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46"/>
  </p:notesMasterIdLst>
  <p:handoutMasterIdLst>
    <p:handoutMasterId r:id="rId47"/>
  </p:handoutMasterIdLst>
  <p:sldIdLst>
    <p:sldId id="256" r:id="rId2"/>
    <p:sldId id="345" r:id="rId3"/>
    <p:sldId id="274" r:id="rId4"/>
    <p:sldId id="405" r:id="rId5"/>
    <p:sldId id="393" r:id="rId6"/>
    <p:sldId id="394" r:id="rId7"/>
    <p:sldId id="395" r:id="rId8"/>
    <p:sldId id="396" r:id="rId9"/>
    <p:sldId id="382" r:id="rId10"/>
    <p:sldId id="303" r:id="rId11"/>
    <p:sldId id="304" r:id="rId12"/>
    <p:sldId id="406" r:id="rId13"/>
    <p:sldId id="355" r:id="rId14"/>
    <p:sldId id="335" r:id="rId15"/>
    <p:sldId id="358" r:id="rId16"/>
    <p:sldId id="359" r:id="rId17"/>
    <p:sldId id="360" r:id="rId18"/>
    <p:sldId id="364" r:id="rId19"/>
    <p:sldId id="361" r:id="rId20"/>
    <p:sldId id="362" r:id="rId21"/>
    <p:sldId id="365" r:id="rId22"/>
    <p:sldId id="366" r:id="rId23"/>
    <p:sldId id="368" r:id="rId24"/>
    <p:sldId id="371" r:id="rId25"/>
    <p:sldId id="370" r:id="rId26"/>
    <p:sldId id="404" r:id="rId27"/>
    <p:sldId id="332" r:id="rId28"/>
    <p:sldId id="349" r:id="rId29"/>
    <p:sldId id="353" r:id="rId30"/>
    <p:sldId id="372" r:id="rId31"/>
    <p:sldId id="379" r:id="rId32"/>
    <p:sldId id="380" r:id="rId33"/>
    <p:sldId id="381" r:id="rId34"/>
    <p:sldId id="376" r:id="rId35"/>
    <p:sldId id="377" r:id="rId36"/>
    <p:sldId id="378" r:id="rId37"/>
    <p:sldId id="397" r:id="rId38"/>
    <p:sldId id="398" r:id="rId39"/>
    <p:sldId id="401" r:id="rId40"/>
    <p:sldId id="399" r:id="rId41"/>
    <p:sldId id="352" r:id="rId42"/>
    <p:sldId id="412" r:id="rId43"/>
    <p:sldId id="411" r:id="rId44"/>
    <p:sldId id="407" r:id="rId45"/>
  </p:sldIdLst>
  <p:sldSz cx="9144000" cy="6858000" type="screen4x3"/>
  <p:notesSz cx="6805613" cy="9939338"/>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Arial" charset="0"/>
        <a:ea typeface="ＭＳ Ｐゴシック" charset="-128"/>
        <a:cs typeface="+mn-cs"/>
      </a:defRPr>
    </a:lvl5pPr>
    <a:lvl6pPr marL="2286000" algn="l" defTabSz="914400" rtl="0" eaLnBrk="1" latinLnBrk="0" hangingPunct="1">
      <a:defRPr kumimoji="1" sz="2400" kern="1200">
        <a:solidFill>
          <a:schemeClr val="tx1"/>
        </a:solidFill>
        <a:latin typeface="Arial" charset="0"/>
        <a:ea typeface="ＭＳ Ｐゴシック" charset="-128"/>
        <a:cs typeface="+mn-cs"/>
      </a:defRPr>
    </a:lvl6pPr>
    <a:lvl7pPr marL="2743200" algn="l" defTabSz="914400" rtl="0" eaLnBrk="1" latinLnBrk="0" hangingPunct="1">
      <a:defRPr kumimoji="1" sz="2400" kern="1200">
        <a:solidFill>
          <a:schemeClr val="tx1"/>
        </a:solidFill>
        <a:latin typeface="Arial" charset="0"/>
        <a:ea typeface="ＭＳ Ｐゴシック" charset="-128"/>
        <a:cs typeface="+mn-cs"/>
      </a:defRPr>
    </a:lvl7pPr>
    <a:lvl8pPr marL="3200400" algn="l" defTabSz="914400" rtl="0" eaLnBrk="1" latinLnBrk="0" hangingPunct="1">
      <a:defRPr kumimoji="1" sz="2400" kern="1200">
        <a:solidFill>
          <a:schemeClr val="tx1"/>
        </a:solidFill>
        <a:latin typeface="Arial" charset="0"/>
        <a:ea typeface="ＭＳ Ｐゴシック" charset="-128"/>
        <a:cs typeface="+mn-cs"/>
      </a:defRPr>
    </a:lvl8pPr>
    <a:lvl9pPr marL="3657600" algn="l" defTabSz="914400" rtl="0" eaLnBrk="1" latinLnBrk="0" hangingPunct="1">
      <a:defRPr kumimoji="1" sz="2400"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政井智雄" initials="T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CC99"/>
    <a:srgbClr val="CCFFCC"/>
    <a:srgbClr val="99CCFF"/>
    <a:srgbClr val="3366FF"/>
    <a:srgbClr val="FF9900"/>
    <a:srgbClr val="008000"/>
    <a:srgbClr val="FFFFCC"/>
    <a:srgbClr val="FF0000"/>
    <a:srgbClr val="FFFF66"/>
    <a:srgbClr val="FF3399"/>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368" autoAdjust="0"/>
    <p:restoredTop sz="88413" autoAdjust="0"/>
  </p:normalViewPr>
  <p:slideViewPr>
    <p:cSldViewPr>
      <p:cViewPr varScale="1">
        <p:scale>
          <a:sx n="73" d="100"/>
          <a:sy n="73" d="100"/>
        </p:scale>
        <p:origin x="-618" y="-96"/>
      </p:cViewPr>
      <p:guideLst>
        <p:guide orient="horz" pos="2160"/>
        <p:guide pos="2880"/>
      </p:guideLst>
    </p:cSldViewPr>
  </p:slideViewPr>
  <p:outlineViewPr>
    <p:cViewPr>
      <p:scale>
        <a:sx n="33" d="100"/>
        <a:sy n="33" d="100"/>
      </p:scale>
      <p:origin x="0" y="6252"/>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xfrm>
            <a:off x="2" y="2"/>
            <a:ext cx="2949099" cy="496571"/>
          </a:xfrm>
          <a:prstGeom prst="rect">
            <a:avLst/>
          </a:prstGeom>
          <a:noFill/>
          <a:ln w="9525">
            <a:noFill/>
            <a:miter lim="800000"/>
            <a:headEnd/>
            <a:tailEnd/>
          </a:ln>
          <a:effectLst/>
        </p:spPr>
        <p:txBody>
          <a:bodyPr vert="horz" wrap="square" lIns="90799" tIns="45399" rIns="90799" bIns="45399" numCol="1" anchor="t" anchorCtr="0" compatLnSpc="1">
            <a:prstTxWarp prst="textNoShape">
              <a:avLst/>
            </a:prstTxWarp>
          </a:bodyPr>
          <a:lstStyle>
            <a:lvl1pPr defTabSz="908025">
              <a:defRPr sz="1200"/>
            </a:lvl1pPr>
          </a:lstStyle>
          <a:p>
            <a:pPr>
              <a:defRPr/>
            </a:pPr>
            <a:endParaRPr lang="en-US" altLang="ja-JP"/>
          </a:p>
        </p:txBody>
      </p:sp>
      <p:sp>
        <p:nvSpPr>
          <p:cNvPr id="123907" name="Rectangle 3"/>
          <p:cNvSpPr>
            <a:spLocks noGrp="1" noChangeArrowheads="1"/>
          </p:cNvSpPr>
          <p:nvPr>
            <p:ph type="dt" sz="quarter" idx="1"/>
          </p:nvPr>
        </p:nvSpPr>
        <p:spPr bwMode="auto">
          <a:xfrm>
            <a:off x="3854939" y="2"/>
            <a:ext cx="2949099" cy="496571"/>
          </a:xfrm>
          <a:prstGeom prst="rect">
            <a:avLst/>
          </a:prstGeom>
          <a:noFill/>
          <a:ln w="9525">
            <a:noFill/>
            <a:miter lim="800000"/>
            <a:headEnd/>
            <a:tailEnd/>
          </a:ln>
          <a:effectLst/>
        </p:spPr>
        <p:txBody>
          <a:bodyPr vert="horz" wrap="square" lIns="90799" tIns="45399" rIns="90799" bIns="45399" numCol="1" anchor="t" anchorCtr="0" compatLnSpc="1">
            <a:prstTxWarp prst="textNoShape">
              <a:avLst/>
            </a:prstTxWarp>
          </a:bodyPr>
          <a:lstStyle>
            <a:lvl1pPr algn="r" defTabSz="908025">
              <a:defRPr sz="1200"/>
            </a:lvl1pPr>
          </a:lstStyle>
          <a:p>
            <a:pPr>
              <a:defRPr/>
            </a:pPr>
            <a:endParaRPr lang="en-US" altLang="ja-JP"/>
          </a:p>
        </p:txBody>
      </p:sp>
      <p:sp>
        <p:nvSpPr>
          <p:cNvPr id="123908" name="Rectangle 4"/>
          <p:cNvSpPr>
            <a:spLocks noGrp="1" noChangeArrowheads="1"/>
          </p:cNvSpPr>
          <p:nvPr>
            <p:ph type="ftr" sz="quarter" idx="2"/>
          </p:nvPr>
        </p:nvSpPr>
        <p:spPr bwMode="auto">
          <a:xfrm>
            <a:off x="2" y="9441185"/>
            <a:ext cx="2949099" cy="496570"/>
          </a:xfrm>
          <a:prstGeom prst="rect">
            <a:avLst/>
          </a:prstGeom>
          <a:noFill/>
          <a:ln w="9525">
            <a:noFill/>
            <a:miter lim="800000"/>
            <a:headEnd/>
            <a:tailEnd/>
          </a:ln>
          <a:effectLst/>
        </p:spPr>
        <p:txBody>
          <a:bodyPr vert="horz" wrap="square" lIns="90799" tIns="45399" rIns="90799" bIns="45399" numCol="1" anchor="b" anchorCtr="0" compatLnSpc="1">
            <a:prstTxWarp prst="textNoShape">
              <a:avLst/>
            </a:prstTxWarp>
          </a:bodyPr>
          <a:lstStyle>
            <a:lvl1pPr defTabSz="908025">
              <a:defRPr sz="1200"/>
            </a:lvl1pPr>
          </a:lstStyle>
          <a:p>
            <a:pPr>
              <a:defRPr/>
            </a:pPr>
            <a:endParaRPr lang="en-US" altLang="ja-JP"/>
          </a:p>
        </p:txBody>
      </p:sp>
      <p:sp>
        <p:nvSpPr>
          <p:cNvPr id="123909" name="Rectangle 5"/>
          <p:cNvSpPr>
            <a:spLocks noGrp="1" noChangeArrowheads="1"/>
          </p:cNvSpPr>
          <p:nvPr>
            <p:ph type="sldNum" sz="quarter" idx="3"/>
          </p:nvPr>
        </p:nvSpPr>
        <p:spPr bwMode="auto">
          <a:xfrm>
            <a:off x="3854939" y="9441185"/>
            <a:ext cx="2949099" cy="496570"/>
          </a:xfrm>
          <a:prstGeom prst="rect">
            <a:avLst/>
          </a:prstGeom>
          <a:noFill/>
          <a:ln w="9525">
            <a:noFill/>
            <a:miter lim="800000"/>
            <a:headEnd/>
            <a:tailEnd/>
          </a:ln>
          <a:effectLst/>
        </p:spPr>
        <p:txBody>
          <a:bodyPr vert="horz" wrap="square" lIns="90799" tIns="45399" rIns="90799" bIns="45399" numCol="1" anchor="b" anchorCtr="0" compatLnSpc="1">
            <a:prstTxWarp prst="textNoShape">
              <a:avLst/>
            </a:prstTxWarp>
          </a:bodyPr>
          <a:lstStyle>
            <a:lvl1pPr algn="r" defTabSz="908025">
              <a:defRPr sz="1200"/>
            </a:lvl1pPr>
          </a:lstStyle>
          <a:p>
            <a:pPr>
              <a:defRPr/>
            </a:pPr>
            <a:fld id="{A8F584D2-7148-4686-99EA-5F09931C347C}"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 y="2"/>
            <a:ext cx="2949099" cy="496571"/>
          </a:xfrm>
          <a:prstGeom prst="rect">
            <a:avLst/>
          </a:prstGeom>
          <a:noFill/>
          <a:ln w="9525">
            <a:noFill/>
            <a:miter lim="800000"/>
            <a:headEnd/>
            <a:tailEnd/>
          </a:ln>
          <a:effectLst/>
        </p:spPr>
        <p:txBody>
          <a:bodyPr vert="horz" wrap="square" lIns="91117" tIns="45557" rIns="91117" bIns="45557" numCol="1" anchor="t" anchorCtr="0" compatLnSpc="1">
            <a:prstTxWarp prst="textNoShape">
              <a:avLst/>
            </a:prstTxWarp>
          </a:bodyPr>
          <a:lstStyle>
            <a:lvl1pPr>
              <a:defRPr sz="1200"/>
            </a:lvl1pPr>
          </a:lstStyle>
          <a:p>
            <a:pPr>
              <a:defRPr/>
            </a:pPr>
            <a:endParaRPr lang="en-US" altLang="ja-JP"/>
          </a:p>
        </p:txBody>
      </p:sp>
      <p:sp>
        <p:nvSpPr>
          <p:cNvPr id="5123" name="Rectangle 3"/>
          <p:cNvSpPr>
            <a:spLocks noGrp="1" noChangeArrowheads="1"/>
          </p:cNvSpPr>
          <p:nvPr>
            <p:ph type="dt" idx="1"/>
          </p:nvPr>
        </p:nvSpPr>
        <p:spPr bwMode="auto">
          <a:xfrm>
            <a:off x="3854939" y="2"/>
            <a:ext cx="2949099" cy="496571"/>
          </a:xfrm>
          <a:prstGeom prst="rect">
            <a:avLst/>
          </a:prstGeom>
          <a:noFill/>
          <a:ln w="9525">
            <a:noFill/>
            <a:miter lim="800000"/>
            <a:headEnd/>
            <a:tailEnd/>
          </a:ln>
          <a:effectLst/>
        </p:spPr>
        <p:txBody>
          <a:bodyPr vert="horz" wrap="square" lIns="91117" tIns="45557" rIns="91117" bIns="45557" numCol="1" anchor="t" anchorCtr="0" compatLnSpc="1">
            <a:prstTxWarp prst="textNoShape">
              <a:avLst/>
            </a:prstTxWarp>
          </a:bodyPr>
          <a:lstStyle>
            <a:lvl1pPr algn="r">
              <a:defRPr sz="1200"/>
            </a:lvl1pPr>
          </a:lstStyle>
          <a:p>
            <a:pPr>
              <a:defRPr/>
            </a:pPr>
            <a:endParaRPr lang="en-US" altLang="ja-JP"/>
          </a:p>
        </p:txBody>
      </p:sp>
      <p:sp>
        <p:nvSpPr>
          <p:cNvPr id="66564" name="Rectangle 4"/>
          <p:cNvSpPr>
            <a:spLocks noGrp="1" noRot="1" noChangeAspect="1" noChangeArrowheads="1" noTextEdit="1"/>
          </p:cNvSpPr>
          <p:nvPr>
            <p:ph type="sldImg" idx="2"/>
          </p:nvPr>
        </p:nvSpPr>
        <p:spPr bwMode="auto">
          <a:xfrm>
            <a:off x="920750" y="746125"/>
            <a:ext cx="4967288" cy="372586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0562" y="4721387"/>
            <a:ext cx="5444490" cy="4472306"/>
          </a:xfrm>
          <a:prstGeom prst="rect">
            <a:avLst/>
          </a:prstGeom>
          <a:noFill/>
          <a:ln w="9525">
            <a:noFill/>
            <a:miter lim="800000"/>
            <a:headEnd/>
            <a:tailEnd/>
          </a:ln>
          <a:effectLst/>
        </p:spPr>
        <p:txBody>
          <a:bodyPr vert="horz" wrap="square" lIns="91117" tIns="45557" rIns="91117" bIns="45557"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5126" name="Rectangle 6"/>
          <p:cNvSpPr>
            <a:spLocks noGrp="1" noChangeArrowheads="1"/>
          </p:cNvSpPr>
          <p:nvPr>
            <p:ph type="ftr" sz="quarter" idx="4"/>
          </p:nvPr>
        </p:nvSpPr>
        <p:spPr bwMode="auto">
          <a:xfrm>
            <a:off x="2" y="9441185"/>
            <a:ext cx="2949099" cy="496570"/>
          </a:xfrm>
          <a:prstGeom prst="rect">
            <a:avLst/>
          </a:prstGeom>
          <a:noFill/>
          <a:ln w="9525">
            <a:noFill/>
            <a:miter lim="800000"/>
            <a:headEnd/>
            <a:tailEnd/>
          </a:ln>
          <a:effectLst/>
        </p:spPr>
        <p:txBody>
          <a:bodyPr vert="horz" wrap="square" lIns="91117" tIns="45557" rIns="91117" bIns="45557" numCol="1" anchor="b" anchorCtr="0" compatLnSpc="1">
            <a:prstTxWarp prst="textNoShape">
              <a:avLst/>
            </a:prstTxWarp>
          </a:bodyPr>
          <a:lstStyle>
            <a:lvl1pPr>
              <a:defRPr sz="1200"/>
            </a:lvl1pPr>
          </a:lstStyle>
          <a:p>
            <a:pPr>
              <a:defRPr/>
            </a:pPr>
            <a:endParaRPr lang="en-US" altLang="ja-JP"/>
          </a:p>
        </p:txBody>
      </p:sp>
      <p:sp>
        <p:nvSpPr>
          <p:cNvPr id="5127" name="Rectangle 7"/>
          <p:cNvSpPr>
            <a:spLocks noGrp="1" noChangeArrowheads="1"/>
          </p:cNvSpPr>
          <p:nvPr>
            <p:ph type="sldNum" sz="quarter" idx="5"/>
          </p:nvPr>
        </p:nvSpPr>
        <p:spPr bwMode="auto">
          <a:xfrm>
            <a:off x="3854939" y="9441185"/>
            <a:ext cx="2949099" cy="496570"/>
          </a:xfrm>
          <a:prstGeom prst="rect">
            <a:avLst/>
          </a:prstGeom>
          <a:noFill/>
          <a:ln w="9525">
            <a:noFill/>
            <a:miter lim="800000"/>
            <a:headEnd/>
            <a:tailEnd/>
          </a:ln>
          <a:effectLst/>
        </p:spPr>
        <p:txBody>
          <a:bodyPr vert="horz" wrap="square" lIns="91117" tIns="45557" rIns="91117" bIns="45557" numCol="1" anchor="b" anchorCtr="0" compatLnSpc="1">
            <a:prstTxWarp prst="textNoShape">
              <a:avLst/>
            </a:prstTxWarp>
          </a:bodyPr>
          <a:lstStyle>
            <a:lvl1pPr algn="r">
              <a:defRPr sz="1200"/>
            </a:lvl1pPr>
          </a:lstStyle>
          <a:p>
            <a:pPr>
              <a:defRPr/>
            </a:pPr>
            <a:fld id="{07718555-FED6-447E-846E-25CFCD3240A0}"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E180E9CD-4464-437F-84D2-9E5046A837CE}" type="slidenum">
              <a:rPr lang="en-US" altLang="ja-JP" smtClean="0"/>
              <a:pPr/>
              <a:t>0</a:t>
            </a:fld>
            <a:endParaRPr lang="en-US" altLang="ja-JP"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altLang="ja-JP" dirty="0" smtClean="0"/>
              <a:t>Template Method </a:t>
            </a:r>
            <a:r>
              <a:rPr lang="ja-JP" altLang="en-US" dirty="0" smtClean="0"/>
              <a:t>パターンの適用における類似メソッドの差分分離支援というタイトルで，井上研究室の政井智雄が発表します，よろしくお願いします．</a:t>
            </a:r>
            <a:endParaRPr lang="en-US" altLang="ja-JP" dirty="0" smtClean="0"/>
          </a:p>
          <a:p>
            <a:pPr eaLnBrk="1" hangingPunct="1"/>
            <a:endParaRPr lang="en-US" altLang="ja-JP" dirty="0" smtClean="0"/>
          </a:p>
          <a:p>
            <a:pPr eaLnBrk="1" hangingPunct="1"/>
            <a:r>
              <a:rPr lang="ja-JP" altLang="en-US" dirty="0" smtClean="0"/>
              <a:t>位置調整</a:t>
            </a:r>
            <a:endParaRPr lang="en-US" altLang="ja-JP" dirty="0" smtClean="0"/>
          </a:p>
          <a:p>
            <a:pPr eaLnBrk="1" hangingPunct="1"/>
            <a:endParaRPr lang="ja-JP"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127F8C4C-1E74-4BF5-9D1C-6D98FDAC0C61}" type="slidenum">
              <a:rPr lang="en-US" altLang="ja-JP" smtClean="0"/>
              <a:pPr/>
              <a:t>10</a:t>
            </a:fld>
            <a:endParaRPr lang="en-US" altLang="ja-JP"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ja-JP" altLang="en-US" sz="1000" dirty="0" smtClean="0"/>
              <a:t>続いて，メソッドを抽出した後に差異が存在する場合がある，という問題について説明をします．</a:t>
            </a:r>
          </a:p>
          <a:p>
            <a:pPr eaLnBrk="1" hangingPunct="1"/>
            <a:r>
              <a:rPr lang="ja-JP" altLang="en-US" sz="1000" dirty="0" smtClean="0"/>
              <a:t>１つ目の問題を解決し，抽出が容易なコード片を見つけたとしても，そのコード片をメソッドとして抽出した場合，こちらの図のように，引数や，戻り値を返す変数が異なる場合があります．</a:t>
            </a:r>
          </a:p>
          <a:p>
            <a:pPr eaLnBrk="1" hangingPunct="1"/>
            <a:r>
              <a:rPr lang="ja-JP" altLang="en-US" sz="1000" dirty="0" smtClean="0"/>
              <a:t>この状態では，結果的に差異を取り除くことができていないため，親クラスへと引き上げることが困難なままです．</a:t>
            </a:r>
          </a:p>
          <a:p>
            <a:pPr eaLnBrk="1" hangingPunct="1"/>
            <a:r>
              <a:rPr lang="ja-JP" altLang="en-US" sz="1000" dirty="0" smtClean="0"/>
              <a:t>この差異を取り除くには，抽出するコード片を修正したり，抽出後のコードを修正する必要があるため，いくらかの手間がかかります．</a:t>
            </a:r>
          </a:p>
          <a:p>
            <a:pPr eaLnBrk="1" hangingPunct="1"/>
            <a:r>
              <a:rPr lang="ja-JP" altLang="en-US" sz="1000" dirty="0" smtClean="0"/>
              <a:t>それらの手間も，差異の原因によって異なり，困難な場合もあります．</a:t>
            </a:r>
          </a:p>
          <a:p>
            <a:pPr eaLnBrk="1" hangingPunct="1"/>
            <a:r>
              <a:rPr lang="ja-JP" altLang="en-US" sz="1000" dirty="0" smtClean="0"/>
              <a:t>したがって，抽出が容易なコード片を見つけたあとも，メソッドとして抽出した場合にどのようになるかを把握する必要があります．</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これらの問題に対し，考えられる解決策とその支援について説明します．</a:t>
            </a:r>
            <a:endParaRPr kumimoji="1" lang="en-US" altLang="ja-JP" dirty="0" smtClean="0"/>
          </a:p>
          <a:p>
            <a:r>
              <a:rPr kumimoji="1" lang="ja-JP" altLang="en-US" dirty="0" smtClean="0"/>
              <a:t>問題点</a:t>
            </a:r>
            <a:r>
              <a:rPr kumimoji="1" lang="en-US" altLang="ja-JP" dirty="0" smtClean="0"/>
              <a:t>A</a:t>
            </a:r>
            <a:r>
              <a:rPr kumimoji="1" lang="ja-JP" altLang="en-US" dirty="0" smtClean="0"/>
              <a:t>は，～が一つの解決</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7718555-FED6-447E-846E-25CFCD3240A0}" type="slidenum">
              <a:rPr lang="en-US" altLang="ja-JP" smtClean="0"/>
              <a:pPr>
                <a:defRPr/>
              </a:pPr>
              <a:t>11</a:t>
            </a:fld>
            <a:endParaRPr lang="en-US"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61373D4-B7BC-41D2-BD78-FF5CCD37EDD6}" type="slidenum">
              <a:rPr lang="en-US" altLang="ja-JP" smtClean="0"/>
              <a:pPr/>
              <a:t>12</a:t>
            </a:fld>
            <a:endParaRPr lang="en-US" altLang="ja-JP"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r>
              <a:rPr lang="ja-JP" altLang="en-US" dirty="0" smtClean="0"/>
              <a:t>本研究の提案手法の流れを説明します．</a:t>
            </a:r>
          </a:p>
          <a:p>
            <a:r>
              <a:rPr lang="ja-JP" altLang="en-US" dirty="0" smtClean="0"/>
              <a:t>まず本手法を利用する開発者は，</a:t>
            </a:r>
            <a:r>
              <a:rPr lang="en-US" altLang="ja-JP" dirty="0" smtClean="0"/>
              <a:t>2</a:t>
            </a:r>
            <a:r>
              <a:rPr lang="ja-JP" altLang="en-US" dirty="0" err="1" smtClean="0"/>
              <a:t>つの</a:t>
            </a:r>
            <a:r>
              <a:rPr lang="ja-JP" altLang="en-US" dirty="0" smtClean="0"/>
              <a:t>類似メソッドを用意し，提案手法を実装したツールにおいて選択し入力します．</a:t>
            </a:r>
          </a:p>
          <a:p>
            <a:r>
              <a:rPr lang="ja-JP" altLang="en-US" dirty="0" smtClean="0"/>
              <a:t>ツールでは，類似メソッド間の差分を検出し，抽出が容易なコード片を検出し，検出された複数の候補を抽出後の差異に基づいて分類を行い，分類したコード片の候補を開発者に提示します．</a:t>
            </a:r>
          </a:p>
          <a:p>
            <a:r>
              <a:rPr lang="ja-JP" altLang="en-US" dirty="0" smtClean="0"/>
              <a:t>複数の候補を検出し，それらを分類して提示することで，開発者が類似メソッドを集約するために，抽出するコード片の候補を選択する作業を支援します．</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5A04AD5C-057E-4A5B-BF1D-F620FBD2C87D}" type="slidenum">
              <a:rPr lang="en-US" altLang="ja-JP" smtClean="0"/>
              <a:pPr/>
              <a:t>13</a:t>
            </a:fld>
            <a:endParaRPr lang="en-US" altLang="ja-JP"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altLang="ja-JP" dirty="0" smtClean="0"/>
              <a:t>1</a:t>
            </a:r>
            <a:r>
              <a:rPr lang="ja-JP" altLang="en-US" dirty="0" smtClean="0"/>
              <a:t>つ目の手順として差分の検出について説明します．</a:t>
            </a:r>
            <a:endParaRPr lang="en-US" altLang="ja-JP" dirty="0" smtClean="0"/>
          </a:p>
          <a:p>
            <a:pPr eaLnBrk="1" hangingPunct="1"/>
            <a:r>
              <a:rPr lang="ja-JP" altLang="en-US" dirty="0" smtClean="0"/>
              <a:t>まず，入力された</a:t>
            </a:r>
            <a:r>
              <a:rPr lang="en-US" altLang="ja-JP" dirty="0" smtClean="0"/>
              <a:t>2</a:t>
            </a:r>
            <a:r>
              <a:rPr lang="ja-JP" altLang="en-US" dirty="0" err="1" smtClean="0"/>
              <a:t>つの</a:t>
            </a:r>
            <a:r>
              <a:rPr lang="ja-JP" altLang="en-US" dirty="0" smtClean="0"/>
              <a:t>類似メソッドそれぞれから，抽象構文木を生成します．</a:t>
            </a:r>
            <a:endParaRPr lang="en-US" altLang="ja-JP" dirty="0" smtClean="0"/>
          </a:p>
          <a:p>
            <a:pPr eaLnBrk="1" hangingPunct="1"/>
            <a:r>
              <a:rPr lang="ja-JP" altLang="en-US" dirty="0" smtClean="0"/>
              <a:t>この抽象構文木において，</a:t>
            </a:r>
            <a:r>
              <a:rPr lang="ja-JP" altLang="en-US" dirty="0" err="1" smtClean="0"/>
              <a:t>りー</a:t>
            </a:r>
            <a:r>
              <a:rPr lang="ja-JP" altLang="en-US" dirty="0" smtClean="0"/>
              <a:t>ふと</a:t>
            </a:r>
            <a:r>
              <a:rPr lang="ja-JP" altLang="en-US" dirty="0" err="1" smtClean="0"/>
              <a:t>か</a:t>
            </a:r>
            <a:r>
              <a:rPr lang="ja-JP" altLang="en-US" dirty="0" smtClean="0"/>
              <a:t>葉は定数や識別子を表し，節点は式や文を表しており，構文木の根がメソッド宣言となっています．</a:t>
            </a:r>
          </a:p>
          <a:p>
            <a:pPr eaLnBrk="1" hangingPunct="1"/>
            <a:r>
              <a:rPr lang="ja-JP" altLang="en-US" dirty="0" smtClean="0"/>
              <a:t>これらの構文木を比較し，節点及び葉の情報や，構造の違いから構文木上の差分を検出します．</a:t>
            </a:r>
          </a:p>
          <a:p>
            <a:pPr eaLnBrk="1" hangingPunct="1"/>
            <a:r>
              <a:rPr lang="ja-JP" altLang="en-US" dirty="0" smtClean="0"/>
              <a:t>最後に構文木上の差分から，対応する位置のソースコード上の差分を検出し，次の手順へ進みます．</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 1"/>
          <p:cNvSpPr>
            <a:spLocks noGrp="1" noRot="1" noChangeAspect="1" noTextEdit="1"/>
          </p:cNvSpPr>
          <p:nvPr>
            <p:ph type="sldImg"/>
          </p:nvPr>
        </p:nvSpPr>
        <p:spPr>
          <a:ln/>
        </p:spPr>
      </p:sp>
      <p:sp>
        <p:nvSpPr>
          <p:cNvPr id="80899" name="ノート プレースホルダ 2"/>
          <p:cNvSpPr>
            <a:spLocks noGrp="1"/>
          </p:cNvSpPr>
          <p:nvPr>
            <p:ph type="body" idx="1"/>
          </p:nvPr>
        </p:nvSpPr>
        <p:spPr>
          <a:noFill/>
          <a:ln/>
        </p:spPr>
        <p:txBody>
          <a:bodyPr/>
          <a:lstStyle/>
          <a:p>
            <a:pPr eaLnBrk="1" hangingPunct="1"/>
            <a:r>
              <a:rPr lang="en-US" altLang="ja-JP" dirty="0" smtClean="0"/>
              <a:t>2</a:t>
            </a:r>
            <a:r>
              <a:rPr lang="ja-JP" altLang="en-US" dirty="0" smtClean="0"/>
              <a:t>つ目の手順として，抽出が容易なコード片の候補の検出します．</a:t>
            </a:r>
          </a:p>
          <a:p>
            <a:pPr eaLnBrk="1" hangingPunct="1"/>
            <a:r>
              <a:rPr lang="ja-JP" altLang="en-US" dirty="0" smtClean="0"/>
              <a:t>差分として，メソッド内のこれらのコード片が検出されたとします．</a:t>
            </a:r>
          </a:p>
          <a:p>
            <a:pPr eaLnBrk="1" hangingPunct="1"/>
            <a:r>
              <a:rPr lang="ja-JP" altLang="en-US" dirty="0" smtClean="0"/>
              <a:t>しかしこれらのコード片のうち左のコード片には，後で参照される変数への代入が</a:t>
            </a:r>
            <a:r>
              <a:rPr lang="en-US" altLang="ja-JP" dirty="0" smtClean="0"/>
              <a:t>2</a:t>
            </a:r>
            <a:r>
              <a:rPr lang="ja-JP" altLang="en-US" dirty="0" smtClean="0"/>
              <a:t>つ含まれているため，抽出が困難なコード片となっています．</a:t>
            </a:r>
          </a:p>
          <a:p>
            <a:pPr eaLnBrk="1" hangingPunct="1"/>
            <a:r>
              <a:rPr lang="ja-JP" altLang="en-US" dirty="0" smtClean="0"/>
              <a:t>したがって，このコード片を候補をして検出することは避け，コード片の範囲を拡大し，別の候補を探索します．</a:t>
            </a:r>
          </a:p>
        </p:txBody>
      </p:sp>
      <p:sp>
        <p:nvSpPr>
          <p:cNvPr id="80900" name="スライド番号プレースホルダ 3"/>
          <p:cNvSpPr>
            <a:spLocks noGrp="1"/>
          </p:cNvSpPr>
          <p:nvPr>
            <p:ph type="sldNum" sz="quarter" idx="5"/>
          </p:nvPr>
        </p:nvSpPr>
        <p:spPr>
          <a:noFill/>
        </p:spPr>
        <p:txBody>
          <a:bodyPr/>
          <a:lstStyle/>
          <a:p>
            <a:fld id="{8DEBC80A-EE5E-4356-85BA-E38CF4DC006C}" type="slidenum">
              <a:rPr lang="en-US" altLang="ja-JP" smtClean="0"/>
              <a:pPr/>
              <a:t>14</a:t>
            </a:fld>
            <a:endParaRPr lang="en-US" altLang="ja-JP"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 1"/>
          <p:cNvSpPr>
            <a:spLocks noGrp="1" noRot="1" noChangeAspect="1" noTextEdit="1"/>
          </p:cNvSpPr>
          <p:nvPr>
            <p:ph type="sldImg"/>
          </p:nvPr>
        </p:nvSpPr>
        <p:spPr>
          <a:ln/>
        </p:spPr>
      </p:sp>
      <p:sp>
        <p:nvSpPr>
          <p:cNvPr id="81923" name="ノート プレースホルダ 2"/>
          <p:cNvSpPr>
            <a:spLocks noGrp="1"/>
          </p:cNvSpPr>
          <p:nvPr>
            <p:ph type="body" idx="1"/>
          </p:nvPr>
        </p:nvSpPr>
        <p:spPr>
          <a:noFill/>
          <a:ln/>
        </p:spPr>
        <p:txBody>
          <a:bodyPr/>
          <a:lstStyle/>
          <a:p>
            <a:pPr eaLnBrk="1" hangingPunct="1"/>
            <a:r>
              <a:rPr lang="ja-JP" altLang="en-US" dirty="0" smtClean="0"/>
              <a:t>後ろのコードを含むように範囲を拡大しました．</a:t>
            </a:r>
            <a:endParaRPr lang="en-US" altLang="ja-JP" dirty="0" smtClean="0"/>
          </a:p>
          <a:p>
            <a:pPr eaLnBrk="1" hangingPunct="1"/>
            <a:r>
              <a:rPr lang="ja-JP" altLang="en-US" dirty="0" smtClean="0"/>
              <a:t>しかし，この場合においても，さらに多くの参照の問題が発生しているため，候補としての検出を避けます．</a:t>
            </a:r>
            <a:endParaRPr lang="en-US" altLang="ja-JP" dirty="0" smtClean="0"/>
          </a:p>
          <a:p>
            <a:pPr eaLnBrk="1" hangingPunct="1"/>
            <a:endParaRPr lang="en-US" altLang="ja-JP" dirty="0" smtClean="0"/>
          </a:p>
          <a:p>
            <a:pPr eaLnBrk="1" hangingPunct="1"/>
            <a:r>
              <a:rPr lang="ja-JP" altLang="en-US" dirty="0" smtClean="0"/>
              <a:t>左のコード片には後で参照される変数への代入が</a:t>
            </a:r>
            <a:r>
              <a:rPr lang="en-US" altLang="ja-JP" dirty="0" smtClean="0"/>
              <a:t>3</a:t>
            </a:r>
            <a:r>
              <a:rPr lang="ja-JP" altLang="en-US" dirty="0" smtClean="0"/>
              <a:t>つ，また右のコード片にも同様に，</a:t>
            </a:r>
            <a:r>
              <a:rPr lang="en-US" altLang="ja-JP" dirty="0" smtClean="0"/>
              <a:t>2</a:t>
            </a:r>
            <a:r>
              <a:rPr lang="ja-JP" altLang="en-US" dirty="0" smtClean="0"/>
              <a:t>変数への代入が含まれてしまったため，この場合も候補としての検出を避けます．</a:t>
            </a:r>
            <a:endParaRPr lang="en-US" altLang="ja-JP" dirty="0" smtClean="0"/>
          </a:p>
        </p:txBody>
      </p:sp>
      <p:sp>
        <p:nvSpPr>
          <p:cNvPr id="81924" name="スライド番号プレースホルダ 3"/>
          <p:cNvSpPr>
            <a:spLocks noGrp="1"/>
          </p:cNvSpPr>
          <p:nvPr>
            <p:ph type="sldNum" sz="quarter" idx="5"/>
          </p:nvPr>
        </p:nvSpPr>
        <p:spPr>
          <a:noFill/>
        </p:spPr>
        <p:txBody>
          <a:bodyPr/>
          <a:lstStyle/>
          <a:p>
            <a:fld id="{2B0A8AE8-EDD1-4CE0-8F25-CD4A611FF0EE}" type="slidenum">
              <a:rPr lang="en-US" altLang="ja-JP" smtClean="0"/>
              <a:pPr/>
              <a:t>15</a:t>
            </a:fld>
            <a:endParaRPr lang="en-US" altLang="ja-JP"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pPr eaLnBrk="1" hangingPunct="1"/>
            <a:r>
              <a:rPr lang="ja-JP" altLang="en-US" dirty="0" smtClean="0"/>
              <a:t>さらに範囲を後ろへ拡大します．</a:t>
            </a:r>
            <a:endParaRPr lang="en-US" altLang="ja-JP" dirty="0" smtClean="0"/>
          </a:p>
          <a:p>
            <a:pPr eaLnBrk="1" hangingPunct="1"/>
            <a:r>
              <a:rPr lang="ja-JP" altLang="en-US" dirty="0" smtClean="0"/>
              <a:t>この場合，先程まで変数を参照していた部分が抽出するコード片に含まれ，後のコードでのこれらの変数への参照は無くなりました．</a:t>
            </a:r>
            <a:endParaRPr lang="en-US" altLang="ja-JP" dirty="0" smtClean="0"/>
          </a:p>
          <a:p>
            <a:pPr eaLnBrk="1" hangingPunct="1"/>
            <a:r>
              <a:rPr lang="ja-JP" altLang="en-US" dirty="0" smtClean="0"/>
              <a:t>したがって，戻り値などを気にせず，そのまま抽出することが可能なコード片となりましたので，抽出が容易なコード片の候補として検出します．</a:t>
            </a:r>
          </a:p>
          <a:p>
            <a:pPr eaLnBrk="1" hangingPunct="1"/>
            <a:r>
              <a:rPr lang="ja-JP" altLang="en-US" dirty="0" smtClean="0"/>
              <a:t>また，このような候補を検出できたあとも，さらに範囲の異なるコード片を探索していきます．</a:t>
            </a:r>
          </a:p>
        </p:txBody>
      </p:sp>
      <p:sp>
        <p:nvSpPr>
          <p:cNvPr id="82948" name="スライド番号プレースホルダ 3"/>
          <p:cNvSpPr>
            <a:spLocks noGrp="1"/>
          </p:cNvSpPr>
          <p:nvPr>
            <p:ph type="sldNum" sz="quarter" idx="5"/>
          </p:nvPr>
        </p:nvSpPr>
        <p:spPr>
          <a:noFill/>
        </p:spPr>
        <p:txBody>
          <a:bodyPr/>
          <a:lstStyle/>
          <a:p>
            <a:fld id="{26A307D3-F75E-49AF-B87A-445DE79EA7FA}" type="slidenum">
              <a:rPr lang="en-US" altLang="ja-JP" smtClean="0"/>
              <a:pPr/>
              <a:t>16</a:t>
            </a:fld>
            <a:endParaRPr lang="en-US" altLang="ja-JP"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 1"/>
          <p:cNvSpPr>
            <a:spLocks noGrp="1" noRot="1" noChangeAspect="1" noTextEdit="1"/>
          </p:cNvSpPr>
          <p:nvPr>
            <p:ph type="sldImg"/>
          </p:nvPr>
        </p:nvSpPr>
        <p:spPr>
          <a:ln/>
        </p:spPr>
      </p:sp>
      <p:sp>
        <p:nvSpPr>
          <p:cNvPr id="83971" name="ノート プレースホルダ 2"/>
          <p:cNvSpPr>
            <a:spLocks noGrp="1"/>
          </p:cNvSpPr>
          <p:nvPr>
            <p:ph type="body" idx="1"/>
          </p:nvPr>
        </p:nvSpPr>
        <p:spPr>
          <a:noFill/>
          <a:ln/>
        </p:spPr>
        <p:txBody>
          <a:bodyPr/>
          <a:lstStyle/>
          <a:p>
            <a:r>
              <a:rPr lang="ja-JP" altLang="en-US" dirty="0" smtClean="0"/>
              <a:t>さらに下に範囲を拡大します．</a:t>
            </a:r>
            <a:endParaRPr lang="en-US" altLang="ja-JP" dirty="0" smtClean="0"/>
          </a:p>
          <a:p>
            <a:r>
              <a:rPr lang="ja-JP" altLang="en-US" dirty="0" smtClean="0"/>
              <a:t>これらのコード片も，抽出が容易であると判断できるため，候補として検出します．</a:t>
            </a:r>
            <a:endParaRPr lang="en-US" altLang="ja-JP" dirty="0" smtClean="0"/>
          </a:p>
          <a:p>
            <a:r>
              <a:rPr lang="ja-JP" altLang="en-US" dirty="0" smtClean="0"/>
              <a:t>これより後のコードは，構文木において親である</a:t>
            </a:r>
            <a:r>
              <a:rPr lang="en-US" altLang="ja-JP" dirty="0" smtClean="0"/>
              <a:t>if</a:t>
            </a:r>
            <a:r>
              <a:rPr lang="ja-JP" altLang="en-US" dirty="0" smtClean="0"/>
              <a:t>文と同じ深さのコードとなっているため，下の範囲への拡大は一旦ここで終了します．</a:t>
            </a:r>
            <a:endParaRPr lang="en-US" altLang="ja-JP" dirty="0" smtClean="0"/>
          </a:p>
        </p:txBody>
      </p:sp>
      <p:sp>
        <p:nvSpPr>
          <p:cNvPr id="83972" name="スライド番号プレースホルダ 3"/>
          <p:cNvSpPr>
            <a:spLocks noGrp="1"/>
          </p:cNvSpPr>
          <p:nvPr>
            <p:ph type="sldNum" sz="quarter" idx="5"/>
          </p:nvPr>
        </p:nvSpPr>
        <p:spPr>
          <a:noFill/>
        </p:spPr>
        <p:txBody>
          <a:bodyPr/>
          <a:lstStyle/>
          <a:p>
            <a:fld id="{1C4A5464-94AB-4A3A-A1F8-B97E05FEF819}" type="slidenum">
              <a:rPr lang="en-US" altLang="ja-JP" smtClean="0"/>
              <a:pPr/>
              <a:t>17</a:t>
            </a:fld>
            <a:endParaRPr lang="en-US" altLang="ja-JP"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 1"/>
          <p:cNvSpPr>
            <a:spLocks noGrp="1" noRot="1" noChangeAspect="1" noTextEdit="1"/>
          </p:cNvSpPr>
          <p:nvPr>
            <p:ph type="sldImg"/>
          </p:nvPr>
        </p:nvSpPr>
        <p:spPr>
          <a:ln/>
        </p:spPr>
      </p:sp>
      <p:sp>
        <p:nvSpPr>
          <p:cNvPr id="84995" name="ノート プレースホルダ 2"/>
          <p:cNvSpPr>
            <a:spLocks noGrp="1"/>
          </p:cNvSpPr>
          <p:nvPr>
            <p:ph type="body" idx="1"/>
          </p:nvPr>
        </p:nvSpPr>
        <p:spPr>
          <a:noFill/>
          <a:ln/>
        </p:spPr>
        <p:txBody>
          <a:bodyPr/>
          <a:lstStyle/>
          <a:p>
            <a:r>
              <a:rPr lang="ja-JP" altLang="en-US" dirty="0" smtClean="0"/>
              <a:t>続いて，先程まで調査したそれぞれのコード片から，上のコードを含めるよう範囲を拡大していきます．</a:t>
            </a:r>
            <a:endParaRPr lang="en-US" altLang="ja-JP" dirty="0" smtClean="0"/>
          </a:p>
          <a:p>
            <a:r>
              <a:rPr lang="ja-JP" altLang="en-US" dirty="0" smtClean="0"/>
              <a:t>最初のコード片から上に範囲を拡大したこのコード片は，参照の理由で候補としての検出を避けます．</a:t>
            </a:r>
            <a:endParaRPr lang="en-US" altLang="ja-JP" dirty="0" smtClean="0"/>
          </a:p>
        </p:txBody>
      </p:sp>
      <p:sp>
        <p:nvSpPr>
          <p:cNvPr id="84996" name="スライド番号プレースホルダ 3"/>
          <p:cNvSpPr>
            <a:spLocks noGrp="1"/>
          </p:cNvSpPr>
          <p:nvPr>
            <p:ph type="sldNum" sz="quarter" idx="5"/>
          </p:nvPr>
        </p:nvSpPr>
        <p:spPr>
          <a:noFill/>
        </p:spPr>
        <p:txBody>
          <a:bodyPr/>
          <a:lstStyle/>
          <a:p>
            <a:fld id="{A7C7F0BC-C5BF-4393-94EF-5EC3E490101E}" type="slidenum">
              <a:rPr lang="en-US" altLang="ja-JP" smtClean="0"/>
              <a:pPr/>
              <a:t>18</a:t>
            </a:fld>
            <a:endParaRPr lang="en-US" altLang="ja-JP"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 1"/>
          <p:cNvSpPr>
            <a:spLocks noGrp="1" noRot="1" noChangeAspect="1" noTextEdit="1"/>
          </p:cNvSpPr>
          <p:nvPr>
            <p:ph type="sldImg"/>
          </p:nvPr>
        </p:nvSpPr>
        <p:spPr>
          <a:ln/>
        </p:spPr>
      </p:sp>
      <p:sp>
        <p:nvSpPr>
          <p:cNvPr id="86019" name="ノート プレースホルダ 2"/>
          <p:cNvSpPr>
            <a:spLocks noGrp="1"/>
          </p:cNvSpPr>
          <p:nvPr>
            <p:ph type="body" idx="1"/>
          </p:nvPr>
        </p:nvSpPr>
        <p:spPr>
          <a:noFill/>
          <a:ln/>
        </p:spPr>
        <p:txBody>
          <a:bodyPr/>
          <a:lstStyle/>
          <a:p>
            <a:r>
              <a:rPr lang="ja-JP" altLang="en-US" dirty="0" smtClean="0"/>
              <a:t>さらに拡大したこちらも</a:t>
            </a:r>
            <a:endParaRPr lang="en-US" altLang="ja-JP" dirty="0" smtClean="0"/>
          </a:p>
          <a:p>
            <a:r>
              <a:rPr lang="ja-JP" altLang="en-US" dirty="0" smtClean="0"/>
              <a:t>同様になります．</a:t>
            </a:r>
            <a:endParaRPr lang="en-US" altLang="ja-JP" dirty="0" smtClean="0"/>
          </a:p>
        </p:txBody>
      </p:sp>
      <p:sp>
        <p:nvSpPr>
          <p:cNvPr id="86020" name="スライド番号プレースホルダ 3"/>
          <p:cNvSpPr>
            <a:spLocks noGrp="1"/>
          </p:cNvSpPr>
          <p:nvPr>
            <p:ph type="sldNum" sz="quarter" idx="5"/>
          </p:nvPr>
        </p:nvSpPr>
        <p:spPr>
          <a:noFill/>
        </p:spPr>
        <p:txBody>
          <a:bodyPr/>
          <a:lstStyle/>
          <a:p>
            <a:fld id="{4054641D-CF44-4DD5-8E53-B412EE2F6C4E}" type="slidenum">
              <a:rPr lang="en-US" altLang="ja-JP" smtClean="0"/>
              <a:pPr/>
              <a:t>19</a:t>
            </a:fld>
            <a:endParaRPr lang="en-US"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8DAF9B8-B609-42B5-8520-13E587F54185}" type="slidenum">
              <a:rPr lang="en-US" altLang="ja-JP" smtClean="0"/>
              <a:pPr/>
              <a:t>1</a:t>
            </a:fld>
            <a:endParaRPr lang="en-US" altLang="ja-JP"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ja-JP" altLang="en-US" dirty="0" smtClean="0"/>
              <a:t>まず研究の背景として，類似メソッドについて説明します．</a:t>
            </a:r>
          </a:p>
          <a:p>
            <a:r>
              <a:rPr lang="ja-JP" altLang="en-US" dirty="0" smtClean="0"/>
              <a:t>類似メソッドとは，互いに一致するコード片を共有するメソッドのことを差します．</a:t>
            </a:r>
          </a:p>
          <a:p>
            <a:r>
              <a:rPr lang="ja-JP" altLang="en-US" dirty="0" smtClean="0"/>
              <a:t>あるメソッドにおいて欠陥を除去したり，機能を拡張するために修正を行う場合，その類似メソッド全てに対しても同様の修正を行う必要があります．</a:t>
            </a:r>
          </a:p>
          <a:p>
            <a:r>
              <a:rPr lang="ja-JP" altLang="en-US" dirty="0" smtClean="0"/>
              <a:t>しかし近年のソフトウェアの大規模化や複雑化によってそのような修正にかかるコストは大きくなっています．</a:t>
            </a:r>
          </a:p>
          <a:p>
            <a:r>
              <a:rPr lang="ja-JP" altLang="en-US" dirty="0" smtClean="0"/>
              <a:t>したがって，類似メソッドを集約することは，保守にかかるコストの低減につながると言われています．</a:t>
            </a:r>
          </a:p>
          <a:p>
            <a:r>
              <a:rPr lang="ja-JP" altLang="en-US" dirty="0" smtClean="0"/>
              <a:t>類似メソッドは，記述が完全に一致していれば，こちらの図のように，子クラスから共通の親クラスへメソッドを引き上げることで集約をすることができます</a:t>
            </a:r>
          </a:p>
          <a:p>
            <a:r>
              <a:rPr lang="ja-JP" altLang="en-US" dirty="0" smtClean="0"/>
              <a:t>しかし，類似メソッドが，記述の異なる部分，差分を含んでいる場合は，動作が異なっている可能性があり，引き上げることが容易ではありません．</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 イメージ プレースホルダ 1"/>
          <p:cNvSpPr>
            <a:spLocks noGrp="1" noRot="1" noChangeAspect="1" noTextEdit="1"/>
          </p:cNvSpPr>
          <p:nvPr>
            <p:ph type="sldImg"/>
          </p:nvPr>
        </p:nvSpPr>
        <p:spPr>
          <a:ln/>
        </p:spPr>
      </p:sp>
      <p:sp>
        <p:nvSpPr>
          <p:cNvPr id="88067" name="ノート プレースホルダ 2"/>
          <p:cNvSpPr>
            <a:spLocks noGrp="1"/>
          </p:cNvSpPr>
          <p:nvPr>
            <p:ph type="body" idx="1"/>
          </p:nvPr>
        </p:nvSpPr>
        <p:spPr>
          <a:noFill/>
          <a:ln/>
        </p:spPr>
        <p:txBody>
          <a:bodyPr/>
          <a:lstStyle/>
          <a:p>
            <a:endParaRPr lang="en-US" altLang="ja-JP" dirty="0" smtClean="0"/>
          </a:p>
        </p:txBody>
      </p:sp>
      <p:sp>
        <p:nvSpPr>
          <p:cNvPr id="88068" name="スライド番号プレースホルダ 3"/>
          <p:cNvSpPr>
            <a:spLocks noGrp="1"/>
          </p:cNvSpPr>
          <p:nvPr>
            <p:ph type="sldNum" sz="quarter" idx="5"/>
          </p:nvPr>
        </p:nvSpPr>
        <p:spPr>
          <a:noFill/>
        </p:spPr>
        <p:txBody>
          <a:bodyPr/>
          <a:lstStyle/>
          <a:p>
            <a:fld id="{4D66A0AA-6CAA-45A5-BA94-23C6CD58627C}" type="slidenum">
              <a:rPr lang="en-US" altLang="ja-JP" smtClean="0"/>
              <a:pPr/>
              <a:t>20</a:t>
            </a:fld>
            <a:endParaRPr lang="en-US" altLang="ja-JP"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 1"/>
          <p:cNvSpPr>
            <a:spLocks noGrp="1" noRot="1" noChangeAspect="1" noTextEdit="1"/>
          </p:cNvSpPr>
          <p:nvPr>
            <p:ph type="sldImg"/>
          </p:nvPr>
        </p:nvSpPr>
        <p:spPr>
          <a:ln/>
        </p:spPr>
      </p:sp>
      <p:sp>
        <p:nvSpPr>
          <p:cNvPr id="89091" name="ノート プレースホルダ 2"/>
          <p:cNvSpPr>
            <a:spLocks noGrp="1"/>
          </p:cNvSpPr>
          <p:nvPr>
            <p:ph type="body" idx="1"/>
          </p:nvPr>
        </p:nvSpPr>
        <p:spPr>
          <a:noFill/>
          <a:ln/>
        </p:spPr>
        <p:txBody>
          <a:bodyPr/>
          <a:lstStyle/>
          <a:p>
            <a:r>
              <a:rPr lang="ja-JP" altLang="en-US" dirty="0" smtClean="0"/>
              <a:t>このコード片では，参照の問題を解決しているため，候補として検出します．</a:t>
            </a:r>
            <a:endParaRPr lang="en-US" altLang="ja-JP" dirty="0" smtClean="0"/>
          </a:p>
        </p:txBody>
      </p:sp>
      <p:sp>
        <p:nvSpPr>
          <p:cNvPr id="89092" name="スライド番号プレースホルダ 3"/>
          <p:cNvSpPr>
            <a:spLocks noGrp="1"/>
          </p:cNvSpPr>
          <p:nvPr>
            <p:ph type="sldNum" sz="quarter" idx="5"/>
          </p:nvPr>
        </p:nvSpPr>
        <p:spPr>
          <a:noFill/>
        </p:spPr>
        <p:txBody>
          <a:bodyPr/>
          <a:lstStyle/>
          <a:p>
            <a:fld id="{77470B74-85E9-496D-B1BE-7294BA4FEB02}" type="slidenum">
              <a:rPr lang="en-US" altLang="ja-JP" smtClean="0"/>
              <a:pPr/>
              <a:t>21</a:t>
            </a:fld>
            <a:endParaRPr lang="en-US" altLang="ja-JP"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スライド イメージ プレースホルダ 1"/>
          <p:cNvSpPr>
            <a:spLocks noGrp="1" noRot="1" noChangeAspect="1" noTextEdit="1"/>
          </p:cNvSpPr>
          <p:nvPr>
            <p:ph type="sldImg"/>
          </p:nvPr>
        </p:nvSpPr>
        <p:spPr>
          <a:ln/>
        </p:spPr>
      </p:sp>
      <p:sp>
        <p:nvSpPr>
          <p:cNvPr id="92163" name="ノート プレースホルダ 2"/>
          <p:cNvSpPr>
            <a:spLocks noGrp="1"/>
          </p:cNvSpPr>
          <p:nvPr>
            <p:ph type="body" idx="1"/>
          </p:nvPr>
        </p:nvSpPr>
        <p:spPr>
          <a:noFill/>
          <a:ln/>
        </p:spPr>
        <p:txBody>
          <a:bodyPr/>
          <a:lstStyle/>
          <a:p>
            <a:r>
              <a:rPr lang="ja-JP" altLang="en-US" dirty="0" smtClean="0"/>
              <a:t>同様に探索を行い，可能な限り多くの候補を検出します．</a:t>
            </a:r>
            <a:endParaRPr lang="en-US" altLang="ja-JP" dirty="0" smtClean="0"/>
          </a:p>
          <a:p>
            <a:r>
              <a:rPr lang="ja-JP" altLang="en-US" dirty="0" smtClean="0"/>
              <a:t>これで</a:t>
            </a:r>
            <a:r>
              <a:rPr lang="en-US" altLang="ja-JP" dirty="0" smtClean="0"/>
              <a:t>If</a:t>
            </a:r>
            <a:r>
              <a:rPr lang="ja-JP" altLang="en-US" dirty="0" smtClean="0"/>
              <a:t>文のブロック内での探索は完了しました．</a:t>
            </a:r>
            <a:endParaRPr lang="en-US" altLang="ja-JP" dirty="0" smtClean="0"/>
          </a:p>
        </p:txBody>
      </p:sp>
      <p:sp>
        <p:nvSpPr>
          <p:cNvPr id="92164" name="スライド番号プレースホルダ 3"/>
          <p:cNvSpPr>
            <a:spLocks noGrp="1"/>
          </p:cNvSpPr>
          <p:nvPr>
            <p:ph type="sldNum" sz="quarter" idx="5"/>
          </p:nvPr>
        </p:nvSpPr>
        <p:spPr>
          <a:noFill/>
        </p:spPr>
        <p:txBody>
          <a:bodyPr/>
          <a:lstStyle/>
          <a:p>
            <a:fld id="{3C08A7A7-DB6E-4638-B105-43CE400DBB2B}" type="slidenum">
              <a:rPr lang="en-US" altLang="ja-JP" smtClean="0"/>
              <a:pPr/>
              <a:t>22</a:t>
            </a:fld>
            <a:endParaRPr lang="en-US" altLang="ja-JP"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スライド イメージ プレースホルダ 1"/>
          <p:cNvSpPr>
            <a:spLocks noGrp="1" noRot="1" noChangeAspect="1" noTextEdit="1"/>
          </p:cNvSpPr>
          <p:nvPr>
            <p:ph type="sldImg"/>
          </p:nvPr>
        </p:nvSpPr>
        <p:spPr>
          <a:ln/>
        </p:spPr>
      </p:sp>
      <p:sp>
        <p:nvSpPr>
          <p:cNvPr id="93187" name="ノート プレースホルダ 2"/>
          <p:cNvSpPr>
            <a:spLocks noGrp="1"/>
          </p:cNvSpPr>
          <p:nvPr>
            <p:ph type="body" idx="1"/>
          </p:nvPr>
        </p:nvSpPr>
        <p:spPr>
          <a:noFill/>
          <a:ln/>
        </p:spPr>
        <p:txBody>
          <a:bodyPr/>
          <a:lstStyle/>
          <a:p>
            <a:r>
              <a:rPr lang="ja-JP" altLang="en-US" dirty="0" smtClean="0"/>
              <a:t>しかし，探索事態はまだ終了せず，親である</a:t>
            </a:r>
            <a:r>
              <a:rPr lang="en-US" altLang="ja-JP" dirty="0" smtClean="0"/>
              <a:t>if</a:t>
            </a:r>
            <a:r>
              <a:rPr lang="ja-JP" altLang="en-US" dirty="0" smtClean="0"/>
              <a:t>文を含めたコード片へと範囲を拡大します</a:t>
            </a:r>
            <a:endParaRPr lang="en-US" altLang="ja-JP" dirty="0" smtClean="0"/>
          </a:p>
          <a:p>
            <a:r>
              <a:rPr lang="ja-JP" altLang="en-US" dirty="0" smtClean="0"/>
              <a:t>重複を避けるため，代表としてこのコード片から範囲を拡大します</a:t>
            </a:r>
            <a:endParaRPr lang="en-US" altLang="ja-JP" dirty="0" smtClean="0"/>
          </a:p>
        </p:txBody>
      </p:sp>
      <p:sp>
        <p:nvSpPr>
          <p:cNvPr id="93188" name="スライド番号プレースホルダ 3"/>
          <p:cNvSpPr>
            <a:spLocks noGrp="1"/>
          </p:cNvSpPr>
          <p:nvPr>
            <p:ph type="sldNum" sz="quarter" idx="5"/>
          </p:nvPr>
        </p:nvSpPr>
        <p:spPr>
          <a:noFill/>
        </p:spPr>
        <p:txBody>
          <a:bodyPr/>
          <a:lstStyle/>
          <a:p>
            <a:fld id="{925DEED9-F4BC-4B1C-A76E-B7B14EB6115A}" type="slidenum">
              <a:rPr lang="en-US" altLang="ja-JP" smtClean="0"/>
              <a:pPr/>
              <a:t>23</a:t>
            </a:fld>
            <a:endParaRPr lang="en-US" altLang="ja-JP"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スライド イメージ プレースホルダ 1"/>
          <p:cNvSpPr>
            <a:spLocks noGrp="1" noRot="1" noChangeAspect="1" noTextEdit="1"/>
          </p:cNvSpPr>
          <p:nvPr>
            <p:ph type="sldImg"/>
          </p:nvPr>
        </p:nvSpPr>
        <p:spPr>
          <a:ln/>
        </p:spPr>
      </p:sp>
      <p:sp>
        <p:nvSpPr>
          <p:cNvPr id="94211" name="ノート プレースホルダ 2"/>
          <p:cNvSpPr>
            <a:spLocks noGrp="1"/>
          </p:cNvSpPr>
          <p:nvPr>
            <p:ph type="body" idx="1"/>
          </p:nvPr>
        </p:nvSpPr>
        <p:spPr>
          <a:noFill/>
          <a:ln/>
        </p:spPr>
        <p:txBody>
          <a:bodyPr/>
          <a:lstStyle/>
          <a:p>
            <a:r>
              <a:rPr lang="en-US" altLang="ja-JP" dirty="0" smtClean="0"/>
              <a:t>If</a:t>
            </a:r>
            <a:r>
              <a:rPr lang="ja-JP" altLang="en-US" dirty="0" smtClean="0"/>
              <a:t>文を含めたこちらのコード片は，参照の問題を解決しているため，候補として検出します．</a:t>
            </a:r>
            <a:endParaRPr lang="en-US" altLang="ja-JP" dirty="0" smtClean="0"/>
          </a:p>
          <a:p>
            <a:r>
              <a:rPr lang="ja-JP" altLang="en-US" dirty="0" smtClean="0"/>
              <a:t>そして以降，同様の探索を行い，可能な限り多くの候補を検出します．</a:t>
            </a:r>
            <a:endParaRPr lang="en-US" altLang="ja-JP" dirty="0" smtClean="0"/>
          </a:p>
        </p:txBody>
      </p:sp>
      <p:sp>
        <p:nvSpPr>
          <p:cNvPr id="94212" name="スライド番号プレースホルダ 3"/>
          <p:cNvSpPr>
            <a:spLocks noGrp="1"/>
          </p:cNvSpPr>
          <p:nvPr>
            <p:ph type="sldNum" sz="quarter" idx="5"/>
          </p:nvPr>
        </p:nvSpPr>
        <p:spPr>
          <a:noFill/>
        </p:spPr>
        <p:txBody>
          <a:bodyPr/>
          <a:lstStyle/>
          <a:p>
            <a:fld id="{03602476-D137-41B1-97AE-A41898A82C0F}" type="slidenum">
              <a:rPr lang="en-US" altLang="ja-JP" smtClean="0"/>
              <a:pPr/>
              <a:t>24</a:t>
            </a:fld>
            <a:endParaRPr lang="en-US" altLang="ja-JP"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スライド イメージ プレースホルダ 1"/>
          <p:cNvSpPr>
            <a:spLocks noGrp="1" noRot="1" noChangeAspect="1" noTextEdit="1"/>
          </p:cNvSpPr>
          <p:nvPr>
            <p:ph type="sldImg"/>
          </p:nvPr>
        </p:nvSpPr>
        <p:spPr>
          <a:ln/>
        </p:spPr>
      </p:sp>
      <p:sp>
        <p:nvSpPr>
          <p:cNvPr id="94211" name="ノート プレースホルダ 2"/>
          <p:cNvSpPr>
            <a:spLocks noGrp="1"/>
          </p:cNvSpPr>
          <p:nvPr>
            <p:ph type="body" idx="1"/>
          </p:nvPr>
        </p:nvSpPr>
        <p:spPr>
          <a:noFill/>
          <a:ln/>
        </p:spPr>
        <p:txBody>
          <a:bodyPr/>
          <a:lstStyle/>
          <a:p>
            <a:r>
              <a:rPr lang="en-US" altLang="ja-JP" dirty="0" smtClean="0"/>
              <a:t>If</a:t>
            </a:r>
            <a:r>
              <a:rPr lang="ja-JP" altLang="en-US" dirty="0" smtClean="0"/>
              <a:t>文を含めたこちらのコード片は，参照の問題を解決しているため，候補として検出します．</a:t>
            </a:r>
            <a:endParaRPr lang="en-US" altLang="ja-JP" dirty="0" smtClean="0"/>
          </a:p>
          <a:p>
            <a:r>
              <a:rPr lang="ja-JP" altLang="en-US" dirty="0" smtClean="0"/>
              <a:t>そして以降，同様の探索を行い，可能な限り多くの候補を検出します．</a:t>
            </a:r>
            <a:endParaRPr lang="en-US" altLang="ja-JP" dirty="0" smtClean="0"/>
          </a:p>
        </p:txBody>
      </p:sp>
      <p:sp>
        <p:nvSpPr>
          <p:cNvPr id="94212" name="スライド番号プレースホルダ 3"/>
          <p:cNvSpPr>
            <a:spLocks noGrp="1"/>
          </p:cNvSpPr>
          <p:nvPr>
            <p:ph type="sldNum" sz="quarter" idx="5"/>
          </p:nvPr>
        </p:nvSpPr>
        <p:spPr>
          <a:noFill/>
        </p:spPr>
        <p:txBody>
          <a:bodyPr/>
          <a:lstStyle/>
          <a:p>
            <a:fld id="{03602476-D137-41B1-97AE-A41898A82C0F}" type="slidenum">
              <a:rPr lang="en-US" altLang="ja-JP" smtClean="0"/>
              <a:pPr/>
              <a:t>25</a:t>
            </a:fld>
            <a:endParaRPr lang="en-US" altLang="ja-JP"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3D949F28-B313-4DCB-8E1E-9156A2438A91}" type="slidenum">
              <a:rPr lang="en-US" altLang="ja-JP" smtClean="0"/>
              <a:pPr/>
              <a:t>26</a:t>
            </a:fld>
            <a:endParaRPr lang="en-US" altLang="ja-JP"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ja-JP" altLang="en-US" dirty="0" smtClean="0"/>
              <a:t>続いて</a:t>
            </a:r>
            <a:r>
              <a:rPr lang="en-US" altLang="ja-JP" dirty="0" smtClean="0"/>
              <a:t>3</a:t>
            </a:r>
            <a:r>
              <a:rPr lang="ja-JP" altLang="en-US" dirty="0" smtClean="0"/>
              <a:t>つ目の手順として，検出された候補に対する，抽出後のメソッドの差異に基づいた分類について説明します</a:t>
            </a:r>
          </a:p>
          <a:p>
            <a:pPr eaLnBrk="1" hangingPunct="1"/>
            <a:r>
              <a:rPr lang="ja-JP" altLang="en-US" dirty="0" smtClean="0"/>
              <a:t>候補として検出されたコード片ごとに，実際にメソッドとして抽出した場合に引数や，戻り値を返す変数がどうなるかを調べ，分類を行います．</a:t>
            </a:r>
          </a:p>
          <a:p>
            <a:pPr eaLnBrk="1" hangingPunct="1"/>
            <a:r>
              <a:rPr lang="ja-JP" altLang="en-US" dirty="0" smtClean="0"/>
              <a:t>図の例ですと，抽出した場合にメソッド呼び出し文が一致していることを確認できるため，抽出後の全てのメソッド呼び出し文が一致する候補として分類します．</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C791FF1E-0EEC-4AAA-8DCB-4601BD8FB651}" type="slidenum">
              <a:rPr lang="en-US" altLang="ja-JP" smtClean="0"/>
              <a:pPr/>
              <a:t>27</a:t>
            </a:fld>
            <a:endParaRPr lang="en-US" altLang="ja-JP"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r>
              <a:rPr lang="ja-JP" altLang="en-US" dirty="0" smtClean="0"/>
              <a:t>また，同じ類似メソッドから検出された別の候補であるこちらの例では，</a:t>
            </a:r>
          </a:p>
          <a:p>
            <a:r>
              <a:rPr lang="ja-JP" altLang="en-US" dirty="0" smtClean="0"/>
              <a:t>抽出した後のメソッド呼び出し文が異なっているため，メソッド呼び出し文が一致しない候補として分類します．</a:t>
            </a:r>
          </a:p>
          <a:p>
            <a:r>
              <a:rPr lang="ja-JP" altLang="en-US" dirty="0" smtClean="0"/>
              <a:t>このように，検出された候補全てに対し分類を行うことで，開発者が差異を取り除くことが容易な候補を把握できるようにします．</a:t>
            </a:r>
            <a:endParaRPr lang="en-US" altLang="ja-JP" dirty="0" smtClean="0"/>
          </a:p>
          <a:p>
            <a:r>
              <a:rPr lang="ja-JP" altLang="en-US" dirty="0" smtClean="0"/>
              <a:t>提案手法は以上です．</a:t>
            </a:r>
            <a:endParaRPr lang="en-US" altLang="ja-JP"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スライド イメージ プレースホルダ 1"/>
          <p:cNvSpPr>
            <a:spLocks noGrp="1" noRot="1" noChangeAspect="1" noTextEdit="1"/>
          </p:cNvSpPr>
          <p:nvPr>
            <p:ph type="sldImg"/>
          </p:nvPr>
        </p:nvSpPr>
        <p:spPr>
          <a:ln/>
        </p:spPr>
      </p:sp>
      <p:sp>
        <p:nvSpPr>
          <p:cNvPr id="97283" name="ノート プレースホルダ 2"/>
          <p:cNvSpPr>
            <a:spLocks noGrp="1"/>
          </p:cNvSpPr>
          <p:nvPr>
            <p:ph type="body" idx="1"/>
          </p:nvPr>
        </p:nvSpPr>
        <p:spPr>
          <a:noFill/>
          <a:ln/>
        </p:spPr>
        <p:txBody>
          <a:bodyPr/>
          <a:lstStyle/>
          <a:p>
            <a:r>
              <a:rPr lang="ja-JP" altLang="en-US" dirty="0" smtClean="0"/>
              <a:t>本研究では，この提案手法を統合開発環境</a:t>
            </a:r>
            <a:r>
              <a:rPr lang="en-US" altLang="ja-JP" dirty="0" smtClean="0"/>
              <a:t>Eclipse</a:t>
            </a:r>
            <a:r>
              <a:rPr lang="ja-JP" altLang="en-US" dirty="0" smtClean="0"/>
              <a:t>のプラグインとして実装し，</a:t>
            </a:r>
            <a:endParaRPr lang="en-US" altLang="ja-JP" dirty="0" smtClean="0"/>
          </a:p>
          <a:p>
            <a:r>
              <a:rPr lang="ja-JP" altLang="en-US" dirty="0" smtClean="0"/>
              <a:t>コーディングの過程で提案手法を利用出来るようにしました．</a:t>
            </a:r>
          </a:p>
        </p:txBody>
      </p:sp>
      <p:sp>
        <p:nvSpPr>
          <p:cNvPr id="97284" name="スライド番号プレースホルダ 3"/>
          <p:cNvSpPr>
            <a:spLocks noGrp="1"/>
          </p:cNvSpPr>
          <p:nvPr>
            <p:ph type="sldNum" sz="quarter" idx="5"/>
          </p:nvPr>
        </p:nvSpPr>
        <p:spPr>
          <a:noFill/>
        </p:spPr>
        <p:txBody>
          <a:bodyPr/>
          <a:lstStyle/>
          <a:p>
            <a:fld id="{728A1B82-2165-4E73-A27F-78650ED74A09}" type="slidenum">
              <a:rPr lang="en-US" altLang="ja-JP" smtClean="0"/>
              <a:pPr/>
              <a:t>28</a:t>
            </a:fld>
            <a:endParaRPr lang="en-US" altLang="ja-JP"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 イメージ プレースホルダ 1"/>
          <p:cNvSpPr>
            <a:spLocks noGrp="1" noRot="1" noChangeAspect="1" noTextEdit="1"/>
          </p:cNvSpPr>
          <p:nvPr>
            <p:ph type="sldImg"/>
          </p:nvPr>
        </p:nvSpPr>
        <p:spPr>
          <a:ln/>
        </p:spPr>
      </p:sp>
      <p:sp>
        <p:nvSpPr>
          <p:cNvPr id="99331" name="ノート プレースホルダ 2"/>
          <p:cNvSpPr>
            <a:spLocks noGrp="1"/>
          </p:cNvSpPr>
          <p:nvPr>
            <p:ph type="body" idx="1"/>
          </p:nvPr>
        </p:nvSpPr>
        <p:spPr>
          <a:noFill/>
          <a:ln/>
        </p:spPr>
        <p:txBody>
          <a:bodyPr/>
          <a:lstStyle/>
          <a:p>
            <a:r>
              <a:rPr lang="ja-JP" altLang="en-US" dirty="0" smtClean="0"/>
              <a:t>実装したプラグインを導入した</a:t>
            </a:r>
            <a:r>
              <a:rPr lang="en-US" altLang="ja-JP" dirty="0" smtClean="0"/>
              <a:t>Eclipse</a:t>
            </a:r>
            <a:r>
              <a:rPr lang="ja-JP" altLang="en-US" dirty="0" smtClean="0"/>
              <a:t>を用いた，提案手法の利用方法を純に説明します．</a:t>
            </a:r>
            <a:endParaRPr lang="en-US" altLang="ja-JP" dirty="0" smtClean="0"/>
          </a:p>
          <a:p>
            <a:r>
              <a:rPr lang="ja-JP" altLang="en-US" dirty="0" smtClean="0"/>
              <a:t>まず，対象にしたいメソッド決定します．</a:t>
            </a:r>
          </a:p>
        </p:txBody>
      </p:sp>
      <p:sp>
        <p:nvSpPr>
          <p:cNvPr id="99332" name="スライド番号プレースホルダ 3"/>
          <p:cNvSpPr>
            <a:spLocks noGrp="1"/>
          </p:cNvSpPr>
          <p:nvPr>
            <p:ph type="sldNum" sz="quarter" idx="5"/>
          </p:nvPr>
        </p:nvSpPr>
        <p:spPr>
          <a:noFill/>
        </p:spPr>
        <p:txBody>
          <a:bodyPr/>
          <a:lstStyle/>
          <a:p>
            <a:fld id="{A2DE6155-7E89-426A-A232-6B5AA41A0576}" type="slidenum">
              <a:rPr lang="en-US" altLang="ja-JP" smtClean="0"/>
              <a:pPr/>
              <a:t>29</a:t>
            </a:fld>
            <a:endParaRPr lang="en-US"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77B2EA56-48BD-4BBE-8379-2802539C85C8}" type="slidenum">
              <a:rPr lang="en-US" altLang="ja-JP" smtClean="0"/>
              <a:pPr/>
              <a:t>2</a:t>
            </a:fld>
            <a:endParaRPr lang="en-US" altLang="ja-JP"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ja-JP" altLang="en-US" smtClean="0"/>
              <a:t>そこで本研究では，差分を含む類似メソッドの集約を支援したいと考え，</a:t>
            </a:r>
          </a:p>
          <a:p>
            <a:pPr eaLnBrk="1" hangingPunct="1"/>
            <a:r>
              <a:rPr lang="ja-JP" altLang="en-US" smtClean="0"/>
              <a:t>その手段として，類似メソッドの集約に効果的であると言われている</a:t>
            </a:r>
            <a:r>
              <a:rPr lang="en-US" altLang="ja-JP" smtClean="0"/>
              <a:t>Template Method </a:t>
            </a:r>
            <a:r>
              <a:rPr lang="ja-JP" altLang="en-US" smtClean="0"/>
              <a:t>パターンの適用を支援します．</a:t>
            </a:r>
          </a:p>
          <a:p>
            <a:pPr eaLnBrk="1" hangingPunct="1"/>
            <a:r>
              <a:rPr lang="ja-JP" altLang="en-US" smtClean="0"/>
              <a:t>しかしこの</a:t>
            </a:r>
            <a:r>
              <a:rPr lang="en-US" altLang="ja-JP" smtClean="0"/>
              <a:t>Teplate Method </a:t>
            </a:r>
            <a:r>
              <a:rPr lang="ja-JP" altLang="en-US" smtClean="0"/>
              <a:t>パターンの適用において行う手順で，発生する問題があるため，それらを解決するための支援を行います．</a:t>
            </a:r>
            <a:endParaRPr lang="en-US" altLang="ja-JP" smtClean="0"/>
          </a:p>
          <a:p>
            <a:pPr eaLnBrk="1" hangingPunct="1"/>
            <a:r>
              <a:rPr lang="ja-JP" altLang="en-US" smtClean="0"/>
              <a:t>まず</a:t>
            </a:r>
            <a:r>
              <a:rPr lang="en-US" altLang="ja-JP" smtClean="0"/>
              <a:t>TemplateMethod</a:t>
            </a:r>
            <a:r>
              <a:rPr lang="ja-JP" altLang="en-US" smtClean="0"/>
              <a:t>パターンについて説明し，それらを適用する手順について説明します．</a:t>
            </a:r>
            <a:endParaRPr lang="en-US" altLang="ja-JP"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続いて，メニューからプラグインによって追加された機能を選択します．</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7718555-FED6-447E-846E-25CFCD3240A0}" type="slidenum">
              <a:rPr lang="en-US" altLang="ja-JP" smtClean="0"/>
              <a:pPr>
                <a:defRPr/>
              </a:pPr>
              <a:t>30</a:t>
            </a:fld>
            <a:endParaRPr lang="en-US" altLang="ja-JP"/>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対象とするメソッドを持つクラスを選択し</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7718555-FED6-447E-846E-25CFCD3240A0}" type="slidenum">
              <a:rPr lang="en-US" altLang="ja-JP" smtClean="0"/>
              <a:pPr>
                <a:defRPr/>
              </a:pPr>
              <a:t>31</a:t>
            </a:fld>
            <a:endParaRPr lang="en-US" altLang="ja-JP"/>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対象とするメソッドを選択します</a:t>
            </a:r>
            <a:endParaRPr kumimoji="1" lang="en-US" altLang="ja-JP" dirty="0" smtClean="0"/>
          </a:p>
          <a:p>
            <a:r>
              <a:rPr kumimoji="1" lang="ja-JP" altLang="en-US" dirty="0" smtClean="0"/>
              <a:t>同様にもうひとつのクラス，メソッドも選択します．</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7718555-FED6-447E-846E-25CFCD3240A0}" type="slidenum">
              <a:rPr lang="en-US" altLang="ja-JP" smtClean="0"/>
              <a:pPr>
                <a:defRPr/>
              </a:pPr>
              <a:t>32</a:t>
            </a:fld>
            <a:endParaRPr lang="en-US" altLang="ja-JP"/>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結果画面はこのようになります．</a:t>
            </a:r>
            <a:endParaRPr kumimoji="1" lang="en-US" altLang="ja-JP" dirty="0" smtClean="0"/>
          </a:p>
          <a:p>
            <a:r>
              <a:rPr kumimoji="1" lang="ja-JP" altLang="en-US" dirty="0" smtClean="0"/>
              <a:t>いまこの画面では，差分から範囲を拡大して，最初に見つかった候補のみを表示しています．</a:t>
            </a:r>
            <a:endParaRPr kumimoji="1" lang="en-US" altLang="ja-JP" dirty="0" smtClean="0"/>
          </a:p>
          <a:p>
            <a:r>
              <a:rPr kumimoji="1" lang="ja-JP" altLang="en-US" dirty="0" smtClean="0"/>
              <a:t>この候補は，</a:t>
            </a:r>
            <a:r>
              <a:rPr lang="ja-JP" altLang="en-US" dirty="0" smtClean="0"/>
              <a:t>抽出後の</a:t>
            </a:r>
            <a:r>
              <a:rPr lang="ja-JP" altLang="en-US" dirty="0" smtClean="0">
                <a:solidFill>
                  <a:srgbClr val="FF0000"/>
                </a:solidFill>
              </a:rPr>
              <a:t>複数の</a:t>
            </a:r>
            <a:r>
              <a:rPr lang="ja-JP" altLang="en-US" dirty="0" smtClean="0"/>
              <a:t>メソッド呼び出し文が</a:t>
            </a:r>
            <a:r>
              <a:rPr lang="ja-JP" altLang="en-US" dirty="0" smtClean="0">
                <a:solidFill>
                  <a:srgbClr val="FF0000"/>
                </a:solidFill>
              </a:rPr>
              <a:t>一致しない</a:t>
            </a:r>
            <a:r>
              <a:rPr lang="ja-JP" altLang="en-US" dirty="0" smtClean="0"/>
              <a:t>候補として分類されています．</a:t>
            </a:r>
            <a:endParaRPr lang="en-US" altLang="ja-JP" dirty="0" smtClean="0"/>
          </a:p>
          <a:p>
            <a:r>
              <a:rPr lang="ja-JP" altLang="en-US" dirty="0" smtClean="0"/>
              <a:t>画面の見方としては，同じ色で表示されたコードが，対応する抽出が容易なコード片であり，</a:t>
            </a:r>
            <a:endParaRPr lang="en-US" altLang="ja-JP" dirty="0" smtClean="0"/>
          </a:p>
          <a:p>
            <a:r>
              <a:rPr lang="ja-JP" altLang="en-US" dirty="0" smtClean="0"/>
              <a:t>同じ色のコード片がない場合は，対応するコード片が無い，ということになり，抽出後のメソッド呼び出し文が一致しないものとして判定しています．</a:t>
            </a:r>
            <a:endParaRPr lang="en-US" altLang="ja-JP" dirty="0" smtClean="0"/>
          </a:p>
          <a:p>
            <a:r>
              <a:rPr lang="ja-JP" altLang="en-US" dirty="0" smtClean="0"/>
              <a:t>続いて，下の</a:t>
            </a:r>
            <a:r>
              <a:rPr lang="en-US" altLang="ja-JP" dirty="0" smtClean="0"/>
              <a:t>expand</a:t>
            </a:r>
            <a:r>
              <a:rPr lang="ja-JP" altLang="en-US" dirty="0" smtClean="0"/>
              <a:t>ボタンを選択すると，全ての候補の探索</a:t>
            </a:r>
            <a:r>
              <a:rPr kumimoji="1" lang="ja-JP" altLang="en-US" dirty="0" smtClean="0"/>
              <a:t>を開始します．</a:t>
            </a:r>
            <a:endParaRPr kumimoji="1" lang="en-US" altLang="ja-JP" dirty="0" smtClean="0"/>
          </a:p>
        </p:txBody>
      </p:sp>
      <p:sp>
        <p:nvSpPr>
          <p:cNvPr id="4" name="スライド番号プレースホルダ 3"/>
          <p:cNvSpPr>
            <a:spLocks noGrp="1"/>
          </p:cNvSpPr>
          <p:nvPr>
            <p:ph type="sldNum" sz="quarter" idx="10"/>
          </p:nvPr>
        </p:nvSpPr>
        <p:spPr/>
        <p:txBody>
          <a:bodyPr/>
          <a:lstStyle/>
          <a:p>
            <a:pPr>
              <a:defRPr/>
            </a:pPr>
            <a:fld id="{07718555-FED6-447E-846E-25CFCD3240A0}" type="slidenum">
              <a:rPr lang="en-US" altLang="ja-JP" smtClean="0"/>
              <a:pPr>
                <a:defRPr/>
              </a:pPr>
              <a:t>33</a:t>
            </a:fld>
            <a:endParaRPr lang="en-US" altLang="ja-JP"/>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結果はこのように表示され，複数の候補がそれぞれ分類されます．</a:t>
            </a:r>
            <a:endParaRPr kumimoji="1" lang="en-US" altLang="ja-JP" dirty="0" smtClean="0"/>
          </a:p>
          <a:p>
            <a:r>
              <a:rPr kumimoji="1" lang="ja-JP" altLang="en-US" dirty="0" smtClean="0"/>
              <a:t>この画面は，抽出後の全てのメソッド呼び出し文が一致する候補を表示しています．</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7718555-FED6-447E-846E-25CFCD3240A0}" type="slidenum">
              <a:rPr lang="en-US" altLang="ja-JP" smtClean="0"/>
              <a:pPr>
                <a:defRPr/>
              </a:pPr>
              <a:t>34</a:t>
            </a:fld>
            <a:endParaRPr lang="en-US" altLang="ja-JP"/>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タブを切り替えることで，表示する候補や，分類を切り替えることができます．</a:t>
            </a:r>
            <a:endParaRPr kumimoji="1" lang="en-US" altLang="ja-JP" dirty="0" smtClean="0"/>
          </a:p>
          <a:p>
            <a:r>
              <a:rPr kumimoji="1" lang="ja-JP" altLang="en-US" dirty="0" smtClean="0"/>
              <a:t>この画面では，抽出後の１つのメソッド呼び出し文が一致しない候補を表示しています．</a:t>
            </a:r>
            <a:endParaRPr kumimoji="1" lang="en-US" altLang="ja-JP" dirty="0" smtClean="0"/>
          </a:p>
          <a:p>
            <a:r>
              <a:rPr kumimoji="1" lang="ja-JP" altLang="en-US" dirty="0" smtClean="0"/>
              <a:t>利用者はこれらの情報を用いて，</a:t>
            </a:r>
            <a:r>
              <a:rPr kumimoji="1" lang="en-US" altLang="ja-JP" dirty="0" smtClean="0"/>
              <a:t>Template Method</a:t>
            </a:r>
            <a:r>
              <a:rPr kumimoji="1" lang="ja-JP" altLang="en-US" dirty="0" smtClean="0"/>
              <a:t>パターンの適用を行います．</a:t>
            </a: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7718555-FED6-447E-846E-25CFCD3240A0}" type="slidenum">
              <a:rPr lang="en-US" altLang="ja-JP" smtClean="0"/>
              <a:pPr>
                <a:defRPr/>
              </a:pPr>
              <a:t>35</a:t>
            </a:fld>
            <a:endParaRPr lang="en-US" altLang="ja-JP"/>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提案手法の有効性を確かめるために行なった適用実験について説明します．</a:t>
            </a:r>
            <a:endParaRPr kumimoji="1" lang="en-US" altLang="ja-JP" dirty="0" smtClean="0"/>
          </a:p>
          <a:p>
            <a:r>
              <a:rPr kumimoji="1" lang="ja-JP" altLang="en-US" dirty="0" smtClean="0"/>
              <a:t>実験方法としては，まず実際のソフトウェアの類似メソッド対に対し提案手法を適用し，候補を検出します．</a:t>
            </a:r>
            <a:endParaRPr kumimoji="1" lang="en-US" altLang="ja-JP" dirty="0" smtClean="0"/>
          </a:p>
          <a:p>
            <a:r>
              <a:rPr kumimoji="1" lang="ja-JP" altLang="en-US" dirty="0" smtClean="0"/>
              <a:t>それらの検出された候補を用いて実際に</a:t>
            </a:r>
            <a:r>
              <a:rPr kumimoji="1" lang="en-US" altLang="ja-JP" dirty="0" smtClean="0"/>
              <a:t>Template Method</a:t>
            </a:r>
            <a:r>
              <a:rPr kumimoji="1" lang="ja-JP" altLang="en-US" dirty="0" smtClean="0"/>
              <a:t>パターンの適用作業を行い，候補及び分類の妥当性を調査します．</a:t>
            </a:r>
            <a:endParaRPr kumimoji="1" lang="en-US" altLang="ja-JP" dirty="0" smtClean="0"/>
          </a:p>
          <a:p>
            <a:r>
              <a:rPr kumimoji="1" lang="ja-JP" altLang="en-US" dirty="0" smtClean="0"/>
              <a:t>実験対象としては</a:t>
            </a:r>
            <a:r>
              <a:rPr kumimoji="1" lang="en-US" altLang="ja-JP" dirty="0" smtClean="0"/>
              <a:t>ANTLR2.7.4</a:t>
            </a:r>
            <a:r>
              <a:rPr kumimoji="1" lang="ja-JP" altLang="en-US" dirty="0" smtClean="0"/>
              <a:t>内の類似メソッド対のうち，メソッド間クローン率の高い</a:t>
            </a:r>
            <a:r>
              <a:rPr kumimoji="1" lang="en-US" altLang="ja-JP" dirty="0" smtClean="0"/>
              <a:t>5</a:t>
            </a:r>
            <a:r>
              <a:rPr kumimoji="1" lang="ja-JP" altLang="en-US" dirty="0" err="1" smtClean="0"/>
              <a:t>つの</a:t>
            </a:r>
            <a:r>
              <a:rPr kumimoji="1" lang="ja-JP" altLang="en-US" dirty="0" smtClean="0"/>
              <a:t>類似メソッド対を対象として選出しました．</a:t>
            </a:r>
            <a:endParaRPr kumimoji="1" lang="en-US" altLang="ja-JP" dirty="0" smtClean="0"/>
          </a:p>
          <a:p>
            <a:r>
              <a:rPr kumimoji="1" lang="en-US" altLang="ja-JP" dirty="0" smtClean="0"/>
              <a:t>ANTLR</a:t>
            </a:r>
            <a:r>
              <a:rPr kumimoji="1" lang="ja-JP" altLang="en-US" dirty="0" smtClean="0"/>
              <a:t>は既存のコードクローン研究でよく用いられているオープンソースソフトウェアです．</a:t>
            </a:r>
            <a:endParaRPr kumimoji="1" lang="en-US" altLang="ja-JP" dirty="0" smtClean="0"/>
          </a:p>
          <a:p>
            <a:r>
              <a:rPr kumimoji="1" lang="ja-JP" altLang="en-US" dirty="0" smtClean="0"/>
              <a:t>またメソッド間クローン率とは，類似メソッドそれぞれの行数に対するクローンを含む行数の割合の平均となっています．</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7718555-FED6-447E-846E-25CFCD3240A0}" type="slidenum">
              <a:rPr lang="en-US" altLang="ja-JP" smtClean="0"/>
              <a:pPr>
                <a:defRPr/>
              </a:pPr>
              <a:t>36</a:t>
            </a:fld>
            <a:endParaRPr lang="en-US" altLang="ja-JP"/>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実験を行なった結果，検出された候補の数，及び分類された候補の数はこちらの表のようになっています．</a:t>
            </a:r>
            <a:endParaRPr kumimoji="1" lang="en-US" altLang="ja-JP" dirty="0" smtClean="0"/>
          </a:p>
          <a:p>
            <a:r>
              <a:rPr kumimoji="1" lang="ja-JP" altLang="en-US" dirty="0" smtClean="0"/>
              <a:t>妥当性の確認ですが，これらの分類から無作為に１０候補ずつ選出し，それらを用いて適用を行いました，その適用の前後で外部的動作に変化がなかったため，候補の妥当性を確かめることができました．</a:t>
            </a:r>
            <a:endParaRPr kumimoji="1" lang="en-US" altLang="ja-JP" dirty="0" smtClean="0"/>
          </a:p>
          <a:p>
            <a:r>
              <a:rPr kumimoji="1" lang="ja-JP" altLang="en-US" dirty="0" smtClean="0"/>
              <a:t>さらにこの作業において，分類毎に差異を取り除く作業に必要な手間が異なること，そのうち全てのメソッド呼び出し文が一致する候補を用いた場合に差異を取り除くことが容易であったため，差異を取り除くことが容易な候補を絞り込むことができ，分類の妥当性を確かめることができました．</a:t>
            </a:r>
            <a:endParaRPr kumimoji="1" lang="en-US" altLang="ja-JP" dirty="0" smtClean="0"/>
          </a:p>
        </p:txBody>
      </p:sp>
      <p:sp>
        <p:nvSpPr>
          <p:cNvPr id="4" name="スライド番号プレースホルダ 3"/>
          <p:cNvSpPr>
            <a:spLocks noGrp="1"/>
          </p:cNvSpPr>
          <p:nvPr>
            <p:ph type="sldNum" sz="quarter" idx="10"/>
          </p:nvPr>
        </p:nvSpPr>
        <p:spPr/>
        <p:txBody>
          <a:bodyPr/>
          <a:lstStyle/>
          <a:p>
            <a:pPr>
              <a:defRPr/>
            </a:pPr>
            <a:fld id="{07718555-FED6-447E-846E-25CFCD3240A0}" type="slidenum">
              <a:rPr lang="en-US" altLang="ja-JP" smtClean="0"/>
              <a:pPr>
                <a:defRPr/>
              </a:pPr>
              <a:t>37</a:t>
            </a:fld>
            <a:endParaRPr lang="en-US" altLang="ja-JP"/>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適用実験において実際に検出された候補の例としてこちらが挙げられます．</a:t>
            </a:r>
            <a:endParaRPr kumimoji="1" lang="en-US" altLang="ja-JP" dirty="0" smtClean="0"/>
          </a:p>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7718555-FED6-447E-846E-25CFCD3240A0}" type="slidenum">
              <a:rPr lang="en-US" altLang="ja-JP" smtClean="0"/>
              <a:pPr>
                <a:defRPr/>
              </a:pPr>
              <a:t>38</a:t>
            </a:fld>
            <a:endParaRPr lang="en-US" altLang="ja-JP"/>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しかし実験の結果から，候補の数が偏る類似メソッド対の存在が確認されました．</a:t>
            </a:r>
            <a:endParaRPr kumimoji="1" lang="en-US" altLang="ja-JP" dirty="0" smtClean="0"/>
          </a:p>
          <a:p>
            <a:r>
              <a:rPr kumimoji="1" lang="ja-JP" altLang="en-US" dirty="0" smtClean="0"/>
              <a:t>対象のうち</a:t>
            </a:r>
            <a:r>
              <a:rPr kumimoji="1" lang="en-US" altLang="ja-JP" dirty="0" smtClean="0"/>
              <a:t>p2</a:t>
            </a:r>
            <a:r>
              <a:rPr kumimoji="1" lang="ja-JP" altLang="en-US" dirty="0" smtClean="0"/>
              <a:t>と</a:t>
            </a:r>
            <a:r>
              <a:rPr kumimoji="1" lang="en-US" altLang="ja-JP" dirty="0" smtClean="0"/>
              <a:t>p3</a:t>
            </a:r>
            <a:r>
              <a:rPr kumimoji="1" lang="ja-JP" altLang="en-US" dirty="0" smtClean="0"/>
              <a:t>がそれにあたり，こちらの表は結果画面で表示した表から抜粋したものになります．</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pPr>
              <a:defRPr/>
            </a:pPr>
            <a:fld id="{07718555-FED6-447E-846E-25CFCD3240A0}" type="slidenum">
              <a:rPr lang="en-US" altLang="ja-JP" smtClean="0"/>
              <a:pPr>
                <a:defRPr/>
              </a:pPr>
              <a:t>39</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22EC0C63-6851-4191-B74A-FD2F8E801627}" type="slidenum">
              <a:rPr lang="en-US" altLang="ja-JP" smtClean="0"/>
              <a:pPr/>
              <a:t>3</a:t>
            </a:fld>
            <a:endParaRPr lang="en-US" altLang="ja-JP"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r>
              <a:rPr lang="en-US" altLang="ja-JP" dirty="0" smtClean="0"/>
              <a:t>Template Method</a:t>
            </a:r>
            <a:r>
              <a:rPr lang="ja-JP" altLang="en-US" dirty="0" smtClean="0"/>
              <a:t>パターンとは，このように親クラスのメソッドで，抽象メソッドを用いて共通の処理の順序を定義し，その抽象メソッドをオーバーライドすることで小クラスごとに処理の実装を行うデザインパターンです．新しい子クラスを追加する場合は，抽象メソッドのみをオーバーライドすることで追加を行います．</a:t>
            </a:r>
            <a:endParaRPr lang="en-US" altLang="ja-JP" dirty="0" smtClean="0"/>
          </a:p>
          <a:p>
            <a:r>
              <a:rPr lang="ja-JP" altLang="en-US" dirty="0" smtClean="0"/>
              <a:t>この</a:t>
            </a:r>
            <a:r>
              <a:rPr lang="en-US" altLang="ja-JP" dirty="0" smtClean="0"/>
              <a:t>Template Method</a:t>
            </a:r>
            <a:r>
              <a:rPr lang="ja-JP" altLang="en-US" dirty="0" smtClean="0"/>
              <a:t>パターンの利点としてはこれらのことが上げられます．</a:t>
            </a:r>
            <a:endParaRPr lang="en-US" altLang="ja-JP" dirty="0" smtClean="0"/>
          </a:p>
          <a:p>
            <a:r>
              <a:rPr lang="ja-JP" altLang="en-US" dirty="0" smtClean="0"/>
              <a:t>まず共通の処理を親クラスで定義することで，子クラスにおける記述の重複を減らすことができます．</a:t>
            </a:r>
            <a:endParaRPr lang="en-US" altLang="ja-JP" dirty="0" smtClean="0"/>
          </a:p>
          <a:p>
            <a:r>
              <a:rPr lang="ja-JP" altLang="en-US" dirty="0" smtClean="0"/>
              <a:t>また，クラスごとに共通である処理の理解を容易にします．</a:t>
            </a:r>
            <a:endParaRPr lang="en-US" altLang="ja-JP" dirty="0" smtClean="0"/>
          </a:p>
          <a:p>
            <a:r>
              <a:rPr lang="ja-JP" altLang="en-US" dirty="0" smtClean="0"/>
              <a:t>実装箇所を限定することで，子クラスの追加が容易になり，また欠陥が混入する箇所を制限することができます．</a:t>
            </a:r>
            <a:endParaRPr lang="en-US" altLang="ja-JP" dirty="0" smtClean="0"/>
          </a:p>
          <a:p>
            <a:r>
              <a:rPr lang="ja-JP" altLang="en-US" dirty="0" smtClean="0"/>
              <a:t>本研究においては，主に前者の特徴による利点に注目しています．</a:t>
            </a:r>
            <a:endParaRPr lang="en-US" altLang="ja-JP" dirty="0" smtClean="0"/>
          </a:p>
          <a:p>
            <a:endParaRPr lang="en-US" altLang="ja-JP"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93BD459C-7E10-443D-A85F-4DBB29A611DB}" type="slidenum">
              <a:rPr lang="en-US" altLang="ja-JP" smtClean="0"/>
              <a:pPr/>
              <a:t>40</a:t>
            </a:fld>
            <a:endParaRPr lang="en-US" altLang="ja-JP"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r>
              <a:rPr lang="ja-JP" altLang="en-US" dirty="0" smtClean="0"/>
              <a:t>最後に，まとめと今後の課題です．</a:t>
            </a:r>
          </a:p>
          <a:p>
            <a:r>
              <a:rPr lang="ja-JP" altLang="en-US" dirty="0" smtClean="0"/>
              <a:t>本研究では，</a:t>
            </a:r>
            <a:r>
              <a:rPr lang="en-US" altLang="ja-JP" dirty="0" smtClean="0"/>
              <a:t>Template Method</a:t>
            </a:r>
            <a:r>
              <a:rPr lang="ja-JP" altLang="en-US" dirty="0" smtClean="0"/>
              <a:t>パターンの適用における，類似メソッドの差分を抽出し，記述を揃える作業の支援を行いました．</a:t>
            </a:r>
          </a:p>
          <a:p>
            <a:r>
              <a:rPr lang="ja-JP" altLang="en-US" dirty="0" smtClean="0"/>
              <a:t>今後の課題としては，</a:t>
            </a:r>
          </a:p>
          <a:p>
            <a:r>
              <a:rPr lang="ja-JP" altLang="en-US" dirty="0" smtClean="0"/>
              <a:t>大きくなってしまっている候補数への対策としては，候補の分類をさらに増やす，</a:t>
            </a:r>
          </a:p>
          <a:p>
            <a:r>
              <a:rPr lang="ja-JP" altLang="en-US" dirty="0" smtClean="0"/>
              <a:t>もしくは候補を順位付けたり，削減するためのメトリクスを考案することなどが考えられます</a:t>
            </a:r>
          </a:p>
          <a:p>
            <a:r>
              <a:rPr lang="ja-JP" altLang="en-US" dirty="0" smtClean="0"/>
              <a:t>また，今回対象としたのは，</a:t>
            </a:r>
            <a:r>
              <a:rPr lang="en-US" altLang="ja-JP" dirty="0" err="1" smtClean="0"/>
              <a:t>Antlr</a:t>
            </a:r>
            <a:r>
              <a:rPr lang="ja-JP" altLang="en-US" dirty="0" smtClean="0"/>
              <a:t>の２つの類似メソッドのみなので，他の一般的なソフトウェアに対しても有効か確認する適用実験も必要と思われます．</a:t>
            </a:r>
          </a:p>
          <a:p>
            <a:r>
              <a:rPr lang="ja-JP" altLang="en-US" dirty="0" smtClean="0"/>
              <a:t>さらに，本手法は現在，２つの類似メソッドにしか対応出来ていないため，３つ以上の類似メソッドに対しても</a:t>
            </a:r>
            <a:r>
              <a:rPr lang="en-US" altLang="ja-JP" dirty="0" smtClean="0"/>
              <a:t>Template Method</a:t>
            </a:r>
            <a:r>
              <a:rPr lang="ja-JP" altLang="en-US" dirty="0" err="1" smtClean="0"/>
              <a:t>ぱたーんの</a:t>
            </a:r>
            <a:r>
              <a:rPr lang="ja-JP" altLang="en-US" dirty="0" smtClean="0"/>
              <a:t>適用を支援できる形に拡張することもひとつの課題です．</a:t>
            </a:r>
          </a:p>
          <a:p>
            <a:r>
              <a:rPr lang="ja-JP" altLang="en-US" dirty="0" smtClean="0"/>
              <a:t>以上で発表を終ります，ご清聴ありがとうございました．</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まず，類似メソッドを比較し，互いに記述の異なっている箇所，差分を見つけます．</a:t>
            </a:r>
            <a:endParaRPr kumimoji="1" lang="en-US" altLang="ja-JP" dirty="0" smtClean="0"/>
          </a:p>
          <a:p>
            <a:r>
              <a:rPr kumimoji="1" lang="ja-JP" altLang="en-US" dirty="0" smtClean="0"/>
              <a:t>この際，これらのコード片は同じ位置関係にあるように注意します．</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7718555-FED6-447E-846E-25CFCD3240A0}" type="slidenum">
              <a:rPr lang="en-US" altLang="ja-JP" smtClean="0"/>
              <a:pPr>
                <a:defRPr/>
              </a:pPr>
              <a:t>5</a:t>
            </a:fld>
            <a:endParaRPr lang="en-US"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続いて手順</a:t>
            </a:r>
            <a:r>
              <a:rPr kumimoji="1" lang="en-US" altLang="ja-JP" dirty="0" smtClean="0"/>
              <a:t>2</a:t>
            </a:r>
            <a:r>
              <a:rPr kumimoji="1" lang="ja-JP" altLang="en-US" dirty="0" smtClean="0"/>
              <a:t>において，特定した差分を同じクラス内にメソッドとして抽出します．</a:t>
            </a:r>
            <a:endParaRPr kumimoji="1" lang="en-US" altLang="ja-JP" dirty="0" smtClean="0"/>
          </a:p>
          <a:p>
            <a:r>
              <a:rPr kumimoji="1" lang="ja-JP" altLang="en-US" dirty="0" smtClean="0"/>
              <a:t>この際に，それぞれ対応していた部分を同じ名前のメソッドとして抽出することで，類似メソッド間の差異を取り除きます．</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7718555-FED6-447E-846E-25CFCD3240A0}" type="slidenum">
              <a:rPr lang="en-US" altLang="ja-JP" smtClean="0"/>
              <a:pPr>
                <a:defRPr/>
              </a:pPr>
              <a:t>6</a:t>
            </a:fld>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最後に手順</a:t>
            </a:r>
            <a:r>
              <a:rPr kumimoji="1" lang="en-US" altLang="ja-JP" dirty="0" smtClean="0"/>
              <a:t>3</a:t>
            </a:r>
            <a:r>
              <a:rPr kumimoji="1" lang="ja-JP" altLang="en-US" dirty="0" smtClean="0"/>
              <a:t>で，差異を取り除いた類似メソッド対を親クラスへと引き上げることで</a:t>
            </a:r>
            <a:r>
              <a:rPr kumimoji="1" lang="en-US" altLang="ja-JP" dirty="0" smtClean="0"/>
              <a:t>Template Method</a:t>
            </a:r>
            <a:r>
              <a:rPr kumimoji="1" lang="ja-JP" altLang="en-US" dirty="0" smtClean="0"/>
              <a:t>パターンの適用を完了します．</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7718555-FED6-447E-846E-25CFCD3240A0}" type="slidenum">
              <a:rPr lang="en-US" altLang="ja-JP" smtClean="0"/>
              <a:pPr>
                <a:defRPr/>
              </a:pPr>
              <a:t>7</a:t>
            </a:fld>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eaLnBrk="1" hangingPunct="1"/>
            <a:r>
              <a:rPr lang="ja-JP" altLang="en-US" dirty="0" smtClean="0"/>
              <a:t>これらの手順のうち，手順</a:t>
            </a:r>
            <a:r>
              <a:rPr lang="en-US" altLang="ja-JP" dirty="0" smtClean="0"/>
              <a:t>1</a:t>
            </a:r>
            <a:r>
              <a:rPr lang="ja-JP" altLang="en-US" dirty="0" smtClean="0"/>
              <a:t>は構文木を用いた手法を用いることで差分の検出を行えます．</a:t>
            </a:r>
          </a:p>
          <a:p>
            <a:pPr eaLnBrk="1" hangingPunct="1"/>
            <a:r>
              <a:rPr lang="ja-JP" altLang="en-US" dirty="0" smtClean="0"/>
              <a:t>また手順</a:t>
            </a:r>
            <a:r>
              <a:rPr lang="en-US" altLang="ja-JP" dirty="0" smtClean="0"/>
              <a:t>3</a:t>
            </a:r>
            <a:r>
              <a:rPr lang="ja-JP" altLang="en-US" dirty="0" smtClean="0"/>
              <a:t>は，手順</a:t>
            </a:r>
            <a:r>
              <a:rPr lang="en-US" altLang="ja-JP" dirty="0" smtClean="0"/>
              <a:t>2</a:t>
            </a:r>
            <a:r>
              <a:rPr lang="ja-JP" altLang="en-US" dirty="0" smtClean="0"/>
              <a:t>において差異を取り除いているため，親クラスへと引き上げ，集約することは容易になっています．</a:t>
            </a:r>
          </a:p>
          <a:p>
            <a:pPr eaLnBrk="1" hangingPunct="1"/>
            <a:r>
              <a:rPr lang="ja-JP" altLang="en-US" dirty="0" smtClean="0"/>
              <a:t>しかし手順</a:t>
            </a:r>
            <a:r>
              <a:rPr lang="en-US" altLang="ja-JP" dirty="0" smtClean="0"/>
              <a:t>2</a:t>
            </a:r>
            <a:r>
              <a:rPr lang="ja-JP" altLang="en-US" dirty="0" smtClean="0"/>
              <a:t>において，本研究で解決の支援を行う問題が発生します．</a:t>
            </a: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7718555-FED6-447E-846E-25CFCD3240A0}" type="slidenum">
              <a:rPr lang="en-US" altLang="ja-JP" smtClean="0"/>
              <a:pPr>
                <a:defRPr/>
              </a:pPr>
              <a:t>8</a:t>
            </a:fld>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AD021021-03B6-40C2-80A6-FE185B42F689}" type="slidenum">
              <a:rPr lang="en-US" altLang="ja-JP" smtClean="0"/>
              <a:pPr/>
              <a:t>9</a:t>
            </a:fld>
            <a:endParaRPr lang="en-US" altLang="ja-JP"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ja-JP" altLang="en-US" dirty="0" smtClean="0"/>
              <a:t>まず１つ目の問題として，抽出することが困難なコード片について説明します．</a:t>
            </a:r>
          </a:p>
          <a:p>
            <a:pPr eaLnBrk="1" hangingPunct="1"/>
            <a:r>
              <a:rPr lang="ja-JP" altLang="en-US" dirty="0" smtClean="0"/>
              <a:t>この図における，こちらのコード片の抽出を行うとします．</a:t>
            </a:r>
          </a:p>
          <a:p>
            <a:pPr eaLnBrk="1" hangingPunct="1"/>
            <a:r>
              <a:rPr lang="ja-JP" altLang="en-US" dirty="0" smtClean="0"/>
              <a:t>このコード片の記述を確認すると，後ろにあるコード片において参照される２つの変数に対する代入が，抽出するコード片の内部で行われていることが確認できます．</a:t>
            </a:r>
          </a:p>
          <a:p>
            <a:pPr eaLnBrk="1" hangingPunct="1"/>
            <a:r>
              <a:rPr lang="ja-JP" altLang="en-US" dirty="0" smtClean="0"/>
              <a:t>この場合，これらの変数の値は正しく変更される必要があるため，このコード片をメソッドとして抽出するには，戻り値を２つ用意する必要があります．</a:t>
            </a:r>
          </a:p>
          <a:p>
            <a:pPr eaLnBrk="1" hangingPunct="1"/>
            <a:r>
              <a:rPr lang="ja-JP" altLang="en-US" dirty="0" smtClean="0"/>
              <a:t>しかし</a:t>
            </a:r>
            <a:r>
              <a:rPr lang="en-US" altLang="ja-JP" dirty="0" smtClean="0"/>
              <a:t>Java</a:t>
            </a:r>
            <a:r>
              <a:rPr lang="ja-JP" altLang="en-US" dirty="0" smtClean="0"/>
              <a:t>や</a:t>
            </a:r>
            <a:r>
              <a:rPr lang="en-US" altLang="ja-JP" dirty="0" smtClean="0"/>
              <a:t>C++</a:t>
            </a:r>
            <a:r>
              <a:rPr lang="ja-JP" altLang="en-US" dirty="0" smtClean="0"/>
              <a:t>などのオブジェクト指向プログラミング言語において，戻り値を複数返すメソッドとしてコード片を抽出することは，コード片を修正するなどの工夫が必要であり，戻り値が必要ない場合や戻り値が１つだけの場合に比べ困難となっています．</a:t>
            </a:r>
          </a:p>
          <a:p>
            <a:pPr eaLnBrk="1" hangingPunct="1"/>
            <a:r>
              <a:rPr lang="ja-JP" altLang="en-US" dirty="0" smtClean="0"/>
              <a:t>他にも，例えば</a:t>
            </a:r>
            <a:r>
              <a:rPr lang="en-US" altLang="ja-JP" dirty="0" smtClean="0"/>
              <a:t>break</a:t>
            </a:r>
            <a:r>
              <a:rPr lang="ja-JP" altLang="en-US" dirty="0" smtClean="0"/>
              <a:t>文や</a:t>
            </a:r>
            <a:r>
              <a:rPr lang="en-US" altLang="ja-JP" dirty="0" smtClean="0"/>
              <a:t>continue</a:t>
            </a:r>
            <a:r>
              <a:rPr lang="ja-JP" altLang="en-US" dirty="0" smtClean="0"/>
              <a:t>文を含んでいるのに，それらに対応する</a:t>
            </a:r>
            <a:r>
              <a:rPr lang="en-US" altLang="ja-JP" dirty="0" smtClean="0"/>
              <a:t>for</a:t>
            </a:r>
            <a:r>
              <a:rPr lang="ja-JP" altLang="en-US" dirty="0" smtClean="0"/>
              <a:t>文や</a:t>
            </a:r>
            <a:r>
              <a:rPr lang="en-US" altLang="ja-JP" dirty="0" smtClean="0"/>
              <a:t>while</a:t>
            </a:r>
            <a:r>
              <a:rPr lang="ja-JP" altLang="en-US" dirty="0" smtClean="0"/>
              <a:t>文が同時に含まれていない場合にも同様のことが言えます．</a:t>
            </a:r>
            <a:endParaRPr lang="en-US" altLang="ja-JP" dirty="0" smtClean="0"/>
          </a:p>
          <a:p>
            <a:pPr eaLnBrk="1" hangingPunct="1"/>
            <a:r>
              <a:rPr lang="ja-JP" altLang="en-US" dirty="0" smtClean="0"/>
              <a:t>したがって，このようなコード片を用いて抽出を行うことを避け，抽出が容易なコード片を探索することが一つの解決策と考えられます．</a:t>
            </a:r>
            <a:endParaRPr lang="en-US" altLang="ja-JP" dirty="0" smtClean="0"/>
          </a:p>
          <a:p>
            <a:pPr eaLnBrk="1" hangingPunct="1"/>
            <a:r>
              <a:rPr lang="ja-JP" altLang="en-US" dirty="0" smtClean="0"/>
              <a:t>しかし，類似メソッド間でコード片の対応関係をとりつつ，そのようなコード片を探索することは多くの手間がかかり，容易ではありません．</a:t>
            </a:r>
            <a:endParaRPr lang="en-US" altLang="ja-JP"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10" descr="横線"/>
          <p:cNvSpPr>
            <a:spLocks noChangeArrowheads="1"/>
          </p:cNvSpPr>
          <p:nvPr/>
        </p:nvSpPr>
        <p:spPr bwMode="auto">
          <a:xfrm>
            <a:off x="8172400" y="908050"/>
            <a:ext cx="719188" cy="5473700"/>
          </a:xfrm>
          <a:prstGeom prst="rect">
            <a:avLst/>
          </a:prstGeom>
          <a:pattFill prst="ltHorz">
            <a:fgClr>
              <a:schemeClr val="bg2">
                <a:alpha val="50000"/>
              </a:schemeClr>
            </a:fgClr>
            <a:bgClr>
              <a:schemeClr val="bg1">
                <a:alpha val="50000"/>
              </a:schemeClr>
            </a:bgClr>
          </a:pattFill>
          <a:ln w="9525">
            <a:noFill/>
            <a:miter lim="800000"/>
            <a:headEnd/>
            <a:tailEnd/>
          </a:ln>
          <a:effectLst/>
        </p:spPr>
        <p:txBody>
          <a:bodyPr wrap="none" anchor="ctr"/>
          <a:lstStyle/>
          <a:p>
            <a:pPr>
              <a:defRPr/>
            </a:pPr>
            <a:endParaRPr lang="ja-JP" altLang="en-US"/>
          </a:p>
        </p:txBody>
      </p:sp>
      <p:sp>
        <p:nvSpPr>
          <p:cNvPr id="5" name="Rectangle 13"/>
          <p:cNvSpPr>
            <a:spLocks noChangeArrowheads="1"/>
          </p:cNvSpPr>
          <p:nvPr/>
        </p:nvSpPr>
        <p:spPr bwMode="auto">
          <a:xfrm>
            <a:off x="317500" y="404813"/>
            <a:ext cx="7567613" cy="503237"/>
          </a:xfrm>
          <a:prstGeom prst="rect">
            <a:avLst/>
          </a:prstGeom>
          <a:gradFill rotWithShape="1">
            <a:gsLst>
              <a:gs pos="0">
                <a:schemeClr val="accent1"/>
              </a:gs>
              <a:gs pos="100000">
                <a:schemeClr val="accent1">
                  <a:gamma/>
                  <a:tint val="73725"/>
                  <a:invGamma/>
                </a:schemeClr>
              </a:gs>
            </a:gsLst>
            <a:lin ang="0" scaled="1"/>
          </a:gradFill>
          <a:ln w="9525">
            <a:noFill/>
            <a:miter lim="800000"/>
            <a:headEnd/>
            <a:tailEnd/>
          </a:ln>
          <a:effectLst/>
        </p:spPr>
        <p:txBody>
          <a:bodyPr wrap="none" anchor="ctr"/>
          <a:lstStyle/>
          <a:p>
            <a:pPr>
              <a:defRPr/>
            </a:pPr>
            <a:endParaRPr lang="ja-JP" altLang="en-US"/>
          </a:p>
        </p:txBody>
      </p:sp>
      <p:sp>
        <p:nvSpPr>
          <p:cNvPr id="6" name="Rectangle 14"/>
          <p:cNvSpPr>
            <a:spLocks noChangeArrowheads="1"/>
          </p:cNvSpPr>
          <p:nvPr/>
        </p:nvSpPr>
        <p:spPr bwMode="auto">
          <a:xfrm>
            <a:off x="7429500" y="404813"/>
            <a:ext cx="1463675" cy="503237"/>
          </a:xfrm>
          <a:prstGeom prst="rect">
            <a:avLst/>
          </a:prstGeom>
          <a:gradFill rotWithShape="1">
            <a:gsLst>
              <a:gs pos="0">
                <a:schemeClr val="folHlink"/>
              </a:gs>
              <a:gs pos="100000">
                <a:schemeClr val="folHlink">
                  <a:gamma/>
                  <a:shade val="46275"/>
                  <a:invGamma/>
                </a:schemeClr>
              </a:gs>
            </a:gsLst>
            <a:lin ang="0" scaled="1"/>
          </a:gradFill>
          <a:ln w="9525">
            <a:noFill/>
            <a:miter lim="800000"/>
            <a:headEnd/>
            <a:tailEnd/>
          </a:ln>
          <a:effectLst/>
        </p:spPr>
        <p:txBody>
          <a:bodyPr wrap="none" anchor="ctr"/>
          <a:lstStyle/>
          <a:p>
            <a:pPr>
              <a:defRPr/>
            </a:pPr>
            <a:endParaRPr lang="ja-JP" altLang="en-US"/>
          </a:p>
        </p:txBody>
      </p:sp>
      <p:sp>
        <p:nvSpPr>
          <p:cNvPr id="7" name="Rectangle 15"/>
          <p:cNvSpPr>
            <a:spLocks noChangeArrowheads="1"/>
          </p:cNvSpPr>
          <p:nvPr/>
        </p:nvSpPr>
        <p:spPr bwMode="auto">
          <a:xfrm>
            <a:off x="317500" y="901700"/>
            <a:ext cx="8574088" cy="144463"/>
          </a:xfrm>
          <a:prstGeom prst="rect">
            <a:avLst/>
          </a:prstGeom>
          <a:gradFill rotWithShape="1">
            <a:gsLst>
              <a:gs pos="0">
                <a:schemeClr val="bg2">
                  <a:alpha val="39999"/>
                </a:schemeClr>
              </a:gs>
              <a:gs pos="100000">
                <a:schemeClr val="bg1">
                  <a:alpha val="39999"/>
                </a:schemeClr>
              </a:gs>
            </a:gsLst>
            <a:lin ang="5400000" scaled="1"/>
          </a:gradFill>
          <a:ln w="9525">
            <a:noFill/>
            <a:miter lim="800000"/>
            <a:headEnd/>
            <a:tailEnd/>
          </a:ln>
          <a:effectLst/>
        </p:spPr>
        <p:txBody>
          <a:bodyPr wrap="none" anchor="ctr"/>
          <a:lstStyle/>
          <a:p>
            <a:pPr>
              <a:defRPr/>
            </a:pPr>
            <a:endParaRPr lang="ja-JP" altLang="en-US"/>
          </a:p>
        </p:txBody>
      </p:sp>
      <p:sp>
        <p:nvSpPr>
          <p:cNvPr id="8" name="Line 17"/>
          <p:cNvSpPr>
            <a:spLocks noChangeShapeType="1"/>
          </p:cNvSpPr>
          <p:nvPr/>
        </p:nvSpPr>
        <p:spPr bwMode="auto">
          <a:xfrm>
            <a:off x="450850" y="3213100"/>
            <a:ext cx="6116638" cy="0"/>
          </a:xfrm>
          <a:prstGeom prst="line">
            <a:avLst/>
          </a:prstGeom>
          <a:noFill/>
          <a:ln w="9525">
            <a:solidFill>
              <a:srgbClr val="C0C0C0"/>
            </a:solidFill>
            <a:round/>
            <a:headEnd/>
            <a:tailEnd/>
          </a:ln>
          <a:effectLst/>
        </p:spPr>
        <p:txBody>
          <a:bodyPr/>
          <a:lstStyle/>
          <a:p>
            <a:pPr>
              <a:defRPr/>
            </a:pPr>
            <a:endParaRPr lang="ja-JP" altLang="en-US"/>
          </a:p>
        </p:txBody>
      </p:sp>
      <p:pic>
        <p:nvPicPr>
          <p:cNvPr id="9" name="Picture 20" descr="sel-logo"/>
          <p:cNvPicPr>
            <a:picLocks noChangeAspect="1" noChangeArrowheads="1"/>
          </p:cNvPicPr>
          <p:nvPr/>
        </p:nvPicPr>
        <p:blipFill>
          <a:blip r:embed="rId2" cstate="print"/>
          <a:srcRect/>
          <a:stretch>
            <a:fillRect/>
          </a:stretch>
        </p:blipFill>
        <p:spPr bwMode="auto">
          <a:xfrm>
            <a:off x="827088" y="5824538"/>
            <a:ext cx="1624012" cy="557212"/>
          </a:xfrm>
          <a:prstGeom prst="rect">
            <a:avLst/>
          </a:prstGeom>
          <a:noFill/>
          <a:ln w="9525">
            <a:noFill/>
            <a:miter lim="800000"/>
            <a:headEnd/>
            <a:tailEnd/>
          </a:ln>
        </p:spPr>
      </p:pic>
      <p:sp>
        <p:nvSpPr>
          <p:cNvPr id="10" name="Rectangle 26"/>
          <p:cNvSpPr>
            <a:spLocks noChangeArrowheads="1"/>
          </p:cNvSpPr>
          <p:nvPr/>
        </p:nvSpPr>
        <p:spPr bwMode="auto">
          <a:xfrm>
            <a:off x="439738" y="3201988"/>
            <a:ext cx="4614862" cy="125412"/>
          </a:xfrm>
          <a:prstGeom prst="rect">
            <a:avLst/>
          </a:prstGeom>
          <a:gradFill rotWithShape="1">
            <a:gsLst>
              <a:gs pos="0">
                <a:schemeClr val="accent1"/>
              </a:gs>
              <a:gs pos="100000">
                <a:schemeClr val="accent1">
                  <a:gamma/>
                  <a:tint val="73725"/>
                  <a:invGamma/>
                </a:schemeClr>
              </a:gs>
            </a:gsLst>
            <a:lin ang="0" scaled="1"/>
          </a:gradFill>
          <a:ln w="9525">
            <a:noFill/>
            <a:miter lim="800000"/>
            <a:headEnd/>
            <a:tailEnd/>
          </a:ln>
          <a:effectLst/>
        </p:spPr>
        <p:txBody>
          <a:bodyPr wrap="none" anchor="ctr"/>
          <a:lstStyle/>
          <a:p>
            <a:pPr>
              <a:defRPr/>
            </a:pPr>
            <a:endParaRPr lang="ja-JP" altLang="en-US"/>
          </a:p>
        </p:txBody>
      </p:sp>
      <p:sp>
        <p:nvSpPr>
          <p:cNvPr id="11" name="Rectangle 27"/>
          <p:cNvSpPr>
            <a:spLocks noChangeArrowheads="1"/>
          </p:cNvSpPr>
          <p:nvPr/>
        </p:nvSpPr>
        <p:spPr bwMode="auto">
          <a:xfrm>
            <a:off x="5054600" y="3201988"/>
            <a:ext cx="1511300" cy="125412"/>
          </a:xfrm>
          <a:prstGeom prst="rect">
            <a:avLst/>
          </a:prstGeom>
          <a:gradFill rotWithShape="1">
            <a:gsLst>
              <a:gs pos="0">
                <a:schemeClr val="folHlink"/>
              </a:gs>
              <a:gs pos="100000">
                <a:schemeClr val="folHlink">
                  <a:gamma/>
                  <a:shade val="46275"/>
                  <a:invGamma/>
                </a:schemeClr>
              </a:gs>
            </a:gsLst>
            <a:lin ang="0" scaled="1"/>
          </a:gradFill>
          <a:ln w="9525">
            <a:noFill/>
            <a:miter lim="800000"/>
            <a:headEnd/>
            <a:tailEnd/>
          </a:ln>
          <a:effectLst/>
        </p:spPr>
        <p:txBody>
          <a:bodyPr wrap="none" anchor="ctr"/>
          <a:lstStyle/>
          <a:p>
            <a:pPr>
              <a:defRPr/>
            </a:pPr>
            <a:endParaRPr lang="ja-JP" altLang="en-US"/>
          </a:p>
        </p:txBody>
      </p:sp>
      <p:sp>
        <p:nvSpPr>
          <p:cNvPr id="12" name="Rectangle 21"/>
          <p:cNvSpPr>
            <a:spLocks noChangeArrowheads="1"/>
          </p:cNvSpPr>
          <p:nvPr userDrawn="1"/>
        </p:nvSpPr>
        <p:spPr bwMode="auto">
          <a:xfrm>
            <a:off x="2484438" y="5805488"/>
            <a:ext cx="4392612" cy="574675"/>
          </a:xfrm>
          <a:prstGeom prst="rect">
            <a:avLst/>
          </a:prstGeom>
          <a:noFill/>
          <a:ln w="9525">
            <a:noFill/>
            <a:miter lim="800000"/>
            <a:headEnd/>
            <a:tailEnd/>
          </a:ln>
          <a:effectLst/>
        </p:spPr>
        <p:txBody>
          <a:bodyPr wrap="none" anchor="ctr"/>
          <a:lstStyle/>
          <a:p>
            <a:pPr>
              <a:defRPr/>
            </a:pPr>
            <a:r>
              <a:rPr lang="en-US" altLang="ja-JP" sz="1200" b="1" i="1" dirty="0">
                <a:solidFill>
                  <a:schemeClr val="accent2"/>
                </a:solidFill>
              </a:rPr>
              <a:t>Department of Computer Science, </a:t>
            </a:r>
          </a:p>
          <a:p>
            <a:pPr>
              <a:defRPr/>
            </a:pPr>
            <a:r>
              <a:rPr lang="en-US" altLang="ja-JP" sz="1200" b="1" i="1" dirty="0">
                <a:solidFill>
                  <a:schemeClr val="accent2"/>
                </a:solidFill>
              </a:rPr>
              <a:t>Graduate School of Information Science &amp; Technology,</a:t>
            </a:r>
          </a:p>
          <a:p>
            <a:pPr>
              <a:defRPr/>
            </a:pPr>
            <a:r>
              <a:rPr lang="en-US" altLang="ja-JP" sz="1200" b="1" i="1" dirty="0">
                <a:solidFill>
                  <a:schemeClr val="accent2"/>
                </a:solidFill>
              </a:rPr>
              <a:t>Osaka University</a:t>
            </a:r>
          </a:p>
        </p:txBody>
      </p:sp>
      <p:sp>
        <p:nvSpPr>
          <p:cNvPr id="3074" name="Rectangle 2"/>
          <p:cNvSpPr>
            <a:spLocks noGrp="1" noChangeArrowheads="1"/>
          </p:cNvSpPr>
          <p:nvPr>
            <p:ph type="ctrTitle"/>
          </p:nvPr>
        </p:nvSpPr>
        <p:spPr>
          <a:xfrm>
            <a:off x="784225" y="1125538"/>
            <a:ext cx="5781675" cy="1943100"/>
          </a:xfrm>
        </p:spPr>
        <p:txBody>
          <a:bodyPr anchor="b"/>
          <a:lstStyle>
            <a:lvl1pPr>
              <a:defRPr sz="4400" b="1"/>
            </a:lvl1pPr>
          </a:lstStyle>
          <a:p>
            <a:r>
              <a:rPr lang="ja-JP" altLang="en-US"/>
              <a:t>マスタ タイトルの書式設定</a:t>
            </a:r>
          </a:p>
        </p:txBody>
      </p:sp>
      <p:sp>
        <p:nvSpPr>
          <p:cNvPr id="3075" name="Rectangle 3"/>
          <p:cNvSpPr>
            <a:spLocks noGrp="1" noChangeArrowheads="1"/>
          </p:cNvSpPr>
          <p:nvPr>
            <p:ph type="subTitle" idx="1"/>
          </p:nvPr>
        </p:nvSpPr>
        <p:spPr>
          <a:xfrm>
            <a:off x="784225" y="3357563"/>
            <a:ext cx="5781675" cy="2376487"/>
          </a:xfrm>
        </p:spPr>
        <p:txBody>
          <a:bodyPr/>
          <a:lstStyle>
            <a:lvl1pPr marL="0" indent="0">
              <a:buFont typeface="Wingdings" pitchFamily="2" charset="2"/>
              <a:buNone/>
              <a:defRPr/>
            </a:lvl1pPr>
          </a:lstStyle>
          <a:p>
            <a:r>
              <a:rPr lang="ja-JP" altLang="en-US"/>
              <a:t>マスタ サブタイトルの書式設定</a:t>
            </a:r>
          </a:p>
        </p:txBody>
      </p:sp>
      <p:sp>
        <p:nvSpPr>
          <p:cNvPr id="13" name="Rectangle 35"/>
          <p:cNvSpPr>
            <a:spLocks noGrp="1" noChangeArrowheads="1"/>
          </p:cNvSpPr>
          <p:nvPr>
            <p:ph type="dt" sz="half" idx="10"/>
          </p:nvPr>
        </p:nvSpPr>
        <p:spPr>
          <a:xfrm>
            <a:off x="539750" y="6526213"/>
            <a:ext cx="1511300" cy="287337"/>
          </a:xfrm>
        </p:spPr>
        <p:txBody>
          <a:bodyPr/>
          <a:lstStyle>
            <a:lvl1pPr algn="l">
              <a:defRPr/>
            </a:lvl1pPr>
          </a:lstStyle>
          <a:p>
            <a:pPr>
              <a:defRPr/>
            </a:pPr>
            <a:endParaRPr lang="en-US" altLang="ja-JP"/>
          </a:p>
        </p:txBody>
      </p:sp>
      <p:sp>
        <p:nvSpPr>
          <p:cNvPr id="14" name="Rectangle 36"/>
          <p:cNvSpPr>
            <a:spLocks noGrp="1" noChangeArrowheads="1"/>
          </p:cNvSpPr>
          <p:nvPr>
            <p:ph type="ftr" sz="quarter" idx="11"/>
          </p:nvPr>
        </p:nvSpPr>
        <p:spPr>
          <a:xfrm>
            <a:off x="2087563" y="6526213"/>
            <a:ext cx="4968875" cy="287337"/>
          </a:xfrm>
        </p:spPr>
        <p:txBody>
          <a:bodyPr/>
          <a:lstStyle>
            <a:lvl1pPr>
              <a:defRPr/>
            </a:lvl1pPr>
          </a:lstStyle>
          <a:p>
            <a:pPr>
              <a:defRPr/>
            </a:pPr>
            <a:endParaRPr lang="en-US" altLang="ja-JP"/>
          </a:p>
        </p:txBody>
      </p:sp>
      <p:sp>
        <p:nvSpPr>
          <p:cNvPr id="15" name="Rectangle 38"/>
          <p:cNvSpPr>
            <a:spLocks noGrp="1" noChangeArrowheads="1"/>
          </p:cNvSpPr>
          <p:nvPr>
            <p:ph type="sldNum" sz="quarter" idx="12"/>
          </p:nvPr>
        </p:nvSpPr>
        <p:spPr>
          <a:xfrm>
            <a:off x="7667625" y="6526213"/>
            <a:ext cx="1225550" cy="287337"/>
          </a:xfrm>
        </p:spPr>
        <p:txBody>
          <a:bodyPr/>
          <a:lstStyle>
            <a:lvl1pPr>
              <a:defRPr/>
            </a:lvl1pPr>
          </a:lstStyle>
          <a:p>
            <a:pPr>
              <a:defRPr/>
            </a:pPr>
            <a:fld id="{7DABD56B-F845-4F32-95B9-BDD210E22C59}" type="slidenum">
              <a:rPr lang="en-US" altLang="ja-JP"/>
              <a:pPr>
                <a:defRPr/>
              </a:pPr>
              <a:t>&lt;#&gt;</a:t>
            </a:fld>
            <a:endParaRPr lang="en-US" altLang="ja-JP"/>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1"/>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42"/>
          <p:cNvSpPr>
            <a:spLocks noGrp="1" noChangeArrowheads="1"/>
          </p:cNvSpPr>
          <p:nvPr>
            <p:ph type="dt" sz="half" idx="11"/>
          </p:nvPr>
        </p:nvSpPr>
        <p:spPr>
          <a:ln/>
        </p:spPr>
        <p:txBody>
          <a:bodyPr/>
          <a:lstStyle>
            <a:lvl1pPr>
              <a:defRPr/>
            </a:lvl1pPr>
          </a:lstStyle>
          <a:p>
            <a:pPr>
              <a:defRPr/>
            </a:pPr>
            <a:endParaRPr lang="en-US" altLang="ja-JP"/>
          </a:p>
        </p:txBody>
      </p:sp>
      <p:sp>
        <p:nvSpPr>
          <p:cNvPr id="6" name="Rectangle 43"/>
          <p:cNvSpPr>
            <a:spLocks noGrp="1" noChangeArrowheads="1"/>
          </p:cNvSpPr>
          <p:nvPr>
            <p:ph type="sldNum" sz="quarter" idx="12"/>
          </p:nvPr>
        </p:nvSpPr>
        <p:spPr>
          <a:ln/>
        </p:spPr>
        <p:txBody>
          <a:bodyPr/>
          <a:lstStyle>
            <a:lvl1pPr>
              <a:defRPr/>
            </a:lvl1pPr>
          </a:lstStyle>
          <a:p>
            <a:pPr>
              <a:defRPr/>
            </a:pPr>
            <a:fld id="{0E0E89BC-2551-46EB-8BA4-9E939FA85F21}" type="slidenum">
              <a:rPr lang="en-US" altLang="ja-JP"/>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0050" y="115888"/>
            <a:ext cx="2143125" cy="6121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17500" y="115888"/>
            <a:ext cx="6280150" cy="6121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1"/>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42"/>
          <p:cNvSpPr>
            <a:spLocks noGrp="1" noChangeArrowheads="1"/>
          </p:cNvSpPr>
          <p:nvPr>
            <p:ph type="dt" sz="half" idx="11"/>
          </p:nvPr>
        </p:nvSpPr>
        <p:spPr>
          <a:ln/>
        </p:spPr>
        <p:txBody>
          <a:bodyPr/>
          <a:lstStyle>
            <a:lvl1pPr>
              <a:defRPr/>
            </a:lvl1pPr>
          </a:lstStyle>
          <a:p>
            <a:pPr>
              <a:defRPr/>
            </a:pPr>
            <a:endParaRPr lang="en-US" altLang="ja-JP"/>
          </a:p>
        </p:txBody>
      </p:sp>
      <p:sp>
        <p:nvSpPr>
          <p:cNvPr id="6" name="Rectangle 43"/>
          <p:cNvSpPr>
            <a:spLocks noGrp="1" noChangeArrowheads="1"/>
          </p:cNvSpPr>
          <p:nvPr>
            <p:ph type="sldNum" sz="quarter" idx="12"/>
          </p:nvPr>
        </p:nvSpPr>
        <p:spPr>
          <a:ln/>
        </p:spPr>
        <p:txBody>
          <a:bodyPr/>
          <a:lstStyle>
            <a:lvl1pPr>
              <a:defRPr/>
            </a:lvl1pPr>
          </a:lstStyle>
          <a:p>
            <a:pPr>
              <a:defRPr/>
            </a:pPr>
            <a:fld id="{7434C69B-A0FF-4AE2-9BEC-7A32BC209455}" type="slidenum">
              <a:rPr lang="en-US" altLang="ja-JP"/>
              <a:pPr>
                <a:defRPr/>
              </a:pPr>
              <a:t>&lt;#&gt;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17500" y="115888"/>
            <a:ext cx="8574088" cy="865187"/>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323850" y="1412875"/>
            <a:ext cx="4208463" cy="48244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84713" y="1412875"/>
            <a:ext cx="4208462" cy="48244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1"/>
          <p:cNvSpPr>
            <a:spLocks noGrp="1" noChangeArrowheads="1"/>
          </p:cNvSpPr>
          <p:nvPr>
            <p:ph type="ftr" sz="quarter" idx="10"/>
          </p:nvPr>
        </p:nvSpPr>
        <p:spPr>
          <a:ln/>
        </p:spPr>
        <p:txBody>
          <a:bodyPr/>
          <a:lstStyle>
            <a:lvl1pPr>
              <a:defRPr/>
            </a:lvl1pPr>
          </a:lstStyle>
          <a:p>
            <a:pPr>
              <a:defRPr/>
            </a:pPr>
            <a:endParaRPr lang="en-US" altLang="ja-JP"/>
          </a:p>
        </p:txBody>
      </p:sp>
      <p:sp>
        <p:nvSpPr>
          <p:cNvPr id="6" name="Rectangle 42"/>
          <p:cNvSpPr>
            <a:spLocks noGrp="1" noChangeArrowheads="1"/>
          </p:cNvSpPr>
          <p:nvPr>
            <p:ph type="dt" sz="half" idx="11"/>
          </p:nvPr>
        </p:nvSpPr>
        <p:spPr>
          <a:ln/>
        </p:spPr>
        <p:txBody>
          <a:bodyPr/>
          <a:lstStyle>
            <a:lvl1pPr>
              <a:defRPr/>
            </a:lvl1pPr>
          </a:lstStyle>
          <a:p>
            <a:pPr>
              <a:defRPr/>
            </a:pPr>
            <a:endParaRPr lang="en-US" altLang="ja-JP"/>
          </a:p>
        </p:txBody>
      </p:sp>
      <p:sp>
        <p:nvSpPr>
          <p:cNvPr id="7" name="Rectangle 43"/>
          <p:cNvSpPr>
            <a:spLocks noGrp="1" noChangeArrowheads="1"/>
          </p:cNvSpPr>
          <p:nvPr>
            <p:ph type="sldNum" sz="quarter" idx="12"/>
          </p:nvPr>
        </p:nvSpPr>
        <p:spPr>
          <a:ln/>
        </p:spPr>
        <p:txBody>
          <a:bodyPr/>
          <a:lstStyle>
            <a:lvl1pPr>
              <a:defRPr/>
            </a:lvl1pPr>
          </a:lstStyle>
          <a:p>
            <a:pPr>
              <a:defRPr/>
            </a:pPr>
            <a:fld id="{F92DFECA-D539-4442-BA50-A40F9579BAAF}" type="slidenum">
              <a:rPr lang="en-US" altLang="ja-JP"/>
              <a:pPr>
                <a:defRPr/>
              </a:pPr>
              <a:t>&lt;#&gt;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17500" y="115888"/>
            <a:ext cx="8574088" cy="865187"/>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323850" y="1412875"/>
            <a:ext cx="4208463" cy="48244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84713" y="1412875"/>
            <a:ext cx="4208462" cy="23352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84713" y="3900488"/>
            <a:ext cx="4208462" cy="2336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1"/>
          <p:cNvSpPr>
            <a:spLocks noGrp="1" noChangeArrowheads="1"/>
          </p:cNvSpPr>
          <p:nvPr>
            <p:ph type="ftr" sz="quarter" idx="10"/>
          </p:nvPr>
        </p:nvSpPr>
        <p:spPr>
          <a:ln/>
        </p:spPr>
        <p:txBody>
          <a:bodyPr/>
          <a:lstStyle>
            <a:lvl1pPr>
              <a:defRPr/>
            </a:lvl1pPr>
          </a:lstStyle>
          <a:p>
            <a:pPr>
              <a:defRPr/>
            </a:pPr>
            <a:endParaRPr lang="en-US" altLang="ja-JP"/>
          </a:p>
        </p:txBody>
      </p:sp>
      <p:sp>
        <p:nvSpPr>
          <p:cNvPr id="7" name="Rectangle 42"/>
          <p:cNvSpPr>
            <a:spLocks noGrp="1" noChangeArrowheads="1"/>
          </p:cNvSpPr>
          <p:nvPr>
            <p:ph type="dt" sz="half" idx="11"/>
          </p:nvPr>
        </p:nvSpPr>
        <p:spPr>
          <a:ln/>
        </p:spPr>
        <p:txBody>
          <a:bodyPr/>
          <a:lstStyle>
            <a:lvl1pPr>
              <a:defRPr/>
            </a:lvl1pPr>
          </a:lstStyle>
          <a:p>
            <a:pPr>
              <a:defRPr/>
            </a:pPr>
            <a:endParaRPr lang="en-US" altLang="ja-JP"/>
          </a:p>
        </p:txBody>
      </p:sp>
      <p:sp>
        <p:nvSpPr>
          <p:cNvPr id="8" name="Rectangle 43"/>
          <p:cNvSpPr>
            <a:spLocks noGrp="1" noChangeArrowheads="1"/>
          </p:cNvSpPr>
          <p:nvPr>
            <p:ph type="sldNum" sz="quarter" idx="12"/>
          </p:nvPr>
        </p:nvSpPr>
        <p:spPr>
          <a:ln/>
        </p:spPr>
        <p:txBody>
          <a:bodyPr/>
          <a:lstStyle>
            <a:lvl1pPr>
              <a:defRPr/>
            </a:lvl1pPr>
          </a:lstStyle>
          <a:p>
            <a:pPr>
              <a:defRPr/>
            </a:pPr>
            <a:fld id="{3DF2CD98-88B1-4162-8143-AC97EA07372E}"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1"/>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42"/>
          <p:cNvSpPr>
            <a:spLocks noGrp="1" noChangeArrowheads="1"/>
          </p:cNvSpPr>
          <p:nvPr>
            <p:ph type="dt" sz="half" idx="11"/>
          </p:nvPr>
        </p:nvSpPr>
        <p:spPr>
          <a:ln/>
        </p:spPr>
        <p:txBody>
          <a:bodyPr/>
          <a:lstStyle>
            <a:lvl1pPr>
              <a:defRPr/>
            </a:lvl1pPr>
          </a:lstStyle>
          <a:p>
            <a:pPr>
              <a:defRPr/>
            </a:pPr>
            <a:endParaRPr lang="en-US" altLang="ja-JP"/>
          </a:p>
        </p:txBody>
      </p:sp>
      <p:sp>
        <p:nvSpPr>
          <p:cNvPr id="6" name="Rectangle 43"/>
          <p:cNvSpPr>
            <a:spLocks noGrp="1" noChangeArrowheads="1"/>
          </p:cNvSpPr>
          <p:nvPr>
            <p:ph type="sldNum" sz="quarter" idx="12"/>
          </p:nvPr>
        </p:nvSpPr>
        <p:spPr>
          <a:ln/>
        </p:spPr>
        <p:txBody>
          <a:bodyPr/>
          <a:lstStyle>
            <a:lvl1pPr>
              <a:defRPr/>
            </a:lvl1pPr>
          </a:lstStyle>
          <a:p>
            <a:pPr>
              <a:defRPr/>
            </a:pPr>
            <a:fld id="{008CABB0-F499-42D6-9D26-E05A9FCEB61F}" type="slidenum">
              <a:rPr lang="en-US" altLang="ja-JP"/>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1"/>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42"/>
          <p:cNvSpPr>
            <a:spLocks noGrp="1" noChangeArrowheads="1"/>
          </p:cNvSpPr>
          <p:nvPr>
            <p:ph type="dt" sz="half" idx="11"/>
          </p:nvPr>
        </p:nvSpPr>
        <p:spPr>
          <a:ln/>
        </p:spPr>
        <p:txBody>
          <a:bodyPr/>
          <a:lstStyle>
            <a:lvl1pPr>
              <a:defRPr/>
            </a:lvl1pPr>
          </a:lstStyle>
          <a:p>
            <a:pPr>
              <a:defRPr/>
            </a:pPr>
            <a:endParaRPr lang="en-US" altLang="ja-JP"/>
          </a:p>
        </p:txBody>
      </p:sp>
      <p:sp>
        <p:nvSpPr>
          <p:cNvPr id="6" name="Rectangle 43"/>
          <p:cNvSpPr>
            <a:spLocks noGrp="1" noChangeArrowheads="1"/>
          </p:cNvSpPr>
          <p:nvPr>
            <p:ph type="sldNum" sz="quarter" idx="12"/>
          </p:nvPr>
        </p:nvSpPr>
        <p:spPr>
          <a:ln/>
        </p:spPr>
        <p:txBody>
          <a:bodyPr/>
          <a:lstStyle>
            <a:lvl1pPr>
              <a:defRPr/>
            </a:lvl1pPr>
          </a:lstStyle>
          <a:p>
            <a:pPr>
              <a:defRPr/>
            </a:pPr>
            <a:fld id="{F811D687-86B0-405C-83CD-FE2AFBF910C7}" type="slidenum">
              <a:rPr lang="en-US" altLang="ja-JP"/>
              <a:pPr>
                <a:defRPr/>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23850" y="1412875"/>
            <a:ext cx="4208463"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84713" y="1412875"/>
            <a:ext cx="4208462"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1"/>
          <p:cNvSpPr>
            <a:spLocks noGrp="1" noChangeArrowheads="1"/>
          </p:cNvSpPr>
          <p:nvPr>
            <p:ph type="ftr" sz="quarter" idx="10"/>
          </p:nvPr>
        </p:nvSpPr>
        <p:spPr>
          <a:ln/>
        </p:spPr>
        <p:txBody>
          <a:bodyPr/>
          <a:lstStyle>
            <a:lvl1pPr>
              <a:defRPr/>
            </a:lvl1pPr>
          </a:lstStyle>
          <a:p>
            <a:pPr>
              <a:defRPr/>
            </a:pPr>
            <a:endParaRPr lang="en-US" altLang="ja-JP"/>
          </a:p>
        </p:txBody>
      </p:sp>
      <p:sp>
        <p:nvSpPr>
          <p:cNvPr id="6" name="Rectangle 42"/>
          <p:cNvSpPr>
            <a:spLocks noGrp="1" noChangeArrowheads="1"/>
          </p:cNvSpPr>
          <p:nvPr>
            <p:ph type="dt" sz="half" idx="11"/>
          </p:nvPr>
        </p:nvSpPr>
        <p:spPr>
          <a:ln/>
        </p:spPr>
        <p:txBody>
          <a:bodyPr/>
          <a:lstStyle>
            <a:lvl1pPr>
              <a:defRPr/>
            </a:lvl1pPr>
          </a:lstStyle>
          <a:p>
            <a:pPr>
              <a:defRPr/>
            </a:pPr>
            <a:endParaRPr lang="en-US" altLang="ja-JP"/>
          </a:p>
        </p:txBody>
      </p:sp>
      <p:sp>
        <p:nvSpPr>
          <p:cNvPr id="7" name="Rectangle 43"/>
          <p:cNvSpPr>
            <a:spLocks noGrp="1" noChangeArrowheads="1"/>
          </p:cNvSpPr>
          <p:nvPr>
            <p:ph type="sldNum" sz="quarter" idx="12"/>
          </p:nvPr>
        </p:nvSpPr>
        <p:spPr>
          <a:ln/>
        </p:spPr>
        <p:txBody>
          <a:bodyPr/>
          <a:lstStyle>
            <a:lvl1pPr>
              <a:defRPr/>
            </a:lvl1pPr>
          </a:lstStyle>
          <a:p>
            <a:pPr>
              <a:defRPr/>
            </a:pPr>
            <a:fld id="{A2B08D63-AEE9-473D-A460-5698F24DD086}" type="slidenum">
              <a:rPr lang="en-US" altLang="ja-JP"/>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1"/>
          <p:cNvSpPr>
            <a:spLocks noGrp="1" noChangeArrowheads="1"/>
          </p:cNvSpPr>
          <p:nvPr>
            <p:ph type="ftr" sz="quarter" idx="10"/>
          </p:nvPr>
        </p:nvSpPr>
        <p:spPr>
          <a:ln/>
        </p:spPr>
        <p:txBody>
          <a:bodyPr/>
          <a:lstStyle>
            <a:lvl1pPr>
              <a:defRPr/>
            </a:lvl1pPr>
          </a:lstStyle>
          <a:p>
            <a:pPr>
              <a:defRPr/>
            </a:pPr>
            <a:endParaRPr lang="en-US" altLang="ja-JP"/>
          </a:p>
        </p:txBody>
      </p:sp>
      <p:sp>
        <p:nvSpPr>
          <p:cNvPr id="8" name="Rectangle 42"/>
          <p:cNvSpPr>
            <a:spLocks noGrp="1" noChangeArrowheads="1"/>
          </p:cNvSpPr>
          <p:nvPr>
            <p:ph type="dt" sz="half" idx="11"/>
          </p:nvPr>
        </p:nvSpPr>
        <p:spPr>
          <a:ln/>
        </p:spPr>
        <p:txBody>
          <a:bodyPr/>
          <a:lstStyle>
            <a:lvl1pPr>
              <a:defRPr/>
            </a:lvl1pPr>
          </a:lstStyle>
          <a:p>
            <a:pPr>
              <a:defRPr/>
            </a:pPr>
            <a:endParaRPr lang="en-US" altLang="ja-JP"/>
          </a:p>
        </p:txBody>
      </p:sp>
      <p:sp>
        <p:nvSpPr>
          <p:cNvPr id="9" name="Rectangle 43"/>
          <p:cNvSpPr>
            <a:spLocks noGrp="1" noChangeArrowheads="1"/>
          </p:cNvSpPr>
          <p:nvPr>
            <p:ph type="sldNum" sz="quarter" idx="12"/>
          </p:nvPr>
        </p:nvSpPr>
        <p:spPr>
          <a:ln/>
        </p:spPr>
        <p:txBody>
          <a:bodyPr/>
          <a:lstStyle>
            <a:lvl1pPr>
              <a:defRPr/>
            </a:lvl1pPr>
          </a:lstStyle>
          <a:p>
            <a:pPr>
              <a:defRPr/>
            </a:pPr>
            <a:fld id="{A870C153-D881-4F71-A9F1-2D21CEDC41DE}"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1"/>
          <p:cNvSpPr>
            <a:spLocks noGrp="1" noChangeArrowheads="1"/>
          </p:cNvSpPr>
          <p:nvPr>
            <p:ph type="ftr" sz="quarter" idx="10"/>
          </p:nvPr>
        </p:nvSpPr>
        <p:spPr>
          <a:ln/>
        </p:spPr>
        <p:txBody>
          <a:bodyPr/>
          <a:lstStyle>
            <a:lvl1pPr>
              <a:defRPr/>
            </a:lvl1pPr>
          </a:lstStyle>
          <a:p>
            <a:pPr>
              <a:defRPr/>
            </a:pPr>
            <a:endParaRPr lang="en-US" altLang="ja-JP"/>
          </a:p>
        </p:txBody>
      </p:sp>
      <p:sp>
        <p:nvSpPr>
          <p:cNvPr id="4" name="Rectangle 42"/>
          <p:cNvSpPr>
            <a:spLocks noGrp="1" noChangeArrowheads="1"/>
          </p:cNvSpPr>
          <p:nvPr>
            <p:ph type="dt" sz="half" idx="11"/>
          </p:nvPr>
        </p:nvSpPr>
        <p:spPr>
          <a:ln/>
        </p:spPr>
        <p:txBody>
          <a:bodyPr/>
          <a:lstStyle>
            <a:lvl1pPr>
              <a:defRPr/>
            </a:lvl1pPr>
          </a:lstStyle>
          <a:p>
            <a:pPr>
              <a:defRPr/>
            </a:pPr>
            <a:endParaRPr lang="en-US" altLang="ja-JP"/>
          </a:p>
        </p:txBody>
      </p:sp>
      <p:sp>
        <p:nvSpPr>
          <p:cNvPr id="5" name="Rectangle 43"/>
          <p:cNvSpPr>
            <a:spLocks noGrp="1" noChangeArrowheads="1"/>
          </p:cNvSpPr>
          <p:nvPr>
            <p:ph type="sldNum" sz="quarter" idx="12"/>
          </p:nvPr>
        </p:nvSpPr>
        <p:spPr>
          <a:ln/>
        </p:spPr>
        <p:txBody>
          <a:bodyPr/>
          <a:lstStyle>
            <a:lvl1pPr>
              <a:defRPr/>
            </a:lvl1pPr>
          </a:lstStyle>
          <a:p>
            <a:pPr>
              <a:defRPr/>
            </a:pPr>
            <a:fld id="{8724A94B-165D-4AAE-9FA2-44F3CE4BAEA4}"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1"/>
          <p:cNvSpPr>
            <a:spLocks noGrp="1" noChangeArrowheads="1"/>
          </p:cNvSpPr>
          <p:nvPr>
            <p:ph type="ftr" sz="quarter" idx="10"/>
          </p:nvPr>
        </p:nvSpPr>
        <p:spPr>
          <a:ln/>
        </p:spPr>
        <p:txBody>
          <a:bodyPr/>
          <a:lstStyle>
            <a:lvl1pPr>
              <a:defRPr/>
            </a:lvl1pPr>
          </a:lstStyle>
          <a:p>
            <a:pPr>
              <a:defRPr/>
            </a:pPr>
            <a:endParaRPr lang="en-US" altLang="ja-JP"/>
          </a:p>
        </p:txBody>
      </p:sp>
      <p:sp>
        <p:nvSpPr>
          <p:cNvPr id="3" name="Rectangle 42"/>
          <p:cNvSpPr>
            <a:spLocks noGrp="1" noChangeArrowheads="1"/>
          </p:cNvSpPr>
          <p:nvPr>
            <p:ph type="dt" sz="half" idx="11"/>
          </p:nvPr>
        </p:nvSpPr>
        <p:spPr>
          <a:ln/>
        </p:spPr>
        <p:txBody>
          <a:bodyPr/>
          <a:lstStyle>
            <a:lvl1pPr>
              <a:defRPr/>
            </a:lvl1pPr>
          </a:lstStyle>
          <a:p>
            <a:pPr>
              <a:defRPr/>
            </a:pPr>
            <a:endParaRPr lang="en-US" altLang="ja-JP"/>
          </a:p>
        </p:txBody>
      </p:sp>
      <p:sp>
        <p:nvSpPr>
          <p:cNvPr id="4" name="Rectangle 43"/>
          <p:cNvSpPr>
            <a:spLocks noGrp="1" noChangeArrowheads="1"/>
          </p:cNvSpPr>
          <p:nvPr>
            <p:ph type="sldNum" sz="quarter" idx="12"/>
          </p:nvPr>
        </p:nvSpPr>
        <p:spPr>
          <a:ln/>
        </p:spPr>
        <p:txBody>
          <a:bodyPr/>
          <a:lstStyle>
            <a:lvl1pPr>
              <a:defRPr/>
            </a:lvl1pPr>
          </a:lstStyle>
          <a:p>
            <a:pPr>
              <a:defRPr/>
            </a:pPr>
            <a:fld id="{7574B78A-4CFE-43A5-AEF3-042EE75AC2A3}" type="slidenum">
              <a:rPr lang="en-US" altLang="ja-JP"/>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1"/>
          <p:cNvSpPr>
            <a:spLocks noGrp="1" noChangeArrowheads="1"/>
          </p:cNvSpPr>
          <p:nvPr>
            <p:ph type="ftr" sz="quarter" idx="10"/>
          </p:nvPr>
        </p:nvSpPr>
        <p:spPr>
          <a:ln/>
        </p:spPr>
        <p:txBody>
          <a:bodyPr/>
          <a:lstStyle>
            <a:lvl1pPr>
              <a:defRPr/>
            </a:lvl1pPr>
          </a:lstStyle>
          <a:p>
            <a:pPr>
              <a:defRPr/>
            </a:pPr>
            <a:endParaRPr lang="en-US" altLang="ja-JP"/>
          </a:p>
        </p:txBody>
      </p:sp>
      <p:sp>
        <p:nvSpPr>
          <p:cNvPr id="6" name="Rectangle 42"/>
          <p:cNvSpPr>
            <a:spLocks noGrp="1" noChangeArrowheads="1"/>
          </p:cNvSpPr>
          <p:nvPr>
            <p:ph type="dt" sz="half" idx="11"/>
          </p:nvPr>
        </p:nvSpPr>
        <p:spPr>
          <a:ln/>
        </p:spPr>
        <p:txBody>
          <a:bodyPr/>
          <a:lstStyle>
            <a:lvl1pPr>
              <a:defRPr/>
            </a:lvl1pPr>
          </a:lstStyle>
          <a:p>
            <a:pPr>
              <a:defRPr/>
            </a:pPr>
            <a:endParaRPr lang="en-US" altLang="ja-JP"/>
          </a:p>
        </p:txBody>
      </p:sp>
      <p:sp>
        <p:nvSpPr>
          <p:cNvPr id="7" name="Rectangle 43"/>
          <p:cNvSpPr>
            <a:spLocks noGrp="1" noChangeArrowheads="1"/>
          </p:cNvSpPr>
          <p:nvPr>
            <p:ph type="sldNum" sz="quarter" idx="12"/>
          </p:nvPr>
        </p:nvSpPr>
        <p:spPr>
          <a:ln/>
        </p:spPr>
        <p:txBody>
          <a:bodyPr/>
          <a:lstStyle>
            <a:lvl1pPr>
              <a:defRPr/>
            </a:lvl1pPr>
          </a:lstStyle>
          <a:p>
            <a:pPr>
              <a:defRPr/>
            </a:pPr>
            <a:fld id="{278FC4DC-3EBB-4C79-889B-ACDD1FFE8F2A}" type="slidenum">
              <a:rPr lang="en-US" altLang="ja-JP"/>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1"/>
          <p:cNvSpPr>
            <a:spLocks noGrp="1" noChangeArrowheads="1"/>
          </p:cNvSpPr>
          <p:nvPr>
            <p:ph type="ftr" sz="quarter" idx="10"/>
          </p:nvPr>
        </p:nvSpPr>
        <p:spPr>
          <a:ln/>
        </p:spPr>
        <p:txBody>
          <a:bodyPr/>
          <a:lstStyle>
            <a:lvl1pPr>
              <a:defRPr/>
            </a:lvl1pPr>
          </a:lstStyle>
          <a:p>
            <a:pPr>
              <a:defRPr/>
            </a:pPr>
            <a:endParaRPr lang="en-US" altLang="ja-JP"/>
          </a:p>
        </p:txBody>
      </p:sp>
      <p:sp>
        <p:nvSpPr>
          <p:cNvPr id="6" name="Rectangle 42"/>
          <p:cNvSpPr>
            <a:spLocks noGrp="1" noChangeArrowheads="1"/>
          </p:cNvSpPr>
          <p:nvPr>
            <p:ph type="dt" sz="half" idx="11"/>
          </p:nvPr>
        </p:nvSpPr>
        <p:spPr>
          <a:ln/>
        </p:spPr>
        <p:txBody>
          <a:bodyPr/>
          <a:lstStyle>
            <a:lvl1pPr>
              <a:defRPr/>
            </a:lvl1pPr>
          </a:lstStyle>
          <a:p>
            <a:pPr>
              <a:defRPr/>
            </a:pPr>
            <a:endParaRPr lang="en-US" altLang="ja-JP"/>
          </a:p>
        </p:txBody>
      </p:sp>
      <p:sp>
        <p:nvSpPr>
          <p:cNvPr id="7" name="Rectangle 43"/>
          <p:cNvSpPr>
            <a:spLocks noGrp="1" noChangeArrowheads="1"/>
          </p:cNvSpPr>
          <p:nvPr>
            <p:ph type="sldNum" sz="quarter" idx="12"/>
          </p:nvPr>
        </p:nvSpPr>
        <p:spPr>
          <a:ln/>
        </p:spPr>
        <p:txBody>
          <a:bodyPr/>
          <a:lstStyle>
            <a:lvl1pPr>
              <a:defRPr/>
            </a:lvl1pPr>
          </a:lstStyle>
          <a:p>
            <a:pPr>
              <a:defRPr/>
            </a:pPr>
            <a:fld id="{752F76B9-B0DD-45F1-8269-2DE918D227E7}" type="slidenum">
              <a:rPr lang="en-US" altLang="ja-JP"/>
              <a:pPr>
                <a:defRPr/>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1" name="Rectangle 37" descr="横線"/>
          <p:cNvSpPr>
            <a:spLocks noChangeArrowheads="1"/>
          </p:cNvSpPr>
          <p:nvPr/>
        </p:nvSpPr>
        <p:spPr bwMode="auto">
          <a:xfrm>
            <a:off x="1908175" y="6588125"/>
            <a:ext cx="6551613" cy="274638"/>
          </a:xfrm>
          <a:prstGeom prst="rect">
            <a:avLst/>
          </a:prstGeom>
          <a:pattFill prst="ltHorz">
            <a:fgClr>
              <a:schemeClr val="bg2">
                <a:alpha val="50000"/>
              </a:schemeClr>
            </a:fgClr>
            <a:bgClr>
              <a:schemeClr val="bg1">
                <a:alpha val="50000"/>
              </a:schemeClr>
            </a:bgClr>
          </a:pattFill>
          <a:ln w="9525">
            <a:noFill/>
            <a:miter lim="800000"/>
            <a:headEnd/>
            <a:tailEnd/>
          </a:ln>
          <a:effectLst/>
        </p:spPr>
        <p:txBody>
          <a:bodyPr wrap="none" anchor="ctr"/>
          <a:lstStyle/>
          <a:p>
            <a:pPr>
              <a:defRPr/>
            </a:pPr>
            <a:endParaRPr lang="ja-JP" altLang="en-US"/>
          </a:p>
        </p:txBody>
      </p:sp>
      <p:sp>
        <p:nvSpPr>
          <p:cNvPr id="1057" name="Rectangle 33"/>
          <p:cNvSpPr>
            <a:spLocks noChangeArrowheads="1"/>
          </p:cNvSpPr>
          <p:nvPr/>
        </p:nvSpPr>
        <p:spPr bwMode="auto">
          <a:xfrm>
            <a:off x="317500" y="1052513"/>
            <a:ext cx="6381750" cy="144462"/>
          </a:xfrm>
          <a:prstGeom prst="rect">
            <a:avLst/>
          </a:prstGeom>
          <a:gradFill rotWithShape="1">
            <a:gsLst>
              <a:gs pos="0">
                <a:schemeClr val="accent1"/>
              </a:gs>
              <a:gs pos="100000">
                <a:schemeClr val="accent1">
                  <a:gamma/>
                  <a:tint val="69804"/>
                  <a:invGamma/>
                </a:schemeClr>
              </a:gs>
            </a:gsLst>
            <a:lin ang="0" scaled="1"/>
          </a:gradFill>
          <a:ln w="9525">
            <a:noFill/>
            <a:miter lim="800000"/>
            <a:headEnd/>
            <a:tailEnd/>
          </a:ln>
          <a:effectLst/>
        </p:spPr>
        <p:txBody>
          <a:bodyPr wrap="none" anchor="ctr"/>
          <a:lstStyle/>
          <a:p>
            <a:pPr>
              <a:defRPr/>
            </a:pPr>
            <a:endParaRPr lang="ja-JP" altLang="en-US"/>
          </a:p>
        </p:txBody>
      </p:sp>
      <p:sp>
        <p:nvSpPr>
          <p:cNvPr id="1059" name="Rectangle 35" descr="横線"/>
          <p:cNvSpPr>
            <a:spLocks noChangeArrowheads="1"/>
          </p:cNvSpPr>
          <p:nvPr/>
        </p:nvSpPr>
        <p:spPr bwMode="auto">
          <a:xfrm>
            <a:off x="6699250" y="1138238"/>
            <a:ext cx="2192338" cy="274637"/>
          </a:xfrm>
          <a:prstGeom prst="rect">
            <a:avLst/>
          </a:prstGeom>
          <a:pattFill prst="ltHorz">
            <a:fgClr>
              <a:schemeClr val="bg2">
                <a:alpha val="50000"/>
              </a:schemeClr>
            </a:fgClr>
            <a:bgClr>
              <a:schemeClr val="bg1">
                <a:alpha val="50000"/>
              </a:schemeClr>
            </a:bgClr>
          </a:pattFill>
          <a:ln w="9525">
            <a:noFill/>
            <a:miter lim="800000"/>
            <a:headEnd/>
            <a:tailEnd/>
          </a:ln>
          <a:effectLst/>
        </p:spPr>
        <p:txBody>
          <a:bodyPr wrap="none" anchor="ctr"/>
          <a:lstStyle/>
          <a:p>
            <a:pPr>
              <a:defRPr/>
            </a:pPr>
            <a:endParaRPr lang="ja-JP" altLang="en-US"/>
          </a:p>
        </p:txBody>
      </p:sp>
      <p:sp>
        <p:nvSpPr>
          <p:cNvPr id="1058" name="Rectangle 34"/>
          <p:cNvSpPr>
            <a:spLocks noChangeArrowheads="1"/>
          </p:cNvSpPr>
          <p:nvPr/>
        </p:nvSpPr>
        <p:spPr bwMode="auto">
          <a:xfrm>
            <a:off x="6699250" y="1052513"/>
            <a:ext cx="2193925" cy="144462"/>
          </a:xfrm>
          <a:prstGeom prst="rect">
            <a:avLst/>
          </a:prstGeom>
          <a:gradFill rotWithShape="1">
            <a:gsLst>
              <a:gs pos="0">
                <a:schemeClr val="folHlink"/>
              </a:gs>
              <a:gs pos="100000">
                <a:schemeClr val="folHlink">
                  <a:gamma/>
                  <a:shade val="46275"/>
                  <a:invGamma/>
                </a:schemeClr>
              </a:gs>
            </a:gsLst>
            <a:lin ang="0" scaled="1"/>
          </a:gradFill>
          <a:ln w="9525">
            <a:noFill/>
            <a:miter lim="800000"/>
            <a:headEnd/>
            <a:tailEnd/>
          </a:ln>
          <a:effectLst/>
        </p:spPr>
        <p:txBody>
          <a:bodyPr wrap="none" anchor="ctr"/>
          <a:lstStyle/>
          <a:p>
            <a:pPr>
              <a:defRPr/>
            </a:pPr>
            <a:endParaRPr lang="ja-JP" altLang="en-US"/>
          </a:p>
        </p:txBody>
      </p:sp>
      <p:sp>
        <p:nvSpPr>
          <p:cNvPr id="1030" name="Rectangle 2"/>
          <p:cNvSpPr>
            <a:spLocks noGrp="1" noChangeArrowheads="1"/>
          </p:cNvSpPr>
          <p:nvPr>
            <p:ph type="title"/>
          </p:nvPr>
        </p:nvSpPr>
        <p:spPr bwMode="auto">
          <a:xfrm>
            <a:off x="317500" y="115888"/>
            <a:ext cx="8574088" cy="8651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31" name="Rectangle 3"/>
          <p:cNvSpPr>
            <a:spLocks noGrp="1" noChangeArrowheads="1"/>
          </p:cNvSpPr>
          <p:nvPr>
            <p:ph type="body" idx="1"/>
          </p:nvPr>
        </p:nvSpPr>
        <p:spPr bwMode="auto">
          <a:xfrm>
            <a:off x="323850" y="1412875"/>
            <a:ext cx="8569325" cy="48244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pic>
        <p:nvPicPr>
          <p:cNvPr id="1032" name="Picture 38" descr="sel-logo"/>
          <p:cNvPicPr>
            <a:picLocks noChangeAspect="1" noChangeArrowheads="1"/>
          </p:cNvPicPr>
          <p:nvPr/>
        </p:nvPicPr>
        <p:blipFill>
          <a:blip r:embed="rId15" cstate="print"/>
          <a:srcRect/>
          <a:stretch>
            <a:fillRect/>
          </a:stretch>
        </p:blipFill>
        <p:spPr bwMode="auto">
          <a:xfrm>
            <a:off x="355600" y="6381750"/>
            <a:ext cx="1408113" cy="484188"/>
          </a:xfrm>
          <a:prstGeom prst="rect">
            <a:avLst/>
          </a:prstGeom>
          <a:noFill/>
          <a:ln w="9525">
            <a:noFill/>
            <a:miter lim="800000"/>
            <a:headEnd/>
            <a:tailEnd/>
          </a:ln>
        </p:spPr>
      </p:pic>
      <p:sp>
        <p:nvSpPr>
          <p:cNvPr id="1065" name="Rectangle 41"/>
          <p:cNvSpPr>
            <a:spLocks noGrp="1" noChangeArrowheads="1"/>
          </p:cNvSpPr>
          <p:nvPr>
            <p:ph type="ftr" sz="quarter" idx="3"/>
          </p:nvPr>
        </p:nvSpPr>
        <p:spPr bwMode="auto">
          <a:xfrm>
            <a:off x="1908175" y="6308725"/>
            <a:ext cx="561657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altLang="ja-JP"/>
          </a:p>
        </p:txBody>
      </p:sp>
      <p:sp>
        <p:nvSpPr>
          <p:cNvPr id="1066" name="Rectangle 42"/>
          <p:cNvSpPr>
            <a:spLocks noGrp="1" noChangeArrowheads="1"/>
          </p:cNvSpPr>
          <p:nvPr>
            <p:ph type="dt" sz="half" idx="2"/>
          </p:nvPr>
        </p:nvSpPr>
        <p:spPr bwMode="auto">
          <a:xfrm>
            <a:off x="7596188" y="6308725"/>
            <a:ext cx="1414462"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endParaRPr lang="en-US" altLang="ja-JP"/>
          </a:p>
        </p:txBody>
      </p:sp>
      <p:sp>
        <p:nvSpPr>
          <p:cNvPr id="1067" name="Rectangle 43"/>
          <p:cNvSpPr>
            <a:spLocks noGrp="1" noChangeArrowheads="1"/>
          </p:cNvSpPr>
          <p:nvPr>
            <p:ph type="sldNum" sz="quarter" idx="4"/>
          </p:nvPr>
        </p:nvSpPr>
        <p:spPr bwMode="auto">
          <a:xfrm>
            <a:off x="8459788" y="6584950"/>
            <a:ext cx="550862"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63DD7ADB-99C3-4E6B-9AB1-E92066D96545}" type="slidenum">
              <a:rPr lang="en-US" altLang="ja-JP"/>
              <a:pPr>
                <a:defRPr/>
              </a:pPr>
              <a:t>&lt;#&gt;</a:t>
            </a:fld>
            <a:endParaRPr lang="en-US" altLang="ja-JP"/>
          </a:p>
        </p:txBody>
      </p:sp>
      <p:sp>
        <p:nvSpPr>
          <p:cNvPr id="12" name="Rectangle 39"/>
          <p:cNvSpPr>
            <a:spLocks noChangeArrowheads="1"/>
          </p:cNvSpPr>
          <p:nvPr userDrawn="1"/>
        </p:nvSpPr>
        <p:spPr bwMode="auto">
          <a:xfrm>
            <a:off x="1835150" y="6608763"/>
            <a:ext cx="6689725" cy="244475"/>
          </a:xfrm>
          <a:prstGeom prst="rect">
            <a:avLst/>
          </a:prstGeom>
          <a:noFill/>
          <a:ln w="9525">
            <a:noFill/>
            <a:miter lim="800000"/>
            <a:headEnd/>
            <a:tailEnd/>
          </a:ln>
          <a:effectLst/>
        </p:spPr>
        <p:txBody>
          <a:bodyPr anchor="ctr">
            <a:spAutoFit/>
          </a:bodyPr>
          <a:lstStyle/>
          <a:p>
            <a:pPr>
              <a:defRPr/>
            </a:pPr>
            <a:r>
              <a:rPr lang="en-US" altLang="ja-JP" sz="1000" b="1" i="1" dirty="0">
                <a:solidFill>
                  <a:schemeClr val="accent2"/>
                </a:solidFill>
              </a:rPr>
              <a:t>Department of Computer Science, Graduate School of Information Science &amp; Technology, Osaka University</a:t>
            </a:r>
          </a:p>
        </p:txBody>
      </p:sp>
    </p:spTree>
  </p:cSld>
  <p:clrMap bg1="lt1" tx1="dk1" bg2="lt2" tx2="dk2" accent1="accent1" accent2="accent2" accent3="accent3" accent4="accent4" accent5="accent5" accent6="accent6" hlink="hlink" folHlink="folHlink"/>
  <p:sldLayoutIdLst>
    <p:sldLayoutId id="2147483759"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charset="0"/>
          <a:ea typeface="ＭＳ Ｐゴシック" charset="-128"/>
        </a:defRPr>
      </a:lvl2pPr>
      <a:lvl3pPr algn="l" rtl="0" eaLnBrk="0" fontAlgn="base" hangingPunct="0">
        <a:spcBef>
          <a:spcPct val="0"/>
        </a:spcBef>
        <a:spcAft>
          <a:spcPct val="0"/>
        </a:spcAft>
        <a:defRPr kumimoji="1" sz="4000">
          <a:solidFill>
            <a:schemeClr val="tx2"/>
          </a:solidFill>
          <a:latin typeface="Arial" charset="0"/>
          <a:ea typeface="ＭＳ Ｐゴシック" charset="-128"/>
        </a:defRPr>
      </a:lvl3pPr>
      <a:lvl4pPr algn="l" rtl="0" eaLnBrk="0" fontAlgn="base" hangingPunct="0">
        <a:spcBef>
          <a:spcPct val="0"/>
        </a:spcBef>
        <a:spcAft>
          <a:spcPct val="0"/>
        </a:spcAft>
        <a:defRPr kumimoji="1" sz="4000">
          <a:solidFill>
            <a:schemeClr val="tx2"/>
          </a:solidFill>
          <a:latin typeface="Arial" charset="0"/>
          <a:ea typeface="ＭＳ Ｐゴシック" charset="-128"/>
        </a:defRPr>
      </a:lvl4pPr>
      <a:lvl5pPr algn="l" rtl="0" eaLnBrk="0" fontAlgn="base" hangingPunct="0">
        <a:spcBef>
          <a:spcPct val="0"/>
        </a:spcBef>
        <a:spcAft>
          <a:spcPct val="0"/>
        </a:spcAft>
        <a:defRPr kumimoji="1" sz="4000">
          <a:solidFill>
            <a:schemeClr val="tx2"/>
          </a:solidFill>
          <a:latin typeface="Arial" charset="0"/>
          <a:ea typeface="ＭＳ Ｐゴシック" charset="-128"/>
        </a:defRPr>
      </a:lvl5pPr>
      <a:lvl6pPr marL="457200" algn="l" rtl="0" fontAlgn="base">
        <a:spcBef>
          <a:spcPct val="0"/>
        </a:spcBef>
        <a:spcAft>
          <a:spcPct val="0"/>
        </a:spcAft>
        <a:defRPr kumimoji="1" sz="4000">
          <a:solidFill>
            <a:schemeClr val="tx2"/>
          </a:solidFill>
          <a:latin typeface="Arial" charset="0"/>
          <a:ea typeface="ＭＳ Ｐゴシック" charset="-128"/>
        </a:defRPr>
      </a:lvl6pPr>
      <a:lvl7pPr marL="914400" algn="l" rtl="0" fontAlgn="base">
        <a:spcBef>
          <a:spcPct val="0"/>
        </a:spcBef>
        <a:spcAft>
          <a:spcPct val="0"/>
        </a:spcAft>
        <a:defRPr kumimoji="1" sz="4000">
          <a:solidFill>
            <a:schemeClr val="tx2"/>
          </a:solidFill>
          <a:latin typeface="Arial" charset="0"/>
          <a:ea typeface="ＭＳ Ｐゴシック" charset="-128"/>
        </a:defRPr>
      </a:lvl7pPr>
      <a:lvl8pPr marL="1371600" algn="l" rtl="0" fontAlgn="base">
        <a:spcBef>
          <a:spcPct val="0"/>
        </a:spcBef>
        <a:spcAft>
          <a:spcPct val="0"/>
        </a:spcAft>
        <a:defRPr kumimoji="1" sz="4000">
          <a:solidFill>
            <a:schemeClr val="tx2"/>
          </a:solidFill>
          <a:latin typeface="Arial" charset="0"/>
          <a:ea typeface="ＭＳ Ｐゴシック" charset="-128"/>
        </a:defRPr>
      </a:lvl8pPr>
      <a:lvl9pPr marL="1828800" algn="l" rtl="0" fontAlgn="base">
        <a:spcBef>
          <a:spcPct val="0"/>
        </a:spcBef>
        <a:spcAft>
          <a:spcPct val="0"/>
        </a:spcAft>
        <a:defRPr kumimoji="1" sz="40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p"/>
        <a:defRPr kumimoji="1" sz="2800">
          <a:solidFill>
            <a:schemeClr val="tx1"/>
          </a:solidFill>
          <a:latin typeface="+mn-lt"/>
          <a:ea typeface="+mn-ea"/>
        </a:defRPr>
      </a:lvl2pPr>
      <a:lvl3pPr marL="1143000" indent="-228600" algn="l" rtl="0" eaLnBrk="0" fontAlgn="base" hangingPunct="0">
        <a:spcBef>
          <a:spcPct val="20000"/>
        </a:spcBef>
        <a:spcAft>
          <a:spcPct val="0"/>
        </a:spcAft>
        <a:buSzPct val="8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1"/>
        </a:buClr>
        <a:buSzPct val="80000"/>
        <a:buFont typeface="Wingdings" pitchFamily="2" charset="2"/>
        <a:buChar char="p"/>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2"/>
        </a:buClr>
        <a:buSzPct val="8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2"/>
        </a:buClr>
        <a:buSzPct val="8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2"/>
        </a:buClr>
        <a:buSzPct val="8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2"/>
        </a:buClr>
        <a:buSzPct val="8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2"/>
        </a:buClr>
        <a:buSzPct val="80000"/>
        <a:buFont typeface="Wingdings" pitchFamily="2" charset="2"/>
        <a:buChar char="n"/>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84225" y="1125538"/>
            <a:ext cx="6811963" cy="1943100"/>
          </a:xfrm>
        </p:spPr>
        <p:txBody>
          <a:bodyPr/>
          <a:lstStyle/>
          <a:p>
            <a:r>
              <a:rPr lang="ja-JP" altLang="en-US" sz="4000" dirty="0" smtClean="0"/>
              <a:t>テンプレートメソッドの形成に基づく類似メソッド集約支援</a:t>
            </a:r>
          </a:p>
        </p:txBody>
      </p:sp>
      <p:sp>
        <p:nvSpPr>
          <p:cNvPr id="4" name="正方形/長方形 3"/>
          <p:cNvSpPr/>
          <p:nvPr/>
        </p:nvSpPr>
        <p:spPr>
          <a:xfrm>
            <a:off x="1218404" y="4214818"/>
            <a:ext cx="7314036" cy="954107"/>
          </a:xfrm>
          <a:prstGeom prst="rect">
            <a:avLst/>
          </a:prstGeom>
        </p:spPr>
        <p:txBody>
          <a:bodyPr wrap="square">
            <a:spAutoFit/>
          </a:bodyPr>
          <a:lstStyle/>
          <a:p>
            <a:pPr eaLnBrk="1" hangingPunct="1"/>
            <a:r>
              <a:rPr lang="ja-JP" altLang="en-US" sz="2800" dirty="0" smtClean="0"/>
              <a:t>政井 智雄（阪大）</a:t>
            </a:r>
            <a:r>
              <a:rPr lang="en-US" altLang="ja-JP" sz="2800" dirty="0" smtClean="0"/>
              <a:t>,</a:t>
            </a:r>
            <a:r>
              <a:rPr lang="ja-JP" altLang="en-US" sz="2800" dirty="0" smtClean="0"/>
              <a:t>　吉田 則裕（奈良先端大），</a:t>
            </a:r>
            <a:endParaRPr lang="en-US" altLang="ja-JP" sz="2800" dirty="0" smtClean="0"/>
          </a:p>
          <a:p>
            <a:r>
              <a:rPr lang="ja-JP" altLang="en-US" sz="2800" dirty="0" smtClean="0"/>
              <a:t>松下 誠</a:t>
            </a:r>
            <a:r>
              <a:rPr lang="en-US" altLang="ja-JP" sz="2800" dirty="0" smtClean="0"/>
              <a:t>,</a:t>
            </a:r>
            <a:r>
              <a:rPr lang="ja-JP" altLang="en-US" sz="2800" dirty="0" smtClean="0"/>
              <a:t>　井上 克郎（阪大）</a:t>
            </a:r>
          </a:p>
        </p:txBody>
      </p:sp>
      <p:sp>
        <p:nvSpPr>
          <p:cNvPr id="6" name="正方形/長方形 5"/>
          <p:cNvSpPr/>
          <p:nvPr/>
        </p:nvSpPr>
        <p:spPr>
          <a:xfrm>
            <a:off x="794740" y="4201924"/>
            <a:ext cx="680916" cy="523220"/>
          </a:xfrm>
          <a:prstGeom prst="rect">
            <a:avLst/>
          </a:prstGeom>
        </p:spPr>
        <p:txBody>
          <a:bodyPr wrap="square">
            <a:spAutoFit/>
          </a:bodyPr>
          <a:lstStyle/>
          <a:p>
            <a:pPr eaLnBrk="1" hangingPunct="1"/>
            <a:r>
              <a:rPr lang="ja-JP" altLang="en-US" sz="2800" dirty="0" smtClean="0"/>
              <a:t>○</a:t>
            </a:r>
          </a:p>
        </p:txBody>
      </p:sp>
    </p:spTree>
  </p:cSld>
  <p:clrMapOvr>
    <a:masterClrMapping/>
  </p:clrMapOvr>
  <p:transition advTm="1562"/>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 5"/>
          <p:cNvSpPr>
            <a:spLocks noGrp="1"/>
          </p:cNvSpPr>
          <p:nvPr>
            <p:ph type="sldNum" sz="quarter" idx="12"/>
          </p:nvPr>
        </p:nvSpPr>
        <p:spPr>
          <a:noFill/>
        </p:spPr>
        <p:txBody>
          <a:bodyPr/>
          <a:lstStyle/>
          <a:p>
            <a:fld id="{BEBC538E-EADB-4F35-9D7A-18B72DE419AF}" type="slidenum">
              <a:rPr lang="en-US" altLang="ja-JP" smtClean="0"/>
              <a:pPr/>
              <a:t>9</a:t>
            </a:fld>
            <a:endParaRPr lang="en-US" altLang="ja-JP" smtClean="0"/>
          </a:p>
        </p:txBody>
      </p:sp>
      <p:sp>
        <p:nvSpPr>
          <p:cNvPr id="12291" name="Rectangle 2"/>
          <p:cNvSpPr>
            <a:spLocks noGrp="1" noChangeArrowheads="1"/>
          </p:cNvSpPr>
          <p:nvPr>
            <p:ph type="title"/>
          </p:nvPr>
        </p:nvSpPr>
        <p:spPr>
          <a:xfrm>
            <a:off x="317500" y="115888"/>
            <a:ext cx="8826500" cy="865187"/>
          </a:xfrm>
        </p:spPr>
        <p:txBody>
          <a:bodyPr/>
          <a:lstStyle/>
          <a:p>
            <a:pPr eaLnBrk="1" hangingPunct="1"/>
            <a:r>
              <a:rPr lang="ja-JP" altLang="en-US" sz="3200" dirty="0" smtClean="0">
                <a:solidFill>
                  <a:schemeClr val="tx1"/>
                </a:solidFill>
              </a:rPr>
              <a:t>問題点</a:t>
            </a:r>
            <a:r>
              <a:rPr lang="en-US" altLang="ja-JP" sz="3200" dirty="0" smtClean="0">
                <a:solidFill>
                  <a:schemeClr val="tx1"/>
                </a:solidFill>
              </a:rPr>
              <a:t>A</a:t>
            </a:r>
            <a:r>
              <a:rPr lang="ja-JP" altLang="en-US" sz="3200" dirty="0" smtClean="0">
                <a:solidFill>
                  <a:schemeClr val="tx1"/>
                </a:solidFill>
              </a:rPr>
              <a:t>：メソッドとして抽出することが困難な場合</a:t>
            </a:r>
          </a:p>
        </p:txBody>
      </p:sp>
      <p:sp>
        <p:nvSpPr>
          <p:cNvPr id="12292" name="Rectangle 3"/>
          <p:cNvSpPr>
            <a:spLocks noGrp="1" noChangeArrowheads="1"/>
          </p:cNvSpPr>
          <p:nvPr>
            <p:ph type="body" idx="1"/>
          </p:nvPr>
        </p:nvSpPr>
        <p:spPr>
          <a:xfrm>
            <a:off x="250825" y="4149080"/>
            <a:ext cx="8569325" cy="2708920"/>
          </a:xfrm>
          <a:noFill/>
          <a:ln>
            <a:noFill/>
          </a:ln>
        </p:spPr>
        <p:style>
          <a:lnRef idx="2">
            <a:schemeClr val="accent2"/>
          </a:lnRef>
          <a:fillRef idx="1">
            <a:schemeClr val="lt1"/>
          </a:fillRef>
          <a:effectRef idx="0">
            <a:schemeClr val="accent2"/>
          </a:effectRef>
          <a:fontRef idx="minor">
            <a:schemeClr val="dk1"/>
          </a:fontRef>
        </p:style>
        <p:txBody>
          <a:bodyPr/>
          <a:lstStyle/>
          <a:p>
            <a:pPr eaLnBrk="1" hangingPunct="1"/>
            <a:r>
              <a:rPr lang="ja-JP" altLang="en-US" sz="2400" dirty="0" smtClean="0"/>
              <a:t>後ろにあるコード片において参照される変数への代入が</a:t>
            </a:r>
            <a:r>
              <a:rPr lang="en-US" altLang="ja-JP" sz="2400" dirty="0" smtClean="0"/>
              <a:t/>
            </a:r>
            <a:br>
              <a:rPr lang="en-US" altLang="ja-JP" sz="2400" dirty="0" smtClean="0"/>
            </a:br>
            <a:r>
              <a:rPr lang="ja-JP" altLang="en-US" sz="2400" dirty="0" smtClean="0"/>
              <a:t>複数含まれている</a:t>
            </a:r>
          </a:p>
          <a:p>
            <a:pPr eaLnBrk="1" hangingPunct="1"/>
            <a:r>
              <a:rPr lang="en-US" altLang="ja-JP" sz="2400" dirty="0" smtClean="0"/>
              <a:t>break</a:t>
            </a:r>
            <a:r>
              <a:rPr lang="ja-JP" altLang="en-US" sz="2400" dirty="0" smtClean="0"/>
              <a:t>文，</a:t>
            </a:r>
            <a:r>
              <a:rPr lang="en-US" altLang="ja-JP" sz="2400" dirty="0" smtClean="0"/>
              <a:t>continue</a:t>
            </a:r>
            <a:r>
              <a:rPr lang="ja-JP" altLang="en-US" sz="2400" dirty="0" smtClean="0"/>
              <a:t>文が含まれているが，対応する繰り返し文が含まれていない</a:t>
            </a:r>
            <a:endParaRPr lang="en-US" altLang="ja-JP" sz="2400" dirty="0" smtClean="0"/>
          </a:p>
        </p:txBody>
      </p:sp>
      <p:sp>
        <p:nvSpPr>
          <p:cNvPr id="12293" name="AutoShape 5"/>
          <p:cNvSpPr>
            <a:spLocks noChangeArrowheads="1"/>
          </p:cNvSpPr>
          <p:nvPr/>
        </p:nvSpPr>
        <p:spPr bwMode="auto">
          <a:xfrm flipV="1">
            <a:off x="1259632" y="1412775"/>
            <a:ext cx="1977281" cy="2517877"/>
          </a:xfrm>
          <a:prstGeom prst="foldedCorner">
            <a:avLst>
              <a:gd name="adj" fmla="val 12500"/>
            </a:avLst>
          </a:prstGeom>
          <a:solidFill>
            <a:srgbClr val="FFFFCC"/>
          </a:solidFill>
          <a:ln w="9525">
            <a:solidFill>
              <a:schemeClr val="tx1"/>
            </a:solidFill>
            <a:round/>
            <a:headEnd/>
            <a:tailEnd/>
          </a:ln>
        </p:spPr>
        <p:txBody>
          <a:bodyPr rot="10800000" wrap="none" anchor="b"/>
          <a:lstStyle/>
          <a:p>
            <a:r>
              <a:rPr lang="en-US" altLang="ja-JP" dirty="0"/>
              <a:t>…</a:t>
            </a:r>
          </a:p>
          <a:p>
            <a:r>
              <a:rPr lang="en-US" altLang="ja-JP" dirty="0"/>
              <a:t>if(a == 0){</a:t>
            </a:r>
          </a:p>
          <a:p>
            <a:r>
              <a:rPr lang="en-US" altLang="ja-JP" dirty="0"/>
              <a:t>  a = base();</a:t>
            </a:r>
          </a:p>
          <a:p>
            <a:r>
              <a:rPr lang="en-US" altLang="ja-JP" dirty="0"/>
              <a:t>  b = a*rate();</a:t>
            </a:r>
          </a:p>
          <a:p>
            <a:r>
              <a:rPr lang="en-US" altLang="ja-JP" dirty="0"/>
              <a:t>}</a:t>
            </a:r>
          </a:p>
          <a:p>
            <a:r>
              <a:rPr lang="en-US" altLang="ja-JP" dirty="0"/>
              <a:t>calc(a, b);</a:t>
            </a:r>
          </a:p>
          <a:p>
            <a:r>
              <a:rPr lang="en-US" altLang="ja-JP" dirty="0"/>
              <a:t>return;</a:t>
            </a:r>
          </a:p>
        </p:txBody>
      </p:sp>
      <p:sp>
        <p:nvSpPr>
          <p:cNvPr id="13" name="角丸四角形 12"/>
          <p:cNvSpPr/>
          <p:nvPr/>
        </p:nvSpPr>
        <p:spPr bwMode="auto">
          <a:xfrm>
            <a:off x="1187624" y="1700808"/>
            <a:ext cx="1944216" cy="1512168"/>
          </a:xfrm>
          <a:prstGeom prst="roundRect">
            <a:avLst/>
          </a:prstGeom>
          <a:noFill/>
          <a:ln w="38100" cap="flat" cmpd="sng" algn="ctr">
            <a:solidFill>
              <a:srgbClr val="00B050"/>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sp>
        <p:nvSpPr>
          <p:cNvPr id="12296" name="AutoShape 14"/>
          <p:cNvSpPr>
            <a:spLocks noChangeArrowheads="1"/>
          </p:cNvSpPr>
          <p:nvPr/>
        </p:nvSpPr>
        <p:spPr bwMode="auto">
          <a:xfrm>
            <a:off x="3819774" y="2637115"/>
            <a:ext cx="4537075" cy="1223964"/>
          </a:xfrm>
          <a:prstGeom prst="wedgeRoundRectCallout">
            <a:avLst>
              <a:gd name="adj1" fmla="val -64733"/>
              <a:gd name="adj2" fmla="val -40166"/>
              <a:gd name="adj3" fmla="val 16667"/>
            </a:avLst>
          </a:prstGeom>
          <a:solidFill>
            <a:srgbClr val="FFCC99"/>
          </a:solidFill>
          <a:ln w="19050">
            <a:solidFill>
              <a:srgbClr val="FF0000"/>
            </a:solidFill>
            <a:miter lim="800000"/>
            <a:headEnd/>
            <a:tailEnd/>
          </a:ln>
        </p:spPr>
        <p:txBody>
          <a:bodyPr anchor="ctr"/>
          <a:lstStyle/>
          <a:p>
            <a:pPr algn="ctr">
              <a:buClr>
                <a:schemeClr val="accent1"/>
              </a:buClr>
            </a:pPr>
            <a:r>
              <a:rPr lang="ja-JP" altLang="en-US" dirty="0" smtClean="0"/>
              <a:t>戻り値が複数必要となるため</a:t>
            </a:r>
            <a:r>
              <a:rPr lang="en-US" altLang="ja-JP" dirty="0" smtClean="0"/>
              <a:t/>
            </a:r>
            <a:br>
              <a:rPr lang="en-US" altLang="ja-JP" dirty="0" smtClean="0"/>
            </a:br>
            <a:r>
              <a:rPr lang="ja-JP" altLang="en-US" dirty="0" smtClean="0"/>
              <a:t>抽出することが困難</a:t>
            </a:r>
            <a:endParaRPr lang="ja-JP" altLang="en-US" dirty="0"/>
          </a:p>
        </p:txBody>
      </p:sp>
      <p:grpSp>
        <p:nvGrpSpPr>
          <p:cNvPr id="28" name="グループ化 27"/>
          <p:cNvGrpSpPr/>
          <p:nvPr/>
        </p:nvGrpSpPr>
        <p:grpSpPr>
          <a:xfrm>
            <a:off x="395536" y="2060848"/>
            <a:ext cx="2304256" cy="1512168"/>
            <a:chOff x="395536" y="2060848"/>
            <a:chExt cx="2304256" cy="1512168"/>
          </a:xfrm>
        </p:grpSpPr>
        <p:sp>
          <p:nvSpPr>
            <p:cNvPr id="12300" name="AutoShape 18"/>
            <p:cNvSpPr>
              <a:spLocks noChangeArrowheads="1"/>
            </p:cNvSpPr>
            <p:nvPr/>
          </p:nvSpPr>
          <p:spPr bwMode="auto">
            <a:xfrm flipV="1">
              <a:off x="395536" y="2205314"/>
              <a:ext cx="936625" cy="1206502"/>
            </a:xfrm>
            <a:prstGeom prst="curvedRightArrow">
              <a:avLst>
                <a:gd name="adj1" fmla="val 20000"/>
                <a:gd name="adj2" fmla="val 40000"/>
                <a:gd name="adj3" fmla="val 33333"/>
              </a:avLst>
            </a:prstGeom>
            <a:solidFill>
              <a:srgbClr val="CCFFFF"/>
            </a:solidFill>
            <a:ln w="12700">
              <a:solidFill>
                <a:schemeClr val="tx1"/>
              </a:solidFill>
              <a:miter lim="800000"/>
              <a:headEnd/>
              <a:tailEnd/>
            </a:ln>
          </p:spPr>
          <p:txBody>
            <a:bodyPr rot="10800000" wrap="none" anchor="ctr"/>
            <a:lstStyle/>
            <a:p>
              <a:pPr algn="ctr"/>
              <a:r>
                <a:rPr lang="ja-JP" altLang="en-US" sz="2000" b="1" dirty="0" smtClean="0"/>
                <a:t>参照</a:t>
              </a:r>
              <a:endParaRPr lang="ja-JP" altLang="en-US" sz="2000" b="1" dirty="0"/>
            </a:p>
          </p:txBody>
        </p:sp>
        <p:grpSp>
          <p:nvGrpSpPr>
            <p:cNvPr id="22" name="グループ化 21"/>
            <p:cNvGrpSpPr/>
            <p:nvPr/>
          </p:nvGrpSpPr>
          <p:grpSpPr>
            <a:xfrm>
              <a:off x="1331640" y="2060848"/>
              <a:ext cx="1368152" cy="1512168"/>
              <a:chOff x="1331640" y="2060848"/>
              <a:chExt cx="1368152" cy="1512168"/>
            </a:xfrm>
          </p:grpSpPr>
          <p:sp>
            <p:nvSpPr>
              <p:cNvPr id="20" name="角丸四角形 19"/>
              <p:cNvSpPr/>
              <p:nvPr/>
            </p:nvSpPr>
            <p:spPr bwMode="auto">
              <a:xfrm>
                <a:off x="1331640" y="2060848"/>
                <a:ext cx="432048" cy="792088"/>
              </a:xfrm>
              <a:prstGeom prst="roundRect">
                <a:avLst/>
              </a:prstGeom>
              <a:noFill/>
              <a:ln w="38100" cap="flat" cmpd="sng" algn="ctr">
                <a:solidFill>
                  <a:srgbClr val="FF0000"/>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sp>
            <p:nvSpPr>
              <p:cNvPr id="21" name="角丸四角形 20"/>
              <p:cNvSpPr/>
              <p:nvPr/>
            </p:nvSpPr>
            <p:spPr bwMode="auto">
              <a:xfrm>
                <a:off x="1331640" y="3140968"/>
                <a:ext cx="1368152" cy="432048"/>
              </a:xfrm>
              <a:prstGeom prst="roundRect">
                <a:avLst/>
              </a:prstGeom>
              <a:noFill/>
              <a:ln w="38100" cap="flat" cmpd="sng" algn="ctr">
                <a:solidFill>
                  <a:srgbClr val="FF0000"/>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grpSp>
      </p:grpSp>
      <p:grpSp>
        <p:nvGrpSpPr>
          <p:cNvPr id="25" name="グループ化 24"/>
          <p:cNvGrpSpPr/>
          <p:nvPr/>
        </p:nvGrpSpPr>
        <p:grpSpPr>
          <a:xfrm>
            <a:off x="3131840" y="1268760"/>
            <a:ext cx="4752528" cy="2664296"/>
            <a:chOff x="3131840" y="1268760"/>
            <a:chExt cx="4752528" cy="2664296"/>
          </a:xfrm>
        </p:grpSpPr>
        <p:grpSp>
          <p:nvGrpSpPr>
            <p:cNvPr id="18" name="グループ化 17"/>
            <p:cNvGrpSpPr/>
            <p:nvPr/>
          </p:nvGrpSpPr>
          <p:grpSpPr>
            <a:xfrm>
              <a:off x="3131840" y="1412776"/>
              <a:ext cx="4752528" cy="2520280"/>
              <a:chOff x="3131840" y="1412776"/>
              <a:chExt cx="4752528" cy="2520280"/>
            </a:xfrm>
          </p:grpSpPr>
          <p:sp>
            <p:nvSpPr>
              <p:cNvPr id="10" name="AutoShape 5"/>
              <p:cNvSpPr>
                <a:spLocks noChangeArrowheads="1"/>
              </p:cNvSpPr>
              <p:nvPr/>
            </p:nvSpPr>
            <p:spPr bwMode="auto">
              <a:xfrm flipV="1">
                <a:off x="5940152" y="1412776"/>
                <a:ext cx="1944216" cy="2520280"/>
              </a:xfrm>
              <a:prstGeom prst="foldedCorner">
                <a:avLst>
                  <a:gd name="adj" fmla="val 12500"/>
                </a:avLst>
              </a:prstGeom>
              <a:solidFill>
                <a:srgbClr val="FFFFCC"/>
              </a:solidFill>
              <a:ln w="9525">
                <a:solidFill>
                  <a:schemeClr val="tx1"/>
                </a:solidFill>
                <a:round/>
                <a:headEnd/>
                <a:tailEnd/>
              </a:ln>
            </p:spPr>
            <p:txBody>
              <a:bodyPr rot="10800000" wrap="none" anchor="b"/>
              <a:lstStyle/>
              <a:p>
                <a:r>
                  <a:rPr lang="en-US" altLang="ja-JP" dirty="0"/>
                  <a:t>…</a:t>
                </a:r>
              </a:p>
              <a:p>
                <a:r>
                  <a:rPr lang="en-US" altLang="ja-JP" dirty="0" smtClean="0"/>
                  <a:t>if(a != </a:t>
                </a:r>
                <a:r>
                  <a:rPr lang="en-US" altLang="ja-JP" dirty="0"/>
                  <a:t>0){</a:t>
                </a:r>
              </a:p>
              <a:p>
                <a:r>
                  <a:rPr lang="en-US" altLang="ja-JP" dirty="0"/>
                  <a:t>  </a:t>
                </a:r>
                <a:r>
                  <a:rPr lang="en-US" altLang="ja-JP" dirty="0" err="1" smtClean="0"/>
                  <a:t>setBase</a:t>
                </a:r>
                <a:r>
                  <a:rPr lang="en-US" altLang="ja-JP" dirty="0" smtClean="0"/>
                  <a:t>(a);</a:t>
                </a:r>
              </a:p>
              <a:p>
                <a:r>
                  <a:rPr lang="en-US" altLang="ja-JP" dirty="0" smtClean="0"/>
                  <a:t>  b = rate();</a:t>
                </a:r>
              </a:p>
              <a:p>
                <a:r>
                  <a:rPr lang="en-US" altLang="ja-JP" dirty="0" smtClean="0"/>
                  <a:t>}</a:t>
                </a:r>
                <a:endParaRPr lang="en-US" altLang="ja-JP" dirty="0"/>
              </a:p>
              <a:p>
                <a:r>
                  <a:rPr lang="en-US" altLang="ja-JP" dirty="0"/>
                  <a:t>calc(a, b);</a:t>
                </a:r>
              </a:p>
              <a:p>
                <a:r>
                  <a:rPr lang="en-US" altLang="ja-JP" dirty="0"/>
                  <a:t>return;</a:t>
                </a:r>
              </a:p>
            </p:txBody>
          </p:sp>
          <p:sp>
            <p:nvSpPr>
              <p:cNvPr id="11" name="角丸四角形 10"/>
              <p:cNvSpPr/>
              <p:nvPr/>
            </p:nvSpPr>
            <p:spPr bwMode="auto">
              <a:xfrm>
                <a:off x="5868144" y="1700808"/>
                <a:ext cx="1944216" cy="1512168"/>
              </a:xfrm>
              <a:prstGeom prst="roundRect">
                <a:avLst/>
              </a:prstGeom>
              <a:noFill/>
              <a:ln w="38100" cap="flat" cmpd="sng" algn="ctr">
                <a:solidFill>
                  <a:srgbClr val="00B050"/>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cxnSp>
            <p:nvCxnSpPr>
              <p:cNvPr id="14" name="直線矢印コネクタ 13"/>
              <p:cNvCxnSpPr/>
              <p:nvPr/>
            </p:nvCxnSpPr>
            <p:spPr bwMode="auto">
              <a:xfrm>
                <a:off x="3131840" y="2851348"/>
                <a:ext cx="2736304" cy="1588"/>
              </a:xfrm>
              <a:prstGeom prst="straightConnector1">
                <a:avLst/>
              </a:prstGeom>
              <a:ln w="101600">
                <a:solidFill>
                  <a:srgbClr val="00B050"/>
                </a:solidFill>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grpSp>
        <p:sp>
          <p:nvSpPr>
            <p:cNvPr id="19" name="AutoShape 9"/>
            <p:cNvSpPr>
              <a:spLocks noChangeArrowheads="1"/>
            </p:cNvSpPr>
            <p:nvPr/>
          </p:nvSpPr>
          <p:spPr bwMode="auto">
            <a:xfrm>
              <a:off x="3275856" y="1268760"/>
              <a:ext cx="2592288" cy="720725"/>
            </a:xfrm>
            <a:prstGeom prst="leftRightArrow">
              <a:avLst>
                <a:gd name="adj1" fmla="val 50000"/>
                <a:gd name="adj2" fmla="val 67930"/>
              </a:avLst>
            </a:prstGeom>
            <a:solidFill>
              <a:srgbClr val="99CCFF"/>
            </a:solidFill>
            <a:ln w="9525">
              <a:noFill/>
              <a:miter lim="800000"/>
              <a:headEnd/>
              <a:tailEnd/>
            </a:ln>
          </p:spPr>
          <p:txBody>
            <a:bodyPr wrap="none" anchor="ctr"/>
            <a:lstStyle/>
            <a:p>
              <a:pPr algn="ctr"/>
              <a:r>
                <a:rPr lang="ja-JP" altLang="en-US" sz="1800" b="1"/>
                <a:t>類似メソッド</a:t>
              </a:r>
            </a:p>
          </p:txBody>
        </p:sp>
        <p:sp>
          <p:nvSpPr>
            <p:cNvPr id="24" name="角丸四角形吹き出し 23"/>
            <p:cNvSpPr/>
            <p:nvPr/>
          </p:nvSpPr>
          <p:spPr bwMode="auto">
            <a:xfrm>
              <a:off x="3203848" y="1988840"/>
              <a:ext cx="2520280" cy="576064"/>
            </a:xfrm>
            <a:prstGeom prst="wedgeRoundRectCallout">
              <a:avLst>
                <a:gd name="adj1" fmla="val -27312"/>
                <a:gd name="adj2" fmla="val 88011"/>
                <a:gd name="adj3" fmla="val 16667"/>
              </a:avLst>
            </a:prstGeom>
            <a:solidFill>
              <a:srgbClr val="CCFFCC"/>
            </a:solidFill>
            <a:ln w="9525" cap="flat" cmpd="sng" algn="ctr">
              <a:solidFill>
                <a:srgbClr val="00B050"/>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Arial" charset="0"/>
                  <a:ea typeface="ＭＳ Ｐゴシック" charset="-128"/>
                </a:rPr>
                <a:t>差分の対応関係</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22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nimBg="1"/>
      <p:bldP spid="1229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7" name="AutoShape 28"/>
          <p:cNvSpPr>
            <a:spLocks noChangeArrowheads="1"/>
          </p:cNvSpPr>
          <p:nvPr/>
        </p:nvSpPr>
        <p:spPr bwMode="auto">
          <a:xfrm>
            <a:off x="1908175" y="4221163"/>
            <a:ext cx="2590800" cy="2492375"/>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lstStyle/>
          <a:p>
            <a:pPr algn="ctr"/>
            <a:r>
              <a:rPr lang="ja-JP" altLang="en-US" sz="2000"/>
              <a:t>メソッド抽出後</a:t>
            </a:r>
          </a:p>
        </p:txBody>
      </p:sp>
      <p:sp>
        <p:nvSpPr>
          <p:cNvPr id="13329" name="AutoShape 30"/>
          <p:cNvSpPr>
            <a:spLocks noChangeArrowheads="1"/>
          </p:cNvSpPr>
          <p:nvPr/>
        </p:nvSpPr>
        <p:spPr bwMode="auto">
          <a:xfrm>
            <a:off x="6300788" y="4221163"/>
            <a:ext cx="2806700" cy="2492375"/>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lstStyle/>
          <a:p>
            <a:pPr algn="ctr"/>
            <a:r>
              <a:rPr lang="ja-JP" altLang="en-US" sz="2000"/>
              <a:t>メソッド抽出後</a:t>
            </a:r>
          </a:p>
        </p:txBody>
      </p:sp>
      <p:sp>
        <p:nvSpPr>
          <p:cNvPr id="13314" name="スライド番号プレースホルダ 5"/>
          <p:cNvSpPr>
            <a:spLocks noGrp="1"/>
          </p:cNvSpPr>
          <p:nvPr>
            <p:ph type="sldNum" sz="quarter" idx="12"/>
          </p:nvPr>
        </p:nvSpPr>
        <p:spPr>
          <a:noFill/>
        </p:spPr>
        <p:txBody>
          <a:bodyPr/>
          <a:lstStyle/>
          <a:p>
            <a:fld id="{CF605754-98DF-48A9-A260-D2EA4FC508A3}" type="slidenum">
              <a:rPr lang="en-US" altLang="ja-JP" smtClean="0"/>
              <a:pPr/>
              <a:t>10</a:t>
            </a:fld>
            <a:endParaRPr lang="en-US" altLang="ja-JP" smtClean="0"/>
          </a:p>
        </p:txBody>
      </p:sp>
      <p:sp>
        <p:nvSpPr>
          <p:cNvPr id="13315" name="Rectangle 2"/>
          <p:cNvSpPr>
            <a:spLocks noGrp="1" noChangeArrowheads="1"/>
          </p:cNvSpPr>
          <p:nvPr>
            <p:ph type="title"/>
          </p:nvPr>
        </p:nvSpPr>
        <p:spPr>
          <a:xfrm>
            <a:off x="317500" y="115888"/>
            <a:ext cx="8826500" cy="865187"/>
          </a:xfrm>
        </p:spPr>
        <p:txBody>
          <a:bodyPr/>
          <a:lstStyle/>
          <a:p>
            <a:pPr eaLnBrk="1" hangingPunct="1"/>
            <a:r>
              <a:rPr lang="ja-JP" altLang="en-US" sz="3200" dirty="0" smtClean="0">
                <a:solidFill>
                  <a:schemeClr val="tx1"/>
                </a:solidFill>
              </a:rPr>
              <a:t>問題点</a:t>
            </a:r>
            <a:r>
              <a:rPr lang="en-US" altLang="ja-JP" sz="3200" dirty="0" smtClean="0">
                <a:solidFill>
                  <a:schemeClr val="tx1"/>
                </a:solidFill>
              </a:rPr>
              <a:t>B</a:t>
            </a:r>
            <a:r>
              <a:rPr lang="ja-JP" altLang="en-US" sz="3200" dirty="0" smtClean="0">
                <a:solidFill>
                  <a:schemeClr val="tx1"/>
                </a:solidFill>
              </a:rPr>
              <a:t>：</a:t>
            </a:r>
            <a:r>
              <a:rPr lang="en-US" altLang="ja-JP" sz="3200" dirty="0" smtClean="0">
                <a:solidFill>
                  <a:schemeClr val="tx1"/>
                </a:solidFill>
              </a:rPr>
              <a:t/>
            </a:r>
            <a:br>
              <a:rPr lang="en-US" altLang="ja-JP" sz="3200" dirty="0" smtClean="0">
                <a:solidFill>
                  <a:schemeClr val="tx1"/>
                </a:solidFill>
              </a:rPr>
            </a:br>
            <a:r>
              <a:rPr lang="ja-JP" altLang="en-US" sz="3200" dirty="0" smtClean="0">
                <a:solidFill>
                  <a:schemeClr val="tx1"/>
                </a:solidFill>
              </a:rPr>
              <a:t>メソッドと抽出した後に差異が存在する場合</a:t>
            </a:r>
          </a:p>
        </p:txBody>
      </p:sp>
      <p:sp>
        <p:nvSpPr>
          <p:cNvPr id="13316" name="Rectangle 3"/>
          <p:cNvSpPr>
            <a:spLocks noGrp="1" noChangeArrowheads="1"/>
          </p:cNvSpPr>
          <p:nvPr>
            <p:ph type="body" idx="1"/>
          </p:nvPr>
        </p:nvSpPr>
        <p:spPr>
          <a:xfrm>
            <a:off x="323850" y="1339850"/>
            <a:ext cx="8569325" cy="2017142"/>
          </a:xfrm>
        </p:spPr>
        <p:txBody>
          <a:bodyPr/>
          <a:lstStyle/>
          <a:p>
            <a:pPr eaLnBrk="1" hangingPunct="1"/>
            <a:r>
              <a:rPr lang="ja-JP" altLang="en-US" sz="2800" dirty="0" smtClean="0"/>
              <a:t>抽出が容易なコード片であっても，抽出後の類似</a:t>
            </a:r>
            <a:r>
              <a:rPr lang="en-US" altLang="ja-JP" sz="2800" dirty="0" smtClean="0"/>
              <a:t/>
            </a:r>
            <a:br>
              <a:rPr lang="en-US" altLang="ja-JP" sz="2800" dirty="0" smtClean="0"/>
            </a:br>
            <a:r>
              <a:rPr lang="ja-JP" altLang="en-US" sz="2800" dirty="0" smtClean="0"/>
              <a:t>メソッドが一致せず集約が難しい場合がある</a:t>
            </a:r>
          </a:p>
          <a:p>
            <a:pPr lvl="1" eaLnBrk="1" hangingPunct="1"/>
            <a:r>
              <a:rPr lang="ja-JP" altLang="en-US" sz="2400" dirty="0" smtClean="0"/>
              <a:t>抽出後のメソッドの引数が異なる場合</a:t>
            </a:r>
          </a:p>
          <a:p>
            <a:pPr lvl="1" eaLnBrk="1" hangingPunct="1"/>
            <a:r>
              <a:rPr lang="ja-JP" altLang="en-US" sz="2400" dirty="0" smtClean="0"/>
              <a:t>抽出後のメソッドの戻り値を返す変数が異なる場合</a:t>
            </a:r>
          </a:p>
        </p:txBody>
      </p:sp>
      <p:sp>
        <p:nvSpPr>
          <p:cNvPr id="13317" name="AutoShape 5"/>
          <p:cNvSpPr>
            <a:spLocks noChangeArrowheads="1"/>
          </p:cNvSpPr>
          <p:nvPr/>
        </p:nvSpPr>
        <p:spPr bwMode="auto">
          <a:xfrm flipV="1">
            <a:off x="107950" y="3644900"/>
            <a:ext cx="1944688" cy="1943100"/>
          </a:xfrm>
          <a:prstGeom prst="foldedCorner">
            <a:avLst>
              <a:gd name="adj" fmla="val 12500"/>
            </a:avLst>
          </a:prstGeom>
          <a:solidFill>
            <a:srgbClr val="FFFFCC"/>
          </a:solidFill>
          <a:ln w="9525">
            <a:solidFill>
              <a:schemeClr val="tx1"/>
            </a:solidFill>
            <a:round/>
            <a:headEnd/>
            <a:tailEnd/>
          </a:ln>
        </p:spPr>
        <p:txBody>
          <a:bodyPr rot="10800000" wrap="none" anchor="b"/>
          <a:lstStyle/>
          <a:p>
            <a:r>
              <a:rPr lang="en-US" altLang="ja-JP" sz="1800" dirty="0"/>
              <a:t>…</a:t>
            </a:r>
          </a:p>
          <a:p>
            <a:r>
              <a:rPr lang="en-US" altLang="ja-JP" sz="1800" dirty="0"/>
              <a:t>if(a == 0){</a:t>
            </a:r>
          </a:p>
          <a:p>
            <a:r>
              <a:rPr lang="en-US" altLang="ja-JP" sz="1800" dirty="0"/>
              <a:t>  a = base();</a:t>
            </a:r>
          </a:p>
          <a:p>
            <a:r>
              <a:rPr lang="en-US" altLang="ja-JP" sz="1800" dirty="0"/>
              <a:t>}</a:t>
            </a:r>
          </a:p>
          <a:p>
            <a:r>
              <a:rPr lang="en-US" altLang="ja-JP" sz="1800" dirty="0"/>
              <a:t>calc(a, b);</a:t>
            </a:r>
          </a:p>
          <a:p>
            <a:r>
              <a:rPr lang="en-US" altLang="ja-JP" sz="1800" dirty="0"/>
              <a:t>return;</a:t>
            </a:r>
          </a:p>
        </p:txBody>
      </p:sp>
      <p:sp>
        <p:nvSpPr>
          <p:cNvPr id="13318" name="AutoShape 6"/>
          <p:cNvSpPr>
            <a:spLocks noChangeArrowheads="1"/>
          </p:cNvSpPr>
          <p:nvPr/>
        </p:nvSpPr>
        <p:spPr bwMode="auto">
          <a:xfrm flipV="1">
            <a:off x="4572000" y="3717925"/>
            <a:ext cx="1944688" cy="1943100"/>
          </a:xfrm>
          <a:prstGeom prst="foldedCorner">
            <a:avLst>
              <a:gd name="adj" fmla="val 12500"/>
            </a:avLst>
          </a:prstGeom>
          <a:solidFill>
            <a:srgbClr val="FFFFCC"/>
          </a:solidFill>
          <a:ln w="9525">
            <a:solidFill>
              <a:schemeClr val="tx1"/>
            </a:solidFill>
            <a:round/>
            <a:headEnd/>
            <a:tailEnd/>
          </a:ln>
        </p:spPr>
        <p:txBody>
          <a:bodyPr rot="10800000" wrap="none" anchor="b"/>
          <a:lstStyle/>
          <a:p>
            <a:r>
              <a:rPr lang="en-US" altLang="ja-JP" sz="1800"/>
              <a:t>…</a:t>
            </a:r>
          </a:p>
          <a:p>
            <a:r>
              <a:rPr lang="en-US" altLang="ja-JP" sz="1800"/>
              <a:t>if(b &gt; 0){</a:t>
            </a:r>
          </a:p>
          <a:p>
            <a:r>
              <a:rPr lang="en-US" altLang="ja-JP" sz="1800"/>
              <a:t>  b = a*rate();</a:t>
            </a:r>
          </a:p>
          <a:p>
            <a:r>
              <a:rPr lang="en-US" altLang="ja-JP" sz="1800"/>
              <a:t>}</a:t>
            </a:r>
          </a:p>
          <a:p>
            <a:r>
              <a:rPr lang="en-US" altLang="ja-JP" sz="1800"/>
              <a:t>calc(a, b);</a:t>
            </a:r>
          </a:p>
          <a:p>
            <a:r>
              <a:rPr lang="en-US" altLang="ja-JP" sz="1800"/>
              <a:t>return;</a:t>
            </a:r>
          </a:p>
        </p:txBody>
      </p:sp>
      <p:sp>
        <p:nvSpPr>
          <p:cNvPr id="13321" name="AutoShape 9"/>
          <p:cNvSpPr>
            <a:spLocks noChangeArrowheads="1"/>
          </p:cNvSpPr>
          <p:nvPr/>
        </p:nvSpPr>
        <p:spPr bwMode="auto">
          <a:xfrm>
            <a:off x="2051050" y="3429000"/>
            <a:ext cx="2447925" cy="720725"/>
          </a:xfrm>
          <a:prstGeom prst="leftRightArrow">
            <a:avLst>
              <a:gd name="adj1" fmla="val 50000"/>
              <a:gd name="adj2" fmla="val 67930"/>
            </a:avLst>
          </a:prstGeom>
          <a:solidFill>
            <a:srgbClr val="99CCFF"/>
          </a:solidFill>
          <a:ln w="9525">
            <a:noFill/>
            <a:miter lim="800000"/>
            <a:headEnd/>
            <a:tailEnd/>
          </a:ln>
        </p:spPr>
        <p:txBody>
          <a:bodyPr wrap="none" anchor="ctr"/>
          <a:lstStyle/>
          <a:p>
            <a:pPr algn="ctr"/>
            <a:r>
              <a:rPr lang="ja-JP" altLang="en-US" sz="1800" b="1"/>
              <a:t>類似メソッド</a:t>
            </a:r>
          </a:p>
        </p:txBody>
      </p:sp>
      <p:sp>
        <p:nvSpPr>
          <p:cNvPr id="13322" name="AutoShape 11"/>
          <p:cNvSpPr>
            <a:spLocks noChangeArrowheads="1"/>
          </p:cNvSpPr>
          <p:nvPr/>
        </p:nvSpPr>
        <p:spPr bwMode="auto">
          <a:xfrm flipV="1">
            <a:off x="2197100" y="4797425"/>
            <a:ext cx="1944688" cy="1152525"/>
          </a:xfrm>
          <a:prstGeom prst="foldedCorner">
            <a:avLst>
              <a:gd name="adj" fmla="val 12500"/>
            </a:avLst>
          </a:prstGeom>
          <a:solidFill>
            <a:srgbClr val="CCFFCC"/>
          </a:solidFill>
          <a:ln w="9525">
            <a:solidFill>
              <a:schemeClr val="tx1"/>
            </a:solidFill>
            <a:round/>
            <a:headEnd/>
            <a:tailEnd/>
          </a:ln>
        </p:spPr>
        <p:txBody>
          <a:bodyPr rot="10800000" wrap="none" anchor="b"/>
          <a:lstStyle/>
          <a:p>
            <a:r>
              <a:rPr lang="en-US" altLang="ja-JP" sz="1800" dirty="0"/>
              <a:t>…</a:t>
            </a:r>
          </a:p>
          <a:p>
            <a:r>
              <a:rPr lang="en-US" altLang="ja-JP" sz="1800" b="1" dirty="0">
                <a:solidFill>
                  <a:srgbClr val="FF0000"/>
                </a:solidFill>
              </a:rPr>
              <a:t>a</a:t>
            </a:r>
            <a:r>
              <a:rPr lang="en-US" altLang="ja-JP" sz="1800" b="1" dirty="0">
                <a:solidFill>
                  <a:srgbClr val="008000"/>
                </a:solidFill>
              </a:rPr>
              <a:t> = extracted(</a:t>
            </a:r>
            <a:r>
              <a:rPr lang="en-US" altLang="ja-JP" sz="1800" b="1" dirty="0">
                <a:solidFill>
                  <a:srgbClr val="FF0000"/>
                </a:solidFill>
              </a:rPr>
              <a:t>a</a:t>
            </a:r>
            <a:r>
              <a:rPr lang="en-US" altLang="ja-JP" sz="1800" b="1" dirty="0">
                <a:solidFill>
                  <a:srgbClr val="008000"/>
                </a:solidFill>
              </a:rPr>
              <a:t>)</a:t>
            </a:r>
            <a:r>
              <a:rPr lang="en-US" altLang="ja-JP" sz="1800" dirty="0"/>
              <a:t>;</a:t>
            </a:r>
          </a:p>
          <a:p>
            <a:r>
              <a:rPr lang="en-US" altLang="ja-JP" sz="1800" dirty="0"/>
              <a:t>calc(a, b);</a:t>
            </a:r>
          </a:p>
          <a:p>
            <a:r>
              <a:rPr lang="en-US" altLang="ja-JP" sz="1800" dirty="0"/>
              <a:t>return;</a:t>
            </a:r>
          </a:p>
        </p:txBody>
      </p:sp>
      <p:sp>
        <p:nvSpPr>
          <p:cNvPr id="13323" name="AutoShape 12"/>
          <p:cNvSpPr>
            <a:spLocks noChangeArrowheads="1"/>
          </p:cNvSpPr>
          <p:nvPr/>
        </p:nvSpPr>
        <p:spPr bwMode="auto">
          <a:xfrm flipV="1">
            <a:off x="6694488" y="4794250"/>
            <a:ext cx="2089150" cy="1150938"/>
          </a:xfrm>
          <a:prstGeom prst="foldedCorner">
            <a:avLst>
              <a:gd name="adj" fmla="val 12500"/>
            </a:avLst>
          </a:prstGeom>
          <a:solidFill>
            <a:srgbClr val="CCFFCC"/>
          </a:solidFill>
          <a:ln w="9525">
            <a:solidFill>
              <a:schemeClr val="tx1"/>
            </a:solidFill>
            <a:round/>
            <a:headEnd/>
            <a:tailEnd/>
          </a:ln>
        </p:spPr>
        <p:txBody>
          <a:bodyPr rot="10800000" wrap="none" anchor="b"/>
          <a:lstStyle/>
          <a:p>
            <a:r>
              <a:rPr lang="en-US" altLang="ja-JP" sz="1800" dirty="0"/>
              <a:t>…</a:t>
            </a:r>
          </a:p>
          <a:p>
            <a:r>
              <a:rPr lang="en-US" altLang="ja-JP" sz="1800" b="1" dirty="0">
                <a:solidFill>
                  <a:srgbClr val="FF0000"/>
                </a:solidFill>
              </a:rPr>
              <a:t>b</a:t>
            </a:r>
            <a:r>
              <a:rPr lang="en-US" altLang="ja-JP" sz="1800" b="1" dirty="0">
                <a:solidFill>
                  <a:srgbClr val="008000"/>
                </a:solidFill>
              </a:rPr>
              <a:t> = extracted(</a:t>
            </a:r>
            <a:r>
              <a:rPr lang="en-US" altLang="ja-JP" sz="1800" b="1" dirty="0">
                <a:solidFill>
                  <a:srgbClr val="FF0000"/>
                </a:solidFill>
              </a:rPr>
              <a:t>a, b</a:t>
            </a:r>
            <a:r>
              <a:rPr lang="en-US" altLang="ja-JP" sz="1800" b="1" dirty="0">
                <a:solidFill>
                  <a:srgbClr val="008000"/>
                </a:solidFill>
              </a:rPr>
              <a:t>)</a:t>
            </a:r>
            <a:r>
              <a:rPr lang="en-US" altLang="ja-JP" sz="1800" dirty="0"/>
              <a:t>;</a:t>
            </a:r>
          </a:p>
          <a:p>
            <a:r>
              <a:rPr lang="en-US" altLang="ja-JP" sz="1800" dirty="0"/>
              <a:t>calc(a, b);</a:t>
            </a:r>
          </a:p>
          <a:p>
            <a:r>
              <a:rPr lang="en-US" altLang="ja-JP" sz="1800" dirty="0"/>
              <a:t>return;</a:t>
            </a:r>
          </a:p>
        </p:txBody>
      </p:sp>
      <p:sp>
        <p:nvSpPr>
          <p:cNvPr id="13324" name="AutoShape 22"/>
          <p:cNvSpPr>
            <a:spLocks noChangeArrowheads="1"/>
          </p:cNvSpPr>
          <p:nvPr/>
        </p:nvSpPr>
        <p:spPr bwMode="auto">
          <a:xfrm flipV="1">
            <a:off x="2125663" y="6164263"/>
            <a:ext cx="2160587" cy="404812"/>
          </a:xfrm>
          <a:prstGeom prst="foldedCorner">
            <a:avLst>
              <a:gd name="adj" fmla="val 12500"/>
            </a:avLst>
          </a:prstGeom>
          <a:solidFill>
            <a:srgbClr val="CCFFCC"/>
          </a:solidFill>
          <a:ln w="9525">
            <a:solidFill>
              <a:schemeClr val="tx1"/>
            </a:solidFill>
            <a:round/>
            <a:headEnd/>
            <a:tailEnd/>
          </a:ln>
        </p:spPr>
        <p:txBody>
          <a:bodyPr rot="10800000" wrap="none" anchor="b"/>
          <a:lstStyle/>
          <a:p>
            <a:r>
              <a:rPr lang="en-US" altLang="ja-JP" sz="1800"/>
              <a:t>extracted(int a){...}</a:t>
            </a:r>
          </a:p>
        </p:txBody>
      </p:sp>
      <p:sp>
        <p:nvSpPr>
          <p:cNvPr id="13325" name="Text Box 24"/>
          <p:cNvSpPr txBox="1">
            <a:spLocks noChangeArrowheads="1"/>
          </p:cNvSpPr>
          <p:nvPr/>
        </p:nvSpPr>
        <p:spPr bwMode="auto">
          <a:xfrm>
            <a:off x="395288" y="3259138"/>
            <a:ext cx="1289050" cy="457200"/>
          </a:xfrm>
          <a:prstGeom prst="rect">
            <a:avLst/>
          </a:prstGeom>
          <a:noFill/>
          <a:ln w="9525">
            <a:noFill/>
            <a:miter lim="800000"/>
            <a:headEnd/>
            <a:tailEnd/>
          </a:ln>
        </p:spPr>
        <p:txBody>
          <a:bodyPr wrap="none" lIns="90000" tIns="46800" rIns="90000" bIns="46800" anchor="b">
            <a:spAutoFit/>
          </a:bodyPr>
          <a:lstStyle/>
          <a:p>
            <a:r>
              <a:rPr lang="ja-JP" altLang="en-US"/>
              <a:t>メソッド</a:t>
            </a:r>
            <a:r>
              <a:rPr lang="en-US" altLang="ja-JP"/>
              <a:t>A</a:t>
            </a:r>
          </a:p>
        </p:txBody>
      </p:sp>
      <p:sp>
        <p:nvSpPr>
          <p:cNvPr id="13326" name="Text Box 26"/>
          <p:cNvSpPr txBox="1">
            <a:spLocks noChangeArrowheads="1"/>
          </p:cNvSpPr>
          <p:nvPr/>
        </p:nvSpPr>
        <p:spPr bwMode="auto">
          <a:xfrm>
            <a:off x="468313" y="5661025"/>
            <a:ext cx="1416050" cy="641350"/>
          </a:xfrm>
          <a:prstGeom prst="rect">
            <a:avLst/>
          </a:prstGeom>
          <a:noFill/>
          <a:ln w="9525">
            <a:noFill/>
            <a:miter lim="800000"/>
            <a:headEnd/>
            <a:tailEnd/>
          </a:ln>
        </p:spPr>
        <p:txBody>
          <a:bodyPr wrap="none" lIns="90000" tIns="46800" rIns="90000" bIns="46800" anchor="b">
            <a:spAutoFit/>
          </a:bodyPr>
          <a:lstStyle/>
          <a:p>
            <a:pPr algn="ctr"/>
            <a:r>
              <a:rPr lang="ja-JP" altLang="en-US" sz="1800" dirty="0"/>
              <a:t>メソッドとして</a:t>
            </a:r>
            <a:br>
              <a:rPr lang="ja-JP" altLang="en-US" sz="1800" dirty="0"/>
            </a:br>
            <a:r>
              <a:rPr lang="ja-JP" altLang="en-US" sz="1800" dirty="0"/>
              <a:t>抽出</a:t>
            </a:r>
          </a:p>
        </p:txBody>
      </p:sp>
      <p:sp>
        <p:nvSpPr>
          <p:cNvPr id="13331" name="AutoShape 32"/>
          <p:cNvSpPr>
            <a:spLocks noChangeArrowheads="1"/>
          </p:cNvSpPr>
          <p:nvPr/>
        </p:nvSpPr>
        <p:spPr bwMode="auto">
          <a:xfrm flipV="1">
            <a:off x="6442075" y="6164263"/>
            <a:ext cx="2557463" cy="404812"/>
          </a:xfrm>
          <a:prstGeom prst="foldedCorner">
            <a:avLst>
              <a:gd name="adj" fmla="val 12500"/>
            </a:avLst>
          </a:prstGeom>
          <a:solidFill>
            <a:srgbClr val="CCFFCC"/>
          </a:solidFill>
          <a:ln w="9525">
            <a:solidFill>
              <a:schemeClr val="tx1"/>
            </a:solidFill>
            <a:round/>
            <a:headEnd/>
            <a:tailEnd/>
          </a:ln>
        </p:spPr>
        <p:txBody>
          <a:bodyPr rot="10800000" wrap="none" anchor="b"/>
          <a:lstStyle/>
          <a:p>
            <a:r>
              <a:rPr lang="en-US" altLang="ja-JP" sz="1800"/>
              <a:t>extracted(int a, int b){...}</a:t>
            </a:r>
          </a:p>
        </p:txBody>
      </p:sp>
      <p:cxnSp>
        <p:nvCxnSpPr>
          <p:cNvPr id="13332" name="AutoShape 33"/>
          <p:cNvCxnSpPr>
            <a:cxnSpLocks noChangeShapeType="1"/>
          </p:cNvCxnSpPr>
          <p:nvPr/>
        </p:nvCxnSpPr>
        <p:spPr bwMode="auto">
          <a:xfrm>
            <a:off x="7876430" y="5311775"/>
            <a:ext cx="7938" cy="854075"/>
          </a:xfrm>
          <a:prstGeom prst="straightConnector1">
            <a:avLst/>
          </a:prstGeom>
          <a:noFill/>
          <a:ln w="38100">
            <a:solidFill>
              <a:schemeClr val="tx1"/>
            </a:solidFill>
            <a:prstDash val="sysDot"/>
            <a:round/>
            <a:headEnd/>
            <a:tailEnd type="triangle" w="lg" len="med"/>
          </a:ln>
        </p:spPr>
      </p:cxnSp>
      <p:sp>
        <p:nvSpPr>
          <p:cNvPr id="13333" name="Text Box 34"/>
          <p:cNvSpPr txBox="1">
            <a:spLocks noChangeArrowheads="1"/>
          </p:cNvSpPr>
          <p:nvPr/>
        </p:nvSpPr>
        <p:spPr bwMode="auto">
          <a:xfrm>
            <a:off x="4787900" y="5734050"/>
            <a:ext cx="1416050" cy="641350"/>
          </a:xfrm>
          <a:prstGeom prst="rect">
            <a:avLst/>
          </a:prstGeom>
          <a:noFill/>
          <a:ln w="9525">
            <a:noFill/>
            <a:miter lim="800000"/>
            <a:headEnd/>
            <a:tailEnd/>
          </a:ln>
        </p:spPr>
        <p:txBody>
          <a:bodyPr wrap="none" lIns="90000" tIns="46800" rIns="90000" bIns="46800" anchor="b">
            <a:spAutoFit/>
          </a:bodyPr>
          <a:lstStyle/>
          <a:p>
            <a:pPr algn="ctr"/>
            <a:r>
              <a:rPr lang="ja-JP" altLang="en-US" sz="1800" dirty="0"/>
              <a:t>メソッドとして</a:t>
            </a:r>
            <a:br>
              <a:rPr lang="ja-JP" altLang="en-US" sz="1800" dirty="0"/>
            </a:br>
            <a:r>
              <a:rPr lang="ja-JP" altLang="en-US" sz="1800" dirty="0"/>
              <a:t>抽出</a:t>
            </a:r>
          </a:p>
        </p:txBody>
      </p:sp>
      <p:sp>
        <p:nvSpPr>
          <p:cNvPr id="13334" name="Text Box 35"/>
          <p:cNvSpPr txBox="1">
            <a:spLocks noChangeArrowheads="1"/>
          </p:cNvSpPr>
          <p:nvPr/>
        </p:nvSpPr>
        <p:spPr bwMode="auto">
          <a:xfrm>
            <a:off x="4938713" y="3259138"/>
            <a:ext cx="1289050" cy="457200"/>
          </a:xfrm>
          <a:prstGeom prst="rect">
            <a:avLst/>
          </a:prstGeom>
          <a:noFill/>
          <a:ln w="9525">
            <a:noFill/>
            <a:miter lim="800000"/>
            <a:headEnd/>
            <a:tailEnd/>
          </a:ln>
        </p:spPr>
        <p:txBody>
          <a:bodyPr wrap="none" lIns="90000" tIns="46800" rIns="90000" bIns="46800" anchor="b">
            <a:spAutoFit/>
          </a:bodyPr>
          <a:lstStyle/>
          <a:p>
            <a:r>
              <a:rPr lang="ja-JP" altLang="en-US"/>
              <a:t>メソッド</a:t>
            </a:r>
            <a:r>
              <a:rPr lang="en-US" altLang="ja-JP"/>
              <a:t>B</a:t>
            </a:r>
          </a:p>
        </p:txBody>
      </p:sp>
      <p:sp>
        <p:nvSpPr>
          <p:cNvPr id="36" name="角丸四角形 35"/>
          <p:cNvSpPr/>
          <p:nvPr/>
        </p:nvSpPr>
        <p:spPr bwMode="auto">
          <a:xfrm>
            <a:off x="4536504" y="4221088"/>
            <a:ext cx="1475656" cy="936104"/>
          </a:xfrm>
          <a:prstGeom prst="roundRect">
            <a:avLst/>
          </a:prstGeom>
          <a:noFill/>
          <a:ln w="38100" cap="flat" cmpd="sng" algn="ctr">
            <a:solidFill>
              <a:srgbClr val="00B050"/>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sp>
        <p:nvSpPr>
          <p:cNvPr id="37" name="角丸四角形 36"/>
          <p:cNvSpPr/>
          <p:nvPr/>
        </p:nvSpPr>
        <p:spPr bwMode="auto">
          <a:xfrm>
            <a:off x="107504" y="4149080"/>
            <a:ext cx="1368152" cy="936104"/>
          </a:xfrm>
          <a:prstGeom prst="roundRect">
            <a:avLst/>
          </a:prstGeom>
          <a:noFill/>
          <a:ln w="38100" cap="flat" cmpd="sng" algn="ctr">
            <a:solidFill>
              <a:srgbClr val="00B050"/>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sp>
        <p:nvSpPr>
          <p:cNvPr id="13328" name="AutoShape 29"/>
          <p:cNvSpPr>
            <a:spLocks noChangeArrowheads="1"/>
          </p:cNvSpPr>
          <p:nvPr/>
        </p:nvSpPr>
        <p:spPr bwMode="auto">
          <a:xfrm rot="2959248">
            <a:off x="1068388" y="5373688"/>
            <a:ext cx="1368425" cy="409575"/>
          </a:xfrm>
          <a:prstGeom prst="rightArrow">
            <a:avLst>
              <a:gd name="adj1" fmla="val 50000"/>
              <a:gd name="adj2" fmla="val 83527"/>
            </a:avLst>
          </a:prstGeom>
          <a:solidFill>
            <a:srgbClr val="92D050"/>
          </a:solidFill>
          <a:ln w="9525">
            <a:solidFill>
              <a:schemeClr val="tx1"/>
            </a:solidFill>
            <a:miter lim="800000"/>
            <a:headEnd/>
            <a:tailEnd/>
          </a:ln>
        </p:spPr>
        <p:txBody>
          <a:bodyPr wrap="none" lIns="90000" tIns="46800" rIns="90000" bIns="46800" anchor="ctr"/>
          <a:lstStyle/>
          <a:p>
            <a:endParaRPr lang="ja-JP" altLang="en-US"/>
          </a:p>
        </p:txBody>
      </p:sp>
      <p:sp>
        <p:nvSpPr>
          <p:cNvPr id="13330" name="AutoShape 31"/>
          <p:cNvSpPr>
            <a:spLocks noChangeArrowheads="1"/>
          </p:cNvSpPr>
          <p:nvPr/>
        </p:nvSpPr>
        <p:spPr bwMode="auto">
          <a:xfrm rot="2959248">
            <a:off x="5425282" y="5417344"/>
            <a:ext cx="1296987" cy="409575"/>
          </a:xfrm>
          <a:prstGeom prst="rightArrow">
            <a:avLst>
              <a:gd name="adj1" fmla="val 50000"/>
              <a:gd name="adj2" fmla="val 79167"/>
            </a:avLst>
          </a:prstGeom>
          <a:solidFill>
            <a:srgbClr val="92D050"/>
          </a:solidFill>
          <a:ln w="9525">
            <a:solidFill>
              <a:schemeClr val="tx1"/>
            </a:solidFill>
            <a:miter lim="800000"/>
            <a:headEnd/>
            <a:tailEnd/>
          </a:ln>
        </p:spPr>
        <p:txBody>
          <a:bodyPr wrap="none" lIns="90000" tIns="46800" rIns="90000" bIns="46800" anchor="ctr"/>
          <a:lstStyle/>
          <a:p>
            <a:endParaRPr lang="ja-JP" altLang="en-US"/>
          </a:p>
        </p:txBody>
      </p:sp>
      <p:cxnSp>
        <p:nvCxnSpPr>
          <p:cNvPr id="38" name="AutoShape 33"/>
          <p:cNvCxnSpPr>
            <a:cxnSpLocks noChangeShapeType="1"/>
          </p:cNvCxnSpPr>
          <p:nvPr/>
        </p:nvCxnSpPr>
        <p:spPr bwMode="auto">
          <a:xfrm rot="16200000" flipH="1">
            <a:off x="2987290" y="5731680"/>
            <a:ext cx="863055" cy="2109"/>
          </a:xfrm>
          <a:prstGeom prst="straightConnector1">
            <a:avLst/>
          </a:prstGeom>
          <a:noFill/>
          <a:ln w="38100">
            <a:solidFill>
              <a:schemeClr val="tx1"/>
            </a:solidFill>
            <a:prstDash val="sysDot"/>
            <a:round/>
            <a:headEnd/>
            <a:tailEnd type="triangle" w="lg" len="med"/>
          </a:ln>
        </p:spPr>
      </p:cxnSp>
      <p:grpSp>
        <p:nvGrpSpPr>
          <p:cNvPr id="45" name="グループ化 44"/>
          <p:cNvGrpSpPr/>
          <p:nvPr/>
        </p:nvGrpSpPr>
        <p:grpSpPr>
          <a:xfrm>
            <a:off x="2123728" y="5013176"/>
            <a:ext cx="6696744" cy="432048"/>
            <a:chOff x="2123728" y="5013176"/>
            <a:chExt cx="6696744" cy="432048"/>
          </a:xfrm>
        </p:grpSpPr>
        <p:sp>
          <p:nvSpPr>
            <p:cNvPr id="41" name="角丸四角形 40"/>
            <p:cNvSpPr/>
            <p:nvPr/>
          </p:nvSpPr>
          <p:spPr bwMode="auto">
            <a:xfrm>
              <a:off x="2123728" y="5013176"/>
              <a:ext cx="504056" cy="432048"/>
            </a:xfrm>
            <a:prstGeom prst="roundRect">
              <a:avLst/>
            </a:prstGeom>
            <a:noFill/>
            <a:ln w="38100" cap="flat" cmpd="sng" algn="ctr">
              <a:solidFill>
                <a:srgbClr val="FF0000"/>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sp>
          <p:nvSpPr>
            <p:cNvPr id="42" name="角丸四角形 41"/>
            <p:cNvSpPr/>
            <p:nvPr/>
          </p:nvSpPr>
          <p:spPr bwMode="auto">
            <a:xfrm>
              <a:off x="3563888" y="5013176"/>
              <a:ext cx="504056" cy="432048"/>
            </a:xfrm>
            <a:prstGeom prst="roundRect">
              <a:avLst/>
            </a:prstGeom>
            <a:noFill/>
            <a:ln w="38100" cap="flat" cmpd="sng" algn="ctr">
              <a:solidFill>
                <a:srgbClr val="FF0000"/>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sp>
          <p:nvSpPr>
            <p:cNvPr id="43" name="角丸四角形 42"/>
            <p:cNvSpPr/>
            <p:nvPr/>
          </p:nvSpPr>
          <p:spPr bwMode="auto">
            <a:xfrm>
              <a:off x="6588224" y="5013176"/>
              <a:ext cx="504056" cy="432048"/>
            </a:xfrm>
            <a:prstGeom prst="roundRect">
              <a:avLst/>
            </a:prstGeom>
            <a:noFill/>
            <a:ln w="38100" cap="flat" cmpd="sng" algn="ctr">
              <a:solidFill>
                <a:srgbClr val="FF0000"/>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sp>
          <p:nvSpPr>
            <p:cNvPr id="44" name="角丸四角形 43"/>
            <p:cNvSpPr/>
            <p:nvPr/>
          </p:nvSpPr>
          <p:spPr bwMode="auto">
            <a:xfrm>
              <a:off x="8100392" y="5013176"/>
              <a:ext cx="720080" cy="432048"/>
            </a:xfrm>
            <a:prstGeom prst="roundRect">
              <a:avLst/>
            </a:prstGeom>
            <a:noFill/>
            <a:ln w="38100" cap="flat" cmpd="sng" algn="ctr">
              <a:solidFill>
                <a:srgbClr val="FF0000"/>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問題点の解決策とその支援</a:t>
            </a:r>
            <a:endParaRPr kumimoji="1" lang="ja-JP" altLang="en-US" dirty="0"/>
          </a:p>
        </p:txBody>
      </p:sp>
      <p:sp>
        <p:nvSpPr>
          <p:cNvPr id="3" name="コンテンツ プレースホルダ 2"/>
          <p:cNvSpPr>
            <a:spLocks noGrp="1"/>
          </p:cNvSpPr>
          <p:nvPr>
            <p:ph idx="1"/>
          </p:nvPr>
        </p:nvSpPr>
        <p:spPr>
          <a:xfrm>
            <a:off x="1141462" y="1412776"/>
            <a:ext cx="7704856" cy="2304256"/>
          </a:xfrm>
        </p:spPr>
        <p:style>
          <a:lnRef idx="2">
            <a:schemeClr val="accent2"/>
          </a:lnRef>
          <a:fillRef idx="1">
            <a:schemeClr val="lt1"/>
          </a:fillRef>
          <a:effectRef idx="0">
            <a:schemeClr val="accent2"/>
          </a:effectRef>
          <a:fontRef idx="minor">
            <a:schemeClr val="dk1"/>
          </a:fontRef>
        </p:style>
        <p:txBody>
          <a:bodyPr/>
          <a:lstStyle/>
          <a:p>
            <a:r>
              <a:rPr lang="ja-JP" altLang="en-US" sz="2800" dirty="0" smtClean="0">
                <a:solidFill>
                  <a:schemeClr val="tx1"/>
                </a:solidFill>
              </a:rPr>
              <a:t>解決策</a:t>
            </a:r>
            <a:endParaRPr lang="en-US" altLang="ja-JP" sz="2800" dirty="0" smtClean="0">
              <a:solidFill>
                <a:schemeClr val="tx1"/>
              </a:solidFill>
            </a:endParaRPr>
          </a:p>
          <a:p>
            <a:pPr lvl="1"/>
            <a:r>
              <a:rPr lang="ja-JP" altLang="en-US" sz="2400" dirty="0" smtClean="0">
                <a:solidFill>
                  <a:schemeClr val="tx1"/>
                </a:solidFill>
              </a:rPr>
              <a:t>抽出することが容易なコード片を用いて抽出を行う</a:t>
            </a:r>
            <a:endParaRPr lang="en-US" altLang="ja-JP" sz="2400" dirty="0" smtClean="0">
              <a:solidFill>
                <a:schemeClr val="tx1"/>
              </a:solidFill>
            </a:endParaRPr>
          </a:p>
          <a:p>
            <a:r>
              <a:rPr lang="ja-JP" altLang="en-US" sz="2800" dirty="0" smtClean="0">
                <a:solidFill>
                  <a:schemeClr val="tx1"/>
                </a:solidFill>
              </a:rPr>
              <a:t>支援</a:t>
            </a:r>
            <a:endParaRPr lang="en-US" altLang="ja-JP" sz="2800" dirty="0" smtClean="0">
              <a:solidFill>
                <a:schemeClr val="tx1"/>
              </a:solidFill>
            </a:endParaRPr>
          </a:p>
          <a:p>
            <a:pPr lvl="1"/>
            <a:r>
              <a:rPr kumimoji="1" lang="ja-JP" altLang="en-US" sz="2400" dirty="0" smtClean="0">
                <a:solidFill>
                  <a:schemeClr val="tx1"/>
                </a:solidFill>
              </a:rPr>
              <a:t>抽出することが容易なコード片</a:t>
            </a:r>
            <a:r>
              <a:rPr lang="ja-JP" altLang="en-US" sz="2400" dirty="0" smtClean="0">
                <a:solidFill>
                  <a:schemeClr val="tx1"/>
                </a:solidFill>
              </a:rPr>
              <a:t>を</a:t>
            </a:r>
            <a:r>
              <a:rPr kumimoji="1" lang="ja-JP" altLang="en-US" sz="2400" dirty="0" smtClean="0">
                <a:solidFill>
                  <a:schemeClr val="tx1"/>
                </a:solidFill>
              </a:rPr>
              <a:t>対応関係とともに自動的に検出する</a:t>
            </a:r>
            <a:endParaRPr kumimoji="1" lang="en-US" altLang="ja-JP" sz="2400" dirty="0" smtClean="0">
              <a:solidFill>
                <a:schemeClr val="tx1"/>
              </a:solidFill>
            </a:endParaRPr>
          </a:p>
        </p:txBody>
      </p:sp>
      <p:sp>
        <p:nvSpPr>
          <p:cNvPr id="4" name="スライド番号プレースホルダ 3"/>
          <p:cNvSpPr>
            <a:spLocks noGrp="1"/>
          </p:cNvSpPr>
          <p:nvPr>
            <p:ph type="sldNum" sz="quarter" idx="12"/>
          </p:nvPr>
        </p:nvSpPr>
        <p:spPr>
          <a:xfrm>
            <a:off x="8413626" y="6584950"/>
            <a:ext cx="550862" cy="273050"/>
          </a:xfrm>
        </p:spPr>
        <p:txBody>
          <a:bodyPr/>
          <a:lstStyle/>
          <a:p>
            <a:pPr>
              <a:defRPr/>
            </a:pPr>
            <a:fld id="{008CABB0-F499-42D6-9D26-E05A9FCEB61F}" type="slidenum">
              <a:rPr lang="en-US" altLang="ja-JP" smtClean="0"/>
              <a:pPr>
                <a:defRPr/>
              </a:pPr>
              <a:t>11</a:t>
            </a:fld>
            <a:endParaRPr lang="en-US" altLang="ja-JP"/>
          </a:p>
        </p:txBody>
      </p:sp>
      <p:sp>
        <p:nvSpPr>
          <p:cNvPr id="6" name="コンテンツ プレースホルダ 2"/>
          <p:cNvSpPr txBox="1">
            <a:spLocks/>
          </p:cNvSpPr>
          <p:nvPr/>
        </p:nvSpPr>
        <p:spPr bwMode="auto">
          <a:xfrm>
            <a:off x="1141462" y="3861048"/>
            <a:ext cx="7705229" cy="2304256"/>
          </a:xfrm>
          <a:prstGeom prst="rect">
            <a:avLst/>
          </a:prstGeom>
          <a:ln>
            <a:solidFill>
              <a:srgbClr val="FFC000"/>
            </a:solid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FF9900"/>
              </a:buClr>
              <a:buSzPct val="80000"/>
              <a:buFont typeface="Wingdings" pitchFamily="2" charset="2"/>
              <a:buChar char="n"/>
              <a:tabLst/>
              <a:defRPr/>
            </a:pPr>
            <a:r>
              <a:rPr kumimoji="1" lang="ja-JP" altLang="en-US" sz="2800" b="0" i="0" u="none" strike="noStrike" kern="0" cap="none" spc="0" normalizeH="0" baseline="0" noProof="0" dirty="0" smtClean="0">
                <a:ln>
                  <a:noFill/>
                </a:ln>
                <a:solidFill>
                  <a:schemeClr val="tx1"/>
                </a:solidFill>
                <a:effectLst/>
                <a:uLnTx/>
                <a:uFillTx/>
                <a:latin typeface="+mn-lt"/>
                <a:ea typeface="+mn-ea"/>
              </a:rPr>
              <a:t>解決策</a:t>
            </a:r>
            <a:endParaRPr lang="en-US" altLang="ja-JP" sz="2800" kern="0" dirty="0" smtClean="0">
              <a:solidFill>
                <a:schemeClr val="tx1"/>
              </a:solidFill>
            </a:endParaRPr>
          </a:p>
          <a:p>
            <a:pPr marL="742950" lvl="1" indent="-285750" eaLnBrk="0" hangingPunct="0">
              <a:spcBef>
                <a:spcPct val="20000"/>
              </a:spcBef>
              <a:buClr>
                <a:srgbClr val="FF9900"/>
              </a:buClr>
              <a:buSzPct val="80000"/>
              <a:buFont typeface="Wingdings" pitchFamily="2" charset="2"/>
              <a:buChar char="p"/>
              <a:defRPr/>
            </a:pPr>
            <a:r>
              <a:rPr lang="ja-JP" altLang="en-US" kern="0" dirty="0" smtClean="0">
                <a:solidFill>
                  <a:schemeClr val="tx1"/>
                </a:solidFill>
              </a:rPr>
              <a:t>抽出後にどのような差異があるかを事前に把握する</a:t>
            </a:r>
            <a:endParaRPr lang="en-US" altLang="ja-JP" kern="0" dirty="0" smtClean="0">
              <a:solidFill>
                <a:schemeClr val="tx1"/>
              </a:solidFill>
            </a:endParaRPr>
          </a:p>
          <a:p>
            <a:pPr marL="285750" indent="-285750" eaLnBrk="0" hangingPunct="0">
              <a:spcBef>
                <a:spcPct val="20000"/>
              </a:spcBef>
              <a:buClr>
                <a:srgbClr val="FF9900"/>
              </a:buClr>
              <a:buSzPct val="80000"/>
              <a:buFont typeface="Wingdings" pitchFamily="2" charset="2"/>
              <a:buChar char="n"/>
              <a:defRPr/>
            </a:pPr>
            <a:r>
              <a:rPr lang="ja-JP" altLang="en-US" sz="2800" kern="0" dirty="0" smtClean="0">
                <a:solidFill>
                  <a:schemeClr val="tx1"/>
                </a:solidFill>
              </a:rPr>
              <a:t>支援</a:t>
            </a:r>
            <a:endParaRPr kumimoji="1" lang="en-US" altLang="ja-JP" sz="28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rgbClr val="FF9900"/>
              </a:buClr>
              <a:buSzPct val="80000"/>
              <a:buFont typeface="Wingdings" pitchFamily="2" charset="2"/>
              <a:buChar char="p"/>
              <a:tabLst/>
              <a:defRPr/>
            </a:pPr>
            <a:r>
              <a:rPr lang="ja-JP" altLang="en-US" kern="0" dirty="0" smtClean="0">
                <a:solidFill>
                  <a:schemeClr val="tx1"/>
                </a:solidFill>
              </a:rPr>
              <a:t>自動的に検出したコード片について抽出後の差異の調査を行い，その情報を提示する</a:t>
            </a:r>
            <a:endParaRPr lang="en-US" altLang="ja-JP" kern="0" dirty="0" smtClean="0">
              <a:solidFill>
                <a:schemeClr val="tx1"/>
              </a:solidFill>
            </a:endParaRPr>
          </a:p>
        </p:txBody>
      </p:sp>
      <p:sp>
        <p:nvSpPr>
          <p:cNvPr id="7" name="テキスト ボックス 6"/>
          <p:cNvSpPr txBox="1"/>
          <p:nvPr/>
        </p:nvSpPr>
        <p:spPr bwMode="auto">
          <a:xfrm>
            <a:off x="464354" y="1412776"/>
            <a:ext cx="677108" cy="2304256"/>
          </a:xfrm>
          <a:prstGeom prst="rect">
            <a:avLst/>
          </a:prstGeom>
          <a:solidFill>
            <a:srgbClr val="99CCFF"/>
          </a:solidFill>
          <a:ln>
            <a:headEnd/>
            <a:tailEnd/>
          </a:ln>
        </p:spPr>
        <p:style>
          <a:lnRef idx="2">
            <a:schemeClr val="accent2"/>
          </a:lnRef>
          <a:fillRef idx="1">
            <a:schemeClr val="lt1"/>
          </a:fillRef>
          <a:effectRef idx="0">
            <a:schemeClr val="accent2"/>
          </a:effectRef>
          <a:fontRef idx="minor">
            <a:schemeClr val="dk1"/>
          </a:fontRef>
        </p:style>
        <p:txBody>
          <a:bodyPr vert="eaVert" wrap="square" lIns="91440" tIns="45720" rIns="91440" bIns="45720" numCol="1" rtlCol="0" anchor="t" anchorCtr="0" compatLnSpc="1">
            <a:prstTxWarp prst="textNoShape">
              <a:avLst/>
            </a:prstTxWarp>
            <a:spAutoFit/>
          </a:bodyPr>
          <a:lstStyle/>
          <a:p>
            <a:pPr marL="342900" marR="0" indent="-342900" algn="ctr" defTabSz="914400" rtl="0" eaLnBrk="1" fontAlgn="base" latinLnBrk="0" hangingPunct="1">
              <a:lnSpc>
                <a:spcPct val="100000"/>
              </a:lnSpc>
              <a:spcBef>
                <a:spcPct val="20000"/>
              </a:spcBef>
              <a:spcAft>
                <a:spcPct val="0"/>
              </a:spcAft>
              <a:buClr>
                <a:schemeClr val="accent1"/>
              </a:buClr>
              <a:buSzPct val="80000"/>
              <a:tabLst/>
            </a:pPr>
            <a:r>
              <a:rPr kumimoji="1" lang="ja-JP" altLang="en-US" sz="3200" b="0" i="0" u="none" strike="noStrike" kern="0" cap="none" spc="0" normalizeH="0" baseline="0" noProof="0" dirty="0" smtClean="0">
                <a:ln>
                  <a:noFill/>
                </a:ln>
                <a:solidFill>
                  <a:schemeClr val="tx1"/>
                </a:solidFill>
                <a:effectLst/>
                <a:uLnTx/>
                <a:uFillTx/>
                <a:latin typeface="+mn-lt"/>
                <a:ea typeface="+mn-ea"/>
                <a:cs typeface="+mn-cs"/>
              </a:rPr>
              <a:t>問題点</a:t>
            </a:r>
            <a:r>
              <a:rPr lang="ja-JP" altLang="en-US" sz="3200" kern="0" dirty="0" smtClean="0">
                <a:solidFill>
                  <a:schemeClr val="tx1"/>
                </a:solidFill>
              </a:rPr>
              <a:t>Ａ</a:t>
            </a:r>
            <a:endParaRPr kumimoji="1" lang="ja-JP" altLang="en-US" sz="32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テキスト ボックス 7"/>
          <p:cNvSpPr txBox="1"/>
          <p:nvPr/>
        </p:nvSpPr>
        <p:spPr bwMode="auto">
          <a:xfrm>
            <a:off x="464354" y="3861048"/>
            <a:ext cx="677108" cy="2304256"/>
          </a:xfrm>
          <a:prstGeom prst="rect">
            <a:avLst/>
          </a:prstGeom>
          <a:solidFill>
            <a:srgbClr val="FFFFCC"/>
          </a:solidFill>
          <a:ln>
            <a:solidFill>
              <a:srgbClr val="FF9900"/>
            </a:solidFill>
            <a:headEnd/>
            <a:tailEnd/>
          </a:ln>
        </p:spPr>
        <p:style>
          <a:lnRef idx="2">
            <a:schemeClr val="accent2"/>
          </a:lnRef>
          <a:fillRef idx="1">
            <a:schemeClr val="lt1"/>
          </a:fillRef>
          <a:effectRef idx="0">
            <a:schemeClr val="accent2"/>
          </a:effectRef>
          <a:fontRef idx="minor">
            <a:schemeClr val="dk1"/>
          </a:fontRef>
        </p:style>
        <p:txBody>
          <a:bodyPr vert="eaVert" wrap="square" lIns="91440" tIns="45720" rIns="91440" bIns="45720" numCol="1" rtlCol="0" anchor="t" anchorCtr="0" compatLnSpc="1">
            <a:prstTxWarp prst="textNoShape">
              <a:avLst/>
            </a:prstTxWarp>
            <a:spAutoFit/>
          </a:bodyPr>
          <a:lstStyle/>
          <a:p>
            <a:pPr marL="342900" marR="0" indent="-342900" algn="ctr" defTabSz="914400" rtl="0" eaLnBrk="1" fontAlgn="base" latinLnBrk="0" hangingPunct="1">
              <a:lnSpc>
                <a:spcPct val="100000"/>
              </a:lnSpc>
              <a:spcBef>
                <a:spcPct val="20000"/>
              </a:spcBef>
              <a:spcAft>
                <a:spcPct val="0"/>
              </a:spcAft>
              <a:buClr>
                <a:schemeClr val="accent1"/>
              </a:buClr>
              <a:buSzPct val="80000"/>
              <a:tabLst/>
            </a:pPr>
            <a:r>
              <a:rPr kumimoji="1" lang="ja-JP" altLang="en-US" sz="3200" b="0" i="0" u="none" strike="noStrike" kern="0" cap="none" spc="0" normalizeH="0" baseline="0" noProof="0" dirty="0" smtClean="0">
                <a:ln>
                  <a:noFill/>
                </a:ln>
                <a:solidFill>
                  <a:schemeClr val="tx1"/>
                </a:solidFill>
                <a:effectLst/>
                <a:uLnTx/>
                <a:uFillTx/>
                <a:latin typeface="+mn-lt"/>
                <a:ea typeface="+mn-ea"/>
                <a:cs typeface="+mn-cs"/>
              </a:rPr>
              <a:t>問題点</a:t>
            </a:r>
            <a:r>
              <a:rPr lang="ja-JP" altLang="en-US" sz="3200" kern="0" noProof="0" dirty="0" smtClean="0">
                <a:solidFill>
                  <a:schemeClr val="tx1"/>
                </a:solidFill>
              </a:rPr>
              <a:t>Ｂ</a:t>
            </a:r>
            <a:endParaRPr kumimoji="1" lang="ja-JP" altLang="en-US" sz="32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 5"/>
          <p:cNvSpPr>
            <a:spLocks noGrp="1"/>
          </p:cNvSpPr>
          <p:nvPr>
            <p:ph type="sldNum" sz="quarter" idx="12"/>
          </p:nvPr>
        </p:nvSpPr>
        <p:spPr>
          <a:noFill/>
        </p:spPr>
        <p:txBody>
          <a:bodyPr/>
          <a:lstStyle/>
          <a:p>
            <a:fld id="{1EB4F284-156B-44AA-A756-B0D91BC5A845}" type="slidenum">
              <a:rPr lang="en-US" altLang="ja-JP" smtClean="0"/>
              <a:pPr/>
              <a:t>12</a:t>
            </a:fld>
            <a:endParaRPr lang="en-US" altLang="ja-JP" smtClean="0"/>
          </a:p>
        </p:txBody>
      </p:sp>
      <p:sp>
        <p:nvSpPr>
          <p:cNvPr id="14339" name="Rectangle 2"/>
          <p:cNvSpPr>
            <a:spLocks noGrp="1" noChangeArrowheads="1"/>
          </p:cNvSpPr>
          <p:nvPr>
            <p:ph type="title"/>
          </p:nvPr>
        </p:nvSpPr>
        <p:spPr/>
        <p:txBody>
          <a:bodyPr/>
          <a:lstStyle/>
          <a:p>
            <a:r>
              <a:rPr lang="ja-JP" altLang="en-US" dirty="0" smtClean="0"/>
              <a:t>提案手法</a:t>
            </a:r>
          </a:p>
        </p:txBody>
      </p:sp>
      <p:sp>
        <p:nvSpPr>
          <p:cNvPr id="104451" name="Document"/>
          <p:cNvSpPr>
            <a:spLocks noEditPoints="1" noChangeArrowheads="1"/>
          </p:cNvSpPr>
          <p:nvPr/>
        </p:nvSpPr>
        <p:spPr bwMode="auto">
          <a:xfrm>
            <a:off x="396875" y="3357563"/>
            <a:ext cx="1038225" cy="129540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a:lstStyle/>
          <a:p>
            <a:pPr>
              <a:defRPr/>
            </a:pPr>
            <a:r>
              <a:rPr lang="ja-JP" altLang="en-US" sz="1800">
                <a:latin typeface="Verdana" pitchFamily="34" charset="0"/>
              </a:rPr>
              <a:t>ユーザ</a:t>
            </a:r>
            <a:br>
              <a:rPr lang="ja-JP" altLang="en-US" sz="1800">
                <a:latin typeface="Verdana" pitchFamily="34" charset="0"/>
              </a:rPr>
            </a:br>
            <a:r>
              <a:rPr lang="ja-JP" altLang="en-US" sz="1800">
                <a:latin typeface="Verdana" pitchFamily="34" charset="0"/>
              </a:rPr>
              <a:t>選択の</a:t>
            </a:r>
          </a:p>
          <a:p>
            <a:pPr>
              <a:defRPr/>
            </a:pPr>
            <a:r>
              <a:rPr lang="ja-JP" altLang="en-US" sz="1800">
                <a:latin typeface="Verdana" pitchFamily="34" charset="0"/>
              </a:rPr>
              <a:t>メソッド</a:t>
            </a:r>
          </a:p>
          <a:p>
            <a:pPr>
              <a:defRPr/>
            </a:pPr>
            <a:r>
              <a:rPr lang="ja-JP" altLang="en-US" sz="1800">
                <a:latin typeface="Verdana" pitchFamily="34" charset="0"/>
              </a:rPr>
              <a:t>    </a:t>
            </a:r>
            <a:r>
              <a:rPr lang="en-US" altLang="ja-JP" sz="1800">
                <a:latin typeface="Verdana" pitchFamily="34" charset="0"/>
              </a:rPr>
              <a:t>M2</a:t>
            </a:r>
          </a:p>
        </p:txBody>
      </p:sp>
      <p:sp>
        <p:nvSpPr>
          <p:cNvPr id="14341" name="AutoShape 21"/>
          <p:cNvSpPr>
            <a:spLocks noChangeArrowheads="1"/>
          </p:cNvSpPr>
          <p:nvPr/>
        </p:nvSpPr>
        <p:spPr bwMode="auto">
          <a:xfrm>
            <a:off x="2484438" y="1844824"/>
            <a:ext cx="2667000" cy="868358"/>
          </a:xfrm>
          <a:prstGeom prst="roundRect">
            <a:avLst>
              <a:gd name="adj" fmla="val 16667"/>
            </a:avLst>
          </a:prstGeom>
          <a:solidFill>
            <a:srgbClr val="FFFF99"/>
          </a:solidFill>
          <a:ln w="12700">
            <a:solidFill>
              <a:schemeClr val="tx1"/>
            </a:solidFill>
            <a:round/>
            <a:headEnd/>
            <a:tailEnd/>
          </a:ln>
        </p:spPr>
        <p:txBody>
          <a:bodyPr wrap="none" anchor="ctr"/>
          <a:lstStyle/>
          <a:p>
            <a:pPr algn="ctr"/>
            <a:r>
              <a:rPr lang="ja-JP" altLang="en-US" sz="2000" dirty="0" smtClean="0">
                <a:latin typeface="Verdana" pitchFamily="34" charset="0"/>
              </a:rPr>
              <a:t>抽象構文木に基づいた</a:t>
            </a:r>
            <a:r>
              <a:rPr lang="en-US" altLang="ja-JP" sz="2000" dirty="0" smtClean="0">
                <a:latin typeface="Verdana" pitchFamily="34" charset="0"/>
              </a:rPr>
              <a:t/>
            </a:r>
            <a:br>
              <a:rPr lang="en-US" altLang="ja-JP" sz="2000" dirty="0" smtClean="0">
                <a:latin typeface="Verdana" pitchFamily="34" charset="0"/>
              </a:rPr>
            </a:br>
            <a:r>
              <a:rPr lang="ja-JP" altLang="en-US" sz="2000" dirty="0" smtClean="0">
                <a:latin typeface="Verdana" pitchFamily="34" charset="0"/>
              </a:rPr>
              <a:t>差分の検出</a:t>
            </a:r>
            <a:endParaRPr lang="en-US" altLang="ja-JP" sz="2000" dirty="0">
              <a:latin typeface="Verdana" pitchFamily="34" charset="0"/>
            </a:endParaRPr>
          </a:p>
        </p:txBody>
      </p:sp>
      <p:sp>
        <p:nvSpPr>
          <p:cNvPr id="14342" name="AutoShape 22"/>
          <p:cNvSpPr>
            <a:spLocks noChangeArrowheads="1"/>
          </p:cNvSpPr>
          <p:nvPr/>
        </p:nvSpPr>
        <p:spPr bwMode="auto">
          <a:xfrm>
            <a:off x="2420933" y="4921268"/>
            <a:ext cx="2794010" cy="865186"/>
          </a:xfrm>
          <a:prstGeom prst="roundRect">
            <a:avLst>
              <a:gd name="adj" fmla="val 16667"/>
            </a:avLst>
          </a:prstGeom>
          <a:solidFill>
            <a:srgbClr val="FFFF99"/>
          </a:solidFill>
          <a:ln w="12700">
            <a:solidFill>
              <a:schemeClr val="tx1"/>
            </a:solidFill>
            <a:round/>
            <a:headEnd/>
            <a:tailEnd/>
          </a:ln>
        </p:spPr>
        <p:txBody>
          <a:bodyPr wrap="none" anchor="ctr"/>
          <a:lstStyle/>
          <a:p>
            <a:pPr algn="ctr"/>
            <a:r>
              <a:rPr lang="ja-JP" altLang="en-US" sz="2000" dirty="0">
                <a:latin typeface="Verdana" pitchFamily="34" charset="0"/>
              </a:rPr>
              <a:t>抽出後のメソッドの</a:t>
            </a:r>
          </a:p>
          <a:p>
            <a:pPr algn="ctr"/>
            <a:r>
              <a:rPr lang="ja-JP" altLang="en-US" sz="2000" dirty="0">
                <a:latin typeface="Verdana" pitchFamily="34" charset="0"/>
              </a:rPr>
              <a:t>差異に基づく分類</a:t>
            </a:r>
          </a:p>
        </p:txBody>
      </p:sp>
      <p:cxnSp>
        <p:nvCxnSpPr>
          <p:cNvPr id="14343" name="AutoShape 23"/>
          <p:cNvCxnSpPr>
            <a:cxnSpLocks noChangeShapeType="1"/>
            <a:stCxn id="14341" idx="2"/>
            <a:endCxn id="14346" idx="0"/>
          </p:cNvCxnSpPr>
          <p:nvPr/>
        </p:nvCxnSpPr>
        <p:spPr bwMode="auto">
          <a:xfrm rot="5400000">
            <a:off x="3496579" y="3034541"/>
            <a:ext cx="642719" cy="1588"/>
          </a:xfrm>
          <a:prstGeom prst="straightConnector1">
            <a:avLst/>
          </a:prstGeom>
          <a:noFill/>
          <a:ln w="63500">
            <a:solidFill>
              <a:srgbClr val="000000"/>
            </a:solidFill>
            <a:round/>
            <a:headEnd/>
            <a:tailEnd type="triangle" w="med" len="med"/>
          </a:ln>
        </p:spPr>
      </p:cxnSp>
      <p:sp>
        <p:nvSpPr>
          <p:cNvPr id="104479" name="Document"/>
          <p:cNvSpPr>
            <a:spLocks noEditPoints="1" noChangeArrowheads="1"/>
          </p:cNvSpPr>
          <p:nvPr/>
        </p:nvSpPr>
        <p:spPr bwMode="auto">
          <a:xfrm>
            <a:off x="396875" y="1771650"/>
            <a:ext cx="1038225" cy="129698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r>
              <a:rPr lang="ja-JP" altLang="en-US" sz="1800">
                <a:latin typeface="Verdana" pitchFamily="34" charset="0"/>
              </a:rPr>
              <a:t>ユーザ</a:t>
            </a:r>
          </a:p>
          <a:p>
            <a:pPr>
              <a:defRPr/>
            </a:pPr>
            <a:r>
              <a:rPr lang="ja-JP" altLang="en-US" sz="1800">
                <a:latin typeface="Verdana" pitchFamily="34" charset="0"/>
              </a:rPr>
              <a:t>選択の</a:t>
            </a:r>
          </a:p>
          <a:p>
            <a:pPr>
              <a:defRPr/>
            </a:pPr>
            <a:r>
              <a:rPr lang="ja-JP" altLang="en-US" sz="1800">
                <a:latin typeface="Verdana" pitchFamily="34" charset="0"/>
              </a:rPr>
              <a:t>メソッド</a:t>
            </a:r>
          </a:p>
          <a:p>
            <a:pPr>
              <a:defRPr/>
            </a:pPr>
            <a:r>
              <a:rPr lang="ja-JP" altLang="en-US" sz="1800">
                <a:latin typeface="Verdana" pitchFamily="34" charset="0"/>
              </a:rPr>
              <a:t>    </a:t>
            </a:r>
            <a:r>
              <a:rPr lang="en-US" altLang="ja-JP" sz="1800">
                <a:latin typeface="Verdana" pitchFamily="34" charset="0"/>
              </a:rPr>
              <a:t>M1</a:t>
            </a:r>
          </a:p>
        </p:txBody>
      </p:sp>
      <p:sp>
        <p:nvSpPr>
          <p:cNvPr id="14345" name="Rectangle 32"/>
          <p:cNvSpPr>
            <a:spLocks noChangeArrowheads="1"/>
          </p:cNvSpPr>
          <p:nvPr/>
        </p:nvSpPr>
        <p:spPr bwMode="auto">
          <a:xfrm>
            <a:off x="201592" y="1557338"/>
            <a:ext cx="1512888" cy="3311525"/>
          </a:xfrm>
          <a:prstGeom prst="rect">
            <a:avLst/>
          </a:prstGeom>
          <a:noFill/>
          <a:ln w="12700">
            <a:solidFill>
              <a:schemeClr val="tx1"/>
            </a:solidFill>
            <a:miter lim="800000"/>
            <a:headEnd/>
            <a:tailEnd/>
          </a:ln>
        </p:spPr>
        <p:txBody>
          <a:bodyPr wrap="none" anchor="ctr"/>
          <a:lstStyle/>
          <a:p>
            <a:endParaRPr lang="ja-JP" altLang="en-US"/>
          </a:p>
        </p:txBody>
      </p:sp>
      <p:sp>
        <p:nvSpPr>
          <p:cNvPr id="14346" name="AutoShape 35"/>
          <p:cNvSpPr>
            <a:spLocks noChangeArrowheads="1"/>
          </p:cNvSpPr>
          <p:nvPr/>
        </p:nvSpPr>
        <p:spPr bwMode="auto">
          <a:xfrm>
            <a:off x="2420934" y="3355901"/>
            <a:ext cx="2794008" cy="865187"/>
          </a:xfrm>
          <a:prstGeom prst="roundRect">
            <a:avLst>
              <a:gd name="adj" fmla="val 16667"/>
            </a:avLst>
          </a:prstGeom>
          <a:solidFill>
            <a:srgbClr val="FFFF99"/>
          </a:solidFill>
          <a:ln w="12700">
            <a:solidFill>
              <a:schemeClr val="tx1"/>
            </a:solidFill>
            <a:round/>
            <a:headEnd/>
            <a:tailEnd/>
          </a:ln>
        </p:spPr>
        <p:txBody>
          <a:bodyPr wrap="none" anchor="ctr"/>
          <a:lstStyle/>
          <a:p>
            <a:pPr algn="ctr"/>
            <a:r>
              <a:rPr lang="ja-JP" altLang="en-US" sz="2000" dirty="0" smtClean="0">
                <a:latin typeface="Verdana" pitchFamily="34" charset="0"/>
              </a:rPr>
              <a:t>差分を含む，抽出が</a:t>
            </a:r>
            <a:r>
              <a:rPr lang="en-US" altLang="ja-JP" sz="2000" dirty="0" smtClean="0">
                <a:latin typeface="Verdana" pitchFamily="34" charset="0"/>
              </a:rPr>
              <a:t/>
            </a:r>
            <a:br>
              <a:rPr lang="en-US" altLang="ja-JP" sz="2000" dirty="0" smtClean="0">
                <a:latin typeface="Verdana" pitchFamily="34" charset="0"/>
              </a:rPr>
            </a:br>
            <a:r>
              <a:rPr lang="ja-JP" altLang="en-US" sz="2000" dirty="0" smtClean="0">
                <a:latin typeface="Verdana" pitchFamily="34" charset="0"/>
              </a:rPr>
              <a:t>容易なコード片の検出</a:t>
            </a:r>
            <a:endParaRPr lang="ja-JP" altLang="en-US" sz="2000" dirty="0">
              <a:latin typeface="Verdana" pitchFamily="34" charset="0"/>
            </a:endParaRPr>
          </a:p>
        </p:txBody>
      </p:sp>
      <p:cxnSp>
        <p:nvCxnSpPr>
          <p:cNvPr id="14347" name="AutoShape 36"/>
          <p:cNvCxnSpPr>
            <a:cxnSpLocks noChangeShapeType="1"/>
            <a:stCxn id="14346" idx="2"/>
            <a:endCxn id="14342" idx="0"/>
          </p:cNvCxnSpPr>
          <p:nvPr/>
        </p:nvCxnSpPr>
        <p:spPr bwMode="auto">
          <a:xfrm rot="5400000">
            <a:off x="3467848" y="4571178"/>
            <a:ext cx="700180" cy="1588"/>
          </a:xfrm>
          <a:prstGeom prst="straightConnector1">
            <a:avLst/>
          </a:prstGeom>
          <a:noFill/>
          <a:ln w="63500">
            <a:solidFill>
              <a:srgbClr val="000000"/>
            </a:solidFill>
            <a:round/>
            <a:headEnd/>
            <a:tailEnd type="triangle" w="med" len="med"/>
          </a:ln>
        </p:spPr>
      </p:cxnSp>
      <p:pic>
        <p:nvPicPr>
          <p:cNvPr id="14348" name="Picture 39" descr="MCj02000170000[1]"/>
          <p:cNvPicPr>
            <a:picLocks noChangeAspect="1" noChangeArrowheads="1"/>
          </p:cNvPicPr>
          <p:nvPr/>
        </p:nvPicPr>
        <p:blipFill>
          <a:blip r:embed="rId3" cstate="print"/>
          <a:srcRect/>
          <a:stretch>
            <a:fillRect/>
          </a:stretch>
        </p:blipFill>
        <p:spPr bwMode="auto">
          <a:xfrm>
            <a:off x="6804025" y="1333500"/>
            <a:ext cx="1946275" cy="1270000"/>
          </a:xfrm>
          <a:prstGeom prst="rect">
            <a:avLst/>
          </a:prstGeom>
          <a:noFill/>
          <a:ln w="9525">
            <a:noFill/>
            <a:miter lim="800000"/>
            <a:headEnd/>
            <a:tailEnd/>
          </a:ln>
        </p:spPr>
      </p:pic>
      <p:sp>
        <p:nvSpPr>
          <p:cNvPr id="14349" name="AutoShape 40"/>
          <p:cNvSpPr>
            <a:spLocks noChangeArrowheads="1"/>
          </p:cNvSpPr>
          <p:nvPr/>
        </p:nvSpPr>
        <p:spPr bwMode="auto">
          <a:xfrm>
            <a:off x="7091363" y="2781300"/>
            <a:ext cx="1008062" cy="720725"/>
          </a:xfrm>
          <a:prstGeom prst="downArrow">
            <a:avLst>
              <a:gd name="adj1" fmla="val 49833"/>
              <a:gd name="adj2" fmla="val 49560"/>
            </a:avLst>
          </a:prstGeom>
          <a:solidFill>
            <a:schemeClr val="bg1"/>
          </a:solidFill>
          <a:ln w="9525">
            <a:solidFill>
              <a:schemeClr val="tx1"/>
            </a:solidFill>
            <a:miter lim="800000"/>
            <a:headEnd/>
            <a:tailEnd/>
          </a:ln>
        </p:spPr>
        <p:txBody>
          <a:bodyPr vert="eaVert" wrap="none" anchor="ctr"/>
          <a:lstStyle/>
          <a:p>
            <a:pPr algn="ctr"/>
            <a:r>
              <a:rPr lang="ja-JP" altLang="en-US" sz="1800"/>
              <a:t>閲覧</a:t>
            </a:r>
          </a:p>
        </p:txBody>
      </p:sp>
      <p:sp>
        <p:nvSpPr>
          <p:cNvPr id="14350" name="Text Box 42"/>
          <p:cNvSpPr txBox="1">
            <a:spLocks noChangeArrowheads="1"/>
          </p:cNvSpPr>
          <p:nvPr/>
        </p:nvSpPr>
        <p:spPr bwMode="auto">
          <a:xfrm>
            <a:off x="7956550" y="2557463"/>
            <a:ext cx="885825" cy="366712"/>
          </a:xfrm>
          <a:prstGeom prst="rect">
            <a:avLst/>
          </a:prstGeom>
          <a:noFill/>
          <a:ln w="9525">
            <a:noFill/>
            <a:miter lim="800000"/>
            <a:headEnd/>
            <a:tailEnd/>
          </a:ln>
        </p:spPr>
        <p:txBody>
          <a:bodyPr>
            <a:spAutoFit/>
          </a:bodyPr>
          <a:lstStyle/>
          <a:p>
            <a:r>
              <a:rPr lang="ja-JP" altLang="en-US" sz="1800"/>
              <a:t>開発者</a:t>
            </a:r>
          </a:p>
        </p:txBody>
      </p:sp>
      <p:sp>
        <p:nvSpPr>
          <p:cNvPr id="14351" name="Rectangle 114"/>
          <p:cNvSpPr>
            <a:spLocks noChangeArrowheads="1"/>
          </p:cNvSpPr>
          <p:nvPr/>
        </p:nvSpPr>
        <p:spPr bwMode="auto">
          <a:xfrm>
            <a:off x="2051050" y="1268413"/>
            <a:ext cx="3600450" cy="431800"/>
          </a:xfrm>
          <a:prstGeom prst="rect">
            <a:avLst/>
          </a:prstGeom>
          <a:noFill/>
          <a:ln w="19050">
            <a:solidFill>
              <a:schemeClr val="tx1"/>
            </a:solidFill>
            <a:prstDash val="dash"/>
            <a:miter lim="800000"/>
            <a:headEnd/>
            <a:tailEnd/>
          </a:ln>
        </p:spPr>
        <p:txBody>
          <a:bodyPr wrap="none"/>
          <a:lstStyle/>
          <a:p>
            <a:pPr algn="ctr"/>
            <a:r>
              <a:rPr lang="ja-JP" altLang="en-US" sz="1800" dirty="0" smtClean="0">
                <a:latin typeface="Verdana" pitchFamily="34" charset="0"/>
              </a:rPr>
              <a:t>問題解決支援ツール</a:t>
            </a:r>
            <a:endParaRPr lang="ja-JP" altLang="en-US" sz="1800" dirty="0">
              <a:latin typeface="Verdana" pitchFamily="34" charset="0"/>
            </a:endParaRPr>
          </a:p>
        </p:txBody>
      </p:sp>
      <p:sp>
        <p:nvSpPr>
          <p:cNvPr id="14352" name="Rectangle 115"/>
          <p:cNvSpPr>
            <a:spLocks noChangeArrowheads="1"/>
          </p:cNvSpPr>
          <p:nvPr/>
        </p:nvSpPr>
        <p:spPr bwMode="auto">
          <a:xfrm>
            <a:off x="2051050" y="1700213"/>
            <a:ext cx="3602038" cy="4300555"/>
          </a:xfrm>
          <a:prstGeom prst="rect">
            <a:avLst/>
          </a:prstGeom>
          <a:noFill/>
          <a:ln w="19050">
            <a:solidFill>
              <a:schemeClr val="tx1"/>
            </a:solidFill>
            <a:prstDash val="dash"/>
            <a:miter lim="800000"/>
            <a:headEnd/>
            <a:tailEnd/>
          </a:ln>
        </p:spPr>
        <p:txBody>
          <a:bodyPr wrap="none"/>
          <a:lstStyle/>
          <a:p>
            <a:pPr algn="ctr"/>
            <a:endParaRPr lang="ja-JP" altLang="ja-JP" sz="1800">
              <a:latin typeface="Verdana" pitchFamily="34" charset="0"/>
            </a:endParaRPr>
          </a:p>
        </p:txBody>
      </p:sp>
      <p:sp>
        <p:nvSpPr>
          <p:cNvPr id="14353" name="AutoShape 33"/>
          <p:cNvSpPr>
            <a:spLocks noChangeArrowheads="1"/>
          </p:cNvSpPr>
          <p:nvPr/>
        </p:nvSpPr>
        <p:spPr bwMode="auto">
          <a:xfrm>
            <a:off x="1714480" y="1916113"/>
            <a:ext cx="719137" cy="649287"/>
          </a:xfrm>
          <a:prstGeom prst="rightArrow">
            <a:avLst>
              <a:gd name="adj1" fmla="val 50157"/>
              <a:gd name="adj2" fmla="val 51718"/>
            </a:avLst>
          </a:prstGeom>
          <a:solidFill>
            <a:srgbClr val="FF99CC"/>
          </a:solidFill>
          <a:ln w="12700">
            <a:solidFill>
              <a:schemeClr val="tx1"/>
            </a:solidFill>
            <a:miter lim="800000"/>
            <a:headEnd/>
            <a:tailEnd/>
          </a:ln>
        </p:spPr>
        <p:txBody>
          <a:bodyPr wrap="none" anchor="ctr"/>
          <a:lstStyle/>
          <a:p>
            <a:pPr algn="ctr"/>
            <a:r>
              <a:rPr lang="ja-JP" altLang="en-US" sz="1800">
                <a:latin typeface="Verdana" pitchFamily="34" charset="0"/>
              </a:rPr>
              <a:t>入力</a:t>
            </a:r>
          </a:p>
        </p:txBody>
      </p:sp>
      <p:sp>
        <p:nvSpPr>
          <p:cNvPr id="14354" name="AutoShape 34"/>
          <p:cNvSpPr>
            <a:spLocks noChangeArrowheads="1"/>
          </p:cNvSpPr>
          <p:nvPr/>
        </p:nvSpPr>
        <p:spPr bwMode="auto">
          <a:xfrm>
            <a:off x="5214942" y="4994290"/>
            <a:ext cx="857256" cy="649288"/>
          </a:xfrm>
          <a:prstGeom prst="rightArrow">
            <a:avLst>
              <a:gd name="adj1" fmla="val 55250"/>
              <a:gd name="adj2" fmla="val 44995"/>
            </a:avLst>
          </a:prstGeom>
          <a:solidFill>
            <a:srgbClr val="FFCC99"/>
          </a:solidFill>
          <a:ln w="12700">
            <a:solidFill>
              <a:schemeClr val="tx1"/>
            </a:solidFill>
            <a:miter lim="800000"/>
            <a:headEnd/>
            <a:tailEnd/>
          </a:ln>
        </p:spPr>
        <p:txBody>
          <a:bodyPr wrap="none" anchor="ctr"/>
          <a:lstStyle/>
          <a:p>
            <a:pPr algn="ctr"/>
            <a:r>
              <a:rPr lang="ja-JP" altLang="en-US" sz="2000">
                <a:latin typeface="Verdana" pitchFamily="34" charset="0"/>
              </a:rPr>
              <a:t>提示</a:t>
            </a:r>
          </a:p>
        </p:txBody>
      </p:sp>
      <p:sp>
        <p:nvSpPr>
          <p:cNvPr id="104591" name="Document"/>
          <p:cNvSpPr>
            <a:spLocks noEditPoints="1" noChangeArrowheads="1"/>
          </p:cNvSpPr>
          <p:nvPr/>
        </p:nvSpPr>
        <p:spPr bwMode="auto">
          <a:xfrm>
            <a:off x="6227763" y="4078288"/>
            <a:ext cx="809625" cy="9366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endParaRPr lang="ja-JP" altLang="ja-JP" sz="1400">
              <a:latin typeface="Verdana" pitchFamily="34" charset="0"/>
            </a:endParaRPr>
          </a:p>
        </p:txBody>
      </p:sp>
      <p:sp>
        <p:nvSpPr>
          <p:cNvPr id="14356" name="Freeform 144"/>
          <p:cNvSpPr>
            <a:spLocks/>
          </p:cNvSpPr>
          <p:nvPr/>
        </p:nvSpPr>
        <p:spPr bwMode="auto">
          <a:xfrm>
            <a:off x="6426200" y="4222750"/>
            <a:ext cx="561975" cy="123825"/>
          </a:xfrm>
          <a:custGeom>
            <a:avLst/>
            <a:gdLst>
              <a:gd name="T0" fmla="*/ 0 w 363"/>
              <a:gd name="T1" fmla="*/ 0 h 181"/>
              <a:gd name="T2" fmla="*/ 2147483647 w 363"/>
              <a:gd name="T3" fmla="*/ 0 h 181"/>
              <a:gd name="T4" fmla="*/ 2147483647 w 363"/>
              <a:gd name="T5" fmla="*/ 2147483647 h 181"/>
              <a:gd name="T6" fmla="*/ 2147483647 w 363"/>
              <a:gd name="T7" fmla="*/ 2147483647 h 181"/>
              <a:gd name="T8" fmla="*/ 2147483647 w 363"/>
              <a:gd name="T9" fmla="*/ 2147483647 h 181"/>
              <a:gd name="T10" fmla="*/ 0 w 363"/>
              <a:gd name="T11" fmla="*/ 2147483647 h 181"/>
              <a:gd name="T12" fmla="*/ 0 w 363"/>
              <a:gd name="T13" fmla="*/ 0 h 181"/>
              <a:gd name="T14" fmla="*/ 0 60000 65536"/>
              <a:gd name="T15" fmla="*/ 0 60000 65536"/>
              <a:gd name="T16" fmla="*/ 0 60000 65536"/>
              <a:gd name="T17" fmla="*/ 0 60000 65536"/>
              <a:gd name="T18" fmla="*/ 0 60000 65536"/>
              <a:gd name="T19" fmla="*/ 0 60000 65536"/>
              <a:gd name="T20" fmla="*/ 0 60000 65536"/>
              <a:gd name="T21" fmla="*/ 0 w 363"/>
              <a:gd name="T22" fmla="*/ 0 h 181"/>
              <a:gd name="T23" fmla="*/ 363 w 363"/>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3" h="181">
                <a:moveTo>
                  <a:pt x="0" y="0"/>
                </a:moveTo>
                <a:lnTo>
                  <a:pt x="363" y="0"/>
                </a:lnTo>
                <a:lnTo>
                  <a:pt x="363" y="90"/>
                </a:lnTo>
                <a:lnTo>
                  <a:pt x="272" y="90"/>
                </a:lnTo>
                <a:lnTo>
                  <a:pt x="272" y="181"/>
                </a:lnTo>
                <a:lnTo>
                  <a:pt x="0" y="181"/>
                </a:lnTo>
                <a:lnTo>
                  <a:pt x="0" y="0"/>
                </a:lnTo>
                <a:close/>
              </a:path>
            </a:pathLst>
          </a:custGeom>
          <a:solidFill>
            <a:srgbClr val="008080"/>
          </a:solidFill>
          <a:ln w="12700" cap="flat" cmpd="sng">
            <a:solidFill>
              <a:schemeClr val="tx1"/>
            </a:solidFill>
            <a:prstDash val="solid"/>
            <a:round/>
            <a:headEnd type="none" w="med" len="med"/>
            <a:tailEnd type="none" w="med" len="med"/>
          </a:ln>
        </p:spPr>
        <p:txBody>
          <a:bodyPr/>
          <a:lstStyle/>
          <a:p>
            <a:endParaRPr lang="ja-JP" altLang="en-US"/>
          </a:p>
        </p:txBody>
      </p:sp>
      <p:sp>
        <p:nvSpPr>
          <p:cNvPr id="14357" name="Freeform 145"/>
          <p:cNvSpPr>
            <a:spLocks/>
          </p:cNvSpPr>
          <p:nvPr/>
        </p:nvSpPr>
        <p:spPr bwMode="auto">
          <a:xfrm>
            <a:off x="6426200" y="4583113"/>
            <a:ext cx="561975" cy="123825"/>
          </a:xfrm>
          <a:custGeom>
            <a:avLst/>
            <a:gdLst>
              <a:gd name="T0" fmla="*/ 0 w 363"/>
              <a:gd name="T1" fmla="*/ 0 h 181"/>
              <a:gd name="T2" fmla="*/ 2147483647 w 363"/>
              <a:gd name="T3" fmla="*/ 0 h 181"/>
              <a:gd name="T4" fmla="*/ 2147483647 w 363"/>
              <a:gd name="T5" fmla="*/ 2147483647 h 181"/>
              <a:gd name="T6" fmla="*/ 2147483647 w 363"/>
              <a:gd name="T7" fmla="*/ 2147483647 h 181"/>
              <a:gd name="T8" fmla="*/ 2147483647 w 363"/>
              <a:gd name="T9" fmla="*/ 2147483647 h 181"/>
              <a:gd name="T10" fmla="*/ 0 w 363"/>
              <a:gd name="T11" fmla="*/ 2147483647 h 181"/>
              <a:gd name="T12" fmla="*/ 0 w 363"/>
              <a:gd name="T13" fmla="*/ 0 h 181"/>
              <a:gd name="T14" fmla="*/ 0 60000 65536"/>
              <a:gd name="T15" fmla="*/ 0 60000 65536"/>
              <a:gd name="T16" fmla="*/ 0 60000 65536"/>
              <a:gd name="T17" fmla="*/ 0 60000 65536"/>
              <a:gd name="T18" fmla="*/ 0 60000 65536"/>
              <a:gd name="T19" fmla="*/ 0 60000 65536"/>
              <a:gd name="T20" fmla="*/ 0 60000 65536"/>
              <a:gd name="T21" fmla="*/ 0 w 363"/>
              <a:gd name="T22" fmla="*/ 0 h 181"/>
              <a:gd name="T23" fmla="*/ 363 w 363"/>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3" h="181">
                <a:moveTo>
                  <a:pt x="0" y="0"/>
                </a:moveTo>
                <a:lnTo>
                  <a:pt x="363" y="0"/>
                </a:lnTo>
                <a:lnTo>
                  <a:pt x="363" y="90"/>
                </a:lnTo>
                <a:lnTo>
                  <a:pt x="272" y="90"/>
                </a:lnTo>
                <a:lnTo>
                  <a:pt x="272" y="181"/>
                </a:lnTo>
                <a:lnTo>
                  <a:pt x="0" y="181"/>
                </a:lnTo>
                <a:lnTo>
                  <a:pt x="0" y="0"/>
                </a:lnTo>
                <a:close/>
              </a:path>
            </a:pathLst>
          </a:custGeom>
          <a:solidFill>
            <a:srgbClr val="99CC00"/>
          </a:solidFill>
          <a:ln w="12700" cap="flat" cmpd="sng">
            <a:solidFill>
              <a:schemeClr val="tx1"/>
            </a:solidFill>
            <a:prstDash val="solid"/>
            <a:round/>
            <a:headEnd type="none" w="med" len="med"/>
            <a:tailEnd type="none" w="med" len="med"/>
          </a:ln>
        </p:spPr>
        <p:txBody>
          <a:bodyPr/>
          <a:lstStyle/>
          <a:p>
            <a:endParaRPr lang="ja-JP" altLang="en-US"/>
          </a:p>
        </p:txBody>
      </p:sp>
      <p:sp>
        <p:nvSpPr>
          <p:cNvPr id="104594" name="Document"/>
          <p:cNvSpPr>
            <a:spLocks noEditPoints="1" noChangeArrowheads="1"/>
          </p:cNvSpPr>
          <p:nvPr/>
        </p:nvSpPr>
        <p:spPr bwMode="auto">
          <a:xfrm>
            <a:off x="7597775" y="4076700"/>
            <a:ext cx="809625" cy="9366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endParaRPr lang="ja-JP" altLang="ja-JP" sz="1400">
              <a:latin typeface="Verdana" pitchFamily="34" charset="0"/>
            </a:endParaRPr>
          </a:p>
        </p:txBody>
      </p:sp>
      <p:sp>
        <p:nvSpPr>
          <p:cNvPr id="14359" name="Freeform 147"/>
          <p:cNvSpPr>
            <a:spLocks/>
          </p:cNvSpPr>
          <p:nvPr/>
        </p:nvSpPr>
        <p:spPr bwMode="auto">
          <a:xfrm>
            <a:off x="7742238" y="4241800"/>
            <a:ext cx="560387" cy="481013"/>
          </a:xfrm>
          <a:custGeom>
            <a:avLst/>
            <a:gdLst>
              <a:gd name="T0" fmla="*/ 0 w 953"/>
              <a:gd name="T1" fmla="*/ 0 h 817"/>
              <a:gd name="T2" fmla="*/ 2147483647 w 953"/>
              <a:gd name="T3" fmla="*/ 0 h 817"/>
              <a:gd name="T4" fmla="*/ 2147483647 w 953"/>
              <a:gd name="T5" fmla="*/ 2147483647 h 817"/>
              <a:gd name="T6" fmla="*/ 2147483647 w 953"/>
              <a:gd name="T7" fmla="*/ 2147483647 h 817"/>
              <a:gd name="T8" fmla="*/ 2147483647 w 953"/>
              <a:gd name="T9" fmla="*/ 2147483647 h 817"/>
              <a:gd name="T10" fmla="*/ 2147483647 w 953"/>
              <a:gd name="T11" fmla="*/ 2147483647 h 817"/>
              <a:gd name="T12" fmla="*/ 0 w 953"/>
              <a:gd name="T13" fmla="*/ 2147483647 h 817"/>
              <a:gd name="T14" fmla="*/ 0 w 953"/>
              <a:gd name="T15" fmla="*/ 0 h 817"/>
              <a:gd name="T16" fmla="*/ 0 60000 65536"/>
              <a:gd name="T17" fmla="*/ 0 60000 65536"/>
              <a:gd name="T18" fmla="*/ 0 60000 65536"/>
              <a:gd name="T19" fmla="*/ 0 60000 65536"/>
              <a:gd name="T20" fmla="*/ 0 60000 65536"/>
              <a:gd name="T21" fmla="*/ 0 60000 65536"/>
              <a:gd name="T22" fmla="*/ 0 60000 65536"/>
              <a:gd name="T23" fmla="*/ 0 60000 65536"/>
              <a:gd name="T24" fmla="*/ 0 w 953"/>
              <a:gd name="T25" fmla="*/ 0 h 817"/>
              <a:gd name="T26" fmla="*/ 953 w 953"/>
              <a:gd name="T27" fmla="*/ 817 h 8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3" h="817">
                <a:moveTo>
                  <a:pt x="0" y="0"/>
                </a:moveTo>
                <a:lnTo>
                  <a:pt x="953" y="0"/>
                </a:lnTo>
                <a:lnTo>
                  <a:pt x="953" y="408"/>
                </a:lnTo>
                <a:lnTo>
                  <a:pt x="953" y="680"/>
                </a:lnTo>
                <a:lnTo>
                  <a:pt x="726" y="680"/>
                </a:lnTo>
                <a:lnTo>
                  <a:pt x="726" y="817"/>
                </a:lnTo>
                <a:lnTo>
                  <a:pt x="0" y="817"/>
                </a:lnTo>
                <a:lnTo>
                  <a:pt x="0" y="0"/>
                </a:lnTo>
                <a:close/>
              </a:path>
            </a:pathLst>
          </a:custGeom>
          <a:solidFill>
            <a:srgbClr val="666699"/>
          </a:solidFill>
          <a:ln w="12700" cap="flat" cmpd="sng">
            <a:solidFill>
              <a:schemeClr val="tx1"/>
            </a:solidFill>
            <a:prstDash val="solid"/>
            <a:round/>
            <a:headEnd type="none" w="med" len="med"/>
            <a:tailEnd type="none" w="med" len="med"/>
          </a:ln>
        </p:spPr>
        <p:txBody>
          <a:bodyPr/>
          <a:lstStyle/>
          <a:p>
            <a:endParaRPr lang="ja-JP" altLang="en-US"/>
          </a:p>
        </p:txBody>
      </p:sp>
      <p:sp>
        <p:nvSpPr>
          <p:cNvPr id="104596" name="Document"/>
          <p:cNvSpPr>
            <a:spLocks noEditPoints="1" noChangeArrowheads="1"/>
          </p:cNvSpPr>
          <p:nvPr/>
        </p:nvSpPr>
        <p:spPr bwMode="auto">
          <a:xfrm>
            <a:off x="6499225" y="4149725"/>
            <a:ext cx="809625" cy="9366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ja-JP" altLang="ja-JP" sz="1400">
              <a:latin typeface="Verdana" pitchFamily="34" charset="0"/>
            </a:endParaRPr>
          </a:p>
        </p:txBody>
      </p:sp>
      <p:sp>
        <p:nvSpPr>
          <p:cNvPr id="14361" name="Freeform 149"/>
          <p:cNvSpPr>
            <a:spLocks/>
          </p:cNvSpPr>
          <p:nvPr/>
        </p:nvSpPr>
        <p:spPr bwMode="auto">
          <a:xfrm>
            <a:off x="6642100" y="4294188"/>
            <a:ext cx="561975" cy="123825"/>
          </a:xfrm>
          <a:custGeom>
            <a:avLst/>
            <a:gdLst>
              <a:gd name="T0" fmla="*/ 0 w 363"/>
              <a:gd name="T1" fmla="*/ 0 h 181"/>
              <a:gd name="T2" fmla="*/ 2147483647 w 363"/>
              <a:gd name="T3" fmla="*/ 0 h 181"/>
              <a:gd name="T4" fmla="*/ 2147483647 w 363"/>
              <a:gd name="T5" fmla="*/ 2147483647 h 181"/>
              <a:gd name="T6" fmla="*/ 2147483647 w 363"/>
              <a:gd name="T7" fmla="*/ 2147483647 h 181"/>
              <a:gd name="T8" fmla="*/ 2147483647 w 363"/>
              <a:gd name="T9" fmla="*/ 2147483647 h 181"/>
              <a:gd name="T10" fmla="*/ 0 w 363"/>
              <a:gd name="T11" fmla="*/ 2147483647 h 181"/>
              <a:gd name="T12" fmla="*/ 0 w 363"/>
              <a:gd name="T13" fmla="*/ 0 h 181"/>
              <a:gd name="T14" fmla="*/ 0 60000 65536"/>
              <a:gd name="T15" fmla="*/ 0 60000 65536"/>
              <a:gd name="T16" fmla="*/ 0 60000 65536"/>
              <a:gd name="T17" fmla="*/ 0 60000 65536"/>
              <a:gd name="T18" fmla="*/ 0 60000 65536"/>
              <a:gd name="T19" fmla="*/ 0 60000 65536"/>
              <a:gd name="T20" fmla="*/ 0 60000 65536"/>
              <a:gd name="T21" fmla="*/ 0 w 363"/>
              <a:gd name="T22" fmla="*/ 0 h 181"/>
              <a:gd name="T23" fmla="*/ 363 w 363"/>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3" h="181">
                <a:moveTo>
                  <a:pt x="0" y="0"/>
                </a:moveTo>
                <a:lnTo>
                  <a:pt x="363" y="0"/>
                </a:lnTo>
                <a:lnTo>
                  <a:pt x="363" y="90"/>
                </a:lnTo>
                <a:lnTo>
                  <a:pt x="272" y="90"/>
                </a:lnTo>
                <a:lnTo>
                  <a:pt x="272" y="181"/>
                </a:lnTo>
                <a:lnTo>
                  <a:pt x="0" y="181"/>
                </a:lnTo>
                <a:lnTo>
                  <a:pt x="0" y="0"/>
                </a:lnTo>
                <a:close/>
              </a:path>
            </a:pathLst>
          </a:custGeom>
          <a:solidFill>
            <a:srgbClr val="008080"/>
          </a:solidFill>
          <a:ln w="12700" cap="flat" cmpd="sng">
            <a:solidFill>
              <a:schemeClr val="tx1"/>
            </a:solidFill>
            <a:prstDash val="solid"/>
            <a:round/>
            <a:headEnd type="none" w="med" len="med"/>
            <a:tailEnd type="none" w="med" len="med"/>
          </a:ln>
        </p:spPr>
        <p:txBody>
          <a:bodyPr/>
          <a:lstStyle/>
          <a:p>
            <a:endParaRPr lang="ja-JP" altLang="en-US"/>
          </a:p>
        </p:txBody>
      </p:sp>
      <p:sp>
        <p:nvSpPr>
          <p:cNvPr id="14362" name="Freeform 150"/>
          <p:cNvSpPr>
            <a:spLocks/>
          </p:cNvSpPr>
          <p:nvPr/>
        </p:nvSpPr>
        <p:spPr bwMode="auto">
          <a:xfrm>
            <a:off x="6642100" y="4654550"/>
            <a:ext cx="561975" cy="123825"/>
          </a:xfrm>
          <a:custGeom>
            <a:avLst/>
            <a:gdLst>
              <a:gd name="T0" fmla="*/ 0 w 363"/>
              <a:gd name="T1" fmla="*/ 0 h 181"/>
              <a:gd name="T2" fmla="*/ 2147483647 w 363"/>
              <a:gd name="T3" fmla="*/ 0 h 181"/>
              <a:gd name="T4" fmla="*/ 2147483647 w 363"/>
              <a:gd name="T5" fmla="*/ 2147483647 h 181"/>
              <a:gd name="T6" fmla="*/ 2147483647 w 363"/>
              <a:gd name="T7" fmla="*/ 2147483647 h 181"/>
              <a:gd name="T8" fmla="*/ 2147483647 w 363"/>
              <a:gd name="T9" fmla="*/ 2147483647 h 181"/>
              <a:gd name="T10" fmla="*/ 0 w 363"/>
              <a:gd name="T11" fmla="*/ 2147483647 h 181"/>
              <a:gd name="T12" fmla="*/ 0 w 363"/>
              <a:gd name="T13" fmla="*/ 0 h 181"/>
              <a:gd name="T14" fmla="*/ 0 60000 65536"/>
              <a:gd name="T15" fmla="*/ 0 60000 65536"/>
              <a:gd name="T16" fmla="*/ 0 60000 65536"/>
              <a:gd name="T17" fmla="*/ 0 60000 65536"/>
              <a:gd name="T18" fmla="*/ 0 60000 65536"/>
              <a:gd name="T19" fmla="*/ 0 60000 65536"/>
              <a:gd name="T20" fmla="*/ 0 60000 65536"/>
              <a:gd name="T21" fmla="*/ 0 w 363"/>
              <a:gd name="T22" fmla="*/ 0 h 181"/>
              <a:gd name="T23" fmla="*/ 363 w 363"/>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3" h="181">
                <a:moveTo>
                  <a:pt x="0" y="0"/>
                </a:moveTo>
                <a:lnTo>
                  <a:pt x="363" y="0"/>
                </a:lnTo>
                <a:lnTo>
                  <a:pt x="363" y="90"/>
                </a:lnTo>
                <a:lnTo>
                  <a:pt x="272" y="90"/>
                </a:lnTo>
                <a:lnTo>
                  <a:pt x="272" y="181"/>
                </a:lnTo>
                <a:lnTo>
                  <a:pt x="0" y="181"/>
                </a:lnTo>
                <a:lnTo>
                  <a:pt x="0" y="0"/>
                </a:lnTo>
                <a:close/>
              </a:path>
            </a:pathLst>
          </a:custGeom>
          <a:solidFill>
            <a:srgbClr val="99CC00"/>
          </a:solidFill>
          <a:ln w="12700" cap="flat" cmpd="sng">
            <a:solidFill>
              <a:schemeClr val="tx1"/>
            </a:solidFill>
            <a:prstDash val="solid"/>
            <a:round/>
            <a:headEnd type="none" w="med" len="med"/>
            <a:tailEnd type="none" w="med" len="med"/>
          </a:ln>
        </p:spPr>
        <p:txBody>
          <a:bodyPr/>
          <a:lstStyle/>
          <a:p>
            <a:endParaRPr lang="ja-JP" altLang="en-US"/>
          </a:p>
        </p:txBody>
      </p:sp>
      <p:sp>
        <p:nvSpPr>
          <p:cNvPr id="104599" name="Document"/>
          <p:cNvSpPr>
            <a:spLocks noEditPoints="1" noChangeArrowheads="1"/>
          </p:cNvSpPr>
          <p:nvPr/>
        </p:nvSpPr>
        <p:spPr bwMode="auto">
          <a:xfrm>
            <a:off x="7867650" y="4149725"/>
            <a:ext cx="809625" cy="9366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ja-JP" altLang="ja-JP" sz="1400">
              <a:latin typeface="Verdana" pitchFamily="34" charset="0"/>
            </a:endParaRPr>
          </a:p>
        </p:txBody>
      </p:sp>
      <p:sp>
        <p:nvSpPr>
          <p:cNvPr id="14364" name="Freeform 152"/>
          <p:cNvSpPr>
            <a:spLocks/>
          </p:cNvSpPr>
          <p:nvPr/>
        </p:nvSpPr>
        <p:spPr bwMode="auto">
          <a:xfrm>
            <a:off x="8010525" y="4314825"/>
            <a:ext cx="560388" cy="481013"/>
          </a:xfrm>
          <a:custGeom>
            <a:avLst/>
            <a:gdLst>
              <a:gd name="T0" fmla="*/ 0 w 953"/>
              <a:gd name="T1" fmla="*/ 0 h 817"/>
              <a:gd name="T2" fmla="*/ 2147483647 w 953"/>
              <a:gd name="T3" fmla="*/ 0 h 817"/>
              <a:gd name="T4" fmla="*/ 2147483647 w 953"/>
              <a:gd name="T5" fmla="*/ 2147483647 h 817"/>
              <a:gd name="T6" fmla="*/ 2147483647 w 953"/>
              <a:gd name="T7" fmla="*/ 2147483647 h 817"/>
              <a:gd name="T8" fmla="*/ 2147483647 w 953"/>
              <a:gd name="T9" fmla="*/ 2147483647 h 817"/>
              <a:gd name="T10" fmla="*/ 2147483647 w 953"/>
              <a:gd name="T11" fmla="*/ 2147483647 h 817"/>
              <a:gd name="T12" fmla="*/ 0 w 953"/>
              <a:gd name="T13" fmla="*/ 2147483647 h 817"/>
              <a:gd name="T14" fmla="*/ 0 w 953"/>
              <a:gd name="T15" fmla="*/ 0 h 817"/>
              <a:gd name="T16" fmla="*/ 0 60000 65536"/>
              <a:gd name="T17" fmla="*/ 0 60000 65536"/>
              <a:gd name="T18" fmla="*/ 0 60000 65536"/>
              <a:gd name="T19" fmla="*/ 0 60000 65536"/>
              <a:gd name="T20" fmla="*/ 0 60000 65536"/>
              <a:gd name="T21" fmla="*/ 0 60000 65536"/>
              <a:gd name="T22" fmla="*/ 0 60000 65536"/>
              <a:gd name="T23" fmla="*/ 0 60000 65536"/>
              <a:gd name="T24" fmla="*/ 0 w 953"/>
              <a:gd name="T25" fmla="*/ 0 h 817"/>
              <a:gd name="T26" fmla="*/ 953 w 953"/>
              <a:gd name="T27" fmla="*/ 817 h 8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3" h="817">
                <a:moveTo>
                  <a:pt x="0" y="0"/>
                </a:moveTo>
                <a:lnTo>
                  <a:pt x="953" y="0"/>
                </a:lnTo>
                <a:lnTo>
                  <a:pt x="953" y="408"/>
                </a:lnTo>
                <a:lnTo>
                  <a:pt x="953" y="680"/>
                </a:lnTo>
                <a:lnTo>
                  <a:pt x="726" y="680"/>
                </a:lnTo>
                <a:lnTo>
                  <a:pt x="726" y="817"/>
                </a:lnTo>
                <a:lnTo>
                  <a:pt x="0" y="817"/>
                </a:lnTo>
                <a:lnTo>
                  <a:pt x="0" y="0"/>
                </a:lnTo>
                <a:close/>
              </a:path>
            </a:pathLst>
          </a:custGeom>
          <a:solidFill>
            <a:srgbClr val="666699"/>
          </a:solidFill>
          <a:ln w="12700" cap="flat" cmpd="sng">
            <a:solidFill>
              <a:schemeClr val="tx1"/>
            </a:solidFill>
            <a:prstDash val="solid"/>
            <a:round/>
            <a:headEnd type="none" w="med" len="med"/>
            <a:tailEnd type="none" w="med" len="med"/>
          </a:ln>
        </p:spPr>
        <p:txBody>
          <a:bodyPr/>
          <a:lstStyle/>
          <a:p>
            <a:endParaRPr lang="ja-JP" altLang="en-US"/>
          </a:p>
        </p:txBody>
      </p:sp>
      <p:sp>
        <p:nvSpPr>
          <p:cNvPr id="104601" name="Document"/>
          <p:cNvSpPr>
            <a:spLocks noEditPoints="1" noChangeArrowheads="1"/>
          </p:cNvSpPr>
          <p:nvPr/>
        </p:nvSpPr>
        <p:spPr bwMode="auto">
          <a:xfrm>
            <a:off x="6148388" y="5373688"/>
            <a:ext cx="809625" cy="9366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endParaRPr lang="ja-JP" altLang="ja-JP" sz="1400">
              <a:latin typeface="Verdana" pitchFamily="34" charset="0"/>
            </a:endParaRPr>
          </a:p>
        </p:txBody>
      </p:sp>
      <p:sp>
        <p:nvSpPr>
          <p:cNvPr id="14366" name="Freeform 154"/>
          <p:cNvSpPr>
            <a:spLocks/>
          </p:cNvSpPr>
          <p:nvPr/>
        </p:nvSpPr>
        <p:spPr bwMode="auto">
          <a:xfrm>
            <a:off x="6292850" y="5516563"/>
            <a:ext cx="561975" cy="123825"/>
          </a:xfrm>
          <a:custGeom>
            <a:avLst/>
            <a:gdLst>
              <a:gd name="T0" fmla="*/ 0 w 363"/>
              <a:gd name="T1" fmla="*/ 0 h 181"/>
              <a:gd name="T2" fmla="*/ 2147483647 w 363"/>
              <a:gd name="T3" fmla="*/ 0 h 181"/>
              <a:gd name="T4" fmla="*/ 2147483647 w 363"/>
              <a:gd name="T5" fmla="*/ 2147483647 h 181"/>
              <a:gd name="T6" fmla="*/ 2147483647 w 363"/>
              <a:gd name="T7" fmla="*/ 2147483647 h 181"/>
              <a:gd name="T8" fmla="*/ 2147483647 w 363"/>
              <a:gd name="T9" fmla="*/ 2147483647 h 181"/>
              <a:gd name="T10" fmla="*/ 0 w 363"/>
              <a:gd name="T11" fmla="*/ 2147483647 h 181"/>
              <a:gd name="T12" fmla="*/ 0 w 363"/>
              <a:gd name="T13" fmla="*/ 0 h 181"/>
              <a:gd name="T14" fmla="*/ 0 60000 65536"/>
              <a:gd name="T15" fmla="*/ 0 60000 65536"/>
              <a:gd name="T16" fmla="*/ 0 60000 65536"/>
              <a:gd name="T17" fmla="*/ 0 60000 65536"/>
              <a:gd name="T18" fmla="*/ 0 60000 65536"/>
              <a:gd name="T19" fmla="*/ 0 60000 65536"/>
              <a:gd name="T20" fmla="*/ 0 60000 65536"/>
              <a:gd name="T21" fmla="*/ 0 w 363"/>
              <a:gd name="T22" fmla="*/ 0 h 181"/>
              <a:gd name="T23" fmla="*/ 363 w 363"/>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3" h="181">
                <a:moveTo>
                  <a:pt x="0" y="0"/>
                </a:moveTo>
                <a:lnTo>
                  <a:pt x="363" y="0"/>
                </a:lnTo>
                <a:lnTo>
                  <a:pt x="363" y="90"/>
                </a:lnTo>
                <a:lnTo>
                  <a:pt x="272" y="90"/>
                </a:lnTo>
                <a:lnTo>
                  <a:pt x="272" y="181"/>
                </a:lnTo>
                <a:lnTo>
                  <a:pt x="0" y="181"/>
                </a:lnTo>
                <a:lnTo>
                  <a:pt x="0" y="0"/>
                </a:lnTo>
                <a:close/>
              </a:path>
            </a:pathLst>
          </a:custGeom>
          <a:solidFill>
            <a:srgbClr val="008080"/>
          </a:solidFill>
          <a:ln w="12700" cap="flat" cmpd="sng">
            <a:solidFill>
              <a:schemeClr val="tx1"/>
            </a:solidFill>
            <a:prstDash val="solid"/>
            <a:round/>
            <a:headEnd type="none" w="med" len="med"/>
            <a:tailEnd type="none" w="med" len="med"/>
          </a:ln>
        </p:spPr>
        <p:txBody>
          <a:bodyPr/>
          <a:lstStyle/>
          <a:p>
            <a:endParaRPr lang="ja-JP" altLang="en-US"/>
          </a:p>
        </p:txBody>
      </p:sp>
      <p:sp>
        <p:nvSpPr>
          <p:cNvPr id="14367" name="Freeform 155"/>
          <p:cNvSpPr>
            <a:spLocks/>
          </p:cNvSpPr>
          <p:nvPr/>
        </p:nvSpPr>
        <p:spPr bwMode="auto">
          <a:xfrm>
            <a:off x="6292850" y="5732463"/>
            <a:ext cx="560388" cy="287337"/>
          </a:xfrm>
          <a:custGeom>
            <a:avLst/>
            <a:gdLst>
              <a:gd name="T0" fmla="*/ 0 w 953"/>
              <a:gd name="T1" fmla="*/ 0 h 817"/>
              <a:gd name="T2" fmla="*/ 2147483647 w 953"/>
              <a:gd name="T3" fmla="*/ 0 h 817"/>
              <a:gd name="T4" fmla="*/ 2147483647 w 953"/>
              <a:gd name="T5" fmla="*/ 2147483647 h 817"/>
              <a:gd name="T6" fmla="*/ 2147483647 w 953"/>
              <a:gd name="T7" fmla="*/ 2147483647 h 817"/>
              <a:gd name="T8" fmla="*/ 2147483647 w 953"/>
              <a:gd name="T9" fmla="*/ 2147483647 h 817"/>
              <a:gd name="T10" fmla="*/ 2147483647 w 953"/>
              <a:gd name="T11" fmla="*/ 2147483647 h 817"/>
              <a:gd name="T12" fmla="*/ 0 w 953"/>
              <a:gd name="T13" fmla="*/ 2147483647 h 817"/>
              <a:gd name="T14" fmla="*/ 0 w 953"/>
              <a:gd name="T15" fmla="*/ 0 h 817"/>
              <a:gd name="T16" fmla="*/ 0 60000 65536"/>
              <a:gd name="T17" fmla="*/ 0 60000 65536"/>
              <a:gd name="T18" fmla="*/ 0 60000 65536"/>
              <a:gd name="T19" fmla="*/ 0 60000 65536"/>
              <a:gd name="T20" fmla="*/ 0 60000 65536"/>
              <a:gd name="T21" fmla="*/ 0 60000 65536"/>
              <a:gd name="T22" fmla="*/ 0 60000 65536"/>
              <a:gd name="T23" fmla="*/ 0 60000 65536"/>
              <a:gd name="T24" fmla="*/ 0 w 953"/>
              <a:gd name="T25" fmla="*/ 0 h 817"/>
              <a:gd name="T26" fmla="*/ 953 w 953"/>
              <a:gd name="T27" fmla="*/ 817 h 8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3" h="817">
                <a:moveTo>
                  <a:pt x="0" y="0"/>
                </a:moveTo>
                <a:lnTo>
                  <a:pt x="953" y="0"/>
                </a:lnTo>
                <a:lnTo>
                  <a:pt x="953" y="408"/>
                </a:lnTo>
                <a:lnTo>
                  <a:pt x="953" y="680"/>
                </a:lnTo>
                <a:lnTo>
                  <a:pt x="726" y="680"/>
                </a:lnTo>
                <a:lnTo>
                  <a:pt x="726" y="817"/>
                </a:lnTo>
                <a:lnTo>
                  <a:pt x="0" y="817"/>
                </a:lnTo>
                <a:lnTo>
                  <a:pt x="0" y="0"/>
                </a:lnTo>
                <a:close/>
              </a:path>
            </a:pathLst>
          </a:custGeom>
          <a:solidFill>
            <a:schemeClr val="accent1"/>
          </a:solidFill>
          <a:ln w="12700" cap="flat" cmpd="sng">
            <a:solidFill>
              <a:schemeClr val="tx1"/>
            </a:solidFill>
            <a:prstDash val="solid"/>
            <a:round/>
            <a:headEnd type="none" w="med" len="med"/>
            <a:tailEnd type="none" w="med" len="med"/>
          </a:ln>
        </p:spPr>
        <p:txBody>
          <a:bodyPr/>
          <a:lstStyle/>
          <a:p>
            <a:endParaRPr lang="ja-JP" altLang="en-US"/>
          </a:p>
        </p:txBody>
      </p:sp>
      <p:sp>
        <p:nvSpPr>
          <p:cNvPr id="104604" name="Document"/>
          <p:cNvSpPr>
            <a:spLocks noEditPoints="1" noChangeArrowheads="1"/>
          </p:cNvSpPr>
          <p:nvPr/>
        </p:nvSpPr>
        <p:spPr bwMode="auto">
          <a:xfrm>
            <a:off x="6435725" y="5445125"/>
            <a:ext cx="809625" cy="9366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ja-JP" altLang="ja-JP" sz="1400">
              <a:latin typeface="Verdana" pitchFamily="34" charset="0"/>
            </a:endParaRPr>
          </a:p>
        </p:txBody>
      </p:sp>
      <p:sp>
        <p:nvSpPr>
          <p:cNvPr id="14369" name="Freeform 157"/>
          <p:cNvSpPr>
            <a:spLocks/>
          </p:cNvSpPr>
          <p:nvPr/>
        </p:nvSpPr>
        <p:spPr bwMode="auto">
          <a:xfrm>
            <a:off x="6580188" y="5588000"/>
            <a:ext cx="561975" cy="123825"/>
          </a:xfrm>
          <a:custGeom>
            <a:avLst/>
            <a:gdLst>
              <a:gd name="T0" fmla="*/ 0 w 363"/>
              <a:gd name="T1" fmla="*/ 0 h 181"/>
              <a:gd name="T2" fmla="*/ 2147483647 w 363"/>
              <a:gd name="T3" fmla="*/ 0 h 181"/>
              <a:gd name="T4" fmla="*/ 2147483647 w 363"/>
              <a:gd name="T5" fmla="*/ 2147483647 h 181"/>
              <a:gd name="T6" fmla="*/ 2147483647 w 363"/>
              <a:gd name="T7" fmla="*/ 2147483647 h 181"/>
              <a:gd name="T8" fmla="*/ 2147483647 w 363"/>
              <a:gd name="T9" fmla="*/ 2147483647 h 181"/>
              <a:gd name="T10" fmla="*/ 0 w 363"/>
              <a:gd name="T11" fmla="*/ 2147483647 h 181"/>
              <a:gd name="T12" fmla="*/ 0 w 363"/>
              <a:gd name="T13" fmla="*/ 0 h 181"/>
              <a:gd name="T14" fmla="*/ 0 60000 65536"/>
              <a:gd name="T15" fmla="*/ 0 60000 65536"/>
              <a:gd name="T16" fmla="*/ 0 60000 65536"/>
              <a:gd name="T17" fmla="*/ 0 60000 65536"/>
              <a:gd name="T18" fmla="*/ 0 60000 65536"/>
              <a:gd name="T19" fmla="*/ 0 60000 65536"/>
              <a:gd name="T20" fmla="*/ 0 60000 65536"/>
              <a:gd name="T21" fmla="*/ 0 w 363"/>
              <a:gd name="T22" fmla="*/ 0 h 181"/>
              <a:gd name="T23" fmla="*/ 363 w 363"/>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3" h="181">
                <a:moveTo>
                  <a:pt x="0" y="0"/>
                </a:moveTo>
                <a:lnTo>
                  <a:pt x="363" y="0"/>
                </a:lnTo>
                <a:lnTo>
                  <a:pt x="363" y="90"/>
                </a:lnTo>
                <a:lnTo>
                  <a:pt x="272" y="90"/>
                </a:lnTo>
                <a:lnTo>
                  <a:pt x="272" y="181"/>
                </a:lnTo>
                <a:lnTo>
                  <a:pt x="0" y="181"/>
                </a:lnTo>
                <a:lnTo>
                  <a:pt x="0" y="0"/>
                </a:lnTo>
                <a:close/>
              </a:path>
            </a:pathLst>
          </a:custGeom>
          <a:solidFill>
            <a:srgbClr val="008080"/>
          </a:solidFill>
          <a:ln w="12700" cap="flat" cmpd="sng">
            <a:solidFill>
              <a:schemeClr val="tx1"/>
            </a:solidFill>
            <a:prstDash val="solid"/>
            <a:round/>
            <a:headEnd type="none" w="med" len="med"/>
            <a:tailEnd type="none" w="med" len="med"/>
          </a:ln>
        </p:spPr>
        <p:txBody>
          <a:bodyPr/>
          <a:lstStyle/>
          <a:p>
            <a:endParaRPr lang="ja-JP" altLang="en-US"/>
          </a:p>
        </p:txBody>
      </p:sp>
      <p:sp>
        <p:nvSpPr>
          <p:cNvPr id="14370" name="Freeform 158"/>
          <p:cNvSpPr>
            <a:spLocks/>
          </p:cNvSpPr>
          <p:nvPr/>
        </p:nvSpPr>
        <p:spPr bwMode="auto">
          <a:xfrm>
            <a:off x="6580188" y="5803900"/>
            <a:ext cx="560387" cy="287338"/>
          </a:xfrm>
          <a:custGeom>
            <a:avLst/>
            <a:gdLst>
              <a:gd name="T0" fmla="*/ 0 w 953"/>
              <a:gd name="T1" fmla="*/ 0 h 817"/>
              <a:gd name="T2" fmla="*/ 2147483647 w 953"/>
              <a:gd name="T3" fmla="*/ 0 h 817"/>
              <a:gd name="T4" fmla="*/ 2147483647 w 953"/>
              <a:gd name="T5" fmla="*/ 2147483647 h 817"/>
              <a:gd name="T6" fmla="*/ 2147483647 w 953"/>
              <a:gd name="T7" fmla="*/ 2147483647 h 817"/>
              <a:gd name="T8" fmla="*/ 2147483647 w 953"/>
              <a:gd name="T9" fmla="*/ 2147483647 h 817"/>
              <a:gd name="T10" fmla="*/ 2147483647 w 953"/>
              <a:gd name="T11" fmla="*/ 2147483647 h 817"/>
              <a:gd name="T12" fmla="*/ 0 w 953"/>
              <a:gd name="T13" fmla="*/ 2147483647 h 817"/>
              <a:gd name="T14" fmla="*/ 0 w 953"/>
              <a:gd name="T15" fmla="*/ 0 h 817"/>
              <a:gd name="T16" fmla="*/ 0 60000 65536"/>
              <a:gd name="T17" fmla="*/ 0 60000 65536"/>
              <a:gd name="T18" fmla="*/ 0 60000 65536"/>
              <a:gd name="T19" fmla="*/ 0 60000 65536"/>
              <a:gd name="T20" fmla="*/ 0 60000 65536"/>
              <a:gd name="T21" fmla="*/ 0 60000 65536"/>
              <a:gd name="T22" fmla="*/ 0 60000 65536"/>
              <a:gd name="T23" fmla="*/ 0 60000 65536"/>
              <a:gd name="T24" fmla="*/ 0 w 953"/>
              <a:gd name="T25" fmla="*/ 0 h 817"/>
              <a:gd name="T26" fmla="*/ 953 w 953"/>
              <a:gd name="T27" fmla="*/ 817 h 8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3" h="817">
                <a:moveTo>
                  <a:pt x="0" y="0"/>
                </a:moveTo>
                <a:lnTo>
                  <a:pt x="953" y="0"/>
                </a:lnTo>
                <a:lnTo>
                  <a:pt x="953" y="408"/>
                </a:lnTo>
                <a:lnTo>
                  <a:pt x="953" y="680"/>
                </a:lnTo>
                <a:lnTo>
                  <a:pt x="726" y="680"/>
                </a:lnTo>
                <a:lnTo>
                  <a:pt x="726" y="817"/>
                </a:lnTo>
                <a:lnTo>
                  <a:pt x="0" y="817"/>
                </a:lnTo>
                <a:lnTo>
                  <a:pt x="0" y="0"/>
                </a:lnTo>
                <a:close/>
              </a:path>
            </a:pathLst>
          </a:custGeom>
          <a:solidFill>
            <a:schemeClr val="accent1"/>
          </a:solidFill>
          <a:ln w="12700" cap="flat" cmpd="sng">
            <a:solidFill>
              <a:schemeClr val="tx1"/>
            </a:solidFill>
            <a:prstDash val="solid"/>
            <a:round/>
            <a:headEnd type="none" w="med" len="med"/>
            <a:tailEnd type="none" w="med" len="med"/>
          </a:ln>
        </p:spPr>
        <p:txBody>
          <a:bodyPr/>
          <a:lstStyle/>
          <a:p>
            <a:endParaRPr lang="ja-JP" altLang="en-US"/>
          </a:p>
        </p:txBody>
      </p:sp>
      <p:sp>
        <p:nvSpPr>
          <p:cNvPr id="14371" name="Rectangle 159"/>
          <p:cNvSpPr>
            <a:spLocks noChangeArrowheads="1"/>
          </p:cNvSpPr>
          <p:nvPr/>
        </p:nvSpPr>
        <p:spPr bwMode="auto">
          <a:xfrm>
            <a:off x="6084888" y="3933825"/>
            <a:ext cx="2733675" cy="1296988"/>
          </a:xfrm>
          <a:prstGeom prst="rect">
            <a:avLst/>
          </a:prstGeom>
          <a:noFill/>
          <a:ln w="19050">
            <a:solidFill>
              <a:schemeClr val="tx1"/>
            </a:solidFill>
            <a:miter lim="800000"/>
            <a:headEnd/>
            <a:tailEnd/>
          </a:ln>
        </p:spPr>
        <p:txBody>
          <a:bodyPr wrap="none"/>
          <a:lstStyle/>
          <a:p>
            <a:pPr algn="ctr"/>
            <a:endParaRPr lang="en-US" altLang="ja-JP" sz="1600">
              <a:latin typeface="Verdana" pitchFamily="34" charset="0"/>
            </a:endParaRPr>
          </a:p>
          <a:p>
            <a:pPr algn="ctr"/>
            <a:endParaRPr lang="en-US" altLang="ja-JP" sz="1600">
              <a:latin typeface="Verdana" pitchFamily="34" charset="0"/>
            </a:endParaRPr>
          </a:p>
        </p:txBody>
      </p:sp>
      <p:sp>
        <p:nvSpPr>
          <p:cNvPr id="104608" name="Document"/>
          <p:cNvSpPr>
            <a:spLocks noEditPoints="1" noChangeArrowheads="1"/>
          </p:cNvSpPr>
          <p:nvPr/>
        </p:nvSpPr>
        <p:spPr bwMode="auto">
          <a:xfrm>
            <a:off x="7588250" y="5373688"/>
            <a:ext cx="809625" cy="9366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endParaRPr lang="ja-JP" altLang="ja-JP" sz="1400">
              <a:latin typeface="Verdana" pitchFamily="34" charset="0"/>
            </a:endParaRPr>
          </a:p>
        </p:txBody>
      </p:sp>
      <p:sp>
        <p:nvSpPr>
          <p:cNvPr id="14373" name="Freeform 161"/>
          <p:cNvSpPr>
            <a:spLocks/>
          </p:cNvSpPr>
          <p:nvPr/>
        </p:nvSpPr>
        <p:spPr bwMode="auto">
          <a:xfrm>
            <a:off x="7718425" y="5876925"/>
            <a:ext cx="561975" cy="123825"/>
          </a:xfrm>
          <a:custGeom>
            <a:avLst/>
            <a:gdLst>
              <a:gd name="T0" fmla="*/ 0 w 363"/>
              <a:gd name="T1" fmla="*/ 0 h 181"/>
              <a:gd name="T2" fmla="*/ 2147483647 w 363"/>
              <a:gd name="T3" fmla="*/ 0 h 181"/>
              <a:gd name="T4" fmla="*/ 2147483647 w 363"/>
              <a:gd name="T5" fmla="*/ 2147483647 h 181"/>
              <a:gd name="T6" fmla="*/ 2147483647 w 363"/>
              <a:gd name="T7" fmla="*/ 2147483647 h 181"/>
              <a:gd name="T8" fmla="*/ 2147483647 w 363"/>
              <a:gd name="T9" fmla="*/ 2147483647 h 181"/>
              <a:gd name="T10" fmla="*/ 0 w 363"/>
              <a:gd name="T11" fmla="*/ 2147483647 h 181"/>
              <a:gd name="T12" fmla="*/ 0 w 363"/>
              <a:gd name="T13" fmla="*/ 0 h 181"/>
              <a:gd name="T14" fmla="*/ 0 60000 65536"/>
              <a:gd name="T15" fmla="*/ 0 60000 65536"/>
              <a:gd name="T16" fmla="*/ 0 60000 65536"/>
              <a:gd name="T17" fmla="*/ 0 60000 65536"/>
              <a:gd name="T18" fmla="*/ 0 60000 65536"/>
              <a:gd name="T19" fmla="*/ 0 60000 65536"/>
              <a:gd name="T20" fmla="*/ 0 60000 65536"/>
              <a:gd name="T21" fmla="*/ 0 w 363"/>
              <a:gd name="T22" fmla="*/ 0 h 181"/>
              <a:gd name="T23" fmla="*/ 363 w 363"/>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3" h="181">
                <a:moveTo>
                  <a:pt x="0" y="0"/>
                </a:moveTo>
                <a:lnTo>
                  <a:pt x="363" y="0"/>
                </a:lnTo>
                <a:lnTo>
                  <a:pt x="363" y="90"/>
                </a:lnTo>
                <a:lnTo>
                  <a:pt x="272" y="90"/>
                </a:lnTo>
                <a:lnTo>
                  <a:pt x="272" y="181"/>
                </a:lnTo>
                <a:lnTo>
                  <a:pt x="0" y="181"/>
                </a:lnTo>
                <a:lnTo>
                  <a:pt x="0" y="0"/>
                </a:lnTo>
                <a:close/>
              </a:path>
            </a:pathLst>
          </a:custGeom>
          <a:solidFill>
            <a:srgbClr val="666699"/>
          </a:solidFill>
          <a:ln w="12700" cap="flat" cmpd="sng">
            <a:solidFill>
              <a:schemeClr val="tx1"/>
            </a:solidFill>
            <a:prstDash val="solid"/>
            <a:round/>
            <a:headEnd type="none" w="med" len="med"/>
            <a:tailEnd type="none" w="med" len="med"/>
          </a:ln>
        </p:spPr>
        <p:txBody>
          <a:bodyPr/>
          <a:lstStyle/>
          <a:p>
            <a:endParaRPr lang="ja-JP" altLang="en-US"/>
          </a:p>
        </p:txBody>
      </p:sp>
      <p:sp>
        <p:nvSpPr>
          <p:cNvPr id="14374" name="Freeform 162"/>
          <p:cNvSpPr>
            <a:spLocks/>
          </p:cNvSpPr>
          <p:nvPr/>
        </p:nvSpPr>
        <p:spPr bwMode="auto">
          <a:xfrm>
            <a:off x="7720013" y="5516563"/>
            <a:ext cx="560387" cy="287337"/>
          </a:xfrm>
          <a:custGeom>
            <a:avLst/>
            <a:gdLst>
              <a:gd name="T0" fmla="*/ 0 w 953"/>
              <a:gd name="T1" fmla="*/ 0 h 817"/>
              <a:gd name="T2" fmla="*/ 2147483647 w 953"/>
              <a:gd name="T3" fmla="*/ 0 h 817"/>
              <a:gd name="T4" fmla="*/ 2147483647 w 953"/>
              <a:gd name="T5" fmla="*/ 2147483647 h 817"/>
              <a:gd name="T6" fmla="*/ 2147483647 w 953"/>
              <a:gd name="T7" fmla="*/ 2147483647 h 817"/>
              <a:gd name="T8" fmla="*/ 2147483647 w 953"/>
              <a:gd name="T9" fmla="*/ 2147483647 h 817"/>
              <a:gd name="T10" fmla="*/ 2147483647 w 953"/>
              <a:gd name="T11" fmla="*/ 2147483647 h 817"/>
              <a:gd name="T12" fmla="*/ 0 w 953"/>
              <a:gd name="T13" fmla="*/ 2147483647 h 817"/>
              <a:gd name="T14" fmla="*/ 0 w 953"/>
              <a:gd name="T15" fmla="*/ 0 h 817"/>
              <a:gd name="T16" fmla="*/ 0 60000 65536"/>
              <a:gd name="T17" fmla="*/ 0 60000 65536"/>
              <a:gd name="T18" fmla="*/ 0 60000 65536"/>
              <a:gd name="T19" fmla="*/ 0 60000 65536"/>
              <a:gd name="T20" fmla="*/ 0 60000 65536"/>
              <a:gd name="T21" fmla="*/ 0 60000 65536"/>
              <a:gd name="T22" fmla="*/ 0 60000 65536"/>
              <a:gd name="T23" fmla="*/ 0 60000 65536"/>
              <a:gd name="T24" fmla="*/ 0 w 953"/>
              <a:gd name="T25" fmla="*/ 0 h 817"/>
              <a:gd name="T26" fmla="*/ 953 w 953"/>
              <a:gd name="T27" fmla="*/ 817 h 8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3" h="817">
                <a:moveTo>
                  <a:pt x="0" y="0"/>
                </a:moveTo>
                <a:lnTo>
                  <a:pt x="953" y="0"/>
                </a:lnTo>
                <a:lnTo>
                  <a:pt x="953" y="408"/>
                </a:lnTo>
                <a:lnTo>
                  <a:pt x="953" y="680"/>
                </a:lnTo>
                <a:lnTo>
                  <a:pt x="726" y="680"/>
                </a:lnTo>
                <a:lnTo>
                  <a:pt x="726" y="817"/>
                </a:lnTo>
                <a:lnTo>
                  <a:pt x="0" y="817"/>
                </a:lnTo>
                <a:lnTo>
                  <a:pt x="0" y="0"/>
                </a:lnTo>
                <a:close/>
              </a:path>
            </a:pathLst>
          </a:custGeom>
          <a:solidFill>
            <a:schemeClr val="bg2"/>
          </a:solidFill>
          <a:ln w="12700" cap="flat" cmpd="sng">
            <a:solidFill>
              <a:schemeClr val="tx1"/>
            </a:solidFill>
            <a:prstDash val="solid"/>
            <a:round/>
            <a:headEnd type="none" w="med" len="med"/>
            <a:tailEnd type="none" w="med" len="med"/>
          </a:ln>
        </p:spPr>
        <p:txBody>
          <a:bodyPr/>
          <a:lstStyle/>
          <a:p>
            <a:endParaRPr lang="ja-JP" altLang="en-US"/>
          </a:p>
        </p:txBody>
      </p:sp>
      <p:sp>
        <p:nvSpPr>
          <p:cNvPr id="104611" name="Document"/>
          <p:cNvSpPr>
            <a:spLocks noEditPoints="1" noChangeArrowheads="1"/>
          </p:cNvSpPr>
          <p:nvPr/>
        </p:nvSpPr>
        <p:spPr bwMode="auto">
          <a:xfrm>
            <a:off x="7867650" y="5445125"/>
            <a:ext cx="809625" cy="9366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ja-JP" altLang="ja-JP" sz="1400">
              <a:latin typeface="Verdana" pitchFamily="34" charset="0"/>
            </a:endParaRPr>
          </a:p>
        </p:txBody>
      </p:sp>
      <p:sp>
        <p:nvSpPr>
          <p:cNvPr id="14376" name="Freeform 164"/>
          <p:cNvSpPr>
            <a:spLocks/>
          </p:cNvSpPr>
          <p:nvPr/>
        </p:nvSpPr>
        <p:spPr bwMode="auto">
          <a:xfrm>
            <a:off x="8012113" y="5948363"/>
            <a:ext cx="561975" cy="123825"/>
          </a:xfrm>
          <a:custGeom>
            <a:avLst/>
            <a:gdLst>
              <a:gd name="T0" fmla="*/ 0 w 363"/>
              <a:gd name="T1" fmla="*/ 0 h 181"/>
              <a:gd name="T2" fmla="*/ 2147483647 w 363"/>
              <a:gd name="T3" fmla="*/ 0 h 181"/>
              <a:gd name="T4" fmla="*/ 2147483647 w 363"/>
              <a:gd name="T5" fmla="*/ 2147483647 h 181"/>
              <a:gd name="T6" fmla="*/ 2147483647 w 363"/>
              <a:gd name="T7" fmla="*/ 2147483647 h 181"/>
              <a:gd name="T8" fmla="*/ 2147483647 w 363"/>
              <a:gd name="T9" fmla="*/ 2147483647 h 181"/>
              <a:gd name="T10" fmla="*/ 0 w 363"/>
              <a:gd name="T11" fmla="*/ 2147483647 h 181"/>
              <a:gd name="T12" fmla="*/ 0 w 363"/>
              <a:gd name="T13" fmla="*/ 0 h 181"/>
              <a:gd name="T14" fmla="*/ 0 60000 65536"/>
              <a:gd name="T15" fmla="*/ 0 60000 65536"/>
              <a:gd name="T16" fmla="*/ 0 60000 65536"/>
              <a:gd name="T17" fmla="*/ 0 60000 65536"/>
              <a:gd name="T18" fmla="*/ 0 60000 65536"/>
              <a:gd name="T19" fmla="*/ 0 60000 65536"/>
              <a:gd name="T20" fmla="*/ 0 60000 65536"/>
              <a:gd name="T21" fmla="*/ 0 w 363"/>
              <a:gd name="T22" fmla="*/ 0 h 181"/>
              <a:gd name="T23" fmla="*/ 363 w 363"/>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3" h="181">
                <a:moveTo>
                  <a:pt x="0" y="0"/>
                </a:moveTo>
                <a:lnTo>
                  <a:pt x="363" y="0"/>
                </a:lnTo>
                <a:lnTo>
                  <a:pt x="363" y="90"/>
                </a:lnTo>
                <a:lnTo>
                  <a:pt x="272" y="90"/>
                </a:lnTo>
                <a:lnTo>
                  <a:pt x="272" y="181"/>
                </a:lnTo>
                <a:lnTo>
                  <a:pt x="0" y="181"/>
                </a:lnTo>
                <a:lnTo>
                  <a:pt x="0" y="0"/>
                </a:lnTo>
                <a:close/>
              </a:path>
            </a:pathLst>
          </a:custGeom>
          <a:solidFill>
            <a:srgbClr val="666699"/>
          </a:solidFill>
          <a:ln w="12700" cap="flat" cmpd="sng">
            <a:solidFill>
              <a:schemeClr val="tx1"/>
            </a:solidFill>
            <a:prstDash val="solid"/>
            <a:round/>
            <a:headEnd type="none" w="med" len="med"/>
            <a:tailEnd type="none" w="med" len="med"/>
          </a:ln>
        </p:spPr>
        <p:txBody>
          <a:bodyPr/>
          <a:lstStyle/>
          <a:p>
            <a:endParaRPr lang="ja-JP" altLang="en-US"/>
          </a:p>
        </p:txBody>
      </p:sp>
      <p:sp>
        <p:nvSpPr>
          <p:cNvPr id="14377" name="Freeform 165"/>
          <p:cNvSpPr>
            <a:spLocks/>
          </p:cNvSpPr>
          <p:nvPr/>
        </p:nvSpPr>
        <p:spPr bwMode="auto">
          <a:xfrm>
            <a:off x="8012113" y="5589588"/>
            <a:ext cx="560387" cy="287337"/>
          </a:xfrm>
          <a:custGeom>
            <a:avLst/>
            <a:gdLst>
              <a:gd name="T0" fmla="*/ 0 w 953"/>
              <a:gd name="T1" fmla="*/ 0 h 817"/>
              <a:gd name="T2" fmla="*/ 2147483647 w 953"/>
              <a:gd name="T3" fmla="*/ 0 h 817"/>
              <a:gd name="T4" fmla="*/ 2147483647 w 953"/>
              <a:gd name="T5" fmla="*/ 2147483647 h 817"/>
              <a:gd name="T6" fmla="*/ 2147483647 w 953"/>
              <a:gd name="T7" fmla="*/ 2147483647 h 817"/>
              <a:gd name="T8" fmla="*/ 2147483647 w 953"/>
              <a:gd name="T9" fmla="*/ 2147483647 h 817"/>
              <a:gd name="T10" fmla="*/ 2147483647 w 953"/>
              <a:gd name="T11" fmla="*/ 2147483647 h 817"/>
              <a:gd name="T12" fmla="*/ 0 w 953"/>
              <a:gd name="T13" fmla="*/ 2147483647 h 817"/>
              <a:gd name="T14" fmla="*/ 0 w 953"/>
              <a:gd name="T15" fmla="*/ 0 h 817"/>
              <a:gd name="T16" fmla="*/ 0 60000 65536"/>
              <a:gd name="T17" fmla="*/ 0 60000 65536"/>
              <a:gd name="T18" fmla="*/ 0 60000 65536"/>
              <a:gd name="T19" fmla="*/ 0 60000 65536"/>
              <a:gd name="T20" fmla="*/ 0 60000 65536"/>
              <a:gd name="T21" fmla="*/ 0 60000 65536"/>
              <a:gd name="T22" fmla="*/ 0 60000 65536"/>
              <a:gd name="T23" fmla="*/ 0 60000 65536"/>
              <a:gd name="T24" fmla="*/ 0 w 953"/>
              <a:gd name="T25" fmla="*/ 0 h 817"/>
              <a:gd name="T26" fmla="*/ 953 w 953"/>
              <a:gd name="T27" fmla="*/ 817 h 8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3" h="817">
                <a:moveTo>
                  <a:pt x="0" y="0"/>
                </a:moveTo>
                <a:lnTo>
                  <a:pt x="953" y="0"/>
                </a:lnTo>
                <a:lnTo>
                  <a:pt x="953" y="408"/>
                </a:lnTo>
                <a:lnTo>
                  <a:pt x="953" y="680"/>
                </a:lnTo>
                <a:lnTo>
                  <a:pt x="726" y="680"/>
                </a:lnTo>
                <a:lnTo>
                  <a:pt x="726" y="817"/>
                </a:lnTo>
                <a:lnTo>
                  <a:pt x="0" y="817"/>
                </a:lnTo>
                <a:lnTo>
                  <a:pt x="0" y="0"/>
                </a:lnTo>
                <a:close/>
              </a:path>
            </a:pathLst>
          </a:custGeom>
          <a:solidFill>
            <a:schemeClr val="bg2"/>
          </a:solidFill>
          <a:ln w="12700" cap="flat" cmpd="sng">
            <a:solidFill>
              <a:schemeClr val="tx1"/>
            </a:solidFill>
            <a:prstDash val="solid"/>
            <a:round/>
            <a:headEnd type="none" w="med" len="med"/>
            <a:tailEnd type="none" w="med" len="med"/>
          </a:ln>
        </p:spPr>
        <p:txBody>
          <a:bodyPr/>
          <a:lstStyle/>
          <a:p>
            <a:endParaRPr lang="ja-JP" altLang="en-US"/>
          </a:p>
        </p:txBody>
      </p:sp>
      <p:sp>
        <p:nvSpPr>
          <p:cNvPr id="14378" name="Rectangle 166"/>
          <p:cNvSpPr>
            <a:spLocks noChangeArrowheads="1"/>
          </p:cNvSpPr>
          <p:nvPr/>
        </p:nvSpPr>
        <p:spPr bwMode="auto">
          <a:xfrm>
            <a:off x="6084888" y="5230813"/>
            <a:ext cx="1366837" cy="1223962"/>
          </a:xfrm>
          <a:prstGeom prst="rect">
            <a:avLst/>
          </a:prstGeom>
          <a:noFill/>
          <a:ln w="19050">
            <a:solidFill>
              <a:schemeClr val="tx1"/>
            </a:solidFill>
            <a:miter lim="800000"/>
            <a:headEnd/>
            <a:tailEnd/>
          </a:ln>
        </p:spPr>
        <p:txBody>
          <a:bodyPr wrap="none"/>
          <a:lstStyle/>
          <a:p>
            <a:pPr algn="ctr"/>
            <a:endParaRPr lang="en-US" altLang="ja-JP" sz="1600">
              <a:latin typeface="Verdana" pitchFamily="34" charset="0"/>
            </a:endParaRPr>
          </a:p>
          <a:p>
            <a:pPr algn="ctr"/>
            <a:endParaRPr lang="en-US" altLang="ja-JP" sz="1600">
              <a:latin typeface="Verdana" pitchFamily="34" charset="0"/>
            </a:endParaRPr>
          </a:p>
        </p:txBody>
      </p:sp>
      <p:sp>
        <p:nvSpPr>
          <p:cNvPr id="14379" name="Rectangle 167"/>
          <p:cNvSpPr>
            <a:spLocks noChangeArrowheads="1"/>
          </p:cNvSpPr>
          <p:nvPr/>
        </p:nvSpPr>
        <p:spPr bwMode="auto">
          <a:xfrm>
            <a:off x="7451725" y="5230813"/>
            <a:ext cx="1368425" cy="1223962"/>
          </a:xfrm>
          <a:prstGeom prst="rect">
            <a:avLst/>
          </a:prstGeom>
          <a:noFill/>
          <a:ln w="19050">
            <a:solidFill>
              <a:schemeClr val="tx1"/>
            </a:solidFill>
            <a:miter lim="800000"/>
            <a:headEnd/>
            <a:tailEnd/>
          </a:ln>
        </p:spPr>
        <p:txBody>
          <a:bodyPr wrap="none"/>
          <a:lstStyle/>
          <a:p>
            <a:pPr algn="ctr"/>
            <a:endParaRPr lang="en-US" altLang="ja-JP" sz="1600">
              <a:latin typeface="Verdana" pitchFamily="34" charset="0"/>
            </a:endParaRPr>
          </a:p>
          <a:p>
            <a:pPr algn="ctr"/>
            <a:endParaRPr lang="en-US" altLang="ja-JP" sz="1600">
              <a:latin typeface="Verdana" pitchFamily="34" charset="0"/>
            </a:endParaRPr>
          </a:p>
        </p:txBody>
      </p:sp>
      <p:sp>
        <p:nvSpPr>
          <p:cNvPr id="14380" name="Rectangle 168"/>
          <p:cNvSpPr>
            <a:spLocks noChangeArrowheads="1"/>
          </p:cNvSpPr>
          <p:nvPr/>
        </p:nvSpPr>
        <p:spPr bwMode="auto">
          <a:xfrm>
            <a:off x="6083300" y="3500438"/>
            <a:ext cx="2736850" cy="433387"/>
          </a:xfrm>
          <a:prstGeom prst="rect">
            <a:avLst/>
          </a:prstGeom>
          <a:noFill/>
          <a:ln w="19050">
            <a:solidFill>
              <a:schemeClr val="tx1"/>
            </a:solidFill>
            <a:miter lim="800000"/>
            <a:headEnd/>
            <a:tailEnd/>
          </a:ln>
        </p:spPr>
        <p:txBody>
          <a:bodyPr wrap="none"/>
          <a:lstStyle/>
          <a:p>
            <a:pPr algn="ctr"/>
            <a:r>
              <a:rPr lang="ja-JP" altLang="en-US" sz="1800">
                <a:latin typeface="Verdana" pitchFamily="34" charset="0"/>
              </a:rPr>
              <a:t>抽出するコード片の候補</a:t>
            </a:r>
          </a:p>
        </p:txBody>
      </p:sp>
      <p:sp>
        <p:nvSpPr>
          <p:cNvPr id="46" name="角丸四角形 45"/>
          <p:cNvSpPr/>
          <p:nvPr/>
        </p:nvSpPr>
        <p:spPr bwMode="auto">
          <a:xfrm>
            <a:off x="3347864" y="4077072"/>
            <a:ext cx="2808312" cy="504056"/>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Arial" charset="0"/>
                <a:ea typeface="ＭＳ Ｐゴシック" charset="-128"/>
              </a:rPr>
              <a:t>問題点</a:t>
            </a:r>
            <a:r>
              <a:rPr kumimoji="1" lang="en-US" altLang="ja-JP" sz="2400" b="0" i="0" u="none" strike="noStrike" cap="none" normalizeH="0" baseline="0" dirty="0" smtClean="0">
                <a:ln>
                  <a:noFill/>
                </a:ln>
                <a:solidFill>
                  <a:schemeClr val="tx1"/>
                </a:solidFill>
                <a:effectLst/>
                <a:latin typeface="Arial" charset="0"/>
                <a:ea typeface="ＭＳ Ｐゴシック" charset="-128"/>
              </a:rPr>
              <a:t>A</a:t>
            </a:r>
            <a:r>
              <a:rPr kumimoji="1" lang="ja-JP" altLang="en-US" sz="2400" b="0" i="0" u="none" strike="noStrike" cap="none" normalizeH="0" baseline="0" dirty="0" smtClean="0">
                <a:ln>
                  <a:noFill/>
                </a:ln>
                <a:solidFill>
                  <a:schemeClr val="tx1"/>
                </a:solidFill>
                <a:effectLst/>
                <a:latin typeface="Arial" charset="0"/>
                <a:ea typeface="ＭＳ Ｐゴシック" charset="-128"/>
              </a:rPr>
              <a:t>の解決支援</a:t>
            </a:r>
          </a:p>
        </p:txBody>
      </p:sp>
      <p:sp>
        <p:nvSpPr>
          <p:cNvPr id="47" name="角丸四角形 46"/>
          <p:cNvSpPr/>
          <p:nvPr/>
        </p:nvSpPr>
        <p:spPr bwMode="auto">
          <a:xfrm>
            <a:off x="3347864" y="5661248"/>
            <a:ext cx="2808312" cy="504056"/>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Arial" charset="0"/>
                <a:ea typeface="ＭＳ Ｐゴシック" charset="-128"/>
              </a:rPr>
              <a:t>問題点</a:t>
            </a:r>
            <a:r>
              <a:rPr lang="en-US" altLang="ja-JP" dirty="0" smtClean="0">
                <a:solidFill>
                  <a:schemeClr val="tx1"/>
                </a:solidFill>
                <a:latin typeface="Arial" charset="0"/>
                <a:ea typeface="ＭＳ Ｐゴシック" charset="-128"/>
              </a:rPr>
              <a:t>B</a:t>
            </a:r>
            <a:r>
              <a:rPr lang="ja-JP" altLang="en-US" dirty="0" smtClean="0">
                <a:solidFill>
                  <a:schemeClr val="tx1"/>
                </a:solidFill>
                <a:latin typeface="Arial" charset="0"/>
                <a:ea typeface="ＭＳ Ｐゴシック" charset="-128"/>
              </a:rPr>
              <a:t>の解決支援</a:t>
            </a:r>
            <a:endParaRPr kumimoji="1" lang="ja-JP" altLang="en-US" sz="2400" b="0" i="0" u="none" strike="noStrike" cap="none" normalizeH="0" baseline="0" dirty="0" smtClean="0">
              <a:ln>
                <a:noFill/>
              </a:ln>
              <a:solidFill>
                <a:schemeClr val="tx1"/>
              </a:solidFill>
              <a:effectLst/>
              <a:latin typeface="Arial" charset="0"/>
              <a:ea typeface="ＭＳ Ｐゴシック" charset="-128"/>
            </a:endParaRPr>
          </a:p>
        </p:txBody>
      </p:sp>
      <p:sp>
        <p:nvSpPr>
          <p:cNvPr id="104617" name="Rectangle 169"/>
          <p:cNvSpPr>
            <a:spLocks noChangeArrowheads="1"/>
          </p:cNvSpPr>
          <p:nvPr/>
        </p:nvSpPr>
        <p:spPr bwMode="auto">
          <a:xfrm>
            <a:off x="1691681" y="3356992"/>
            <a:ext cx="5758060" cy="1079500"/>
          </a:xfrm>
          <a:prstGeom prst="rect">
            <a:avLst/>
          </a:prstGeom>
          <a:solidFill>
            <a:srgbClr val="FFCC99"/>
          </a:solidFill>
          <a:ln>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ja-JP" altLang="en-US" dirty="0">
                <a:latin typeface="Verdana" pitchFamily="34" charset="0"/>
              </a:rPr>
              <a:t>類似メソッドを集約するため</a:t>
            </a:r>
            <a:r>
              <a:rPr lang="ja-JP" altLang="en-US" dirty="0" smtClean="0">
                <a:latin typeface="Verdana" pitchFamily="34" charset="0"/>
              </a:rPr>
              <a:t>に，抽出</a:t>
            </a:r>
            <a:r>
              <a:rPr lang="ja-JP" altLang="en-US" dirty="0">
                <a:latin typeface="Verdana" pitchFamily="34" charset="0"/>
              </a:rPr>
              <a:t>する</a:t>
            </a:r>
          </a:p>
          <a:p>
            <a:pPr algn="ctr"/>
            <a:r>
              <a:rPr lang="ja-JP" altLang="en-US" dirty="0" smtClean="0">
                <a:latin typeface="Verdana" pitchFamily="34" charset="0"/>
              </a:rPr>
              <a:t>コード片を</a:t>
            </a:r>
            <a:r>
              <a:rPr lang="ja-JP" altLang="en-US" dirty="0">
                <a:latin typeface="Verdana" pitchFamily="34" charset="0"/>
              </a:rPr>
              <a:t>選択する作業を支援する</a:t>
            </a:r>
          </a:p>
        </p:txBody>
      </p:sp>
    </p:spTree>
  </p:cSld>
  <p:clrMapOvr>
    <a:masterClrMapping/>
  </p:clrMapOvr>
  <p:transition advTm="43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46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1046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 5"/>
          <p:cNvSpPr>
            <a:spLocks noGrp="1"/>
          </p:cNvSpPr>
          <p:nvPr>
            <p:ph type="sldNum" sz="quarter" idx="12"/>
          </p:nvPr>
        </p:nvSpPr>
        <p:spPr>
          <a:noFill/>
        </p:spPr>
        <p:txBody>
          <a:bodyPr/>
          <a:lstStyle/>
          <a:p>
            <a:fld id="{194B8CB4-C98A-4C9E-8CD0-D4FDE878F2E0}" type="slidenum">
              <a:rPr lang="en-US" altLang="ja-JP" smtClean="0"/>
              <a:pPr/>
              <a:t>13</a:t>
            </a:fld>
            <a:endParaRPr lang="en-US" altLang="ja-JP" smtClean="0"/>
          </a:p>
        </p:txBody>
      </p:sp>
      <p:sp>
        <p:nvSpPr>
          <p:cNvPr id="15363" name="Rectangle 2"/>
          <p:cNvSpPr>
            <a:spLocks noGrp="1" noChangeArrowheads="1"/>
          </p:cNvSpPr>
          <p:nvPr>
            <p:ph type="title"/>
          </p:nvPr>
        </p:nvSpPr>
        <p:spPr/>
        <p:txBody>
          <a:bodyPr/>
          <a:lstStyle/>
          <a:p>
            <a:pPr eaLnBrk="1" hangingPunct="1"/>
            <a:r>
              <a:rPr lang="ja-JP" altLang="en-US" dirty="0" smtClean="0"/>
              <a:t>抽象構文木に基づいた差分の検出</a:t>
            </a:r>
          </a:p>
        </p:txBody>
      </p:sp>
      <p:sp>
        <p:nvSpPr>
          <p:cNvPr id="15364" name="AutoShape 3"/>
          <p:cNvSpPr>
            <a:spLocks noChangeArrowheads="1"/>
          </p:cNvSpPr>
          <p:nvPr/>
        </p:nvSpPr>
        <p:spPr bwMode="auto">
          <a:xfrm flipV="1">
            <a:off x="468313" y="1916113"/>
            <a:ext cx="936625" cy="1223962"/>
          </a:xfrm>
          <a:prstGeom prst="foldedCorner">
            <a:avLst>
              <a:gd name="adj" fmla="val 12500"/>
            </a:avLst>
          </a:prstGeom>
          <a:solidFill>
            <a:srgbClr val="FFFF99"/>
          </a:solidFill>
          <a:ln w="9525">
            <a:solidFill>
              <a:schemeClr val="tx1"/>
            </a:solidFill>
            <a:round/>
            <a:headEnd/>
            <a:tailEnd/>
          </a:ln>
        </p:spPr>
        <p:txBody>
          <a:bodyPr rot="10800000" wrap="none" anchor="b"/>
          <a:lstStyle/>
          <a:p>
            <a:endParaRPr lang="ja-JP" altLang="ja-JP" sz="1800"/>
          </a:p>
        </p:txBody>
      </p:sp>
      <p:sp>
        <p:nvSpPr>
          <p:cNvPr id="15365" name="AutoShape 4"/>
          <p:cNvSpPr>
            <a:spLocks noChangeArrowheads="1"/>
          </p:cNvSpPr>
          <p:nvPr/>
        </p:nvSpPr>
        <p:spPr bwMode="auto">
          <a:xfrm flipV="1">
            <a:off x="468313" y="4287838"/>
            <a:ext cx="935037" cy="1157287"/>
          </a:xfrm>
          <a:prstGeom prst="foldedCorner">
            <a:avLst>
              <a:gd name="adj" fmla="val 12500"/>
            </a:avLst>
          </a:prstGeom>
          <a:solidFill>
            <a:srgbClr val="FFCC99"/>
          </a:solidFill>
          <a:ln w="9525">
            <a:solidFill>
              <a:schemeClr val="tx1"/>
            </a:solidFill>
            <a:round/>
            <a:headEnd/>
            <a:tailEnd/>
          </a:ln>
        </p:spPr>
        <p:txBody>
          <a:bodyPr rot="10800000" wrap="none" anchor="b"/>
          <a:lstStyle/>
          <a:p>
            <a:endParaRPr lang="ja-JP" altLang="ja-JP" sz="1800"/>
          </a:p>
        </p:txBody>
      </p:sp>
      <p:sp>
        <p:nvSpPr>
          <p:cNvPr id="15366" name="AutoShape 5"/>
          <p:cNvSpPr>
            <a:spLocks noChangeArrowheads="1"/>
          </p:cNvSpPr>
          <p:nvPr/>
        </p:nvSpPr>
        <p:spPr bwMode="auto">
          <a:xfrm>
            <a:off x="684213" y="3213100"/>
            <a:ext cx="431800" cy="1008063"/>
          </a:xfrm>
          <a:prstGeom prst="upDownArrow">
            <a:avLst>
              <a:gd name="adj1" fmla="val 50000"/>
              <a:gd name="adj2" fmla="val 46691"/>
            </a:avLst>
          </a:prstGeom>
          <a:solidFill>
            <a:srgbClr val="99CCFF"/>
          </a:solidFill>
          <a:ln w="9525">
            <a:noFill/>
            <a:miter lim="800000"/>
            <a:headEnd/>
            <a:tailEnd/>
          </a:ln>
        </p:spPr>
        <p:txBody>
          <a:bodyPr wrap="none" lIns="90000" tIns="46800" rIns="90000" bIns="46800" anchor="ctr"/>
          <a:lstStyle/>
          <a:p>
            <a:pPr algn="ctr"/>
            <a:r>
              <a:rPr lang="ja-JP" altLang="en-US" sz="2000" b="1"/>
              <a:t>類似メソッド</a:t>
            </a:r>
          </a:p>
        </p:txBody>
      </p:sp>
      <p:sp>
        <p:nvSpPr>
          <p:cNvPr id="15367" name="Line 6"/>
          <p:cNvSpPr>
            <a:spLocks noChangeShapeType="1"/>
          </p:cNvSpPr>
          <p:nvPr/>
        </p:nvSpPr>
        <p:spPr bwMode="auto">
          <a:xfrm>
            <a:off x="612775" y="2133600"/>
            <a:ext cx="574675" cy="0"/>
          </a:xfrm>
          <a:prstGeom prst="line">
            <a:avLst/>
          </a:prstGeom>
          <a:noFill/>
          <a:ln w="12700">
            <a:solidFill>
              <a:schemeClr val="tx1"/>
            </a:solidFill>
            <a:round/>
            <a:headEnd/>
            <a:tailEnd/>
          </a:ln>
        </p:spPr>
        <p:txBody>
          <a:bodyPr wrap="none" lIns="90000" tIns="46800" rIns="90000" bIns="46800" anchor="b"/>
          <a:lstStyle/>
          <a:p>
            <a:endParaRPr lang="ja-JP" altLang="en-US"/>
          </a:p>
        </p:txBody>
      </p:sp>
      <p:sp>
        <p:nvSpPr>
          <p:cNvPr id="15368" name="Line 7"/>
          <p:cNvSpPr>
            <a:spLocks noChangeShapeType="1"/>
          </p:cNvSpPr>
          <p:nvPr/>
        </p:nvSpPr>
        <p:spPr bwMode="auto">
          <a:xfrm>
            <a:off x="612775" y="2278063"/>
            <a:ext cx="574675" cy="0"/>
          </a:xfrm>
          <a:prstGeom prst="line">
            <a:avLst/>
          </a:prstGeom>
          <a:noFill/>
          <a:ln w="12700">
            <a:solidFill>
              <a:schemeClr val="tx1"/>
            </a:solidFill>
            <a:round/>
            <a:headEnd/>
            <a:tailEnd/>
          </a:ln>
        </p:spPr>
        <p:txBody>
          <a:bodyPr wrap="none" lIns="90000" tIns="46800" rIns="90000" bIns="46800" anchor="b"/>
          <a:lstStyle/>
          <a:p>
            <a:endParaRPr lang="ja-JP" altLang="en-US"/>
          </a:p>
        </p:txBody>
      </p:sp>
      <p:sp>
        <p:nvSpPr>
          <p:cNvPr id="15369" name="Line 8"/>
          <p:cNvSpPr>
            <a:spLocks noChangeShapeType="1"/>
          </p:cNvSpPr>
          <p:nvPr/>
        </p:nvSpPr>
        <p:spPr bwMode="auto">
          <a:xfrm>
            <a:off x="612775" y="2420938"/>
            <a:ext cx="431800" cy="0"/>
          </a:xfrm>
          <a:prstGeom prst="line">
            <a:avLst/>
          </a:prstGeom>
          <a:noFill/>
          <a:ln w="12700">
            <a:solidFill>
              <a:schemeClr val="tx1"/>
            </a:solidFill>
            <a:round/>
            <a:headEnd/>
            <a:tailEnd/>
          </a:ln>
        </p:spPr>
        <p:txBody>
          <a:bodyPr wrap="none" lIns="90000" tIns="46800" rIns="90000" bIns="46800" anchor="b"/>
          <a:lstStyle/>
          <a:p>
            <a:endParaRPr lang="ja-JP" altLang="en-US"/>
          </a:p>
        </p:txBody>
      </p:sp>
      <p:sp>
        <p:nvSpPr>
          <p:cNvPr id="15370" name="Line 9"/>
          <p:cNvSpPr>
            <a:spLocks noChangeShapeType="1"/>
          </p:cNvSpPr>
          <p:nvPr/>
        </p:nvSpPr>
        <p:spPr bwMode="auto">
          <a:xfrm>
            <a:off x="612775" y="2565400"/>
            <a:ext cx="431800" cy="0"/>
          </a:xfrm>
          <a:prstGeom prst="line">
            <a:avLst/>
          </a:prstGeom>
          <a:noFill/>
          <a:ln w="12700">
            <a:solidFill>
              <a:schemeClr val="tx1"/>
            </a:solidFill>
            <a:round/>
            <a:headEnd/>
            <a:tailEnd/>
          </a:ln>
        </p:spPr>
        <p:txBody>
          <a:bodyPr wrap="none" lIns="90000" tIns="46800" rIns="90000" bIns="46800" anchor="b"/>
          <a:lstStyle/>
          <a:p>
            <a:endParaRPr lang="ja-JP" altLang="en-US"/>
          </a:p>
        </p:txBody>
      </p:sp>
      <p:sp>
        <p:nvSpPr>
          <p:cNvPr id="15371" name="Line 10"/>
          <p:cNvSpPr>
            <a:spLocks noChangeShapeType="1"/>
          </p:cNvSpPr>
          <p:nvPr/>
        </p:nvSpPr>
        <p:spPr bwMode="auto">
          <a:xfrm>
            <a:off x="612775" y="2709863"/>
            <a:ext cx="574675" cy="0"/>
          </a:xfrm>
          <a:prstGeom prst="line">
            <a:avLst/>
          </a:prstGeom>
          <a:noFill/>
          <a:ln w="12700">
            <a:solidFill>
              <a:schemeClr val="tx1"/>
            </a:solidFill>
            <a:round/>
            <a:headEnd/>
            <a:tailEnd/>
          </a:ln>
        </p:spPr>
        <p:txBody>
          <a:bodyPr wrap="none" lIns="90000" tIns="46800" rIns="90000" bIns="46800" anchor="b"/>
          <a:lstStyle/>
          <a:p>
            <a:endParaRPr lang="ja-JP" altLang="en-US"/>
          </a:p>
        </p:txBody>
      </p:sp>
      <p:sp>
        <p:nvSpPr>
          <p:cNvPr id="15372" name="Line 11"/>
          <p:cNvSpPr>
            <a:spLocks noChangeShapeType="1"/>
          </p:cNvSpPr>
          <p:nvPr/>
        </p:nvSpPr>
        <p:spPr bwMode="auto">
          <a:xfrm>
            <a:off x="612775" y="2852738"/>
            <a:ext cx="574675" cy="0"/>
          </a:xfrm>
          <a:prstGeom prst="line">
            <a:avLst/>
          </a:prstGeom>
          <a:noFill/>
          <a:ln w="12700">
            <a:solidFill>
              <a:schemeClr val="tx1"/>
            </a:solidFill>
            <a:round/>
            <a:headEnd/>
            <a:tailEnd/>
          </a:ln>
        </p:spPr>
        <p:txBody>
          <a:bodyPr wrap="none" lIns="90000" tIns="46800" rIns="90000" bIns="46800" anchor="b"/>
          <a:lstStyle/>
          <a:p>
            <a:endParaRPr lang="ja-JP" altLang="en-US"/>
          </a:p>
        </p:txBody>
      </p:sp>
      <p:sp>
        <p:nvSpPr>
          <p:cNvPr id="15373" name="Line 12"/>
          <p:cNvSpPr>
            <a:spLocks noChangeShapeType="1"/>
          </p:cNvSpPr>
          <p:nvPr/>
        </p:nvSpPr>
        <p:spPr bwMode="auto">
          <a:xfrm>
            <a:off x="612775" y="2997200"/>
            <a:ext cx="574675" cy="0"/>
          </a:xfrm>
          <a:prstGeom prst="line">
            <a:avLst/>
          </a:prstGeom>
          <a:noFill/>
          <a:ln w="12700">
            <a:solidFill>
              <a:schemeClr val="tx1"/>
            </a:solidFill>
            <a:round/>
            <a:headEnd/>
            <a:tailEnd/>
          </a:ln>
        </p:spPr>
        <p:txBody>
          <a:bodyPr wrap="none" lIns="90000" tIns="46800" rIns="90000" bIns="46800" anchor="b"/>
          <a:lstStyle/>
          <a:p>
            <a:endParaRPr lang="ja-JP" altLang="en-US"/>
          </a:p>
        </p:txBody>
      </p:sp>
      <p:sp>
        <p:nvSpPr>
          <p:cNvPr id="15374" name="Line 13"/>
          <p:cNvSpPr>
            <a:spLocks noChangeShapeType="1"/>
          </p:cNvSpPr>
          <p:nvPr/>
        </p:nvSpPr>
        <p:spPr bwMode="auto">
          <a:xfrm>
            <a:off x="612775" y="4437063"/>
            <a:ext cx="574675" cy="0"/>
          </a:xfrm>
          <a:prstGeom prst="line">
            <a:avLst/>
          </a:prstGeom>
          <a:noFill/>
          <a:ln w="12700">
            <a:solidFill>
              <a:schemeClr val="tx1"/>
            </a:solidFill>
            <a:round/>
            <a:headEnd/>
            <a:tailEnd/>
          </a:ln>
        </p:spPr>
        <p:txBody>
          <a:bodyPr wrap="none" lIns="90000" tIns="46800" rIns="90000" bIns="46800" anchor="b"/>
          <a:lstStyle/>
          <a:p>
            <a:endParaRPr lang="ja-JP" altLang="en-US"/>
          </a:p>
        </p:txBody>
      </p:sp>
      <p:sp>
        <p:nvSpPr>
          <p:cNvPr id="15375" name="Line 14"/>
          <p:cNvSpPr>
            <a:spLocks noChangeShapeType="1"/>
          </p:cNvSpPr>
          <p:nvPr/>
        </p:nvSpPr>
        <p:spPr bwMode="auto">
          <a:xfrm>
            <a:off x="612775" y="4581525"/>
            <a:ext cx="574675" cy="0"/>
          </a:xfrm>
          <a:prstGeom prst="line">
            <a:avLst/>
          </a:prstGeom>
          <a:noFill/>
          <a:ln w="12700">
            <a:solidFill>
              <a:schemeClr val="tx1"/>
            </a:solidFill>
            <a:round/>
            <a:headEnd/>
            <a:tailEnd/>
          </a:ln>
        </p:spPr>
        <p:txBody>
          <a:bodyPr wrap="none" lIns="90000" tIns="46800" rIns="90000" bIns="46800" anchor="b"/>
          <a:lstStyle/>
          <a:p>
            <a:endParaRPr lang="ja-JP" altLang="en-US"/>
          </a:p>
        </p:txBody>
      </p:sp>
      <p:sp>
        <p:nvSpPr>
          <p:cNvPr id="15376" name="Line 15"/>
          <p:cNvSpPr>
            <a:spLocks noChangeShapeType="1"/>
          </p:cNvSpPr>
          <p:nvPr/>
        </p:nvSpPr>
        <p:spPr bwMode="auto">
          <a:xfrm>
            <a:off x="612775" y="4724400"/>
            <a:ext cx="431800" cy="0"/>
          </a:xfrm>
          <a:prstGeom prst="line">
            <a:avLst/>
          </a:prstGeom>
          <a:noFill/>
          <a:ln w="12700">
            <a:solidFill>
              <a:schemeClr val="tx1"/>
            </a:solidFill>
            <a:round/>
            <a:headEnd/>
            <a:tailEnd/>
          </a:ln>
        </p:spPr>
        <p:txBody>
          <a:bodyPr wrap="none" lIns="90000" tIns="46800" rIns="90000" bIns="46800" anchor="b"/>
          <a:lstStyle/>
          <a:p>
            <a:endParaRPr lang="ja-JP" altLang="en-US"/>
          </a:p>
        </p:txBody>
      </p:sp>
      <p:sp>
        <p:nvSpPr>
          <p:cNvPr id="15377" name="Line 16"/>
          <p:cNvSpPr>
            <a:spLocks noChangeShapeType="1"/>
          </p:cNvSpPr>
          <p:nvPr/>
        </p:nvSpPr>
        <p:spPr bwMode="auto">
          <a:xfrm>
            <a:off x="612775" y="4868863"/>
            <a:ext cx="431800" cy="0"/>
          </a:xfrm>
          <a:prstGeom prst="line">
            <a:avLst/>
          </a:prstGeom>
          <a:noFill/>
          <a:ln w="12700">
            <a:solidFill>
              <a:schemeClr val="tx1"/>
            </a:solidFill>
            <a:round/>
            <a:headEnd/>
            <a:tailEnd/>
          </a:ln>
        </p:spPr>
        <p:txBody>
          <a:bodyPr wrap="none" lIns="90000" tIns="46800" rIns="90000" bIns="46800" anchor="b"/>
          <a:lstStyle/>
          <a:p>
            <a:endParaRPr lang="ja-JP" altLang="en-US"/>
          </a:p>
        </p:txBody>
      </p:sp>
      <p:sp>
        <p:nvSpPr>
          <p:cNvPr id="15378" name="Line 17"/>
          <p:cNvSpPr>
            <a:spLocks noChangeShapeType="1"/>
          </p:cNvSpPr>
          <p:nvPr/>
        </p:nvSpPr>
        <p:spPr bwMode="auto">
          <a:xfrm>
            <a:off x="612775" y="5013325"/>
            <a:ext cx="574675" cy="0"/>
          </a:xfrm>
          <a:prstGeom prst="line">
            <a:avLst/>
          </a:prstGeom>
          <a:noFill/>
          <a:ln w="12700">
            <a:solidFill>
              <a:schemeClr val="tx1"/>
            </a:solidFill>
            <a:round/>
            <a:headEnd/>
            <a:tailEnd/>
          </a:ln>
        </p:spPr>
        <p:txBody>
          <a:bodyPr wrap="none" lIns="90000" tIns="46800" rIns="90000" bIns="46800" anchor="b"/>
          <a:lstStyle/>
          <a:p>
            <a:endParaRPr lang="ja-JP" altLang="en-US"/>
          </a:p>
        </p:txBody>
      </p:sp>
      <p:sp>
        <p:nvSpPr>
          <p:cNvPr id="15379" name="Line 18"/>
          <p:cNvSpPr>
            <a:spLocks noChangeShapeType="1"/>
          </p:cNvSpPr>
          <p:nvPr/>
        </p:nvSpPr>
        <p:spPr bwMode="auto">
          <a:xfrm>
            <a:off x="612775" y="5156200"/>
            <a:ext cx="574675" cy="0"/>
          </a:xfrm>
          <a:prstGeom prst="line">
            <a:avLst/>
          </a:prstGeom>
          <a:noFill/>
          <a:ln w="12700">
            <a:solidFill>
              <a:schemeClr val="tx1"/>
            </a:solidFill>
            <a:round/>
            <a:headEnd/>
            <a:tailEnd/>
          </a:ln>
        </p:spPr>
        <p:txBody>
          <a:bodyPr wrap="none" lIns="90000" tIns="46800" rIns="90000" bIns="46800" anchor="b"/>
          <a:lstStyle/>
          <a:p>
            <a:endParaRPr lang="ja-JP" altLang="en-US"/>
          </a:p>
        </p:txBody>
      </p:sp>
      <p:sp>
        <p:nvSpPr>
          <p:cNvPr id="15380" name="Line 19"/>
          <p:cNvSpPr>
            <a:spLocks noChangeShapeType="1"/>
          </p:cNvSpPr>
          <p:nvPr/>
        </p:nvSpPr>
        <p:spPr bwMode="auto">
          <a:xfrm>
            <a:off x="612775" y="5300663"/>
            <a:ext cx="431800" cy="0"/>
          </a:xfrm>
          <a:prstGeom prst="line">
            <a:avLst/>
          </a:prstGeom>
          <a:noFill/>
          <a:ln w="12700">
            <a:solidFill>
              <a:schemeClr val="tx1"/>
            </a:solidFill>
            <a:round/>
            <a:headEnd/>
            <a:tailEnd/>
          </a:ln>
        </p:spPr>
        <p:txBody>
          <a:bodyPr wrap="none" lIns="90000" tIns="46800" rIns="90000" bIns="46800" anchor="b"/>
          <a:lstStyle/>
          <a:p>
            <a:endParaRPr lang="ja-JP" altLang="en-US"/>
          </a:p>
        </p:txBody>
      </p:sp>
      <p:grpSp>
        <p:nvGrpSpPr>
          <p:cNvPr id="2" name="Group 20"/>
          <p:cNvGrpSpPr>
            <a:grpSpLocks/>
          </p:cNvGrpSpPr>
          <p:nvPr/>
        </p:nvGrpSpPr>
        <p:grpSpPr bwMode="auto">
          <a:xfrm>
            <a:off x="1547813" y="1628775"/>
            <a:ext cx="2376487" cy="3887788"/>
            <a:chOff x="975" y="1026"/>
            <a:chExt cx="1497" cy="2449"/>
          </a:xfrm>
        </p:grpSpPr>
        <p:sp>
          <p:nvSpPr>
            <p:cNvPr id="15464" name="AutoShape 21"/>
            <p:cNvSpPr>
              <a:spLocks noChangeArrowheads="1"/>
            </p:cNvSpPr>
            <p:nvPr/>
          </p:nvSpPr>
          <p:spPr bwMode="auto">
            <a:xfrm>
              <a:off x="1747" y="1298"/>
              <a:ext cx="136" cy="136"/>
            </a:xfrm>
            <a:prstGeom prst="flowChartProcess">
              <a:avLst/>
            </a:prstGeom>
            <a:solidFill>
              <a:srgbClr val="C0C0C0"/>
            </a:solidFill>
            <a:ln w="9525">
              <a:solidFill>
                <a:schemeClr val="tx1"/>
              </a:solidFill>
              <a:miter lim="800000"/>
              <a:headEnd/>
              <a:tailEnd/>
            </a:ln>
          </p:spPr>
          <p:txBody>
            <a:bodyPr wrap="none" lIns="90000" tIns="46800" rIns="90000" bIns="46800" anchor="ctr"/>
            <a:lstStyle/>
            <a:p>
              <a:endParaRPr lang="ja-JP" altLang="en-US"/>
            </a:p>
          </p:txBody>
        </p:sp>
        <p:sp>
          <p:nvSpPr>
            <p:cNvPr id="15465" name="Oval 22"/>
            <p:cNvSpPr>
              <a:spLocks noChangeArrowheads="1"/>
            </p:cNvSpPr>
            <p:nvPr/>
          </p:nvSpPr>
          <p:spPr bwMode="auto">
            <a:xfrm>
              <a:off x="1520" y="1570"/>
              <a:ext cx="136" cy="136"/>
            </a:xfrm>
            <a:prstGeom prst="ellipse">
              <a:avLst/>
            </a:prstGeom>
            <a:solidFill>
              <a:srgbClr val="C0C0C0"/>
            </a:solidFill>
            <a:ln w="9525">
              <a:solidFill>
                <a:schemeClr val="tx1"/>
              </a:solidFill>
              <a:round/>
              <a:headEnd/>
              <a:tailEnd/>
            </a:ln>
          </p:spPr>
          <p:txBody>
            <a:bodyPr wrap="none" lIns="90000" tIns="46800" rIns="90000" bIns="46800" anchor="ctr"/>
            <a:lstStyle/>
            <a:p>
              <a:endParaRPr lang="ja-JP" altLang="en-US"/>
            </a:p>
          </p:txBody>
        </p:sp>
        <p:sp>
          <p:nvSpPr>
            <p:cNvPr id="15466" name="AutoShape 23"/>
            <p:cNvSpPr>
              <a:spLocks noChangeArrowheads="1"/>
            </p:cNvSpPr>
            <p:nvPr/>
          </p:nvSpPr>
          <p:spPr bwMode="auto">
            <a:xfrm>
              <a:off x="1883" y="1026"/>
              <a:ext cx="136" cy="136"/>
            </a:xfrm>
            <a:prstGeom prst="flowChartProcess">
              <a:avLst/>
            </a:prstGeom>
            <a:solidFill>
              <a:srgbClr val="C0C0C0"/>
            </a:solidFill>
            <a:ln w="9525">
              <a:solidFill>
                <a:schemeClr val="tx1"/>
              </a:solidFill>
              <a:miter lim="800000"/>
              <a:headEnd/>
              <a:tailEnd/>
            </a:ln>
          </p:spPr>
          <p:txBody>
            <a:bodyPr wrap="none" lIns="90000" tIns="46800" rIns="90000" bIns="46800" anchor="ctr"/>
            <a:lstStyle/>
            <a:p>
              <a:pPr algn="ctr"/>
              <a:endParaRPr lang="ja-JP" altLang="ja-JP" sz="1600"/>
            </a:p>
          </p:txBody>
        </p:sp>
        <p:sp>
          <p:nvSpPr>
            <p:cNvPr id="15467" name="Oval 24"/>
            <p:cNvSpPr>
              <a:spLocks noChangeArrowheads="1"/>
            </p:cNvSpPr>
            <p:nvPr/>
          </p:nvSpPr>
          <p:spPr bwMode="auto">
            <a:xfrm>
              <a:off x="1747" y="1842"/>
              <a:ext cx="136" cy="136"/>
            </a:xfrm>
            <a:prstGeom prst="ellipse">
              <a:avLst/>
            </a:prstGeom>
            <a:solidFill>
              <a:srgbClr val="C0C0C0"/>
            </a:solidFill>
            <a:ln w="9525">
              <a:solidFill>
                <a:schemeClr val="tx1"/>
              </a:solidFill>
              <a:round/>
              <a:headEnd/>
              <a:tailEnd/>
            </a:ln>
          </p:spPr>
          <p:txBody>
            <a:bodyPr wrap="none" lIns="90000" tIns="46800" rIns="90000" bIns="46800" anchor="ctr"/>
            <a:lstStyle/>
            <a:p>
              <a:pPr algn="ctr"/>
              <a:r>
                <a:rPr lang="en-US" altLang="ja-JP" sz="1600"/>
                <a:t>a</a:t>
              </a:r>
            </a:p>
          </p:txBody>
        </p:sp>
        <p:sp>
          <p:nvSpPr>
            <p:cNvPr id="15468" name="AutoShape 25"/>
            <p:cNvSpPr>
              <a:spLocks noChangeArrowheads="1"/>
            </p:cNvSpPr>
            <p:nvPr/>
          </p:nvSpPr>
          <p:spPr bwMode="auto">
            <a:xfrm>
              <a:off x="2064" y="1298"/>
              <a:ext cx="136" cy="136"/>
            </a:xfrm>
            <a:prstGeom prst="flowChartProcess">
              <a:avLst/>
            </a:prstGeom>
            <a:solidFill>
              <a:srgbClr val="C0C0C0"/>
            </a:solidFill>
            <a:ln w="9525">
              <a:solidFill>
                <a:schemeClr val="tx1"/>
              </a:solidFill>
              <a:miter lim="800000"/>
              <a:headEnd/>
              <a:tailEnd/>
            </a:ln>
          </p:spPr>
          <p:txBody>
            <a:bodyPr wrap="none" lIns="90000" tIns="46800" rIns="90000" bIns="46800" anchor="ctr"/>
            <a:lstStyle/>
            <a:p>
              <a:endParaRPr lang="ja-JP" altLang="en-US"/>
            </a:p>
          </p:txBody>
        </p:sp>
        <p:sp>
          <p:nvSpPr>
            <p:cNvPr id="15469" name="AutoShape 26"/>
            <p:cNvSpPr>
              <a:spLocks noChangeArrowheads="1"/>
            </p:cNvSpPr>
            <p:nvPr/>
          </p:nvSpPr>
          <p:spPr bwMode="auto">
            <a:xfrm>
              <a:off x="1973" y="1570"/>
              <a:ext cx="136" cy="136"/>
            </a:xfrm>
            <a:prstGeom prst="flowChartProcess">
              <a:avLst/>
            </a:prstGeom>
            <a:solidFill>
              <a:srgbClr val="C0C0C0"/>
            </a:solidFill>
            <a:ln w="9525">
              <a:solidFill>
                <a:schemeClr val="tx1"/>
              </a:solidFill>
              <a:miter lim="800000"/>
              <a:headEnd/>
              <a:tailEnd/>
            </a:ln>
          </p:spPr>
          <p:txBody>
            <a:bodyPr wrap="none" lIns="90000" tIns="46800" rIns="90000" bIns="46800" anchor="ctr"/>
            <a:lstStyle/>
            <a:p>
              <a:pPr algn="ctr"/>
              <a:endParaRPr lang="ja-JP" altLang="ja-JP" sz="1600"/>
            </a:p>
          </p:txBody>
        </p:sp>
        <p:sp>
          <p:nvSpPr>
            <p:cNvPr id="15470" name="Oval 27"/>
            <p:cNvSpPr>
              <a:spLocks noChangeArrowheads="1"/>
            </p:cNvSpPr>
            <p:nvPr/>
          </p:nvSpPr>
          <p:spPr bwMode="auto">
            <a:xfrm>
              <a:off x="1973" y="1842"/>
              <a:ext cx="136" cy="136"/>
            </a:xfrm>
            <a:prstGeom prst="ellipse">
              <a:avLst/>
            </a:prstGeom>
            <a:solidFill>
              <a:srgbClr val="C0C0C0"/>
            </a:solidFill>
            <a:ln w="9525">
              <a:solidFill>
                <a:schemeClr val="tx1"/>
              </a:solidFill>
              <a:round/>
              <a:headEnd/>
              <a:tailEnd/>
            </a:ln>
          </p:spPr>
          <p:txBody>
            <a:bodyPr wrap="none" lIns="90000" tIns="46800" rIns="90000" bIns="46800" anchor="ctr"/>
            <a:lstStyle/>
            <a:p>
              <a:pPr algn="ctr"/>
              <a:endParaRPr lang="ja-JP" altLang="ja-JP" sz="1600"/>
            </a:p>
          </p:txBody>
        </p:sp>
        <p:sp>
          <p:nvSpPr>
            <p:cNvPr id="15471" name="AutoShape 28"/>
            <p:cNvSpPr>
              <a:spLocks noChangeArrowheads="1"/>
            </p:cNvSpPr>
            <p:nvPr/>
          </p:nvSpPr>
          <p:spPr bwMode="auto">
            <a:xfrm>
              <a:off x="2200" y="1570"/>
              <a:ext cx="136" cy="136"/>
            </a:xfrm>
            <a:prstGeom prst="flowChartProcess">
              <a:avLst/>
            </a:prstGeom>
            <a:solidFill>
              <a:srgbClr val="C0C0C0"/>
            </a:solidFill>
            <a:ln w="9525">
              <a:solidFill>
                <a:schemeClr val="tx1"/>
              </a:solidFill>
              <a:miter lim="800000"/>
              <a:headEnd/>
              <a:tailEnd/>
            </a:ln>
          </p:spPr>
          <p:txBody>
            <a:bodyPr wrap="none" lIns="90000" tIns="46800" rIns="90000" bIns="46800" anchor="ctr"/>
            <a:lstStyle/>
            <a:p>
              <a:pPr algn="ctr"/>
              <a:r>
                <a:rPr lang="en-US" altLang="ja-JP" sz="1600"/>
                <a:t>C</a:t>
              </a:r>
            </a:p>
          </p:txBody>
        </p:sp>
        <p:sp>
          <p:nvSpPr>
            <p:cNvPr id="15472" name="Oval 29"/>
            <p:cNvSpPr>
              <a:spLocks noChangeArrowheads="1"/>
            </p:cNvSpPr>
            <p:nvPr/>
          </p:nvSpPr>
          <p:spPr bwMode="auto">
            <a:xfrm>
              <a:off x="2155" y="1842"/>
              <a:ext cx="136" cy="136"/>
            </a:xfrm>
            <a:prstGeom prst="ellipse">
              <a:avLst/>
            </a:prstGeom>
            <a:solidFill>
              <a:srgbClr val="C0C0C0"/>
            </a:solidFill>
            <a:ln w="9525">
              <a:solidFill>
                <a:schemeClr val="tx1"/>
              </a:solidFill>
              <a:round/>
              <a:headEnd/>
              <a:tailEnd/>
            </a:ln>
          </p:spPr>
          <p:txBody>
            <a:bodyPr wrap="none" lIns="90000" tIns="46800" rIns="90000" bIns="46800" anchor="ctr"/>
            <a:lstStyle/>
            <a:p>
              <a:pPr algn="ctr"/>
              <a:r>
                <a:rPr lang="en-US" altLang="ja-JP" sz="1600"/>
                <a:t>d</a:t>
              </a:r>
            </a:p>
          </p:txBody>
        </p:sp>
        <p:sp>
          <p:nvSpPr>
            <p:cNvPr id="15473" name="Oval 30"/>
            <p:cNvSpPr>
              <a:spLocks noChangeArrowheads="1"/>
            </p:cNvSpPr>
            <p:nvPr/>
          </p:nvSpPr>
          <p:spPr bwMode="auto">
            <a:xfrm>
              <a:off x="2336" y="1842"/>
              <a:ext cx="136" cy="136"/>
            </a:xfrm>
            <a:prstGeom prst="ellipse">
              <a:avLst/>
            </a:prstGeom>
            <a:solidFill>
              <a:srgbClr val="C0C0C0"/>
            </a:solidFill>
            <a:ln w="9525">
              <a:solidFill>
                <a:schemeClr val="tx1"/>
              </a:solidFill>
              <a:round/>
              <a:headEnd/>
              <a:tailEnd/>
            </a:ln>
          </p:spPr>
          <p:txBody>
            <a:bodyPr wrap="none" lIns="90000" tIns="46800" rIns="90000" bIns="46800" anchor="ctr"/>
            <a:lstStyle/>
            <a:p>
              <a:pPr algn="ctr"/>
              <a:r>
                <a:rPr lang="en-US" altLang="ja-JP" sz="1600"/>
                <a:t>e</a:t>
              </a:r>
            </a:p>
          </p:txBody>
        </p:sp>
        <p:cxnSp>
          <p:nvCxnSpPr>
            <p:cNvPr id="15474" name="AutoShape 31"/>
            <p:cNvCxnSpPr>
              <a:cxnSpLocks noChangeShapeType="1"/>
              <a:stCxn id="15485" idx="2"/>
              <a:endCxn id="15465" idx="0"/>
            </p:cNvCxnSpPr>
            <p:nvPr/>
          </p:nvCxnSpPr>
          <p:spPr bwMode="auto">
            <a:xfrm>
              <a:off x="1588" y="1434"/>
              <a:ext cx="0" cy="136"/>
            </a:xfrm>
            <a:prstGeom prst="straightConnector1">
              <a:avLst/>
            </a:prstGeom>
            <a:noFill/>
            <a:ln w="9525">
              <a:solidFill>
                <a:schemeClr val="tx1"/>
              </a:solidFill>
              <a:round/>
              <a:headEnd/>
              <a:tailEnd/>
            </a:ln>
          </p:spPr>
        </p:cxnSp>
        <p:cxnSp>
          <p:nvCxnSpPr>
            <p:cNvPr id="15475" name="AutoShape 32"/>
            <p:cNvCxnSpPr>
              <a:cxnSpLocks noChangeShapeType="1"/>
              <a:stCxn id="15466" idx="2"/>
              <a:endCxn id="15464" idx="0"/>
            </p:cNvCxnSpPr>
            <p:nvPr/>
          </p:nvCxnSpPr>
          <p:spPr bwMode="auto">
            <a:xfrm flipH="1">
              <a:off x="1815" y="1162"/>
              <a:ext cx="136" cy="136"/>
            </a:xfrm>
            <a:prstGeom prst="straightConnector1">
              <a:avLst/>
            </a:prstGeom>
            <a:noFill/>
            <a:ln w="9525">
              <a:solidFill>
                <a:schemeClr val="tx1"/>
              </a:solidFill>
              <a:round/>
              <a:headEnd/>
              <a:tailEnd/>
            </a:ln>
          </p:spPr>
        </p:cxnSp>
        <p:cxnSp>
          <p:nvCxnSpPr>
            <p:cNvPr id="15476" name="AutoShape 33"/>
            <p:cNvCxnSpPr>
              <a:cxnSpLocks noChangeShapeType="1"/>
              <a:stCxn id="15466" idx="2"/>
              <a:endCxn id="15468" idx="0"/>
            </p:cNvCxnSpPr>
            <p:nvPr/>
          </p:nvCxnSpPr>
          <p:spPr bwMode="auto">
            <a:xfrm>
              <a:off x="1951" y="1162"/>
              <a:ext cx="181" cy="136"/>
            </a:xfrm>
            <a:prstGeom prst="straightConnector1">
              <a:avLst/>
            </a:prstGeom>
            <a:noFill/>
            <a:ln w="9525">
              <a:solidFill>
                <a:schemeClr val="tx1"/>
              </a:solidFill>
              <a:round/>
              <a:headEnd/>
              <a:tailEnd/>
            </a:ln>
          </p:spPr>
        </p:cxnSp>
        <p:cxnSp>
          <p:nvCxnSpPr>
            <p:cNvPr id="15477" name="AutoShape 34"/>
            <p:cNvCxnSpPr>
              <a:cxnSpLocks noChangeShapeType="1"/>
              <a:stCxn id="15483" idx="2"/>
              <a:endCxn id="15467" idx="0"/>
            </p:cNvCxnSpPr>
            <p:nvPr/>
          </p:nvCxnSpPr>
          <p:spPr bwMode="auto">
            <a:xfrm>
              <a:off x="1815" y="1706"/>
              <a:ext cx="0" cy="136"/>
            </a:xfrm>
            <a:prstGeom prst="straightConnector1">
              <a:avLst/>
            </a:prstGeom>
            <a:noFill/>
            <a:ln w="9525">
              <a:solidFill>
                <a:schemeClr val="tx1"/>
              </a:solidFill>
              <a:round/>
              <a:headEnd/>
              <a:tailEnd/>
            </a:ln>
          </p:spPr>
        </p:cxnSp>
        <p:cxnSp>
          <p:nvCxnSpPr>
            <p:cNvPr id="15478" name="AutoShape 35"/>
            <p:cNvCxnSpPr>
              <a:cxnSpLocks noChangeShapeType="1"/>
              <a:stCxn id="15468" idx="2"/>
              <a:endCxn id="15469" idx="0"/>
            </p:cNvCxnSpPr>
            <p:nvPr/>
          </p:nvCxnSpPr>
          <p:spPr bwMode="auto">
            <a:xfrm flipH="1">
              <a:off x="2041" y="1434"/>
              <a:ext cx="91" cy="136"/>
            </a:xfrm>
            <a:prstGeom prst="straightConnector1">
              <a:avLst/>
            </a:prstGeom>
            <a:noFill/>
            <a:ln w="9525">
              <a:solidFill>
                <a:schemeClr val="tx1"/>
              </a:solidFill>
              <a:round/>
              <a:headEnd/>
              <a:tailEnd/>
            </a:ln>
          </p:spPr>
        </p:cxnSp>
        <p:cxnSp>
          <p:nvCxnSpPr>
            <p:cNvPr id="15479" name="AutoShape 36"/>
            <p:cNvCxnSpPr>
              <a:cxnSpLocks noChangeShapeType="1"/>
              <a:stCxn id="15468" idx="2"/>
              <a:endCxn id="15471" idx="0"/>
            </p:cNvCxnSpPr>
            <p:nvPr/>
          </p:nvCxnSpPr>
          <p:spPr bwMode="auto">
            <a:xfrm>
              <a:off x="2132" y="1434"/>
              <a:ext cx="136" cy="136"/>
            </a:xfrm>
            <a:prstGeom prst="straightConnector1">
              <a:avLst/>
            </a:prstGeom>
            <a:noFill/>
            <a:ln w="9525">
              <a:solidFill>
                <a:schemeClr val="tx1"/>
              </a:solidFill>
              <a:round/>
              <a:headEnd/>
              <a:tailEnd/>
            </a:ln>
          </p:spPr>
        </p:cxnSp>
        <p:cxnSp>
          <p:nvCxnSpPr>
            <p:cNvPr id="15480" name="AutoShape 37"/>
            <p:cNvCxnSpPr>
              <a:cxnSpLocks noChangeShapeType="1"/>
              <a:stCxn id="15469" idx="2"/>
              <a:endCxn id="15470" idx="0"/>
            </p:cNvCxnSpPr>
            <p:nvPr/>
          </p:nvCxnSpPr>
          <p:spPr bwMode="auto">
            <a:xfrm>
              <a:off x="2041" y="1706"/>
              <a:ext cx="0" cy="136"/>
            </a:xfrm>
            <a:prstGeom prst="straightConnector1">
              <a:avLst/>
            </a:prstGeom>
            <a:noFill/>
            <a:ln w="9525">
              <a:solidFill>
                <a:schemeClr val="tx1"/>
              </a:solidFill>
              <a:round/>
              <a:headEnd/>
              <a:tailEnd/>
            </a:ln>
          </p:spPr>
        </p:cxnSp>
        <p:cxnSp>
          <p:nvCxnSpPr>
            <p:cNvPr id="15481" name="AutoShape 38"/>
            <p:cNvCxnSpPr>
              <a:cxnSpLocks noChangeShapeType="1"/>
              <a:stCxn id="15471" idx="2"/>
              <a:endCxn id="15472" idx="0"/>
            </p:cNvCxnSpPr>
            <p:nvPr/>
          </p:nvCxnSpPr>
          <p:spPr bwMode="auto">
            <a:xfrm flipH="1">
              <a:off x="2223" y="1706"/>
              <a:ext cx="45" cy="136"/>
            </a:xfrm>
            <a:prstGeom prst="straightConnector1">
              <a:avLst/>
            </a:prstGeom>
            <a:noFill/>
            <a:ln w="9525">
              <a:solidFill>
                <a:schemeClr val="tx1"/>
              </a:solidFill>
              <a:round/>
              <a:headEnd/>
              <a:tailEnd/>
            </a:ln>
          </p:spPr>
        </p:cxnSp>
        <p:cxnSp>
          <p:nvCxnSpPr>
            <p:cNvPr id="15482" name="AutoShape 39"/>
            <p:cNvCxnSpPr>
              <a:cxnSpLocks noChangeShapeType="1"/>
              <a:stCxn id="15471" idx="2"/>
              <a:endCxn id="15473" idx="0"/>
            </p:cNvCxnSpPr>
            <p:nvPr/>
          </p:nvCxnSpPr>
          <p:spPr bwMode="auto">
            <a:xfrm>
              <a:off x="2268" y="1706"/>
              <a:ext cx="136" cy="136"/>
            </a:xfrm>
            <a:prstGeom prst="straightConnector1">
              <a:avLst/>
            </a:prstGeom>
            <a:noFill/>
            <a:ln w="9525">
              <a:solidFill>
                <a:schemeClr val="tx1"/>
              </a:solidFill>
              <a:round/>
              <a:headEnd/>
              <a:tailEnd/>
            </a:ln>
          </p:spPr>
        </p:cxnSp>
        <p:sp>
          <p:nvSpPr>
            <p:cNvPr id="15483" name="AutoShape 40"/>
            <p:cNvSpPr>
              <a:spLocks noChangeArrowheads="1"/>
            </p:cNvSpPr>
            <p:nvPr/>
          </p:nvSpPr>
          <p:spPr bwMode="auto">
            <a:xfrm>
              <a:off x="1747" y="1570"/>
              <a:ext cx="136" cy="136"/>
            </a:xfrm>
            <a:prstGeom prst="flowChartProcess">
              <a:avLst/>
            </a:prstGeom>
            <a:solidFill>
              <a:srgbClr val="C0C0C0"/>
            </a:solidFill>
            <a:ln w="9525">
              <a:solidFill>
                <a:schemeClr val="tx1"/>
              </a:solidFill>
              <a:miter lim="800000"/>
              <a:headEnd/>
              <a:tailEnd/>
            </a:ln>
          </p:spPr>
          <p:txBody>
            <a:bodyPr wrap="none" lIns="90000" tIns="46800" rIns="90000" bIns="46800" anchor="ctr"/>
            <a:lstStyle/>
            <a:p>
              <a:pPr algn="ctr"/>
              <a:r>
                <a:rPr lang="en-US" altLang="ja-JP" sz="1600"/>
                <a:t>A</a:t>
              </a:r>
            </a:p>
          </p:txBody>
        </p:sp>
        <p:cxnSp>
          <p:nvCxnSpPr>
            <p:cNvPr id="15484" name="AutoShape 41"/>
            <p:cNvCxnSpPr>
              <a:cxnSpLocks noChangeShapeType="1"/>
              <a:stCxn id="15483" idx="0"/>
              <a:endCxn id="15464" idx="2"/>
            </p:cNvCxnSpPr>
            <p:nvPr/>
          </p:nvCxnSpPr>
          <p:spPr bwMode="auto">
            <a:xfrm flipV="1">
              <a:off x="1815" y="1434"/>
              <a:ext cx="0" cy="136"/>
            </a:xfrm>
            <a:prstGeom prst="straightConnector1">
              <a:avLst/>
            </a:prstGeom>
            <a:noFill/>
            <a:ln w="9525">
              <a:solidFill>
                <a:schemeClr val="tx1"/>
              </a:solidFill>
              <a:round/>
              <a:headEnd/>
              <a:tailEnd/>
            </a:ln>
          </p:spPr>
        </p:cxnSp>
        <p:sp>
          <p:nvSpPr>
            <p:cNvPr id="15485" name="AutoShape 42"/>
            <p:cNvSpPr>
              <a:spLocks noChangeArrowheads="1"/>
            </p:cNvSpPr>
            <p:nvPr/>
          </p:nvSpPr>
          <p:spPr bwMode="auto">
            <a:xfrm>
              <a:off x="1520" y="1298"/>
              <a:ext cx="136" cy="136"/>
            </a:xfrm>
            <a:prstGeom prst="flowChartProcess">
              <a:avLst/>
            </a:prstGeom>
            <a:solidFill>
              <a:srgbClr val="C0C0C0"/>
            </a:solidFill>
            <a:ln w="9525">
              <a:solidFill>
                <a:schemeClr val="tx1"/>
              </a:solidFill>
              <a:miter lim="800000"/>
              <a:headEnd/>
              <a:tailEnd/>
            </a:ln>
          </p:spPr>
          <p:txBody>
            <a:bodyPr wrap="none" lIns="90000" tIns="46800" rIns="90000" bIns="46800" anchor="ctr"/>
            <a:lstStyle/>
            <a:p>
              <a:endParaRPr lang="ja-JP" altLang="en-US"/>
            </a:p>
          </p:txBody>
        </p:sp>
        <p:cxnSp>
          <p:nvCxnSpPr>
            <p:cNvPr id="15486" name="AutoShape 43"/>
            <p:cNvCxnSpPr>
              <a:cxnSpLocks noChangeShapeType="1"/>
              <a:stCxn id="15485" idx="0"/>
              <a:endCxn id="15466" idx="2"/>
            </p:cNvCxnSpPr>
            <p:nvPr/>
          </p:nvCxnSpPr>
          <p:spPr bwMode="auto">
            <a:xfrm flipV="1">
              <a:off x="1588" y="1162"/>
              <a:ext cx="363" cy="136"/>
            </a:xfrm>
            <a:prstGeom prst="straightConnector1">
              <a:avLst/>
            </a:prstGeom>
            <a:noFill/>
            <a:ln w="9525">
              <a:solidFill>
                <a:schemeClr val="tx1"/>
              </a:solidFill>
              <a:round/>
              <a:headEnd/>
              <a:tailEnd/>
            </a:ln>
          </p:spPr>
        </p:cxnSp>
        <p:sp>
          <p:nvSpPr>
            <p:cNvPr id="15487" name="AutoShape 44"/>
            <p:cNvSpPr>
              <a:spLocks noChangeArrowheads="1"/>
            </p:cNvSpPr>
            <p:nvPr/>
          </p:nvSpPr>
          <p:spPr bwMode="auto">
            <a:xfrm>
              <a:off x="1746" y="2795"/>
              <a:ext cx="136" cy="136"/>
            </a:xfrm>
            <a:prstGeom prst="flowChartProcess">
              <a:avLst/>
            </a:prstGeom>
            <a:solidFill>
              <a:srgbClr val="C0C0C0"/>
            </a:solidFill>
            <a:ln w="9525">
              <a:solidFill>
                <a:schemeClr val="tx1"/>
              </a:solidFill>
              <a:miter lim="800000"/>
              <a:headEnd/>
              <a:tailEnd/>
            </a:ln>
          </p:spPr>
          <p:txBody>
            <a:bodyPr wrap="none" lIns="90000" tIns="46800" rIns="90000" bIns="46800" anchor="ctr"/>
            <a:lstStyle/>
            <a:p>
              <a:endParaRPr lang="ja-JP" altLang="en-US"/>
            </a:p>
          </p:txBody>
        </p:sp>
        <p:sp>
          <p:nvSpPr>
            <p:cNvPr id="15488" name="Oval 45"/>
            <p:cNvSpPr>
              <a:spLocks noChangeArrowheads="1"/>
            </p:cNvSpPr>
            <p:nvPr/>
          </p:nvSpPr>
          <p:spPr bwMode="auto">
            <a:xfrm>
              <a:off x="1519" y="3067"/>
              <a:ext cx="136" cy="136"/>
            </a:xfrm>
            <a:prstGeom prst="ellipse">
              <a:avLst/>
            </a:prstGeom>
            <a:solidFill>
              <a:srgbClr val="C0C0C0"/>
            </a:solidFill>
            <a:ln w="9525">
              <a:solidFill>
                <a:schemeClr val="tx1"/>
              </a:solidFill>
              <a:round/>
              <a:headEnd/>
              <a:tailEnd/>
            </a:ln>
          </p:spPr>
          <p:txBody>
            <a:bodyPr wrap="none" lIns="90000" tIns="46800" rIns="90000" bIns="46800" anchor="ctr"/>
            <a:lstStyle/>
            <a:p>
              <a:endParaRPr lang="ja-JP" altLang="en-US"/>
            </a:p>
          </p:txBody>
        </p:sp>
        <p:sp>
          <p:nvSpPr>
            <p:cNvPr id="15489" name="AutoShape 46"/>
            <p:cNvSpPr>
              <a:spLocks noChangeArrowheads="1"/>
            </p:cNvSpPr>
            <p:nvPr/>
          </p:nvSpPr>
          <p:spPr bwMode="auto">
            <a:xfrm>
              <a:off x="1882" y="2523"/>
              <a:ext cx="136" cy="136"/>
            </a:xfrm>
            <a:prstGeom prst="flowChartProcess">
              <a:avLst/>
            </a:prstGeom>
            <a:solidFill>
              <a:srgbClr val="C0C0C0"/>
            </a:solidFill>
            <a:ln w="9525">
              <a:solidFill>
                <a:schemeClr val="tx1"/>
              </a:solidFill>
              <a:miter lim="800000"/>
              <a:headEnd/>
              <a:tailEnd/>
            </a:ln>
          </p:spPr>
          <p:txBody>
            <a:bodyPr wrap="none" lIns="90000" tIns="46800" rIns="90000" bIns="46800" anchor="ctr"/>
            <a:lstStyle/>
            <a:p>
              <a:pPr algn="ctr"/>
              <a:endParaRPr lang="ja-JP" altLang="ja-JP" sz="1600"/>
            </a:p>
          </p:txBody>
        </p:sp>
        <p:sp>
          <p:nvSpPr>
            <p:cNvPr id="15490" name="Oval 47"/>
            <p:cNvSpPr>
              <a:spLocks noChangeArrowheads="1"/>
            </p:cNvSpPr>
            <p:nvPr/>
          </p:nvSpPr>
          <p:spPr bwMode="auto">
            <a:xfrm>
              <a:off x="1746" y="3339"/>
              <a:ext cx="136" cy="136"/>
            </a:xfrm>
            <a:prstGeom prst="ellipse">
              <a:avLst/>
            </a:prstGeom>
            <a:solidFill>
              <a:srgbClr val="C0C0C0"/>
            </a:solidFill>
            <a:ln w="9525">
              <a:solidFill>
                <a:schemeClr val="tx1"/>
              </a:solidFill>
              <a:round/>
              <a:headEnd/>
              <a:tailEnd/>
            </a:ln>
          </p:spPr>
          <p:txBody>
            <a:bodyPr wrap="none" lIns="90000" tIns="46800" rIns="90000" bIns="46800" anchor="ctr"/>
            <a:lstStyle/>
            <a:p>
              <a:pPr algn="ctr"/>
              <a:r>
                <a:rPr lang="en-US" altLang="ja-JP" sz="1600"/>
                <a:t>b</a:t>
              </a:r>
            </a:p>
          </p:txBody>
        </p:sp>
        <p:sp>
          <p:nvSpPr>
            <p:cNvPr id="15491" name="AutoShape 48"/>
            <p:cNvSpPr>
              <a:spLocks noChangeArrowheads="1"/>
            </p:cNvSpPr>
            <p:nvPr/>
          </p:nvSpPr>
          <p:spPr bwMode="auto">
            <a:xfrm>
              <a:off x="2064" y="2795"/>
              <a:ext cx="136" cy="136"/>
            </a:xfrm>
            <a:prstGeom prst="flowChartProcess">
              <a:avLst/>
            </a:prstGeom>
            <a:solidFill>
              <a:srgbClr val="C0C0C0"/>
            </a:solidFill>
            <a:ln w="9525">
              <a:solidFill>
                <a:schemeClr val="tx1"/>
              </a:solidFill>
              <a:miter lim="800000"/>
              <a:headEnd/>
              <a:tailEnd/>
            </a:ln>
          </p:spPr>
          <p:txBody>
            <a:bodyPr wrap="none" lIns="90000" tIns="46800" rIns="90000" bIns="46800" anchor="ctr"/>
            <a:lstStyle/>
            <a:p>
              <a:endParaRPr lang="ja-JP" altLang="en-US"/>
            </a:p>
          </p:txBody>
        </p:sp>
        <p:sp>
          <p:nvSpPr>
            <p:cNvPr id="15492" name="AutoShape 49"/>
            <p:cNvSpPr>
              <a:spLocks noChangeArrowheads="1"/>
            </p:cNvSpPr>
            <p:nvPr/>
          </p:nvSpPr>
          <p:spPr bwMode="auto">
            <a:xfrm>
              <a:off x="1973" y="3067"/>
              <a:ext cx="136" cy="136"/>
            </a:xfrm>
            <a:prstGeom prst="flowChartProcess">
              <a:avLst/>
            </a:prstGeom>
            <a:solidFill>
              <a:srgbClr val="C0C0C0"/>
            </a:solidFill>
            <a:ln w="9525">
              <a:solidFill>
                <a:schemeClr val="tx1"/>
              </a:solidFill>
              <a:miter lim="800000"/>
              <a:headEnd/>
              <a:tailEnd/>
            </a:ln>
          </p:spPr>
          <p:txBody>
            <a:bodyPr wrap="none" lIns="90000" tIns="46800" rIns="90000" bIns="46800" anchor="ctr"/>
            <a:lstStyle/>
            <a:p>
              <a:pPr algn="ctr"/>
              <a:endParaRPr lang="ja-JP" altLang="ja-JP" sz="1600"/>
            </a:p>
          </p:txBody>
        </p:sp>
        <p:sp>
          <p:nvSpPr>
            <p:cNvPr id="15493" name="Oval 50"/>
            <p:cNvSpPr>
              <a:spLocks noChangeArrowheads="1"/>
            </p:cNvSpPr>
            <p:nvPr/>
          </p:nvSpPr>
          <p:spPr bwMode="auto">
            <a:xfrm>
              <a:off x="1973" y="3339"/>
              <a:ext cx="136" cy="136"/>
            </a:xfrm>
            <a:prstGeom prst="ellipse">
              <a:avLst/>
            </a:prstGeom>
            <a:solidFill>
              <a:srgbClr val="C0C0C0"/>
            </a:solidFill>
            <a:ln w="9525">
              <a:solidFill>
                <a:schemeClr val="tx1"/>
              </a:solidFill>
              <a:round/>
              <a:headEnd/>
              <a:tailEnd/>
            </a:ln>
          </p:spPr>
          <p:txBody>
            <a:bodyPr wrap="none" lIns="90000" tIns="46800" rIns="90000" bIns="46800" anchor="ctr"/>
            <a:lstStyle/>
            <a:p>
              <a:pPr algn="ctr"/>
              <a:endParaRPr lang="ja-JP" altLang="ja-JP" sz="1600"/>
            </a:p>
          </p:txBody>
        </p:sp>
        <p:sp>
          <p:nvSpPr>
            <p:cNvPr id="15494" name="AutoShape 51"/>
            <p:cNvSpPr>
              <a:spLocks noChangeArrowheads="1"/>
            </p:cNvSpPr>
            <p:nvPr/>
          </p:nvSpPr>
          <p:spPr bwMode="auto">
            <a:xfrm>
              <a:off x="2200" y="3067"/>
              <a:ext cx="136" cy="136"/>
            </a:xfrm>
            <a:prstGeom prst="flowChartProcess">
              <a:avLst/>
            </a:prstGeom>
            <a:solidFill>
              <a:srgbClr val="C0C0C0"/>
            </a:solidFill>
            <a:ln w="9525">
              <a:solidFill>
                <a:schemeClr val="tx1"/>
              </a:solidFill>
              <a:miter lim="800000"/>
              <a:headEnd/>
              <a:tailEnd/>
            </a:ln>
          </p:spPr>
          <p:txBody>
            <a:bodyPr wrap="none" lIns="90000" tIns="46800" rIns="90000" bIns="46800" anchor="ctr"/>
            <a:lstStyle/>
            <a:p>
              <a:pPr algn="ctr"/>
              <a:r>
                <a:rPr lang="en-US" altLang="ja-JP" sz="1600"/>
                <a:t>C</a:t>
              </a:r>
            </a:p>
          </p:txBody>
        </p:sp>
        <p:sp>
          <p:nvSpPr>
            <p:cNvPr id="15495" name="Oval 52"/>
            <p:cNvSpPr>
              <a:spLocks noChangeArrowheads="1"/>
            </p:cNvSpPr>
            <p:nvPr/>
          </p:nvSpPr>
          <p:spPr bwMode="auto">
            <a:xfrm>
              <a:off x="2200" y="3339"/>
              <a:ext cx="136" cy="136"/>
            </a:xfrm>
            <a:prstGeom prst="ellipse">
              <a:avLst/>
            </a:prstGeom>
            <a:solidFill>
              <a:srgbClr val="C0C0C0"/>
            </a:solidFill>
            <a:ln w="9525">
              <a:solidFill>
                <a:schemeClr val="tx1"/>
              </a:solidFill>
              <a:round/>
              <a:headEnd/>
              <a:tailEnd/>
            </a:ln>
          </p:spPr>
          <p:txBody>
            <a:bodyPr wrap="none" lIns="90000" tIns="46800" rIns="90000" bIns="46800" anchor="ctr"/>
            <a:lstStyle/>
            <a:p>
              <a:pPr algn="ctr"/>
              <a:r>
                <a:rPr lang="en-US" altLang="ja-JP" sz="1600"/>
                <a:t>e</a:t>
              </a:r>
            </a:p>
          </p:txBody>
        </p:sp>
        <p:cxnSp>
          <p:nvCxnSpPr>
            <p:cNvPr id="15496" name="AutoShape 53"/>
            <p:cNvCxnSpPr>
              <a:cxnSpLocks noChangeShapeType="1"/>
              <a:stCxn id="15504" idx="2"/>
              <a:endCxn id="15488" idx="0"/>
            </p:cNvCxnSpPr>
            <p:nvPr/>
          </p:nvCxnSpPr>
          <p:spPr bwMode="auto">
            <a:xfrm>
              <a:off x="1587" y="2931"/>
              <a:ext cx="0" cy="136"/>
            </a:xfrm>
            <a:prstGeom prst="straightConnector1">
              <a:avLst/>
            </a:prstGeom>
            <a:noFill/>
            <a:ln w="9525">
              <a:solidFill>
                <a:schemeClr val="tx1"/>
              </a:solidFill>
              <a:round/>
              <a:headEnd/>
              <a:tailEnd/>
            </a:ln>
          </p:spPr>
        </p:cxnSp>
        <p:cxnSp>
          <p:nvCxnSpPr>
            <p:cNvPr id="15497" name="AutoShape 54"/>
            <p:cNvCxnSpPr>
              <a:cxnSpLocks noChangeShapeType="1"/>
              <a:stCxn id="15489" idx="2"/>
              <a:endCxn id="15487" idx="0"/>
            </p:cNvCxnSpPr>
            <p:nvPr/>
          </p:nvCxnSpPr>
          <p:spPr bwMode="auto">
            <a:xfrm flipH="1">
              <a:off x="1814" y="2659"/>
              <a:ext cx="136" cy="136"/>
            </a:xfrm>
            <a:prstGeom prst="straightConnector1">
              <a:avLst/>
            </a:prstGeom>
            <a:noFill/>
            <a:ln w="9525">
              <a:solidFill>
                <a:schemeClr val="tx1"/>
              </a:solidFill>
              <a:round/>
              <a:headEnd/>
              <a:tailEnd/>
            </a:ln>
          </p:spPr>
        </p:cxnSp>
        <p:cxnSp>
          <p:nvCxnSpPr>
            <p:cNvPr id="15498" name="AutoShape 55"/>
            <p:cNvCxnSpPr>
              <a:cxnSpLocks noChangeShapeType="1"/>
              <a:stCxn id="15489" idx="2"/>
              <a:endCxn id="15491" idx="0"/>
            </p:cNvCxnSpPr>
            <p:nvPr/>
          </p:nvCxnSpPr>
          <p:spPr bwMode="auto">
            <a:xfrm>
              <a:off x="1950" y="2659"/>
              <a:ext cx="182" cy="136"/>
            </a:xfrm>
            <a:prstGeom prst="straightConnector1">
              <a:avLst/>
            </a:prstGeom>
            <a:noFill/>
            <a:ln w="9525">
              <a:solidFill>
                <a:schemeClr val="tx1"/>
              </a:solidFill>
              <a:round/>
              <a:headEnd/>
              <a:tailEnd/>
            </a:ln>
          </p:spPr>
        </p:cxnSp>
        <p:cxnSp>
          <p:nvCxnSpPr>
            <p:cNvPr id="15499" name="AutoShape 56"/>
            <p:cNvCxnSpPr>
              <a:cxnSpLocks noChangeShapeType="1"/>
              <a:stCxn id="15491" idx="2"/>
              <a:endCxn id="15492" idx="0"/>
            </p:cNvCxnSpPr>
            <p:nvPr/>
          </p:nvCxnSpPr>
          <p:spPr bwMode="auto">
            <a:xfrm flipH="1">
              <a:off x="2041" y="2931"/>
              <a:ext cx="91" cy="136"/>
            </a:xfrm>
            <a:prstGeom prst="straightConnector1">
              <a:avLst/>
            </a:prstGeom>
            <a:noFill/>
            <a:ln w="9525">
              <a:solidFill>
                <a:schemeClr val="tx1"/>
              </a:solidFill>
              <a:round/>
              <a:headEnd/>
              <a:tailEnd/>
            </a:ln>
          </p:spPr>
        </p:cxnSp>
        <p:cxnSp>
          <p:nvCxnSpPr>
            <p:cNvPr id="15500" name="AutoShape 57"/>
            <p:cNvCxnSpPr>
              <a:cxnSpLocks noChangeShapeType="1"/>
              <a:stCxn id="15491" idx="2"/>
              <a:endCxn id="15494" idx="0"/>
            </p:cNvCxnSpPr>
            <p:nvPr/>
          </p:nvCxnSpPr>
          <p:spPr bwMode="auto">
            <a:xfrm>
              <a:off x="2132" y="2931"/>
              <a:ext cx="136" cy="136"/>
            </a:xfrm>
            <a:prstGeom prst="straightConnector1">
              <a:avLst/>
            </a:prstGeom>
            <a:noFill/>
            <a:ln w="9525">
              <a:solidFill>
                <a:schemeClr val="tx1"/>
              </a:solidFill>
              <a:round/>
              <a:headEnd/>
              <a:tailEnd/>
            </a:ln>
          </p:spPr>
        </p:cxnSp>
        <p:cxnSp>
          <p:nvCxnSpPr>
            <p:cNvPr id="15501" name="AutoShape 58"/>
            <p:cNvCxnSpPr>
              <a:cxnSpLocks noChangeShapeType="1"/>
              <a:stCxn id="15492" idx="2"/>
              <a:endCxn id="15493" idx="0"/>
            </p:cNvCxnSpPr>
            <p:nvPr/>
          </p:nvCxnSpPr>
          <p:spPr bwMode="auto">
            <a:xfrm>
              <a:off x="2041" y="3203"/>
              <a:ext cx="0" cy="136"/>
            </a:xfrm>
            <a:prstGeom prst="straightConnector1">
              <a:avLst/>
            </a:prstGeom>
            <a:noFill/>
            <a:ln w="9525">
              <a:solidFill>
                <a:schemeClr val="tx1"/>
              </a:solidFill>
              <a:round/>
              <a:headEnd/>
              <a:tailEnd/>
            </a:ln>
          </p:spPr>
        </p:cxnSp>
        <p:cxnSp>
          <p:nvCxnSpPr>
            <p:cNvPr id="15502" name="AutoShape 59"/>
            <p:cNvCxnSpPr>
              <a:cxnSpLocks noChangeShapeType="1"/>
              <a:stCxn id="15494" idx="2"/>
              <a:endCxn id="15495" idx="0"/>
            </p:cNvCxnSpPr>
            <p:nvPr/>
          </p:nvCxnSpPr>
          <p:spPr bwMode="auto">
            <a:xfrm>
              <a:off x="2268" y="3203"/>
              <a:ext cx="0" cy="136"/>
            </a:xfrm>
            <a:prstGeom prst="straightConnector1">
              <a:avLst/>
            </a:prstGeom>
            <a:noFill/>
            <a:ln w="9525">
              <a:solidFill>
                <a:schemeClr val="tx1"/>
              </a:solidFill>
              <a:round/>
              <a:headEnd/>
              <a:tailEnd/>
            </a:ln>
          </p:spPr>
        </p:cxnSp>
        <p:cxnSp>
          <p:nvCxnSpPr>
            <p:cNvPr id="15503" name="AutoShape 60"/>
            <p:cNvCxnSpPr>
              <a:cxnSpLocks noChangeShapeType="1"/>
              <a:stCxn id="15490" idx="0"/>
              <a:endCxn id="15506" idx="2"/>
            </p:cNvCxnSpPr>
            <p:nvPr/>
          </p:nvCxnSpPr>
          <p:spPr bwMode="auto">
            <a:xfrm flipV="1">
              <a:off x="1814" y="3203"/>
              <a:ext cx="0" cy="136"/>
            </a:xfrm>
            <a:prstGeom prst="straightConnector1">
              <a:avLst/>
            </a:prstGeom>
            <a:noFill/>
            <a:ln w="9525">
              <a:solidFill>
                <a:schemeClr val="tx1"/>
              </a:solidFill>
              <a:round/>
              <a:headEnd/>
              <a:tailEnd/>
            </a:ln>
          </p:spPr>
        </p:cxnSp>
        <p:sp>
          <p:nvSpPr>
            <p:cNvPr id="15504" name="AutoShape 61"/>
            <p:cNvSpPr>
              <a:spLocks noChangeArrowheads="1"/>
            </p:cNvSpPr>
            <p:nvPr/>
          </p:nvSpPr>
          <p:spPr bwMode="auto">
            <a:xfrm>
              <a:off x="1519" y="2795"/>
              <a:ext cx="136" cy="136"/>
            </a:xfrm>
            <a:prstGeom prst="flowChartProcess">
              <a:avLst/>
            </a:prstGeom>
            <a:solidFill>
              <a:srgbClr val="C0C0C0"/>
            </a:solidFill>
            <a:ln w="9525">
              <a:solidFill>
                <a:schemeClr val="tx1"/>
              </a:solidFill>
              <a:miter lim="800000"/>
              <a:headEnd/>
              <a:tailEnd/>
            </a:ln>
          </p:spPr>
          <p:txBody>
            <a:bodyPr wrap="none" lIns="90000" tIns="46800" rIns="90000" bIns="46800" anchor="ctr"/>
            <a:lstStyle/>
            <a:p>
              <a:endParaRPr lang="ja-JP" altLang="en-US"/>
            </a:p>
          </p:txBody>
        </p:sp>
        <p:cxnSp>
          <p:nvCxnSpPr>
            <p:cNvPr id="15505" name="AutoShape 62"/>
            <p:cNvCxnSpPr>
              <a:cxnSpLocks noChangeShapeType="1"/>
              <a:stCxn id="15504" idx="0"/>
              <a:endCxn id="15489" idx="2"/>
            </p:cNvCxnSpPr>
            <p:nvPr/>
          </p:nvCxnSpPr>
          <p:spPr bwMode="auto">
            <a:xfrm flipV="1">
              <a:off x="1587" y="2659"/>
              <a:ext cx="363" cy="136"/>
            </a:xfrm>
            <a:prstGeom prst="straightConnector1">
              <a:avLst/>
            </a:prstGeom>
            <a:noFill/>
            <a:ln w="9525">
              <a:solidFill>
                <a:schemeClr val="tx1"/>
              </a:solidFill>
              <a:round/>
              <a:headEnd/>
              <a:tailEnd/>
            </a:ln>
          </p:spPr>
        </p:cxnSp>
        <p:sp>
          <p:nvSpPr>
            <p:cNvPr id="15506" name="AutoShape 63"/>
            <p:cNvSpPr>
              <a:spLocks noChangeArrowheads="1"/>
            </p:cNvSpPr>
            <p:nvPr/>
          </p:nvSpPr>
          <p:spPr bwMode="auto">
            <a:xfrm>
              <a:off x="1746" y="3067"/>
              <a:ext cx="136" cy="136"/>
            </a:xfrm>
            <a:prstGeom prst="flowChartProcess">
              <a:avLst/>
            </a:prstGeom>
            <a:solidFill>
              <a:srgbClr val="C0C0C0"/>
            </a:solidFill>
            <a:ln w="9525">
              <a:solidFill>
                <a:schemeClr val="tx1"/>
              </a:solidFill>
              <a:miter lim="800000"/>
              <a:headEnd/>
              <a:tailEnd/>
            </a:ln>
          </p:spPr>
          <p:txBody>
            <a:bodyPr wrap="none" lIns="90000" tIns="46800" rIns="90000" bIns="46800" anchor="ctr"/>
            <a:lstStyle/>
            <a:p>
              <a:pPr algn="ctr"/>
              <a:r>
                <a:rPr lang="en-US" altLang="ja-JP" sz="1600"/>
                <a:t>B</a:t>
              </a:r>
            </a:p>
          </p:txBody>
        </p:sp>
        <p:cxnSp>
          <p:nvCxnSpPr>
            <p:cNvPr id="15507" name="AutoShape 64"/>
            <p:cNvCxnSpPr>
              <a:cxnSpLocks noChangeShapeType="1"/>
              <a:stCxn id="15506" idx="0"/>
              <a:endCxn id="15487" idx="2"/>
            </p:cNvCxnSpPr>
            <p:nvPr/>
          </p:nvCxnSpPr>
          <p:spPr bwMode="auto">
            <a:xfrm flipV="1">
              <a:off x="1814" y="2931"/>
              <a:ext cx="0" cy="136"/>
            </a:xfrm>
            <a:prstGeom prst="straightConnector1">
              <a:avLst/>
            </a:prstGeom>
            <a:noFill/>
            <a:ln w="9525">
              <a:solidFill>
                <a:schemeClr val="tx1"/>
              </a:solidFill>
              <a:round/>
              <a:headEnd/>
              <a:tailEnd/>
            </a:ln>
          </p:spPr>
        </p:cxnSp>
        <p:sp>
          <p:nvSpPr>
            <p:cNvPr id="15508" name="AutoShape 65"/>
            <p:cNvSpPr>
              <a:spLocks noChangeArrowheads="1"/>
            </p:cNvSpPr>
            <p:nvPr/>
          </p:nvSpPr>
          <p:spPr bwMode="auto">
            <a:xfrm>
              <a:off x="975" y="1389"/>
              <a:ext cx="454" cy="408"/>
            </a:xfrm>
            <a:prstGeom prst="rightArrow">
              <a:avLst>
                <a:gd name="adj1" fmla="val 50981"/>
                <a:gd name="adj2" fmla="val 45344"/>
              </a:avLst>
            </a:prstGeom>
            <a:solidFill>
              <a:srgbClr val="CCFFFF"/>
            </a:solidFill>
            <a:ln w="9525">
              <a:solidFill>
                <a:schemeClr val="tx1"/>
              </a:solidFill>
              <a:miter lim="800000"/>
              <a:headEnd/>
              <a:tailEnd/>
            </a:ln>
          </p:spPr>
          <p:txBody>
            <a:bodyPr wrap="none" lIns="90000" tIns="46800" rIns="90000" bIns="46800" anchor="ctr"/>
            <a:lstStyle/>
            <a:p>
              <a:pPr algn="ctr"/>
              <a:r>
                <a:rPr lang="ja-JP" altLang="en-US" sz="1800"/>
                <a:t>生成</a:t>
              </a:r>
            </a:p>
          </p:txBody>
        </p:sp>
        <p:sp>
          <p:nvSpPr>
            <p:cNvPr id="15509" name="AutoShape 66"/>
            <p:cNvSpPr>
              <a:spLocks noChangeArrowheads="1"/>
            </p:cNvSpPr>
            <p:nvPr/>
          </p:nvSpPr>
          <p:spPr bwMode="auto">
            <a:xfrm>
              <a:off x="975" y="2886"/>
              <a:ext cx="454" cy="408"/>
            </a:xfrm>
            <a:prstGeom prst="rightArrow">
              <a:avLst>
                <a:gd name="adj1" fmla="val 50981"/>
                <a:gd name="adj2" fmla="val 45344"/>
              </a:avLst>
            </a:prstGeom>
            <a:solidFill>
              <a:srgbClr val="CCFFFF"/>
            </a:solidFill>
            <a:ln w="9525">
              <a:solidFill>
                <a:schemeClr val="tx1"/>
              </a:solidFill>
              <a:miter lim="800000"/>
              <a:headEnd/>
              <a:tailEnd/>
            </a:ln>
          </p:spPr>
          <p:txBody>
            <a:bodyPr wrap="none" lIns="90000" tIns="46800" rIns="90000" bIns="46800" anchor="ctr"/>
            <a:lstStyle/>
            <a:p>
              <a:pPr algn="ctr"/>
              <a:r>
                <a:rPr lang="ja-JP" altLang="en-US" sz="1800"/>
                <a:t>生成</a:t>
              </a:r>
            </a:p>
          </p:txBody>
        </p:sp>
      </p:grpSp>
      <p:grpSp>
        <p:nvGrpSpPr>
          <p:cNvPr id="3" name="Group 67"/>
          <p:cNvGrpSpPr>
            <a:grpSpLocks/>
          </p:cNvGrpSpPr>
          <p:nvPr/>
        </p:nvGrpSpPr>
        <p:grpSpPr bwMode="auto">
          <a:xfrm>
            <a:off x="3995738" y="1628775"/>
            <a:ext cx="2305050" cy="3887788"/>
            <a:chOff x="2517" y="1026"/>
            <a:chExt cx="1452" cy="2449"/>
          </a:xfrm>
        </p:grpSpPr>
        <p:sp>
          <p:nvSpPr>
            <p:cNvPr id="15417" name="AutoShape 68"/>
            <p:cNvSpPr>
              <a:spLocks noChangeArrowheads="1"/>
            </p:cNvSpPr>
            <p:nvPr/>
          </p:nvSpPr>
          <p:spPr bwMode="auto">
            <a:xfrm>
              <a:off x="3243" y="2795"/>
              <a:ext cx="136" cy="136"/>
            </a:xfrm>
            <a:prstGeom prst="flowChartProcess">
              <a:avLst/>
            </a:prstGeom>
            <a:solidFill>
              <a:srgbClr val="C0C0C0"/>
            </a:solidFill>
            <a:ln w="9525">
              <a:solidFill>
                <a:schemeClr val="tx1"/>
              </a:solidFill>
              <a:miter lim="800000"/>
              <a:headEnd/>
              <a:tailEnd/>
            </a:ln>
          </p:spPr>
          <p:txBody>
            <a:bodyPr wrap="none" lIns="90000" tIns="46800" rIns="90000" bIns="46800" anchor="ctr"/>
            <a:lstStyle/>
            <a:p>
              <a:endParaRPr lang="ja-JP" altLang="en-US"/>
            </a:p>
          </p:txBody>
        </p:sp>
        <p:sp>
          <p:nvSpPr>
            <p:cNvPr id="15418" name="Oval 69"/>
            <p:cNvSpPr>
              <a:spLocks noChangeArrowheads="1"/>
            </p:cNvSpPr>
            <p:nvPr/>
          </p:nvSpPr>
          <p:spPr bwMode="auto">
            <a:xfrm>
              <a:off x="3016" y="3067"/>
              <a:ext cx="136" cy="136"/>
            </a:xfrm>
            <a:prstGeom prst="ellipse">
              <a:avLst/>
            </a:prstGeom>
            <a:solidFill>
              <a:srgbClr val="C0C0C0"/>
            </a:solidFill>
            <a:ln w="9525">
              <a:solidFill>
                <a:schemeClr val="tx1"/>
              </a:solidFill>
              <a:round/>
              <a:headEnd/>
              <a:tailEnd/>
            </a:ln>
          </p:spPr>
          <p:txBody>
            <a:bodyPr wrap="none" lIns="90000" tIns="46800" rIns="90000" bIns="46800" anchor="ctr"/>
            <a:lstStyle/>
            <a:p>
              <a:endParaRPr lang="ja-JP" altLang="en-US"/>
            </a:p>
          </p:txBody>
        </p:sp>
        <p:sp>
          <p:nvSpPr>
            <p:cNvPr id="15419" name="AutoShape 70"/>
            <p:cNvSpPr>
              <a:spLocks noChangeArrowheads="1"/>
            </p:cNvSpPr>
            <p:nvPr/>
          </p:nvSpPr>
          <p:spPr bwMode="auto">
            <a:xfrm>
              <a:off x="3379" y="2523"/>
              <a:ext cx="136" cy="136"/>
            </a:xfrm>
            <a:prstGeom prst="flowChartProcess">
              <a:avLst/>
            </a:prstGeom>
            <a:solidFill>
              <a:srgbClr val="C0C0C0"/>
            </a:solidFill>
            <a:ln w="9525">
              <a:solidFill>
                <a:schemeClr val="tx1"/>
              </a:solidFill>
              <a:miter lim="800000"/>
              <a:headEnd/>
              <a:tailEnd/>
            </a:ln>
          </p:spPr>
          <p:txBody>
            <a:bodyPr wrap="none" lIns="90000" tIns="46800" rIns="90000" bIns="46800" anchor="ctr"/>
            <a:lstStyle/>
            <a:p>
              <a:pPr algn="ctr"/>
              <a:endParaRPr lang="ja-JP" altLang="ja-JP" sz="1600"/>
            </a:p>
          </p:txBody>
        </p:sp>
        <p:sp>
          <p:nvSpPr>
            <p:cNvPr id="15420" name="Oval 71"/>
            <p:cNvSpPr>
              <a:spLocks noChangeArrowheads="1"/>
            </p:cNvSpPr>
            <p:nvPr/>
          </p:nvSpPr>
          <p:spPr bwMode="auto">
            <a:xfrm>
              <a:off x="3243" y="3339"/>
              <a:ext cx="136" cy="136"/>
            </a:xfrm>
            <a:prstGeom prst="ellipse">
              <a:avLst/>
            </a:prstGeom>
            <a:solidFill>
              <a:srgbClr val="FF9900"/>
            </a:solidFill>
            <a:ln w="9525">
              <a:solidFill>
                <a:schemeClr val="tx1"/>
              </a:solidFill>
              <a:round/>
              <a:headEnd/>
              <a:tailEnd/>
            </a:ln>
          </p:spPr>
          <p:txBody>
            <a:bodyPr wrap="none" lIns="90000" tIns="46800" rIns="90000" bIns="46800" anchor="ctr"/>
            <a:lstStyle/>
            <a:p>
              <a:pPr algn="ctr"/>
              <a:r>
                <a:rPr lang="en-US" altLang="ja-JP" sz="1600" dirty="0"/>
                <a:t>b</a:t>
              </a:r>
            </a:p>
          </p:txBody>
        </p:sp>
        <p:sp>
          <p:nvSpPr>
            <p:cNvPr id="15421" name="AutoShape 72"/>
            <p:cNvSpPr>
              <a:spLocks noChangeArrowheads="1"/>
            </p:cNvSpPr>
            <p:nvPr/>
          </p:nvSpPr>
          <p:spPr bwMode="auto">
            <a:xfrm>
              <a:off x="3561" y="2795"/>
              <a:ext cx="136" cy="136"/>
            </a:xfrm>
            <a:prstGeom prst="flowChartProcess">
              <a:avLst/>
            </a:prstGeom>
            <a:solidFill>
              <a:srgbClr val="C0C0C0"/>
            </a:solidFill>
            <a:ln w="9525">
              <a:solidFill>
                <a:schemeClr val="tx1"/>
              </a:solidFill>
              <a:miter lim="800000"/>
              <a:headEnd/>
              <a:tailEnd/>
            </a:ln>
          </p:spPr>
          <p:txBody>
            <a:bodyPr wrap="none" lIns="90000" tIns="46800" rIns="90000" bIns="46800" anchor="ctr"/>
            <a:lstStyle/>
            <a:p>
              <a:endParaRPr lang="ja-JP" altLang="en-US"/>
            </a:p>
          </p:txBody>
        </p:sp>
        <p:sp>
          <p:nvSpPr>
            <p:cNvPr id="15422" name="AutoShape 73"/>
            <p:cNvSpPr>
              <a:spLocks noChangeArrowheads="1"/>
            </p:cNvSpPr>
            <p:nvPr/>
          </p:nvSpPr>
          <p:spPr bwMode="auto">
            <a:xfrm>
              <a:off x="3470" y="3067"/>
              <a:ext cx="136" cy="136"/>
            </a:xfrm>
            <a:prstGeom prst="flowChartProcess">
              <a:avLst/>
            </a:prstGeom>
            <a:solidFill>
              <a:srgbClr val="C0C0C0"/>
            </a:solidFill>
            <a:ln w="9525">
              <a:solidFill>
                <a:schemeClr val="tx1"/>
              </a:solidFill>
              <a:miter lim="800000"/>
              <a:headEnd/>
              <a:tailEnd/>
            </a:ln>
          </p:spPr>
          <p:txBody>
            <a:bodyPr wrap="none" lIns="90000" tIns="46800" rIns="90000" bIns="46800" anchor="ctr"/>
            <a:lstStyle/>
            <a:p>
              <a:pPr algn="ctr"/>
              <a:endParaRPr lang="ja-JP" altLang="ja-JP" sz="1600"/>
            </a:p>
          </p:txBody>
        </p:sp>
        <p:sp>
          <p:nvSpPr>
            <p:cNvPr id="15423" name="Oval 74"/>
            <p:cNvSpPr>
              <a:spLocks noChangeArrowheads="1"/>
            </p:cNvSpPr>
            <p:nvPr/>
          </p:nvSpPr>
          <p:spPr bwMode="auto">
            <a:xfrm>
              <a:off x="3470" y="3339"/>
              <a:ext cx="136" cy="136"/>
            </a:xfrm>
            <a:prstGeom prst="ellipse">
              <a:avLst/>
            </a:prstGeom>
            <a:solidFill>
              <a:srgbClr val="C0C0C0"/>
            </a:solidFill>
            <a:ln w="9525">
              <a:solidFill>
                <a:schemeClr val="tx1"/>
              </a:solidFill>
              <a:round/>
              <a:headEnd/>
              <a:tailEnd/>
            </a:ln>
          </p:spPr>
          <p:txBody>
            <a:bodyPr wrap="none" lIns="90000" tIns="46800" rIns="90000" bIns="46800" anchor="ctr"/>
            <a:lstStyle/>
            <a:p>
              <a:endParaRPr lang="ja-JP" altLang="en-US"/>
            </a:p>
          </p:txBody>
        </p:sp>
        <p:sp>
          <p:nvSpPr>
            <p:cNvPr id="15424" name="AutoShape 75"/>
            <p:cNvSpPr>
              <a:spLocks noChangeArrowheads="1"/>
            </p:cNvSpPr>
            <p:nvPr/>
          </p:nvSpPr>
          <p:spPr bwMode="auto">
            <a:xfrm>
              <a:off x="3697" y="3067"/>
              <a:ext cx="136" cy="136"/>
            </a:xfrm>
            <a:prstGeom prst="flowChartProcess">
              <a:avLst/>
            </a:prstGeom>
            <a:solidFill>
              <a:srgbClr val="FF9900"/>
            </a:solidFill>
            <a:ln w="9525">
              <a:solidFill>
                <a:schemeClr val="tx1"/>
              </a:solidFill>
              <a:miter lim="800000"/>
              <a:headEnd/>
              <a:tailEnd/>
            </a:ln>
          </p:spPr>
          <p:txBody>
            <a:bodyPr wrap="none" lIns="90000" tIns="46800" rIns="90000" bIns="46800" anchor="ctr"/>
            <a:lstStyle/>
            <a:p>
              <a:pPr algn="ctr"/>
              <a:r>
                <a:rPr lang="en-US" altLang="ja-JP" sz="1600"/>
                <a:t>C</a:t>
              </a:r>
            </a:p>
          </p:txBody>
        </p:sp>
        <p:sp>
          <p:nvSpPr>
            <p:cNvPr id="15425" name="Oval 76"/>
            <p:cNvSpPr>
              <a:spLocks noChangeArrowheads="1"/>
            </p:cNvSpPr>
            <p:nvPr/>
          </p:nvSpPr>
          <p:spPr bwMode="auto">
            <a:xfrm>
              <a:off x="3697" y="3339"/>
              <a:ext cx="136" cy="136"/>
            </a:xfrm>
            <a:prstGeom prst="ellipse">
              <a:avLst/>
            </a:prstGeom>
            <a:solidFill>
              <a:srgbClr val="FF9900"/>
            </a:solidFill>
            <a:ln w="9525">
              <a:solidFill>
                <a:schemeClr val="tx1"/>
              </a:solidFill>
              <a:round/>
              <a:headEnd/>
              <a:tailEnd/>
            </a:ln>
          </p:spPr>
          <p:txBody>
            <a:bodyPr wrap="none" lIns="90000" tIns="46800" rIns="90000" bIns="46800" anchor="ctr"/>
            <a:lstStyle/>
            <a:p>
              <a:pPr algn="ctr"/>
              <a:r>
                <a:rPr lang="en-US" altLang="ja-JP" sz="1600"/>
                <a:t>e</a:t>
              </a:r>
            </a:p>
          </p:txBody>
        </p:sp>
        <p:cxnSp>
          <p:nvCxnSpPr>
            <p:cNvPr id="15426" name="AutoShape 77"/>
            <p:cNvCxnSpPr>
              <a:cxnSpLocks noChangeShapeType="1"/>
              <a:stCxn id="15434" idx="2"/>
              <a:endCxn id="15418" idx="0"/>
            </p:cNvCxnSpPr>
            <p:nvPr/>
          </p:nvCxnSpPr>
          <p:spPr bwMode="auto">
            <a:xfrm>
              <a:off x="3084" y="2931"/>
              <a:ext cx="0" cy="136"/>
            </a:xfrm>
            <a:prstGeom prst="straightConnector1">
              <a:avLst/>
            </a:prstGeom>
            <a:noFill/>
            <a:ln w="9525">
              <a:solidFill>
                <a:schemeClr val="tx1"/>
              </a:solidFill>
              <a:round/>
              <a:headEnd/>
              <a:tailEnd/>
            </a:ln>
          </p:spPr>
        </p:cxnSp>
        <p:cxnSp>
          <p:nvCxnSpPr>
            <p:cNvPr id="15427" name="AutoShape 78"/>
            <p:cNvCxnSpPr>
              <a:cxnSpLocks noChangeShapeType="1"/>
              <a:stCxn id="15419" idx="2"/>
              <a:endCxn id="15417" idx="0"/>
            </p:cNvCxnSpPr>
            <p:nvPr/>
          </p:nvCxnSpPr>
          <p:spPr bwMode="auto">
            <a:xfrm flipH="1">
              <a:off x="3311" y="2659"/>
              <a:ext cx="136" cy="136"/>
            </a:xfrm>
            <a:prstGeom prst="straightConnector1">
              <a:avLst/>
            </a:prstGeom>
            <a:noFill/>
            <a:ln w="9525">
              <a:solidFill>
                <a:schemeClr val="tx1"/>
              </a:solidFill>
              <a:round/>
              <a:headEnd/>
              <a:tailEnd/>
            </a:ln>
          </p:spPr>
        </p:cxnSp>
        <p:cxnSp>
          <p:nvCxnSpPr>
            <p:cNvPr id="15428" name="AutoShape 79"/>
            <p:cNvCxnSpPr>
              <a:cxnSpLocks noChangeShapeType="1"/>
              <a:stCxn id="15419" idx="2"/>
              <a:endCxn id="15421" idx="0"/>
            </p:cNvCxnSpPr>
            <p:nvPr/>
          </p:nvCxnSpPr>
          <p:spPr bwMode="auto">
            <a:xfrm>
              <a:off x="3447" y="2659"/>
              <a:ext cx="182" cy="136"/>
            </a:xfrm>
            <a:prstGeom prst="straightConnector1">
              <a:avLst/>
            </a:prstGeom>
            <a:noFill/>
            <a:ln w="9525">
              <a:solidFill>
                <a:schemeClr val="tx1"/>
              </a:solidFill>
              <a:round/>
              <a:headEnd/>
              <a:tailEnd/>
            </a:ln>
          </p:spPr>
        </p:cxnSp>
        <p:cxnSp>
          <p:nvCxnSpPr>
            <p:cNvPr id="15429" name="AutoShape 80"/>
            <p:cNvCxnSpPr>
              <a:cxnSpLocks noChangeShapeType="1"/>
              <a:stCxn id="15421" idx="2"/>
              <a:endCxn id="15422" idx="0"/>
            </p:cNvCxnSpPr>
            <p:nvPr/>
          </p:nvCxnSpPr>
          <p:spPr bwMode="auto">
            <a:xfrm flipH="1">
              <a:off x="3538" y="2931"/>
              <a:ext cx="91" cy="136"/>
            </a:xfrm>
            <a:prstGeom prst="straightConnector1">
              <a:avLst/>
            </a:prstGeom>
            <a:noFill/>
            <a:ln w="9525">
              <a:solidFill>
                <a:schemeClr val="tx1"/>
              </a:solidFill>
              <a:round/>
              <a:headEnd/>
              <a:tailEnd/>
            </a:ln>
          </p:spPr>
        </p:cxnSp>
        <p:cxnSp>
          <p:nvCxnSpPr>
            <p:cNvPr id="15430" name="AutoShape 81"/>
            <p:cNvCxnSpPr>
              <a:cxnSpLocks noChangeShapeType="1"/>
              <a:stCxn id="15421" idx="2"/>
              <a:endCxn id="15424" idx="0"/>
            </p:cNvCxnSpPr>
            <p:nvPr/>
          </p:nvCxnSpPr>
          <p:spPr bwMode="auto">
            <a:xfrm>
              <a:off x="3629" y="2931"/>
              <a:ext cx="136" cy="136"/>
            </a:xfrm>
            <a:prstGeom prst="straightConnector1">
              <a:avLst/>
            </a:prstGeom>
            <a:noFill/>
            <a:ln w="9525">
              <a:solidFill>
                <a:schemeClr val="tx1"/>
              </a:solidFill>
              <a:round/>
              <a:headEnd/>
              <a:tailEnd/>
            </a:ln>
          </p:spPr>
        </p:cxnSp>
        <p:cxnSp>
          <p:nvCxnSpPr>
            <p:cNvPr id="15431" name="AutoShape 82"/>
            <p:cNvCxnSpPr>
              <a:cxnSpLocks noChangeShapeType="1"/>
              <a:stCxn id="15422" idx="2"/>
              <a:endCxn id="15423" idx="0"/>
            </p:cNvCxnSpPr>
            <p:nvPr/>
          </p:nvCxnSpPr>
          <p:spPr bwMode="auto">
            <a:xfrm>
              <a:off x="3538" y="3203"/>
              <a:ext cx="0" cy="136"/>
            </a:xfrm>
            <a:prstGeom prst="straightConnector1">
              <a:avLst/>
            </a:prstGeom>
            <a:noFill/>
            <a:ln w="9525">
              <a:solidFill>
                <a:schemeClr val="tx1"/>
              </a:solidFill>
              <a:round/>
              <a:headEnd/>
              <a:tailEnd/>
            </a:ln>
          </p:spPr>
        </p:cxnSp>
        <p:cxnSp>
          <p:nvCxnSpPr>
            <p:cNvPr id="15432" name="AutoShape 83"/>
            <p:cNvCxnSpPr>
              <a:cxnSpLocks noChangeShapeType="1"/>
              <a:stCxn id="15424" idx="2"/>
              <a:endCxn id="15425" idx="0"/>
            </p:cNvCxnSpPr>
            <p:nvPr/>
          </p:nvCxnSpPr>
          <p:spPr bwMode="auto">
            <a:xfrm>
              <a:off x="3765" y="3203"/>
              <a:ext cx="0" cy="136"/>
            </a:xfrm>
            <a:prstGeom prst="straightConnector1">
              <a:avLst/>
            </a:prstGeom>
            <a:noFill/>
            <a:ln w="9525">
              <a:solidFill>
                <a:schemeClr val="tx1"/>
              </a:solidFill>
              <a:round/>
              <a:headEnd/>
              <a:tailEnd/>
            </a:ln>
          </p:spPr>
        </p:cxnSp>
        <p:cxnSp>
          <p:nvCxnSpPr>
            <p:cNvPr id="15433" name="AutoShape 84"/>
            <p:cNvCxnSpPr>
              <a:cxnSpLocks noChangeShapeType="1"/>
              <a:stCxn id="15420" idx="0"/>
              <a:endCxn id="15436" idx="2"/>
            </p:cNvCxnSpPr>
            <p:nvPr/>
          </p:nvCxnSpPr>
          <p:spPr bwMode="auto">
            <a:xfrm flipV="1">
              <a:off x="3311" y="3203"/>
              <a:ext cx="0" cy="136"/>
            </a:xfrm>
            <a:prstGeom prst="straightConnector1">
              <a:avLst/>
            </a:prstGeom>
            <a:noFill/>
            <a:ln w="9525">
              <a:solidFill>
                <a:schemeClr val="tx1"/>
              </a:solidFill>
              <a:round/>
              <a:headEnd/>
              <a:tailEnd/>
            </a:ln>
          </p:spPr>
        </p:cxnSp>
        <p:sp>
          <p:nvSpPr>
            <p:cNvPr id="15434" name="AutoShape 85"/>
            <p:cNvSpPr>
              <a:spLocks noChangeArrowheads="1"/>
            </p:cNvSpPr>
            <p:nvPr/>
          </p:nvSpPr>
          <p:spPr bwMode="auto">
            <a:xfrm>
              <a:off x="3016" y="2795"/>
              <a:ext cx="136" cy="136"/>
            </a:xfrm>
            <a:prstGeom prst="flowChartProcess">
              <a:avLst/>
            </a:prstGeom>
            <a:solidFill>
              <a:srgbClr val="C0C0C0"/>
            </a:solidFill>
            <a:ln w="9525">
              <a:solidFill>
                <a:schemeClr val="tx1"/>
              </a:solidFill>
              <a:miter lim="800000"/>
              <a:headEnd/>
              <a:tailEnd/>
            </a:ln>
          </p:spPr>
          <p:txBody>
            <a:bodyPr wrap="none" lIns="90000" tIns="46800" rIns="90000" bIns="46800" anchor="ctr"/>
            <a:lstStyle/>
            <a:p>
              <a:endParaRPr lang="ja-JP" altLang="en-US"/>
            </a:p>
          </p:txBody>
        </p:sp>
        <p:cxnSp>
          <p:nvCxnSpPr>
            <p:cNvPr id="15435" name="AutoShape 86"/>
            <p:cNvCxnSpPr>
              <a:cxnSpLocks noChangeShapeType="1"/>
              <a:stCxn id="15434" idx="0"/>
              <a:endCxn id="15419" idx="2"/>
            </p:cNvCxnSpPr>
            <p:nvPr/>
          </p:nvCxnSpPr>
          <p:spPr bwMode="auto">
            <a:xfrm flipV="1">
              <a:off x="3084" y="2659"/>
              <a:ext cx="363" cy="136"/>
            </a:xfrm>
            <a:prstGeom prst="straightConnector1">
              <a:avLst/>
            </a:prstGeom>
            <a:noFill/>
            <a:ln w="9525">
              <a:solidFill>
                <a:schemeClr val="tx1"/>
              </a:solidFill>
              <a:round/>
              <a:headEnd/>
              <a:tailEnd/>
            </a:ln>
          </p:spPr>
        </p:cxnSp>
        <p:sp>
          <p:nvSpPr>
            <p:cNvPr id="15436" name="AutoShape 87"/>
            <p:cNvSpPr>
              <a:spLocks noChangeArrowheads="1"/>
            </p:cNvSpPr>
            <p:nvPr/>
          </p:nvSpPr>
          <p:spPr bwMode="auto">
            <a:xfrm>
              <a:off x="3243" y="3067"/>
              <a:ext cx="136" cy="136"/>
            </a:xfrm>
            <a:prstGeom prst="flowChartProcess">
              <a:avLst/>
            </a:prstGeom>
            <a:solidFill>
              <a:srgbClr val="FF9900"/>
            </a:solidFill>
            <a:ln w="9525">
              <a:solidFill>
                <a:schemeClr val="tx1"/>
              </a:solidFill>
              <a:miter lim="800000"/>
              <a:headEnd/>
              <a:tailEnd/>
            </a:ln>
          </p:spPr>
          <p:txBody>
            <a:bodyPr wrap="none" lIns="90000" tIns="46800" rIns="90000" bIns="46800" anchor="ctr"/>
            <a:lstStyle/>
            <a:p>
              <a:pPr algn="ctr"/>
              <a:r>
                <a:rPr lang="en-US" altLang="ja-JP" sz="1600"/>
                <a:t>B</a:t>
              </a:r>
            </a:p>
          </p:txBody>
        </p:sp>
        <p:cxnSp>
          <p:nvCxnSpPr>
            <p:cNvPr id="15437" name="AutoShape 88"/>
            <p:cNvCxnSpPr>
              <a:cxnSpLocks noChangeShapeType="1"/>
              <a:stCxn id="15436" idx="0"/>
              <a:endCxn id="15417" idx="2"/>
            </p:cNvCxnSpPr>
            <p:nvPr/>
          </p:nvCxnSpPr>
          <p:spPr bwMode="auto">
            <a:xfrm flipV="1">
              <a:off x="3311" y="2931"/>
              <a:ext cx="0" cy="136"/>
            </a:xfrm>
            <a:prstGeom prst="straightConnector1">
              <a:avLst/>
            </a:prstGeom>
            <a:noFill/>
            <a:ln w="9525">
              <a:solidFill>
                <a:schemeClr val="tx1"/>
              </a:solidFill>
              <a:round/>
              <a:headEnd/>
              <a:tailEnd/>
            </a:ln>
          </p:spPr>
        </p:cxnSp>
        <p:sp>
          <p:nvSpPr>
            <p:cNvPr id="15438" name="AutoShape 89"/>
            <p:cNvSpPr>
              <a:spLocks noChangeArrowheads="1"/>
            </p:cNvSpPr>
            <p:nvPr/>
          </p:nvSpPr>
          <p:spPr bwMode="auto">
            <a:xfrm>
              <a:off x="3244" y="1298"/>
              <a:ext cx="136" cy="136"/>
            </a:xfrm>
            <a:prstGeom prst="flowChartProcess">
              <a:avLst/>
            </a:prstGeom>
            <a:solidFill>
              <a:srgbClr val="C0C0C0"/>
            </a:solidFill>
            <a:ln w="9525">
              <a:solidFill>
                <a:schemeClr val="tx1"/>
              </a:solidFill>
              <a:miter lim="800000"/>
              <a:headEnd/>
              <a:tailEnd/>
            </a:ln>
          </p:spPr>
          <p:txBody>
            <a:bodyPr wrap="none" lIns="90000" tIns="46800" rIns="90000" bIns="46800" anchor="ctr"/>
            <a:lstStyle/>
            <a:p>
              <a:endParaRPr lang="ja-JP" altLang="en-US"/>
            </a:p>
          </p:txBody>
        </p:sp>
        <p:sp>
          <p:nvSpPr>
            <p:cNvPr id="15439" name="Oval 90"/>
            <p:cNvSpPr>
              <a:spLocks noChangeArrowheads="1"/>
            </p:cNvSpPr>
            <p:nvPr/>
          </p:nvSpPr>
          <p:spPr bwMode="auto">
            <a:xfrm>
              <a:off x="3017" y="1570"/>
              <a:ext cx="136" cy="136"/>
            </a:xfrm>
            <a:prstGeom prst="ellipse">
              <a:avLst/>
            </a:prstGeom>
            <a:solidFill>
              <a:srgbClr val="C0C0C0"/>
            </a:solidFill>
            <a:ln w="9525">
              <a:solidFill>
                <a:schemeClr val="tx1"/>
              </a:solidFill>
              <a:round/>
              <a:headEnd/>
              <a:tailEnd/>
            </a:ln>
          </p:spPr>
          <p:txBody>
            <a:bodyPr wrap="none" lIns="90000" tIns="46800" rIns="90000" bIns="46800" anchor="ctr"/>
            <a:lstStyle/>
            <a:p>
              <a:endParaRPr lang="ja-JP" altLang="en-US"/>
            </a:p>
          </p:txBody>
        </p:sp>
        <p:sp>
          <p:nvSpPr>
            <p:cNvPr id="15440" name="AutoShape 91"/>
            <p:cNvSpPr>
              <a:spLocks noChangeArrowheads="1"/>
            </p:cNvSpPr>
            <p:nvPr/>
          </p:nvSpPr>
          <p:spPr bwMode="auto">
            <a:xfrm>
              <a:off x="3380" y="1026"/>
              <a:ext cx="136" cy="136"/>
            </a:xfrm>
            <a:prstGeom prst="flowChartProcess">
              <a:avLst/>
            </a:prstGeom>
            <a:solidFill>
              <a:srgbClr val="C0C0C0"/>
            </a:solidFill>
            <a:ln w="9525">
              <a:solidFill>
                <a:schemeClr val="tx1"/>
              </a:solidFill>
              <a:miter lim="800000"/>
              <a:headEnd/>
              <a:tailEnd/>
            </a:ln>
          </p:spPr>
          <p:txBody>
            <a:bodyPr wrap="none" lIns="90000" tIns="46800" rIns="90000" bIns="46800" anchor="ctr"/>
            <a:lstStyle/>
            <a:p>
              <a:pPr algn="ctr"/>
              <a:endParaRPr lang="ja-JP" altLang="ja-JP" sz="1600"/>
            </a:p>
          </p:txBody>
        </p:sp>
        <p:sp>
          <p:nvSpPr>
            <p:cNvPr id="15441" name="Oval 92"/>
            <p:cNvSpPr>
              <a:spLocks noChangeArrowheads="1"/>
            </p:cNvSpPr>
            <p:nvPr/>
          </p:nvSpPr>
          <p:spPr bwMode="auto">
            <a:xfrm>
              <a:off x="3244" y="1842"/>
              <a:ext cx="136" cy="136"/>
            </a:xfrm>
            <a:prstGeom prst="ellipse">
              <a:avLst/>
            </a:prstGeom>
            <a:solidFill>
              <a:srgbClr val="FF9900"/>
            </a:solidFill>
            <a:ln w="9525">
              <a:solidFill>
                <a:schemeClr val="tx1"/>
              </a:solidFill>
              <a:round/>
              <a:headEnd/>
              <a:tailEnd/>
            </a:ln>
          </p:spPr>
          <p:txBody>
            <a:bodyPr wrap="none" lIns="90000" tIns="46800" rIns="90000" bIns="46800" anchor="ctr"/>
            <a:lstStyle/>
            <a:p>
              <a:pPr algn="ctr"/>
              <a:r>
                <a:rPr lang="en-US" altLang="ja-JP" sz="1600"/>
                <a:t>a</a:t>
              </a:r>
            </a:p>
          </p:txBody>
        </p:sp>
        <p:sp>
          <p:nvSpPr>
            <p:cNvPr id="15442" name="AutoShape 93"/>
            <p:cNvSpPr>
              <a:spLocks noChangeArrowheads="1"/>
            </p:cNvSpPr>
            <p:nvPr/>
          </p:nvSpPr>
          <p:spPr bwMode="auto">
            <a:xfrm>
              <a:off x="3561" y="1298"/>
              <a:ext cx="136" cy="136"/>
            </a:xfrm>
            <a:prstGeom prst="flowChartProcess">
              <a:avLst/>
            </a:prstGeom>
            <a:solidFill>
              <a:srgbClr val="C0C0C0"/>
            </a:solidFill>
            <a:ln w="9525">
              <a:solidFill>
                <a:schemeClr val="tx1"/>
              </a:solidFill>
              <a:miter lim="800000"/>
              <a:headEnd/>
              <a:tailEnd/>
            </a:ln>
          </p:spPr>
          <p:txBody>
            <a:bodyPr wrap="none" lIns="90000" tIns="46800" rIns="90000" bIns="46800" anchor="ctr"/>
            <a:lstStyle/>
            <a:p>
              <a:endParaRPr lang="ja-JP" altLang="en-US"/>
            </a:p>
          </p:txBody>
        </p:sp>
        <p:sp>
          <p:nvSpPr>
            <p:cNvPr id="15443" name="AutoShape 94"/>
            <p:cNvSpPr>
              <a:spLocks noChangeArrowheads="1"/>
            </p:cNvSpPr>
            <p:nvPr/>
          </p:nvSpPr>
          <p:spPr bwMode="auto">
            <a:xfrm>
              <a:off x="3470" y="1570"/>
              <a:ext cx="136" cy="136"/>
            </a:xfrm>
            <a:prstGeom prst="flowChartProcess">
              <a:avLst/>
            </a:prstGeom>
            <a:solidFill>
              <a:srgbClr val="C0C0C0"/>
            </a:solidFill>
            <a:ln w="9525">
              <a:solidFill>
                <a:schemeClr val="tx1"/>
              </a:solidFill>
              <a:miter lim="800000"/>
              <a:headEnd/>
              <a:tailEnd/>
            </a:ln>
          </p:spPr>
          <p:txBody>
            <a:bodyPr wrap="none" lIns="90000" tIns="46800" rIns="90000" bIns="46800" anchor="ctr"/>
            <a:lstStyle/>
            <a:p>
              <a:pPr algn="ctr"/>
              <a:endParaRPr lang="ja-JP" altLang="ja-JP" sz="1600"/>
            </a:p>
          </p:txBody>
        </p:sp>
        <p:sp>
          <p:nvSpPr>
            <p:cNvPr id="15444" name="Oval 95"/>
            <p:cNvSpPr>
              <a:spLocks noChangeArrowheads="1"/>
            </p:cNvSpPr>
            <p:nvPr/>
          </p:nvSpPr>
          <p:spPr bwMode="auto">
            <a:xfrm>
              <a:off x="3470" y="1842"/>
              <a:ext cx="136" cy="136"/>
            </a:xfrm>
            <a:prstGeom prst="ellipse">
              <a:avLst/>
            </a:prstGeom>
            <a:solidFill>
              <a:srgbClr val="C0C0C0"/>
            </a:solidFill>
            <a:ln w="9525">
              <a:solidFill>
                <a:schemeClr val="tx1"/>
              </a:solidFill>
              <a:round/>
              <a:headEnd/>
              <a:tailEnd/>
            </a:ln>
          </p:spPr>
          <p:txBody>
            <a:bodyPr wrap="none" lIns="90000" tIns="46800" rIns="90000" bIns="46800" anchor="ctr"/>
            <a:lstStyle/>
            <a:p>
              <a:endParaRPr lang="ja-JP" altLang="en-US"/>
            </a:p>
          </p:txBody>
        </p:sp>
        <p:sp>
          <p:nvSpPr>
            <p:cNvPr id="15445" name="AutoShape 96"/>
            <p:cNvSpPr>
              <a:spLocks noChangeArrowheads="1"/>
            </p:cNvSpPr>
            <p:nvPr/>
          </p:nvSpPr>
          <p:spPr bwMode="auto">
            <a:xfrm>
              <a:off x="3697" y="1570"/>
              <a:ext cx="136" cy="136"/>
            </a:xfrm>
            <a:prstGeom prst="flowChartProcess">
              <a:avLst/>
            </a:prstGeom>
            <a:solidFill>
              <a:srgbClr val="FF9900"/>
            </a:solidFill>
            <a:ln w="9525">
              <a:solidFill>
                <a:schemeClr val="tx1"/>
              </a:solidFill>
              <a:miter lim="800000"/>
              <a:headEnd/>
              <a:tailEnd/>
            </a:ln>
          </p:spPr>
          <p:txBody>
            <a:bodyPr wrap="none" lIns="90000" tIns="46800" rIns="90000" bIns="46800" anchor="ctr"/>
            <a:lstStyle/>
            <a:p>
              <a:pPr algn="ctr"/>
              <a:r>
                <a:rPr lang="en-US" altLang="ja-JP" sz="1600"/>
                <a:t>C</a:t>
              </a:r>
            </a:p>
          </p:txBody>
        </p:sp>
        <p:sp>
          <p:nvSpPr>
            <p:cNvPr id="15446" name="Oval 97"/>
            <p:cNvSpPr>
              <a:spLocks noChangeArrowheads="1"/>
            </p:cNvSpPr>
            <p:nvPr/>
          </p:nvSpPr>
          <p:spPr bwMode="auto">
            <a:xfrm>
              <a:off x="3652" y="1842"/>
              <a:ext cx="136" cy="136"/>
            </a:xfrm>
            <a:prstGeom prst="ellipse">
              <a:avLst/>
            </a:prstGeom>
            <a:solidFill>
              <a:srgbClr val="FF9900"/>
            </a:solidFill>
            <a:ln w="9525">
              <a:solidFill>
                <a:schemeClr val="tx1"/>
              </a:solidFill>
              <a:round/>
              <a:headEnd/>
              <a:tailEnd/>
            </a:ln>
          </p:spPr>
          <p:txBody>
            <a:bodyPr wrap="none" lIns="90000" tIns="46800" rIns="90000" bIns="46800" anchor="ctr"/>
            <a:lstStyle/>
            <a:p>
              <a:pPr algn="ctr"/>
              <a:r>
                <a:rPr lang="en-US" altLang="ja-JP" sz="1600"/>
                <a:t>d</a:t>
              </a:r>
            </a:p>
          </p:txBody>
        </p:sp>
        <p:sp>
          <p:nvSpPr>
            <p:cNvPr id="15447" name="Oval 98"/>
            <p:cNvSpPr>
              <a:spLocks noChangeArrowheads="1"/>
            </p:cNvSpPr>
            <p:nvPr/>
          </p:nvSpPr>
          <p:spPr bwMode="auto">
            <a:xfrm>
              <a:off x="3833" y="1842"/>
              <a:ext cx="136" cy="136"/>
            </a:xfrm>
            <a:prstGeom prst="ellipse">
              <a:avLst/>
            </a:prstGeom>
            <a:solidFill>
              <a:srgbClr val="FF9900"/>
            </a:solidFill>
            <a:ln w="9525">
              <a:solidFill>
                <a:schemeClr val="tx1"/>
              </a:solidFill>
              <a:round/>
              <a:headEnd/>
              <a:tailEnd/>
            </a:ln>
          </p:spPr>
          <p:txBody>
            <a:bodyPr wrap="none" lIns="90000" tIns="46800" rIns="90000" bIns="46800" anchor="ctr"/>
            <a:lstStyle/>
            <a:p>
              <a:pPr algn="ctr"/>
              <a:r>
                <a:rPr lang="en-US" altLang="ja-JP" sz="1600"/>
                <a:t>e</a:t>
              </a:r>
            </a:p>
          </p:txBody>
        </p:sp>
        <p:cxnSp>
          <p:nvCxnSpPr>
            <p:cNvPr id="15448" name="AutoShape 99"/>
            <p:cNvCxnSpPr>
              <a:cxnSpLocks noChangeShapeType="1"/>
              <a:stCxn id="15459" idx="2"/>
              <a:endCxn id="15439" idx="0"/>
            </p:cNvCxnSpPr>
            <p:nvPr/>
          </p:nvCxnSpPr>
          <p:spPr bwMode="auto">
            <a:xfrm>
              <a:off x="3085" y="1434"/>
              <a:ext cx="0" cy="136"/>
            </a:xfrm>
            <a:prstGeom prst="straightConnector1">
              <a:avLst/>
            </a:prstGeom>
            <a:noFill/>
            <a:ln w="9525">
              <a:solidFill>
                <a:schemeClr val="tx1"/>
              </a:solidFill>
              <a:round/>
              <a:headEnd/>
              <a:tailEnd/>
            </a:ln>
          </p:spPr>
        </p:cxnSp>
        <p:cxnSp>
          <p:nvCxnSpPr>
            <p:cNvPr id="15449" name="AutoShape 100"/>
            <p:cNvCxnSpPr>
              <a:cxnSpLocks noChangeShapeType="1"/>
              <a:stCxn id="15440" idx="2"/>
              <a:endCxn id="15438" idx="0"/>
            </p:cNvCxnSpPr>
            <p:nvPr/>
          </p:nvCxnSpPr>
          <p:spPr bwMode="auto">
            <a:xfrm flipH="1">
              <a:off x="3312" y="1162"/>
              <a:ext cx="136" cy="136"/>
            </a:xfrm>
            <a:prstGeom prst="straightConnector1">
              <a:avLst/>
            </a:prstGeom>
            <a:noFill/>
            <a:ln w="9525">
              <a:solidFill>
                <a:schemeClr val="tx1"/>
              </a:solidFill>
              <a:round/>
              <a:headEnd/>
              <a:tailEnd/>
            </a:ln>
          </p:spPr>
        </p:cxnSp>
        <p:cxnSp>
          <p:nvCxnSpPr>
            <p:cNvPr id="15450" name="AutoShape 101"/>
            <p:cNvCxnSpPr>
              <a:cxnSpLocks noChangeShapeType="1"/>
              <a:stCxn id="15440" idx="2"/>
              <a:endCxn id="15442" idx="0"/>
            </p:cNvCxnSpPr>
            <p:nvPr/>
          </p:nvCxnSpPr>
          <p:spPr bwMode="auto">
            <a:xfrm>
              <a:off x="3448" y="1162"/>
              <a:ext cx="181" cy="136"/>
            </a:xfrm>
            <a:prstGeom prst="straightConnector1">
              <a:avLst/>
            </a:prstGeom>
            <a:noFill/>
            <a:ln w="9525">
              <a:solidFill>
                <a:schemeClr val="tx1"/>
              </a:solidFill>
              <a:round/>
              <a:headEnd/>
              <a:tailEnd/>
            </a:ln>
          </p:spPr>
        </p:cxnSp>
        <p:cxnSp>
          <p:nvCxnSpPr>
            <p:cNvPr id="15451" name="AutoShape 102"/>
            <p:cNvCxnSpPr>
              <a:cxnSpLocks noChangeShapeType="1"/>
              <a:stCxn id="15457" idx="2"/>
              <a:endCxn id="15441" idx="0"/>
            </p:cNvCxnSpPr>
            <p:nvPr/>
          </p:nvCxnSpPr>
          <p:spPr bwMode="auto">
            <a:xfrm>
              <a:off x="3312" y="1706"/>
              <a:ext cx="0" cy="136"/>
            </a:xfrm>
            <a:prstGeom prst="straightConnector1">
              <a:avLst/>
            </a:prstGeom>
            <a:noFill/>
            <a:ln w="9525">
              <a:solidFill>
                <a:schemeClr val="tx1"/>
              </a:solidFill>
              <a:round/>
              <a:headEnd/>
              <a:tailEnd/>
            </a:ln>
          </p:spPr>
        </p:cxnSp>
        <p:cxnSp>
          <p:nvCxnSpPr>
            <p:cNvPr id="15452" name="AutoShape 103"/>
            <p:cNvCxnSpPr>
              <a:cxnSpLocks noChangeShapeType="1"/>
              <a:stCxn id="15442" idx="2"/>
              <a:endCxn id="15443" idx="0"/>
            </p:cNvCxnSpPr>
            <p:nvPr/>
          </p:nvCxnSpPr>
          <p:spPr bwMode="auto">
            <a:xfrm flipH="1">
              <a:off x="3538" y="1434"/>
              <a:ext cx="91" cy="136"/>
            </a:xfrm>
            <a:prstGeom prst="straightConnector1">
              <a:avLst/>
            </a:prstGeom>
            <a:noFill/>
            <a:ln w="9525">
              <a:solidFill>
                <a:schemeClr val="tx1"/>
              </a:solidFill>
              <a:round/>
              <a:headEnd/>
              <a:tailEnd/>
            </a:ln>
          </p:spPr>
        </p:cxnSp>
        <p:cxnSp>
          <p:nvCxnSpPr>
            <p:cNvPr id="15453" name="AutoShape 104"/>
            <p:cNvCxnSpPr>
              <a:cxnSpLocks noChangeShapeType="1"/>
              <a:stCxn id="15442" idx="2"/>
              <a:endCxn id="15445" idx="0"/>
            </p:cNvCxnSpPr>
            <p:nvPr/>
          </p:nvCxnSpPr>
          <p:spPr bwMode="auto">
            <a:xfrm>
              <a:off x="3629" y="1434"/>
              <a:ext cx="136" cy="136"/>
            </a:xfrm>
            <a:prstGeom prst="straightConnector1">
              <a:avLst/>
            </a:prstGeom>
            <a:noFill/>
            <a:ln w="9525">
              <a:solidFill>
                <a:schemeClr val="tx1"/>
              </a:solidFill>
              <a:round/>
              <a:headEnd/>
              <a:tailEnd/>
            </a:ln>
          </p:spPr>
        </p:cxnSp>
        <p:cxnSp>
          <p:nvCxnSpPr>
            <p:cNvPr id="15454" name="AutoShape 105"/>
            <p:cNvCxnSpPr>
              <a:cxnSpLocks noChangeShapeType="1"/>
              <a:stCxn id="15443" idx="2"/>
              <a:endCxn id="15444" idx="0"/>
            </p:cNvCxnSpPr>
            <p:nvPr/>
          </p:nvCxnSpPr>
          <p:spPr bwMode="auto">
            <a:xfrm>
              <a:off x="3538" y="1706"/>
              <a:ext cx="0" cy="136"/>
            </a:xfrm>
            <a:prstGeom prst="straightConnector1">
              <a:avLst/>
            </a:prstGeom>
            <a:noFill/>
            <a:ln w="9525">
              <a:solidFill>
                <a:schemeClr val="tx1"/>
              </a:solidFill>
              <a:round/>
              <a:headEnd/>
              <a:tailEnd/>
            </a:ln>
          </p:spPr>
        </p:cxnSp>
        <p:cxnSp>
          <p:nvCxnSpPr>
            <p:cNvPr id="15455" name="AutoShape 106"/>
            <p:cNvCxnSpPr>
              <a:cxnSpLocks noChangeShapeType="1"/>
              <a:stCxn id="15445" idx="2"/>
              <a:endCxn id="15446" idx="0"/>
            </p:cNvCxnSpPr>
            <p:nvPr/>
          </p:nvCxnSpPr>
          <p:spPr bwMode="auto">
            <a:xfrm flipH="1">
              <a:off x="3720" y="1706"/>
              <a:ext cx="45" cy="136"/>
            </a:xfrm>
            <a:prstGeom prst="straightConnector1">
              <a:avLst/>
            </a:prstGeom>
            <a:noFill/>
            <a:ln w="9525">
              <a:solidFill>
                <a:schemeClr val="tx1"/>
              </a:solidFill>
              <a:round/>
              <a:headEnd/>
              <a:tailEnd/>
            </a:ln>
          </p:spPr>
        </p:cxnSp>
        <p:cxnSp>
          <p:nvCxnSpPr>
            <p:cNvPr id="15456" name="AutoShape 107"/>
            <p:cNvCxnSpPr>
              <a:cxnSpLocks noChangeShapeType="1"/>
              <a:stCxn id="15445" idx="2"/>
              <a:endCxn id="15447" idx="0"/>
            </p:cNvCxnSpPr>
            <p:nvPr/>
          </p:nvCxnSpPr>
          <p:spPr bwMode="auto">
            <a:xfrm>
              <a:off x="3765" y="1706"/>
              <a:ext cx="136" cy="136"/>
            </a:xfrm>
            <a:prstGeom prst="straightConnector1">
              <a:avLst/>
            </a:prstGeom>
            <a:noFill/>
            <a:ln w="9525">
              <a:solidFill>
                <a:schemeClr val="tx1"/>
              </a:solidFill>
              <a:round/>
              <a:headEnd/>
              <a:tailEnd/>
            </a:ln>
          </p:spPr>
        </p:cxnSp>
        <p:sp>
          <p:nvSpPr>
            <p:cNvPr id="15457" name="AutoShape 108"/>
            <p:cNvSpPr>
              <a:spLocks noChangeArrowheads="1"/>
            </p:cNvSpPr>
            <p:nvPr/>
          </p:nvSpPr>
          <p:spPr bwMode="auto">
            <a:xfrm>
              <a:off x="3244" y="1570"/>
              <a:ext cx="136" cy="136"/>
            </a:xfrm>
            <a:prstGeom prst="flowChartProcess">
              <a:avLst/>
            </a:prstGeom>
            <a:solidFill>
              <a:srgbClr val="FF9900"/>
            </a:solidFill>
            <a:ln w="9525">
              <a:solidFill>
                <a:schemeClr val="tx1"/>
              </a:solidFill>
              <a:miter lim="800000"/>
              <a:headEnd/>
              <a:tailEnd/>
            </a:ln>
          </p:spPr>
          <p:txBody>
            <a:bodyPr wrap="none" lIns="90000" tIns="46800" rIns="90000" bIns="46800" anchor="ctr"/>
            <a:lstStyle/>
            <a:p>
              <a:pPr algn="ctr"/>
              <a:r>
                <a:rPr lang="en-US" altLang="ja-JP" sz="1600"/>
                <a:t>A</a:t>
              </a:r>
            </a:p>
          </p:txBody>
        </p:sp>
        <p:cxnSp>
          <p:nvCxnSpPr>
            <p:cNvPr id="15458" name="AutoShape 109"/>
            <p:cNvCxnSpPr>
              <a:cxnSpLocks noChangeShapeType="1"/>
              <a:stCxn id="15457" idx="0"/>
              <a:endCxn id="15438" idx="2"/>
            </p:cNvCxnSpPr>
            <p:nvPr/>
          </p:nvCxnSpPr>
          <p:spPr bwMode="auto">
            <a:xfrm flipV="1">
              <a:off x="3312" y="1434"/>
              <a:ext cx="0" cy="136"/>
            </a:xfrm>
            <a:prstGeom prst="straightConnector1">
              <a:avLst/>
            </a:prstGeom>
            <a:noFill/>
            <a:ln w="9525">
              <a:solidFill>
                <a:schemeClr val="tx1"/>
              </a:solidFill>
              <a:round/>
              <a:headEnd/>
              <a:tailEnd/>
            </a:ln>
          </p:spPr>
        </p:cxnSp>
        <p:sp>
          <p:nvSpPr>
            <p:cNvPr id="15459" name="AutoShape 110"/>
            <p:cNvSpPr>
              <a:spLocks noChangeArrowheads="1"/>
            </p:cNvSpPr>
            <p:nvPr/>
          </p:nvSpPr>
          <p:spPr bwMode="auto">
            <a:xfrm>
              <a:off x="3017" y="1298"/>
              <a:ext cx="136" cy="136"/>
            </a:xfrm>
            <a:prstGeom prst="flowChartProcess">
              <a:avLst/>
            </a:prstGeom>
            <a:solidFill>
              <a:srgbClr val="C0C0C0"/>
            </a:solidFill>
            <a:ln w="9525">
              <a:solidFill>
                <a:schemeClr val="tx1"/>
              </a:solidFill>
              <a:miter lim="800000"/>
              <a:headEnd/>
              <a:tailEnd/>
            </a:ln>
          </p:spPr>
          <p:txBody>
            <a:bodyPr wrap="none" lIns="90000" tIns="46800" rIns="90000" bIns="46800" anchor="ctr"/>
            <a:lstStyle/>
            <a:p>
              <a:endParaRPr lang="ja-JP" altLang="en-US"/>
            </a:p>
          </p:txBody>
        </p:sp>
        <p:cxnSp>
          <p:nvCxnSpPr>
            <p:cNvPr id="15460" name="AutoShape 111"/>
            <p:cNvCxnSpPr>
              <a:cxnSpLocks noChangeShapeType="1"/>
              <a:stCxn id="15459" idx="0"/>
              <a:endCxn id="15440" idx="2"/>
            </p:cNvCxnSpPr>
            <p:nvPr/>
          </p:nvCxnSpPr>
          <p:spPr bwMode="auto">
            <a:xfrm flipV="1">
              <a:off x="3085" y="1162"/>
              <a:ext cx="363" cy="136"/>
            </a:xfrm>
            <a:prstGeom prst="straightConnector1">
              <a:avLst/>
            </a:prstGeom>
            <a:noFill/>
            <a:ln w="9525">
              <a:solidFill>
                <a:schemeClr val="tx1"/>
              </a:solidFill>
              <a:round/>
              <a:headEnd/>
              <a:tailEnd/>
            </a:ln>
          </p:spPr>
        </p:cxnSp>
        <p:sp>
          <p:nvSpPr>
            <p:cNvPr id="15461" name="AutoShape 112"/>
            <p:cNvSpPr>
              <a:spLocks noChangeArrowheads="1"/>
            </p:cNvSpPr>
            <p:nvPr/>
          </p:nvSpPr>
          <p:spPr bwMode="auto">
            <a:xfrm>
              <a:off x="2517" y="2976"/>
              <a:ext cx="408" cy="18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8 w 21600"/>
                <a:gd name="T13" fmla="*/ 5341 h 21600"/>
                <a:gd name="T14" fmla="*/ 18900 w 21600"/>
                <a:gd name="T15" fmla="*/ 1614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CCFF"/>
            </a:solidFill>
            <a:ln w="9525">
              <a:solidFill>
                <a:schemeClr val="tx1"/>
              </a:solidFill>
              <a:miter lim="800000"/>
              <a:headEnd/>
              <a:tailEnd/>
            </a:ln>
          </p:spPr>
          <p:txBody>
            <a:bodyPr wrap="none" lIns="90000" tIns="46800" rIns="90000" bIns="46800" anchor="ctr"/>
            <a:lstStyle/>
            <a:p>
              <a:endParaRPr lang="ja-JP" altLang="en-US"/>
            </a:p>
          </p:txBody>
        </p:sp>
        <p:sp>
          <p:nvSpPr>
            <p:cNvPr id="15462" name="AutoShape 113"/>
            <p:cNvSpPr>
              <a:spLocks noChangeArrowheads="1"/>
            </p:cNvSpPr>
            <p:nvPr/>
          </p:nvSpPr>
          <p:spPr bwMode="auto">
            <a:xfrm>
              <a:off x="2517" y="1480"/>
              <a:ext cx="408" cy="18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8 w 21600"/>
                <a:gd name="T13" fmla="*/ 5341 h 21600"/>
                <a:gd name="T14" fmla="*/ 18900 w 21600"/>
                <a:gd name="T15" fmla="*/ 1614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CCFF"/>
            </a:solidFill>
            <a:ln w="9525">
              <a:solidFill>
                <a:schemeClr val="tx1"/>
              </a:solidFill>
              <a:miter lim="800000"/>
              <a:headEnd/>
              <a:tailEnd/>
            </a:ln>
          </p:spPr>
          <p:txBody>
            <a:bodyPr wrap="none" lIns="90000" tIns="46800" rIns="90000" bIns="46800" anchor="ctr"/>
            <a:lstStyle/>
            <a:p>
              <a:endParaRPr lang="ja-JP" altLang="en-US"/>
            </a:p>
          </p:txBody>
        </p:sp>
        <p:sp>
          <p:nvSpPr>
            <p:cNvPr id="15463" name="AutoShape 114"/>
            <p:cNvSpPr>
              <a:spLocks noChangeArrowheads="1"/>
            </p:cNvSpPr>
            <p:nvPr/>
          </p:nvSpPr>
          <p:spPr bwMode="auto">
            <a:xfrm>
              <a:off x="2517" y="1616"/>
              <a:ext cx="408" cy="1406"/>
            </a:xfrm>
            <a:prstGeom prst="upDownArrowCallout">
              <a:avLst>
                <a:gd name="adj1" fmla="val 25000"/>
                <a:gd name="adj2" fmla="val 25000"/>
                <a:gd name="adj3" fmla="val 43076"/>
                <a:gd name="adj4" fmla="val 16074"/>
              </a:avLst>
            </a:prstGeom>
            <a:solidFill>
              <a:srgbClr val="99CCFF"/>
            </a:solidFill>
            <a:ln w="9525">
              <a:solidFill>
                <a:schemeClr val="tx1"/>
              </a:solidFill>
              <a:miter lim="800000"/>
              <a:headEnd/>
              <a:tailEnd/>
            </a:ln>
          </p:spPr>
          <p:txBody>
            <a:bodyPr wrap="none" lIns="90000" tIns="46800" rIns="90000" bIns="46800" anchor="ctr"/>
            <a:lstStyle/>
            <a:p>
              <a:pPr algn="ctr"/>
              <a:r>
                <a:rPr lang="ja-JP" altLang="en-US" sz="2000"/>
                <a:t>比較</a:t>
              </a:r>
            </a:p>
          </p:txBody>
        </p:sp>
      </p:grpSp>
      <p:grpSp>
        <p:nvGrpSpPr>
          <p:cNvPr id="4" name="Group 115"/>
          <p:cNvGrpSpPr>
            <a:grpSpLocks/>
          </p:cNvGrpSpPr>
          <p:nvPr/>
        </p:nvGrpSpPr>
        <p:grpSpPr bwMode="auto">
          <a:xfrm>
            <a:off x="5003800" y="2349500"/>
            <a:ext cx="1368425" cy="3311525"/>
            <a:chOff x="3152" y="1480"/>
            <a:chExt cx="862" cy="2086"/>
          </a:xfrm>
        </p:grpSpPr>
        <p:sp>
          <p:nvSpPr>
            <p:cNvPr id="15410" name="Oval 116"/>
            <p:cNvSpPr>
              <a:spLocks noChangeArrowheads="1"/>
            </p:cNvSpPr>
            <p:nvPr/>
          </p:nvSpPr>
          <p:spPr bwMode="auto">
            <a:xfrm>
              <a:off x="3152" y="2976"/>
              <a:ext cx="317" cy="590"/>
            </a:xfrm>
            <a:prstGeom prst="ellipse">
              <a:avLst/>
            </a:prstGeom>
            <a:noFill/>
            <a:ln w="25400">
              <a:solidFill>
                <a:srgbClr val="FF0000"/>
              </a:solidFill>
              <a:round/>
              <a:headEnd/>
              <a:tailEnd/>
            </a:ln>
          </p:spPr>
          <p:txBody>
            <a:bodyPr wrap="none" lIns="90000" tIns="46800" rIns="90000" bIns="46800" anchor="ctr"/>
            <a:lstStyle/>
            <a:p>
              <a:endParaRPr lang="ja-JP" altLang="en-US"/>
            </a:p>
          </p:txBody>
        </p:sp>
        <p:sp>
          <p:nvSpPr>
            <p:cNvPr id="15411" name="Oval 117"/>
            <p:cNvSpPr>
              <a:spLocks noChangeArrowheads="1"/>
            </p:cNvSpPr>
            <p:nvPr/>
          </p:nvSpPr>
          <p:spPr bwMode="auto">
            <a:xfrm>
              <a:off x="3152" y="1480"/>
              <a:ext cx="317" cy="590"/>
            </a:xfrm>
            <a:prstGeom prst="ellipse">
              <a:avLst/>
            </a:prstGeom>
            <a:noFill/>
            <a:ln w="25400">
              <a:solidFill>
                <a:srgbClr val="FF0000"/>
              </a:solidFill>
              <a:round/>
              <a:headEnd/>
              <a:tailEnd/>
            </a:ln>
          </p:spPr>
          <p:txBody>
            <a:bodyPr wrap="none" lIns="90000" tIns="46800" rIns="90000" bIns="46800" anchor="ctr"/>
            <a:lstStyle/>
            <a:p>
              <a:endParaRPr lang="ja-JP" altLang="en-US"/>
            </a:p>
          </p:txBody>
        </p:sp>
        <p:sp>
          <p:nvSpPr>
            <p:cNvPr id="15412" name="Oval 118"/>
            <p:cNvSpPr>
              <a:spLocks noChangeArrowheads="1"/>
            </p:cNvSpPr>
            <p:nvPr/>
          </p:nvSpPr>
          <p:spPr bwMode="auto">
            <a:xfrm>
              <a:off x="3606" y="1480"/>
              <a:ext cx="408" cy="590"/>
            </a:xfrm>
            <a:prstGeom prst="ellipse">
              <a:avLst/>
            </a:prstGeom>
            <a:noFill/>
            <a:ln w="25400">
              <a:solidFill>
                <a:srgbClr val="3366FF"/>
              </a:solidFill>
              <a:round/>
              <a:headEnd/>
              <a:tailEnd/>
            </a:ln>
          </p:spPr>
          <p:txBody>
            <a:bodyPr wrap="none" lIns="90000" tIns="46800" rIns="90000" bIns="46800" anchor="ctr"/>
            <a:lstStyle/>
            <a:p>
              <a:endParaRPr lang="ja-JP" altLang="en-US"/>
            </a:p>
          </p:txBody>
        </p:sp>
        <p:sp>
          <p:nvSpPr>
            <p:cNvPr id="15413" name="Oval 119"/>
            <p:cNvSpPr>
              <a:spLocks noChangeArrowheads="1"/>
            </p:cNvSpPr>
            <p:nvPr/>
          </p:nvSpPr>
          <p:spPr bwMode="auto">
            <a:xfrm>
              <a:off x="3606" y="2976"/>
              <a:ext cx="317" cy="590"/>
            </a:xfrm>
            <a:prstGeom prst="ellipse">
              <a:avLst/>
            </a:prstGeom>
            <a:noFill/>
            <a:ln w="25400">
              <a:solidFill>
                <a:srgbClr val="3366FF"/>
              </a:solidFill>
              <a:round/>
              <a:headEnd/>
              <a:tailEnd/>
            </a:ln>
          </p:spPr>
          <p:txBody>
            <a:bodyPr wrap="none" lIns="90000" tIns="46800" rIns="90000" bIns="46800" anchor="ctr"/>
            <a:lstStyle/>
            <a:p>
              <a:endParaRPr lang="ja-JP" altLang="en-US"/>
            </a:p>
          </p:txBody>
        </p:sp>
        <p:cxnSp>
          <p:nvCxnSpPr>
            <p:cNvPr id="15414" name="AutoShape 120"/>
            <p:cNvCxnSpPr>
              <a:cxnSpLocks noChangeShapeType="1"/>
              <a:stCxn id="15410" idx="0"/>
              <a:endCxn id="15411" idx="4"/>
            </p:cNvCxnSpPr>
            <p:nvPr/>
          </p:nvCxnSpPr>
          <p:spPr bwMode="auto">
            <a:xfrm flipV="1">
              <a:off x="3311" y="2078"/>
              <a:ext cx="0" cy="890"/>
            </a:xfrm>
            <a:prstGeom prst="straightConnector1">
              <a:avLst/>
            </a:prstGeom>
            <a:noFill/>
            <a:ln w="38100">
              <a:solidFill>
                <a:schemeClr val="tx1"/>
              </a:solidFill>
              <a:prstDash val="sysDot"/>
              <a:round/>
              <a:headEnd type="triangle" w="med" len="med"/>
              <a:tailEnd type="triangle" w="med" len="med"/>
            </a:ln>
          </p:spPr>
        </p:cxnSp>
        <p:cxnSp>
          <p:nvCxnSpPr>
            <p:cNvPr id="15415" name="AutoShape 121"/>
            <p:cNvCxnSpPr>
              <a:cxnSpLocks noChangeShapeType="1"/>
              <a:stCxn id="15413" idx="0"/>
              <a:endCxn id="15412" idx="4"/>
            </p:cNvCxnSpPr>
            <p:nvPr/>
          </p:nvCxnSpPr>
          <p:spPr bwMode="auto">
            <a:xfrm flipV="1">
              <a:off x="3765" y="2078"/>
              <a:ext cx="45" cy="890"/>
            </a:xfrm>
            <a:prstGeom prst="straightConnector1">
              <a:avLst/>
            </a:prstGeom>
            <a:noFill/>
            <a:ln w="38100">
              <a:solidFill>
                <a:schemeClr val="tx1"/>
              </a:solidFill>
              <a:prstDash val="sysDot"/>
              <a:round/>
              <a:headEnd type="triangle" w="med" len="med"/>
              <a:tailEnd type="triangle" w="med" len="med"/>
            </a:ln>
          </p:spPr>
        </p:cxnSp>
        <p:sp>
          <p:nvSpPr>
            <p:cNvPr id="15416" name="Oval 122"/>
            <p:cNvSpPr>
              <a:spLocks noChangeArrowheads="1"/>
            </p:cNvSpPr>
            <p:nvPr/>
          </p:nvSpPr>
          <p:spPr bwMode="auto">
            <a:xfrm>
              <a:off x="3152" y="2296"/>
              <a:ext cx="862" cy="408"/>
            </a:xfrm>
            <a:prstGeom prst="ellipse">
              <a:avLst/>
            </a:prstGeom>
            <a:solidFill>
              <a:schemeClr val="bg1"/>
            </a:solidFill>
            <a:ln w="9525">
              <a:solidFill>
                <a:schemeClr val="tx1"/>
              </a:solidFill>
              <a:round/>
              <a:headEnd/>
              <a:tailEnd/>
            </a:ln>
          </p:spPr>
          <p:txBody>
            <a:bodyPr wrap="none" lIns="90000" tIns="46800" rIns="90000" bIns="46800" anchor="ctr"/>
            <a:lstStyle/>
            <a:p>
              <a:pPr algn="ctr"/>
              <a:r>
                <a:rPr lang="ja-JP" altLang="en-US" sz="1800" b="1"/>
                <a:t>構文木上</a:t>
              </a:r>
            </a:p>
            <a:p>
              <a:pPr algn="ctr"/>
              <a:r>
                <a:rPr lang="ja-JP" altLang="en-US" sz="1800" b="1"/>
                <a:t>の差分</a:t>
              </a:r>
            </a:p>
          </p:txBody>
        </p:sp>
      </p:grpSp>
      <p:grpSp>
        <p:nvGrpSpPr>
          <p:cNvPr id="5" name="Group 123"/>
          <p:cNvGrpSpPr>
            <a:grpSpLocks/>
          </p:cNvGrpSpPr>
          <p:nvPr/>
        </p:nvGrpSpPr>
        <p:grpSpPr bwMode="auto">
          <a:xfrm>
            <a:off x="6372225" y="1773238"/>
            <a:ext cx="2232025" cy="3816350"/>
            <a:chOff x="4014" y="1117"/>
            <a:chExt cx="1406" cy="2404"/>
          </a:xfrm>
        </p:grpSpPr>
        <p:sp>
          <p:nvSpPr>
            <p:cNvPr id="15385" name="AutoShape 124"/>
            <p:cNvSpPr>
              <a:spLocks noChangeArrowheads="1"/>
            </p:cNvSpPr>
            <p:nvPr/>
          </p:nvSpPr>
          <p:spPr bwMode="auto">
            <a:xfrm flipV="1">
              <a:off x="4558" y="1117"/>
              <a:ext cx="590" cy="771"/>
            </a:xfrm>
            <a:prstGeom prst="foldedCorner">
              <a:avLst>
                <a:gd name="adj" fmla="val 12500"/>
              </a:avLst>
            </a:prstGeom>
            <a:solidFill>
              <a:srgbClr val="FFFF99"/>
            </a:solidFill>
            <a:ln w="9525">
              <a:solidFill>
                <a:schemeClr val="tx1"/>
              </a:solidFill>
              <a:round/>
              <a:headEnd/>
              <a:tailEnd/>
            </a:ln>
          </p:spPr>
          <p:txBody>
            <a:bodyPr rot="10800000" wrap="none" anchor="b"/>
            <a:lstStyle/>
            <a:p>
              <a:endParaRPr lang="ja-JP" altLang="ja-JP" sz="1800"/>
            </a:p>
          </p:txBody>
        </p:sp>
        <p:sp>
          <p:nvSpPr>
            <p:cNvPr id="15386" name="AutoShape 125"/>
            <p:cNvSpPr>
              <a:spLocks noChangeArrowheads="1"/>
            </p:cNvSpPr>
            <p:nvPr/>
          </p:nvSpPr>
          <p:spPr bwMode="auto">
            <a:xfrm flipV="1">
              <a:off x="4559" y="2747"/>
              <a:ext cx="589" cy="774"/>
            </a:xfrm>
            <a:prstGeom prst="foldedCorner">
              <a:avLst>
                <a:gd name="adj" fmla="val 12500"/>
              </a:avLst>
            </a:prstGeom>
            <a:solidFill>
              <a:srgbClr val="FFCC99"/>
            </a:solidFill>
            <a:ln w="9525">
              <a:solidFill>
                <a:schemeClr val="tx1"/>
              </a:solidFill>
              <a:round/>
              <a:headEnd/>
              <a:tailEnd/>
            </a:ln>
          </p:spPr>
          <p:txBody>
            <a:bodyPr rot="10800000" wrap="none" anchor="b"/>
            <a:lstStyle/>
            <a:p>
              <a:endParaRPr lang="ja-JP" altLang="ja-JP" sz="1800"/>
            </a:p>
          </p:txBody>
        </p:sp>
        <p:sp>
          <p:nvSpPr>
            <p:cNvPr id="15387" name="Freeform 126"/>
            <p:cNvSpPr>
              <a:spLocks/>
            </p:cNvSpPr>
            <p:nvPr/>
          </p:nvSpPr>
          <p:spPr bwMode="auto">
            <a:xfrm>
              <a:off x="4603" y="1299"/>
              <a:ext cx="499" cy="181"/>
            </a:xfrm>
            <a:custGeom>
              <a:avLst/>
              <a:gdLst>
                <a:gd name="T0" fmla="*/ 0 w 363"/>
                <a:gd name="T1" fmla="*/ 0 h 181"/>
                <a:gd name="T2" fmla="*/ 2450 w 363"/>
                <a:gd name="T3" fmla="*/ 0 h 181"/>
                <a:gd name="T4" fmla="*/ 2450 w 363"/>
                <a:gd name="T5" fmla="*/ 90 h 181"/>
                <a:gd name="T6" fmla="*/ 1837 w 363"/>
                <a:gd name="T7" fmla="*/ 90 h 181"/>
                <a:gd name="T8" fmla="*/ 1837 w 363"/>
                <a:gd name="T9" fmla="*/ 181 h 181"/>
                <a:gd name="T10" fmla="*/ 0 w 363"/>
                <a:gd name="T11" fmla="*/ 181 h 181"/>
                <a:gd name="T12" fmla="*/ 0 w 363"/>
                <a:gd name="T13" fmla="*/ 0 h 181"/>
                <a:gd name="T14" fmla="*/ 0 60000 65536"/>
                <a:gd name="T15" fmla="*/ 0 60000 65536"/>
                <a:gd name="T16" fmla="*/ 0 60000 65536"/>
                <a:gd name="T17" fmla="*/ 0 60000 65536"/>
                <a:gd name="T18" fmla="*/ 0 60000 65536"/>
                <a:gd name="T19" fmla="*/ 0 60000 65536"/>
                <a:gd name="T20" fmla="*/ 0 60000 65536"/>
                <a:gd name="T21" fmla="*/ 0 w 363"/>
                <a:gd name="T22" fmla="*/ 0 h 181"/>
                <a:gd name="T23" fmla="*/ 363 w 363"/>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3" h="181">
                  <a:moveTo>
                    <a:pt x="0" y="0"/>
                  </a:moveTo>
                  <a:lnTo>
                    <a:pt x="363" y="0"/>
                  </a:lnTo>
                  <a:lnTo>
                    <a:pt x="363" y="90"/>
                  </a:lnTo>
                  <a:lnTo>
                    <a:pt x="272" y="90"/>
                  </a:lnTo>
                  <a:lnTo>
                    <a:pt x="272" y="181"/>
                  </a:lnTo>
                  <a:lnTo>
                    <a:pt x="0" y="181"/>
                  </a:lnTo>
                  <a:lnTo>
                    <a:pt x="0" y="0"/>
                  </a:lnTo>
                  <a:close/>
                </a:path>
              </a:pathLst>
            </a:custGeom>
            <a:solidFill>
              <a:srgbClr val="FF0000"/>
            </a:solidFill>
            <a:ln w="12700" cap="flat" cmpd="sng">
              <a:solidFill>
                <a:schemeClr val="tx1"/>
              </a:solidFill>
              <a:prstDash val="sysDot"/>
              <a:round/>
              <a:headEnd type="none" w="med" len="med"/>
              <a:tailEnd type="none" w="med" len="med"/>
            </a:ln>
          </p:spPr>
          <p:txBody>
            <a:bodyPr/>
            <a:lstStyle/>
            <a:p>
              <a:endParaRPr lang="ja-JP" altLang="en-US"/>
            </a:p>
          </p:txBody>
        </p:sp>
        <p:sp>
          <p:nvSpPr>
            <p:cNvPr id="15388" name="Freeform 127"/>
            <p:cNvSpPr>
              <a:spLocks/>
            </p:cNvSpPr>
            <p:nvPr/>
          </p:nvSpPr>
          <p:spPr bwMode="auto">
            <a:xfrm>
              <a:off x="4604" y="3291"/>
              <a:ext cx="499" cy="181"/>
            </a:xfrm>
            <a:custGeom>
              <a:avLst/>
              <a:gdLst>
                <a:gd name="T0" fmla="*/ 0 w 363"/>
                <a:gd name="T1" fmla="*/ 0 h 181"/>
                <a:gd name="T2" fmla="*/ 2450 w 363"/>
                <a:gd name="T3" fmla="*/ 0 h 181"/>
                <a:gd name="T4" fmla="*/ 2450 w 363"/>
                <a:gd name="T5" fmla="*/ 90 h 181"/>
                <a:gd name="T6" fmla="*/ 1837 w 363"/>
                <a:gd name="T7" fmla="*/ 90 h 181"/>
                <a:gd name="T8" fmla="*/ 1837 w 363"/>
                <a:gd name="T9" fmla="*/ 181 h 181"/>
                <a:gd name="T10" fmla="*/ 0 w 363"/>
                <a:gd name="T11" fmla="*/ 181 h 181"/>
                <a:gd name="T12" fmla="*/ 0 w 363"/>
                <a:gd name="T13" fmla="*/ 0 h 181"/>
                <a:gd name="T14" fmla="*/ 0 60000 65536"/>
                <a:gd name="T15" fmla="*/ 0 60000 65536"/>
                <a:gd name="T16" fmla="*/ 0 60000 65536"/>
                <a:gd name="T17" fmla="*/ 0 60000 65536"/>
                <a:gd name="T18" fmla="*/ 0 60000 65536"/>
                <a:gd name="T19" fmla="*/ 0 60000 65536"/>
                <a:gd name="T20" fmla="*/ 0 60000 65536"/>
                <a:gd name="T21" fmla="*/ 0 w 363"/>
                <a:gd name="T22" fmla="*/ 0 h 181"/>
                <a:gd name="T23" fmla="*/ 363 w 363"/>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3" h="181">
                  <a:moveTo>
                    <a:pt x="0" y="0"/>
                  </a:moveTo>
                  <a:lnTo>
                    <a:pt x="363" y="0"/>
                  </a:lnTo>
                  <a:lnTo>
                    <a:pt x="363" y="90"/>
                  </a:lnTo>
                  <a:lnTo>
                    <a:pt x="272" y="90"/>
                  </a:lnTo>
                  <a:lnTo>
                    <a:pt x="272" y="181"/>
                  </a:lnTo>
                  <a:lnTo>
                    <a:pt x="0" y="181"/>
                  </a:lnTo>
                  <a:lnTo>
                    <a:pt x="0" y="0"/>
                  </a:lnTo>
                  <a:close/>
                </a:path>
              </a:pathLst>
            </a:custGeom>
            <a:solidFill>
              <a:srgbClr val="3366FF"/>
            </a:solidFill>
            <a:ln w="12700" cap="flat" cmpd="sng">
              <a:solidFill>
                <a:schemeClr val="tx1"/>
              </a:solidFill>
              <a:prstDash val="sysDot"/>
              <a:round/>
              <a:headEnd type="none" w="med" len="med"/>
              <a:tailEnd type="none" w="med" len="med"/>
            </a:ln>
          </p:spPr>
          <p:txBody>
            <a:bodyPr/>
            <a:lstStyle/>
            <a:p>
              <a:endParaRPr lang="ja-JP" altLang="en-US"/>
            </a:p>
          </p:txBody>
        </p:sp>
        <p:sp>
          <p:nvSpPr>
            <p:cNvPr id="15389" name="Line 128"/>
            <p:cNvSpPr>
              <a:spLocks noChangeShapeType="1"/>
            </p:cNvSpPr>
            <p:nvPr/>
          </p:nvSpPr>
          <p:spPr bwMode="auto">
            <a:xfrm>
              <a:off x="4649" y="1253"/>
              <a:ext cx="362" cy="0"/>
            </a:xfrm>
            <a:prstGeom prst="line">
              <a:avLst/>
            </a:prstGeom>
            <a:noFill/>
            <a:ln w="12700">
              <a:solidFill>
                <a:schemeClr val="tx1"/>
              </a:solidFill>
              <a:round/>
              <a:headEnd/>
              <a:tailEnd/>
            </a:ln>
          </p:spPr>
          <p:txBody>
            <a:bodyPr wrap="none" lIns="90000" tIns="46800" rIns="90000" bIns="46800" anchor="b"/>
            <a:lstStyle/>
            <a:p>
              <a:endParaRPr lang="ja-JP" altLang="en-US"/>
            </a:p>
          </p:txBody>
        </p:sp>
        <p:sp>
          <p:nvSpPr>
            <p:cNvPr id="15390" name="Line 129"/>
            <p:cNvSpPr>
              <a:spLocks noChangeShapeType="1"/>
            </p:cNvSpPr>
            <p:nvPr/>
          </p:nvSpPr>
          <p:spPr bwMode="auto">
            <a:xfrm>
              <a:off x="4649" y="1344"/>
              <a:ext cx="362" cy="0"/>
            </a:xfrm>
            <a:prstGeom prst="line">
              <a:avLst/>
            </a:prstGeom>
            <a:noFill/>
            <a:ln w="12700">
              <a:solidFill>
                <a:schemeClr val="tx1"/>
              </a:solidFill>
              <a:round/>
              <a:headEnd/>
              <a:tailEnd/>
            </a:ln>
          </p:spPr>
          <p:txBody>
            <a:bodyPr wrap="none" lIns="90000" tIns="46800" rIns="90000" bIns="46800" anchor="b"/>
            <a:lstStyle/>
            <a:p>
              <a:endParaRPr lang="ja-JP" altLang="en-US"/>
            </a:p>
          </p:txBody>
        </p:sp>
        <p:sp>
          <p:nvSpPr>
            <p:cNvPr id="15391" name="Line 130"/>
            <p:cNvSpPr>
              <a:spLocks noChangeShapeType="1"/>
            </p:cNvSpPr>
            <p:nvPr/>
          </p:nvSpPr>
          <p:spPr bwMode="auto">
            <a:xfrm>
              <a:off x="4649" y="1434"/>
              <a:ext cx="272" cy="0"/>
            </a:xfrm>
            <a:prstGeom prst="line">
              <a:avLst/>
            </a:prstGeom>
            <a:noFill/>
            <a:ln w="12700">
              <a:solidFill>
                <a:schemeClr val="tx1"/>
              </a:solidFill>
              <a:round/>
              <a:headEnd/>
              <a:tailEnd/>
            </a:ln>
          </p:spPr>
          <p:txBody>
            <a:bodyPr wrap="none" lIns="90000" tIns="46800" rIns="90000" bIns="46800" anchor="b"/>
            <a:lstStyle/>
            <a:p>
              <a:endParaRPr lang="ja-JP" altLang="en-US"/>
            </a:p>
          </p:txBody>
        </p:sp>
        <p:sp>
          <p:nvSpPr>
            <p:cNvPr id="15392" name="Line 131"/>
            <p:cNvSpPr>
              <a:spLocks noChangeShapeType="1"/>
            </p:cNvSpPr>
            <p:nvPr/>
          </p:nvSpPr>
          <p:spPr bwMode="auto">
            <a:xfrm>
              <a:off x="4649" y="1525"/>
              <a:ext cx="272" cy="0"/>
            </a:xfrm>
            <a:prstGeom prst="line">
              <a:avLst/>
            </a:prstGeom>
            <a:noFill/>
            <a:ln w="12700">
              <a:solidFill>
                <a:schemeClr val="tx1"/>
              </a:solidFill>
              <a:round/>
              <a:headEnd/>
              <a:tailEnd/>
            </a:ln>
          </p:spPr>
          <p:txBody>
            <a:bodyPr wrap="none" lIns="90000" tIns="46800" rIns="90000" bIns="46800" anchor="b"/>
            <a:lstStyle/>
            <a:p>
              <a:endParaRPr lang="ja-JP" altLang="en-US"/>
            </a:p>
          </p:txBody>
        </p:sp>
        <p:sp>
          <p:nvSpPr>
            <p:cNvPr id="15393" name="Line 132"/>
            <p:cNvSpPr>
              <a:spLocks noChangeShapeType="1"/>
            </p:cNvSpPr>
            <p:nvPr/>
          </p:nvSpPr>
          <p:spPr bwMode="auto">
            <a:xfrm>
              <a:off x="4649" y="1616"/>
              <a:ext cx="362" cy="0"/>
            </a:xfrm>
            <a:prstGeom prst="line">
              <a:avLst/>
            </a:prstGeom>
            <a:noFill/>
            <a:ln w="12700">
              <a:solidFill>
                <a:schemeClr val="tx1"/>
              </a:solidFill>
              <a:round/>
              <a:headEnd/>
              <a:tailEnd/>
            </a:ln>
          </p:spPr>
          <p:txBody>
            <a:bodyPr wrap="none" lIns="90000" tIns="46800" rIns="90000" bIns="46800" anchor="b"/>
            <a:lstStyle/>
            <a:p>
              <a:endParaRPr lang="ja-JP" altLang="en-US"/>
            </a:p>
          </p:txBody>
        </p:sp>
        <p:sp>
          <p:nvSpPr>
            <p:cNvPr id="15394" name="Rectangle 133"/>
            <p:cNvSpPr>
              <a:spLocks noChangeArrowheads="1"/>
            </p:cNvSpPr>
            <p:nvPr/>
          </p:nvSpPr>
          <p:spPr bwMode="auto">
            <a:xfrm>
              <a:off x="4603" y="1661"/>
              <a:ext cx="499" cy="181"/>
            </a:xfrm>
            <a:prstGeom prst="rect">
              <a:avLst/>
            </a:prstGeom>
            <a:solidFill>
              <a:srgbClr val="3366FF"/>
            </a:solidFill>
            <a:ln w="12700">
              <a:solidFill>
                <a:schemeClr val="tx1"/>
              </a:solidFill>
              <a:prstDash val="sysDot"/>
              <a:miter lim="800000"/>
              <a:headEnd/>
              <a:tailEnd/>
            </a:ln>
          </p:spPr>
          <p:txBody>
            <a:bodyPr wrap="none" lIns="90000" tIns="46800" rIns="90000" bIns="46800" anchor="ctr"/>
            <a:lstStyle/>
            <a:p>
              <a:endParaRPr lang="ja-JP" altLang="en-US"/>
            </a:p>
          </p:txBody>
        </p:sp>
        <p:sp>
          <p:nvSpPr>
            <p:cNvPr id="15395" name="Line 134"/>
            <p:cNvSpPr>
              <a:spLocks noChangeShapeType="1"/>
            </p:cNvSpPr>
            <p:nvPr/>
          </p:nvSpPr>
          <p:spPr bwMode="auto">
            <a:xfrm>
              <a:off x="4649" y="1706"/>
              <a:ext cx="362" cy="0"/>
            </a:xfrm>
            <a:prstGeom prst="line">
              <a:avLst/>
            </a:prstGeom>
            <a:noFill/>
            <a:ln w="12700">
              <a:solidFill>
                <a:schemeClr val="tx1"/>
              </a:solidFill>
              <a:round/>
              <a:headEnd/>
              <a:tailEnd/>
            </a:ln>
          </p:spPr>
          <p:txBody>
            <a:bodyPr wrap="none" lIns="90000" tIns="46800" rIns="90000" bIns="46800" anchor="b"/>
            <a:lstStyle/>
            <a:p>
              <a:endParaRPr lang="ja-JP" altLang="en-US"/>
            </a:p>
          </p:txBody>
        </p:sp>
        <p:sp>
          <p:nvSpPr>
            <p:cNvPr id="15396" name="Line 135"/>
            <p:cNvSpPr>
              <a:spLocks noChangeShapeType="1"/>
            </p:cNvSpPr>
            <p:nvPr/>
          </p:nvSpPr>
          <p:spPr bwMode="auto">
            <a:xfrm>
              <a:off x="4649" y="1797"/>
              <a:ext cx="363" cy="0"/>
            </a:xfrm>
            <a:prstGeom prst="line">
              <a:avLst/>
            </a:prstGeom>
            <a:noFill/>
            <a:ln w="12700">
              <a:solidFill>
                <a:schemeClr val="tx1"/>
              </a:solidFill>
              <a:round/>
              <a:headEnd/>
              <a:tailEnd/>
            </a:ln>
          </p:spPr>
          <p:txBody>
            <a:bodyPr wrap="none" lIns="90000" tIns="46800" rIns="90000" bIns="46800" anchor="b"/>
            <a:lstStyle/>
            <a:p>
              <a:endParaRPr lang="ja-JP" altLang="en-US"/>
            </a:p>
          </p:txBody>
        </p:sp>
        <p:sp>
          <p:nvSpPr>
            <p:cNvPr id="15397" name="Freeform 136"/>
            <p:cNvSpPr>
              <a:spLocks/>
            </p:cNvSpPr>
            <p:nvPr/>
          </p:nvSpPr>
          <p:spPr bwMode="auto">
            <a:xfrm>
              <a:off x="4604" y="2928"/>
              <a:ext cx="499" cy="181"/>
            </a:xfrm>
            <a:custGeom>
              <a:avLst/>
              <a:gdLst>
                <a:gd name="T0" fmla="*/ 0 w 363"/>
                <a:gd name="T1" fmla="*/ 0 h 181"/>
                <a:gd name="T2" fmla="*/ 2450 w 363"/>
                <a:gd name="T3" fmla="*/ 0 h 181"/>
                <a:gd name="T4" fmla="*/ 2450 w 363"/>
                <a:gd name="T5" fmla="*/ 90 h 181"/>
                <a:gd name="T6" fmla="*/ 1837 w 363"/>
                <a:gd name="T7" fmla="*/ 90 h 181"/>
                <a:gd name="T8" fmla="*/ 1837 w 363"/>
                <a:gd name="T9" fmla="*/ 181 h 181"/>
                <a:gd name="T10" fmla="*/ 0 w 363"/>
                <a:gd name="T11" fmla="*/ 181 h 181"/>
                <a:gd name="T12" fmla="*/ 0 w 363"/>
                <a:gd name="T13" fmla="*/ 0 h 181"/>
                <a:gd name="T14" fmla="*/ 0 60000 65536"/>
                <a:gd name="T15" fmla="*/ 0 60000 65536"/>
                <a:gd name="T16" fmla="*/ 0 60000 65536"/>
                <a:gd name="T17" fmla="*/ 0 60000 65536"/>
                <a:gd name="T18" fmla="*/ 0 60000 65536"/>
                <a:gd name="T19" fmla="*/ 0 60000 65536"/>
                <a:gd name="T20" fmla="*/ 0 60000 65536"/>
                <a:gd name="T21" fmla="*/ 0 w 363"/>
                <a:gd name="T22" fmla="*/ 0 h 181"/>
                <a:gd name="T23" fmla="*/ 363 w 363"/>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3" h="181">
                  <a:moveTo>
                    <a:pt x="0" y="0"/>
                  </a:moveTo>
                  <a:lnTo>
                    <a:pt x="363" y="0"/>
                  </a:lnTo>
                  <a:lnTo>
                    <a:pt x="363" y="90"/>
                  </a:lnTo>
                  <a:lnTo>
                    <a:pt x="272" y="90"/>
                  </a:lnTo>
                  <a:lnTo>
                    <a:pt x="272" y="181"/>
                  </a:lnTo>
                  <a:lnTo>
                    <a:pt x="0" y="181"/>
                  </a:lnTo>
                  <a:lnTo>
                    <a:pt x="0" y="0"/>
                  </a:lnTo>
                  <a:close/>
                </a:path>
              </a:pathLst>
            </a:custGeom>
            <a:solidFill>
              <a:srgbClr val="FF0000"/>
            </a:solidFill>
            <a:ln w="12700" cap="flat" cmpd="sng">
              <a:solidFill>
                <a:schemeClr val="tx1"/>
              </a:solidFill>
              <a:prstDash val="sysDot"/>
              <a:round/>
              <a:headEnd type="none" w="med" len="med"/>
              <a:tailEnd type="none" w="med" len="med"/>
            </a:ln>
          </p:spPr>
          <p:txBody>
            <a:bodyPr/>
            <a:lstStyle/>
            <a:p>
              <a:endParaRPr lang="ja-JP" altLang="en-US"/>
            </a:p>
          </p:txBody>
        </p:sp>
        <p:sp>
          <p:nvSpPr>
            <p:cNvPr id="15398" name="Line 137"/>
            <p:cNvSpPr>
              <a:spLocks noChangeShapeType="1"/>
            </p:cNvSpPr>
            <p:nvPr/>
          </p:nvSpPr>
          <p:spPr bwMode="auto">
            <a:xfrm>
              <a:off x="4650" y="2883"/>
              <a:ext cx="362" cy="0"/>
            </a:xfrm>
            <a:prstGeom prst="line">
              <a:avLst/>
            </a:prstGeom>
            <a:noFill/>
            <a:ln w="12700">
              <a:solidFill>
                <a:schemeClr val="tx1"/>
              </a:solidFill>
              <a:round/>
              <a:headEnd/>
              <a:tailEnd/>
            </a:ln>
          </p:spPr>
          <p:txBody>
            <a:bodyPr wrap="none" lIns="90000" tIns="46800" rIns="90000" bIns="46800" anchor="b"/>
            <a:lstStyle/>
            <a:p>
              <a:endParaRPr lang="ja-JP" altLang="en-US"/>
            </a:p>
          </p:txBody>
        </p:sp>
        <p:sp>
          <p:nvSpPr>
            <p:cNvPr id="15399" name="Line 138"/>
            <p:cNvSpPr>
              <a:spLocks noChangeShapeType="1"/>
            </p:cNvSpPr>
            <p:nvPr/>
          </p:nvSpPr>
          <p:spPr bwMode="auto">
            <a:xfrm>
              <a:off x="4650" y="2974"/>
              <a:ext cx="362" cy="0"/>
            </a:xfrm>
            <a:prstGeom prst="line">
              <a:avLst/>
            </a:prstGeom>
            <a:noFill/>
            <a:ln w="12700">
              <a:solidFill>
                <a:schemeClr val="tx1"/>
              </a:solidFill>
              <a:round/>
              <a:headEnd/>
              <a:tailEnd/>
            </a:ln>
          </p:spPr>
          <p:txBody>
            <a:bodyPr wrap="none" lIns="90000" tIns="46800" rIns="90000" bIns="46800" anchor="b"/>
            <a:lstStyle/>
            <a:p>
              <a:endParaRPr lang="ja-JP" altLang="en-US"/>
            </a:p>
          </p:txBody>
        </p:sp>
        <p:sp>
          <p:nvSpPr>
            <p:cNvPr id="15400" name="Line 139"/>
            <p:cNvSpPr>
              <a:spLocks noChangeShapeType="1"/>
            </p:cNvSpPr>
            <p:nvPr/>
          </p:nvSpPr>
          <p:spPr bwMode="auto">
            <a:xfrm>
              <a:off x="4650" y="3064"/>
              <a:ext cx="272" cy="0"/>
            </a:xfrm>
            <a:prstGeom prst="line">
              <a:avLst/>
            </a:prstGeom>
            <a:noFill/>
            <a:ln w="12700">
              <a:solidFill>
                <a:schemeClr val="tx1"/>
              </a:solidFill>
              <a:round/>
              <a:headEnd/>
              <a:tailEnd/>
            </a:ln>
          </p:spPr>
          <p:txBody>
            <a:bodyPr wrap="none" lIns="90000" tIns="46800" rIns="90000" bIns="46800" anchor="b"/>
            <a:lstStyle/>
            <a:p>
              <a:endParaRPr lang="ja-JP" altLang="en-US"/>
            </a:p>
          </p:txBody>
        </p:sp>
        <p:sp>
          <p:nvSpPr>
            <p:cNvPr id="15401" name="Line 140"/>
            <p:cNvSpPr>
              <a:spLocks noChangeShapeType="1"/>
            </p:cNvSpPr>
            <p:nvPr/>
          </p:nvSpPr>
          <p:spPr bwMode="auto">
            <a:xfrm>
              <a:off x="4650" y="3155"/>
              <a:ext cx="272" cy="0"/>
            </a:xfrm>
            <a:prstGeom prst="line">
              <a:avLst/>
            </a:prstGeom>
            <a:noFill/>
            <a:ln w="12700">
              <a:solidFill>
                <a:schemeClr val="tx1"/>
              </a:solidFill>
              <a:round/>
              <a:headEnd/>
              <a:tailEnd/>
            </a:ln>
          </p:spPr>
          <p:txBody>
            <a:bodyPr wrap="none" lIns="90000" tIns="46800" rIns="90000" bIns="46800" anchor="b"/>
            <a:lstStyle/>
            <a:p>
              <a:endParaRPr lang="ja-JP" altLang="en-US"/>
            </a:p>
          </p:txBody>
        </p:sp>
        <p:sp>
          <p:nvSpPr>
            <p:cNvPr id="15402" name="Line 141"/>
            <p:cNvSpPr>
              <a:spLocks noChangeShapeType="1"/>
            </p:cNvSpPr>
            <p:nvPr/>
          </p:nvSpPr>
          <p:spPr bwMode="auto">
            <a:xfrm>
              <a:off x="4650" y="3246"/>
              <a:ext cx="362" cy="0"/>
            </a:xfrm>
            <a:prstGeom prst="line">
              <a:avLst/>
            </a:prstGeom>
            <a:noFill/>
            <a:ln w="12700">
              <a:solidFill>
                <a:schemeClr val="tx1"/>
              </a:solidFill>
              <a:round/>
              <a:headEnd/>
              <a:tailEnd/>
            </a:ln>
          </p:spPr>
          <p:txBody>
            <a:bodyPr wrap="none" lIns="90000" tIns="46800" rIns="90000" bIns="46800" anchor="b"/>
            <a:lstStyle/>
            <a:p>
              <a:endParaRPr lang="ja-JP" altLang="en-US"/>
            </a:p>
          </p:txBody>
        </p:sp>
        <p:sp>
          <p:nvSpPr>
            <p:cNvPr id="15403" name="Line 142"/>
            <p:cNvSpPr>
              <a:spLocks noChangeShapeType="1"/>
            </p:cNvSpPr>
            <p:nvPr/>
          </p:nvSpPr>
          <p:spPr bwMode="auto">
            <a:xfrm>
              <a:off x="4650" y="3336"/>
              <a:ext cx="362" cy="0"/>
            </a:xfrm>
            <a:prstGeom prst="line">
              <a:avLst/>
            </a:prstGeom>
            <a:noFill/>
            <a:ln w="12700">
              <a:solidFill>
                <a:schemeClr val="tx1"/>
              </a:solidFill>
              <a:round/>
              <a:headEnd/>
              <a:tailEnd/>
            </a:ln>
          </p:spPr>
          <p:txBody>
            <a:bodyPr wrap="none" lIns="90000" tIns="46800" rIns="90000" bIns="46800" anchor="b"/>
            <a:lstStyle/>
            <a:p>
              <a:endParaRPr lang="ja-JP" altLang="en-US"/>
            </a:p>
          </p:txBody>
        </p:sp>
        <p:sp>
          <p:nvSpPr>
            <p:cNvPr id="15404" name="Line 143"/>
            <p:cNvSpPr>
              <a:spLocks noChangeShapeType="1"/>
            </p:cNvSpPr>
            <p:nvPr/>
          </p:nvSpPr>
          <p:spPr bwMode="auto">
            <a:xfrm>
              <a:off x="4650" y="3427"/>
              <a:ext cx="272" cy="0"/>
            </a:xfrm>
            <a:prstGeom prst="line">
              <a:avLst/>
            </a:prstGeom>
            <a:noFill/>
            <a:ln w="12700">
              <a:solidFill>
                <a:schemeClr val="tx1"/>
              </a:solidFill>
              <a:round/>
              <a:headEnd/>
              <a:tailEnd/>
            </a:ln>
          </p:spPr>
          <p:txBody>
            <a:bodyPr wrap="none" lIns="90000" tIns="46800" rIns="90000" bIns="46800" anchor="b"/>
            <a:lstStyle/>
            <a:p>
              <a:endParaRPr lang="ja-JP" altLang="en-US"/>
            </a:p>
          </p:txBody>
        </p:sp>
        <p:sp>
          <p:nvSpPr>
            <p:cNvPr id="15405" name="AutoShape 144"/>
            <p:cNvSpPr>
              <a:spLocks noChangeArrowheads="1"/>
            </p:cNvSpPr>
            <p:nvPr/>
          </p:nvSpPr>
          <p:spPr bwMode="auto">
            <a:xfrm>
              <a:off x="4014" y="1344"/>
              <a:ext cx="409" cy="408"/>
            </a:xfrm>
            <a:prstGeom prst="rightArrow">
              <a:avLst>
                <a:gd name="adj1" fmla="val 46074"/>
                <a:gd name="adj2" fmla="val 43625"/>
              </a:avLst>
            </a:prstGeom>
            <a:solidFill>
              <a:srgbClr val="CCFFCC"/>
            </a:solidFill>
            <a:ln w="9525">
              <a:solidFill>
                <a:schemeClr val="tx1"/>
              </a:solidFill>
              <a:miter lim="800000"/>
              <a:headEnd/>
              <a:tailEnd/>
            </a:ln>
          </p:spPr>
          <p:txBody>
            <a:bodyPr wrap="none" lIns="90000" tIns="46800" rIns="90000" bIns="46800" anchor="ctr"/>
            <a:lstStyle/>
            <a:p>
              <a:pPr algn="ctr"/>
              <a:r>
                <a:rPr lang="ja-JP" altLang="en-US" sz="1800"/>
                <a:t>検出</a:t>
              </a:r>
            </a:p>
          </p:txBody>
        </p:sp>
        <p:cxnSp>
          <p:nvCxnSpPr>
            <p:cNvPr id="15406" name="AutoShape 145"/>
            <p:cNvCxnSpPr>
              <a:cxnSpLocks noChangeShapeType="1"/>
              <a:stCxn id="15387" idx="5"/>
              <a:endCxn id="15397" idx="6"/>
            </p:cNvCxnSpPr>
            <p:nvPr/>
          </p:nvCxnSpPr>
          <p:spPr bwMode="auto">
            <a:xfrm rot="10800000" flipH="1" flipV="1">
              <a:off x="4603" y="1480"/>
              <a:ext cx="1" cy="1448"/>
            </a:xfrm>
            <a:prstGeom prst="curvedConnector3">
              <a:avLst>
                <a:gd name="adj1" fmla="val -20300009"/>
              </a:avLst>
            </a:prstGeom>
            <a:noFill/>
            <a:ln w="38100">
              <a:solidFill>
                <a:schemeClr val="tx1"/>
              </a:solidFill>
              <a:prstDash val="sysDot"/>
              <a:round/>
              <a:headEnd type="triangle" w="med" len="med"/>
              <a:tailEnd type="triangle" w="med" len="med"/>
            </a:ln>
          </p:spPr>
        </p:cxnSp>
        <p:cxnSp>
          <p:nvCxnSpPr>
            <p:cNvPr id="15407" name="AutoShape 146"/>
            <p:cNvCxnSpPr>
              <a:cxnSpLocks noChangeShapeType="1"/>
              <a:stCxn id="15394" idx="3"/>
              <a:endCxn id="15388" idx="1"/>
            </p:cNvCxnSpPr>
            <p:nvPr/>
          </p:nvCxnSpPr>
          <p:spPr bwMode="auto">
            <a:xfrm>
              <a:off x="5102" y="1752"/>
              <a:ext cx="1" cy="1539"/>
            </a:xfrm>
            <a:prstGeom prst="curvedConnector3">
              <a:avLst>
                <a:gd name="adj1" fmla="val 23200009"/>
              </a:avLst>
            </a:prstGeom>
            <a:noFill/>
            <a:ln w="38100">
              <a:solidFill>
                <a:schemeClr val="tx1"/>
              </a:solidFill>
              <a:prstDash val="sysDot"/>
              <a:round/>
              <a:headEnd type="triangle" w="med" len="med"/>
              <a:tailEnd type="triangle" w="med" len="med"/>
            </a:ln>
          </p:spPr>
        </p:cxnSp>
        <p:sp>
          <p:nvSpPr>
            <p:cNvPr id="15408" name="AutoShape 147"/>
            <p:cNvSpPr>
              <a:spLocks noChangeArrowheads="1"/>
            </p:cNvSpPr>
            <p:nvPr/>
          </p:nvSpPr>
          <p:spPr bwMode="auto">
            <a:xfrm>
              <a:off x="4014" y="2886"/>
              <a:ext cx="409" cy="408"/>
            </a:xfrm>
            <a:prstGeom prst="rightArrow">
              <a:avLst>
                <a:gd name="adj1" fmla="val 46074"/>
                <a:gd name="adj2" fmla="val 43625"/>
              </a:avLst>
            </a:prstGeom>
            <a:solidFill>
              <a:srgbClr val="CCFFCC"/>
            </a:solidFill>
            <a:ln w="9525">
              <a:solidFill>
                <a:schemeClr val="tx1"/>
              </a:solidFill>
              <a:miter lim="800000"/>
              <a:headEnd/>
              <a:tailEnd/>
            </a:ln>
          </p:spPr>
          <p:txBody>
            <a:bodyPr wrap="none" lIns="90000" tIns="46800" rIns="90000" bIns="46800" anchor="ctr"/>
            <a:lstStyle/>
            <a:p>
              <a:pPr algn="ctr"/>
              <a:r>
                <a:rPr lang="ja-JP" altLang="en-US" sz="1800"/>
                <a:t>検出</a:t>
              </a:r>
            </a:p>
          </p:txBody>
        </p:sp>
        <p:sp>
          <p:nvSpPr>
            <p:cNvPr id="15409" name="Oval 148"/>
            <p:cNvSpPr>
              <a:spLocks noChangeArrowheads="1"/>
            </p:cNvSpPr>
            <p:nvPr/>
          </p:nvSpPr>
          <p:spPr bwMode="auto">
            <a:xfrm>
              <a:off x="4331" y="2115"/>
              <a:ext cx="1089" cy="453"/>
            </a:xfrm>
            <a:prstGeom prst="ellipse">
              <a:avLst/>
            </a:prstGeom>
            <a:solidFill>
              <a:schemeClr val="bg1"/>
            </a:solidFill>
            <a:ln w="9525">
              <a:solidFill>
                <a:schemeClr val="tx1"/>
              </a:solidFill>
              <a:round/>
              <a:headEnd/>
              <a:tailEnd/>
            </a:ln>
          </p:spPr>
          <p:txBody>
            <a:bodyPr wrap="none" lIns="90000" tIns="46800" rIns="90000" bIns="46800" anchor="ctr"/>
            <a:lstStyle/>
            <a:p>
              <a:pPr algn="ctr"/>
              <a:r>
                <a:rPr lang="ja-JP" altLang="en-US" sz="1800" b="1"/>
                <a:t>ソースコード上</a:t>
              </a:r>
            </a:p>
            <a:p>
              <a:pPr algn="ctr"/>
              <a:r>
                <a:rPr lang="ja-JP" altLang="en-US" sz="1800" b="1"/>
                <a:t>の差分</a:t>
              </a:r>
            </a:p>
          </p:txBody>
        </p:sp>
      </p:grpSp>
    </p:spTree>
  </p:cSld>
  <p:clrMapOvr>
    <a:masterClrMapping/>
  </p:clrMapOvr>
  <p:transition advTm="123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 3"/>
          <p:cNvSpPr txBox="1">
            <a:spLocks/>
          </p:cNvSpPr>
          <p:nvPr/>
        </p:nvSpPr>
        <p:spPr bwMode="auto">
          <a:xfrm>
            <a:off x="8459788" y="6584950"/>
            <a:ext cx="550862" cy="273050"/>
          </a:xfrm>
          <a:prstGeom prst="rect">
            <a:avLst/>
          </a:prstGeom>
          <a:noFill/>
          <a:ln w="9525">
            <a:noFill/>
            <a:miter lim="800000"/>
            <a:headEnd/>
            <a:tailEnd/>
          </a:ln>
        </p:spPr>
        <p:txBody>
          <a:bodyPr/>
          <a:lstStyle/>
          <a:p>
            <a:pPr algn="r"/>
            <a:fld id="{73B75708-CFBE-4A7C-A877-A539E276ADE2}" type="slidenum">
              <a:rPr lang="en-US" altLang="ja-JP" sz="1000"/>
              <a:pPr algn="r"/>
              <a:t>14</a:t>
            </a:fld>
            <a:endParaRPr lang="en-US" altLang="ja-JP" sz="1000"/>
          </a:p>
        </p:txBody>
      </p:sp>
      <p:sp>
        <p:nvSpPr>
          <p:cNvPr id="16387" name="AutoShape 32"/>
          <p:cNvSpPr>
            <a:spLocks noChangeArrowheads="1"/>
          </p:cNvSpPr>
          <p:nvPr/>
        </p:nvSpPr>
        <p:spPr bwMode="auto">
          <a:xfrm flipV="1">
            <a:off x="142875" y="2357438"/>
            <a:ext cx="2143125" cy="3429000"/>
          </a:xfrm>
          <a:prstGeom prst="foldedCorner">
            <a:avLst>
              <a:gd name="adj" fmla="val 12500"/>
            </a:avLst>
          </a:prstGeom>
          <a:solidFill>
            <a:srgbClr val="FFFFCC"/>
          </a:solidFill>
          <a:ln w="9525">
            <a:solidFill>
              <a:schemeClr val="tx1"/>
            </a:solidFill>
            <a:round/>
            <a:headEnd/>
            <a:tailEnd/>
          </a:ln>
        </p:spPr>
        <p:txBody>
          <a:bodyPr rot="10800000" wrap="none" anchor="b"/>
          <a:lstStyle/>
          <a:p>
            <a:r>
              <a:rPr lang="en-US" altLang="ja-JP" sz="2000" dirty="0"/>
              <a:t>…</a:t>
            </a:r>
          </a:p>
          <a:p>
            <a:r>
              <a:rPr lang="en-US" altLang="ja-JP" sz="2000" dirty="0"/>
              <a:t>i</a:t>
            </a:r>
            <a:r>
              <a:rPr lang="en-US" altLang="ja-JP" sz="2000" dirty="0" smtClean="0"/>
              <a:t>f(x </a:t>
            </a:r>
            <a:r>
              <a:rPr lang="en-US" altLang="ja-JP" sz="2000" dirty="0"/>
              <a:t>&gt; 0){</a:t>
            </a:r>
          </a:p>
          <a:p>
            <a:r>
              <a:rPr lang="en-US" altLang="ja-JP" sz="2000" dirty="0"/>
              <a:t> </a:t>
            </a:r>
            <a:r>
              <a:rPr lang="en-US" altLang="ja-JP" sz="2000" dirty="0" err="1"/>
              <a:t>setBase</a:t>
            </a:r>
            <a:r>
              <a:rPr lang="en-US" altLang="ja-JP" sz="2000" dirty="0"/>
              <a:t>(x);</a:t>
            </a:r>
          </a:p>
          <a:p>
            <a:r>
              <a:rPr lang="en-US" altLang="ja-JP" sz="2000" dirty="0"/>
              <a:t> check();</a:t>
            </a:r>
          </a:p>
          <a:p>
            <a:r>
              <a:rPr lang="en-US" altLang="ja-JP" sz="2000" dirty="0">
                <a:solidFill>
                  <a:srgbClr val="FF0000"/>
                </a:solidFill>
              </a:rPr>
              <a:t> a = base();</a:t>
            </a:r>
          </a:p>
          <a:p>
            <a:r>
              <a:rPr lang="en-US" altLang="ja-JP" sz="2000" dirty="0">
                <a:solidFill>
                  <a:srgbClr val="FF0000"/>
                </a:solidFill>
              </a:rPr>
              <a:t> b = a*rate();</a:t>
            </a:r>
          </a:p>
          <a:p>
            <a:r>
              <a:rPr lang="en-US" altLang="ja-JP" sz="2000" dirty="0"/>
              <a:t> c = cost();</a:t>
            </a:r>
          </a:p>
          <a:p>
            <a:r>
              <a:rPr lang="en-US" altLang="ja-JP" sz="2000" dirty="0"/>
              <a:t> calc(a, b, c);</a:t>
            </a:r>
          </a:p>
          <a:p>
            <a:r>
              <a:rPr lang="en-US" altLang="ja-JP" sz="2000" dirty="0"/>
              <a:t> </a:t>
            </a:r>
            <a:r>
              <a:rPr lang="en-US" altLang="ja-JP" sz="2000" dirty="0" smtClean="0"/>
              <a:t>result = res(</a:t>
            </a:r>
            <a:r>
              <a:rPr lang="en-US" altLang="ja-JP" sz="2000" dirty="0" err="1" smtClean="0"/>
              <a:t>x,y</a:t>
            </a:r>
            <a:r>
              <a:rPr lang="en-US" altLang="ja-JP" sz="2000" dirty="0"/>
              <a:t>);</a:t>
            </a:r>
          </a:p>
          <a:p>
            <a:r>
              <a:rPr lang="en-US" altLang="ja-JP" sz="2000" dirty="0"/>
              <a:t>}</a:t>
            </a:r>
          </a:p>
          <a:p>
            <a:r>
              <a:rPr lang="en-US" altLang="ja-JP" sz="2000" dirty="0"/>
              <a:t>…</a:t>
            </a:r>
          </a:p>
        </p:txBody>
      </p:sp>
      <p:sp>
        <p:nvSpPr>
          <p:cNvPr id="16388" name="AutoShape 32"/>
          <p:cNvSpPr>
            <a:spLocks noChangeArrowheads="1"/>
          </p:cNvSpPr>
          <p:nvPr/>
        </p:nvSpPr>
        <p:spPr bwMode="auto">
          <a:xfrm flipV="1">
            <a:off x="2571750" y="2357438"/>
            <a:ext cx="2357438" cy="3429000"/>
          </a:xfrm>
          <a:prstGeom prst="foldedCorner">
            <a:avLst>
              <a:gd name="adj" fmla="val 12500"/>
            </a:avLst>
          </a:prstGeom>
          <a:solidFill>
            <a:srgbClr val="FFFFCC"/>
          </a:solidFill>
          <a:ln w="9525">
            <a:solidFill>
              <a:schemeClr val="tx1"/>
            </a:solidFill>
            <a:round/>
            <a:headEnd/>
            <a:tailEnd/>
          </a:ln>
        </p:spPr>
        <p:txBody>
          <a:bodyPr rot="10800000" wrap="none" anchor="b"/>
          <a:lstStyle/>
          <a:p>
            <a:r>
              <a:rPr lang="en-US" altLang="ja-JP" sz="2000" dirty="0"/>
              <a:t>…</a:t>
            </a:r>
          </a:p>
          <a:p>
            <a:r>
              <a:rPr lang="en-US" altLang="ja-JP" sz="2000" dirty="0"/>
              <a:t>if(x &gt; 0){</a:t>
            </a:r>
          </a:p>
          <a:p>
            <a:r>
              <a:rPr lang="en-US" altLang="ja-JP" sz="2000" dirty="0"/>
              <a:t> </a:t>
            </a:r>
            <a:r>
              <a:rPr lang="en-US" altLang="ja-JP" sz="2000" dirty="0" err="1"/>
              <a:t>setBase</a:t>
            </a:r>
            <a:r>
              <a:rPr lang="en-US" altLang="ja-JP" sz="2000" dirty="0"/>
              <a:t>(x);</a:t>
            </a:r>
          </a:p>
          <a:p>
            <a:r>
              <a:rPr lang="en-US" altLang="ja-JP" sz="2000" dirty="0"/>
              <a:t> check();</a:t>
            </a:r>
          </a:p>
          <a:p>
            <a:r>
              <a:rPr lang="en-US" altLang="ja-JP" sz="2000" dirty="0"/>
              <a:t> </a:t>
            </a:r>
            <a:r>
              <a:rPr lang="en-US" altLang="ja-JP" sz="2000" dirty="0" err="1" smtClean="0">
                <a:solidFill>
                  <a:srgbClr val="FF0000"/>
                </a:solidFill>
              </a:rPr>
              <a:t>setDead</a:t>
            </a:r>
            <a:r>
              <a:rPr lang="en-US" altLang="ja-JP" sz="2000" dirty="0" smtClean="0">
                <a:solidFill>
                  <a:srgbClr val="FF0000"/>
                </a:solidFill>
              </a:rPr>
              <a:t>(y);</a:t>
            </a:r>
            <a:endParaRPr lang="en-US" altLang="ja-JP" sz="2000" dirty="0">
              <a:solidFill>
                <a:srgbClr val="FF0000"/>
              </a:solidFill>
            </a:endParaRPr>
          </a:p>
          <a:p>
            <a:r>
              <a:rPr lang="en-US" altLang="ja-JP" sz="2000" dirty="0">
                <a:solidFill>
                  <a:srgbClr val="FF0000"/>
                </a:solidFill>
              </a:rPr>
              <a:t> b = </a:t>
            </a:r>
            <a:r>
              <a:rPr lang="en-US" altLang="ja-JP" sz="2000" dirty="0" smtClean="0">
                <a:solidFill>
                  <a:srgbClr val="FF0000"/>
                </a:solidFill>
              </a:rPr>
              <a:t>a-dead</a:t>
            </a:r>
            <a:r>
              <a:rPr lang="en-US" altLang="ja-JP" sz="2000" dirty="0">
                <a:solidFill>
                  <a:srgbClr val="FF0000"/>
                </a:solidFill>
              </a:rPr>
              <a:t>()*rate();</a:t>
            </a:r>
          </a:p>
          <a:p>
            <a:r>
              <a:rPr lang="en-US" altLang="ja-JP" sz="2000" dirty="0"/>
              <a:t> c = cost();</a:t>
            </a:r>
          </a:p>
          <a:p>
            <a:r>
              <a:rPr lang="en-US" altLang="ja-JP" sz="2000" dirty="0"/>
              <a:t> calc(a, b, c);</a:t>
            </a:r>
          </a:p>
          <a:p>
            <a:r>
              <a:rPr lang="en-US" altLang="ja-JP" sz="2000" dirty="0"/>
              <a:t> </a:t>
            </a:r>
            <a:r>
              <a:rPr lang="en-US" altLang="ja-JP" sz="2000" dirty="0" smtClean="0"/>
              <a:t>result = res(</a:t>
            </a:r>
            <a:r>
              <a:rPr lang="en-US" altLang="ja-JP" sz="2000" dirty="0" err="1" smtClean="0"/>
              <a:t>x,y</a:t>
            </a:r>
            <a:r>
              <a:rPr lang="en-US" altLang="ja-JP" sz="2000" dirty="0" smtClean="0"/>
              <a:t>);</a:t>
            </a:r>
            <a:endParaRPr lang="en-US" altLang="ja-JP" sz="2000" dirty="0"/>
          </a:p>
          <a:p>
            <a:r>
              <a:rPr lang="en-US" altLang="ja-JP" sz="2000" dirty="0"/>
              <a:t>}</a:t>
            </a:r>
          </a:p>
          <a:p>
            <a:r>
              <a:rPr lang="en-US" altLang="ja-JP" sz="2000" dirty="0"/>
              <a:t>…</a:t>
            </a:r>
          </a:p>
        </p:txBody>
      </p:sp>
      <p:sp>
        <p:nvSpPr>
          <p:cNvPr id="16389" name="正方形/長方形 7"/>
          <p:cNvSpPr>
            <a:spLocks noChangeArrowheads="1"/>
          </p:cNvSpPr>
          <p:nvPr/>
        </p:nvSpPr>
        <p:spPr bwMode="auto">
          <a:xfrm>
            <a:off x="5072063" y="1428750"/>
            <a:ext cx="3929062" cy="5143500"/>
          </a:xfrm>
          <a:prstGeom prst="rect">
            <a:avLst/>
          </a:prstGeom>
          <a:noFill/>
          <a:ln w="9525" algn="ctr">
            <a:solidFill>
              <a:schemeClr val="tx1"/>
            </a:solidFill>
            <a:round/>
            <a:headEnd/>
            <a:tailEnd/>
          </a:ln>
        </p:spPr>
        <p:txBody>
          <a:bodyPr wrap="none" lIns="90000" tIns="46800" rIns="90000" bIns="46800"/>
          <a:lstStyle/>
          <a:p>
            <a:pPr algn="ctr"/>
            <a:r>
              <a:rPr lang="ja-JP" altLang="en-US"/>
              <a:t>抽出が容易なコード片の候補</a:t>
            </a:r>
          </a:p>
        </p:txBody>
      </p:sp>
      <p:grpSp>
        <p:nvGrpSpPr>
          <p:cNvPr id="16390" name="グループ化 54"/>
          <p:cNvGrpSpPr>
            <a:grpSpLocks/>
          </p:cNvGrpSpPr>
          <p:nvPr/>
        </p:nvGrpSpPr>
        <p:grpSpPr bwMode="auto">
          <a:xfrm>
            <a:off x="5286375" y="1928813"/>
            <a:ext cx="785813" cy="857250"/>
            <a:chOff x="5286380" y="1928808"/>
            <a:chExt cx="785812" cy="857250"/>
          </a:xfrm>
          <a:solidFill>
            <a:srgbClr val="FFFFCC"/>
          </a:solidFill>
        </p:grpSpPr>
        <p:sp>
          <p:nvSpPr>
            <p:cNvPr id="16397" name="AutoShape 32"/>
            <p:cNvSpPr>
              <a:spLocks noChangeArrowheads="1"/>
            </p:cNvSpPr>
            <p:nvPr/>
          </p:nvSpPr>
          <p:spPr bwMode="auto">
            <a:xfrm flipV="1">
              <a:off x="5286380" y="1928808"/>
              <a:ext cx="785812" cy="857250"/>
            </a:xfrm>
            <a:prstGeom prst="foldedCorner">
              <a:avLst>
                <a:gd name="adj" fmla="val 12500"/>
              </a:avLst>
            </a:prstGeom>
            <a:grpFill/>
            <a:ln w="9525">
              <a:solidFill>
                <a:schemeClr val="tx1"/>
              </a:solidFill>
              <a:round/>
              <a:headEnd/>
              <a:tailEnd/>
            </a:ln>
          </p:spPr>
          <p:txBody>
            <a:bodyPr rot="10800000" wrap="none" anchor="b"/>
            <a:lstStyle/>
            <a:p>
              <a:endParaRPr lang="en-US" altLang="ja-JP" sz="2000"/>
            </a:p>
          </p:txBody>
        </p:sp>
        <p:cxnSp>
          <p:nvCxnSpPr>
            <p:cNvPr id="16398" name="直線コネクタ 56"/>
            <p:cNvCxnSpPr>
              <a:cxnSpLocks noChangeShapeType="1"/>
            </p:cNvCxnSpPr>
            <p:nvPr/>
          </p:nvCxnSpPr>
          <p:spPr bwMode="auto">
            <a:xfrm>
              <a:off x="5357822" y="2357423"/>
              <a:ext cx="642942" cy="0"/>
            </a:xfrm>
            <a:prstGeom prst="line">
              <a:avLst/>
            </a:prstGeom>
            <a:grpFill/>
            <a:ln w="28575" algn="ctr">
              <a:solidFill>
                <a:srgbClr val="FF0000"/>
              </a:solidFill>
              <a:round/>
              <a:headEnd/>
              <a:tailEnd/>
            </a:ln>
          </p:spPr>
        </p:cxnSp>
        <p:cxnSp>
          <p:nvCxnSpPr>
            <p:cNvPr id="16399" name="直線コネクタ 57"/>
            <p:cNvCxnSpPr>
              <a:cxnSpLocks noChangeShapeType="1"/>
            </p:cNvCxnSpPr>
            <p:nvPr/>
          </p:nvCxnSpPr>
          <p:spPr bwMode="auto">
            <a:xfrm>
              <a:off x="5357822" y="2428861"/>
              <a:ext cx="642942" cy="0"/>
            </a:xfrm>
            <a:prstGeom prst="line">
              <a:avLst/>
            </a:prstGeom>
            <a:grpFill/>
            <a:ln w="28575" algn="ctr">
              <a:solidFill>
                <a:srgbClr val="FF0000"/>
              </a:solidFill>
              <a:round/>
              <a:headEnd/>
              <a:tailEnd/>
            </a:ln>
          </p:spPr>
        </p:cxnSp>
      </p:grpSp>
      <p:grpSp>
        <p:nvGrpSpPr>
          <p:cNvPr id="16392" name="グループ化 44"/>
          <p:cNvGrpSpPr>
            <a:grpSpLocks/>
          </p:cNvGrpSpPr>
          <p:nvPr/>
        </p:nvGrpSpPr>
        <p:grpSpPr bwMode="auto">
          <a:xfrm>
            <a:off x="214313" y="3643313"/>
            <a:ext cx="4643437" cy="642937"/>
            <a:chOff x="214313" y="3643313"/>
            <a:chExt cx="4643437" cy="642937"/>
          </a:xfrm>
        </p:grpSpPr>
        <p:sp>
          <p:nvSpPr>
            <p:cNvPr id="16395" name="正方形/長方形 16"/>
            <p:cNvSpPr>
              <a:spLocks noChangeArrowheads="1"/>
            </p:cNvSpPr>
            <p:nvPr/>
          </p:nvSpPr>
          <p:spPr bwMode="auto">
            <a:xfrm>
              <a:off x="214313" y="3643313"/>
              <a:ext cx="2000250" cy="642937"/>
            </a:xfrm>
            <a:prstGeom prst="rect">
              <a:avLst/>
            </a:prstGeom>
            <a:noFill/>
            <a:ln w="25400" algn="ctr">
              <a:solidFill>
                <a:srgbClr val="FF0000"/>
              </a:solidFill>
              <a:round/>
              <a:headEnd/>
              <a:tailEnd/>
            </a:ln>
          </p:spPr>
          <p:txBody>
            <a:bodyPr wrap="none" lIns="90000" tIns="46800" rIns="90000" bIns="46800" anchor="b"/>
            <a:lstStyle/>
            <a:p>
              <a:endParaRPr lang="ja-JP" altLang="en-US"/>
            </a:p>
          </p:txBody>
        </p:sp>
        <p:sp>
          <p:nvSpPr>
            <p:cNvPr id="16396" name="正方形/長方形 17"/>
            <p:cNvSpPr>
              <a:spLocks noChangeArrowheads="1"/>
            </p:cNvSpPr>
            <p:nvPr/>
          </p:nvSpPr>
          <p:spPr bwMode="auto">
            <a:xfrm>
              <a:off x="2643188" y="3643313"/>
              <a:ext cx="2214562" cy="642937"/>
            </a:xfrm>
            <a:prstGeom prst="rect">
              <a:avLst/>
            </a:prstGeom>
            <a:noFill/>
            <a:ln w="25400" algn="ctr">
              <a:solidFill>
                <a:srgbClr val="FF0000"/>
              </a:solidFill>
              <a:round/>
              <a:headEnd/>
              <a:tailEnd/>
            </a:ln>
          </p:spPr>
          <p:txBody>
            <a:bodyPr wrap="none" lIns="90000" tIns="46800" rIns="90000" bIns="46800" anchor="b"/>
            <a:lstStyle/>
            <a:p>
              <a:endParaRPr lang="ja-JP" altLang="en-US"/>
            </a:p>
          </p:txBody>
        </p:sp>
      </p:grpSp>
      <p:sp>
        <p:nvSpPr>
          <p:cNvPr id="16393" name="スライド番号プレースホルダ 3"/>
          <p:cNvSpPr>
            <a:spLocks noGrp="1"/>
          </p:cNvSpPr>
          <p:nvPr>
            <p:ph type="sldNum" sz="quarter" idx="12"/>
          </p:nvPr>
        </p:nvSpPr>
        <p:spPr>
          <a:noFill/>
        </p:spPr>
        <p:txBody>
          <a:bodyPr/>
          <a:lstStyle/>
          <a:p>
            <a:fld id="{DA380867-1D45-4215-BA27-15AFE472BC98}" type="slidenum">
              <a:rPr lang="en-US" altLang="ja-JP" smtClean="0"/>
              <a:pPr/>
              <a:t>14</a:t>
            </a:fld>
            <a:endParaRPr lang="en-US" altLang="ja-JP" smtClean="0"/>
          </a:p>
        </p:txBody>
      </p:sp>
      <p:sp>
        <p:nvSpPr>
          <p:cNvPr id="16394" name="タイトル 1"/>
          <p:cNvSpPr>
            <a:spLocks noGrp="1"/>
          </p:cNvSpPr>
          <p:nvPr>
            <p:ph type="title"/>
          </p:nvPr>
        </p:nvSpPr>
        <p:spPr/>
        <p:txBody>
          <a:bodyPr/>
          <a:lstStyle/>
          <a:p>
            <a:r>
              <a:rPr lang="ja-JP" altLang="en-US" sz="3600" dirty="0" smtClean="0"/>
              <a:t>抽出が容易なコード片の候補の検出</a:t>
            </a:r>
          </a:p>
        </p:txBody>
      </p:sp>
      <p:grpSp>
        <p:nvGrpSpPr>
          <p:cNvPr id="51" name="グループ化 50"/>
          <p:cNvGrpSpPr/>
          <p:nvPr/>
        </p:nvGrpSpPr>
        <p:grpSpPr>
          <a:xfrm>
            <a:off x="1500166" y="3643314"/>
            <a:ext cx="3071834" cy="2643206"/>
            <a:chOff x="1500166" y="3643314"/>
            <a:chExt cx="3071834" cy="2643206"/>
          </a:xfrm>
        </p:grpSpPr>
        <p:sp>
          <p:nvSpPr>
            <p:cNvPr id="28" name="右中かっこ 27"/>
            <p:cNvSpPr/>
            <p:nvPr/>
          </p:nvSpPr>
          <p:spPr bwMode="auto">
            <a:xfrm>
              <a:off x="1500166" y="3643314"/>
              <a:ext cx="500066" cy="642942"/>
            </a:xfrm>
            <a:prstGeom prst="rightBrace">
              <a:avLst/>
            </a:prstGeom>
            <a:noFill/>
            <a:ln w="44450" cap="flat" cmpd="sng" algn="ctr">
              <a:solidFill>
                <a:srgbClr val="3366FF"/>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sp>
          <p:nvSpPr>
            <p:cNvPr id="27" name="左カーブ矢印 26"/>
            <p:cNvSpPr/>
            <p:nvPr/>
          </p:nvSpPr>
          <p:spPr bwMode="auto">
            <a:xfrm flipV="1">
              <a:off x="1785918" y="3714752"/>
              <a:ext cx="857256" cy="1071570"/>
            </a:xfrm>
            <a:prstGeom prst="curvedLeftArrow">
              <a:avLst/>
            </a:prstGeom>
            <a:solidFill>
              <a:srgbClr val="99CCFF"/>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smtClean="0">
                <a:ln>
                  <a:noFill/>
                </a:ln>
                <a:solidFill>
                  <a:schemeClr val="tx1"/>
                </a:solidFill>
                <a:effectLst/>
                <a:latin typeface="Arial" charset="0"/>
                <a:ea typeface="ＭＳ Ｐゴシック" charset="-128"/>
              </a:endParaRPr>
            </a:p>
          </p:txBody>
        </p:sp>
        <p:sp>
          <p:nvSpPr>
            <p:cNvPr id="30" name="角丸四角形吹き出し 29"/>
            <p:cNvSpPr/>
            <p:nvPr/>
          </p:nvSpPr>
          <p:spPr bwMode="auto">
            <a:xfrm>
              <a:off x="2285984" y="5715016"/>
              <a:ext cx="2286016" cy="571504"/>
            </a:xfrm>
            <a:prstGeom prst="wedgeRoundRectCallout">
              <a:avLst>
                <a:gd name="adj1" fmla="val -48201"/>
                <a:gd name="adj2" fmla="val -226621"/>
                <a:gd name="adj3" fmla="val 16667"/>
              </a:avLst>
            </a:prstGeom>
            <a:solidFill>
              <a:srgbClr val="99CCFF"/>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Arial" charset="0"/>
                  <a:ea typeface="ＭＳ Ｐゴシック" charset="-128"/>
                </a:rPr>
                <a:t>2</a:t>
              </a:r>
              <a:r>
                <a:rPr kumimoji="1" lang="ja-JP" altLang="en-US" sz="2400" b="0" i="0" u="none" strike="noStrike" cap="none" normalizeH="0" baseline="0" dirty="0" smtClean="0">
                  <a:ln>
                    <a:noFill/>
                  </a:ln>
                  <a:solidFill>
                    <a:schemeClr val="tx1"/>
                  </a:solidFill>
                  <a:effectLst/>
                  <a:latin typeface="Arial" charset="0"/>
                  <a:ea typeface="ＭＳ Ｐゴシック" charset="-128"/>
                </a:rPr>
                <a:t>変数への参照</a:t>
              </a:r>
            </a:p>
          </p:txBody>
        </p:sp>
      </p:grpSp>
      <p:grpSp>
        <p:nvGrpSpPr>
          <p:cNvPr id="32" name="グループ化 31"/>
          <p:cNvGrpSpPr/>
          <p:nvPr/>
        </p:nvGrpSpPr>
        <p:grpSpPr>
          <a:xfrm>
            <a:off x="4929188" y="1643063"/>
            <a:ext cx="3714778" cy="2786069"/>
            <a:chOff x="4929188" y="1643063"/>
            <a:chExt cx="3714778" cy="2786069"/>
          </a:xfrm>
        </p:grpSpPr>
        <p:sp>
          <p:nvSpPr>
            <p:cNvPr id="140" name="乗算記号 139"/>
            <p:cNvSpPr/>
            <p:nvPr/>
          </p:nvSpPr>
          <p:spPr bwMode="auto">
            <a:xfrm>
              <a:off x="4929188" y="1643063"/>
              <a:ext cx="1500187" cy="1500187"/>
            </a:xfrm>
            <a:prstGeom prst="mathMultiply">
              <a:avLst>
                <a:gd name="adj1" fmla="val 4917"/>
              </a:avLst>
            </a:prstGeom>
            <a:solidFill>
              <a:srgbClr val="FF0000"/>
            </a:solidFill>
            <a:ln w="9525" cap="flat" cmpd="sng" algn="ctr">
              <a:solidFill>
                <a:srgbClr val="FF0000"/>
              </a:solidFill>
              <a:prstDash val="solid"/>
              <a:round/>
              <a:headEnd type="none" w="med" len="med"/>
              <a:tailEnd type="none" w="med" len="med"/>
            </a:ln>
            <a:effectLst/>
          </p:spPr>
          <p:txBody>
            <a:bodyPr wrap="none" lIns="90000" tIns="46800" rIns="90000" bIns="46800" anchor="b"/>
            <a:lstStyle/>
            <a:p>
              <a:pPr>
                <a:defRPr/>
              </a:pPr>
              <a:endParaRPr lang="ja-JP" altLang="en-US"/>
            </a:p>
          </p:txBody>
        </p:sp>
        <p:sp>
          <p:nvSpPr>
            <p:cNvPr id="31" name="角丸四角形吹き出し 30"/>
            <p:cNvSpPr/>
            <p:nvPr/>
          </p:nvSpPr>
          <p:spPr bwMode="auto">
            <a:xfrm>
              <a:off x="5572132" y="3857628"/>
              <a:ext cx="3071834" cy="571504"/>
            </a:xfrm>
            <a:prstGeom prst="wedgeRoundRectCallout">
              <a:avLst>
                <a:gd name="adj1" fmla="val -48614"/>
                <a:gd name="adj2" fmla="val -238070"/>
                <a:gd name="adj3" fmla="val 16667"/>
              </a:avLst>
            </a:prstGeom>
            <a:solidFill>
              <a:srgbClr val="FFCC99"/>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Arial" charset="0"/>
                  <a:ea typeface="ＭＳ Ｐゴシック" charset="-128"/>
                </a:rPr>
                <a:t>候補として検出しない</a:t>
              </a:r>
            </a:p>
          </p:txBody>
        </p:sp>
      </p:grpSp>
      <p:grpSp>
        <p:nvGrpSpPr>
          <p:cNvPr id="58" name="グループ化 57"/>
          <p:cNvGrpSpPr/>
          <p:nvPr/>
        </p:nvGrpSpPr>
        <p:grpSpPr>
          <a:xfrm>
            <a:off x="601552" y="1500173"/>
            <a:ext cx="3786213" cy="857257"/>
            <a:chOff x="601552" y="1500174"/>
            <a:chExt cx="3786213" cy="857257"/>
          </a:xfrm>
        </p:grpSpPr>
        <p:sp>
          <p:nvSpPr>
            <p:cNvPr id="45" name="曲折矢印 44"/>
            <p:cNvSpPr/>
            <p:nvPr/>
          </p:nvSpPr>
          <p:spPr bwMode="auto">
            <a:xfrm rot="5400000">
              <a:off x="3622627" y="1592292"/>
              <a:ext cx="785818" cy="744459"/>
            </a:xfrm>
            <a:prstGeom prst="bentArrow">
              <a:avLst>
                <a:gd name="adj1" fmla="val 34980"/>
                <a:gd name="adj2" fmla="val 42466"/>
                <a:gd name="adj3" fmla="val 50000"/>
                <a:gd name="adj4" fmla="val 43750"/>
              </a:avLst>
            </a:prstGeom>
            <a:solidFill>
              <a:srgbClr val="00B0F0"/>
            </a:solidFill>
            <a:ln w="9525" cap="flat" cmpd="sng" algn="ctr">
              <a:no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sp>
          <p:nvSpPr>
            <p:cNvPr id="46" name="曲折矢印 45"/>
            <p:cNvSpPr/>
            <p:nvPr/>
          </p:nvSpPr>
          <p:spPr bwMode="auto">
            <a:xfrm rot="5400000" flipV="1">
              <a:off x="622231" y="1550933"/>
              <a:ext cx="785818" cy="827176"/>
            </a:xfrm>
            <a:prstGeom prst="bentArrow">
              <a:avLst>
                <a:gd name="adj1" fmla="val 34980"/>
                <a:gd name="adj2" fmla="val 42466"/>
                <a:gd name="adj3" fmla="val 50000"/>
                <a:gd name="adj4" fmla="val 43750"/>
              </a:avLst>
            </a:prstGeom>
            <a:solidFill>
              <a:srgbClr val="00B0F0"/>
            </a:solidFill>
            <a:ln w="9525" cap="flat" cmpd="sng" algn="ctr">
              <a:no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sp>
          <p:nvSpPr>
            <p:cNvPr id="47" name="テキスト ボックス 46"/>
            <p:cNvSpPr txBox="1"/>
            <p:nvPr/>
          </p:nvSpPr>
          <p:spPr bwMode="auto">
            <a:xfrm>
              <a:off x="1428728" y="1500174"/>
              <a:ext cx="2214578" cy="400110"/>
            </a:xfrm>
            <a:prstGeom prst="rect">
              <a:avLst/>
            </a:prstGeom>
            <a:noFill/>
            <a:ln w="41275">
              <a:solidFill>
                <a:srgbClr val="00B0F0"/>
              </a:solid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spAutoFit/>
            </a:bodyPr>
            <a:lstStyle/>
            <a:p>
              <a:pPr marL="342900" marR="0" indent="-342900" algn="ctr" defTabSz="914400" rtl="0" eaLnBrk="1" fontAlgn="base" latinLnBrk="0" hangingPunct="1">
                <a:lnSpc>
                  <a:spcPct val="100000"/>
                </a:lnSpc>
                <a:spcBef>
                  <a:spcPct val="20000"/>
                </a:spcBef>
                <a:spcAft>
                  <a:spcPct val="0"/>
                </a:spcAft>
                <a:buClr>
                  <a:schemeClr val="accent1"/>
                </a:buClr>
                <a:buSzPct val="80000"/>
                <a:tabLst/>
              </a:pPr>
              <a:r>
                <a:rPr kumimoji="1" lang="ja-JP" altLang="en-US" sz="2000" b="1" i="0" u="none" strike="noStrike" kern="0" cap="none" spc="0" normalizeH="0" baseline="0" noProof="0" dirty="0" smtClean="0">
                  <a:ln>
                    <a:noFill/>
                  </a:ln>
                  <a:solidFill>
                    <a:schemeClr val="tx1"/>
                  </a:solidFill>
                  <a:effectLst/>
                  <a:uLnTx/>
                  <a:uFillTx/>
                  <a:latin typeface="+mn-lt"/>
                  <a:ea typeface="+mn-ea"/>
                  <a:cs typeface="+mn-cs"/>
                </a:rPr>
                <a:t>類似メソッド</a:t>
              </a:r>
            </a:p>
          </p:txBody>
        </p:sp>
      </p:grpSp>
      <p:grpSp>
        <p:nvGrpSpPr>
          <p:cNvPr id="57" name="グループ化 56"/>
          <p:cNvGrpSpPr/>
          <p:nvPr/>
        </p:nvGrpSpPr>
        <p:grpSpPr>
          <a:xfrm>
            <a:off x="1285852" y="2500306"/>
            <a:ext cx="2714644" cy="571504"/>
            <a:chOff x="1285852" y="2500306"/>
            <a:chExt cx="2714644" cy="571504"/>
          </a:xfrm>
        </p:grpSpPr>
        <p:sp>
          <p:nvSpPr>
            <p:cNvPr id="52" name="角丸四角形吹き出し 51"/>
            <p:cNvSpPr/>
            <p:nvPr/>
          </p:nvSpPr>
          <p:spPr bwMode="auto">
            <a:xfrm>
              <a:off x="1285852" y="2500306"/>
              <a:ext cx="2714644" cy="571504"/>
            </a:xfrm>
            <a:prstGeom prst="wedgeRoundRectCallout">
              <a:avLst>
                <a:gd name="adj1" fmla="val -35505"/>
                <a:gd name="adj2" fmla="val 149517"/>
                <a:gd name="adj3" fmla="val 16667"/>
              </a:avLst>
            </a:prstGeom>
            <a:solidFill>
              <a:srgbClr val="FFCC99"/>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Arial" charset="0"/>
                  <a:ea typeface="ＭＳ Ｐゴシック" charset="-128"/>
                </a:rPr>
                <a:t>差分であるコード片</a:t>
              </a:r>
            </a:p>
          </p:txBody>
        </p:sp>
        <p:sp>
          <p:nvSpPr>
            <p:cNvPr id="55" name="角丸四角形吹き出し 54"/>
            <p:cNvSpPr/>
            <p:nvPr/>
          </p:nvSpPr>
          <p:spPr bwMode="auto">
            <a:xfrm>
              <a:off x="1285852" y="2500306"/>
              <a:ext cx="2714644" cy="571504"/>
            </a:xfrm>
            <a:prstGeom prst="wedgeRoundRectCallout">
              <a:avLst>
                <a:gd name="adj1" fmla="val 32454"/>
                <a:gd name="adj2" fmla="val 149517"/>
                <a:gd name="adj3" fmla="val 16667"/>
              </a:avLst>
            </a:prstGeom>
            <a:solidFill>
              <a:srgbClr val="FFCC99"/>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Arial" charset="0"/>
                  <a:ea typeface="ＭＳ Ｐゴシック" charset="-128"/>
                </a:rPr>
                <a:t>差分であるコード片</a:t>
              </a:r>
            </a:p>
          </p:txBody>
        </p:sp>
        <p:sp>
          <p:nvSpPr>
            <p:cNvPr id="56" name="角丸四角形吹き出し 55"/>
            <p:cNvSpPr/>
            <p:nvPr/>
          </p:nvSpPr>
          <p:spPr bwMode="auto">
            <a:xfrm>
              <a:off x="1285852" y="2500306"/>
              <a:ext cx="2714644" cy="571504"/>
            </a:xfrm>
            <a:prstGeom prst="wedgeRoundRectCallout">
              <a:avLst>
                <a:gd name="adj1" fmla="val -35505"/>
                <a:gd name="adj2" fmla="val 149517"/>
                <a:gd name="adj3" fmla="val 16667"/>
              </a:avLst>
            </a:prstGeom>
            <a:solidFill>
              <a:srgbClr val="FFCC99"/>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Arial" charset="0"/>
                  <a:ea typeface="ＭＳ Ｐゴシック" charset="-128"/>
                </a:rPr>
                <a:t>差分であるコード片</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3" presetClass="emph" presetSubtype="1" nodeType="withEffect">
                                  <p:stCondLst>
                                    <p:cond delay="0"/>
                                  </p:stCondLst>
                                  <p:childTnLst>
                                    <p:set>
                                      <p:cBhvr override="childStyle">
                                        <p:cTn id="12" dur="indefinite"/>
                                        <p:tgtEl>
                                          <p:spTgt spid="16387">
                                            <p:txEl>
                                              <p:pRg st="7" end="7"/>
                                            </p:txEl>
                                          </p:spTgt>
                                        </p:tgtEl>
                                        <p:attrNameLst>
                                          <p:attrName>style.color</p:attrName>
                                        </p:attrNameLst>
                                      </p:cBhvr>
                                      <p:to>
                                        <p:clrVal>
                                          <a:schemeClr val="accent2"/>
                                        </p:clrVal>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番号プレースホルダ 3"/>
          <p:cNvSpPr txBox="1">
            <a:spLocks/>
          </p:cNvSpPr>
          <p:nvPr/>
        </p:nvSpPr>
        <p:spPr bwMode="auto">
          <a:xfrm>
            <a:off x="8459788" y="6584950"/>
            <a:ext cx="550862" cy="273050"/>
          </a:xfrm>
          <a:prstGeom prst="rect">
            <a:avLst/>
          </a:prstGeom>
          <a:noFill/>
          <a:ln w="9525">
            <a:noFill/>
            <a:miter lim="800000"/>
            <a:headEnd/>
            <a:tailEnd/>
          </a:ln>
        </p:spPr>
        <p:txBody>
          <a:bodyPr/>
          <a:lstStyle/>
          <a:p>
            <a:pPr algn="r"/>
            <a:fld id="{B8261616-0B67-44A8-9F56-E1A90A440CE0}" type="slidenum">
              <a:rPr lang="en-US" altLang="ja-JP" sz="1000"/>
              <a:pPr algn="r"/>
              <a:t>15</a:t>
            </a:fld>
            <a:endParaRPr lang="en-US" altLang="ja-JP" sz="1000"/>
          </a:p>
        </p:txBody>
      </p:sp>
      <p:sp>
        <p:nvSpPr>
          <p:cNvPr id="17411" name="AutoShape 32"/>
          <p:cNvSpPr>
            <a:spLocks noChangeArrowheads="1"/>
          </p:cNvSpPr>
          <p:nvPr/>
        </p:nvSpPr>
        <p:spPr bwMode="auto">
          <a:xfrm flipV="1">
            <a:off x="142875" y="2357438"/>
            <a:ext cx="2143125" cy="3429000"/>
          </a:xfrm>
          <a:prstGeom prst="foldedCorner">
            <a:avLst>
              <a:gd name="adj" fmla="val 12500"/>
            </a:avLst>
          </a:prstGeom>
          <a:solidFill>
            <a:srgbClr val="FFFFCC"/>
          </a:solidFill>
          <a:ln w="9525">
            <a:solidFill>
              <a:schemeClr val="tx1"/>
            </a:solidFill>
            <a:round/>
            <a:headEnd/>
            <a:tailEnd/>
          </a:ln>
        </p:spPr>
        <p:txBody>
          <a:bodyPr rot="10800000" wrap="none" anchor="b"/>
          <a:lstStyle/>
          <a:p>
            <a:r>
              <a:rPr lang="en-US" altLang="ja-JP" sz="2000" dirty="0"/>
              <a:t>…</a:t>
            </a:r>
          </a:p>
          <a:p>
            <a:r>
              <a:rPr lang="en-US" altLang="ja-JP" sz="2000" dirty="0" smtClean="0"/>
              <a:t>if(x </a:t>
            </a:r>
            <a:r>
              <a:rPr lang="en-US" altLang="ja-JP" sz="2000" dirty="0"/>
              <a:t>&gt; 0){</a:t>
            </a:r>
          </a:p>
          <a:p>
            <a:r>
              <a:rPr lang="en-US" altLang="ja-JP" sz="2000" dirty="0"/>
              <a:t> </a:t>
            </a:r>
            <a:r>
              <a:rPr lang="en-US" altLang="ja-JP" sz="2000" dirty="0" err="1"/>
              <a:t>setBase</a:t>
            </a:r>
            <a:r>
              <a:rPr lang="en-US" altLang="ja-JP" sz="2000" dirty="0"/>
              <a:t>(x);</a:t>
            </a:r>
          </a:p>
          <a:p>
            <a:r>
              <a:rPr lang="en-US" altLang="ja-JP" sz="2000" dirty="0"/>
              <a:t> check();</a:t>
            </a:r>
          </a:p>
          <a:p>
            <a:r>
              <a:rPr lang="en-US" altLang="ja-JP" sz="2000" dirty="0"/>
              <a:t> a = base();</a:t>
            </a:r>
          </a:p>
          <a:p>
            <a:r>
              <a:rPr lang="en-US" altLang="ja-JP" sz="2000" dirty="0"/>
              <a:t> b = a*rate();</a:t>
            </a:r>
          </a:p>
          <a:p>
            <a:r>
              <a:rPr lang="en-US" altLang="ja-JP" sz="2000" dirty="0"/>
              <a:t> c = cost();</a:t>
            </a:r>
          </a:p>
          <a:p>
            <a:r>
              <a:rPr lang="en-US" altLang="ja-JP" sz="2000" dirty="0"/>
              <a:t> calc(a, b, c);</a:t>
            </a:r>
          </a:p>
          <a:p>
            <a:r>
              <a:rPr lang="en-US" altLang="ja-JP" sz="2000" dirty="0"/>
              <a:t> </a:t>
            </a:r>
            <a:r>
              <a:rPr lang="en-US" altLang="ja-JP" sz="2000" dirty="0" smtClean="0"/>
              <a:t>result = res(</a:t>
            </a:r>
            <a:r>
              <a:rPr lang="en-US" altLang="ja-JP" sz="2000" dirty="0" err="1" smtClean="0"/>
              <a:t>x,y</a:t>
            </a:r>
            <a:r>
              <a:rPr lang="en-US" altLang="ja-JP" sz="2000" dirty="0"/>
              <a:t>);</a:t>
            </a:r>
          </a:p>
          <a:p>
            <a:r>
              <a:rPr lang="en-US" altLang="ja-JP" sz="2000" dirty="0"/>
              <a:t>}</a:t>
            </a:r>
          </a:p>
          <a:p>
            <a:r>
              <a:rPr lang="en-US" altLang="ja-JP" sz="2000" dirty="0"/>
              <a:t>…</a:t>
            </a:r>
          </a:p>
        </p:txBody>
      </p:sp>
      <p:sp>
        <p:nvSpPr>
          <p:cNvPr id="17412" name="AutoShape 32"/>
          <p:cNvSpPr>
            <a:spLocks noChangeArrowheads="1"/>
          </p:cNvSpPr>
          <p:nvPr/>
        </p:nvSpPr>
        <p:spPr bwMode="auto">
          <a:xfrm flipV="1">
            <a:off x="2571750" y="2357438"/>
            <a:ext cx="2357438" cy="3429000"/>
          </a:xfrm>
          <a:prstGeom prst="foldedCorner">
            <a:avLst>
              <a:gd name="adj" fmla="val 12500"/>
            </a:avLst>
          </a:prstGeom>
          <a:solidFill>
            <a:srgbClr val="FFFFCC"/>
          </a:solidFill>
          <a:ln w="9525">
            <a:solidFill>
              <a:schemeClr val="tx1"/>
            </a:solidFill>
            <a:round/>
            <a:headEnd/>
            <a:tailEnd/>
          </a:ln>
        </p:spPr>
        <p:txBody>
          <a:bodyPr rot="10800000" wrap="none" anchor="b"/>
          <a:lstStyle/>
          <a:p>
            <a:r>
              <a:rPr lang="en-US" altLang="ja-JP" sz="2000" dirty="0"/>
              <a:t>…</a:t>
            </a:r>
          </a:p>
          <a:p>
            <a:r>
              <a:rPr lang="en-US" altLang="ja-JP" sz="2000" dirty="0"/>
              <a:t>if(x &gt; 0){</a:t>
            </a:r>
          </a:p>
          <a:p>
            <a:r>
              <a:rPr lang="en-US" altLang="ja-JP" sz="2000" dirty="0"/>
              <a:t> </a:t>
            </a:r>
            <a:r>
              <a:rPr lang="en-US" altLang="ja-JP" sz="2000" dirty="0" err="1"/>
              <a:t>setBase</a:t>
            </a:r>
            <a:r>
              <a:rPr lang="en-US" altLang="ja-JP" sz="2000" dirty="0"/>
              <a:t>(x);</a:t>
            </a:r>
          </a:p>
          <a:p>
            <a:r>
              <a:rPr lang="en-US" altLang="ja-JP" sz="2000" dirty="0"/>
              <a:t> check();</a:t>
            </a:r>
          </a:p>
          <a:p>
            <a:r>
              <a:rPr lang="en-US" altLang="ja-JP" sz="2000" dirty="0" smtClean="0"/>
              <a:t> </a:t>
            </a:r>
            <a:r>
              <a:rPr lang="en-US" altLang="ja-JP" sz="2000" dirty="0" err="1" smtClean="0"/>
              <a:t>setDead</a:t>
            </a:r>
            <a:r>
              <a:rPr lang="en-US" altLang="ja-JP" sz="2000" dirty="0" smtClean="0"/>
              <a:t>(y);</a:t>
            </a:r>
          </a:p>
          <a:p>
            <a:r>
              <a:rPr lang="en-US" altLang="ja-JP" sz="2000" dirty="0" smtClean="0"/>
              <a:t> </a:t>
            </a:r>
            <a:r>
              <a:rPr lang="en-US" altLang="ja-JP" sz="2000" dirty="0"/>
              <a:t>b = b-dead()*rate();</a:t>
            </a:r>
          </a:p>
          <a:p>
            <a:r>
              <a:rPr lang="en-US" altLang="ja-JP" sz="2000" dirty="0"/>
              <a:t> c = cost();</a:t>
            </a:r>
          </a:p>
          <a:p>
            <a:r>
              <a:rPr lang="en-US" altLang="ja-JP" sz="2000" dirty="0"/>
              <a:t> calc(a, b, c);</a:t>
            </a:r>
          </a:p>
          <a:p>
            <a:r>
              <a:rPr lang="en-US" altLang="ja-JP" sz="2000" dirty="0"/>
              <a:t> </a:t>
            </a:r>
            <a:r>
              <a:rPr lang="en-US" altLang="ja-JP" sz="2000" dirty="0" smtClean="0"/>
              <a:t>result = res(</a:t>
            </a:r>
            <a:r>
              <a:rPr lang="en-US" altLang="ja-JP" sz="2000" dirty="0" err="1" smtClean="0"/>
              <a:t>x,y</a:t>
            </a:r>
            <a:r>
              <a:rPr lang="en-US" altLang="ja-JP" sz="2000" dirty="0"/>
              <a:t>);</a:t>
            </a:r>
          </a:p>
          <a:p>
            <a:r>
              <a:rPr lang="en-US" altLang="ja-JP" sz="2000" dirty="0"/>
              <a:t>}</a:t>
            </a:r>
          </a:p>
          <a:p>
            <a:r>
              <a:rPr lang="en-US" altLang="ja-JP" sz="2000" dirty="0"/>
              <a:t>…</a:t>
            </a:r>
          </a:p>
        </p:txBody>
      </p:sp>
      <p:grpSp>
        <p:nvGrpSpPr>
          <p:cNvPr id="17413" name="グループ化 75"/>
          <p:cNvGrpSpPr>
            <a:grpSpLocks/>
          </p:cNvGrpSpPr>
          <p:nvPr/>
        </p:nvGrpSpPr>
        <p:grpSpPr bwMode="auto">
          <a:xfrm>
            <a:off x="5286375" y="3143250"/>
            <a:ext cx="785813" cy="857250"/>
            <a:chOff x="5286390" y="3143254"/>
            <a:chExt cx="785812" cy="857250"/>
          </a:xfrm>
          <a:solidFill>
            <a:srgbClr val="FFC000"/>
          </a:solidFill>
        </p:grpSpPr>
        <p:sp>
          <p:nvSpPr>
            <p:cNvPr id="17430" name="AutoShape 32"/>
            <p:cNvSpPr>
              <a:spLocks noChangeArrowheads="1"/>
            </p:cNvSpPr>
            <p:nvPr/>
          </p:nvSpPr>
          <p:spPr bwMode="auto">
            <a:xfrm flipV="1">
              <a:off x="5286390" y="3143254"/>
              <a:ext cx="785812" cy="857250"/>
            </a:xfrm>
            <a:prstGeom prst="foldedCorner">
              <a:avLst>
                <a:gd name="adj" fmla="val 12500"/>
              </a:avLst>
            </a:prstGeom>
            <a:grpFill/>
            <a:ln w="9525">
              <a:solidFill>
                <a:schemeClr val="tx1"/>
              </a:solidFill>
              <a:round/>
              <a:headEnd/>
              <a:tailEnd/>
            </a:ln>
          </p:spPr>
          <p:txBody>
            <a:bodyPr rot="10800000" wrap="none" anchor="b"/>
            <a:lstStyle/>
            <a:p>
              <a:endParaRPr lang="en-US" altLang="ja-JP" sz="2000"/>
            </a:p>
          </p:txBody>
        </p:sp>
        <p:cxnSp>
          <p:nvCxnSpPr>
            <p:cNvPr id="17431" name="直線コネクタ 77"/>
            <p:cNvCxnSpPr>
              <a:cxnSpLocks noChangeShapeType="1"/>
            </p:cNvCxnSpPr>
            <p:nvPr/>
          </p:nvCxnSpPr>
          <p:spPr bwMode="auto">
            <a:xfrm>
              <a:off x="5357832" y="3571869"/>
              <a:ext cx="642942" cy="0"/>
            </a:xfrm>
            <a:prstGeom prst="line">
              <a:avLst/>
            </a:prstGeom>
            <a:grpFill/>
            <a:ln w="28575" algn="ctr">
              <a:solidFill>
                <a:srgbClr val="FF0000"/>
              </a:solidFill>
              <a:round/>
              <a:headEnd/>
              <a:tailEnd/>
            </a:ln>
          </p:spPr>
        </p:cxnSp>
        <p:cxnSp>
          <p:nvCxnSpPr>
            <p:cNvPr id="17432" name="直線コネクタ 78"/>
            <p:cNvCxnSpPr>
              <a:cxnSpLocks noChangeShapeType="1"/>
            </p:cNvCxnSpPr>
            <p:nvPr/>
          </p:nvCxnSpPr>
          <p:spPr bwMode="auto">
            <a:xfrm>
              <a:off x="5357832" y="3643307"/>
              <a:ext cx="642942" cy="0"/>
            </a:xfrm>
            <a:prstGeom prst="line">
              <a:avLst/>
            </a:prstGeom>
            <a:grpFill/>
            <a:ln w="28575" algn="ctr">
              <a:solidFill>
                <a:srgbClr val="FF0000"/>
              </a:solidFill>
              <a:round/>
              <a:headEnd/>
              <a:tailEnd/>
            </a:ln>
          </p:spPr>
        </p:cxnSp>
        <p:cxnSp>
          <p:nvCxnSpPr>
            <p:cNvPr id="17433" name="直線コネクタ 79"/>
            <p:cNvCxnSpPr>
              <a:cxnSpLocks noChangeShapeType="1"/>
            </p:cNvCxnSpPr>
            <p:nvPr/>
          </p:nvCxnSpPr>
          <p:spPr bwMode="auto">
            <a:xfrm>
              <a:off x="5357822" y="3714752"/>
              <a:ext cx="642942" cy="0"/>
            </a:xfrm>
            <a:prstGeom prst="line">
              <a:avLst/>
            </a:prstGeom>
            <a:grpFill/>
            <a:ln w="28575" algn="ctr">
              <a:solidFill>
                <a:srgbClr val="00B050"/>
              </a:solidFill>
              <a:round/>
              <a:headEnd/>
              <a:tailEnd/>
            </a:ln>
          </p:spPr>
        </p:cxnSp>
      </p:grpSp>
      <p:grpSp>
        <p:nvGrpSpPr>
          <p:cNvPr id="17414" name="グループ化 80"/>
          <p:cNvGrpSpPr>
            <a:grpSpLocks/>
          </p:cNvGrpSpPr>
          <p:nvPr/>
        </p:nvGrpSpPr>
        <p:grpSpPr bwMode="auto">
          <a:xfrm>
            <a:off x="5286375" y="1928813"/>
            <a:ext cx="785813" cy="857250"/>
            <a:chOff x="5286380" y="1928808"/>
            <a:chExt cx="785812" cy="857250"/>
          </a:xfrm>
        </p:grpSpPr>
        <p:sp>
          <p:nvSpPr>
            <p:cNvPr id="17427" name="AutoShape 32"/>
            <p:cNvSpPr>
              <a:spLocks noChangeArrowheads="1"/>
            </p:cNvSpPr>
            <p:nvPr/>
          </p:nvSpPr>
          <p:spPr bwMode="auto">
            <a:xfrm flipV="1">
              <a:off x="5286380" y="1928808"/>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17428" name="直線コネクタ 82"/>
            <p:cNvCxnSpPr>
              <a:cxnSpLocks noChangeShapeType="1"/>
            </p:cNvCxnSpPr>
            <p:nvPr/>
          </p:nvCxnSpPr>
          <p:spPr bwMode="auto">
            <a:xfrm>
              <a:off x="5357822" y="2357423"/>
              <a:ext cx="642942" cy="0"/>
            </a:xfrm>
            <a:prstGeom prst="line">
              <a:avLst/>
            </a:prstGeom>
            <a:noFill/>
            <a:ln w="28575" algn="ctr">
              <a:solidFill>
                <a:srgbClr val="FF0000"/>
              </a:solidFill>
              <a:round/>
              <a:headEnd/>
              <a:tailEnd/>
            </a:ln>
          </p:spPr>
        </p:cxnSp>
        <p:cxnSp>
          <p:nvCxnSpPr>
            <p:cNvPr id="17429" name="直線コネクタ 83"/>
            <p:cNvCxnSpPr>
              <a:cxnSpLocks noChangeShapeType="1"/>
            </p:cNvCxnSpPr>
            <p:nvPr/>
          </p:nvCxnSpPr>
          <p:spPr bwMode="auto">
            <a:xfrm>
              <a:off x="5357822" y="2428861"/>
              <a:ext cx="642942" cy="0"/>
            </a:xfrm>
            <a:prstGeom prst="line">
              <a:avLst/>
            </a:prstGeom>
            <a:noFill/>
            <a:ln w="28575" algn="ctr">
              <a:solidFill>
                <a:srgbClr val="FF0000"/>
              </a:solidFill>
              <a:round/>
              <a:headEnd/>
              <a:tailEnd/>
            </a:ln>
          </p:spPr>
        </p:cxnSp>
      </p:grpSp>
      <p:sp>
        <p:nvSpPr>
          <p:cNvPr id="17415" name="下矢印 154"/>
          <p:cNvSpPr>
            <a:spLocks noChangeArrowheads="1"/>
          </p:cNvSpPr>
          <p:nvPr/>
        </p:nvSpPr>
        <p:spPr bwMode="auto">
          <a:xfrm>
            <a:off x="5429250" y="2857500"/>
            <a:ext cx="500063" cy="214313"/>
          </a:xfrm>
          <a:prstGeom prst="downArrow">
            <a:avLst>
              <a:gd name="adj1" fmla="val 50000"/>
              <a:gd name="adj2" fmla="val 50000"/>
            </a:avLst>
          </a:prstGeom>
          <a:solidFill>
            <a:srgbClr val="CCFFCC"/>
          </a:solidFill>
          <a:ln w="9525" algn="ctr">
            <a:solidFill>
              <a:schemeClr val="tx1"/>
            </a:solidFill>
            <a:round/>
            <a:headEnd/>
            <a:tailEnd/>
          </a:ln>
        </p:spPr>
        <p:txBody>
          <a:bodyPr wrap="none" lIns="90000" tIns="46800" rIns="90000" bIns="46800" anchor="b"/>
          <a:lstStyle/>
          <a:p>
            <a:endParaRPr lang="ja-JP" altLang="en-US"/>
          </a:p>
        </p:txBody>
      </p:sp>
      <p:sp>
        <p:nvSpPr>
          <p:cNvPr id="166" name="乗算記号 165"/>
          <p:cNvSpPr/>
          <p:nvPr/>
        </p:nvSpPr>
        <p:spPr bwMode="auto">
          <a:xfrm>
            <a:off x="4929188" y="1643063"/>
            <a:ext cx="1500187" cy="1500187"/>
          </a:xfrm>
          <a:prstGeom prst="mathMultiply">
            <a:avLst>
              <a:gd name="adj1" fmla="val 4917"/>
            </a:avLst>
          </a:prstGeom>
          <a:solidFill>
            <a:srgbClr val="FF0000"/>
          </a:solidFill>
          <a:ln w="9525" cap="flat" cmpd="sng" algn="ctr">
            <a:solidFill>
              <a:srgbClr val="FF0000"/>
            </a:solidFill>
            <a:prstDash val="solid"/>
            <a:round/>
            <a:headEnd type="none" w="med" len="med"/>
            <a:tailEnd type="none" w="med" len="med"/>
          </a:ln>
          <a:effectLst/>
        </p:spPr>
        <p:txBody>
          <a:bodyPr wrap="none" lIns="90000" tIns="46800" rIns="90000" bIns="46800" anchor="b"/>
          <a:lstStyle/>
          <a:p>
            <a:pPr>
              <a:defRPr/>
            </a:pPr>
            <a:endParaRPr lang="ja-JP" altLang="en-US"/>
          </a:p>
        </p:txBody>
      </p:sp>
      <p:sp>
        <p:nvSpPr>
          <p:cNvPr id="17418" name="スライド番号プレースホルダ 3"/>
          <p:cNvSpPr>
            <a:spLocks noGrp="1"/>
          </p:cNvSpPr>
          <p:nvPr>
            <p:ph type="sldNum" sz="quarter" idx="12"/>
          </p:nvPr>
        </p:nvSpPr>
        <p:spPr>
          <a:noFill/>
        </p:spPr>
        <p:txBody>
          <a:bodyPr/>
          <a:lstStyle/>
          <a:p>
            <a:fld id="{4284CF26-1E7C-4643-8B2D-DCD14ECFF01D}" type="slidenum">
              <a:rPr lang="en-US" altLang="ja-JP" smtClean="0"/>
              <a:pPr/>
              <a:t>15</a:t>
            </a:fld>
            <a:endParaRPr lang="en-US" altLang="ja-JP" smtClean="0"/>
          </a:p>
        </p:txBody>
      </p:sp>
      <p:grpSp>
        <p:nvGrpSpPr>
          <p:cNvPr id="17419" name="グループ化 70"/>
          <p:cNvGrpSpPr>
            <a:grpSpLocks/>
          </p:cNvGrpSpPr>
          <p:nvPr/>
        </p:nvGrpSpPr>
        <p:grpSpPr bwMode="auto">
          <a:xfrm>
            <a:off x="214313" y="3643313"/>
            <a:ext cx="4643437" cy="928687"/>
            <a:chOff x="214313" y="3643313"/>
            <a:chExt cx="4643437" cy="928687"/>
          </a:xfrm>
        </p:grpSpPr>
        <p:sp>
          <p:nvSpPr>
            <p:cNvPr id="17423" name="正方形/長方形 14"/>
            <p:cNvSpPr>
              <a:spLocks noChangeArrowheads="1"/>
            </p:cNvSpPr>
            <p:nvPr/>
          </p:nvSpPr>
          <p:spPr bwMode="auto">
            <a:xfrm>
              <a:off x="214313" y="4286250"/>
              <a:ext cx="2000250" cy="285750"/>
            </a:xfrm>
            <a:prstGeom prst="rect">
              <a:avLst/>
            </a:prstGeom>
            <a:noFill/>
            <a:ln w="25400" algn="ctr">
              <a:solidFill>
                <a:srgbClr val="00B050"/>
              </a:solidFill>
              <a:prstDash val="dash"/>
              <a:round/>
              <a:headEnd/>
              <a:tailEnd/>
            </a:ln>
          </p:spPr>
          <p:txBody>
            <a:bodyPr wrap="none" lIns="90000" tIns="46800" rIns="90000" bIns="46800" anchor="b"/>
            <a:lstStyle/>
            <a:p>
              <a:endParaRPr lang="ja-JP" altLang="en-US"/>
            </a:p>
          </p:txBody>
        </p:sp>
        <p:sp>
          <p:nvSpPr>
            <p:cNvPr id="17424" name="正方形/長方形 12"/>
            <p:cNvSpPr>
              <a:spLocks noChangeArrowheads="1"/>
            </p:cNvSpPr>
            <p:nvPr/>
          </p:nvSpPr>
          <p:spPr bwMode="auto">
            <a:xfrm>
              <a:off x="214313" y="3643313"/>
              <a:ext cx="2000250" cy="642937"/>
            </a:xfrm>
            <a:prstGeom prst="rect">
              <a:avLst/>
            </a:prstGeom>
            <a:noFill/>
            <a:ln w="25400" algn="ctr">
              <a:solidFill>
                <a:srgbClr val="FF0000"/>
              </a:solidFill>
              <a:round/>
              <a:headEnd/>
              <a:tailEnd/>
            </a:ln>
          </p:spPr>
          <p:txBody>
            <a:bodyPr wrap="none" lIns="90000" tIns="46800" rIns="90000" bIns="46800" anchor="b"/>
            <a:lstStyle/>
            <a:p>
              <a:endParaRPr lang="ja-JP" altLang="en-US"/>
            </a:p>
          </p:txBody>
        </p:sp>
        <p:sp>
          <p:nvSpPr>
            <p:cNvPr id="17425" name="正方形/長方形 15"/>
            <p:cNvSpPr>
              <a:spLocks noChangeArrowheads="1"/>
            </p:cNvSpPr>
            <p:nvPr/>
          </p:nvSpPr>
          <p:spPr bwMode="auto">
            <a:xfrm>
              <a:off x="2643188" y="4286250"/>
              <a:ext cx="2214562" cy="285750"/>
            </a:xfrm>
            <a:prstGeom prst="rect">
              <a:avLst/>
            </a:prstGeom>
            <a:noFill/>
            <a:ln w="25400" algn="ctr">
              <a:solidFill>
                <a:srgbClr val="00B050"/>
              </a:solidFill>
              <a:prstDash val="dash"/>
              <a:round/>
              <a:headEnd/>
              <a:tailEnd/>
            </a:ln>
          </p:spPr>
          <p:txBody>
            <a:bodyPr wrap="none" lIns="90000" tIns="46800" rIns="90000" bIns="46800" anchor="b"/>
            <a:lstStyle/>
            <a:p>
              <a:endParaRPr lang="ja-JP" altLang="en-US"/>
            </a:p>
          </p:txBody>
        </p:sp>
        <p:sp>
          <p:nvSpPr>
            <p:cNvPr id="17426" name="正方形/長方形 13"/>
            <p:cNvSpPr>
              <a:spLocks noChangeArrowheads="1"/>
            </p:cNvSpPr>
            <p:nvPr/>
          </p:nvSpPr>
          <p:spPr bwMode="auto">
            <a:xfrm>
              <a:off x="2643188" y="3643313"/>
              <a:ext cx="2214562" cy="642937"/>
            </a:xfrm>
            <a:prstGeom prst="rect">
              <a:avLst/>
            </a:prstGeom>
            <a:noFill/>
            <a:ln w="25400" algn="ctr">
              <a:solidFill>
                <a:srgbClr val="FF0000"/>
              </a:solidFill>
              <a:round/>
              <a:headEnd/>
              <a:tailEnd/>
            </a:ln>
          </p:spPr>
          <p:txBody>
            <a:bodyPr wrap="none" lIns="90000" tIns="46800" rIns="90000" bIns="46800" anchor="b"/>
            <a:lstStyle/>
            <a:p>
              <a:endParaRPr lang="ja-JP" altLang="en-US"/>
            </a:p>
          </p:txBody>
        </p:sp>
      </p:grpSp>
      <p:sp>
        <p:nvSpPr>
          <p:cNvPr id="17420" name="スライド番号プレースホルダ 3"/>
          <p:cNvSpPr txBox="1">
            <a:spLocks/>
          </p:cNvSpPr>
          <p:nvPr/>
        </p:nvSpPr>
        <p:spPr bwMode="auto">
          <a:xfrm>
            <a:off x="8459788" y="6584950"/>
            <a:ext cx="550862" cy="273050"/>
          </a:xfrm>
          <a:prstGeom prst="rect">
            <a:avLst/>
          </a:prstGeom>
          <a:noFill/>
          <a:ln w="9525">
            <a:noFill/>
            <a:miter lim="800000"/>
            <a:headEnd/>
            <a:tailEnd/>
          </a:ln>
        </p:spPr>
        <p:txBody>
          <a:bodyPr/>
          <a:lstStyle/>
          <a:p>
            <a:pPr algn="r"/>
            <a:fld id="{C914F1CD-BC4A-4EBA-B348-BF4E3AC135B4}" type="slidenum">
              <a:rPr lang="en-US" altLang="ja-JP" sz="1000"/>
              <a:pPr algn="r"/>
              <a:t>15</a:t>
            </a:fld>
            <a:endParaRPr lang="en-US" altLang="ja-JP" sz="1000"/>
          </a:p>
        </p:txBody>
      </p:sp>
      <p:sp>
        <p:nvSpPr>
          <p:cNvPr id="17421" name="正方形/長方形 7"/>
          <p:cNvSpPr>
            <a:spLocks noChangeArrowheads="1"/>
          </p:cNvSpPr>
          <p:nvPr/>
        </p:nvSpPr>
        <p:spPr bwMode="auto">
          <a:xfrm>
            <a:off x="5072063" y="1428750"/>
            <a:ext cx="3929062" cy="5143500"/>
          </a:xfrm>
          <a:prstGeom prst="rect">
            <a:avLst/>
          </a:prstGeom>
          <a:noFill/>
          <a:ln w="9525" algn="ctr">
            <a:solidFill>
              <a:schemeClr val="tx1"/>
            </a:solidFill>
            <a:round/>
            <a:headEnd/>
            <a:tailEnd/>
          </a:ln>
        </p:spPr>
        <p:txBody>
          <a:bodyPr wrap="none" lIns="90000" tIns="46800" rIns="90000" bIns="46800"/>
          <a:lstStyle/>
          <a:p>
            <a:pPr algn="ctr"/>
            <a:r>
              <a:rPr lang="ja-JP" altLang="en-US"/>
              <a:t>抽出が容易なコード片の候補</a:t>
            </a:r>
          </a:p>
        </p:txBody>
      </p:sp>
      <p:sp>
        <p:nvSpPr>
          <p:cNvPr id="17422" name="タイトル 1"/>
          <p:cNvSpPr>
            <a:spLocks noGrp="1"/>
          </p:cNvSpPr>
          <p:nvPr>
            <p:ph type="title"/>
          </p:nvPr>
        </p:nvSpPr>
        <p:spPr/>
        <p:txBody>
          <a:bodyPr/>
          <a:lstStyle/>
          <a:p>
            <a:r>
              <a:rPr lang="ja-JP" altLang="en-US" sz="3600" dirty="0" smtClean="0"/>
              <a:t>抽出が容易なコード片の候補の検出</a:t>
            </a:r>
          </a:p>
        </p:txBody>
      </p:sp>
      <p:grpSp>
        <p:nvGrpSpPr>
          <p:cNvPr id="30" name="グループ化 29"/>
          <p:cNvGrpSpPr/>
          <p:nvPr/>
        </p:nvGrpSpPr>
        <p:grpSpPr>
          <a:xfrm>
            <a:off x="1285852" y="3857628"/>
            <a:ext cx="2286016" cy="2428892"/>
            <a:chOff x="1285852" y="3857628"/>
            <a:chExt cx="2286016" cy="2428892"/>
          </a:xfrm>
        </p:grpSpPr>
        <p:sp>
          <p:nvSpPr>
            <p:cNvPr id="26" name="右中かっこ 25"/>
            <p:cNvSpPr/>
            <p:nvPr/>
          </p:nvSpPr>
          <p:spPr bwMode="auto">
            <a:xfrm flipH="1">
              <a:off x="2428860" y="3857628"/>
              <a:ext cx="500066" cy="714380"/>
            </a:xfrm>
            <a:prstGeom prst="rightBrace">
              <a:avLst/>
            </a:prstGeom>
            <a:noFill/>
            <a:ln w="44450" cap="flat" cmpd="sng" algn="ctr">
              <a:solidFill>
                <a:srgbClr val="3366FF"/>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sp>
          <p:nvSpPr>
            <p:cNvPr id="28" name="左カーブ矢印 27"/>
            <p:cNvSpPr/>
            <p:nvPr/>
          </p:nvSpPr>
          <p:spPr bwMode="auto">
            <a:xfrm flipH="1" flipV="1">
              <a:off x="1785918" y="4000504"/>
              <a:ext cx="857256" cy="785818"/>
            </a:xfrm>
            <a:prstGeom prst="curvedLeftArrow">
              <a:avLst/>
            </a:prstGeom>
            <a:solidFill>
              <a:srgbClr val="99CCFF"/>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smtClean="0">
                <a:ln>
                  <a:noFill/>
                </a:ln>
                <a:solidFill>
                  <a:schemeClr val="tx1"/>
                </a:solidFill>
                <a:effectLst/>
                <a:latin typeface="Arial" charset="0"/>
                <a:ea typeface="ＭＳ Ｐゴシック" charset="-128"/>
              </a:endParaRPr>
            </a:p>
          </p:txBody>
        </p:sp>
        <p:sp>
          <p:nvSpPr>
            <p:cNvPr id="29" name="角丸四角形吹き出し 28"/>
            <p:cNvSpPr/>
            <p:nvPr/>
          </p:nvSpPr>
          <p:spPr bwMode="auto">
            <a:xfrm>
              <a:off x="1285852" y="5715016"/>
              <a:ext cx="2286016" cy="571504"/>
            </a:xfrm>
            <a:prstGeom prst="wedgeRoundRectCallout">
              <a:avLst>
                <a:gd name="adj1" fmla="val -9604"/>
                <a:gd name="adj2" fmla="val -212586"/>
                <a:gd name="adj3" fmla="val 16667"/>
              </a:avLst>
            </a:prstGeom>
            <a:solidFill>
              <a:srgbClr val="99CCFF"/>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Arial" charset="0"/>
                  <a:ea typeface="ＭＳ Ｐゴシック" charset="-128"/>
                </a:rPr>
                <a:t>2</a:t>
              </a:r>
              <a:r>
                <a:rPr kumimoji="1" lang="ja-JP" altLang="en-US" sz="2400" b="0" i="0" u="none" strike="noStrike" cap="none" normalizeH="0" baseline="0" dirty="0" smtClean="0">
                  <a:ln>
                    <a:noFill/>
                  </a:ln>
                  <a:solidFill>
                    <a:schemeClr val="tx1"/>
                  </a:solidFill>
                  <a:effectLst/>
                  <a:latin typeface="Arial" charset="0"/>
                  <a:ea typeface="ＭＳ Ｐゴシック" charset="-128"/>
                </a:rPr>
                <a:t>変数への参照</a:t>
              </a:r>
            </a:p>
          </p:txBody>
        </p:sp>
      </p:grpSp>
      <p:grpSp>
        <p:nvGrpSpPr>
          <p:cNvPr id="31" name="グループ化 30"/>
          <p:cNvGrpSpPr/>
          <p:nvPr/>
        </p:nvGrpSpPr>
        <p:grpSpPr>
          <a:xfrm>
            <a:off x="1500166" y="3643314"/>
            <a:ext cx="3071834" cy="2643206"/>
            <a:chOff x="1500166" y="3643314"/>
            <a:chExt cx="3071834" cy="2643206"/>
          </a:xfrm>
        </p:grpSpPr>
        <p:sp>
          <p:nvSpPr>
            <p:cNvPr id="32" name="右中かっこ 31"/>
            <p:cNvSpPr/>
            <p:nvPr/>
          </p:nvSpPr>
          <p:spPr bwMode="auto">
            <a:xfrm>
              <a:off x="1500166" y="3643314"/>
              <a:ext cx="500066" cy="857256"/>
            </a:xfrm>
            <a:prstGeom prst="rightBrace">
              <a:avLst/>
            </a:prstGeom>
            <a:noFill/>
            <a:ln w="44450" cap="flat" cmpd="sng" algn="ctr">
              <a:solidFill>
                <a:srgbClr val="3366FF"/>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sp>
          <p:nvSpPr>
            <p:cNvPr id="33" name="左カーブ矢印 32"/>
            <p:cNvSpPr/>
            <p:nvPr/>
          </p:nvSpPr>
          <p:spPr bwMode="auto">
            <a:xfrm flipV="1">
              <a:off x="1785918" y="3857628"/>
              <a:ext cx="857256" cy="928694"/>
            </a:xfrm>
            <a:prstGeom prst="curvedLeftArrow">
              <a:avLst/>
            </a:prstGeom>
            <a:solidFill>
              <a:srgbClr val="99CCFF"/>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smtClean="0">
                <a:ln>
                  <a:noFill/>
                </a:ln>
                <a:solidFill>
                  <a:schemeClr val="tx1"/>
                </a:solidFill>
                <a:effectLst/>
                <a:latin typeface="Arial" charset="0"/>
                <a:ea typeface="ＭＳ Ｐゴシック" charset="-128"/>
              </a:endParaRPr>
            </a:p>
          </p:txBody>
        </p:sp>
        <p:sp>
          <p:nvSpPr>
            <p:cNvPr id="34" name="角丸四角形吹き出し 33"/>
            <p:cNvSpPr/>
            <p:nvPr/>
          </p:nvSpPr>
          <p:spPr bwMode="auto">
            <a:xfrm>
              <a:off x="2285984" y="5715016"/>
              <a:ext cx="2286016" cy="571504"/>
            </a:xfrm>
            <a:prstGeom prst="wedgeRoundRectCallout">
              <a:avLst>
                <a:gd name="adj1" fmla="val -48201"/>
                <a:gd name="adj2" fmla="val -226621"/>
                <a:gd name="adj3" fmla="val 16667"/>
              </a:avLst>
            </a:prstGeom>
            <a:solidFill>
              <a:srgbClr val="99CCFF"/>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ja-JP" dirty="0"/>
                <a:t>3</a:t>
              </a:r>
              <a:r>
                <a:rPr kumimoji="1" lang="ja-JP" altLang="en-US" sz="2400" b="0" i="0" u="none" strike="noStrike" cap="none" normalizeH="0" baseline="0" dirty="0" smtClean="0">
                  <a:ln>
                    <a:noFill/>
                  </a:ln>
                  <a:solidFill>
                    <a:schemeClr val="tx1"/>
                  </a:solidFill>
                  <a:effectLst/>
                  <a:latin typeface="Arial" charset="0"/>
                  <a:ea typeface="ＭＳ Ｐゴシック" charset="-128"/>
                </a:rPr>
                <a:t>変数への参照</a:t>
              </a:r>
            </a:p>
          </p:txBody>
        </p:sp>
      </p:grpSp>
      <p:grpSp>
        <p:nvGrpSpPr>
          <p:cNvPr id="35" name="グループ化 34"/>
          <p:cNvGrpSpPr/>
          <p:nvPr/>
        </p:nvGrpSpPr>
        <p:grpSpPr>
          <a:xfrm>
            <a:off x="4929188" y="2857509"/>
            <a:ext cx="3714778" cy="2786069"/>
            <a:chOff x="4929188" y="1643063"/>
            <a:chExt cx="3714778" cy="2786069"/>
          </a:xfrm>
        </p:grpSpPr>
        <p:sp>
          <p:nvSpPr>
            <p:cNvPr id="36" name="乗算記号 35"/>
            <p:cNvSpPr/>
            <p:nvPr/>
          </p:nvSpPr>
          <p:spPr bwMode="auto">
            <a:xfrm>
              <a:off x="4929188" y="1643063"/>
              <a:ext cx="1500187" cy="1500187"/>
            </a:xfrm>
            <a:prstGeom prst="mathMultiply">
              <a:avLst>
                <a:gd name="adj1" fmla="val 4917"/>
              </a:avLst>
            </a:prstGeom>
            <a:solidFill>
              <a:srgbClr val="FF0000"/>
            </a:solidFill>
            <a:ln w="9525" cap="flat" cmpd="sng" algn="ctr">
              <a:solidFill>
                <a:srgbClr val="FF0000"/>
              </a:solidFill>
              <a:prstDash val="solid"/>
              <a:round/>
              <a:headEnd type="none" w="med" len="med"/>
              <a:tailEnd type="none" w="med" len="med"/>
            </a:ln>
            <a:effectLst/>
          </p:spPr>
          <p:txBody>
            <a:bodyPr wrap="none" lIns="90000" tIns="46800" rIns="90000" bIns="46800" anchor="b"/>
            <a:lstStyle/>
            <a:p>
              <a:pPr>
                <a:defRPr/>
              </a:pPr>
              <a:endParaRPr lang="ja-JP" altLang="en-US"/>
            </a:p>
          </p:txBody>
        </p:sp>
        <p:sp>
          <p:nvSpPr>
            <p:cNvPr id="37" name="角丸四角形吹き出し 36"/>
            <p:cNvSpPr/>
            <p:nvPr/>
          </p:nvSpPr>
          <p:spPr bwMode="auto">
            <a:xfrm>
              <a:off x="5500694" y="3857628"/>
              <a:ext cx="3143272" cy="571504"/>
            </a:xfrm>
            <a:prstGeom prst="wedgeRoundRectCallout">
              <a:avLst>
                <a:gd name="adj1" fmla="val -48614"/>
                <a:gd name="adj2" fmla="val -238070"/>
                <a:gd name="adj3" fmla="val 16667"/>
              </a:avLst>
            </a:prstGeom>
            <a:solidFill>
              <a:srgbClr val="FFCC99"/>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Arial" charset="0"/>
                  <a:ea typeface="ＭＳ Ｐゴシック" charset="-128"/>
                </a:rPr>
                <a:t>候補として検出しない</a:t>
              </a:r>
            </a:p>
          </p:txBody>
        </p:sp>
      </p:grpSp>
      <p:sp>
        <p:nvSpPr>
          <p:cNvPr id="38" name="テキスト ボックス 37"/>
          <p:cNvSpPr txBox="1"/>
          <p:nvPr/>
        </p:nvSpPr>
        <p:spPr bwMode="auto">
          <a:xfrm>
            <a:off x="428596" y="1500174"/>
            <a:ext cx="3786214" cy="584775"/>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n"/>
              <a:tabLst/>
            </a:pPr>
            <a:r>
              <a:rPr lang="ja-JP" altLang="en-US" sz="3200" kern="0" dirty="0" smtClean="0">
                <a:solidFill>
                  <a:schemeClr val="tx1"/>
                </a:solidFill>
              </a:rPr>
              <a:t>範囲を後ろへ拡大</a:t>
            </a:r>
            <a:endParaRPr kumimoji="1" lang="ja-JP" altLang="en-US" sz="32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3" presetClass="emph" presetSubtype="1" nodeType="withEffect">
                                  <p:stCondLst>
                                    <p:cond delay="0"/>
                                  </p:stCondLst>
                                  <p:childTnLst>
                                    <p:set>
                                      <p:cBhvr override="childStyle">
                                        <p:cTn id="8" dur="indefinite"/>
                                        <p:tgtEl>
                                          <p:spTgt spid="17411">
                                            <p:txEl>
                                              <p:pRg st="7" end="7"/>
                                            </p:txEl>
                                          </p:spTgt>
                                        </p:tgtEl>
                                        <p:attrNameLst>
                                          <p:attrName>style.color</p:attrName>
                                        </p:attrNameLst>
                                      </p:cBhvr>
                                      <p:to>
                                        <p:clrVal>
                                          <a:schemeClr val="accent2"/>
                                        </p:clrVal>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1"/>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3" presetClass="emph" presetSubtype="1" nodeType="withEffect">
                                  <p:stCondLst>
                                    <p:cond delay="0"/>
                                  </p:stCondLst>
                                  <p:childTnLst>
                                    <p:set>
                                      <p:cBhvr override="childStyle">
                                        <p:cTn id="16" dur="indefinite"/>
                                        <p:tgtEl>
                                          <p:spTgt spid="17412">
                                            <p:txEl>
                                              <p:pRg st="7" end="7"/>
                                            </p:txEl>
                                          </p:spTgt>
                                        </p:tgtEl>
                                        <p:attrNameLst>
                                          <p:attrName>style.color</p:attrName>
                                        </p:attrNameLst>
                                      </p:cBhvr>
                                      <p:to>
                                        <p:clrVal>
                                          <a:schemeClr val="accent2"/>
                                        </p:clrVal>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32"/>
          <p:cNvSpPr>
            <a:spLocks noChangeArrowheads="1"/>
          </p:cNvSpPr>
          <p:nvPr/>
        </p:nvSpPr>
        <p:spPr bwMode="auto">
          <a:xfrm flipV="1">
            <a:off x="142875" y="2357438"/>
            <a:ext cx="2143125" cy="3429000"/>
          </a:xfrm>
          <a:prstGeom prst="foldedCorner">
            <a:avLst>
              <a:gd name="adj" fmla="val 12500"/>
            </a:avLst>
          </a:prstGeom>
          <a:solidFill>
            <a:srgbClr val="FFFFCC"/>
          </a:solidFill>
          <a:ln w="9525">
            <a:solidFill>
              <a:schemeClr val="tx1"/>
            </a:solidFill>
            <a:round/>
            <a:headEnd/>
            <a:tailEnd/>
          </a:ln>
        </p:spPr>
        <p:txBody>
          <a:bodyPr rot="10800000" wrap="none" anchor="b"/>
          <a:lstStyle/>
          <a:p>
            <a:r>
              <a:rPr lang="en-US" altLang="ja-JP" sz="2000" dirty="0"/>
              <a:t>…</a:t>
            </a:r>
          </a:p>
          <a:p>
            <a:r>
              <a:rPr lang="en-US" altLang="ja-JP" sz="2000" dirty="0"/>
              <a:t>i</a:t>
            </a:r>
            <a:r>
              <a:rPr lang="en-US" altLang="ja-JP" sz="2000" dirty="0" smtClean="0"/>
              <a:t>f(x </a:t>
            </a:r>
            <a:r>
              <a:rPr lang="en-US" altLang="ja-JP" sz="2000" dirty="0"/>
              <a:t>&gt; 0){</a:t>
            </a:r>
          </a:p>
          <a:p>
            <a:r>
              <a:rPr lang="en-US" altLang="ja-JP" sz="2000" dirty="0"/>
              <a:t> </a:t>
            </a:r>
            <a:r>
              <a:rPr lang="en-US" altLang="ja-JP" sz="2000" dirty="0" err="1"/>
              <a:t>setBase</a:t>
            </a:r>
            <a:r>
              <a:rPr lang="en-US" altLang="ja-JP" sz="2000" dirty="0"/>
              <a:t>(x);</a:t>
            </a:r>
          </a:p>
          <a:p>
            <a:r>
              <a:rPr lang="en-US" altLang="ja-JP" sz="2000" dirty="0"/>
              <a:t> check();</a:t>
            </a:r>
          </a:p>
          <a:p>
            <a:r>
              <a:rPr lang="en-US" altLang="ja-JP" sz="2000" dirty="0"/>
              <a:t> a = base();</a:t>
            </a:r>
          </a:p>
          <a:p>
            <a:r>
              <a:rPr lang="en-US" altLang="ja-JP" sz="2000" dirty="0"/>
              <a:t> b = a*rate();</a:t>
            </a:r>
          </a:p>
          <a:p>
            <a:r>
              <a:rPr lang="en-US" altLang="ja-JP" sz="2000" dirty="0"/>
              <a:t> c = cost();</a:t>
            </a:r>
          </a:p>
          <a:p>
            <a:r>
              <a:rPr lang="en-US" altLang="ja-JP" sz="2000" dirty="0"/>
              <a:t> calc(a, b, c);</a:t>
            </a:r>
          </a:p>
          <a:p>
            <a:r>
              <a:rPr lang="en-US" altLang="ja-JP" sz="2000" dirty="0"/>
              <a:t> </a:t>
            </a:r>
            <a:r>
              <a:rPr lang="en-US" altLang="ja-JP" sz="2000" dirty="0" smtClean="0"/>
              <a:t>result = res(</a:t>
            </a:r>
            <a:r>
              <a:rPr lang="en-US" altLang="ja-JP" sz="2000" dirty="0" err="1" smtClean="0"/>
              <a:t>x,y</a:t>
            </a:r>
            <a:r>
              <a:rPr lang="en-US" altLang="ja-JP" sz="2000" dirty="0"/>
              <a:t>);</a:t>
            </a:r>
          </a:p>
          <a:p>
            <a:r>
              <a:rPr lang="en-US" altLang="ja-JP" sz="2000" dirty="0"/>
              <a:t>}</a:t>
            </a:r>
          </a:p>
          <a:p>
            <a:r>
              <a:rPr lang="en-US" altLang="ja-JP" sz="2000" dirty="0"/>
              <a:t>…</a:t>
            </a:r>
          </a:p>
        </p:txBody>
      </p:sp>
      <p:sp>
        <p:nvSpPr>
          <p:cNvPr id="18435" name="AutoShape 32"/>
          <p:cNvSpPr>
            <a:spLocks noChangeArrowheads="1"/>
          </p:cNvSpPr>
          <p:nvPr/>
        </p:nvSpPr>
        <p:spPr bwMode="auto">
          <a:xfrm flipV="1">
            <a:off x="2571750" y="2357438"/>
            <a:ext cx="2357438" cy="3429000"/>
          </a:xfrm>
          <a:prstGeom prst="foldedCorner">
            <a:avLst>
              <a:gd name="adj" fmla="val 12500"/>
            </a:avLst>
          </a:prstGeom>
          <a:solidFill>
            <a:srgbClr val="FFFFCC"/>
          </a:solidFill>
          <a:ln w="9525">
            <a:solidFill>
              <a:schemeClr val="tx1"/>
            </a:solidFill>
            <a:round/>
            <a:headEnd/>
            <a:tailEnd/>
          </a:ln>
        </p:spPr>
        <p:txBody>
          <a:bodyPr rot="10800000" wrap="none" anchor="b"/>
          <a:lstStyle/>
          <a:p>
            <a:r>
              <a:rPr lang="en-US" altLang="ja-JP" sz="2000" dirty="0"/>
              <a:t>…</a:t>
            </a:r>
          </a:p>
          <a:p>
            <a:r>
              <a:rPr lang="en-US" altLang="ja-JP" sz="2000" dirty="0"/>
              <a:t>if(x &gt; 0){</a:t>
            </a:r>
          </a:p>
          <a:p>
            <a:r>
              <a:rPr lang="en-US" altLang="ja-JP" sz="2000" dirty="0"/>
              <a:t> </a:t>
            </a:r>
            <a:r>
              <a:rPr lang="en-US" altLang="ja-JP" sz="2000" dirty="0" err="1"/>
              <a:t>setBase</a:t>
            </a:r>
            <a:r>
              <a:rPr lang="en-US" altLang="ja-JP" sz="2000" dirty="0"/>
              <a:t>(x);</a:t>
            </a:r>
          </a:p>
          <a:p>
            <a:r>
              <a:rPr lang="en-US" altLang="ja-JP" sz="2000" dirty="0"/>
              <a:t> check();</a:t>
            </a:r>
          </a:p>
          <a:p>
            <a:r>
              <a:rPr lang="en-US" altLang="ja-JP" sz="2000" dirty="0"/>
              <a:t> </a:t>
            </a:r>
            <a:r>
              <a:rPr lang="en-US" altLang="ja-JP" sz="2000" dirty="0" err="1" smtClean="0"/>
              <a:t>setDead</a:t>
            </a:r>
            <a:r>
              <a:rPr lang="en-US" altLang="ja-JP" sz="2000" dirty="0" smtClean="0"/>
              <a:t>(y);</a:t>
            </a:r>
            <a:endParaRPr lang="en-US" altLang="ja-JP" sz="2000" dirty="0"/>
          </a:p>
          <a:p>
            <a:r>
              <a:rPr lang="en-US" altLang="ja-JP" sz="2000" dirty="0"/>
              <a:t> b = b-dead()*rate();</a:t>
            </a:r>
          </a:p>
          <a:p>
            <a:r>
              <a:rPr lang="en-US" altLang="ja-JP" sz="2000" dirty="0"/>
              <a:t> c = cost();</a:t>
            </a:r>
          </a:p>
          <a:p>
            <a:r>
              <a:rPr lang="en-US" altLang="ja-JP" sz="2000" dirty="0"/>
              <a:t> calc(a, b, c);</a:t>
            </a:r>
          </a:p>
          <a:p>
            <a:r>
              <a:rPr lang="en-US" altLang="ja-JP" sz="2000" dirty="0"/>
              <a:t> </a:t>
            </a:r>
            <a:r>
              <a:rPr lang="en-US" altLang="ja-JP" sz="2000" dirty="0" smtClean="0"/>
              <a:t>result = res(</a:t>
            </a:r>
            <a:r>
              <a:rPr lang="en-US" altLang="ja-JP" sz="2000" dirty="0" err="1" smtClean="0"/>
              <a:t>x,y</a:t>
            </a:r>
            <a:r>
              <a:rPr lang="en-US" altLang="ja-JP" sz="2000" dirty="0"/>
              <a:t>);</a:t>
            </a:r>
          </a:p>
          <a:p>
            <a:r>
              <a:rPr lang="en-US" altLang="ja-JP" sz="2000" dirty="0"/>
              <a:t>}</a:t>
            </a:r>
          </a:p>
          <a:p>
            <a:r>
              <a:rPr lang="en-US" altLang="ja-JP" sz="2000" dirty="0"/>
              <a:t>…</a:t>
            </a:r>
          </a:p>
        </p:txBody>
      </p:sp>
      <p:grpSp>
        <p:nvGrpSpPr>
          <p:cNvPr id="18436" name="グループ化 110"/>
          <p:cNvGrpSpPr>
            <a:grpSpLocks/>
          </p:cNvGrpSpPr>
          <p:nvPr/>
        </p:nvGrpSpPr>
        <p:grpSpPr bwMode="auto">
          <a:xfrm>
            <a:off x="5286375" y="3143250"/>
            <a:ext cx="785813" cy="857250"/>
            <a:chOff x="5286390" y="3143254"/>
            <a:chExt cx="785812" cy="857250"/>
          </a:xfrm>
        </p:grpSpPr>
        <p:sp>
          <p:nvSpPr>
            <p:cNvPr id="18458" name="AutoShape 32"/>
            <p:cNvSpPr>
              <a:spLocks noChangeArrowheads="1"/>
            </p:cNvSpPr>
            <p:nvPr/>
          </p:nvSpPr>
          <p:spPr bwMode="auto">
            <a:xfrm flipV="1">
              <a:off x="5286390" y="3143254"/>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18459" name="直線コネクタ 112"/>
            <p:cNvCxnSpPr>
              <a:cxnSpLocks noChangeShapeType="1"/>
            </p:cNvCxnSpPr>
            <p:nvPr/>
          </p:nvCxnSpPr>
          <p:spPr bwMode="auto">
            <a:xfrm>
              <a:off x="5357832" y="3571869"/>
              <a:ext cx="642942" cy="0"/>
            </a:xfrm>
            <a:prstGeom prst="line">
              <a:avLst/>
            </a:prstGeom>
            <a:noFill/>
            <a:ln w="28575" algn="ctr">
              <a:solidFill>
                <a:srgbClr val="FF0000"/>
              </a:solidFill>
              <a:round/>
              <a:headEnd/>
              <a:tailEnd/>
            </a:ln>
          </p:spPr>
        </p:cxnSp>
        <p:cxnSp>
          <p:nvCxnSpPr>
            <p:cNvPr id="18460" name="直線コネクタ 113"/>
            <p:cNvCxnSpPr>
              <a:cxnSpLocks noChangeShapeType="1"/>
            </p:cNvCxnSpPr>
            <p:nvPr/>
          </p:nvCxnSpPr>
          <p:spPr bwMode="auto">
            <a:xfrm>
              <a:off x="5357832" y="3643307"/>
              <a:ext cx="642942" cy="0"/>
            </a:xfrm>
            <a:prstGeom prst="line">
              <a:avLst/>
            </a:prstGeom>
            <a:noFill/>
            <a:ln w="28575" algn="ctr">
              <a:solidFill>
                <a:srgbClr val="FF0000"/>
              </a:solidFill>
              <a:round/>
              <a:headEnd/>
              <a:tailEnd/>
            </a:ln>
          </p:spPr>
        </p:cxnSp>
        <p:cxnSp>
          <p:nvCxnSpPr>
            <p:cNvPr id="18461" name="直線コネクタ 114"/>
            <p:cNvCxnSpPr>
              <a:cxnSpLocks noChangeShapeType="1"/>
            </p:cNvCxnSpPr>
            <p:nvPr/>
          </p:nvCxnSpPr>
          <p:spPr bwMode="auto">
            <a:xfrm>
              <a:off x="5357822" y="3714752"/>
              <a:ext cx="642942" cy="0"/>
            </a:xfrm>
            <a:prstGeom prst="line">
              <a:avLst/>
            </a:prstGeom>
            <a:noFill/>
            <a:ln w="28575" algn="ctr">
              <a:solidFill>
                <a:srgbClr val="00B050"/>
              </a:solidFill>
              <a:round/>
              <a:headEnd/>
              <a:tailEnd/>
            </a:ln>
          </p:spPr>
        </p:cxnSp>
      </p:grpSp>
      <p:grpSp>
        <p:nvGrpSpPr>
          <p:cNvPr id="18437" name="グループ化 115"/>
          <p:cNvGrpSpPr>
            <a:grpSpLocks/>
          </p:cNvGrpSpPr>
          <p:nvPr/>
        </p:nvGrpSpPr>
        <p:grpSpPr bwMode="auto">
          <a:xfrm>
            <a:off x="5286375" y="1928813"/>
            <a:ext cx="785813" cy="857250"/>
            <a:chOff x="5286380" y="1928808"/>
            <a:chExt cx="785812" cy="857250"/>
          </a:xfrm>
        </p:grpSpPr>
        <p:sp>
          <p:nvSpPr>
            <p:cNvPr id="18455" name="AutoShape 32"/>
            <p:cNvSpPr>
              <a:spLocks noChangeArrowheads="1"/>
            </p:cNvSpPr>
            <p:nvPr/>
          </p:nvSpPr>
          <p:spPr bwMode="auto">
            <a:xfrm flipV="1">
              <a:off x="5286380" y="1928808"/>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18456" name="直線コネクタ 117"/>
            <p:cNvCxnSpPr>
              <a:cxnSpLocks noChangeShapeType="1"/>
            </p:cNvCxnSpPr>
            <p:nvPr/>
          </p:nvCxnSpPr>
          <p:spPr bwMode="auto">
            <a:xfrm>
              <a:off x="5357822" y="2357423"/>
              <a:ext cx="642942" cy="0"/>
            </a:xfrm>
            <a:prstGeom prst="line">
              <a:avLst/>
            </a:prstGeom>
            <a:noFill/>
            <a:ln w="28575" algn="ctr">
              <a:solidFill>
                <a:srgbClr val="FF0000"/>
              </a:solidFill>
              <a:round/>
              <a:headEnd/>
              <a:tailEnd/>
            </a:ln>
          </p:spPr>
        </p:cxnSp>
        <p:cxnSp>
          <p:nvCxnSpPr>
            <p:cNvPr id="18457" name="直線コネクタ 118"/>
            <p:cNvCxnSpPr>
              <a:cxnSpLocks noChangeShapeType="1"/>
            </p:cNvCxnSpPr>
            <p:nvPr/>
          </p:nvCxnSpPr>
          <p:spPr bwMode="auto">
            <a:xfrm>
              <a:off x="5357822" y="2428861"/>
              <a:ext cx="642942" cy="0"/>
            </a:xfrm>
            <a:prstGeom prst="line">
              <a:avLst/>
            </a:prstGeom>
            <a:noFill/>
            <a:ln w="28575" algn="ctr">
              <a:solidFill>
                <a:srgbClr val="FF0000"/>
              </a:solidFill>
              <a:round/>
              <a:headEnd/>
              <a:tailEnd/>
            </a:ln>
          </p:spPr>
        </p:cxnSp>
      </p:grpSp>
      <p:grpSp>
        <p:nvGrpSpPr>
          <p:cNvPr id="18438" name="グループ化 119"/>
          <p:cNvGrpSpPr>
            <a:grpSpLocks/>
          </p:cNvGrpSpPr>
          <p:nvPr/>
        </p:nvGrpSpPr>
        <p:grpSpPr bwMode="auto">
          <a:xfrm>
            <a:off x="5286375" y="4357688"/>
            <a:ext cx="785813" cy="857250"/>
            <a:chOff x="5286384" y="4357700"/>
            <a:chExt cx="785812" cy="857250"/>
          </a:xfrm>
          <a:solidFill>
            <a:srgbClr val="FFC000"/>
          </a:solidFill>
        </p:grpSpPr>
        <p:sp>
          <p:nvSpPr>
            <p:cNvPr id="18450" name="AutoShape 32"/>
            <p:cNvSpPr>
              <a:spLocks noChangeArrowheads="1"/>
            </p:cNvSpPr>
            <p:nvPr/>
          </p:nvSpPr>
          <p:spPr bwMode="auto">
            <a:xfrm flipV="1">
              <a:off x="5286384" y="4357700"/>
              <a:ext cx="785812" cy="857250"/>
            </a:xfrm>
            <a:prstGeom prst="foldedCorner">
              <a:avLst>
                <a:gd name="adj" fmla="val 12500"/>
              </a:avLst>
            </a:prstGeom>
            <a:grpFill/>
            <a:ln w="9525">
              <a:solidFill>
                <a:schemeClr val="tx1"/>
              </a:solidFill>
              <a:round/>
              <a:headEnd/>
              <a:tailEnd/>
            </a:ln>
          </p:spPr>
          <p:txBody>
            <a:bodyPr rot="10800000" wrap="none" anchor="b"/>
            <a:lstStyle/>
            <a:p>
              <a:endParaRPr lang="en-US" altLang="ja-JP" sz="2000"/>
            </a:p>
          </p:txBody>
        </p:sp>
        <p:cxnSp>
          <p:nvCxnSpPr>
            <p:cNvPr id="18451" name="直線コネクタ 121"/>
            <p:cNvCxnSpPr>
              <a:cxnSpLocks noChangeShapeType="1"/>
            </p:cNvCxnSpPr>
            <p:nvPr/>
          </p:nvCxnSpPr>
          <p:spPr bwMode="auto">
            <a:xfrm>
              <a:off x="5357826" y="4786315"/>
              <a:ext cx="642942" cy="0"/>
            </a:xfrm>
            <a:prstGeom prst="line">
              <a:avLst/>
            </a:prstGeom>
            <a:grpFill/>
            <a:ln w="28575" algn="ctr">
              <a:solidFill>
                <a:srgbClr val="FF0000"/>
              </a:solidFill>
              <a:round/>
              <a:headEnd/>
              <a:tailEnd/>
            </a:ln>
          </p:spPr>
        </p:cxnSp>
        <p:cxnSp>
          <p:nvCxnSpPr>
            <p:cNvPr id="18452" name="直線コネクタ 122"/>
            <p:cNvCxnSpPr>
              <a:cxnSpLocks noChangeShapeType="1"/>
            </p:cNvCxnSpPr>
            <p:nvPr/>
          </p:nvCxnSpPr>
          <p:spPr bwMode="auto">
            <a:xfrm>
              <a:off x="5357826" y="4857753"/>
              <a:ext cx="642942" cy="0"/>
            </a:xfrm>
            <a:prstGeom prst="line">
              <a:avLst/>
            </a:prstGeom>
            <a:grpFill/>
            <a:ln w="28575" algn="ctr">
              <a:solidFill>
                <a:srgbClr val="FF0000"/>
              </a:solidFill>
              <a:round/>
              <a:headEnd/>
              <a:tailEnd/>
            </a:ln>
          </p:spPr>
        </p:cxnSp>
        <p:cxnSp>
          <p:nvCxnSpPr>
            <p:cNvPr id="18453" name="直線コネクタ 123"/>
            <p:cNvCxnSpPr>
              <a:cxnSpLocks noChangeShapeType="1"/>
            </p:cNvCxnSpPr>
            <p:nvPr/>
          </p:nvCxnSpPr>
          <p:spPr bwMode="auto">
            <a:xfrm>
              <a:off x="5357816" y="4929198"/>
              <a:ext cx="642942" cy="0"/>
            </a:xfrm>
            <a:prstGeom prst="line">
              <a:avLst/>
            </a:prstGeom>
            <a:grpFill/>
            <a:ln w="28575" algn="ctr">
              <a:solidFill>
                <a:srgbClr val="00B050"/>
              </a:solidFill>
              <a:round/>
              <a:headEnd/>
              <a:tailEnd/>
            </a:ln>
          </p:spPr>
        </p:cxnSp>
        <p:cxnSp>
          <p:nvCxnSpPr>
            <p:cNvPr id="18454" name="直線コネクタ 124"/>
            <p:cNvCxnSpPr>
              <a:cxnSpLocks noChangeShapeType="1"/>
            </p:cNvCxnSpPr>
            <p:nvPr/>
          </p:nvCxnSpPr>
          <p:spPr bwMode="auto">
            <a:xfrm>
              <a:off x="5357816" y="5000636"/>
              <a:ext cx="642942" cy="0"/>
            </a:xfrm>
            <a:prstGeom prst="line">
              <a:avLst/>
            </a:prstGeom>
            <a:grpFill/>
            <a:ln w="28575" algn="ctr">
              <a:solidFill>
                <a:srgbClr val="00B050"/>
              </a:solidFill>
              <a:round/>
              <a:headEnd/>
              <a:tailEnd/>
            </a:ln>
          </p:spPr>
        </p:cxnSp>
      </p:grpSp>
      <p:sp>
        <p:nvSpPr>
          <p:cNvPr id="18439" name="下矢印 189"/>
          <p:cNvSpPr>
            <a:spLocks noChangeArrowheads="1"/>
          </p:cNvSpPr>
          <p:nvPr/>
        </p:nvSpPr>
        <p:spPr bwMode="auto">
          <a:xfrm>
            <a:off x="5429250" y="2857500"/>
            <a:ext cx="500063" cy="214313"/>
          </a:xfrm>
          <a:prstGeom prst="downArrow">
            <a:avLst>
              <a:gd name="adj1" fmla="val 50000"/>
              <a:gd name="adj2" fmla="val 50000"/>
            </a:avLst>
          </a:prstGeom>
          <a:solidFill>
            <a:srgbClr val="CCFFCC"/>
          </a:solidFill>
          <a:ln w="9525" algn="ctr">
            <a:solidFill>
              <a:schemeClr val="tx1"/>
            </a:solidFill>
            <a:round/>
            <a:headEnd/>
            <a:tailEnd/>
          </a:ln>
        </p:spPr>
        <p:txBody>
          <a:bodyPr wrap="none" lIns="90000" tIns="46800" rIns="90000" bIns="46800" anchor="b"/>
          <a:lstStyle/>
          <a:p>
            <a:endParaRPr lang="ja-JP" altLang="en-US"/>
          </a:p>
        </p:txBody>
      </p:sp>
      <p:sp>
        <p:nvSpPr>
          <p:cNvPr id="18440" name="下矢印 191"/>
          <p:cNvSpPr>
            <a:spLocks noChangeArrowheads="1"/>
          </p:cNvSpPr>
          <p:nvPr/>
        </p:nvSpPr>
        <p:spPr bwMode="auto">
          <a:xfrm>
            <a:off x="5429250" y="4071938"/>
            <a:ext cx="500063" cy="214312"/>
          </a:xfrm>
          <a:prstGeom prst="downArrow">
            <a:avLst>
              <a:gd name="adj1" fmla="val 50000"/>
              <a:gd name="adj2" fmla="val 50000"/>
            </a:avLst>
          </a:prstGeom>
          <a:solidFill>
            <a:srgbClr val="CCFFCC"/>
          </a:solidFill>
          <a:ln w="9525" algn="ctr">
            <a:solidFill>
              <a:schemeClr val="tx1"/>
            </a:solidFill>
            <a:round/>
            <a:headEnd/>
            <a:tailEnd/>
          </a:ln>
        </p:spPr>
        <p:txBody>
          <a:bodyPr wrap="none" lIns="90000" tIns="46800" rIns="90000" bIns="46800" anchor="b"/>
          <a:lstStyle/>
          <a:p>
            <a:endParaRPr lang="ja-JP" altLang="en-US"/>
          </a:p>
        </p:txBody>
      </p:sp>
      <p:sp>
        <p:nvSpPr>
          <p:cNvPr id="201" name="乗算記号 200"/>
          <p:cNvSpPr/>
          <p:nvPr/>
        </p:nvSpPr>
        <p:spPr bwMode="auto">
          <a:xfrm>
            <a:off x="4929188" y="1643063"/>
            <a:ext cx="1500187" cy="1500187"/>
          </a:xfrm>
          <a:prstGeom prst="mathMultiply">
            <a:avLst>
              <a:gd name="adj1" fmla="val 4917"/>
            </a:avLst>
          </a:prstGeom>
          <a:solidFill>
            <a:srgbClr val="FF0000"/>
          </a:solidFill>
          <a:ln w="9525" cap="flat" cmpd="sng" algn="ctr">
            <a:solidFill>
              <a:srgbClr val="FF0000"/>
            </a:solidFill>
            <a:prstDash val="solid"/>
            <a:round/>
            <a:headEnd type="none" w="med" len="med"/>
            <a:tailEnd type="none" w="med" len="med"/>
          </a:ln>
          <a:effectLst/>
        </p:spPr>
        <p:txBody>
          <a:bodyPr wrap="none" lIns="90000" tIns="46800" rIns="90000" bIns="46800" anchor="b"/>
          <a:lstStyle/>
          <a:p>
            <a:pPr>
              <a:defRPr/>
            </a:pPr>
            <a:endParaRPr lang="ja-JP" altLang="en-US"/>
          </a:p>
        </p:txBody>
      </p:sp>
      <p:sp>
        <p:nvSpPr>
          <p:cNvPr id="202" name="乗算記号 201"/>
          <p:cNvSpPr/>
          <p:nvPr/>
        </p:nvSpPr>
        <p:spPr bwMode="auto">
          <a:xfrm>
            <a:off x="4929188" y="2857500"/>
            <a:ext cx="1500187" cy="1500188"/>
          </a:xfrm>
          <a:prstGeom prst="mathMultiply">
            <a:avLst>
              <a:gd name="adj1" fmla="val 4917"/>
            </a:avLst>
          </a:prstGeom>
          <a:solidFill>
            <a:srgbClr val="FF0000"/>
          </a:solidFill>
          <a:ln w="9525" cap="flat" cmpd="sng" algn="ctr">
            <a:solidFill>
              <a:srgbClr val="FF0000"/>
            </a:solidFill>
            <a:prstDash val="solid"/>
            <a:round/>
            <a:headEnd type="none" w="med" len="med"/>
            <a:tailEnd type="none" w="med" len="med"/>
          </a:ln>
          <a:effectLst/>
        </p:spPr>
        <p:txBody>
          <a:bodyPr wrap="none" lIns="90000" tIns="46800" rIns="90000" bIns="46800" anchor="b"/>
          <a:lstStyle/>
          <a:p>
            <a:pPr>
              <a:defRPr/>
            </a:pPr>
            <a:endParaRPr lang="ja-JP" altLang="en-US"/>
          </a:p>
        </p:txBody>
      </p:sp>
      <p:grpSp>
        <p:nvGrpSpPr>
          <p:cNvPr id="18443" name="グループ化 105"/>
          <p:cNvGrpSpPr>
            <a:grpSpLocks/>
          </p:cNvGrpSpPr>
          <p:nvPr/>
        </p:nvGrpSpPr>
        <p:grpSpPr bwMode="auto">
          <a:xfrm>
            <a:off x="214313" y="3643313"/>
            <a:ext cx="4643437" cy="1285875"/>
            <a:chOff x="214313" y="3643313"/>
            <a:chExt cx="4643437" cy="1285875"/>
          </a:xfrm>
        </p:grpSpPr>
        <p:sp>
          <p:nvSpPr>
            <p:cNvPr id="18446" name="正方形/長方形 14"/>
            <p:cNvSpPr>
              <a:spLocks noChangeArrowheads="1"/>
            </p:cNvSpPr>
            <p:nvPr/>
          </p:nvSpPr>
          <p:spPr bwMode="auto">
            <a:xfrm>
              <a:off x="214313" y="4572000"/>
              <a:ext cx="2000250" cy="357188"/>
            </a:xfrm>
            <a:prstGeom prst="rect">
              <a:avLst/>
            </a:prstGeom>
            <a:noFill/>
            <a:ln w="25400" algn="ctr">
              <a:solidFill>
                <a:srgbClr val="00B050"/>
              </a:solidFill>
              <a:prstDash val="dash"/>
              <a:round/>
              <a:headEnd/>
              <a:tailEnd/>
            </a:ln>
          </p:spPr>
          <p:txBody>
            <a:bodyPr wrap="none" lIns="90000" tIns="46800" rIns="90000" bIns="46800" anchor="b"/>
            <a:lstStyle/>
            <a:p>
              <a:endParaRPr lang="ja-JP" altLang="en-US"/>
            </a:p>
          </p:txBody>
        </p:sp>
        <p:sp>
          <p:nvSpPr>
            <p:cNvPr id="18447" name="正方形/長方形 12"/>
            <p:cNvSpPr>
              <a:spLocks noChangeArrowheads="1"/>
            </p:cNvSpPr>
            <p:nvPr/>
          </p:nvSpPr>
          <p:spPr bwMode="auto">
            <a:xfrm>
              <a:off x="214313" y="3643313"/>
              <a:ext cx="2000250" cy="928687"/>
            </a:xfrm>
            <a:prstGeom prst="rect">
              <a:avLst/>
            </a:prstGeom>
            <a:noFill/>
            <a:ln w="25400" algn="ctr">
              <a:solidFill>
                <a:srgbClr val="FF0000"/>
              </a:solidFill>
              <a:round/>
              <a:headEnd/>
              <a:tailEnd/>
            </a:ln>
          </p:spPr>
          <p:txBody>
            <a:bodyPr wrap="none" lIns="90000" tIns="46800" rIns="90000" bIns="46800" anchor="b"/>
            <a:lstStyle/>
            <a:p>
              <a:endParaRPr lang="ja-JP" altLang="en-US"/>
            </a:p>
          </p:txBody>
        </p:sp>
        <p:sp>
          <p:nvSpPr>
            <p:cNvPr id="18448" name="正方形/長方形 15"/>
            <p:cNvSpPr>
              <a:spLocks noChangeArrowheads="1"/>
            </p:cNvSpPr>
            <p:nvPr/>
          </p:nvSpPr>
          <p:spPr bwMode="auto">
            <a:xfrm>
              <a:off x="2643188" y="4572000"/>
              <a:ext cx="2214562" cy="357188"/>
            </a:xfrm>
            <a:prstGeom prst="rect">
              <a:avLst/>
            </a:prstGeom>
            <a:noFill/>
            <a:ln w="25400" algn="ctr">
              <a:solidFill>
                <a:srgbClr val="00B050"/>
              </a:solidFill>
              <a:prstDash val="dash"/>
              <a:round/>
              <a:headEnd/>
              <a:tailEnd/>
            </a:ln>
          </p:spPr>
          <p:txBody>
            <a:bodyPr wrap="none" lIns="90000" tIns="46800" rIns="90000" bIns="46800" anchor="b"/>
            <a:lstStyle/>
            <a:p>
              <a:endParaRPr lang="ja-JP" altLang="en-US"/>
            </a:p>
          </p:txBody>
        </p:sp>
        <p:sp>
          <p:nvSpPr>
            <p:cNvPr id="18449" name="正方形/長方形 13"/>
            <p:cNvSpPr>
              <a:spLocks noChangeArrowheads="1"/>
            </p:cNvSpPr>
            <p:nvPr/>
          </p:nvSpPr>
          <p:spPr bwMode="auto">
            <a:xfrm>
              <a:off x="2643188" y="3643313"/>
              <a:ext cx="2214562" cy="928687"/>
            </a:xfrm>
            <a:prstGeom prst="rect">
              <a:avLst/>
            </a:prstGeom>
            <a:noFill/>
            <a:ln w="25400" algn="ctr">
              <a:solidFill>
                <a:srgbClr val="FF0000"/>
              </a:solidFill>
              <a:round/>
              <a:headEnd/>
              <a:tailEnd/>
            </a:ln>
          </p:spPr>
          <p:txBody>
            <a:bodyPr wrap="none" lIns="90000" tIns="46800" rIns="90000" bIns="46800" anchor="b"/>
            <a:lstStyle/>
            <a:p>
              <a:endParaRPr lang="ja-JP" altLang="en-US"/>
            </a:p>
          </p:txBody>
        </p:sp>
      </p:grpSp>
      <p:sp>
        <p:nvSpPr>
          <p:cNvPr id="18444" name="正方形/長方形 7"/>
          <p:cNvSpPr>
            <a:spLocks noChangeArrowheads="1"/>
          </p:cNvSpPr>
          <p:nvPr/>
        </p:nvSpPr>
        <p:spPr bwMode="auto">
          <a:xfrm>
            <a:off x="5072063" y="1428750"/>
            <a:ext cx="3929062" cy="5143500"/>
          </a:xfrm>
          <a:prstGeom prst="rect">
            <a:avLst/>
          </a:prstGeom>
          <a:noFill/>
          <a:ln w="9525" algn="ctr">
            <a:solidFill>
              <a:schemeClr val="tx1"/>
            </a:solidFill>
            <a:round/>
            <a:headEnd/>
            <a:tailEnd/>
          </a:ln>
        </p:spPr>
        <p:txBody>
          <a:bodyPr wrap="none" lIns="90000" tIns="46800" rIns="90000" bIns="46800"/>
          <a:lstStyle/>
          <a:p>
            <a:pPr algn="ctr"/>
            <a:r>
              <a:rPr lang="ja-JP" altLang="en-US"/>
              <a:t>抽出が容易なコード片の候補</a:t>
            </a:r>
          </a:p>
        </p:txBody>
      </p:sp>
      <p:sp>
        <p:nvSpPr>
          <p:cNvPr id="18445" name="タイトル 1"/>
          <p:cNvSpPr>
            <a:spLocks noGrp="1"/>
          </p:cNvSpPr>
          <p:nvPr>
            <p:ph type="title"/>
          </p:nvPr>
        </p:nvSpPr>
        <p:spPr/>
        <p:txBody>
          <a:bodyPr/>
          <a:lstStyle/>
          <a:p>
            <a:r>
              <a:rPr lang="ja-JP" altLang="en-US" sz="3600" dirty="0" smtClean="0"/>
              <a:t>抽出が容易なコード片の候補の検出</a:t>
            </a:r>
          </a:p>
        </p:txBody>
      </p:sp>
      <p:grpSp>
        <p:nvGrpSpPr>
          <p:cNvPr id="34" name="グループ化 33"/>
          <p:cNvGrpSpPr/>
          <p:nvPr/>
        </p:nvGrpSpPr>
        <p:grpSpPr>
          <a:xfrm>
            <a:off x="1500166" y="3643314"/>
            <a:ext cx="3071834" cy="2643206"/>
            <a:chOff x="1500166" y="3643314"/>
            <a:chExt cx="3071834" cy="2643206"/>
          </a:xfrm>
        </p:grpSpPr>
        <p:sp>
          <p:nvSpPr>
            <p:cNvPr id="30" name="右中かっこ 29"/>
            <p:cNvSpPr/>
            <p:nvPr/>
          </p:nvSpPr>
          <p:spPr bwMode="auto">
            <a:xfrm>
              <a:off x="1500166" y="3643314"/>
              <a:ext cx="500066" cy="857256"/>
            </a:xfrm>
            <a:prstGeom prst="rightBrace">
              <a:avLst/>
            </a:prstGeom>
            <a:noFill/>
            <a:ln w="44450" cap="flat" cmpd="sng" algn="ctr">
              <a:solidFill>
                <a:srgbClr val="3366FF"/>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sp>
          <p:nvSpPr>
            <p:cNvPr id="32" name="左カーブ矢印 31"/>
            <p:cNvSpPr/>
            <p:nvPr/>
          </p:nvSpPr>
          <p:spPr bwMode="auto">
            <a:xfrm flipV="1">
              <a:off x="1785918" y="3857628"/>
              <a:ext cx="857256" cy="928694"/>
            </a:xfrm>
            <a:prstGeom prst="curvedLeftArrow">
              <a:avLst/>
            </a:prstGeom>
            <a:solidFill>
              <a:srgbClr val="99CCFF"/>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smtClean="0">
                <a:ln>
                  <a:noFill/>
                </a:ln>
                <a:solidFill>
                  <a:schemeClr val="tx1"/>
                </a:solidFill>
                <a:effectLst/>
                <a:latin typeface="Arial" charset="0"/>
                <a:ea typeface="ＭＳ Ｐゴシック" charset="-128"/>
              </a:endParaRPr>
            </a:p>
          </p:txBody>
        </p:sp>
        <p:sp>
          <p:nvSpPr>
            <p:cNvPr id="33" name="角丸四角形吹き出し 32"/>
            <p:cNvSpPr/>
            <p:nvPr/>
          </p:nvSpPr>
          <p:spPr bwMode="auto">
            <a:xfrm>
              <a:off x="2285984" y="5715016"/>
              <a:ext cx="2286016" cy="571504"/>
            </a:xfrm>
            <a:prstGeom prst="wedgeRoundRectCallout">
              <a:avLst>
                <a:gd name="adj1" fmla="val -48201"/>
                <a:gd name="adj2" fmla="val -226621"/>
                <a:gd name="adj3" fmla="val 16667"/>
              </a:avLst>
            </a:prstGeom>
            <a:solidFill>
              <a:srgbClr val="99CCFF"/>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ja-JP" dirty="0"/>
                <a:t>3</a:t>
              </a:r>
              <a:r>
                <a:rPr kumimoji="1" lang="ja-JP" altLang="en-US" sz="2400" b="0" i="0" u="none" strike="noStrike" cap="none" normalizeH="0" baseline="0" dirty="0" smtClean="0">
                  <a:ln>
                    <a:noFill/>
                  </a:ln>
                  <a:solidFill>
                    <a:schemeClr val="tx1"/>
                  </a:solidFill>
                  <a:effectLst/>
                  <a:latin typeface="Arial" charset="0"/>
                  <a:ea typeface="ＭＳ Ｐゴシック" charset="-128"/>
                </a:rPr>
                <a:t>変数への参照</a:t>
              </a:r>
            </a:p>
          </p:txBody>
        </p:sp>
      </p:grpSp>
      <p:grpSp>
        <p:nvGrpSpPr>
          <p:cNvPr id="35" name="グループ化 34"/>
          <p:cNvGrpSpPr/>
          <p:nvPr/>
        </p:nvGrpSpPr>
        <p:grpSpPr>
          <a:xfrm>
            <a:off x="1285852" y="3857628"/>
            <a:ext cx="2286016" cy="2428892"/>
            <a:chOff x="1285852" y="3857628"/>
            <a:chExt cx="2286016" cy="2428892"/>
          </a:xfrm>
        </p:grpSpPr>
        <p:sp>
          <p:nvSpPr>
            <p:cNvPr id="36" name="右中かっこ 35"/>
            <p:cNvSpPr/>
            <p:nvPr/>
          </p:nvSpPr>
          <p:spPr bwMode="auto">
            <a:xfrm flipH="1">
              <a:off x="2428860" y="3857628"/>
              <a:ext cx="500066" cy="714380"/>
            </a:xfrm>
            <a:prstGeom prst="rightBrace">
              <a:avLst/>
            </a:prstGeom>
            <a:noFill/>
            <a:ln w="44450" cap="flat" cmpd="sng" algn="ctr">
              <a:solidFill>
                <a:srgbClr val="3366FF"/>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sp>
          <p:nvSpPr>
            <p:cNvPr id="37" name="左カーブ矢印 36"/>
            <p:cNvSpPr/>
            <p:nvPr/>
          </p:nvSpPr>
          <p:spPr bwMode="auto">
            <a:xfrm flipH="1" flipV="1">
              <a:off x="1785918" y="4000504"/>
              <a:ext cx="857256" cy="785818"/>
            </a:xfrm>
            <a:prstGeom prst="curvedLeftArrow">
              <a:avLst/>
            </a:prstGeom>
            <a:solidFill>
              <a:srgbClr val="99CCFF"/>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smtClean="0">
                <a:ln>
                  <a:noFill/>
                </a:ln>
                <a:solidFill>
                  <a:schemeClr val="tx1"/>
                </a:solidFill>
                <a:effectLst/>
                <a:latin typeface="Arial" charset="0"/>
                <a:ea typeface="ＭＳ Ｐゴシック" charset="-128"/>
              </a:endParaRPr>
            </a:p>
          </p:txBody>
        </p:sp>
        <p:sp>
          <p:nvSpPr>
            <p:cNvPr id="38" name="角丸四角形吹き出し 37"/>
            <p:cNvSpPr/>
            <p:nvPr/>
          </p:nvSpPr>
          <p:spPr bwMode="auto">
            <a:xfrm>
              <a:off x="1285852" y="5715016"/>
              <a:ext cx="2286016" cy="571504"/>
            </a:xfrm>
            <a:prstGeom prst="wedgeRoundRectCallout">
              <a:avLst>
                <a:gd name="adj1" fmla="val -9604"/>
                <a:gd name="adj2" fmla="val -212586"/>
                <a:gd name="adj3" fmla="val 16667"/>
              </a:avLst>
            </a:prstGeom>
            <a:solidFill>
              <a:srgbClr val="99CCFF"/>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Arial" charset="0"/>
                  <a:ea typeface="ＭＳ Ｐゴシック" charset="-128"/>
                </a:rPr>
                <a:t>2</a:t>
              </a:r>
              <a:r>
                <a:rPr kumimoji="1" lang="ja-JP" altLang="en-US" sz="2400" b="0" i="0" u="none" strike="noStrike" cap="none" normalizeH="0" baseline="0" dirty="0" smtClean="0">
                  <a:ln>
                    <a:noFill/>
                  </a:ln>
                  <a:solidFill>
                    <a:schemeClr val="tx1"/>
                  </a:solidFill>
                  <a:effectLst/>
                  <a:latin typeface="Arial" charset="0"/>
                  <a:ea typeface="ＭＳ Ｐゴシック" charset="-128"/>
                </a:rPr>
                <a:t>変数への参照</a:t>
              </a:r>
            </a:p>
          </p:txBody>
        </p:sp>
      </p:grpSp>
      <p:sp>
        <p:nvSpPr>
          <p:cNvPr id="39" name="角丸四角形吹き出し 38"/>
          <p:cNvSpPr/>
          <p:nvPr/>
        </p:nvSpPr>
        <p:spPr bwMode="auto">
          <a:xfrm>
            <a:off x="5429256" y="5715016"/>
            <a:ext cx="3000396" cy="571504"/>
          </a:xfrm>
          <a:prstGeom prst="wedgeRoundRectCallout">
            <a:avLst>
              <a:gd name="adj1" fmla="val -35817"/>
              <a:gd name="adj2" fmla="val -133342"/>
              <a:gd name="adj3" fmla="val 16667"/>
            </a:avLst>
          </a:prstGeom>
          <a:solidFill>
            <a:srgbClr val="CCFFCC"/>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Arial" charset="0"/>
                <a:ea typeface="ＭＳ Ｐゴシック" charset="-128"/>
              </a:rPr>
              <a:t>抽出が容易な</a:t>
            </a:r>
            <a:r>
              <a:rPr lang="ja-JP" altLang="en-US" dirty="0" smtClean="0"/>
              <a:t>コード片</a:t>
            </a:r>
            <a:endParaRPr kumimoji="1" lang="ja-JP" altLang="en-US" sz="2400" b="0" i="0" u="none" strike="noStrike" cap="none" normalizeH="0" baseline="0" dirty="0" smtClean="0">
              <a:ln>
                <a:noFill/>
              </a:ln>
              <a:solidFill>
                <a:schemeClr val="tx1"/>
              </a:solidFill>
              <a:effectLst/>
              <a:latin typeface="Arial" charset="0"/>
              <a:ea typeface="ＭＳ Ｐゴシック" charset="-128"/>
            </a:endParaRPr>
          </a:p>
        </p:txBody>
      </p:sp>
      <p:sp>
        <p:nvSpPr>
          <p:cNvPr id="40" name="テキスト ボックス 39"/>
          <p:cNvSpPr txBox="1"/>
          <p:nvPr/>
        </p:nvSpPr>
        <p:spPr bwMode="auto">
          <a:xfrm>
            <a:off x="428596" y="1500174"/>
            <a:ext cx="3786214" cy="584775"/>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n"/>
              <a:tabLst/>
            </a:pPr>
            <a:r>
              <a:rPr lang="ja-JP" altLang="en-US" sz="3200" kern="0" dirty="0" smtClean="0">
                <a:solidFill>
                  <a:schemeClr val="tx1"/>
                </a:solidFill>
              </a:rPr>
              <a:t>範囲を後ろへ拡大</a:t>
            </a:r>
            <a:endParaRPr kumimoji="1" lang="ja-JP" altLang="en-US" sz="32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41" name="スライド番号プレースホルダ 40"/>
          <p:cNvSpPr>
            <a:spLocks noGrp="1"/>
          </p:cNvSpPr>
          <p:nvPr>
            <p:ph type="sldNum" sz="quarter" idx="12"/>
          </p:nvPr>
        </p:nvSpPr>
        <p:spPr/>
        <p:txBody>
          <a:bodyPr/>
          <a:lstStyle/>
          <a:p>
            <a:pPr>
              <a:defRPr/>
            </a:pPr>
            <a:fld id="{008CABB0-F499-42D6-9D26-E05A9FCEB61F}" type="slidenum">
              <a:rPr lang="en-US" altLang="ja-JP" smtClean="0"/>
              <a:pPr>
                <a:defRPr/>
              </a:pPr>
              <a:t>16</a:t>
            </a:fld>
            <a:endParaRPr lang="en-US" altLang="ja-JP"/>
          </a:p>
        </p:txBody>
      </p:sp>
      <p:sp>
        <p:nvSpPr>
          <p:cNvPr id="42" name="正方形/長方形 41"/>
          <p:cNvSpPr/>
          <p:nvPr/>
        </p:nvSpPr>
        <p:spPr bwMode="auto">
          <a:xfrm>
            <a:off x="1547664" y="2780928"/>
            <a:ext cx="3240360" cy="648072"/>
          </a:xfrm>
          <a:prstGeom prst="rect">
            <a:avLst/>
          </a:prstGeom>
          <a:solidFill>
            <a:schemeClr val="accent6">
              <a:lumMod val="20000"/>
              <a:lumOff val="8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charset="-128"/>
              </a:rPr>
              <a:t>以降参照なし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3" presetClass="emph" presetSubtype="1" nodeType="withEffect">
                                  <p:stCondLst>
                                    <p:cond delay="0"/>
                                  </p:stCondLst>
                                  <p:childTnLst>
                                    <p:set>
                                      <p:cBhvr override="childStyle">
                                        <p:cTn id="8" dur="indefinite"/>
                                        <p:tgtEl>
                                          <p:spTgt spid="18434">
                                            <p:txEl>
                                              <p:pRg st="7" end="7"/>
                                            </p:txEl>
                                          </p:spTgt>
                                        </p:tgtEl>
                                        <p:attrNameLst>
                                          <p:attrName>style.color</p:attrName>
                                        </p:attrNameLst>
                                      </p:cBhvr>
                                      <p:to>
                                        <p:clrVal>
                                          <a:schemeClr val="accent2"/>
                                        </p:clrVal>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4"/>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3" presetClass="emph" presetSubtype="1" nodeType="withEffect">
                                  <p:stCondLst>
                                    <p:cond delay="0"/>
                                  </p:stCondLst>
                                  <p:childTnLst>
                                    <p:set>
                                      <p:cBhvr override="childStyle">
                                        <p:cTn id="16" dur="indefinite"/>
                                        <p:tgtEl>
                                          <p:spTgt spid="18435">
                                            <p:txEl>
                                              <p:pRg st="7" end="7"/>
                                            </p:txEl>
                                          </p:spTgt>
                                        </p:tgtEl>
                                        <p:attrNameLst>
                                          <p:attrName>style.color</p:attrName>
                                        </p:attrNameLst>
                                      </p:cBhvr>
                                      <p:to>
                                        <p:clrVal>
                                          <a:schemeClr val="accent2"/>
                                        </p:clrVal>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 3"/>
          <p:cNvSpPr txBox="1">
            <a:spLocks/>
          </p:cNvSpPr>
          <p:nvPr/>
        </p:nvSpPr>
        <p:spPr bwMode="auto">
          <a:xfrm>
            <a:off x="8459788" y="6584950"/>
            <a:ext cx="550862" cy="273050"/>
          </a:xfrm>
          <a:prstGeom prst="rect">
            <a:avLst/>
          </a:prstGeom>
          <a:noFill/>
          <a:ln w="9525">
            <a:noFill/>
            <a:miter lim="800000"/>
            <a:headEnd/>
            <a:tailEnd/>
          </a:ln>
        </p:spPr>
        <p:txBody>
          <a:bodyPr/>
          <a:lstStyle/>
          <a:p>
            <a:pPr algn="r"/>
            <a:fld id="{93AEA5DE-EFD7-4774-B1BD-36AFEFB20EFA}" type="slidenum">
              <a:rPr lang="en-US" altLang="ja-JP" sz="1000"/>
              <a:pPr algn="r"/>
              <a:t>17</a:t>
            </a:fld>
            <a:endParaRPr lang="en-US" altLang="ja-JP" sz="1000"/>
          </a:p>
        </p:txBody>
      </p:sp>
      <p:sp>
        <p:nvSpPr>
          <p:cNvPr id="19459" name="AutoShape 32"/>
          <p:cNvSpPr>
            <a:spLocks noChangeArrowheads="1"/>
          </p:cNvSpPr>
          <p:nvPr/>
        </p:nvSpPr>
        <p:spPr bwMode="auto">
          <a:xfrm flipV="1">
            <a:off x="142875" y="2357438"/>
            <a:ext cx="2143125" cy="3429000"/>
          </a:xfrm>
          <a:prstGeom prst="foldedCorner">
            <a:avLst>
              <a:gd name="adj" fmla="val 12500"/>
            </a:avLst>
          </a:prstGeom>
          <a:solidFill>
            <a:srgbClr val="FFFFCC"/>
          </a:solidFill>
          <a:ln w="9525">
            <a:solidFill>
              <a:schemeClr val="tx1"/>
            </a:solidFill>
            <a:round/>
            <a:headEnd/>
            <a:tailEnd/>
          </a:ln>
        </p:spPr>
        <p:txBody>
          <a:bodyPr rot="10800000" wrap="none" anchor="b"/>
          <a:lstStyle/>
          <a:p>
            <a:r>
              <a:rPr lang="en-US" altLang="ja-JP" sz="2000" dirty="0"/>
              <a:t>…</a:t>
            </a:r>
          </a:p>
          <a:p>
            <a:r>
              <a:rPr lang="en-US" altLang="ja-JP" sz="2000" dirty="0"/>
              <a:t>i</a:t>
            </a:r>
            <a:r>
              <a:rPr lang="en-US" altLang="ja-JP" sz="2000" dirty="0" smtClean="0"/>
              <a:t>f(x </a:t>
            </a:r>
            <a:r>
              <a:rPr lang="en-US" altLang="ja-JP" sz="2000" dirty="0"/>
              <a:t>&gt; 0){</a:t>
            </a:r>
          </a:p>
          <a:p>
            <a:r>
              <a:rPr lang="en-US" altLang="ja-JP" sz="2000" dirty="0"/>
              <a:t> </a:t>
            </a:r>
            <a:r>
              <a:rPr lang="en-US" altLang="ja-JP" sz="2000" dirty="0" err="1"/>
              <a:t>setBase</a:t>
            </a:r>
            <a:r>
              <a:rPr lang="en-US" altLang="ja-JP" sz="2000" dirty="0"/>
              <a:t>(x);</a:t>
            </a:r>
          </a:p>
          <a:p>
            <a:r>
              <a:rPr lang="en-US" altLang="ja-JP" sz="2000" dirty="0"/>
              <a:t> check();</a:t>
            </a:r>
          </a:p>
          <a:p>
            <a:r>
              <a:rPr lang="en-US" altLang="ja-JP" sz="2000" dirty="0"/>
              <a:t> a = base();</a:t>
            </a:r>
          </a:p>
          <a:p>
            <a:r>
              <a:rPr lang="en-US" altLang="ja-JP" sz="2000" dirty="0"/>
              <a:t> b = a*rate();</a:t>
            </a:r>
          </a:p>
          <a:p>
            <a:r>
              <a:rPr lang="en-US" altLang="ja-JP" sz="2000" dirty="0"/>
              <a:t> c = cost();</a:t>
            </a:r>
          </a:p>
          <a:p>
            <a:r>
              <a:rPr lang="en-US" altLang="ja-JP" sz="2000" dirty="0"/>
              <a:t> calc(a, b, c);</a:t>
            </a:r>
          </a:p>
          <a:p>
            <a:r>
              <a:rPr lang="en-US" altLang="ja-JP" sz="2000" dirty="0"/>
              <a:t> </a:t>
            </a:r>
            <a:r>
              <a:rPr lang="en-US" altLang="ja-JP" sz="2000" dirty="0" smtClean="0"/>
              <a:t>result = res(</a:t>
            </a:r>
            <a:r>
              <a:rPr lang="en-US" altLang="ja-JP" sz="2000" dirty="0" err="1" smtClean="0"/>
              <a:t>x,y</a:t>
            </a:r>
            <a:r>
              <a:rPr lang="en-US" altLang="ja-JP" sz="2000" dirty="0"/>
              <a:t>);</a:t>
            </a:r>
          </a:p>
          <a:p>
            <a:r>
              <a:rPr lang="en-US" altLang="ja-JP" sz="2000" dirty="0"/>
              <a:t>}</a:t>
            </a:r>
          </a:p>
          <a:p>
            <a:r>
              <a:rPr lang="en-US" altLang="ja-JP" sz="2000" dirty="0"/>
              <a:t>…</a:t>
            </a:r>
          </a:p>
        </p:txBody>
      </p:sp>
      <p:sp>
        <p:nvSpPr>
          <p:cNvPr id="19460" name="AutoShape 32"/>
          <p:cNvSpPr>
            <a:spLocks noChangeArrowheads="1"/>
          </p:cNvSpPr>
          <p:nvPr/>
        </p:nvSpPr>
        <p:spPr bwMode="auto">
          <a:xfrm flipV="1">
            <a:off x="2571750" y="2357438"/>
            <a:ext cx="2357438" cy="3429000"/>
          </a:xfrm>
          <a:prstGeom prst="foldedCorner">
            <a:avLst>
              <a:gd name="adj" fmla="val 12500"/>
            </a:avLst>
          </a:prstGeom>
          <a:solidFill>
            <a:srgbClr val="FFFFCC"/>
          </a:solidFill>
          <a:ln w="9525">
            <a:solidFill>
              <a:schemeClr val="tx1"/>
            </a:solidFill>
            <a:round/>
            <a:headEnd/>
            <a:tailEnd/>
          </a:ln>
        </p:spPr>
        <p:txBody>
          <a:bodyPr rot="10800000" wrap="none" anchor="b"/>
          <a:lstStyle/>
          <a:p>
            <a:r>
              <a:rPr lang="en-US" altLang="ja-JP" sz="2000" dirty="0"/>
              <a:t>…</a:t>
            </a:r>
          </a:p>
          <a:p>
            <a:r>
              <a:rPr lang="en-US" altLang="ja-JP" sz="2000" dirty="0"/>
              <a:t>if(x &gt; 0){</a:t>
            </a:r>
          </a:p>
          <a:p>
            <a:r>
              <a:rPr lang="en-US" altLang="ja-JP" sz="2000" dirty="0"/>
              <a:t> </a:t>
            </a:r>
            <a:r>
              <a:rPr lang="en-US" altLang="ja-JP" sz="2000" dirty="0" err="1"/>
              <a:t>setBase</a:t>
            </a:r>
            <a:r>
              <a:rPr lang="en-US" altLang="ja-JP" sz="2000" dirty="0"/>
              <a:t>(x);</a:t>
            </a:r>
          </a:p>
          <a:p>
            <a:r>
              <a:rPr lang="en-US" altLang="ja-JP" sz="2000" dirty="0"/>
              <a:t> check();</a:t>
            </a:r>
          </a:p>
          <a:p>
            <a:r>
              <a:rPr lang="en-US" altLang="ja-JP" sz="2000" dirty="0"/>
              <a:t> </a:t>
            </a:r>
            <a:r>
              <a:rPr lang="en-US" altLang="ja-JP" sz="2000" dirty="0" err="1" smtClean="0"/>
              <a:t>setDead</a:t>
            </a:r>
            <a:r>
              <a:rPr lang="en-US" altLang="ja-JP" sz="2000" dirty="0" smtClean="0"/>
              <a:t>(y);</a:t>
            </a:r>
            <a:endParaRPr lang="en-US" altLang="ja-JP" sz="2000" dirty="0"/>
          </a:p>
          <a:p>
            <a:r>
              <a:rPr lang="en-US" altLang="ja-JP" sz="2000" dirty="0"/>
              <a:t> b = b-dead()*rate();</a:t>
            </a:r>
          </a:p>
          <a:p>
            <a:r>
              <a:rPr lang="en-US" altLang="ja-JP" sz="2000" dirty="0"/>
              <a:t> c = cost();</a:t>
            </a:r>
          </a:p>
          <a:p>
            <a:r>
              <a:rPr lang="en-US" altLang="ja-JP" sz="2000" dirty="0"/>
              <a:t> calc(a, b, c);</a:t>
            </a:r>
          </a:p>
          <a:p>
            <a:r>
              <a:rPr lang="en-US" altLang="ja-JP" sz="2000" dirty="0"/>
              <a:t> </a:t>
            </a:r>
            <a:r>
              <a:rPr lang="en-US" altLang="ja-JP" sz="2000" dirty="0" smtClean="0"/>
              <a:t>result = res(</a:t>
            </a:r>
            <a:r>
              <a:rPr lang="en-US" altLang="ja-JP" sz="2000" dirty="0" err="1" smtClean="0"/>
              <a:t>x,y</a:t>
            </a:r>
            <a:r>
              <a:rPr lang="en-US" altLang="ja-JP" sz="2000" dirty="0"/>
              <a:t>);</a:t>
            </a:r>
          </a:p>
          <a:p>
            <a:r>
              <a:rPr lang="en-US" altLang="ja-JP" sz="2000" dirty="0"/>
              <a:t>}</a:t>
            </a:r>
          </a:p>
          <a:p>
            <a:r>
              <a:rPr lang="en-US" altLang="ja-JP" sz="2000" dirty="0"/>
              <a:t>…</a:t>
            </a:r>
          </a:p>
        </p:txBody>
      </p:sp>
      <p:grpSp>
        <p:nvGrpSpPr>
          <p:cNvPr id="19461" name="グループ化 97"/>
          <p:cNvGrpSpPr>
            <a:grpSpLocks/>
          </p:cNvGrpSpPr>
          <p:nvPr/>
        </p:nvGrpSpPr>
        <p:grpSpPr bwMode="auto">
          <a:xfrm>
            <a:off x="5286375" y="3143250"/>
            <a:ext cx="785813" cy="857250"/>
            <a:chOff x="5286390" y="3143254"/>
            <a:chExt cx="785812" cy="857250"/>
          </a:xfrm>
        </p:grpSpPr>
        <p:sp>
          <p:nvSpPr>
            <p:cNvPr id="19493" name="AutoShape 32"/>
            <p:cNvSpPr>
              <a:spLocks noChangeArrowheads="1"/>
            </p:cNvSpPr>
            <p:nvPr/>
          </p:nvSpPr>
          <p:spPr bwMode="auto">
            <a:xfrm flipV="1">
              <a:off x="5286390" y="3143254"/>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19494" name="直線コネクタ 99"/>
            <p:cNvCxnSpPr>
              <a:cxnSpLocks noChangeShapeType="1"/>
            </p:cNvCxnSpPr>
            <p:nvPr/>
          </p:nvCxnSpPr>
          <p:spPr bwMode="auto">
            <a:xfrm>
              <a:off x="5357832" y="3571869"/>
              <a:ext cx="642942" cy="0"/>
            </a:xfrm>
            <a:prstGeom prst="line">
              <a:avLst/>
            </a:prstGeom>
            <a:noFill/>
            <a:ln w="28575" algn="ctr">
              <a:solidFill>
                <a:srgbClr val="FF0000"/>
              </a:solidFill>
              <a:round/>
              <a:headEnd/>
              <a:tailEnd/>
            </a:ln>
          </p:spPr>
        </p:cxnSp>
        <p:cxnSp>
          <p:nvCxnSpPr>
            <p:cNvPr id="19495" name="直線コネクタ 100"/>
            <p:cNvCxnSpPr>
              <a:cxnSpLocks noChangeShapeType="1"/>
            </p:cNvCxnSpPr>
            <p:nvPr/>
          </p:nvCxnSpPr>
          <p:spPr bwMode="auto">
            <a:xfrm>
              <a:off x="5357832" y="3643307"/>
              <a:ext cx="642942" cy="0"/>
            </a:xfrm>
            <a:prstGeom prst="line">
              <a:avLst/>
            </a:prstGeom>
            <a:noFill/>
            <a:ln w="28575" algn="ctr">
              <a:solidFill>
                <a:srgbClr val="FF0000"/>
              </a:solidFill>
              <a:round/>
              <a:headEnd/>
              <a:tailEnd/>
            </a:ln>
          </p:spPr>
        </p:cxnSp>
        <p:cxnSp>
          <p:nvCxnSpPr>
            <p:cNvPr id="19496" name="直線コネクタ 101"/>
            <p:cNvCxnSpPr>
              <a:cxnSpLocks noChangeShapeType="1"/>
            </p:cNvCxnSpPr>
            <p:nvPr/>
          </p:nvCxnSpPr>
          <p:spPr bwMode="auto">
            <a:xfrm>
              <a:off x="5357822" y="3714752"/>
              <a:ext cx="642942" cy="0"/>
            </a:xfrm>
            <a:prstGeom prst="line">
              <a:avLst/>
            </a:prstGeom>
            <a:noFill/>
            <a:ln w="28575" algn="ctr">
              <a:solidFill>
                <a:srgbClr val="00B050"/>
              </a:solidFill>
              <a:round/>
              <a:headEnd/>
              <a:tailEnd/>
            </a:ln>
          </p:spPr>
        </p:cxnSp>
      </p:grpSp>
      <p:grpSp>
        <p:nvGrpSpPr>
          <p:cNvPr id="19462" name="グループ化 102"/>
          <p:cNvGrpSpPr>
            <a:grpSpLocks/>
          </p:cNvGrpSpPr>
          <p:nvPr/>
        </p:nvGrpSpPr>
        <p:grpSpPr bwMode="auto">
          <a:xfrm>
            <a:off x="5286375" y="1928813"/>
            <a:ext cx="785813" cy="857250"/>
            <a:chOff x="5286380" y="1928808"/>
            <a:chExt cx="785812" cy="857250"/>
          </a:xfrm>
        </p:grpSpPr>
        <p:sp>
          <p:nvSpPr>
            <p:cNvPr id="19490" name="AutoShape 32"/>
            <p:cNvSpPr>
              <a:spLocks noChangeArrowheads="1"/>
            </p:cNvSpPr>
            <p:nvPr/>
          </p:nvSpPr>
          <p:spPr bwMode="auto">
            <a:xfrm flipV="1">
              <a:off x="5286380" y="1928808"/>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19491" name="直線コネクタ 104"/>
            <p:cNvCxnSpPr>
              <a:cxnSpLocks noChangeShapeType="1"/>
            </p:cNvCxnSpPr>
            <p:nvPr/>
          </p:nvCxnSpPr>
          <p:spPr bwMode="auto">
            <a:xfrm>
              <a:off x="5357822" y="2357423"/>
              <a:ext cx="642942" cy="0"/>
            </a:xfrm>
            <a:prstGeom prst="line">
              <a:avLst/>
            </a:prstGeom>
            <a:noFill/>
            <a:ln w="28575" algn="ctr">
              <a:solidFill>
                <a:srgbClr val="FF0000"/>
              </a:solidFill>
              <a:round/>
              <a:headEnd/>
              <a:tailEnd/>
            </a:ln>
          </p:spPr>
        </p:cxnSp>
        <p:cxnSp>
          <p:nvCxnSpPr>
            <p:cNvPr id="19492" name="直線コネクタ 105"/>
            <p:cNvCxnSpPr>
              <a:cxnSpLocks noChangeShapeType="1"/>
            </p:cNvCxnSpPr>
            <p:nvPr/>
          </p:nvCxnSpPr>
          <p:spPr bwMode="auto">
            <a:xfrm>
              <a:off x="5357822" y="2428861"/>
              <a:ext cx="642942" cy="0"/>
            </a:xfrm>
            <a:prstGeom prst="line">
              <a:avLst/>
            </a:prstGeom>
            <a:noFill/>
            <a:ln w="28575" algn="ctr">
              <a:solidFill>
                <a:srgbClr val="FF0000"/>
              </a:solidFill>
              <a:round/>
              <a:headEnd/>
              <a:tailEnd/>
            </a:ln>
          </p:spPr>
        </p:cxnSp>
      </p:grpSp>
      <p:grpSp>
        <p:nvGrpSpPr>
          <p:cNvPr id="19463" name="グループ化 106"/>
          <p:cNvGrpSpPr>
            <a:grpSpLocks/>
          </p:cNvGrpSpPr>
          <p:nvPr/>
        </p:nvGrpSpPr>
        <p:grpSpPr bwMode="auto">
          <a:xfrm>
            <a:off x="5286375" y="4357688"/>
            <a:ext cx="785813" cy="857250"/>
            <a:chOff x="5286384" y="4357700"/>
            <a:chExt cx="785812" cy="857250"/>
          </a:xfrm>
        </p:grpSpPr>
        <p:sp>
          <p:nvSpPr>
            <p:cNvPr id="19485" name="AutoShape 32"/>
            <p:cNvSpPr>
              <a:spLocks noChangeArrowheads="1"/>
            </p:cNvSpPr>
            <p:nvPr/>
          </p:nvSpPr>
          <p:spPr bwMode="auto">
            <a:xfrm flipV="1">
              <a:off x="5286384" y="4357700"/>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19486" name="直線コネクタ 108"/>
            <p:cNvCxnSpPr>
              <a:cxnSpLocks noChangeShapeType="1"/>
            </p:cNvCxnSpPr>
            <p:nvPr/>
          </p:nvCxnSpPr>
          <p:spPr bwMode="auto">
            <a:xfrm>
              <a:off x="5357826" y="4786315"/>
              <a:ext cx="642942" cy="0"/>
            </a:xfrm>
            <a:prstGeom prst="line">
              <a:avLst/>
            </a:prstGeom>
            <a:noFill/>
            <a:ln w="28575" algn="ctr">
              <a:solidFill>
                <a:srgbClr val="FF0000"/>
              </a:solidFill>
              <a:round/>
              <a:headEnd/>
              <a:tailEnd/>
            </a:ln>
          </p:spPr>
        </p:cxnSp>
        <p:cxnSp>
          <p:nvCxnSpPr>
            <p:cNvPr id="19487" name="直線コネクタ 109"/>
            <p:cNvCxnSpPr>
              <a:cxnSpLocks noChangeShapeType="1"/>
            </p:cNvCxnSpPr>
            <p:nvPr/>
          </p:nvCxnSpPr>
          <p:spPr bwMode="auto">
            <a:xfrm>
              <a:off x="5357826" y="4857753"/>
              <a:ext cx="642942" cy="0"/>
            </a:xfrm>
            <a:prstGeom prst="line">
              <a:avLst/>
            </a:prstGeom>
            <a:noFill/>
            <a:ln w="28575" algn="ctr">
              <a:solidFill>
                <a:srgbClr val="FF0000"/>
              </a:solidFill>
              <a:round/>
              <a:headEnd/>
              <a:tailEnd/>
            </a:ln>
          </p:spPr>
        </p:cxnSp>
        <p:cxnSp>
          <p:nvCxnSpPr>
            <p:cNvPr id="19488" name="直線コネクタ 110"/>
            <p:cNvCxnSpPr>
              <a:cxnSpLocks noChangeShapeType="1"/>
            </p:cNvCxnSpPr>
            <p:nvPr/>
          </p:nvCxnSpPr>
          <p:spPr bwMode="auto">
            <a:xfrm>
              <a:off x="5357816" y="4929198"/>
              <a:ext cx="642942" cy="0"/>
            </a:xfrm>
            <a:prstGeom prst="line">
              <a:avLst/>
            </a:prstGeom>
            <a:noFill/>
            <a:ln w="28575" algn="ctr">
              <a:solidFill>
                <a:srgbClr val="00B050"/>
              </a:solidFill>
              <a:round/>
              <a:headEnd/>
              <a:tailEnd/>
            </a:ln>
          </p:spPr>
        </p:cxnSp>
        <p:cxnSp>
          <p:nvCxnSpPr>
            <p:cNvPr id="19489" name="直線コネクタ 111"/>
            <p:cNvCxnSpPr>
              <a:cxnSpLocks noChangeShapeType="1"/>
            </p:cNvCxnSpPr>
            <p:nvPr/>
          </p:nvCxnSpPr>
          <p:spPr bwMode="auto">
            <a:xfrm>
              <a:off x="5357816" y="5000636"/>
              <a:ext cx="642942" cy="0"/>
            </a:xfrm>
            <a:prstGeom prst="line">
              <a:avLst/>
            </a:prstGeom>
            <a:noFill/>
            <a:ln w="28575" algn="ctr">
              <a:solidFill>
                <a:srgbClr val="00B050"/>
              </a:solidFill>
              <a:round/>
              <a:headEnd/>
              <a:tailEnd/>
            </a:ln>
          </p:spPr>
        </p:cxnSp>
      </p:grpSp>
      <p:grpSp>
        <p:nvGrpSpPr>
          <p:cNvPr id="19464" name="グループ化 112"/>
          <p:cNvGrpSpPr>
            <a:grpSpLocks/>
          </p:cNvGrpSpPr>
          <p:nvPr/>
        </p:nvGrpSpPr>
        <p:grpSpPr bwMode="auto">
          <a:xfrm>
            <a:off x="5286375" y="5572125"/>
            <a:ext cx="785813" cy="857250"/>
            <a:chOff x="5286384" y="5500708"/>
            <a:chExt cx="785812" cy="857250"/>
          </a:xfrm>
          <a:solidFill>
            <a:srgbClr val="FFC000"/>
          </a:solidFill>
        </p:grpSpPr>
        <p:sp>
          <p:nvSpPr>
            <p:cNvPr id="19479" name="AutoShape 32"/>
            <p:cNvSpPr>
              <a:spLocks noChangeArrowheads="1"/>
            </p:cNvSpPr>
            <p:nvPr/>
          </p:nvSpPr>
          <p:spPr bwMode="auto">
            <a:xfrm flipV="1">
              <a:off x="5286384" y="5500708"/>
              <a:ext cx="785812" cy="857250"/>
            </a:xfrm>
            <a:prstGeom prst="foldedCorner">
              <a:avLst>
                <a:gd name="adj" fmla="val 12500"/>
              </a:avLst>
            </a:prstGeom>
            <a:grpFill/>
            <a:ln w="9525">
              <a:solidFill>
                <a:schemeClr val="tx1"/>
              </a:solidFill>
              <a:round/>
              <a:headEnd/>
              <a:tailEnd/>
            </a:ln>
          </p:spPr>
          <p:txBody>
            <a:bodyPr rot="10800000" wrap="none" anchor="b"/>
            <a:lstStyle/>
            <a:p>
              <a:endParaRPr lang="en-US" altLang="ja-JP" sz="2000"/>
            </a:p>
          </p:txBody>
        </p:sp>
        <p:cxnSp>
          <p:nvCxnSpPr>
            <p:cNvPr id="19480" name="直線コネクタ 114"/>
            <p:cNvCxnSpPr>
              <a:cxnSpLocks noChangeShapeType="1"/>
            </p:cNvCxnSpPr>
            <p:nvPr/>
          </p:nvCxnSpPr>
          <p:spPr bwMode="auto">
            <a:xfrm>
              <a:off x="5357826" y="5929323"/>
              <a:ext cx="642942" cy="0"/>
            </a:xfrm>
            <a:prstGeom prst="line">
              <a:avLst/>
            </a:prstGeom>
            <a:grpFill/>
            <a:ln w="28575" algn="ctr">
              <a:solidFill>
                <a:srgbClr val="FF0000"/>
              </a:solidFill>
              <a:round/>
              <a:headEnd/>
              <a:tailEnd/>
            </a:ln>
          </p:spPr>
        </p:cxnSp>
        <p:cxnSp>
          <p:nvCxnSpPr>
            <p:cNvPr id="19481" name="直線コネクタ 115"/>
            <p:cNvCxnSpPr>
              <a:cxnSpLocks noChangeShapeType="1"/>
            </p:cNvCxnSpPr>
            <p:nvPr/>
          </p:nvCxnSpPr>
          <p:spPr bwMode="auto">
            <a:xfrm>
              <a:off x="5357826" y="6000761"/>
              <a:ext cx="642942" cy="0"/>
            </a:xfrm>
            <a:prstGeom prst="line">
              <a:avLst/>
            </a:prstGeom>
            <a:grpFill/>
            <a:ln w="28575" algn="ctr">
              <a:solidFill>
                <a:srgbClr val="FF0000"/>
              </a:solidFill>
              <a:round/>
              <a:headEnd/>
              <a:tailEnd/>
            </a:ln>
          </p:spPr>
        </p:cxnSp>
        <p:cxnSp>
          <p:nvCxnSpPr>
            <p:cNvPr id="19482" name="直線コネクタ 116"/>
            <p:cNvCxnSpPr>
              <a:cxnSpLocks noChangeShapeType="1"/>
            </p:cNvCxnSpPr>
            <p:nvPr/>
          </p:nvCxnSpPr>
          <p:spPr bwMode="auto">
            <a:xfrm>
              <a:off x="5357816" y="6072206"/>
              <a:ext cx="642942" cy="0"/>
            </a:xfrm>
            <a:prstGeom prst="line">
              <a:avLst/>
            </a:prstGeom>
            <a:grpFill/>
            <a:ln w="28575" algn="ctr">
              <a:solidFill>
                <a:srgbClr val="00B050"/>
              </a:solidFill>
              <a:round/>
              <a:headEnd/>
              <a:tailEnd/>
            </a:ln>
          </p:spPr>
        </p:cxnSp>
        <p:cxnSp>
          <p:nvCxnSpPr>
            <p:cNvPr id="19483" name="直線コネクタ 117"/>
            <p:cNvCxnSpPr>
              <a:cxnSpLocks noChangeShapeType="1"/>
            </p:cNvCxnSpPr>
            <p:nvPr/>
          </p:nvCxnSpPr>
          <p:spPr bwMode="auto">
            <a:xfrm>
              <a:off x="5357816" y="6143644"/>
              <a:ext cx="642942" cy="0"/>
            </a:xfrm>
            <a:prstGeom prst="line">
              <a:avLst/>
            </a:prstGeom>
            <a:grpFill/>
            <a:ln w="28575" algn="ctr">
              <a:solidFill>
                <a:srgbClr val="00B050"/>
              </a:solidFill>
              <a:round/>
              <a:headEnd/>
              <a:tailEnd/>
            </a:ln>
          </p:spPr>
        </p:cxnSp>
        <p:cxnSp>
          <p:nvCxnSpPr>
            <p:cNvPr id="19484" name="直線コネクタ 118"/>
            <p:cNvCxnSpPr>
              <a:cxnSpLocks noChangeShapeType="1"/>
            </p:cNvCxnSpPr>
            <p:nvPr/>
          </p:nvCxnSpPr>
          <p:spPr bwMode="auto">
            <a:xfrm>
              <a:off x="5357822" y="6215082"/>
              <a:ext cx="642942" cy="0"/>
            </a:xfrm>
            <a:prstGeom prst="line">
              <a:avLst/>
            </a:prstGeom>
            <a:grpFill/>
            <a:ln w="28575" algn="ctr">
              <a:solidFill>
                <a:srgbClr val="00B050"/>
              </a:solidFill>
              <a:round/>
              <a:headEnd/>
              <a:tailEnd/>
            </a:ln>
          </p:spPr>
        </p:cxnSp>
      </p:grpSp>
      <p:sp>
        <p:nvSpPr>
          <p:cNvPr id="19465" name="下矢印 176"/>
          <p:cNvSpPr>
            <a:spLocks noChangeArrowheads="1"/>
          </p:cNvSpPr>
          <p:nvPr/>
        </p:nvSpPr>
        <p:spPr bwMode="auto">
          <a:xfrm>
            <a:off x="5429250" y="2857500"/>
            <a:ext cx="500063" cy="214313"/>
          </a:xfrm>
          <a:prstGeom prst="downArrow">
            <a:avLst>
              <a:gd name="adj1" fmla="val 50000"/>
              <a:gd name="adj2" fmla="val 50000"/>
            </a:avLst>
          </a:prstGeom>
          <a:solidFill>
            <a:srgbClr val="CCFFCC"/>
          </a:solidFill>
          <a:ln w="9525" algn="ctr">
            <a:solidFill>
              <a:schemeClr val="tx1"/>
            </a:solidFill>
            <a:round/>
            <a:headEnd/>
            <a:tailEnd/>
          </a:ln>
        </p:spPr>
        <p:txBody>
          <a:bodyPr wrap="none" lIns="90000" tIns="46800" rIns="90000" bIns="46800" anchor="b"/>
          <a:lstStyle/>
          <a:p>
            <a:endParaRPr lang="ja-JP" altLang="en-US"/>
          </a:p>
        </p:txBody>
      </p:sp>
      <p:sp>
        <p:nvSpPr>
          <p:cNvPr id="19466" name="下矢印 178"/>
          <p:cNvSpPr>
            <a:spLocks noChangeArrowheads="1"/>
          </p:cNvSpPr>
          <p:nvPr/>
        </p:nvSpPr>
        <p:spPr bwMode="auto">
          <a:xfrm>
            <a:off x="5429250" y="4071938"/>
            <a:ext cx="500063" cy="214312"/>
          </a:xfrm>
          <a:prstGeom prst="downArrow">
            <a:avLst>
              <a:gd name="adj1" fmla="val 50000"/>
              <a:gd name="adj2" fmla="val 50000"/>
            </a:avLst>
          </a:prstGeom>
          <a:solidFill>
            <a:srgbClr val="CCFFCC"/>
          </a:solidFill>
          <a:ln w="9525" algn="ctr">
            <a:solidFill>
              <a:schemeClr val="tx1"/>
            </a:solidFill>
            <a:round/>
            <a:headEnd/>
            <a:tailEnd/>
          </a:ln>
        </p:spPr>
        <p:txBody>
          <a:bodyPr wrap="none" lIns="90000" tIns="46800" rIns="90000" bIns="46800" anchor="b"/>
          <a:lstStyle/>
          <a:p>
            <a:endParaRPr lang="ja-JP" altLang="en-US"/>
          </a:p>
        </p:txBody>
      </p:sp>
      <p:sp>
        <p:nvSpPr>
          <p:cNvPr id="19467" name="下矢印 179"/>
          <p:cNvSpPr>
            <a:spLocks noChangeArrowheads="1"/>
          </p:cNvSpPr>
          <p:nvPr/>
        </p:nvSpPr>
        <p:spPr bwMode="auto">
          <a:xfrm>
            <a:off x="5429250" y="5286375"/>
            <a:ext cx="500063" cy="214313"/>
          </a:xfrm>
          <a:prstGeom prst="downArrow">
            <a:avLst>
              <a:gd name="adj1" fmla="val 50000"/>
              <a:gd name="adj2" fmla="val 50000"/>
            </a:avLst>
          </a:prstGeom>
          <a:solidFill>
            <a:srgbClr val="CCFFCC"/>
          </a:solidFill>
          <a:ln w="9525" algn="ctr">
            <a:solidFill>
              <a:schemeClr val="tx1"/>
            </a:solidFill>
            <a:round/>
            <a:headEnd/>
            <a:tailEnd/>
          </a:ln>
        </p:spPr>
        <p:txBody>
          <a:bodyPr wrap="none" lIns="90000" tIns="46800" rIns="90000" bIns="46800" anchor="b"/>
          <a:lstStyle/>
          <a:p>
            <a:endParaRPr lang="ja-JP" altLang="en-US"/>
          </a:p>
        </p:txBody>
      </p:sp>
      <p:sp>
        <p:nvSpPr>
          <p:cNvPr id="188" name="乗算記号 187"/>
          <p:cNvSpPr/>
          <p:nvPr/>
        </p:nvSpPr>
        <p:spPr bwMode="auto">
          <a:xfrm>
            <a:off x="4929188" y="1643063"/>
            <a:ext cx="1500187" cy="1500187"/>
          </a:xfrm>
          <a:prstGeom prst="mathMultiply">
            <a:avLst>
              <a:gd name="adj1" fmla="val 4917"/>
            </a:avLst>
          </a:prstGeom>
          <a:solidFill>
            <a:srgbClr val="FF0000"/>
          </a:solidFill>
          <a:ln w="9525" cap="flat" cmpd="sng" algn="ctr">
            <a:solidFill>
              <a:srgbClr val="FF0000"/>
            </a:solidFill>
            <a:prstDash val="solid"/>
            <a:round/>
            <a:headEnd type="none" w="med" len="med"/>
            <a:tailEnd type="none" w="med" len="med"/>
          </a:ln>
          <a:effectLst/>
        </p:spPr>
        <p:txBody>
          <a:bodyPr wrap="none" lIns="90000" tIns="46800" rIns="90000" bIns="46800" anchor="b"/>
          <a:lstStyle/>
          <a:p>
            <a:pPr>
              <a:defRPr/>
            </a:pPr>
            <a:endParaRPr lang="ja-JP" altLang="en-US"/>
          </a:p>
        </p:txBody>
      </p:sp>
      <p:sp>
        <p:nvSpPr>
          <p:cNvPr id="189" name="乗算記号 188"/>
          <p:cNvSpPr/>
          <p:nvPr/>
        </p:nvSpPr>
        <p:spPr bwMode="auto">
          <a:xfrm>
            <a:off x="4929188" y="2857500"/>
            <a:ext cx="1500187" cy="1500188"/>
          </a:xfrm>
          <a:prstGeom prst="mathMultiply">
            <a:avLst>
              <a:gd name="adj1" fmla="val 4917"/>
            </a:avLst>
          </a:prstGeom>
          <a:solidFill>
            <a:srgbClr val="FF0000"/>
          </a:solidFill>
          <a:ln w="9525" cap="flat" cmpd="sng" algn="ctr">
            <a:solidFill>
              <a:srgbClr val="FF0000"/>
            </a:solidFill>
            <a:prstDash val="solid"/>
            <a:round/>
            <a:headEnd type="none" w="med" len="med"/>
            <a:tailEnd type="none" w="med" len="med"/>
          </a:ln>
          <a:effectLst/>
        </p:spPr>
        <p:txBody>
          <a:bodyPr wrap="none" lIns="90000" tIns="46800" rIns="90000" bIns="46800" anchor="b"/>
          <a:lstStyle/>
          <a:p>
            <a:pPr>
              <a:defRPr/>
            </a:pPr>
            <a:endParaRPr lang="ja-JP" altLang="en-US"/>
          </a:p>
        </p:txBody>
      </p:sp>
      <p:sp>
        <p:nvSpPr>
          <p:cNvPr id="19470" name="スライド番号プレースホルダ 3"/>
          <p:cNvSpPr>
            <a:spLocks noGrp="1"/>
          </p:cNvSpPr>
          <p:nvPr>
            <p:ph type="sldNum" sz="quarter" idx="12"/>
          </p:nvPr>
        </p:nvSpPr>
        <p:spPr>
          <a:noFill/>
        </p:spPr>
        <p:txBody>
          <a:bodyPr/>
          <a:lstStyle/>
          <a:p>
            <a:fld id="{5B85130A-6CC7-4E54-BFC8-DB9546411CEA}" type="slidenum">
              <a:rPr lang="en-US" altLang="ja-JP" smtClean="0"/>
              <a:pPr/>
              <a:t>17</a:t>
            </a:fld>
            <a:endParaRPr lang="en-US" altLang="ja-JP" smtClean="0"/>
          </a:p>
        </p:txBody>
      </p:sp>
      <p:grpSp>
        <p:nvGrpSpPr>
          <p:cNvPr id="19471" name="グループ化 92"/>
          <p:cNvGrpSpPr>
            <a:grpSpLocks/>
          </p:cNvGrpSpPr>
          <p:nvPr/>
        </p:nvGrpSpPr>
        <p:grpSpPr bwMode="auto">
          <a:xfrm>
            <a:off x="214313" y="3643313"/>
            <a:ext cx="4643437" cy="1571625"/>
            <a:chOff x="214313" y="3643313"/>
            <a:chExt cx="4643437" cy="1571625"/>
          </a:xfrm>
        </p:grpSpPr>
        <p:sp>
          <p:nvSpPr>
            <p:cNvPr id="19475" name="正方形/長方形 14"/>
            <p:cNvSpPr>
              <a:spLocks noChangeArrowheads="1"/>
            </p:cNvSpPr>
            <p:nvPr/>
          </p:nvSpPr>
          <p:spPr bwMode="auto">
            <a:xfrm>
              <a:off x="214313" y="4857750"/>
              <a:ext cx="2000250" cy="357188"/>
            </a:xfrm>
            <a:prstGeom prst="rect">
              <a:avLst/>
            </a:prstGeom>
            <a:noFill/>
            <a:ln w="25400" algn="ctr">
              <a:solidFill>
                <a:srgbClr val="00B050"/>
              </a:solidFill>
              <a:prstDash val="dash"/>
              <a:round/>
              <a:headEnd/>
              <a:tailEnd/>
            </a:ln>
          </p:spPr>
          <p:txBody>
            <a:bodyPr wrap="none" lIns="90000" tIns="46800" rIns="90000" bIns="46800" anchor="b"/>
            <a:lstStyle/>
            <a:p>
              <a:endParaRPr lang="ja-JP" altLang="en-US"/>
            </a:p>
          </p:txBody>
        </p:sp>
        <p:sp>
          <p:nvSpPr>
            <p:cNvPr id="19476" name="正方形/長方形 12"/>
            <p:cNvSpPr>
              <a:spLocks noChangeArrowheads="1"/>
            </p:cNvSpPr>
            <p:nvPr/>
          </p:nvSpPr>
          <p:spPr bwMode="auto">
            <a:xfrm>
              <a:off x="214313" y="3643313"/>
              <a:ext cx="2000250" cy="1214437"/>
            </a:xfrm>
            <a:prstGeom prst="rect">
              <a:avLst/>
            </a:prstGeom>
            <a:noFill/>
            <a:ln w="25400" algn="ctr">
              <a:solidFill>
                <a:srgbClr val="FF0000"/>
              </a:solidFill>
              <a:round/>
              <a:headEnd/>
              <a:tailEnd/>
            </a:ln>
          </p:spPr>
          <p:txBody>
            <a:bodyPr wrap="none" lIns="90000" tIns="46800" rIns="90000" bIns="46800" anchor="b"/>
            <a:lstStyle/>
            <a:p>
              <a:endParaRPr lang="ja-JP" altLang="en-US"/>
            </a:p>
          </p:txBody>
        </p:sp>
        <p:sp>
          <p:nvSpPr>
            <p:cNvPr id="19477" name="正方形/長方形 15"/>
            <p:cNvSpPr>
              <a:spLocks noChangeArrowheads="1"/>
            </p:cNvSpPr>
            <p:nvPr/>
          </p:nvSpPr>
          <p:spPr bwMode="auto">
            <a:xfrm>
              <a:off x="2643188" y="4857750"/>
              <a:ext cx="2214562" cy="357188"/>
            </a:xfrm>
            <a:prstGeom prst="rect">
              <a:avLst/>
            </a:prstGeom>
            <a:noFill/>
            <a:ln w="25400" algn="ctr">
              <a:solidFill>
                <a:srgbClr val="00B050"/>
              </a:solidFill>
              <a:prstDash val="dash"/>
              <a:round/>
              <a:headEnd/>
              <a:tailEnd/>
            </a:ln>
          </p:spPr>
          <p:txBody>
            <a:bodyPr wrap="none" lIns="90000" tIns="46800" rIns="90000" bIns="46800" anchor="b"/>
            <a:lstStyle/>
            <a:p>
              <a:endParaRPr lang="ja-JP" altLang="en-US"/>
            </a:p>
          </p:txBody>
        </p:sp>
        <p:sp>
          <p:nvSpPr>
            <p:cNvPr id="19478" name="正方形/長方形 13"/>
            <p:cNvSpPr>
              <a:spLocks noChangeArrowheads="1"/>
            </p:cNvSpPr>
            <p:nvPr/>
          </p:nvSpPr>
          <p:spPr bwMode="auto">
            <a:xfrm>
              <a:off x="2643188" y="3643313"/>
              <a:ext cx="2214562" cy="1214437"/>
            </a:xfrm>
            <a:prstGeom prst="rect">
              <a:avLst/>
            </a:prstGeom>
            <a:noFill/>
            <a:ln w="25400" algn="ctr">
              <a:solidFill>
                <a:srgbClr val="FF0000"/>
              </a:solidFill>
              <a:round/>
              <a:headEnd/>
              <a:tailEnd/>
            </a:ln>
          </p:spPr>
          <p:txBody>
            <a:bodyPr wrap="none" lIns="90000" tIns="46800" rIns="90000" bIns="46800" anchor="b"/>
            <a:lstStyle/>
            <a:p>
              <a:endParaRPr lang="ja-JP" altLang="en-US"/>
            </a:p>
          </p:txBody>
        </p:sp>
      </p:grpSp>
      <p:sp>
        <p:nvSpPr>
          <p:cNvPr id="19472" name="スライド番号プレースホルダ 3"/>
          <p:cNvSpPr txBox="1">
            <a:spLocks/>
          </p:cNvSpPr>
          <p:nvPr/>
        </p:nvSpPr>
        <p:spPr bwMode="auto">
          <a:xfrm>
            <a:off x="8459788" y="6584950"/>
            <a:ext cx="550862" cy="273050"/>
          </a:xfrm>
          <a:prstGeom prst="rect">
            <a:avLst/>
          </a:prstGeom>
          <a:noFill/>
          <a:ln w="9525">
            <a:noFill/>
            <a:miter lim="800000"/>
            <a:headEnd/>
            <a:tailEnd/>
          </a:ln>
        </p:spPr>
        <p:txBody>
          <a:bodyPr/>
          <a:lstStyle/>
          <a:p>
            <a:pPr algn="r"/>
            <a:fld id="{854163CD-2E64-456B-9635-9D4A6F0D058D}" type="slidenum">
              <a:rPr lang="en-US" altLang="ja-JP" sz="1000"/>
              <a:pPr algn="r"/>
              <a:t>17</a:t>
            </a:fld>
            <a:endParaRPr lang="en-US" altLang="ja-JP" sz="1000"/>
          </a:p>
        </p:txBody>
      </p:sp>
      <p:sp>
        <p:nvSpPr>
          <p:cNvPr id="19473" name="正方形/長方形 7"/>
          <p:cNvSpPr>
            <a:spLocks noChangeArrowheads="1"/>
          </p:cNvSpPr>
          <p:nvPr/>
        </p:nvSpPr>
        <p:spPr bwMode="auto">
          <a:xfrm>
            <a:off x="5072063" y="1428750"/>
            <a:ext cx="3929062" cy="5143500"/>
          </a:xfrm>
          <a:prstGeom prst="rect">
            <a:avLst/>
          </a:prstGeom>
          <a:noFill/>
          <a:ln w="9525" algn="ctr">
            <a:solidFill>
              <a:schemeClr val="tx1"/>
            </a:solidFill>
            <a:round/>
            <a:headEnd/>
            <a:tailEnd/>
          </a:ln>
        </p:spPr>
        <p:txBody>
          <a:bodyPr wrap="none" lIns="90000" tIns="46800" rIns="90000" bIns="46800"/>
          <a:lstStyle/>
          <a:p>
            <a:pPr algn="ctr"/>
            <a:r>
              <a:rPr lang="ja-JP" altLang="en-US"/>
              <a:t>抽出が容易なコード片の候補</a:t>
            </a:r>
          </a:p>
        </p:txBody>
      </p:sp>
      <p:sp>
        <p:nvSpPr>
          <p:cNvPr id="19474" name="タイトル 1"/>
          <p:cNvSpPr>
            <a:spLocks noGrp="1"/>
          </p:cNvSpPr>
          <p:nvPr>
            <p:ph type="title"/>
          </p:nvPr>
        </p:nvSpPr>
        <p:spPr/>
        <p:txBody>
          <a:bodyPr/>
          <a:lstStyle/>
          <a:p>
            <a:r>
              <a:rPr lang="ja-JP" altLang="en-US" sz="3600" dirty="0" smtClean="0"/>
              <a:t>抽出が容易なコード片の候補の検出</a:t>
            </a:r>
          </a:p>
        </p:txBody>
      </p:sp>
      <p:sp>
        <p:nvSpPr>
          <p:cNvPr id="41" name="テキスト ボックス 40"/>
          <p:cNvSpPr txBox="1"/>
          <p:nvPr/>
        </p:nvSpPr>
        <p:spPr bwMode="auto">
          <a:xfrm>
            <a:off x="428596" y="1214422"/>
            <a:ext cx="3786214" cy="1175706"/>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n"/>
              <a:tabLst/>
            </a:pPr>
            <a:r>
              <a:rPr lang="ja-JP" altLang="en-US" sz="3200" kern="0" dirty="0" smtClean="0">
                <a:solidFill>
                  <a:schemeClr val="tx1"/>
                </a:solidFill>
              </a:rPr>
              <a:t>範囲を後ろへ拡大</a:t>
            </a:r>
            <a:endParaRPr lang="en-US" altLang="ja-JP" sz="3200" kern="0" dirty="0" smtClean="0">
              <a:solidFill>
                <a:schemeClr val="tx1"/>
              </a:solidFill>
            </a:endParaRPr>
          </a:p>
          <a:p>
            <a:pPr marL="342900" marR="0" indent="-34290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n"/>
              <a:tabLst/>
            </a:pPr>
            <a:r>
              <a:rPr kumimoji="1" lang="ja-JP" altLang="en-US" sz="3200" b="0" i="0" u="none" strike="noStrike" kern="0" cap="none" spc="0" normalizeH="0" baseline="0" noProof="0" dirty="0" smtClean="0">
                <a:ln>
                  <a:noFill/>
                </a:ln>
                <a:solidFill>
                  <a:schemeClr val="tx1"/>
                </a:solidFill>
                <a:effectLst/>
                <a:uLnTx/>
                <a:uFillTx/>
                <a:latin typeface="+mn-lt"/>
                <a:ea typeface="+mn-ea"/>
                <a:cs typeface="+mn-cs"/>
              </a:rPr>
              <a:t>範囲の拡大の終了</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32"/>
          <p:cNvSpPr>
            <a:spLocks noChangeArrowheads="1"/>
          </p:cNvSpPr>
          <p:nvPr/>
        </p:nvSpPr>
        <p:spPr bwMode="auto">
          <a:xfrm flipV="1">
            <a:off x="142875" y="2357438"/>
            <a:ext cx="2143125" cy="3429000"/>
          </a:xfrm>
          <a:prstGeom prst="foldedCorner">
            <a:avLst>
              <a:gd name="adj" fmla="val 12500"/>
            </a:avLst>
          </a:prstGeom>
          <a:solidFill>
            <a:srgbClr val="FFFFCC"/>
          </a:solidFill>
          <a:ln w="9525">
            <a:solidFill>
              <a:schemeClr val="tx1"/>
            </a:solidFill>
            <a:round/>
            <a:headEnd/>
            <a:tailEnd/>
          </a:ln>
        </p:spPr>
        <p:txBody>
          <a:bodyPr rot="10800000" wrap="none" anchor="b"/>
          <a:lstStyle/>
          <a:p>
            <a:r>
              <a:rPr lang="en-US" altLang="ja-JP" sz="2000" dirty="0"/>
              <a:t>…</a:t>
            </a:r>
          </a:p>
          <a:p>
            <a:r>
              <a:rPr lang="en-US" altLang="ja-JP" sz="2000" dirty="0"/>
              <a:t>i</a:t>
            </a:r>
            <a:r>
              <a:rPr lang="en-US" altLang="ja-JP" sz="2000" dirty="0" smtClean="0"/>
              <a:t>f(x </a:t>
            </a:r>
            <a:r>
              <a:rPr lang="en-US" altLang="ja-JP" sz="2000" dirty="0"/>
              <a:t>&gt; 0){</a:t>
            </a:r>
          </a:p>
          <a:p>
            <a:r>
              <a:rPr lang="en-US" altLang="ja-JP" sz="2000" dirty="0"/>
              <a:t> </a:t>
            </a:r>
            <a:r>
              <a:rPr lang="en-US" altLang="ja-JP" sz="2000" dirty="0" err="1"/>
              <a:t>setBase</a:t>
            </a:r>
            <a:r>
              <a:rPr lang="en-US" altLang="ja-JP" sz="2000" dirty="0"/>
              <a:t>(x);</a:t>
            </a:r>
          </a:p>
          <a:p>
            <a:r>
              <a:rPr lang="en-US" altLang="ja-JP" sz="2000" dirty="0"/>
              <a:t> check();</a:t>
            </a:r>
          </a:p>
          <a:p>
            <a:r>
              <a:rPr lang="en-US" altLang="ja-JP" sz="2000" dirty="0"/>
              <a:t> a = base();</a:t>
            </a:r>
          </a:p>
          <a:p>
            <a:r>
              <a:rPr lang="en-US" altLang="ja-JP" sz="2000" dirty="0"/>
              <a:t> b = a*rate();</a:t>
            </a:r>
          </a:p>
          <a:p>
            <a:r>
              <a:rPr lang="en-US" altLang="ja-JP" sz="2000" dirty="0"/>
              <a:t> c = cost();</a:t>
            </a:r>
          </a:p>
          <a:p>
            <a:r>
              <a:rPr lang="en-US" altLang="ja-JP" sz="2000" dirty="0"/>
              <a:t> calc(a, b, c);</a:t>
            </a:r>
          </a:p>
          <a:p>
            <a:r>
              <a:rPr lang="en-US" altLang="ja-JP" sz="2000" dirty="0"/>
              <a:t> </a:t>
            </a:r>
            <a:r>
              <a:rPr lang="en-US" altLang="ja-JP" sz="2000" dirty="0" smtClean="0"/>
              <a:t>result = res(</a:t>
            </a:r>
            <a:r>
              <a:rPr lang="en-US" altLang="ja-JP" sz="2000" dirty="0" err="1" smtClean="0"/>
              <a:t>x,y</a:t>
            </a:r>
            <a:r>
              <a:rPr lang="en-US" altLang="ja-JP" sz="2000" dirty="0"/>
              <a:t>);</a:t>
            </a:r>
          </a:p>
          <a:p>
            <a:r>
              <a:rPr lang="en-US" altLang="ja-JP" sz="2000" dirty="0"/>
              <a:t>}</a:t>
            </a:r>
          </a:p>
          <a:p>
            <a:r>
              <a:rPr lang="en-US" altLang="ja-JP" sz="2000" dirty="0"/>
              <a:t>…</a:t>
            </a:r>
          </a:p>
        </p:txBody>
      </p:sp>
      <p:sp>
        <p:nvSpPr>
          <p:cNvPr id="20483" name="AutoShape 32"/>
          <p:cNvSpPr>
            <a:spLocks noChangeArrowheads="1"/>
          </p:cNvSpPr>
          <p:nvPr/>
        </p:nvSpPr>
        <p:spPr bwMode="auto">
          <a:xfrm flipV="1">
            <a:off x="2571750" y="2357438"/>
            <a:ext cx="2357438" cy="3429000"/>
          </a:xfrm>
          <a:prstGeom prst="foldedCorner">
            <a:avLst>
              <a:gd name="adj" fmla="val 12500"/>
            </a:avLst>
          </a:prstGeom>
          <a:solidFill>
            <a:srgbClr val="FFFFCC"/>
          </a:solidFill>
          <a:ln w="9525">
            <a:solidFill>
              <a:schemeClr val="tx1"/>
            </a:solidFill>
            <a:round/>
            <a:headEnd/>
            <a:tailEnd/>
          </a:ln>
        </p:spPr>
        <p:txBody>
          <a:bodyPr rot="10800000" wrap="none" anchor="b"/>
          <a:lstStyle/>
          <a:p>
            <a:r>
              <a:rPr lang="en-US" altLang="ja-JP" sz="2000" dirty="0"/>
              <a:t>…</a:t>
            </a:r>
          </a:p>
          <a:p>
            <a:r>
              <a:rPr lang="en-US" altLang="ja-JP" sz="2000" dirty="0"/>
              <a:t>if(x &gt; 0){</a:t>
            </a:r>
          </a:p>
          <a:p>
            <a:r>
              <a:rPr lang="en-US" altLang="ja-JP" sz="2000" dirty="0"/>
              <a:t> </a:t>
            </a:r>
            <a:r>
              <a:rPr lang="en-US" altLang="ja-JP" sz="2000" dirty="0" err="1"/>
              <a:t>setBase</a:t>
            </a:r>
            <a:r>
              <a:rPr lang="en-US" altLang="ja-JP" sz="2000" dirty="0"/>
              <a:t>(x);</a:t>
            </a:r>
          </a:p>
          <a:p>
            <a:r>
              <a:rPr lang="en-US" altLang="ja-JP" sz="2000" dirty="0"/>
              <a:t> check();</a:t>
            </a:r>
          </a:p>
          <a:p>
            <a:r>
              <a:rPr lang="en-US" altLang="ja-JP" sz="2000" dirty="0"/>
              <a:t> </a:t>
            </a:r>
            <a:r>
              <a:rPr lang="en-US" altLang="ja-JP" sz="2000" dirty="0" err="1" smtClean="0"/>
              <a:t>setDead</a:t>
            </a:r>
            <a:r>
              <a:rPr lang="en-US" altLang="ja-JP" sz="2000" dirty="0" smtClean="0"/>
              <a:t>(y);</a:t>
            </a:r>
            <a:endParaRPr lang="en-US" altLang="ja-JP" sz="2000" dirty="0"/>
          </a:p>
          <a:p>
            <a:r>
              <a:rPr lang="en-US" altLang="ja-JP" sz="2000" dirty="0"/>
              <a:t> b = b-dead()*rate();</a:t>
            </a:r>
          </a:p>
          <a:p>
            <a:r>
              <a:rPr lang="en-US" altLang="ja-JP" sz="2000" dirty="0"/>
              <a:t> c = cost();</a:t>
            </a:r>
          </a:p>
          <a:p>
            <a:r>
              <a:rPr lang="en-US" altLang="ja-JP" sz="2000" dirty="0"/>
              <a:t> calc(a, b, c);</a:t>
            </a:r>
          </a:p>
          <a:p>
            <a:r>
              <a:rPr lang="en-US" altLang="ja-JP" sz="2000" dirty="0"/>
              <a:t> </a:t>
            </a:r>
            <a:r>
              <a:rPr lang="en-US" altLang="ja-JP" sz="2000" dirty="0" smtClean="0"/>
              <a:t>result = res(</a:t>
            </a:r>
            <a:r>
              <a:rPr lang="en-US" altLang="ja-JP" sz="2000" dirty="0" err="1" smtClean="0"/>
              <a:t>x,y</a:t>
            </a:r>
            <a:r>
              <a:rPr lang="en-US" altLang="ja-JP" sz="2000" dirty="0"/>
              <a:t>);</a:t>
            </a:r>
          </a:p>
          <a:p>
            <a:r>
              <a:rPr lang="en-US" altLang="ja-JP" sz="2000" dirty="0"/>
              <a:t>}</a:t>
            </a:r>
          </a:p>
          <a:p>
            <a:r>
              <a:rPr lang="en-US" altLang="ja-JP" sz="2000" dirty="0"/>
              <a:t>…</a:t>
            </a:r>
          </a:p>
        </p:txBody>
      </p:sp>
      <p:grpSp>
        <p:nvGrpSpPr>
          <p:cNvPr id="20484" name="グループ化 191"/>
          <p:cNvGrpSpPr>
            <a:grpSpLocks/>
          </p:cNvGrpSpPr>
          <p:nvPr/>
        </p:nvGrpSpPr>
        <p:grpSpPr bwMode="auto">
          <a:xfrm>
            <a:off x="5286375" y="3143250"/>
            <a:ext cx="785813" cy="857250"/>
            <a:chOff x="5286390" y="3143254"/>
            <a:chExt cx="785812" cy="857250"/>
          </a:xfrm>
        </p:grpSpPr>
        <p:sp>
          <p:nvSpPr>
            <p:cNvPr id="20521" name="AutoShape 32"/>
            <p:cNvSpPr>
              <a:spLocks noChangeArrowheads="1"/>
            </p:cNvSpPr>
            <p:nvPr/>
          </p:nvSpPr>
          <p:spPr bwMode="auto">
            <a:xfrm flipV="1">
              <a:off x="5286390" y="3143254"/>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20522" name="直線コネクタ 193"/>
            <p:cNvCxnSpPr>
              <a:cxnSpLocks noChangeShapeType="1"/>
            </p:cNvCxnSpPr>
            <p:nvPr/>
          </p:nvCxnSpPr>
          <p:spPr bwMode="auto">
            <a:xfrm>
              <a:off x="5357832" y="3571869"/>
              <a:ext cx="642942" cy="0"/>
            </a:xfrm>
            <a:prstGeom prst="line">
              <a:avLst/>
            </a:prstGeom>
            <a:noFill/>
            <a:ln w="28575" algn="ctr">
              <a:solidFill>
                <a:srgbClr val="FF0000"/>
              </a:solidFill>
              <a:round/>
              <a:headEnd/>
              <a:tailEnd/>
            </a:ln>
          </p:spPr>
        </p:cxnSp>
        <p:cxnSp>
          <p:nvCxnSpPr>
            <p:cNvPr id="20523" name="直線コネクタ 194"/>
            <p:cNvCxnSpPr>
              <a:cxnSpLocks noChangeShapeType="1"/>
            </p:cNvCxnSpPr>
            <p:nvPr/>
          </p:nvCxnSpPr>
          <p:spPr bwMode="auto">
            <a:xfrm>
              <a:off x="5357832" y="3643307"/>
              <a:ext cx="642942" cy="0"/>
            </a:xfrm>
            <a:prstGeom prst="line">
              <a:avLst/>
            </a:prstGeom>
            <a:noFill/>
            <a:ln w="28575" algn="ctr">
              <a:solidFill>
                <a:srgbClr val="FF0000"/>
              </a:solidFill>
              <a:round/>
              <a:headEnd/>
              <a:tailEnd/>
            </a:ln>
          </p:spPr>
        </p:cxnSp>
        <p:cxnSp>
          <p:nvCxnSpPr>
            <p:cNvPr id="20524" name="直線コネクタ 195"/>
            <p:cNvCxnSpPr>
              <a:cxnSpLocks noChangeShapeType="1"/>
            </p:cNvCxnSpPr>
            <p:nvPr/>
          </p:nvCxnSpPr>
          <p:spPr bwMode="auto">
            <a:xfrm>
              <a:off x="5357822" y="3714752"/>
              <a:ext cx="642942" cy="0"/>
            </a:xfrm>
            <a:prstGeom prst="line">
              <a:avLst/>
            </a:prstGeom>
            <a:noFill/>
            <a:ln w="28575" algn="ctr">
              <a:solidFill>
                <a:srgbClr val="00B050"/>
              </a:solidFill>
              <a:round/>
              <a:headEnd/>
              <a:tailEnd/>
            </a:ln>
          </p:spPr>
        </p:cxnSp>
      </p:grpSp>
      <p:grpSp>
        <p:nvGrpSpPr>
          <p:cNvPr id="20485" name="グループ化 196"/>
          <p:cNvGrpSpPr>
            <a:grpSpLocks/>
          </p:cNvGrpSpPr>
          <p:nvPr/>
        </p:nvGrpSpPr>
        <p:grpSpPr bwMode="auto">
          <a:xfrm>
            <a:off x="5286375" y="1928813"/>
            <a:ext cx="785813" cy="857250"/>
            <a:chOff x="5286380" y="1928808"/>
            <a:chExt cx="785812" cy="857250"/>
          </a:xfrm>
        </p:grpSpPr>
        <p:sp>
          <p:nvSpPr>
            <p:cNvPr id="20518" name="AutoShape 32"/>
            <p:cNvSpPr>
              <a:spLocks noChangeArrowheads="1"/>
            </p:cNvSpPr>
            <p:nvPr/>
          </p:nvSpPr>
          <p:spPr bwMode="auto">
            <a:xfrm flipV="1">
              <a:off x="5286380" y="1928808"/>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20519" name="直線コネクタ 198"/>
            <p:cNvCxnSpPr>
              <a:cxnSpLocks noChangeShapeType="1"/>
            </p:cNvCxnSpPr>
            <p:nvPr/>
          </p:nvCxnSpPr>
          <p:spPr bwMode="auto">
            <a:xfrm>
              <a:off x="5357822" y="2357423"/>
              <a:ext cx="642942" cy="0"/>
            </a:xfrm>
            <a:prstGeom prst="line">
              <a:avLst/>
            </a:prstGeom>
            <a:noFill/>
            <a:ln w="28575" algn="ctr">
              <a:solidFill>
                <a:srgbClr val="FF0000"/>
              </a:solidFill>
              <a:round/>
              <a:headEnd/>
              <a:tailEnd/>
            </a:ln>
          </p:spPr>
        </p:cxnSp>
        <p:cxnSp>
          <p:nvCxnSpPr>
            <p:cNvPr id="20520" name="直線コネクタ 199"/>
            <p:cNvCxnSpPr>
              <a:cxnSpLocks noChangeShapeType="1"/>
            </p:cNvCxnSpPr>
            <p:nvPr/>
          </p:nvCxnSpPr>
          <p:spPr bwMode="auto">
            <a:xfrm>
              <a:off x="5357822" y="2428861"/>
              <a:ext cx="642942" cy="0"/>
            </a:xfrm>
            <a:prstGeom prst="line">
              <a:avLst/>
            </a:prstGeom>
            <a:noFill/>
            <a:ln w="28575" algn="ctr">
              <a:solidFill>
                <a:srgbClr val="FF0000"/>
              </a:solidFill>
              <a:round/>
              <a:headEnd/>
              <a:tailEnd/>
            </a:ln>
          </p:spPr>
        </p:cxnSp>
      </p:grpSp>
      <p:grpSp>
        <p:nvGrpSpPr>
          <p:cNvPr id="20486" name="グループ化 200"/>
          <p:cNvGrpSpPr>
            <a:grpSpLocks/>
          </p:cNvGrpSpPr>
          <p:nvPr/>
        </p:nvGrpSpPr>
        <p:grpSpPr bwMode="auto">
          <a:xfrm>
            <a:off x="5286375" y="4357688"/>
            <a:ext cx="785813" cy="857250"/>
            <a:chOff x="5286384" y="4357700"/>
            <a:chExt cx="785812" cy="857250"/>
          </a:xfrm>
        </p:grpSpPr>
        <p:sp>
          <p:nvSpPr>
            <p:cNvPr id="20513" name="AutoShape 32"/>
            <p:cNvSpPr>
              <a:spLocks noChangeArrowheads="1"/>
            </p:cNvSpPr>
            <p:nvPr/>
          </p:nvSpPr>
          <p:spPr bwMode="auto">
            <a:xfrm flipV="1">
              <a:off x="5286384" y="4357700"/>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20514" name="直線コネクタ 202"/>
            <p:cNvCxnSpPr>
              <a:cxnSpLocks noChangeShapeType="1"/>
            </p:cNvCxnSpPr>
            <p:nvPr/>
          </p:nvCxnSpPr>
          <p:spPr bwMode="auto">
            <a:xfrm>
              <a:off x="5357826" y="4786315"/>
              <a:ext cx="642942" cy="0"/>
            </a:xfrm>
            <a:prstGeom prst="line">
              <a:avLst/>
            </a:prstGeom>
            <a:noFill/>
            <a:ln w="28575" algn="ctr">
              <a:solidFill>
                <a:srgbClr val="FF0000"/>
              </a:solidFill>
              <a:round/>
              <a:headEnd/>
              <a:tailEnd/>
            </a:ln>
          </p:spPr>
        </p:cxnSp>
        <p:cxnSp>
          <p:nvCxnSpPr>
            <p:cNvPr id="20515" name="直線コネクタ 203"/>
            <p:cNvCxnSpPr>
              <a:cxnSpLocks noChangeShapeType="1"/>
            </p:cNvCxnSpPr>
            <p:nvPr/>
          </p:nvCxnSpPr>
          <p:spPr bwMode="auto">
            <a:xfrm>
              <a:off x="5357826" y="4857753"/>
              <a:ext cx="642942" cy="0"/>
            </a:xfrm>
            <a:prstGeom prst="line">
              <a:avLst/>
            </a:prstGeom>
            <a:noFill/>
            <a:ln w="28575" algn="ctr">
              <a:solidFill>
                <a:srgbClr val="FF0000"/>
              </a:solidFill>
              <a:round/>
              <a:headEnd/>
              <a:tailEnd/>
            </a:ln>
          </p:spPr>
        </p:cxnSp>
        <p:cxnSp>
          <p:nvCxnSpPr>
            <p:cNvPr id="20516" name="直線コネクタ 204"/>
            <p:cNvCxnSpPr>
              <a:cxnSpLocks noChangeShapeType="1"/>
            </p:cNvCxnSpPr>
            <p:nvPr/>
          </p:nvCxnSpPr>
          <p:spPr bwMode="auto">
            <a:xfrm>
              <a:off x="5357816" y="4929198"/>
              <a:ext cx="642942" cy="0"/>
            </a:xfrm>
            <a:prstGeom prst="line">
              <a:avLst/>
            </a:prstGeom>
            <a:noFill/>
            <a:ln w="28575" algn="ctr">
              <a:solidFill>
                <a:srgbClr val="00B050"/>
              </a:solidFill>
              <a:round/>
              <a:headEnd/>
              <a:tailEnd/>
            </a:ln>
          </p:spPr>
        </p:cxnSp>
        <p:cxnSp>
          <p:nvCxnSpPr>
            <p:cNvPr id="20517" name="直線コネクタ 205"/>
            <p:cNvCxnSpPr>
              <a:cxnSpLocks noChangeShapeType="1"/>
            </p:cNvCxnSpPr>
            <p:nvPr/>
          </p:nvCxnSpPr>
          <p:spPr bwMode="auto">
            <a:xfrm>
              <a:off x="5357816" y="5000636"/>
              <a:ext cx="642942" cy="0"/>
            </a:xfrm>
            <a:prstGeom prst="line">
              <a:avLst/>
            </a:prstGeom>
            <a:noFill/>
            <a:ln w="28575" algn="ctr">
              <a:solidFill>
                <a:srgbClr val="00B050"/>
              </a:solidFill>
              <a:round/>
              <a:headEnd/>
              <a:tailEnd/>
            </a:ln>
          </p:spPr>
        </p:cxnSp>
      </p:grpSp>
      <p:grpSp>
        <p:nvGrpSpPr>
          <p:cNvPr id="20487" name="グループ化 206"/>
          <p:cNvGrpSpPr>
            <a:grpSpLocks/>
          </p:cNvGrpSpPr>
          <p:nvPr/>
        </p:nvGrpSpPr>
        <p:grpSpPr bwMode="auto">
          <a:xfrm>
            <a:off x="5286375" y="5572125"/>
            <a:ext cx="785813" cy="857250"/>
            <a:chOff x="5286384" y="5500708"/>
            <a:chExt cx="785812" cy="857250"/>
          </a:xfrm>
        </p:grpSpPr>
        <p:sp>
          <p:nvSpPr>
            <p:cNvPr id="20507" name="AutoShape 32"/>
            <p:cNvSpPr>
              <a:spLocks noChangeArrowheads="1"/>
            </p:cNvSpPr>
            <p:nvPr/>
          </p:nvSpPr>
          <p:spPr bwMode="auto">
            <a:xfrm flipV="1">
              <a:off x="5286384" y="5500708"/>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20508" name="直線コネクタ 208"/>
            <p:cNvCxnSpPr>
              <a:cxnSpLocks noChangeShapeType="1"/>
            </p:cNvCxnSpPr>
            <p:nvPr/>
          </p:nvCxnSpPr>
          <p:spPr bwMode="auto">
            <a:xfrm>
              <a:off x="5357826" y="5929323"/>
              <a:ext cx="642942" cy="0"/>
            </a:xfrm>
            <a:prstGeom prst="line">
              <a:avLst/>
            </a:prstGeom>
            <a:noFill/>
            <a:ln w="28575" algn="ctr">
              <a:solidFill>
                <a:srgbClr val="FF0000"/>
              </a:solidFill>
              <a:round/>
              <a:headEnd/>
              <a:tailEnd/>
            </a:ln>
          </p:spPr>
        </p:cxnSp>
        <p:cxnSp>
          <p:nvCxnSpPr>
            <p:cNvPr id="20509" name="直線コネクタ 209"/>
            <p:cNvCxnSpPr>
              <a:cxnSpLocks noChangeShapeType="1"/>
            </p:cNvCxnSpPr>
            <p:nvPr/>
          </p:nvCxnSpPr>
          <p:spPr bwMode="auto">
            <a:xfrm>
              <a:off x="5357826" y="6000761"/>
              <a:ext cx="642942" cy="0"/>
            </a:xfrm>
            <a:prstGeom prst="line">
              <a:avLst/>
            </a:prstGeom>
            <a:noFill/>
            <a:ln w="28575" algn="ctr">
              <a:solidFill>
                <a:srgbClr val="FF0000"/>
              </a:solidFill>
              <a:round/>
              <a:headEnd/>
              <a:tailEnd/>
            </a:ln>
          </p:spPr>
        </p:cxnSp>
        <p:cxnSp>
          <p:nvCxnSpPr>
            <p:cNvPr id="20510" name="直線コネクタ 210"/>
            <p:cNvCxnSpPr>
              <a:cxnSpLocks noChangeShapeType="1"/>
            </p:cNvCxnSpPr>
            <p:nvPr/>
          </p:nvCxnSpPr>
          <p:spPr bwMode="auto">
            <a:xfrm>
              <a:off x="5357816" y="6072206"/>
              <a:ext cx="642942" cy="0"/>
            </a:xfrm>
            <a:prstGeom prst="line">
              <a:avLst/>
            </a:prstGeom>
            <a:noFill/>
            <a:ln w="28575" algn="ctr">
              <a:solidFill>
                <a:srgbClr val="00B050"/>
              </a:solidFill>
              <a:round/>
              <a:headEnd/>
              <a:tailEnd/>
            </a:ln>
          </p:spPr>
        </p:cxnSp>
        <p:cxnSp>
          <p:nvCxnSpPr>
            <p:cNvPr id="20511" name="直線コネクタ 211"/>
            <p:cNvCxnSpPr>
              <a:cxnSpLocks noChangeShapeType="1"/>
            </p:cNvCxnSpPr>
            <p:nvPr/>
          </p:nvCxnSpPr>
          <p:spPr bwMode="auto">
            <a:xfrm>
              <a:off x="5357816" y="6143644"/>
              <a:ext cx="642942" cy="0"/>
            </a:xfrm>
            <a:prstGeom prst="line">
              <a:avLst/>
            </a:prstGeom>
            <a:noFill/>
            <a:ln w="28575" algn="ctr">
              <a:solidFill>
                <a:srgbClr val="00B050"/>
              </a:solidFill>
              <a:round/>
              <a:headEnd/>
              <a:tailEnd/>
            </a:ln>
          </p:spPr>
        </p:cxnSp>
        <p:cxnSp>
          <p:nvCxnSpPr>
            <p:cNvPr id="20512" name="直線コネクタ 212"/>
            <p:cNvCxnSpPr>
              <a:cxnSpLocks noChangeShapeType="1"/>
            </p:cNvCxnSpPr>
            <p:nvPr/>
          </p:nvCxnSpPr>
          <p:spPr bwMode="auto">
            <a:xfrm>
              <a:off x="5357822" y="6215082"/>
              <a:ext cx="642942" cy="0"/>
            </a:xfrm>
            <a:prstGeom prst="line">
              <a:avLst/>
            </a:prstGeom>
            <a:noFill/>
            <a:ln w="28575" algn="ctr">
              <a:solidFill>
                <a:srgbClr val="00B050"/>
              </a:solidFill>
              <a:round/>
              <a:headEnd/>
              <a:tailEnd/>
            </a:ln>
          </p:spPr>
        </p:cxnSp>
      </p:grpSp>
      <p:grpSp>
        <p:nvGrpSpPr>
          <p:cNvPr id="20488" name="グループ化 213"/>
          <p:cNvGrpSpPr>
            <a:grpSpLocks/>
          </p:cNvGrpSpPr>
          <p:nvPr/>
        </p:nvGrpSpPr>
        <p:grpSpPr bwMode="auto">
          <a:xfrm>
            <a:off x="6643688" y="1928813"/>
            <a:ext cx="785812" cy="857250"/>
            <a:chOff x="6643712" y="1928802"/>
            <a:chExt cx="785812" cy="857250"/>
          </a:xfrm>
          <a:solidFill>
            <a:srgbClr val="FFC000"/>
          </a:solidFill>
        </p:grpSpPr>
        <p:sp>
          <p:nvSpPr>
            <p:cNvPr id="20503" name="AutoShape 32"/>
            <p:cNvSpPr>
              <a:spLocks noChangeArrowheads="1"/>
            </p:cNvSpPr>
            <p:nvPr/>
          </p:nvSpPr>
          <p:spPr bwMode="auto">
            <a:xfrm flipV="1">
              <a:off x="6643712" y="1928802"/>
              <a:ext cx="785812" cy="857250"/>
            </a:xfrm>
            <a:prstGeom prst="foldedCorner">
              <a:avLst>
                <a:gd name="adj" fmla="val 12500"/>
              </a:avLst>
            </a:prstGeom>
            <a:grpFill/>
            <a:ln w="9525">
              <a:solidFill>
                <a:schemeClr val="tx1"/>
              </a:solidFill>
              <a:round/>
              <a:headEnd/>
              <a:tailEnd/>
            </a:ln>
          </p:spPr>
          <p:txBody>
            <a:bodyPr rot="10800000" wrap="none" anchor="b"/>
            <a:lstStyle/>
            <a:p>
              <a:endParaRPr lang="en-US" altLang="ja-JP" sz="2000"/>
            </a:p>
          </p:txBody>
        </p:sp>
        <p:cxnSp>
          <p:nvCxnSpPr>
            <p:cNvPr id="20504" name="直線コネクタ 215"/>
            <p:cNvCxnSpPr>
              <a:cxnSpLocks noChangeShapeType="1"/>
            </p:cNvCxnSpPr>
            <p:nvPr/>
          </p:nvCxnSpPr>
          <p:spPr bwMode="auto">
            <a:xfrm>
              <a:off x="6715154" y="2357417"/>
              <a:ext cx="642942" cy="0"/>
            </a:xfrm>
            <a:prstGeom prst="line">
              <a:avLst/>
            </a:prstGeom>
            <a:grpFill/>
            <a:ln w="28575" algn="ctr">
              <a:solidFill>
                <a:srgbClr val="FF0000"/>
              </a:solidFill>
              <a:round/>
              <a:headEnd/>
              <a:tailEnd/>
            </a:ln>
          </p:spPr>
        </p:cxnSp>
        <p:cxnSp>
          <p:nvCxnSpPr>
            <p:cNvPr id="20505" name="直線コネクタ 216"/>
            <p:cNvCxnSpPr>
              <a:cxnSpLocks noChangeShapeType="1"/>
            </p:cNvCxnSpPr>
            <p:nvPr/>
          </p:nvCxnSpPr>
          <p:spPr bwMode="auto">
            <a:xfrm>
              <a:off x="6715154" y="2428855"/>
              <a:ext cx="642942" cy="0"/>
            </a:xfrm>
            <a:prstGeom prst="line">
              <a:avLst/>
            </a:prstGeom>
            <a:grpFill/>
            <a:ln w="28575" algn="ctr">
              <a:solidFill>
                <a:srgbClr val="FF0000"/>
              </a:solidFill>
              <a:round/>
              <a:headEnd/>
              <a:tailEnd/>
            </a:ln>
          </p:spPr>
        </p:cxnSp>
        <p:cxnSp>
          <p:nvCxnSpPr>
            <p:cNvPr id="20506" name="直線コネクタ 217"/>
            <p:cNvCxnSpPr>
              <a:cxnSpLocks noChangeShapeType="1"/>
            </p:cNvCxnSpPr>
            <p:nvPr/>
          </p:nvCxnSpPr>
          <p:spPr bwMode="auto">
            <a:xfrm>
              <a:off x="6715140" y="2285992"/>
              <a:ext cx="642942" cy="0"/>
            </a:xfrm>
            <a:prstGeom prst="line">
              <a:avLst/>
            </a:prstGeom>
            <a:grpFill/>
            <a:ln w="28575" algn="ctr">
              <a:solidFill>
                <a:srgbClr val="00B050"/>
              </a:solidFill>
              <a:round/>
              <a:headEnd/>
              <a:tailEnd/>
            </a:ln>
          </p:spPr>
        </p:cxnSp>
      </p:grpSp>
      <p:sp>
        <p:nvSpPr>
          <p:cNvPr id="20489" name="右矢印 269"/>
          <p:cNvSpPr>
            <a:spLocks noChangeArrowheads="1"/>
          </p:cNvSpPr>
          <p:nvPr/>
        </p:nvSpPr>
        <p:spPr bwMode="auto">
          <a:xfrm>
            <a:off x="6215063" y="2214563"/>
            <a:ext cx="357187" cy="357187"/>
          </a:xfrm>
          <a:prstGeom prst="rightArrow">
            <a:avLst>
              <a:gd name="adj1" fmla="val 50000"/>
              <a:gd name="adj2" fmla="val 50000"/>
            </a:avLst>
          </a:prstGeom>
          <a:solidFill>
            <a:srgbClr val="FFCC99"/>
          </a:solidFill>
          <a:ln w="9525" algn="ctr">
            <a:solidFill>
              <a:schemeClr val="tx1"/>
            </a:solidFill>
            <a:round/>
            <a:headEnd/>
            <a:tailEnd/>
          </a:ln>
        </p:spPr>
        <p:txBody>
          <a:bodyPr wrap="none" lIns="90000" tIns="46800" rIns="90000" bIns="46800" anchor="b"/>
          <a:lstStyle/>
          <a:p>
            <a:endParaRPr lang="ja-JP" altLang="en-US"/>
          </a:p>
        </p:txBody>
      </p:sp>
      <p:sp>
        <p:nvSpPr>
          <p:cNvPr id="20490" name="下矢印 270"/>
          <p:cNvSpPr>
            <a:spLocks noChangeArrowheads="1"/>
          </p:cNvSpPr>
          <p:nvPr/>
        </p:nvSpPr>
        <p:spPr bwMode="auto">
          <a:xfrm>
            <a:off x="5429250" y="2857500"/>
            <a:ext cx="500063" cy="214313"/>
          </a:xfrm>
          <a:prstGeom prst="downArrow">
            <a:avLst>
              <a:gd name="adj1" fmla="val 50000"/>
              <a:gd name="adj2" fmla="val 50000"/>
            </a:avLst>
          </a:prstGeom>
          <a:solidFill>
            <a:srgbClr val="CCFFCC"/>
          </a:solidFill>
          <a:ln w="9525" algn="ctr">
            <a:solidFill>
              <a:schemeClr val="tx1"/>
            </a:solidFill>
            <a:round/>
            <a:headEnd/>
            <a:tailEnd/>
          </a:ln>
        </p:spPr>
        <p:txBody>
          <a:bodyPr wrap="none" lIns="90000" tIns="46800" rIns="90000" bIns="46800" anchor="b"/>
          <a:lstStyle/>
          <a:p>
            <a:endParaRPr lang="ja-JP" altLang="en-US"/>
          </a:p>
        </p:txBody>
      </p:sp>
      <p:sp>
        <p:nvSpPr>
          <p:cNvPr id="20491" name="下矢印 272"/>
          <p:cNvSpPr>
            <a:spLocks noChangeArrowheads="1"/>
          </p:cNvSpPr>
          <p:nvPr/>
        </p:nvSpPr>
        <p:spPr bwMode="auto">
          <a:xfrm>
            <a:off x="5429250" y="4071938"/>
            <a:ext cx="500063" cy="214312"/>
          </a:xfrm>
          <a:prstGeom prst="downArrow">
            <a:avLst>
              <a:gd name="adj1" fmla="val 50000"/>
              <a:gd name="adj2" fmla="val 50000"/>
            </a:avLst>
          </a:prstGeom>
          <a:solidFill>
            <a:srgbClr val="CCFFCC"/>
          </a:solidFill>
          <a:ln w="9525" algn="ctr">
            <a:solidFill>
              <a:schemeClr val="tx1"/>
            </a:solidFill>
            <a:round/>
            <a:headEnd/>
            <a:tailEnd/>
          </a:ln>
        </p:spPr>
        <p:txBody>
          <a:bodyPr wrap="none" lIns="90000" tIns="46800" rIns="90000" bIns="46800" anchor="b"/>
          <a:lstStyle/>
          <a:p>
            <a:endParaRPr lang="ja-JP" altLang="en-US"/>
          </a:p>
        </p:txBody>
      </p:sp>
      <p:sp>
        <p:nvSpPr>
          <p:cNvPr id="20492" name="下矢印 273"/>
          <p:cNvSpPr>
            <a:spLocks noChangeArrowheads="1"/>
          </p:cNvSpPr>
          <p:nvPr/>
        </p:nvSpPr>
        <p:spPr bwMode="auto">
          <a:xfrm>
            <a:off x="5429250" y="5286375"/>
            <a:ext cx="500063" cy="214313"/>
          </a:xfrm>
          <a:prstGeom prst="downArrow">
            <a:avLst>
              <a:gd name="adj1" fmla="val 50000"/>
              <a:gd name="adj2" fmla="val 50000"/>
            </a:avLst>
          </a:prstGeom>
          <a:solidFill>
            <a:srgbClr val="CCFFCC"/>
          </a:solidFill>
          <a:ln w="9525" algn="ctr">
            <a:solidFill>
              <a:schemeClr val="tx1"/>
            </a:solidFill>
            <a:round/>
            <a:headEnd/>
            <a:tailEnd/>
          </a:ln>
        </p:spPr>
        <p:txBody>
          <a:bodyPr wrap="none" lIns="90000" tIns="46800" rIns="90000" bIns="46800" anchor="b"/>
          <a:lstStyle/>
          <a:p>
            <a:endParaRPr lang="ja-JP" altLang="en-US"/>
          </a:p>
        </p:txBody>
      </p:sp>
      <p:sp>
        <p:nvSpPr>
          <p:cNvPr id="282" name="乗算記号 281"/>
          <p:cNvSpPr/>
          <p:nvPr/>
        </p:nvSpPr>
        <p:spPr bwMode="auto">
          <a:xfrm>
            <a:off x="4929188" y="1643063"/>
            <a:ext cx="1500187" cy="1500187"/>
          </a:xfrm>
          <a:prstGeom prst="mathMultiply">
            <a:avLst>
              <a:gd name="adj1" fmla="val 4917"/>
            </a:avLst>
          </a:prstGeom>
          <a:solidFill>
            <a:srgbClr val="FF0000"/>
          </a:solidFill>
          <a:ln w="9525" cap="flat" cmpd="sng" algn="ctr">
            <a:solidFill>
              <a:srgbClr val="FF0000"/>
            </a:solidFill>
            <a:prstDash val="solid"/>
            <a:round/>
            <a:headEnd type="none" w="med" len="med"/>
            <a:tailEnd type="none" w="med" len="med"/>
          </a:ln>
          <a:effectLst/>
        </p:spPr>
        <p:txBody>
          <a:bodyPr wrap="none" lIns="90000" tIns="46800" rIns="90000" bIns="46800" anchor="b"/>
          <a:lstStyle/>
          <a:p>
            <a:pPr>
              <a:defRPr/>
            </a:pPr>
            <a:endParaRPr lang="ja-JP" altLang="en-US"/>
          </a:p>
        </p:txBody>
      </p:sp>
      <p:sp>
        <p:nvSpPr>
          <p:cNvPr id="283" name="乗算記号 282"/>
          <p:cNvSpPr/>
          <p:nvPr/>
        </p:nvSpPr>
        <p:spPr bwMode="auto">
          <a:xfrm>
            <a:off x="4929188" y="2857500"/>
            <a:ext cx="1500187" cy="1500188"/>
          </a:xfrm>
          <a:prstGeom prst="mathMultiply">
            <a:avLst>
              <a:gd name="adj1" fmla="val 4917"/>
            </a:avLst>
          </a:prstGeom>
          <a:solidFill>
            <a:srgbClr val="FF0000"/>
          </a:solidFill>
          <a:ln w="9525" cap="flat" cmpd="sng" algn="ctr">
            <a:solidFill>
              <a:srgbClr val="FF0000"/>
            </a:solidFill>
            <a:prstDash val="solid"/>
            <a:round/>
            <a:headEnd type="none" w="med" len="med"/>
            <a:tailEnd type="none" w="med" len="med"/>
          </a:ln>
          <a:effectLst/>
        </p:spPr>
        <p:txBody>
          <a:bodyPr wrap="none" lIns="90000" tIns="46800" rIns="90000" bIns="46800" anchor="b"/>
          <a:lstStyle/>
          <a:p>
            <a:pPr>
              <a:defRPr/>
            </a:pPr>
            <a:endParaRPr lang="ja-JP" altLang="en-US"/>
          </a:p>
        </p:txBody>
      </p:sp>
      <p:sp>
        <p:nvSpPr>
          <p:cNvPr id="286" name="乗算記号 285"/>
          <p:cNvSpPr/>
          <p:nvPr/>
        </p:nvSpPr>
        <p:spPr bwMode="auto">
          <a:xfrm>
            <a:off x="6286500" y="1643063"/>
            <a:ext cx="1500188" cy="1500187"/>
          </a:xfrm>
          <a:prstGeom prst="mathMultiply">
            <a:avLst>
              <a:gd name="adj1" fmla="val 4917"/>
            </a:avLst>
          </a:prstGeom>
          <a:solidFill>
            <a:srgbClr val="FF0000"/>
          </a:solidFill>
          <a:ln w="9525" cap="flat" cmpd="sng" algn="ctr">
            <a:solidFill>
              <a:srgbClr val="FF0000"/>
            </a:solidFill>
            <a:prstDash val="solid"/>
            <a:round/>
            <a:headEnd type="none" w="med" len="med"/>
            <a:tailEnd type="none" w="med" len="med"/>
          </a:ln>
          <a:effectLst/>
        </p:spPr>
        <p:txBody>
          <a:bodyPr wrap="none" lIns="90000" tIns="46800" rIns="90000" bIns="46800" anchor="b"/>
          <a:lstStyle/>
          <a:p>
            <a:pPr>
              <a:defRPr/>
            </a:pPr>
            <a:endParaRPr lang="ja-JP" altLang="en-US"/>
          </a:p>
        </p:txBody>
      </p:sp>
      <p:grpSp>
        <p:nvGrpSpPr>
          <p:cNvPr id="20496" name="グループ化 86"/>
          <p:cNvGrpSpPr>
            <a:grpSpLocks/>
          </p:cNvGrpSpPr>
          <p:nvPr/>
        </p:nvGrpSpPr>
        <p:grpSpPr bwMode="auto">
          <a:xfrm>
            <a:off x="214313" y="3357563"/>
            <a:ext cx="4643437" cy="928687"/>
            <a:chOff x="214313" y="3357563"/>
            <a:chExt cx="4643437" cy="928687"/>
          </a:xfrm>
        </p:grpSpPr>
        <p:sp>
          <p:nvSpPr>
            <p:cNvPr id="20499" name="正方形/長方形 14"/>
            <p:cNvSpPr>
              <a:spLocks noChangeArrowheads="1"/>
            </p:cNvSpPr>
            <p:nvPr/>
          </p:nvSpPr>
          <p:spPr bwMode="auto">
            <a:xfrm>
              <a:off x="214313" y="3357563"/>
              <a:ext cx="2000250" cy="285750"/>
            </a:xfrm>
            <a:prstGeom prst="rect">
              <a:avLst/>
            </a:prstGeom>
            <a:noFill/>
            <a:ln w="25400" algn="ctr">
              <a:solidFill>
                <a:srgbClr val="00B050"/>
              </a:solidFill>
              <a:prstDash val="dash"/>
              <a:round/>
              <a:headEnd/>
              <a:tailEnd/>
            </a:ln>
          </p:spPr>
          <p:txBody>
            <a:bodyPr wrap="none" lIns="90000" tIns="46800" rIns="90000" bIns="46800" anchor="b"/>
            <a:lstStyle/>
            <a:p>
              <a:endParaRPr lang="ja-JP" altLang="en-US"/>
            </a:p>
          </p:txBody>
        </p:sp>
        <p:sp>
          <p:nvSpPr>
            <p:cNvPr id="20500" name="正方形/長方形 12"/>
            <p:cNvSpPr>
              <a:spLocks noChangeArrowheads="1"/>
            </p:cNvSpPr>
            <p:nvPr/>
          </p:nvSpPr>
          <p:spPr bwMode="auto">
            <a:xfrm>
              <a:off x="214313" y="3643313"/>
              <a:ext cx="2000250" cy="642937"/>
            </a:xfrm>
            <a:prstGeom prst="rect">
              <a:avLst/>
            </a:prstGeom>
            <a:noFill/>
            <a:ln w="25400" algn="ctr">
              <a:solidFill>
                <a:srgbClr val="FF0000"/>
              </a:solidFill>
              <a:round/>
              <a:headEnd/>
              <a:tailEnd/>
            </a:ln>
          </p:spPr>
          <p:txBody>
            <a:bodyPr wrap="none" lIns="90000" tIns="46800" rIns="90000" bIns="46800" anchor="b"/>
            <a:lstStyle/>
            <a:p>
              <a:endParaRPr lang="ja-JP" altLang="en-US"/>
            </a:p>
          </p:txBody>
        </p:sp>
        <p:sp>
          <p:nvSpPr>
            <p:cNvPr id="20501" name="正方形/長方形 15"/>
            <p:cNvSpPr>
              <a:spLocks noChangeArrowheads="1"/>
            </p:cNvSpPr>
            <p:nvPr/>
          </p:nvSpPr>
          <p:spPr bwMode="auto">
            <a:xfrm>
              <a:off x="2643188" y="3357563"/>
              <a:ext cx="2214562" cy="285750"/>
            </a:xfrm>
            <a:prstGeom prst="rect">
              <a:avLst/>
            </a:prstGeom>
            <a:noFill/>
            <a:ln w="25400" algn="ctr">
              <a:solidFill>
                <a:srgbClr val="00B050"/>
              </a:solidFill>
              <a:prstDash val="dash"/>
              <a:round/>
              <a:headEnd/>
              <a:tailEnd/>
            </a:ln>
          </p:spPr>
          <p:txBody>
            <a:bodyPr wrap="none" lIns="90000" tIns="46800" rIns="90000" bIns="46800" anchor="b"/>
            <a:lstStyle/>
            <a:p>
              <a:endParaRPr lang="ja-JP" altLang="en-US"/>
            </a:p>
          </p:txBody>
        </p:sp>
        <p:sp>
          <p:nvSpPr>
            <p:cNvPr id="20502" name="正方形/長方形 13"/>
            <p:cNvSpPr>
              <a:spLocks noChangeArrowheads="1"/>
            </p:cNvSpPr>
            <p:nvPr/>
          </p:nvSpPr>
          <p:spPr bwMode="auto">
            <a:xfrm>
              <a:off x="2643188" y="3643313"/>
              <a:ext cx="2214562" cy="642937"/>
            </a:xfrm>
            <a:prstGeom prst="rect">
              <a:avLst/>
            </a:prstGeom>
            <a:noFill/>
            <a:ln w="25400" algn="ctr">
              <a:solidFill>
                <a:srgbClr val="FF0000"/>
              </a:solidFill>
              <a:round/>
              <a:headEnd/>
              <a:tailEnd/>
            </a:ln>
          </p:spPr>
          <p:txBody>
            <a:bodyPr wrap="none" lIns="90000" tIns="46800" rIns="90000" bIns="46800" anchor="b"/>
            <a:lstStyle/>
            <a:p>
              <a:endParaRPr lang="ja-JP" altLang="en-US"/>
            </a:p>
          </p:txBody>
        </p:sp>
      </p:grpSp>
      <p:sp>
        <p:nvSpPr>
          <p:cNvPr id="20497" name="正方形/長方形 7"/>
          <p:cNvSpPr>
            <a:spLocks noChangeArrowheads="1"/>
          </p:cNvSpPr>
          <p:nvPr/>
        </p:nvSpPr>
        <p:spPr bwMode="auto">
          <a:xfrm>
            <a:off x="5072063" y="1428750"/>
            <a:ext cx="3929062" cy="5143500"/>
          </a:xfrm>
          <a:prstGeom prst="rect">
            <a:avLst/>
          </a:prstGeom>
          <a:noFill/>
          <a:ln w="9525" algn="ctr">
            <a:solidFill>
              <a:schemeClr val="tx1"/>
            </a:solidFill>
            <a:round/>
            <a:headEnd/>
            <a:tailEnd/>
          </a:ln>
        </p:spPr>
        <p:txBody>
          <a:bodyPr wrap="none" lIns="90000" tIns="46800" rIns="90000" bIns="46800"/>
          <a:lstStyle/>
          <a:p>
            <a:pPr algn="ctr"/>
            <a:r>
              <a:rPr lang="ja-JP" altLang="en-US"/>
              <a:t>抽出が容易なコード片の候補</a:t>
            </a:r>
          </a:p>
        </p:txBody>
      </p:sp>
      <p:sp>
        <p:nvSpPr>
          <p:cNvPr id="20498" name="タイトル 1"/>
          <p:cNvSpPr>
            <a:spLocks noGrp="1"/>
          </p:cNvSpPr>
          <p:nvPr>
            <p:ph type="title"/>
          </p:nvPr>
        </p:nvSpPr>
        <p:spPr>
          <a:xfrm>
            <a:off x="317500" y="115888"/>
            <a:ext cx="8683625" cy="865187"/>
          </a:xfrm>
        </p:spPr>
        <p:txBody>
          <a:bodyPr/>
          <a:lstStyle/>
          <a:p>
            <a:r>
              <a:rPr lang="ja-JP" altLang="en-US" sz="3600" dirty="0" smtClean="0"/>
              <a:t>抽出が容易なコード片の候補の検出</a:t>
            </a:r>
          </a:p>
        </p:txBody>
      </p:sp>
      <p:grpSp>
        <p:nvGrpSpPr>
          <p:cNvPr id="45" name="グループ化 44"/>
          <p:cNvGrpSpPr/>
          <p:nvPr/>
        </p:nvGrpSpPr>
        <p:grpSpPr>
          <a:xfrm>
            <a:off x="1500166" y="3643314"/>
            <a:ext cx="3071834" cy="2643206"/>
            <a:chOff x="1500166" y="3643314"/>
            <a:chExt cx="3071834" cy="2643206"/>
          </a:xfrm>
        </p:grpSpPr>
        <p:sp>
          <p:nvSpPr>
            <p:cNvPr id="46" name="右中かっこ 45"/>
            <p:cNvSpPr/>
            <p:nvPr/>
          </p:nvSpPr>
          <p:spPr bwMode="auto">
            <a:xfrm>
              <a:off x="1500166" y="3643314"/>
              <a:ext cx="500066" cy="642942"/>
            </a:xfrm>
            <a:prstGeom prst="rightBrace">
              <a:avLst/>
            </a:prstGeom>
            <a:noFill/>
            <a:ln w="44450" cap="flat" cmpd="sng" algn="ctr">
              <a:solidFill>
                <a:srgbClr val="3366FF"/>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sp>
          <p:nvSpPr>
            <p:cNvPr id="47" name="左カーブ矢印 46"/>
            <p:cNvSpPr/>
            <p:nvPr/>
          </p:nvSpPr>
          <p:spPr bwMode="auto">
            <a:xfrm flipV="1">
              <a:off x="1785918" y="3714752"/>
              <a:ext cx="857256" cy="1071570"/>
            </a:xfrm>
            <a:prstGeom prst="curvedLeftArrow">
              <a:avLst/>
            </a:prstGeom>
            <a:solidFill>
              <a:srgbClr val="99CCFF"/>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smtClean="0">
                <a:ln>
                  <a:noFill/>
                </a:ln>
                <a:solidFill>
                  <a:schemeClr val="tx1"/>
                </a:solidFill>
                <a:effectLst/>
                <a:latin typeface="Arial" charset="0"/>
                <a:ea typeface="ＭＳ Ｐゴシック" charset="-128"/>
              </a:endParaRPr>
            </a:p>
          </p:txBody>
        </p:sp>
        <p:sp>
          <p:nvSpPr>
            <p:cNvPr id="48" name="角丸四角形吹き出し 47"/>
            <p:cNvSpPr/>
            <p:nvPr/>
          </p:nvSpPr>
          <p:spPr bwMode="auto">
            <a:xfrm>
              <a:off x="2285984" y="5715016"/>
              <a:ext cx="2286016" cy="571504"/>
            </a:xfrm>
            <a:prstGeom prst="wedgeRoundRectCallout">
              <a:avLst>
                <a:gd name="adj1" fmla="val -48201"/>
                <a:gd name="adj2" fmla="val -226621"/>
                <a:gd name="adj3" fmla="val 16667"/>
              </a:avLst>
            </a:prstGeom>
            <a:solidFill>
              <a:srgbClr val="99CCFF"/>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Arial" charset="0"/>
                  <a:ea typeface="ＭＳ Ｐゴシック" charset="-128"/>
                </a:rPr>
                <a:t>2</a:t>
              </a:r>
              <a:r>
                <a:rPr kumimoji="1" lang="ja-JP" altLang="en-US" sz="2400" b="0" i="0" u="none" strike="noStrike" cap="none" normalizeH="0" baseline="0" dirty="0" smtClean="0">
                  <a:ln>
                    <a:noFill/>
                  </a:ln>
                  <a:solidFill>
                    <a:schemeClr val="tx1"/>
                  </a:solidFill>
                  <a:effectLst/>
                  <a:latin typeface="Arial" charset="0"/>
                  <a:ea typeface="ＭＳ Ｐゴシック" charset="-128"/>
                </a:rPr>
                <a:t>変数への参照</a:t>
              </a:r>
            </a:p>
          </p:txBody>
        </p:sp>
      </p:grpSp>
      <p:sp>
        <p:nvSpPr>
          <p:cNvPr id="49" name="テキスト ボックス 48"/>
          <p:cNvSpPr txBox="1"/>
          <p:nvPr/>
        </p:nvSpPr>
        <p:spPr bwMode="auto">
          <a:xfrm>
            <a:off x="428596" y="1500174"/>
            <a:ext cx="3786214" cy="584775"/>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n"/>
              <a:tabLst/>
            </a:pPr>
            <a:r>
              <a:rPr lang="ja-JP" altLang="en-US" sz="3200" kern="0" dirty="0" smtClean="0">
                <a:solidFill>
                  <a:schemeClr val="tx1"/>
                </a:solidFill>
              </a:rPr>
              <a:t>範囲を前へ拡大</a:t>
            </a:r>
            <a:endParaRPr kumimoji="1" lang="ja-JP" altLang="en-US" sz="32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50" name="スライド番号プレースホルダ 49"/>
          <p:cNvSpPr>
            <a:spLocks noGrp="1"/>
          </p:cNvSpPr>
          <p:nvPr>
            <p:ph type="sldNum" sz="quarter" idx="12"/>
          </p:nvPr>
        </p:nvSpPr>
        <p:spPr/>
        <p:txBody>
          <a:bodyPr/>
          <a:lstStyle/>
          <a:p>
            <a:pPr>
              <a:defRPr/>
            </a:pPr>
            <a:fld id="{008CABB0-F499-42D6-9D26-E05A9FCEB61F}" type="slidenum">
              <a:rPr lang="en-US" altLang="ja-JP" smtClean="0"/>
              <a:pPr>
                <a:defRPr/>
              </a:pPr>
              <a:t>18</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3" presetClass="emph" presetSubtype="1" nodeType="withEffect">
                                  <p:stCondLst>
                                    <p:cond delay="0"/>
                                  </p:stCondLst>
                                  <p:childTnLst>
                                    <p:set>
                                      <p:cBhvr override="childStyle">
                                        <p:cTn id="8" dur="indefinite"/>
                                        <p:tgtEl>
                                          <p:spTgt spid="20482">
                                            <p:txEl>
                                              <p:pRg st="7" end="7"/>
                                            </p:txEl>
                                          </p:spTgt>
                                        </p:tgtEl>
                                        <p:attrNameLst>
                                          <p:attrName>style.color</p:attrName>
                                        </p:attrNameLst>
                                      </p:cBhvr>
                                      <p:to>
                                        <p:clrVal>
                                          <a:schemeClr val="accent2"/>
                                        </p:clrVal>
                                      </p:to>
                                    </p:set>
                                  </p:childTnLst>
                                </p:cTn>
                              </p:par>
                              <p:par>
                                <p:cTn id="9" presetID="1" presetClass="entr" presetSubtype="0" fill="hold" nodeType="withEffect">
                                  <p:stCondLst>
                                    <p:cond delay="0"/>
                                  </p:stCondLst>
                                  <p:childTnLst>
                                    <p:set>
                                      <p:cBhvr>
                                        <p:cTn id="10" dur="1" fill="hold">
                                          <p:stCondLst>
                                            <p:cond delay="0"/>
                                          </p:stCondLst>
                                        </p:cTn>
                                        <p:tgtEl>
                                          <p:spTgt spid="2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 5"/>
          <p:cNvSpPr>
            <a:spLocks noGrp="1"/>
          </p:cNvSpPr>
          <p:nvPr>
            <p:ph type="sldNum" sz="quarter" idx="12"/>
          </p:nvPr>
        </p:nvSpPr>
        <p:spPr>
          <a:noFill/>
        </p:spPr>
        <p:txBody>
          <a:bodyPr/>
          <a:lstStyle/>
          <a:p>
            <a:fld id="{570001E1-2343-4FE6-8AFB-A7C5FCA96D34}" type="slidenum">
              <a:rPr lang="en-US" altLang="ja-JP" smtClean="0"/>
              <a:pPr/>
              <a:t>1</a:t>
            </a:fld>
            <a:endParaRPr lang="en-US" altLang="ja-JP" smtClean="0"/>
          </a:p>
        </p:txBody>
      </p:sp>
      <p:sp>
        <p:nvSpPr>
          <p:cNvPr id="4099" name="Rectangle 2"/>
          <p:cNvSpPr>
            <a:spLocks noGrp="1" noChangeArrowheads="1"/>
          </p:cNvSpPr>
          <p:nvPr>
            <p:ph type="title"/>
          </p:nvPr>
        </p:nvSpPr>
        <p:spPr/>
        <p:txBody>
          <a:bodyPr/>
          <a:lstStyle/>
          <a:p>
            <a:r>
              <a:rPr lang="ja-JP" altLang="en-US" smtClean="0"/>
              <a:t>研究背景：類似メソッド</a:t>
            </a:r>
          </a:p>
        </p:txBody>
      </p:sp>
      <p:sp>
        <p:nvSpPr>
          <p:cNvPr id="4100" name="Rectangle 3"/>
          <p:cNvSpPr>
            <a:spLocks noGrp="1" noChangeArrowheads="1"/>
          </p:cNvSpPr>
          <p:nvPr>
            <p:ph type="body" idx="1"/>
          </p:nvPr>
        </p:nvSpPr>
        <p:spPr>
          <a:xfrm>
            <a:off x="323850" y="1412875"/>
            <a:ext cx="8569325" cy="3311525"/>
          </a:xfrm>
        </p:spPr>
        <p:txBody>
          <a:bodyPr/>
          <a:lstStyle/>
          <a:p>
            <a:r>
              <a:rPr lang="ja-JP" altLang="en-US" sz="2800" dirty="0" smtClean="0"/>
              <a:t>互いに一致するコード片を共有するメソッド</a:t>
            </a:r>
          </a:p>
          <a:p>
            <a:r>
              <a:rPr lang="ja-JP" altLang="en-US" sz="2800" dirty="0" smtClean="0"/>
              <a:t>あるメソッドにおいて修正を行う場合，その類似メソッド全てに対しても同様の修正を行う必要がある</a:t>
            </a:r>
          </a:p>
          <a:p>
            <a:pPr lvl="1"/>
            <a:r>
              <a:rPr lang="ja-JP" altLang="en-US" sz="2400" dirty="0" smtClean="0"/>
              <a:t>集約することで保守にかかるコストの低減に繋がる</a:t>
            </a:r>
          </a:p>
          <a:p>
            <a:r>
              <a:rPr lang="ja-JP" altLang="en-US" sz="2800" dirty="0" smtClean="0"/>
              <a:t>全ての記述が一致している場合，共通の親クラスへ</a:t>
            </a:r>
            <a:r>
              <a:rPr lang="en-US" altLang="ja-JP" sz="2800" dirty="0" smtClean="0"/>
              <a:t/>
            </a:r>
            <a:br>
              <a:rPr lang="en-US" altLang="ja-JP" sz="2800" dirty="0" smtClean="0"/>
            </a:br>
            <a:r>
              <a:rPr lang="ja-JP" altLang="en-US" sz="2800" dirty="0" smtClean="0"/>
              <a:t>引き上げることで集約することができる</a:t>
            </a:r>
          </a:p>
        </p:txBody>
      </p:sp>
      <p:sp>
        <p:nvSpPr>
          <p:cNvPr id="19460" name="AutoShape 4"/>
          <p:cNvSpPr>
            <a:spLocks noChangeArrowheads="1"/>
          </p:cNvSpPr>
          <p:nvPr/>
        </p:nvSpPr>
        <p:spPr bwMode="auto">
          <a:xfrm>
            <a:off x="1331640" y="2494087"/>
            <a:ext cx="6480175" cy="1150937"/>
          </a:xfrm>
          <a:prstGeom prst="flowChartProcess">
            <a:avLst/>
          </a:prstGeom>
          <a:solidFill>
            <a:srgbClr val="99CCFF"/>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p>
            <a:pPr algn="ctr"/>
            <a:r>
              <a:rPr lang="ja-JP" altLang="en-US" sz="3200" dirty="0"/>
              <a:t>類似メソッド間</a:t>
            </a:r>
            <a:r>
              <a:rPr lang="ja-JP" altLang="en-US" sz="3200" dirty="0" smtClean="0"/>
              <a:t>に差分がある場合，</a:t>
            </a:r>
            <a:endParaRPr lang="en-US" altLang="ja-JP" sz="3200" dirty="0" smtClean="0"/>
          </a:p>
          <a:p>
            <a:pPr algn="ctr"/>
            <a:r>
              <a:rPr lang="ja-JP" altLang="en-US" sz="3200" dirty="0" smtClean="0"/>
              <a:t>引き上げる</a:t>
            </a:r>
            <a:r>
              <a:rPr lang="ja-JP" altLang="en-US" sz="3200" dirty="0"/>
              <a:t>ことが困難</a:t>
            </a:r>
          </a:p>
        </p:txBody>
      </p:sp>
      <p:sp>
        <p:nvSpPr>
          <p:cNvPr id="4102" name="Rectangle 5"/>
          <p:cNvSpPr>
            <a:spLocks noChangeArrowheads="1"/>
          </p:cNvSpPr>
          <p:nvPr/>
        </p:nvSpPr>
        <p:spPr bwMode="auto">
          <a:xfrm>
            <a:off x="2411413" y="4433888"/>
            <a:ext cx="1152525" cy="576262"/>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sz="1800"/>
              <a:t>Employee</a:t>
            </a:r>
          </a:p>
        </p:txBody>
      </p:sp>
      <p:sp>
        <p:nvSpPr>
          <p:cNvPr id="4103" name="Rectangle 6"/>
          <p:cNvSpPr>
            <a:spLocks noChangeArrowheads="1"/>
          </p:cNvSpPr>
          <p:nvPr/>
        </p:nvSpPr>
        <p:spPr bwMode="auto">
          <a:xfrm>
            <a:off x="1763713" y="5441950"/>
            <a:ext cx="1152525" cy="28892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sz="1800"/>
              <a:t>Salesman</a:t>
            </a:r>
          </a:p>
        </p:txBody>
      </p:sp>
      <p:sp>
        <p:nvSpPr>
          <p:cNvPr id="4104" name="Rectangle 7"/>
          <p:cNvSpPr>
            <a:spLocks noChangeArrowheads="1"/>
          </p:cNvSpPr>
          <p:nvPr/>
        </p:nvSpPr>
        <p:spPr bwMode="auto">
          <a:xfrm>
            <a:off x="1763713" y="5730875"/>
            <a:ext cx="1152525" cy="7143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endParaRPr lang="ja-JP" altLang="ja-JP" sz="2000"/>
          </a:p>
        </p:txBody>
      </p:sp>
      <p:sp>
        <p:nvSpPr>
          <p:cNvPr id="4105" name="Rectangle 8"/>
          <p:cNvSpPr>
            <a:spLocks noChangeArrowheads="1"/>
          </p:cNvSpPr>
          <p:nvPr/>
        </p:nvSpPr>
        <p:spPr bwMode="auto">
          <a:xfrm>
            <a:off x="1763713" y="5802313"/>
            <a:ext cx="1152525" cy="28892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sz="1600">
                <a:solidFill>
                  <a:srgbClr val="FF0000"/>
                </a:solidFill>
              </a:rPr>
              <a:t>getName()</a:t>
            </a:r>
          </a:p>
        </p:txBody>
      </p:sp>
      <p:sp>
        <p:nvSpPr>
          <p:cNvPr id="4106" name="Rectangle 9"/>
          <p:cNvSpPr>
            <a:spLocks noChangeArrowheads="1"/>
          </p:cNvSpPr>
          <p:nvPr/>
        </p:nvSpPr>
        <p:spPr bwMode="auto">
          <a:xfrm>
            <a:off x="3130550" y="5441950"/>
            <a:ext cx="1152525" cy="28892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sz="1800"/>
              <a:t>Engineer</a:t>
            </a:r>
          </a:p>
        </p:txBody>
      </p:sp>
      <p:sp>
        <p:nvSpPr>
          <p:cNvPr id="4107" name="Rectangle 10"/>
          <p:cNvSpPr>
            <a:spLocks noChangeArrowheads="1"/>
          </p:cNvSpPr>
          <p:nvPr/>
        </p:nvSpPr>
        <p:spPr bwMode="auto">
          <a:xfrm>
            <a:off x="3130550" y="5730875"/>
            <a:ext cx="1152525" cy="7143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endParaRPr lang="ja-JP" altLang="ja-JP" sz="2000"/>
          </a:p>
        </p:txBody>
      </p:sp>
      <p:sp>
        <p:nvSpPr>
          <p:cNvPr id="4108" name="Rectangle 11"/>
          <p:cNvSpPr>
            <a:spLocks noChangeArrowheads="1"/>
          </p:cNvSpPr>
          <p:nvPr/>
        </p:nvSpPr>
        <p:spPr bwMode="auto">
          <a:xfrm>
            <a:off x="3130550" y="5802313"/>
            <a:ext cx="1152525" cy="28892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sz="1600">
                <a:solidFill>
                  <a:srgbClr val="FF0000"/>
                </a:solidFill>
              </a:rPr>
              <a:t>getName()</a:t>
            </a:r>
          </a:p>
        </p:txBody>
      </p:sp>
      <p:cxnSp>
        <p:nvCxnSpPr>
          <p:cNvPr id="4109" name="AutoShape 12"/>
          <p:cNvCxnSpPr>
            <a:cxnSpLocks noChangeShapeType="1"/>
            <a:stCxn id="4106" idx="0"/>
            <a:endCxn id="4102" idx="2"/>
          </p:cNvCxnSpPr>
          <p:nvPr/>
        </p:nvCxnSpPr>
        <p:spPr bwMode="auto">
          <a:xfrm rot="5400000" flipH="1">
            <a:off x="3131344" y="4866481"/>
            <a:ext cx="431800" cy="719138"/>
          </a:xfrm>
          <a:prstGeom prst="bentConnector3">
            <a:avLst>
              <a:gd name="adj1" fmla="val 50000"/>
            </a:avLst>
          </a:prstGeom>
          <a:ln>
            <a:headEnd/>
            <a:tailEnd type="triangle" w="med" len="med"/>
          </a:ln>
        </p:spPr>
        <p:style>
          <a:lnRef idx="2">
            <a:schemeClr val="dk1"/>
          </a:lnRef>
          <a:fillRef idx="1">
            <a:schemeClr val="lt1"/>
          </a:fillRef>
          <a:effectRef idx="0">
            <a:schemeClr val="dk1"/>
          </a:effectRef>
          <a:fontRef idx="minor">
            <a:schemeClr val="dk1"/>
          </a:fontRef>
        </p:style>
      </p:cxnSp>
      <p:cxnSp>
        <p:nvCxnSpPr>
          <p:cNvPr id="4110" name="AutoShape 13"/>
          <p:cNvCxnSpPr>
            <a:cxnSpLocks noChangeShapeType="1"/>
            <a:stCxn id="4103" idx="0"/>
            <a:endCxn id="4102" idx="2"/>
          </p:cNvCxnSpPr>
          <p:nvPr/>
        </p:nvCxnSpPr>
        <p:spPr bwMode="auto">
          <a:xfrm rot="-5400000">
            <a:off x="2447925" y="4902200"/>
            <a:ext cx="431800" cy="647700"/>
          </a:xfrm>
          <a:prstGeom prst="bentConnector3">
            <a:avLst>
              <a:gd name="adj1" fmla="val 50000"/>
            </a:avLst>
          </a:prstGeom>
          <a:ln>
            <a:headEnd/>
            <a:tailEnd type="triangle" w="med" len="med"/>
          </a:ln>
        </p:spPr>
        <p:style>
          <a:lnRef idx="2">
            <a:schemeClr val="dk1"/>
          </a:lnRef>
          <a:fillRef idx="1">
            <a:schemeClr val="lt1"/>
          </a:fillRef>
          <a:effectRef idx="0">
            <a:schemeClr val="dk1"/>
          </a:effectRef>
          <a:fontRef idx="minor">
            <a:schemeClr val="dk1"/>
          </a:fontRef>
        </p:style>
      </p:cxnSp>
      <p:sp>
        <p:nvSpPr>
          <p:cNvPr id="4111" name="AutoShape 14"/>
          <p:cNvSpPr>
            <a:spLocks noChangeArrowheads="1"/>
          </p:cNvSpPr>
          <p:nvPr/>
        </p:nvSpPr>
        <p:spPr bwMode="auto">
          <a:xfrm>
            <a:off x="2771775" y="5013325"/>
            <a:ext cx="430213" cy="141288"/>
          </a:xfrm>
          <a:prstGeom prst="triangle">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ja-JP" altLang="en-US"/>
          </a:p>
        </p:txBody>
      </p:sp>
      <p:sp>
        <p:nvSpPr>
          <p:cNvPr id="4112" name="Rectangle 15"/>
          <p:cNvSpPr>
            <a:spLocks noChangeArrowheads="1"/>
          </p:cNvSpPr>
          <p:nvPr/>
        </p:nvSpPr>
        <p:spPr bwMode="auto">
          <a:xfrm>
            <a:off x="5868988" y="4437063"/>
            <a:ext cx="1150937" cy="287337"/>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sz="1800"/>
              <a:t>Employee</a:t>
            </a:r>
          </a:p>
        </p:txBody>
      </p:sp>
      <p:sp>
        <p:nvSpPr>
          <p:cNvPr id="4113" name="Rectangle 16"/>
          <p:cNvSpPr>
            <a:spLocks noChangeArrowheads="1"/>
          </p:cNvSpPr>
          <p:nvPr/>
        </p:nvSpPr>
        <p:spPr bwMode="auto">
          <a:xfrm>
            <a:off x="5868988" y="4725988"/>
            <a:ext cx="1150937" cy="71437"/>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endParaRPr lang="ja-JP" altLang="ja-JP" sz="2000"/>
          </a:p>
        </p:txBody>
      </p:sp>
      <p:sp>
        <p:nvSpPr>
          <p:cNvPr id="4114" name="Rectangle 17"/>
          <p:cNvSpPr>
            <a:spLocks noChangeArrowheads="1"/>
          </p:cNvSpPr>
          <p:nvPr/>
        </p:nvSpPr>
        <p:spPr bwMode="auto">
          <a:xfrm>
            <a:off x="5868988" y="4797425"/>
            <a:ext cx="1150937" cy="28733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sz="1600">
                <a:solidFill>
                  <a:srgbClr val="FF0000"/>
                </a:solidFill>
              </a:rPr>
              <a:t>getName()</a:t>
            </a:r>
          </a:p>
        </p:txBody>
      </p:sp>
      <p:sp>
        <p:nvSpPr>
          <p:cNvPr id="4115" name="Rectangle 18"/>
          <p:cNvSpPr>
            <a:spLocks noChangeArrowheads="1"/>
          </p:cNvSpPr>
          <p:nvPr/>
        </p:nvSpPr>
        <p:spPr bwMode="auto">
          <a:xfrm>
            <a:off x="5146675" y="5514975"/>
            <a:ext cx="1152525" cy="576263"/>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sz="1800"/>
              <a:t>Salesman</a:t>
            </a:r>
          </a:p>
        </p:txBody>
      </p:sp>
      <p:sp>
        <p:nvSpPr>
          <p:cNvPr id="4116" name="Rectangle 19"/>
          <p:cNvSpPr>
            <a:spLocks noChangeArrowheads="1"/>
          </p:cNvSpPr>
          <p:nvPr/>
        </p:nvSpPr>
        <p:spPr bwMode="auto">
          <a:xfrm>
            <a:off x="6586538" y="5514975"/>
            <a:ext cx="1152525" cy="576263"/>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sz="1800"/>
              <a:t>Engineer</a:t>
            </a:r>
          </a:p>
        </p:txBody>
      </p:sp>
      <p:cxnSp>
        <p:nvCxnSpPr>
          <p:cNvPr id="4117" name="AutoShape 20"/>
          <p:cNvCxnSpPr>
            <a:cxnSpLocks noChangeShapeType="1"/>
            <a:stCxn id="4115" idx="0"/>
            <a:endCxn id="4114" idx="2"/>
          </p:cNvCxnSpPr>
          <p:nvPr/>
        </p:nvCxnSpPr>
        <p:spPr bwMode="auto">
          <a:xfrm rot="-5400000">
            <a:off x="5868988" y="4938713"/>
            <a:ext cx="430212" cy="722312"/>
          </a:xfrm>
          <a:prstGeom prst="bentConnector3">
            <a:avLst>
              <a:gd name="adj1" fmla="val 50185"/>
            </a:avLst>
          </a:prstGeom>
          <a:ln>
            <a:headEnd/>
            <a:tailEnd type="triangle" w="med" len="med"/>
          </a:ln>
        </p:spPr>
        <p:style>
          <a:lnRef idx="2">
            <a:schemeClr val="dk1"/>
          </a:lnRef>
          <a:fillRef idx="1">
            <a:schemeClr val="lt1"/>
          </a:fillRef>
          <a:effectRef idx="0">
            <a:schemeClr val="dk1"/>
          </a:effectRef>
          <a:fontRef idx="minor">
            <a:schemeClr val="dk1"/>
          </a:fontRef>
        </p:style>
      </p:cxnSp>
      <p:cxnSp>
        <p:nvCxnSpPr>
          <p:cNvPr id="4118" name="AutoShape 21"/>
          <p:cNvCxnSpPr>
            <a:cxnSpLocks noChangeShapeType="1"/>
            <a:stCxn id="4116" idx="0"/>
            <a:endCxn id="4114" idx="2"/>
          </p:cNvCxnSpPr>
          <p:nvPr/>
        </p:nvCxnSpPr>
        <p:spPr bwMode="auto">
          <a:xfrm rot="5400000" flipH="1">
            <a:off x="6588919" y="4941094"/>
            <a:ext cx="430212" cy="717550"/>
          </a:xfrm>
          <a:prstGeom prst="bentConnector3">
            <a:avLst>
              <a:gd name="adj1" fmla="val 50185"/>
            </a:avLst>
          </a:prstGeom>
          <a:ln>
            <a:headEnd/>
            <a:tailEnd type="triangle" w="med" len="med"/>
          </a:ln>
        </p:spPr>
        <p:style>
          <a:lnRef idx="2">
            <a:schemeClr val="dk1"/>
          </a:lnRef>
          <a:fillRef idx="1">
            <a:schemeClr val="lt1"/>
          </a:fillRef>
          <a:effectRef idx="0">
            <a:schemeClr val="dk1"/>
          </a:effectRef>
          <a:fontRef idx="minor">
            <a:schemeClr val="dk1"/>
          </a:fontRef>
        </p:style>
      </p:cxnSp>
      <p:sp>
        <p:nvSpPr>
          <p:cNvPr id="4119" name="AutoShape 22"/>
          <p:cNvSpPr>
            <a:spLocks noChangeArrowheads="1"/>
          </p:cNvSpPr>
          <p:nvPr/>
        </p:nvSpPr>
        <p:spPr bwMode="auto">
          <a:xfrm>
            <a:off x="6227763" y="5084763"/>
            <a:ext cx="431800" cy="141287"/>
          </a:xfrm>
          <a:prstGeom prst="triangle">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ja-JP" altLang="en-US"/>
          </a:p>
        </p:txBody>
      </p:sp>
      <p:sp>
        <p:nvSpPr>
          <p:cNvPr id="4120" name="AutoShape 23"/>
          <p:cNvSpPr>
            <a:spLocks noChangeArrowheads="1"/>
          </p:cNvSpPr>
          <p:nvPr/>
        </p:nvSpPr>
        <p:spPr bwMode="auto">
          <a:xfrm>
            <a:off x="4427538" y="4652963"/>
            <a:ext cx="576262" cy="647700"/>
          </a:xfrm>
          <a:prstGeom prst="rightArrow">
            <a:avLst>
              <a:gd name="adj1" fmla="val 32352"/>
              <a:gd name="adj2" fmla="val 52616"/>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ja-JP" altLang="en-US"/>
          </a:p>
        </p:txBody>
      </p:sp>
    </p:spTree>
  </p:cSld>
  <p:clrMapOvr>
    <a:masterClrMapping/>
  </p:clrMapOvr>
  <p:transition advTm="98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番号プレースホルダ 3"/>
          <p:cNvSpPr txBox="1">
            <a:spLocks/>
          </p:cNvSpPr>
          <p:nvPr/>
        </p:nvSpPr>
        <p:spPr bwMode="auto">
          <a:xfrm>
            <a:off x="8459788" y="6584950"/>
            <a:ext cx="550862" cy="273050"/>
          </a:xfrm>
          <a:prstGeom prst="rect">
            <a:avLst/>
          </a:prstGeom>
          <a:noFill/>
          <a:ln w="9525">
            <a:noFill/>
            <a:miter lim="800000"/>
            <a:headEnd/>
            <a:tailEnd/>
          </a:ln>
        </p:spPr>
        <p:txBody>
          <a:bodyPr/>
          <a:lstStyle/>
          <a:p>
            <a:pPr algn="r"/>
            <a:fld id="{ECFC4854-63CE-45C5-AAF6-BFDA58E1BC58}" type="slidenum">
              <a:rPr lang="en-US" altLang="ja-JP" sz="1000"/>
              <a:pPr algn="r"/>
              <a:t>19</a:t>
            </a:fld>
            <a:endParaRPr lang="en-US" altLang="ja-JP" sz="1000"/>
          </a:p>
        </p:txBody>
      </p:sp>
      <p:sp>
        <p:nvSpPr>
          <p:cNvPr id="21507" name="AutoShape 32"/>
          <p:cNvSpPr>
            <a:spLocks noChangeArrowheads="1"/>
          </p:cNvSpPr>
          <p:nvPr/>
        </p:nvSpPr>
        <p:spPr bwMode="auto">
          <a:xfrm flipV="1">
            <a:off x="142875" y="2357438"/>
            <a:ext cx="2143125" cy="3429000"/>
          </a:xfrm>
          <a:prstGeom prst="foldedCorner">
            <a:avLst>
              <a:gd name="adj" fmla="val 12500"/>
            </a:avLst>
          </a:prstGeom>
          <a:solidFill>
            <a:srgbClr val="FFFFCC"/>
          </a:solidFill>
          <a:ln w="9525">
            <a:solidFill>
              <a:schemeClr val="tx1"/>
            </a:solidFill>
            <a:round/>
            <a:headEnd/>
            <a:tailEnd/>
          </a:ln>
        </p:spPr>
        <p:txBody>
          <a:bodyPr rot="10800000" wrap="none" anchor="b"/>
          <a:lstStyle/>
          <a:p>
            <a:r>
              <a:rPr lang="en-US" altLang="ja-JP" sz="2000" dirty="0"/>
              <a:t>…</a:t>
            </a:r>
          </a:p>
          <a:p>
            <a:r>
              <a:rPr lang="en-US" altLang="ja-JP" sz="2000" dirty="0"/>
              <a:t>i</a:t>
            </a:r>
            <a:r>
              <a:rPr lang="en-US" altLang="ja-JP" sz="2000" dirty="0" smtClean="0"/>
              <a:t>f(x </a:t>
            </a:r>
            <a:r>
              <a:rPr lang="en-US" altLang="ja-JP" sz="2000" dirty="0"/>
              <a:t>&gt; 0){</a:t>
            </a:r>
          </a:p>
          <a:p>
            <a:r>
              <a:rPr lang="en-US" altLang="ja-JP" sz="2000" dirty="0"/>
              <a:t> </a:t>
            </a:r>
            <a:r>
              <a:rPr lang="en-US" altLang="ja-JP" sz="2000" dirty="0" err="1"/>
              <a:t>setBase</a:t>
            </a:r>
            <a:r>
              <a:rPr lang="en-US" altLang="ja-JP" sz="2000" dirty="0"/>
              <a:t>(x);</a:t>
            </a:r>
          </a:p>
          <a:p>
            <a:r>
              <a:rPr lang="en-US" altLang="ja-JP" sz="2000" dirty="0"/>
              <a:t> check();</a:t>
            </a:r>
          </a:p>
          <a:p>
            <a:r>
              <a:rPr lang="en-US" altLang="ja-JP" sz="2000" dirty="0"/>
              <a:t> a = base();</a:t>
            </a:r>
          </a:p>
          <a:p>
            <a:r>
              <a:rPr lang="en-US" altLang="ja-JP" sz="2000" dirty="0"/>
              <a:t> b = a*rate();</a:t>
            </a:r>
          </a:p>
          <a:p>
            <a:r>
              <a:rPr lang="en-US" altLang="ja-JP" sz="2000" dirty="0"/>
              <a:t> c = cost();</a:t>
            </a:r>
          </a:p>
          <a:p>
            <a:r>
              <a:rPr lang="en-US" altLang="ja-JP" sz="2000" dirty="0"/>
              <a:t> </a:t>
            </a:r>
            <a:r>
              <a:rPr lang="en-US" altLang="ja-JP" sz="2000" dirty="0">
                <a:solidFill>
                  <a:schemeClr val="accent2"/>
                </a:solidFill>
              </a:rPr>
              <a:t>calc(a, b, c);</a:t>
            </a:r>
          </a:p>
          <a:p>
            <a:r>
              <a:rPr lang="en-US" altLang="ja-JP" sz="2000" dirty="0"/>
              <a:t> </a:t>
            </a:r>
            <a:r>
              <a:rPr lang="en-US" altLang="ja-JP" sz="2000" dirty="0" smtClean="0"/>
              <a:t>result = res(</a:t>
            </a:r>
            <a:r>
              <a:rPr lang="en-US" altLang="ja-JP" sz="2000" dirty="0" err="1" smtClean="0"/>
              <a:t>x,y</a:t>
            </a:r>
            <a:r>
              <a:rPr lang="en-US" altLang="ja-JP" sz="2000" dirty="0"/>
              <a:t>);</a:t>
            </a:r>
          </a:p>
          <a:p>
            <a:r>
              <a:rPr lang="en-US" altLang="ja-JP" sz="2000" dirty="0"/>
              <a:t>}</a:t>
            </a:r>
          </a:p>
          <a:p>
            <a:r>
              <a:rPr lang="en-US" altLang="ja-JP" sz="2000" dirty="0"/>
              <a:t>…</a:t>
            </a:r>
          </a:p>
        </p:txBody>
      </p:sp>
      <p:sp>
        <p:nvSpPr>
          <p:cNvPr id="21508" name="AutoShape 32"/>
          <p:cNvSpPr>
            <a:spLocks noChangeArrowheads="1"/>
          </p:cNvSpPr>
          <p:nvPr/>
        </p:nvSpPr>
        <p:spPr bwMode="auto">
          <a:xfrm flipV="1">
            <a:off x="2571750" y="2357438"/>
            <a:ext cx="2357438" cy="3429000"/>
          </a:xfrm>
          <a:prstGeom prst="foldedCorner">
            <a:avLst>
              <a:gd name="adj" fmla="val 12500"/>
            </a:avLst>
          </a:prstGeom>
          <a:solidFill>
            <a:srgbClr val="FFFFCC"/>
          </a:solidFill>
          <a:ln w="9525">
            <a:solidFill>
              <a:schemeClr val="tx1"/>
            </a:solidFill>
            <a:round/>
            <a:headEnd/>
            <a:tailEnd/>
          </a:ln>
        </p:spPr>
        <p:txBody>
          <a:bodyPr rot="10800000" wrap="none" anchor="b"/>
          <a:lstStyle/>
          <a:p>
            <a:r>
              <a:rPr lang="en-US" altLang="ja-JP" sz="2000" dirty="0"/>
              <a:t>…</a:t>
            </a:r>
          </a:p>
          <a:p>
            <a:r>
              <a:rPr lang="en-US" altLang="ja-JP" sz="2000" dirty="0"/>
              <a:t>if(x &gt; 0){</a:t>
            </a:r>
          </a:p>
          <a:p>
            <a:r>
              <a:rPr lang="en-US" altLang="ja-JP" sz="2000" dirty="0"/>
              <a:t> </a:t>
            </a:r>
            <a:r>
              <a:rPr lang="en-US" altLang="ja-JP" sz="2000" dirty="0" err="1"/>
              <a:t>setBase</a:t>
            </a:r>
            <a:r>
              <a:rPr lang="en-US" altLang="ja-JP" sz="2000" dirty="0"/>
              <a:t>(x);</a:t>
            </a:r>
          </a:p>
          <a:p>
            <a:r>
              <a:rPr lang="en-US" altLang="ja-JP" sz="2000" dirty="0"/>
              <a:t> check();</a:t>
            </a:r>
          </a:p>
          <a:p>
            <a:r>
              <a:rPr lang="en-US" altLang="ja-JP" sz="2000" dirty="0"/>
              <a:t> </a:t>
            </a:r>
            <a:r>
              <a:rPr lang="en-US" altLang="ja-JP" sz="2000" dirty="0" err="1" smtClean="0"/>
              <a:t>setDead</a:t>
            </a:r>
            <a:r>
              <a:rPr lang="en-US" altLang="ja-JP" sz="2000" dirty="0" smtClean="0"/>
              <a:t>(y);</a:t>
            </a:r>
            <a:endParaRPr lang="en-US" altLang="ja-JP" sz="2000" dirty="0"/>
          </a:p>
          <a:p>
            <a:r>
              <a:rPr lang="en-US" altLang="ja-JP" sz="2000" dirty="0"/>
              <a:t> b = b-dead()*rate();</a:t>
            </a:r>
          </a:p>
          <a:p>
            <a:r>
              <a:rPr lang="en-US" altLang="ja-JP" sz="2000" dirty="0"/>
              <a:t> c = cost();</a:t>
            </a:r>
          </a:p>
          <a:p>
            <a:r>
              <a:rPr lang="en-US" altLang="ja-JP" sz="2000" dirty="0"/>
              <a:t> calc(a, b, c);</a:t>
            </a:r>
          </a:p>
          <a:p>
            <a:r>
              <a:rPr lang="en-US" altLang="ja-JP" sz="2000" dirty="0"/>
              <a:t> </a:t>
            </a:r>
            <a:r>
              <a:rPr lang="en-US" altLang="ja-JP" sz="2000" dirty="0" smtClean="0"/>
              <a:t>result = res(</a:t>
            </a:r>
            <a:r>
              <a:rPr lang="en-US" altLang="ja-JP" sz="2000" dirty="0" err="1" smtClean="0"/>
              <a:t>x,y</a:t>
            </a:r>
            <a:r>
              <a:rPr lang="en-US" altLang="ja-JP" sz="2000" dirty="0"/>
              <a:t>);</a:t>
            </a:r>
          </a:p>
          <a:p>
            <a:r>
              <a:rPr lang="en-US" altLang="ja-JP" sz="2000" dirty="0"/>
              <a:t>}</a:t>
            </a:r>
          </a:p>
          <a:p>
            <a:r>
              <a:rPr lang="en-US" altLang="ja-JP" sz="2000" dirty="0"/>
              <a:t>…</a:t>
            </a:r>
          </a:p>
        </p:txBody>
      </p:sp>
      <p:grpSp>
        <p:nvGrpSpPr>
          <p:cNvPr id="21509" name="グループ化 70"/>
          <p:cNvGrpSpPr>
            <a:grpSpLocks/>
          </p:cNvGrpSpPr>
          <p:nvPr/>
        </p:nvGrpSpPr>
        <p:grpSpPr bwMode="auto">
          <a:xfrm>
            <a:off x="5286375" y="3143250"/>
            <a:ext cx="785813" cy="857250"/>
            <a:chOff x="5286390" y="3143254"/>
            <a:chExt cx="785812" cy="857250"/>
          </a:xfrm>
        </p:grpSpPr>
        <p:sp>
          <p:nvSpPr>
            <p:cNvPr id="21555" name="AutoShape 32"/>
            <p:cNvSpPr>
              <a:spLocks noChangeArrowheads="1"/>
            </p:cNvSpPr>
            <p:nvPr/>
          </p:nvSpPr>
          <p:spPr bwMode="auto">
            <a:xfrm flipV="1">
              <a:off x="5286390" y="3143254"/>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21556" name="直線コネクタ 72"/>
            <p:cNvCxnSpPr>
              <a:cxnSpLocks noChangeShapeType="1"/>
            </p:cNvCxnSpPr>
            <p:nvPr/>
          </p:nvCxnSpPr>
          <p:spPr bwMode="auto">
            <a:xfrm>
              <a:off x="5357832" y="3571869"/>
              <a:ext cx="642942" cy="0"/>
            </a:xfrm>
            <a:prstGeom prst="line">
              <a:avLst/>
            </a:prstGeom>
            <a:noFill/>
            <a:ln w="28575" algn="ctr">
              <a:solidFill>
                <a:srgbClr val="FF0000"/>
              </a:solidFill>
              <a:round/>
              <a:headEnd/>
              <a:tailEnd/>
            </a:ln>
          </p:spPr>
        </p:cxnSp>
        <p:cxnSp>
          <p:nvCxnSpPr>
            <p:cNvPr id="21557" name="直線コネクタ 73"/>
            <p:cNvCxnSpPr>
              <a:cxnSpLocks noChangeShapeType="1"/>
            </p:cNvCxnSpPr>
            <p:nvPr/>
          </p:nvCxnSpPr>
          <p:spPr bwMode="auto">
            <a:xfrm>
              <a:off x="5357832" y="3643307"/>
              <a:ext cx="642942" cy="0"/>
            </a:xfrm>
            <a:prstGeom prst="line">
              <a:avLst/>
            </a:prstGeom>
            <a:noFill/>
            <a:ln w="28575" algn="ctr">
              <a:solidFill>
                <a:srgbClr val="FF0000"/>
              </a:solidFill>
              <a:round/>
              <a:headEnd/>
              <a:tailEnd/>
            </a:ln>
          </p:spPr>
        </p:cxnSp>
        <p:cxnSp>
          <p:nvCxnSpPr>
            <p:cNvPr id="21558" name="直線コネクタ 74"/>
            <p:cNvCxnSpPr>
              <a:cxnSpLocks noChangeShapeType="1"/>
            </p:cNvCxnSpPr>
            <p:nvPr/>
          </p:nvCxnSpPr>
          <p:spPr bwMode="auto">
            <a:xfrm>
              <a:off x="5357822" y="3714752"/>
              <a:ext cx="642942" cy="0"/>
            </a:xfrm>
            <a:prstGeom prst="line">
              <a:avLst/>
            </a:prstGeom>
            <a:noFill/>
            <a:ln w="28575" algn="ctr">
              <a:solidFill>
                <a:srgbClr val="00B050"/>
              </a:solidFill>
              <a:round/>
              <a:headEnd/>
              <a:tailEnd/>
            </a:ln>
          </p:spPr>
        </p:cxnSp>
      </p:grpSp>
      <p:grpSp>
        <p:nvGrpSpPr>
          <p:cNvPr id="21510" name="グループ化 75"/>
          <p:cNvGrpSpPr>
            <a:grpSpLocks/>
          </p:cNvGrpSpPr>
          <p:nvPr/>
        </p:nvGrpSpPr>
        <p:grpSpPr bwMode="auto">
          <a:xfrm>
            <a:off x="5286375" y="1928813"/>
            <a:ext cx="785813" cy="857250"/>
            <a:chOff x="5286380" y="1928808"/>
            <a:chExt cx="785812" cy="857250"/>
          </a:xfrm>
        </p:grpSpPr>
        <p:sp>
          <p:nvSpPr>
            <p:cNvPr id="21552" name="AutoShape 32"/>
            <p:cNvSpPr>
              <a:spLocks noChangeArrowheads="1"/>
            </p:cNvSpPr>
            <p:nvPr/>
          </p:nvSpPr>
          <p:spPr bwMode="auto">
            <a:xfrm flipV="1">
              <a:off x="5286380" y="1928808"/>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21553" name="直線コネクタ 77"/>
            <p:cNvCxnSpPr>
              <a:cxnSpLocks noChangeShapeType="1"/>
            </p:cNvCxnSpPr>
            <p:nvPr/>
          </p:nvCxnSpPr>
          <p:spPr bwMode="auto">
            <a:xfrm>
              <a:off x="5357822" y="2357423"/>
              <a:ext cx="642942" cy="0"/>
            </a:xfrm>
            <a:prstGeom prst="line">
              <a:avLst/>
            </a:prstGeom>
            <a:noFill/>
            <a:ln w="28575" algn="ctr">
              <a:solidFill>
                <a:srgbClr val="FF0000"/>
              </a:solidFill>
              <a:round/>
              <a:headEnd/>
              <a:tailEnd/>
            </a:ln>
          </p:spPr>
        </p:cxnSp>
        <p:cxnSp>
          <p:nvCxnSpPr>
            <p:cNvPr id="21554" name="直線コネクタ 78"/>
            <p:cNvCxnSpPr>
              <a:cxnSpLocks noChangeShapeType="1"/>
            </p:cNvCxnSpPr>
            <p:nvPr/>
          </p:nvCxnSpPr>
          <p:spPr bwMode="auto">
            <a:xfrm>
              <a:off x="5357822" y="2428861"/>
              <a:ext cx="642942" cy="0"/>
            </a:xfrm>
            <a:prstGeom prst="line">
              <a:avLst/>
            </a:prstGeom>
            <a:noFill/>
            <a:ln w="28575" algn="ctr">
              <a:solidFill>
                <a:srgbClr val="FF0000"/>
              </a:solidFill>
              <a:round/>
              <a:headEnd/>
              <a:tailEnd/>
            </a:ln>
          </p:spPr>
        </p:cxnSp>
      </p:grpSp>
      <p:grpSp>
        <p:nvGrpSpPr>
          <p:cNvPr id="21511" name="グループ化 79"/>
          <p:cNvGrpSpPr>
            <a:grpSpLocks/>
          </p:cNvGrpSpPr>
          <p:nvPr/>
        </p:nvGrpSpPr>
        <p:grpSpPr bwMode="auto">
          <a:xfrm>
            <a:off x="5286375" y="4357688"/>
            <a:ext cx="785813" cy="857250"/>
            <a:chOff x="5286384" y="4357700"/>
            <a:chExt cx="785812" cy="857250"/>
          </a:xfrm>
        </p:grpSpPr>
        <p:sp>
          <p:nvSpPr>
            <p:cNvPr id="21547" name="AutoShape 32"/>
            <p:cNvSpPr>
              <a:spLocks noChangeArrowheads="1"/>
            </p:cNvSpPr>
            <p:nvPr/>
          </p:nvSpPr>
          <p:spPr bwMode="auto">
            <a:xfrm flipV="1">
              <a:off x="5286384" y="4357700"/>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21548" name="直線コネクタ 81"/>
            <p:cNvCxnSpPr>
              <a:cxnSpLocks noChangeShapeType="1"/>
            </p:cNvCxnSpPr>
            <p:nvPr/>
          </p:nvCxnSpPr>
          <p:spPr bwMode="auto">
            <a:xfrm>
              <a:off x="5357826" y="4786315"/>
              <a:ext cx="642942" cy="0"/>
            </a:xfrm>
            <a:prstGeom prst="line">
              <a:avLst/>
            </a:prstGeom>
            <a:noFill/>
            <a:ln w="28575" algn="ctr">
              <a:solidFill>
                <a:srgbClr val="FF0000"/>
              </a:solidFill>
              <a:round/>
              <a:headEnd/>
              <a:tailEnd/>
            </a:ln>
          </p:spPr>
        </p:cxnSp>
        <p:cxnSp>
          <p:nvCxnSpPr>
            <p:cNvPr id="21549" name="直線コネクタ 82"/>
            <p:cNvCxnSpPr>
              <a:cxnSpLocks noChangeShapeType="1"/>
            </p:cNvCxnSpPr>
            <p:nvPr/>
          </p:nvCxnSpPr>
          <p:spPr bwMode="auto">
            <a:xfrm>
              <a:off x="5357826" y="4857753"/>
              <a:ext cx="642942" cy="0"/>
            </a:xfrm>
            <a:prstGeom prst="line">
              <a:avLst/>
            </a:prstGeom>
            <a:noFill/>
            <a:ln w="28575" algn="ctr">
              <a:solidFill>
                <a:srgbClr val="FF0000"/>
              </a:solidFill>
              <a:round/>
              <a:headEnd/>
              <a:tailEnd/>
            </a:ln>
          </p:spPr>
        </p:cxnSp>
        <p:cxnSp>
          <p:nvCxnSpPr>
            <p:cNvPr id="21550" name="直線コネクタ 83"/>
            <p:cNvCxnSpPr>
              <a:cxnSpLocks noChangeShapeType="1"/>
            </p:cNvCxnSpPr>
            <p:nvPr/>
          </p:nvCxnSpPr>
          <p:spPr bwMode="auto">
            <a:xfrm>
              <a:off x="5357816" y="4929198"/>
              <a:ext cx="642942" cy="0"/>
            </a:xfrm>
            <a:prstGeom prst="line">
              <a:avLst/>
            </a:prstGeom>
            <a:noFill/>
            <a:ln w="28575" algn="ctr">
              <a:solidFill>
                <a:srgbClr val="00B050"/>
              </a:solidFill>
              <a:round/>
              <a:headEnd/>
              <a:tailEnd/>
            </a:ln>
          </p:spPr>
        </p:cxnSp>
        <p:cxnSp>
          <p:nvCxnSpPr>
            <p:cNvPr id="21551" name="直線コネクタ 84"/>
            <p:cNvCxnSpPr>
              <a:cxnSpLocks noChangeShapeType="1"/>
            </p:cNvCxnSpPr>
            <p:nvPr/>
          </p:nvCxnSpPr>
          <p:spPr bwMode="auto">
            <a:xfrm>
              <a:off x="5357816" y="5000636"/>
              <a:ext cx="642942" cy="0"/>
            </a:xfrm>
            <a:prstGeom prst="line">
              <a:avLst/>
            </a:prstGeom>
            <a:noFill/>
            <a:ln w="28575" algn="ctr">
              <a:solidFill>
                <a:srgbClr val="00B050"/>
              </a:solidFill>
              <a:round/>
              <a:headEnd/>
              <a:tailEnd/>
            </a:ln>
          </p:spPr>
        </p:cxnSp>
      </p:grpSp>
      <p:grpSp>
        <p:nvGrpSpPr>
          <p:cNvPr id="21512" name="グループ化 85"/>
          <p:cNvGrpSpPr>
            <a:grpSpLocks/>
          </p:cNvGrpSpPr>
          <p:nvPr/>
        </p:nvGrpSpPr>
        <p:grpSpPr bwMode="auto">
          <a:xfrm>
            <a:off x="5286375" y="5572125"/>
            <a:ext cx="785813" cy="857250"/>
            <a:chOff x="5286384" y="5500708"/>
            <a:chExt cx="785812" cy="857250"/>
          </a:xfrm>
        </p:grpSpPr>
        <p:sp>
          <p:nvSpPr>
            <p:cNvPr id="21541" name="AutoShape 32"/>
            <p:cNvSpPr>
              <a:spLocks noChangeArrowheads="1"/>
            </p:cNvSpPr>
            <p:nvPr/>
          </p:nvSpPr>
          <p:spPr bwMode="auto">
            <a:xfrm flipV="1">
              <a:off x="5286384" y="5500708"/>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21542" name="直線コネクタ 87"/>
            <p:cNvCxnSpPr>
              <a:cxnSpLocks noChangeShapeType="1"/>
            </p:cNvCxnSpPr>
            <p:nvPr/>
          </p:nvCxnSpPr>
          <p:spPr bwMode="auto">
            <a:xfrm>
              <a:off x="5357826" y="5929323"/>
              <a:ext cx="642942" cy="0"/>
            </a:xfrm>
            <a:prstGeom prst="line">
              <a:avLst/>
            </a:prstGeom>
            <a:noFill/>
            <a:ln w="28575" algn="ctr">
              <a:solidFill>
                <a:srgbClr val="FF0000"/>
              </a:solidFill>
              <a:round/>
              <a:headEnd/>
              <a:tailEnd/>
            </a:ln>
          </p:spPr>
        </p:cxnSp>
        <p:cxnSp>
          <p:nvCxnSpPr>
            <p:cNvPr id="21543" name="直線コネクタ 88"/>
            <p:cNvCxnSpPr>
              <a:cxnSpLocks noChangeShapeType="1"/>
            </p:cNvCxnSpPr>
            <p:nvPr/>
          </p:nvCxnSpPr>
          <p:spPr bwMode="auto">
            <a:xfrm>
              <a:off x="5357826" y="6000761"/>
              <a:ext cx="642942" cy="0"/>
            </a:xfrm>
            <a:prstGeom prst="line">
              <a:avLst/>
            </a:prstGeom>
            <a:noFill/>
            <a:ln w="28575" algn="ctr">
              <a:solidFill>
                <a:srgbClr val="FF0000"/>
              </a:solidFill>
              <a:round/>
              <a:headEnd/>
              <a:tailEnd/>
            </a:ln>
          </p:spPr>
        </p:cxnSp>
        <p:cxnSp>
          <p:nvCxnSpPr>
            <p:cNvPr id="21544" name="直線コネクタ 89"/>
            <p:cNvCxnSpPr>
              <a:cxnSpLocks noChangeShapeType="1"/>
            </p:cNvCxnSpPr>
            <p:nvPr/>
          </p:nvCxnSpPr>
          <p:spPr bwMode="auto">
            <a:xfrm>
              <a:off x="5357816" y="6072206"/>
              <a:ext cx="642942" cy="0"/>
            </a:xfrm>
            <a:prstGeom prst="line">
              <a:avLst/>
            </a:prstGeom>
            <a:noFill/>
            <a:ln w="28575" algn="ctr">
              <a:solidFill>
                <a:srgbClr val="00B050"/>
              </a:solidFill>
              <a:round/>
              <a:headEnd/>
              <a:tailEnd/>
            </a:ln>
          </p:spPr>
        </p:cxnSp>
        <p:cxnSp>
          <p:nvCxnSpPr>
            <p:cNvPr id="21545" name="直線コネクタ 90"/>
            <p:cNvCxnSpPr>
              <a:cxnSpLocks noChangeShapeType="1"/>
            </p:cNvCxnSpPr>
            <p:nvPr/>
          </p:nvCxnSpPr>
          <p:spPr bwMode="auto">
            <a:xfrm>
              <a:off x="5357816" y="6143644"/>
              <a:ext cx="642942" cy="0"/>
            </a:xfrm>
            <a:prstGeom prst="line">
              <a:avLst/>
            </a:prstGeom>
            <a:noFill/>
            <a:ln w="28575" algn="ctr">
              <a:solidFill>
                <a:srgbClr val="00B050"/>
              </a:solidFill>
              <a:round/>
              <a:headEnd/>
              <a:tailEnd/>
            </a:ln>
          </p:spPr>
        </p:cxnSp>
        <p:cxnSp>
          <p:nvCxnSpPr>
            <p:cNvPr id="21546" name="直線コネクタ 91"/>
            <p:cNvCxnSpPr>
              <a:cxnSpLocks noChangeShapeType="1"/>
            </p:cNvCxnSpPr>
            <p:nvPr/>
          </p:nvCxnSpPr>
          <p:spPr bwMode="auto">
            <a:xfrm>
              <a:off x="5357822" y="6215082"/>
              <a:ext cx="642942" cy="0"/>
            </a:xfrm>
            <a:prstGeom prst="line">
              <a:avLst/>
            </a:prstGeom>
            <a:noFill/>
            <a:ln w="28575" algn="ctr">
              <a:solidFill>
                <a:srgbClr val="00B050"/>
              </a:solidFill>
              <a:round/>
              <a:headEnd/>
              <a:tailEnd/>
            </a:ln>
          </p:spPr>
        </p:cxnSp>
      </p:grpSp>
      <p:grpSp>
        <p:nvGrpSpPr>
          <p:cNvPr id="21513" name="グループ化 92"/>
          <p:cNvGrpSpPr>
            <a:grpSpLocks/>
          </p:cNvGrpSpPr>
          <p:nvPr/>
        </p:nvGrpSpPr>
        <p:grpSpPr bwMode="auto">
          <a:xfrm>
            <a:off x="6643688" y="1928813"/>
            <a:ext cx="785812" cy="857250"/>
            <a:chOff x="6643712" y="1928802"/>
            <a:chExt cx="785812" cy="857250"/>
          </a:xfrm>
        </p:grpSpPr>
        <p:sp>
          <p:nvSpPr>
            <p:cNvPr id="21537" name="AutoShape 32"/>
            <p:cNvSpPr>
              <a:spLocks noChangeArrowheads="1"/>
            </p:cNvSpPr>
            <p:nvPr/>
          </p:nvSpPr>
          <p:spPr bwMode="auto">
            <a:xfrm flipV="1">
              <a:off x="6643712" y="1928802"/>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21538" name="直線コネクタ 94"/>
            <p:cNvCxnSpPr>
              <a:cxnSpLocks noChangeShapeType="1"/>
            </p:cNvCxnSpPr>
            <p:nvPr/>
          </p:nvCxnSpPr>
          <p:spPr bwMode="auto">
            <a:xfrm>
              <a:off x="6715154" y="2357417"/>
              <a:ext cx="642942" cy="0"/>
            </a:xfrm>
            <a:prstGeom prst="line">
              <a:avLst/>
            </a:prstGeom>
            <a:noFill/>
            <a:ln w="28575" algn="ctr">
              <a:solidFill>
                <a:srgbClr val="FF0000"/>
              </a:solidFill>
              <a:round/>
              <a:headEnd/>
              <a:tailEnd/>
            </a:ln>
          </p:spPr>
        </p:cxnSp>
        <p:cxnSp>
          <p:nvCxnSpPr>
            <p:cNvPr id="21539" name="直線コネクタ 95"/>
            <p:cNvCxnSpPr>
              <a:cxnSpLocks noChangeShapeType="1"/>
            </p:cNvCxnSpPr>
            <p:nvPr/>
          </p:nvCxnSpPr>
          <p:spPr bwMode="auto">
            <a:xfrm>
              <a:off x="6715154" y="2428855"/>
              <a:ext cx="642942" cy="0"/>
            </a:xfrm>
            <a:prstGeom prst="line">
              <a:avLst/>
            </a:prstGeom>
            <a:noFill/>
            <a:ln w="28575" algn="ctr">
              <a:solidFill>
                <a:srgbClr val="FF0000"/>
              </a:solidFill>
              <a:round/>
              <a:headEnd/>
              <a:tailEnd/>
            </a:ln>
          </p:spPr>
        </p:cxnSp>
        <p:cxnSp>
          <p:nvCxnSpPr>
            <p:cNvPr id="21540" name="直線コネクタ 96"/>
            <p:cNvCxnSpPr>
              <a:cxnSpLocks noChangeShapeType="1"/>
            </p:cNvCxnSpPr>
            <p:nvPr/>
          </p:nvCxnSpPr>
          <p:spPr bwMode="auto">
            <a:xfrm>
              <a:off x="6715140" y="2285992"/>
              <a:ext cx="642942" cy="0"/>
            </a:xfrm>
            <a:prstGeom prst="line">
              <a:avLst/>
            </a:prstGeom>
            <a:noFill/>
            <a:ln w="28575" algn="ctr">
              <a:solidFill>
                <a:srgbClr val="00B050"/>
              </a:solidFill>
              <a:round/>
              <a:headEnd/>
              <a:tailEnd/>
            </a:ln>
          </p:spPr>
        </p:cxnSp>
      </p:grpSp>
      <p:grpSp>
        <p:nvGrpSpPr>
          <p:cNvPr id="21514" name="グループ化 97"/>
          <p:cNvGrpSpPr>
            <a:grpSpLocks/>
          </p:cNvGrpSpPr>
          <p:nvPr/>
        </p:nvGrpSpPr>
        <p:grpSpPr bwMode="auto">
          <a:xfrm>
            <a:off x="8001000" y="1928813"/>
            <a:ext cx="785813" cy="857250"/>
            <a:chOff x="7929586" y="1928802"/>
            <a:chExt cx="785812" cy="857250"/>
          </a:xfrm>
          <a:solidFill>
            <a:srgbClr val="FFC000"/>
          </a:solidFill>
        </p:grpSpPr>
        <p:sp>
          <p:nvSpPr>
            <p:cNvPr id="21532" name="AutoShape 32"/>
            <p:cNvSpPr>
              <a:spLocks noChangeArrowheads="1"/>
            </p:cNvSpPr>
            <p:nvPr/>
          </p:nvSpPr>
          <p:spPr bwMode="auto">
            <a:xfrm flipV="1">
              <a:off x="7929586" y="1928802"/>
              <a:ext cx="785812" cy="857250"/>
            </a:xfrm>
            <a:prstGeom prst="foldedCorner">
              <a:avLst>
                <a:gd name="adj" fmla="val 12500"/>
              </a:avLst>
            </a:prstGeom>
            <a:grpFill/>
            <a:ln w="9525">
              <a:solidFill>
                <a:schemeClr val="tx1"/>
              </a:solidFill>
              <a:round/>
              <a:headEnd/>
              <a:tailEnd/>
            </a:ln>
          </p:spPr>
          <p:txBody>
            <a:bodyPr rot="10800000" wrap="none" anchor="b"/>
            <a:lstStyle/>
            <a:p>
              <a:endParaRPr lang="en-US" altLang="ja-JP" sz="2000"/>
            </a:p>
          </p:txBody>
        </p:sp>
        <p:cxnSp>
          <p:nvCxnSpPr>
            <p:cNvPr id="21533" name="直線コネクタ 99"/>
            <p:cNvCxnSpPr>
              <a:cxnSpLocks noChangeShapeType="1"/>
            </p:cNvCxnSpPr>
            <p:nvPr/>
          </p:nvCxnSpPr>
          <p:spPr bwMode="auto">
            <a:xfrm>
              <a:off x="8001028" y="2357417"/>
              <a:ext cx="642942" cy="0"/>
            </a:xfrm>
            <a:prstGeom prst="line">
              <a:avLst/>
            </a:prstGeom>
            <a:grpFill/>
            <a:ln w="28575" algn="ctr">
              <a:solidFill>
                <a:srgbClr val="FF0000"/>
              </a:solidFill>
              <a:round/>
              <a:headEnd/>
              <a:tailEnd/>
            </a:ln>
          </p:spPr>
        </p:cxnSp>
        <p:cxnSp>
          <p:nvCxnSpPr>
            <p:cNvPr id="21534" name="直線コネクタ 100"/>
            <p:cNvCxnSpPr>
              <a:cxnSpLocks noChangeShapeType="1"/>
            </p:cNvCxnSpPr>
            <p:nvPr/>
          </p:nvCxnSpPr>
          <p:spPr bwMode="auto">
            <a:xfrm>
              <a:off x="8001028" y="2428855"/>
              <a:ext cx="642942" cy="0"/>
            </a:xfrm>
            <a:prstGeom prst="line">
              <a:avLst/>
            </a:prstGeom>
            <a:grpFill/>
            <a:ln w="28575" algn="ctr">
              <a:solidFill>
                <a:srgbClr val="FF0000"/>
              </a:solidFill>
              <a:round/>
              <a:headEnd/>
              <a:tailEnd/>
            </a:ln>
          </p:spPr>
        </p:cxnSp>
        <p:cxnSp>
          <p:nvCxnSpPr>
            <p:cNvPr id="21535" name="直線コネクタ 101"/>
            <p:cNvCxnSpPr>
              <a:cxnSpLocks noChangeShapeType="1"/>
            </p:cNvCxnSpPr>
            <p:nvPr/>
          </p:nvCxnSpPr>
          <p:spPr bwMode="auto">
            <a:xfrm>
              <a:off x="8001014" y="2285992"/>
              <a:ext cx="642942" cy="0"/>
            </a:xfrm>
            <a:prstGeom prst="line">
              <a:avLst/>
            </a:prstGeom>
            <a:grpFill/>
            <a:ln w="28575" algn="ctr">
              <a:solidFill>
                <a:srgbClr val="00B050"/>
              </a:solidFill>
              <a:round/>
              <a:headEnd/>
              <a:tailEnd/>
            </a:ln>
          </p:spPr>
        </p:cxnSp>
        <p:cxnSp>
          <p:nvCxnSpPr>
            <p:cNvPr id="21536" name="直線コネクタ 102"/>
            <p:cNvCxnSpPr>
              <a:cxnSpLocks noChangeShapeType="1"/>
            </p:cNvCxnSpPr>
            <p:nvPr/>
          </p:nvCxnSpPr>
          <p:spPr bwMode="auto">
            <a:xfrm>
              <a:off x="8001024" y="2214554"/>
              <a:ext cx="642942" cy="0"/>
            </a:xfrm>
            <a:prstGeom prst="line">
              <a:avLst/>
            </a:prstGeom>
            <a:grpFill/>
            <a:ln w="28575" algn="ctr">
              <a:solidFill>
                <a:srgbClr val="00B050"/>
              </a:solidFill>
              <a:round/>
              <a:headEnd/>
              <a:tailEnd/>
            </a:ln>
          </p:spPr>
        </p:cxnSp>
      </p:grpSp>
      <p:sp>
        <p:nvSpPr>
          <p:cNvPr id="21515" name="右矢印 148"/>
          <p:cNvSpPr>
            <a:spLocks noChangeArrowheads="1"/>
          </p:cNvSpPr>
          <p:nvPr/>
        </p:nvSpPr>
        <p:spPr bwMode="auto">
          <a:xfrm>
            <a:off x="6215063" y="2214563"/>
            <a:ext cx="357187" cy="357187"/>
          </a:xfrm>
          <a:prstGeom prst="rightArrow">
            <a:avLst>
              <a:gd name="adj1" fmla="val 50000"/>
              <a:gd name="adj2" fmla="val 50000"/>
            </a:avLst>
          </a:prstGeom>
          <a:solidFill>
            <a:srgbClr val="FFCC99"/>
          </a:solidFill>
          <a:ln w="9525" algn="ctr">
            <a:solidFill>
              <a:schemeClr val="tx1"/>
            </a:solidFill>
            <a:round/>
            <a:headEnd/>
            <a:tailEnd/>
          </a:ln>
        </p:spPr>
        <p:txBody>
          <a:bodyPr wrap="none" lIns="90000" tIns="46800" rIns="90000" bIns="46800" anchor="b"/>
          <a:lstStyle/>
          <a:p>
            <a:endParaRPr lang="ja-JP" altLang="en-US"/>
          </a:p>
        </p:txBody>
      </p:sp>
      <p:sp>
        <p:nvSpPr>
          <p:cNvPr id="21516" name="下矢印 149"/>
          <p:cNvSpPr>
            <a:spLocks noChangeArrowheads="1"/>
          </p:cNvSpPr>
          <p:nvPr/>
        </p:nvSpPr>
        <p:spPr bwMode="auto">
          <a:xfrm>
            <a:off x="5429250" y="2857500"/>
            <a:ext cx="500063" cy="214313"/>
          </a:xfrm>
          <a:prstGeom prst="downArrow">
            <a:avLst>
              <a:gd name="adj1" fmla="val 50000"/>
              <a:gd name="adj2" fmla="val 50000"/>
            </a:avLst>
          </a:prstGeom>
          <a:solidFill>
            <a:srgbClr val="CCFFCC"/>
          </a:solidFill>
          <a:ln w="9525" algn="ctr">
            <a:solidFill>
              <a:schemeClr val="tx1"/>
            </a:solidFill>
            <a:round/>
            <a:headEnd/>
            <a:tailEnd/>
          </a:ln>
        </p:spPr>
        <p:txBody>
          <a:bodyPr wrap="none" lIns="90000" tIns="46800" rIns="90000" bIns="46800" anchor="b"/>
          <a:lstStyle/>
          <a:p>
            <a:endParaRPr lang="ja-JP" altLang="en-US"/>
          </a:p>
        </p:txBody>
      </p:sp>
      <p:sp>
        <p:nvSpPr>
          <p:cNvPr id="21517" name="右矢印 150"/>
          <p:cNvSpPr>
            <a:spLocks noChangeArrowheads="1"/>
          </p:cNvSpPr>
          <p:nvPr/>
        </p:nvSpPr>
        <p:spPr bwMode="auto">
          <a:xfrm>
            <a:off x="7572375" y="2214563"/>
            <a:ext cx="357188" cy="357187"/>
          </a:xfrm>
          <a:prstGeom prst="rightArrow">
            <a:avLst>
              <a:gd name="adj1" fmla="val 50000"/>
              <a:gd name="adj2" fmla="val 50000"/>
            </a:avLst>
          </a:prstGeom>
          <a:solidFill>
            <a:srgbClr val="FFCC99"/>
          </a:solidFill>
          <a:ln w="9525" algn="ctr">
            <a:solidFill>
              <a:schemeClr val="tx1"/>
            </a:solidFill>
            <a:round/>
            <a:headEnd/>
            <a:tailEnd/>
          </a:ln>
        </p:spPr>
        <p:txBody>
          <a:bodyPr wrap="none" lIns="90000" tIns="46800" rIns="90000" bIns="46800" anchor="b"/>
          <a:lstStyle/>
          <a:p>
            <a:endParaRPr lang="ja-JP" altLang="en-US"/>
          </a:p>
        </p:txBody>
      </p:sp>
      <p:sp>
        <p:nvSpPr>
          <p:cNvPr id="21518" name="下矢印 151"/>
          <p:cNvSpPr>
            <a:spLocks noChangeArrowheads="1"/>
          </p:cNvSpPr>
          <p:nvPr/>
        </p:nvSpPr>
        <p:spPr bwMode="auto">
          <a:xfrm>
            <a:off x="5429250" y="4071938"/>
            <a:ext cx="500063" cy="214312"/>
          </a:xfrm>
          <a:prstGeom prst="downArrow">
            <a:avLst>
              <a:gd name="adj1" fmla="val 50000"/>
              <a:gd name="adj2" fmla="val 50000"/>
            </a:avLst>
          </a:prstGeom>
          <a:solidFill>
            <a:srgbClr val="CCFFCC"/>
          </a:solidFill>
          <a:ln w="9525" algn="ctr">
            <a:solidFill>
              <a:schemeClr val="tx1"/>
            </a:solidFill>
            <a:round/>
            <a:headEnd/>
            <a:tailEnd/>
          </a:ln>
        </p:spPr>
        <p:txBody>
          <a:bodyPr wrap="none" lIns="90000" tIns="46800" rIns="90000" bIns="46800" anchor="b"/>
          <a:lstStyle/>
          <a:p>
            <a:endParaRPr lang="ja-JP" altLang="en-US"/>
          </a:p>
        </p:txBody>
      </p:sp>
      <p:sp>
        <p:nvSpPr>
          <p:cNvPr id="21519" name="下矢印 152"/>
          <p:cNvSpPr>
            <a:spLocks noChangeArrowheads="1"/>
          </p:cNvSpPr>
          <p:nvPr/>
        </p:nvSpPr>
        <p:spPr bwMode="auto">
          <a:xfrm>
            <a:off x="5429250" y="5286375"/>
            <a:ext cx="500063" cy="214313"/>
          </a:xfrm>
          <a:prstGeom prst="downArrow">
            <a:avLst>
              <a:gd name="adj1" fmla="val 50000"/>
              <a:gd name="adj2" fmla="val 50000"/>
            </a:avLst>
          </a:prstGeom>
          <a:solidFill>
            <a:srgbClr val="CCFFCC"/>
          </a:solidFill>
          <a:ln w="9525" algn="ctr">
            <a:solidFill>
              <a:schemeClr val="tx1"/>
            </a:solidFill>
            <a:round/>
            <a:headEnd/>
            <a:tailEnd/>
          </a:ln>
        </p:spPr>
        <p:txBody>
          <a:bodyPr wrap="none" lIns="90000" tIns="46800" rIns="90000" bIns="46800" anchor="b"/>
          <a:lstStyle/>
          <a:p>
            <a:endParaRPr lang="ja-JP" altLang="en-US"/>
          </a:p>
        </p:txBody>
      </p:sp>
      <p:sp>
        <p:nvSpPr>
          <p:cNvPr id="161" name="乗算記号 160"/>
          <p:cNvSpPr/>
          <p:nvPr/>
        </p:nvSpPr>
        <p:spPr bwMode="auto">
          <a:xfrm>
            <a:off x="4929188" y="1643063"/>
            <a:ext cx="1500187" cy="1500187"/>
          </a:xfrm>
          <a:prstGeom prst="mathMultiply">
            <a:avLst>
              <a:gd name="adj1" fmla="val 4917"/>
            </a:avLst>
          </a:prstGeom>
          <a:solidFill>
            <a:srgbClr val="FF0000"/>
          </a:solidFill>
          <a:ln w="9525" cap="flat" cmpd="sng" algn="ctr">
            <a:solidFill>
              <a:srgbClr val="FF0000"/>
            </a:solidFill>
            <a:prstDash val="solid"/>
            <a:round/>
            <a:headEnd type="none" w="med" len="med"/>
            <a:tailEnd type="none" w="med" len="med"/>
          </a:ln>
          <a:effectLst/>
        </p:spPr>
        <p:txBody>
          <a:bodyPr wrap="none" lIns="90000" tIns="46800" rIns="90000" bIns="46800" anchor="b"/>
          <a:lstStyle/>
          <a:p>
            <a:pPr>
              <a:defRPr/>
            </a:pPr>
            <a:endParaRPr lang="ja-JP" altLang="en-US"/>
          </a:p>
        </p:txBody>
      </p:sp>
      <p:sp>
        <p:nvSpPr>
          <p:cNvPr id="162" name="乗算記号 161"/>
          <p:cNvSpPr/>
          <p:nvPr/>
        </p:nvSpPr>
        <p:spPr bwMode="auto">
          <a:xfrm>
            <a:off x="4929188" y="2857500"/>
            <a:ext cx="1500187" cy="1500188"/>
          </a:xfrm>
          <a:prstGeom prst="mathMultiply">
            <a:avLst>
              <a:gd name="adj1" fmla="val 4917"/>
            </a:avLst>
          </a:prstGeom>
          <a:solidFill>
            <a:srgbClr val="FF0000"/>
          </a:solidFill>
          <a:ln w="9525" cap="flat" cmpd="sng" algn="ctr">
            <a:solidFill>
              <a:srgbClr val="FF0000"/>
            </a:solidFill>
            <a:prstDash val="solid"/>
            <a:round/>
            <a:headEnd type="none" w="med" len="med"/>
            <a:tailEnd type="none" w="med" len="med"/>
          </a:ln>
          <a:effectLst/>
        </p:spPr>
        <p:txBody>
          <a:bodyPr wrap="none" lIns="90000" tIns="46800" rIns="90000" bIns="46800" anchor="b"/>
          <a:lstStyle/>
          <a:p>
            <a:pPr>
              <a:defRPr/>
            </a:pPr>
            <a:endParaRPr lang="ja-JP" altLang="en-US"/>
          </a:p>
        </p:txBody>
      </p:sp>
      <p:sp>
        <p:nvSpPr>
          <p:cNvPr id="165" name="乗算記号 164"/>
          <p:cNvSpPr/>
          <p:nvPr/>
        </p:nvSpPr>
        <p:spPr bwMode="auto">
          <a:xfrm>
            <a:off x="6286500" y="1643063"/>
            <a:ext cx="1500188" cy="1500187"/>
          </a:xfrm>
          <a:prstGeom prst="mathMultiply">
            <a:avLst>
              <a:gd name="adj1" fmla="val 4917"/>
            </a:avLst>
          </a:prstGeom>
          <a:solidFill>
            <a:srgbClr val="FF0000"/>
          </a:solidFill>
          <a:ln w="9525" cap="flat" cmpd="sng" algn="ctr">
            <a:solidFill>
              <a:srgbClr val="FF0000"/>
            </a:solidFill>
            <a:prstDash val="solid"/>
            <a:round/>
            <a:headEnd type="none" w="med" len="med"/>
            <a:tailEnd type="none" w="med" len="med"/>
          </a:ln>
          <a:effectLst/>
        </p:spPr>
        <p:txBody>
          <a:bodyPr wrap="none" lIns="90000" tIns="46800" rIns="90000" bIns="46800" anchor="b"/>
          <a:lstStyle/>
          <a:p>
            <a:pPr>
              <a:defRPr/>
            </a:pPr>
            <a:endParaRPr lang="ja-JP" altLang="en-US"/>
          </a:p>
        </p:txBody>
      </p:sp>
      <p:sp>
        <p:nvSpPr>
          <p:cNvPr id="166" name="乗算記号 165"/>
          <p:cNvSpPr/>
          <p:nvPr/>
        </p:nvSpPr>
        <p:spPr bwMode="auto">
          <a:xfrm>
            <a:off x="7643813" y="1643063"/>
            <a:ext cx="1500187" cy="1500187"/>
          </a:xfrm>
          <a:prstGeom prst="mathMultiply">
            <a:avLst>
              <a:gd name="adj1" fmla="val 4917"/>
            </a:avLst>
          </a:prstGeom>
          <a:solidFill>
            <a:srgbClr val="FF0000"/>
          </a:solidFill>
          <a:ln w="9525" cap="flat" cmpd="sng" algn="ctr">
            <a:solidFill>
              <a:srgbClr val="FF0000"/>
            </a:solidFill>
            <a:prstDash val="solid"/>
            <a:round/>
            <a:headEnd type="none" w="med" len="med"/>
            <a:tailEnd type="none" w="med" len="med"/>
          </a:ln>
          <a:effectLst/>
        </p:spPr>
        <p:txBody>
          <a:bodyPr wrap="none" lIns="90000" tIns="46800" rIns="90000" bIns="46800" anchor="b"/>
          <a:lstStyle/>
          <a:p>
            <a:pPr>
              <a:defRPr/>
            </a:pPr>
            <a:endParaRPr lang="ja-JP" altLang="en-US"/>
          </a:p>
        </p:txBody>
      </p:sp>
      <p:sp>
        <p:nvSpPr>
          <p:cNvPr id="21524" name="スライド番号プレースホルダ 3"/>
          <p:cNvSpPr>
            <a:spLocks noGrp="1"/>
          </p:cNvSpPr>
          <p:nvPr>
            <p:ph type="sldNum" sz="quarter" idx="12"/>
          </p:nvPr>
        </p:nvSpPr>
        <p:spPr>
          <a:noFill/>
        </p:spPr>
        <p:txBody>
          <a:bodyPr/>
          <a:lstStyle/>
          <a:p>
            <a:fld id="{165CF525-39E1-47A6-9DCB-00474E93ADDE}" type="slidenum">
              <a:rPr lang="en-US" altLang="ja-JP" smtClean="0"/>
              <a:pPr/>
              <a:t>19</a:t>
            </a:fld>
            <a:endParaRPr lang="en-US" altLang="ja-JP" smtClean="0"/>
          </a:p>
        </p:txBody>
      </p:sp>
      <p:grpSp>
        <p:nvGrpSpPr>
          <p:cNvPr id="21525" name="グループ化 65"/>
          <p:cNvGrpSpPr>
            <a:grpSpLocks/>
          </p:cNvGrpSpPr>
          <p:nvPr/>
        </p:nvGrpSpPr>
        <p:grpSpPr bwMode="auto">
          <a:xfrm>
            <a:off x="214313" y="3000375"/>
            <a:ext cx="4643437" cy="1285875"/>
            <a:chOff x="214313" y="3000372"/>
            <a:chExt cx="4643437" cy="1285878"/>
          </a:xfrm>
        </p:grpSpPr>
        <p:sp>
          <p:nvSpPr>
            <p:cNvPr id="21528" name="正方形/長方形 14"/>
            <p:cNvSpPr>
              <a:spLocks noChangeArrowheads="1"/>
            </p:cNvSpPr>
            <p:nvPr/>
          </p:nvSpPr>
          <p:spPr bwMode="auto">
            <a:xfrm>
              <a:off x="214313" y="3000372"/>
              <a:ext cx="2000250" cy="357191"/>
            </a:xfrm>
            <a:prstGeom prst="rect">
              <a:avLst/>
            </a:prstGeom>
            <a:noFill/>
            <a:ln w="25400" algn="ctr">
              <a:solidFill>
                <a:srgbClr val="00B050"/>
              </a:solidFill>
              <a:prstDash val="dash"/>
              <a:round/>
              <a:headEnd/>
              <a:tailEnd/>
            </a:ln>
          </p:spPr>
          <p:txBody>
            <a:bodyPr wrap="none" lIns="90000" tIns="46800" rIns="90000" bIns="46800" anchor="b"/>
            <a:lstStyle/>
            <a:p>
              <a:endParaRPr lang="ja-JP" altLang="en-US"/>
            </a:p>
          </p:txBody>
        </p:sp>
        <p:sp>
          <p:nvSpPr>
            <p:cNvPr id="21529" name="正方形/長方形 12"/>
            <p:cNvSpPr>
              <a:spLocks noChangeArrowheads="1"/>
            </p:cNvSpPr>
            <p:nvPr/>
          </p:nvSpPr>
          <p:spPr bwMode="auto">
            <a:xfrm>
              <a:off x="214313" y="3357563"/>
              <a:ext cx="2000250" cy="928687"/>
            </a:xfrm>
            <a:prstGeom prst="rect">
              <a:avLst/>
            </a:prstGeom>
            <a:noFill/>
            <a:ln w="25400" algn="ctr">
              <a:solidFill>
                <a:srgbClr val="FF0000"/>
              </a:solidFill>
              <a:round/>
              <a:headEnd/>
              <a:tailEnd/>
            </a:ln>
          </p:spPr>
          <p:txBody>
            <a:bodyPr wrap="none" lIns="90000" tIns="46800" rIns="90000" bIns="46800" anchor="b"/>
            <a:lstStyle/>
            <a:p>
              <a:endParaRPr lang="ja-JP" altLang="en-US"/>
            </a:p>
          </p:txBody>
        </p:sp>
        <p:sp>
          <p:nvSpPr>
            <p:cNvPr id="21530" name="正方形/長方形 15"/>
            <p:cNvSpPr>
              <a:spLocks noChangeArrowheads="1"/>
            </p:cNvSpPr>
            <p:nvPr/>
          </p:nvSpPr>
          <p:spPr bwMode="auto">
            <a:xfrm>
              <a:off x="2643188" y="3000372"/>
              <a:ext cx="2214562" cy="357191"/>
            </a:xfrm>
            <a:prstGeom prst="rect">
              <a:avLst/>
            </a:prstGeom>
            <a:noFill/>
            <a:ln w="25400" algn="ctr">
              <a:solidFill>
                <a:srgbClr val="00B050"/>
              </a:solidFill>
              <a:prstDash val="dash"/>
              <a:round/>
              <a:headEnd/>
              <a:tailEnd/>
            </a:ln>
          </p:spPr>
          <p:txBody>
            <a:bodyPr wrap="none" lIns="90000" tIns="46800" rIns="90000" bIns="46800" anchor="b"/>
            <a:lstStyle/>
            <a:p>
              <a:endParaRPr lang="ja-JP" altLang="en-US"/>
            </a:p>
          </p:txBody>
        </p:sp>
        <p:sp>
          <p:nvSpPr>
            <p:cNvPr id="21531" name="正方形/長方形 13"/>
            <p:cNvSpPr>
              <a:spLocks noChangeArrowheads="1"/>
            </p:cNvSpPr>
            <p:nvPr/>
          </p:nvSpPr>
          <p:spPr bwMode="auto">
            <a:xfrm>
              <a:off x="2643188" y="3357563"/>
              <a:ext cx="2214562" cy="928687"/>
            </a:xfrm>
            <a:prstGeom prst="rect">
              <a:avLst/>
            </a:prstGeom>
            <a:noFill/>
            <a:ln w="25400" algn="ctr">
              <a:solidFill>
                <a:srgbClr val="FF0000"/>
              </a:solidFill>
              <a:round/>
              <a:headEnd/>
              <a:tailEnd/>
            </a:ln>
          </p:spPr>
          <p:txBody>
            <a:bodyPr wrap="none" lIns="90000" tIns="46800" rIns="90000" bIns="46800" anchor="b"/>
            <a:lstStyle/>
            <a:p>
              <a:endParaRPr lang="ja-JP" altLang="en-US"/>
            </a:p>
          </p:txBody>
        </p:sp>
      </p:grpSp>
      <p:sp>
        <p:nvSpPr>
          <p:cNvPr id="21526" name="正方形/長方形 7"/>
          <p:cNvSpPr>
            <a:spLocks noChangeArrowheads="1"/>
          </p:cNvSpPr>
          <p:nvPr/>
        </p:nvSpPr>
        <p:spPr bwMode="auto">
          <a:xfrm>
            <a:off x="5072063" y="1428750"/>
            <a:ext cx="3929062" cy="5143500"/>
          </a:xfrm>
          <a:prstGeom prst="rect">
            <a:avLst/>
          </a:prstGeom>
          <a:noFill/>
          <a:ln w="9525" algn="ctr">
            <a:solidFill>
              <a:schemeClr val="tx1"/>
            </a:solidFill>
            <a:round/>
            <a:headEnd/>
            <a:tailEnd/>
          </a:ln>
        </p:spPr>
        <p:txBody>
          <a:bodyPr wrap="none" lIns="90000" tIns="46800" rIns="90000" bIns="46800"/>
          <a:lstStyle/>
          <a:p>
            <a:pPr algn="ctr"/>
            <a:r>
              <a:rPr lang="ja-JP" altLang="en-US"/>
              <a:t>抽出が容易なコード片の候補</a:t>
            </a:r>
          </a:p>
        </p:txBody>
      </p:sp>
      <p:sp>
        <p:nvSpPr>
          <p:cNvPr id="21527" name="タイトル 1"/>
          <p:cNvSpPr>
            <a:spLocks noGrp="1"/>
          </p:cNvSpPr>
          <p:nvPr>
            <p:ph type="title"/>
          </p:nvPr>
        </p:nvSpPr>
        <p:spPr/>
        <p:txBody>
          <a:bodyPr/>
          <a:lstStyle/>
          <a:p>
            <a:r>
              <a:rPr lang="ja-JP" altLang="en-US" sz="3600" dirty="0" smtClean="0"/>
              <a:t>抽出が容易なコード片の候補の検出</a:t>
            </a:r>
          </a:p>
        </p:txBody>
      </p:sp>
      <p:grpSp>
        <p:nvGrpSpPr>
          <p:cNvPr id="55" name="グループ化 54"/>
          <p:cNvGrpSpPr/>
          <p:nvPr/>
        </p:nvGrpSpPr>
        <p:grpSpPr>
          <a:xfrm>
            <a:off x="1500166" y="3643314"/>
            <a:ext cx="3071834" cy="2643206"/>
            <a:chOff x="1500166" y="3643314"/>
            <a:chExt cx="3071834" cy="2643206"/>
          </a:xfrm>
        </p:grpSpPr>
        <p:sp>
          <p:nvSpPr>
            <p:cNvPr id="56" name="右中かっこ 55"/>
            <p:cNvSpPr/>
            <p:nvPr/>
          </p:nvSpPr>
          <p:spPr bwMode="auto">
            <a:xfrm>
              <a:off x="1500166" y="3643314"/>
              <a:ext cx="500066" cy="642942"/>
            </a:xfrm>
            <a:prstGeom prst="rightBrace">
              <a:avLst/>
            </a:prstGeom>
            <a:noFill/>
            <a:ln w="44450" cap="flat" cmpd="sng" algn="ctr">
              <a:solidFill>
                <a:srgbClr val="3366FF"/>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sp>
          <p:nvSpPr>
            <p:cNvPr id="57" name="左カーブ矢印 56"/>
            <p:cNvSpPr/>
            <p:nvPr/>
          </p:nvSpPr>
          <p:spPr bwMode="auto">
            <a:xfrm flipV="1">
              <a:off x="1785918" y="3714752"/>
              <a:ext cx="857256" cy="1071570"/>
            </a:xfrm>
            <a:prstGeom prst="curvedLeftArrow">
              <a:avLst/>
            </a:prstGeom>
            <a:solidFill>
              <a:srgbClr val="99CCFF"/>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smtClean="0">
                <a:ln>
                  <a:noFill/>
                </a:ln>
                <a:solidFill>
                  <a:schemeClr val="tx1"/>
                </a:solidFill>
                <a:effectLst/>
                <a:latin typeface="Arial" charset="0"/>
                <a:ea typeface="ＭＳ Ｐゴシック" charset="-128"/>
              </a:endParaRPr>
            </a:p>
          </p:txBody>
        </p:sp>
        <p:sp>
          <p:nvSpPr>
            <p:cNvPr id="58" name="角丸四角形吹き出し 57"/>
            <p:cNvSpPr/>
            <p:nvPr/>
          </p:nvSpPr>
          <p:spPr bwMode="auto">
            <a:xfrm>
              <a:off x="2285984" y="5715016"/>
              <a:ext cx="2286016" cy="571504"/>
            </a:xfrm>
            <a:prstGeom prst="wedgeRoundRectCallout">
              <a:avLst>
                <a:gd name="adj1" fmla="val -48201"/>
                <a:gd name="adj2" fmla="val -226621"/>
                <a:gd name="adj3" fmla="val 16667"/>
              </a:avLst>
            </a:prstGeom>
            <a:solidFill>
              <a:srgbClr val="99CCFF"/>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Arial" charset="0"/>
                  <a:ea typeface="ＭＳ Ｐゴシック" charset="-128"/>
                </a:rPr>
                <a:t>2</a:t>
              </a:r>
              <a:r>
                <a:rPr kumimoji="1" lang="ja-JP" altLang="en-US" sz="2400" b="0" i="0" u="none" strike="noStrike" cap="none" normalizeH="0" baseline="0" dirty="0" smtClean="0">
                  <a:ln>
                    <a:noFill/>
                  </a:ln>
                  <a:solidFill>
                    <a:schemeClr val="tx1"/>
                  </a:solidFill>
                  <a:effectLst/>
                  <a:latin typeface="Arial" charset="0"/>
                  <a:ea typeface="ＭＳ Ｐゴシック" charset="-128"/>
                </a:rPr>
                <a:t>変数への参照</a:t>
              </a:r>
            </a:p>
          </p:txBody>
        </p:sp>
      </p:grpSp>
      <p:sp>
        <p:nvSpPr>
          <p:cNvPr id="59" name="テキスト ボックス 58"/>
          <p:cNvSpPr txBox="1"/>
          <p:nvPr/>
        </p:nvSpPr>
        <p:spPr bwMode="auto">
          <a:xfrm>
            <a:off x="428596" y="1181724"/>
            <a:ext cx="3786214" cy="1175706"/>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n"/>
              <a:tabLst/>
            </a:pPr>
            <a:r>
              <a:rPr lang="ja-JP" altLang="en-US" sz="3200" kern="0" dirty="0" smtClean="0">
                <a:solidFill>
                  <a:schemeClr val="tx1"/>
                </a:solidFill>
              </a:rPr>
              <a:t>範囲を前へ拡大</a:t>
            </a:r>
            <a:endParaRPr lang="en-US" altLang="ja-JP" sz="3200" kern="0" dirty="0" smtClean="0">
              <a:solidFill>
                <a:schemeClr val="tx1"/>
              </a:solidFill>
            </a:endParaRPr>
          </a:p>
          <a:p>
            <a:pPr marL="342900" marR="0" indent="-34290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n"/>
              <a:tabLst/>
            </a:pPr>
            <a:r>
              <a:rPr kumimoji="1" lang="ja-JP" altLang="en-US" sz="3200" b="0" i="0" u="none" strike="noStrike" kern="0" cap="none" spc="0" normalizeH="0" baseline="0" noProof="0" dirty="0" smtClean="0">
                <a:ln>
                  <a:noFill/>
                </a:ln>
                <a:solidFill>
                  <a:schemeClr val="tx1"/>
                </a:solidFill>
                <a:effectLst/>
                <a:uLnTx/>
                <a:uFillTx/>
                <a:latin typeface="+mn-lt"/>
                <a:ea typeface="+mn-ea"/>
                <a:cs typeface="+mn-cs"/>
              </a:rPr>
              <a:t>範囲の拡大の終了</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 3"/>
          <p:cNvSpPr txBox="1">
            <a:spLocks/>
          </p:cNvSpPr>
          <p:nvPr/>
        </p:nvSpPr>
        <p:spPr bwMode="auto">
          <a:xfrm>
            <a:off x="8459788" y="6584950"/>
            <a:ext cx="550862" cy="273050"/>
          </a:xfrm>
          <a:prstGeom prst="rect">
            <a:avLst/>
          </a:prstGeom>
          <a:noFill/>
          <a:ln w="9525">
            <a:noFill/>
            <a:miter lim="800000"/>
            <a:headEnd/>
            <a:tailEnd/>
          </a:ln>
        </p:spPr>
        <p:txBody>
          <a:bodyPr/>
          <a:lstStyle/>
          <a:p>
            <a:pPr algn="r"/>
            <a:fld id="{9F6F6E27-160A-40F1-A40B-F26C1239DD04}" type="slidenum">
              <a:rPr lang="en-US" altLang="ja-JP" sz="1000"/>
              <a:pPr algn="r"/>
              <a:t>20</a:t>
            </a:fld>
            <a:endParaRPr lang="en-US" altLang="ja-JP" sz="1000"/>
          </a:p>
        </p:txBody>
      </p:sp>
      <p:sp>
        <p:nvSpPr>
          <p:cNvPr id="23555" name="AutoShape 32"/>
          <p:cNvSpPr>
            <a:spLocks noChangeArrowheads="1"/>
          </p:cNvSpPr>
          <p:nvPr/>
        </p:nvSpPr>
        <p:spPr bwMode="auto">
          <a:xfrm flipV="1">
            <a:off x="142875" y="2357438"/>
            <a:ext cx="2143125" cy="3429000"/>
          </a:xfrm>
          <a:prstGeom prst="foldedCorner">
            <a:avLst>
              <a:gd name="adj" fmla="val 12500"/>
            </a:avLst>
          </a:prstGeom>
          <a:solidFill>
            <a:srgbClr val="FFFFCC"/>
          </a:solidFill>
          <a:ln w="9525">
            <a:solidFill>
              <a:schemeClr val="tx1"/>
            </a:solidFill>
            <a:round/>
            <a:headEnd/>
            <a:tailEnd/>
          </a:ln>
        </p:spPr>
        <p:txBody>
          <a:bodyPr rot="10800000" wrap="none" anchor="b"/>
          <a:lstStyle/>
          <a:p>
            <a:r>
              <a:rPr lang="en-US" altLang="ja-JP" sz="2000" dirty="0"/>
              <a:t>…</a:t>
            </a:r>
          </a:p>
          <a:p>
            <a:r>
              <a:rPr lang="en-US" altLang="ja-JP" sz="2000" dirty="0"/>
              <a:t>i</a:t>
            </a:r>
            <a:r>
              <a:rPr lang="en-US" altLang="ja-JP" sz="2000" dirty="0" smtClean="0"/>
              <a:t>f(x </a:t>
            </a:r>
            <a:r>
              <a:rPr lang="en-US" altLang="ja-JP" sz="2000" dirty="0"/>
              <a:t>&gt; 0){</a:t>
            </a:r>
          </a:p>
          <a:p>
            <a:r>
              <a:rPr lang="en-US" altLang="ja-JP" sz="2000" dirty="0"/>
              <a:t> </a:t>
            </a:r>
            <a:r>
              <a:rPr lang="en-US" altLang="ja-JP" sz="2000" dirty="0" err="1"/>
              <a:t>setBase</a:t>
            </a:r>
            <a:r>
              <a:rPr lang="en-US" altLang="ja-JP" sz="2000" dirty="0"/>
              <a:t>(x);</a:t>
            </a:r>
          </a:p>
          <a:p>
            <a:r>
              <a:rPr lang="en-US" altLang="ja-JP" sz="2000" dirty="0"/>
              <a:t> check();</a:t>
            </a:r>
          </a:p>
          <a:p>
            <a:r>
              <a:rPr lang="en-US" altLang="ja-JP" sz="2000" dirty="0"/>
              <a:t> a = base();</a:t>
            </a:r>
          </a:p>
          <a:p>
            <a:r>
              <a:rPr lang="en-US" altLang="ja-JP" sz="2000" dirty="0"/>
              <a:t> b = a*rate();</a:t>
            </a:r>
          </a:p>
          <a:p>
            <a:r>
              <a:rPr lang="en-US" altLang="ja-JP" sz="2000" dirty="0"/>
              <a:t> c = cost();</a:t>
            </a:r>
          </a:p>
          <a:p>
            <a:r>
              <a:rPr lang="en-US" altLang="ja-JP" sz="2000" dirty="0">
                <a:solidFill>
                  <a:schemeClr val="accent2"/>
                </a:solidFill>
              </a:rPr>
              <a:t> calc(a, b, c);</a:t>
            </a:r>
          </a:p>
          <a:p>
            <a:r>
              <a:rPr lang="en-US" altLang="ja-JP" sz="2000" dirty="0"/>
              <a:t> </a:t>
            </a:r>
            <a:r>
              <a:rPr lang="en-US" altLang="ja-JP" sz="2000" dirty="0" smtClean="0"/>
              <a:t>result = res(</a:t>
            </a:r>
            <a:r>
              <a:rPr lang="en-US" altLang="ja-JP" sz="2000" dirty="0" err="1" smtClean="0"/>
              <a:t>x,y</a:t>
            </a:r>
            <a:r>
              <a:rPr lang="en-US" altLang="ja-JP" sz="2000" dirty="0"/>
              <a:t>);</a:t>
            </a:r>
          </a:p>
          <a:p>
            <a:r>
              <a:rPr lang="en-US" altLang="ja-JP" sz="2000" dirty="0"/>
              <a:t>}</a:t>
            </a:r>
          </a:p>
          <a:p>
            <a:r>
              <a:rPr lang="en-US" altLang="ja-JP" sz="2000" dirty="0"/>
              <a:t>…</a:t>
            </a:r>
          </a:p>
        </p:txBody>
      </p:sp>
      <p:sp>
        <p:nvSpPr>
          <p:cNvPr id="23556" name="AutoShape 32"/>
          <p:cNvSpPr>
            <a:spLocks noChangeArrowheads="1"/>
          </p:cNvSpPr>
          <p:nvPr/>
        </p:nvSpPr>
        <p:spPr bwMode="auto">
          <a:xfrm flipV="1">
            <a:off x="2571750" y="2357438"/>
            <a:ext cx="2357438" cy="3429000"/>
          </a:xfrm>
          <a:prstGeom prst="foldedCorner">
            <a:avLst>
              <a:gd name="adj" fmla="val 12500"/>
            </a:avLst>
          </a:prstGeom>
          <a:solidFill>
            <a:srgbClr val="FFFFCC"/>
          </a:solidFill>
          <a:ln w="9525">
            <a:solidFill>
              <a:schemeClr val="tx1"/>
            </a:solidFill>
            <a:round/>
            <a:headEnd/>
            <a:tailEnd/>
          </a:ln>
        </p:spPr>
        <p:txBody>
          <a:bodyPr rot="10800000" wrap="none" anchor="b"/>
          <a:lstStyle/>
          <a:p>
            <a:r>
              <a:rPr lang="en-US" altLang="ja-JP" sz="2000" dirty="0"/>
              <a:t>…</a:t>
            </a:r>
          </a:p>
          <a:p>
            <a:r>
              <a:rPr lang="en-US" altLang="ja-JP" sz="2000" dirty="0"/>
              <a:t>if(x &gt; 0){</a:t>
            </a:r>
          </a:p>
          <a:p>
            <a:r>
              <a:rPr lang="en-US" altLang="ja-JP" sz="2000" dirty="0"/>
              <a:t> </a:t>
            </a:r>
            <a:r>
              <a:rPr lang="en-US" altLang="ja-JP" sz="2000" dirty="0" err="1"/>
              <a:t>setBase</a:t>
            </a:r>
            <a:r>
              <a:rPr lang="en-US" altLang="ja-JP" sz="2000" dirty="0"/>
              <a:t>(x);</a:t>
            </a:r>
          </a:p>
          <a:p>
            <a:r>
              <a:rPr lang="en-US" altLang="ja-JP" sz="2000" dirty="0"/>
              <a:t> check();</a:t>
            </a:r>
          </a:p>
          <a:p>
            <a:r>
              <a:rPr lang="en-US" altLang="ja-JP" sz="2000" dirty="0"/>
              <a:t> </a:t>
            </a:r>
            <a:r>
              <a:rPr lang="en-US" altLang="ja-JP" sz="2000" dirty="0" err="1" smtClean="0"/>
              <a:t>setDead</a:t>
            </a:r>
            <a:r>
              <a:rPr lang="en-US" altLang="ja-JP" sz="2000" dirty="0" smtClean="0"/>
              <a:t>(y);</a:t>
            </a:r>
            <a:endParaRPr lang="en-US" altLang="ja-JP" sz="2000" dirty="0"/>
          </a:p>
          <a:p>
            <a:r>
              <a:rPr lang="en-US" altLang="ja-JP" sz="2000" dirty="0"/>
              <a:t> b = b-dead()*rate();</a:t>
            </a:r>
          </a:p>
          <a:p>
            <a:r>
              <a:rPr lang="en-US" altLang="ja-JP" sz="2000" dirty="0"/>
              <a:t> c = cost();</a:t>
            </a:r>
          </a:p>
          <a:p>
            <a:r>
              <a:rPr lang="en-US" altLang="ja-JP" sz="2000" dirty="0"/>
              <a:t> calc(a, b, c);</a:t>
            </a:r>
          </a:p>
          <a:p>
            <a:r>
              <a:rPr lang="en-US" altLang="ja-JP" sz="2000" dirty="0"/>
              <a:t> </a:t>
            </a:r>
            <a:r>
              <a:rPr lang="en-US" altLang="ja-JP" sz="2000" dirty="0" smtClean="0"/>
              <a:t>result = res(</a:t>
            </a:r>
            <a:r>
              <a:rPr lang="en-US" altLang="ja-JP" sz="2000" dirty="0" err="1" smtClean="0"/>
              <a:t>x,y</a:t>
            </a:r>
            <a:r>
              <a:rPr lang="en-US" altLang="ja-JP" sz="2000" dirty="0"/>
              <a:t>);</a:t>
            </a:r>
          </a:p>
          <a:p>
            <a:r>
              <a:rPr lang="en-US" altLang="ja-JP" sz="2000" dirty="0"/>
              <a:t>}</a:t>
            </a:r>
          </a:p>
          <a:p>
            <a:r>
              <a:rPr lang="en-US" altLang="ja-JP" sz="2000" dirty="0"/>
              <a:t>…</a:t>
            </a:r>
          </a:p>
        </p:txBody>
      </p:sp>
      <p:grpSp>
        <p:nvGrpSpPr>
          <p:cNvPr id="23557" name="グループ化 58"/>
          <p:cNvGrpSpPr>
            <a:grpSpLocks/>
          </p:cNvGrpSpPr>
          <p:nvPr/>
        </p:nvGrpSpPr>
        <p:grpSpPr bwMode="auto">
          <a:xfrm>
            <a:off x="5286375" y="3143250"/>
            <a:ext cx="785813" cy="857250"/>
            <a:chOff x="5286390" y="3143254"/>
            <a:chExt cx="785812" cy="857250"/>
          </a:xfrm>
        </p:grpSpPr>
        <p:sp>
          <p:nvSpPr>
            <p:cNvPr id="23620" name="AutoShape 32"/>
            <p:cNvSpPr>
              <a:spLocks noChangeArrowheads="1"/>
            </p:cNvSpPr>
            <p:nvPr/>
          </p:nvSpPr>
          <p:spPr bwMode="auto">
            <a:xfrm flipV="1">
              <a:off x="5286390" y="3143254"/>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23621" name="直線コネクタ 60"/>
            <p:cNvCxnSpPr>
              <a:cxnSpLocks noChangeShapeType="1"/>
            </p:cNvCxnSpPr>
            <p:nvPr/>
          </p:nvCxnSpPr>
          <p:spPr bwMode="auto">
            <a:xfrm>
              <a:off x="5357832" y="3571869"/>
              <a:ext cx="642942" cy="0"/>
            </a:xfrm>
            <a:prstGeom prst="line">
              <a:avLst/>
            </a:prstGeom>
            <a:noFill/>
            <a:ln w="28575" algn="ctr">
              <a:solidFill>
                <a:srgbClr val="FF0000"/>
              </a:solidFill>
              <a:round/>
              <a:headEnd/>
              <a:tailEnd/>
            </a:ln>
          </p:spPr>
        </p:cxnSp>
        <p:cxnSp>
          <p:nvCxnSpPr>
            <p:cNvPr id="23622" name="直線コネクタ 61"/>
            <p:cNvCxnSpPr>
              <a:cxnSpLocks noChangeShapeType="1"/>
            </p:cNvCxnSpPr>
            <p:nvPr/>
          </p:nvCxnSpPr>
          <p:spPr bwMode="auto">
            <a:xfrm>
              <a:off x="5357832" y="3643307"/>
              <a:ext cx="642942" cy="0"/>
            </a:xfrm>
            <a:prstGeom prst="line">
              <a:avLst/>
            </a:prstGeom>
            <a:noFill/>
            <a:ln w="28575" algn="ctr">
              <a:solidFill>
                <a:srgbClr val="FF0000"/>
              </a:solidFill>
              <a:round/>
              <a:headEnd/>
              <a:tailEnd/>
            </a:ln>
          </p:spPr>
        </p:cxnSp>
        <p:cxnSp>
          <p:nvCxnSpPr>
            <p:cNvPr id="23623" name="直線コネクタ 62"/>
            <p:cNvCxnSpPr>
              <a:cxnSpLocks noChangeShapeType="1"/>
            </p:cNvCxnSpPr>
            <p:nvPr/>
          </p:nvCxnSpPr>
          <p:spPr bwMode="auto">
            <a:xfrm>
              <a:off x="5357822" y="3714752"/>
              <a:ext cx="642942" cy="0"/>
            </a:xfrm>
            <a:prstGeom prst="line">
              <a:avLst/>
            </a:prstGeom>
            <a:noFill/>
            <a:ln w="28575" algn="ctr">
              <a:solidFill>
                <a:srgbClr val="00B050"/>
              </a:solidFill>
              <a:round/>
              <a:headEnd/>
              <a:tailEnd/>
            </a:ln>
          </p:spPr>
        </p:cxnSp>
      </p:grpSp>
      <p:grpSp>
        <p:nvGrpSpPr>
          <p:cNvPr id="23558" name="グループ化 63"/>
          <p:cNvGrpSpPr>
            <a:grpSpLocks/>
          </p:cNvGrpSpPr>
          <p:nvPr/>
        </p:nvGrpSpPr>
        <p:grpSpPr bwMode="auto">
          <a:xfrm>
            <a:off x="5286375" y="1928813"/>
            <a:ext cx="785813" cy="857250"/>
            <a:chOff x="5286380" y="1928808"/>
            <a:chExt cx="785812" cy="857250"/>
          </a:xfrm>
        </p:grpSpPr>
        <p:sp>
          <p:nvSpPr>
            <p:cNvPr id="23617" name="AutoShape 32"/>
            <p:cNvSpPr>
              <a:spLocks noChangeArrowheads="1"/>
            </p:cNvSpPr>
            <p:nvPr/>
          </p:nvSpPr>
          <p:spPr bwMode="auto">
            <a:xfrm flipV="1">
              <a:off x="5286380" y="1928808"/>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23618" name="直線コネクタ 65"/>
            <p:cNvCxnSpPr>
              <a:cxnSpLocks noChangeShapeType="1"/>
            </p:cNvCxnSpPr>
            <p:nvPr/>
          </p:nvCxnSpPr>
          <p:spPr bwMode="auto">
            <a:xfrm>
              <a:off x="5357822" y="2357423"/>
              <a:ext cx="642942" cy="0"/>
            </a:xfrm>
            <a:prstGeom prst="line">
              <a:avLst/>
            </a:prstGeom>
            <a:noFill/>
            <a:ln w="28575" algn="ctr">
              <a:solidFill>
                <a:srgbClr val="FF0000"/>
              </a:solidFill>
              <a:round/>
              <a:headEnd/>
              <a:tailEnd/>
            </a:ln>
          </p:spPr>
        </p:cxnSp>
        <p:cxnSp>
          <p:nvCxnSpPr>
            <p:cNvPr id="23619" name="直線コネクタ 66"/>
            <p:cNvCxnSpPr>
              <a:cxnSpLocks noChangeShapeType="1"/>
            </p:cNvCxnSpPr>
            <p:nvPr/>
          </p:nvCxnSpPr>
          <p:spPr bwMode="auto">
            <a:xfrm>
              <a:off x="5357822" y="2428861"/>
              <a:ext cx="642942" cy="0"/>
            </a:xfrm>
            <a:prstGeom prst="line">
              <a:avLst/>
            </a:prstGeom>
            <a:noFill/>
            <a:ln w="28575" algn="ctr">
              <a:solidFill>
                <a:srgbClr val="FF0000"/>
              </a:solidFill>
              <a:round/>
              <a:headEnd/>
              <a:tailEnd/>
            </a:ln>
          </p:spPr>
        </p:cxnSp>
      </p:grpSp>
      <p:grpSp>
        <p:nvGrpSpPr>
          <p:cNvPr id="23559" name="グループ化 67"/>
          <p:cNvGrpSpPr>
            <a:grpSpLocks/>
          </p:cNvGrpSpPr>
          <p:nvPr/>
        </p:nvGrpSpPr>
        <p:grpSpPr bwMode="auto">
          <a:xfrm>
            <a:off x="5286375" y="4357688"/>
            <a:ext cx="785813" cy="857250"/>
            <a:chOff x="5286384" y="4357700"/>
            <a:chExt cx="785812" cy="857250"/>
          </a:xfrm>
        </p:grpSpPr>
        <p:sp>
          <p:nvSpPr>
            <p:cNvPr id="23612" name="AutoShape 32"/>
            <p:cNvSpPr>
              <a:spLocks noChangeArrowheads="1"/>
            </p:cNvSpPr>
            <p:nvPr/>
          </p:nvSpPr>
          <p:spPr bwMode="auto">
            <a:xfrm flipV="1">
              <a:off x="5286384" y="4357700"/>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23613" name="直線コネクタ 69"/>
            <p:cNvCxnSpPr>
              <a:cxnSpLocks noChangeShapeType="1"/>
            </p:cNvCxnSpPr>
            <p:nvPr/>
          </p:nvCxnSpPr>
          <p:spPr bwMode="auto">
            <a:xfrm>
              <a:off x="5357826" y="4786315"/>
              <a:ext cx="642942" cy="0"/>
            </a:xfrm>
            <a:prstGeom prst="line">
              <a:avLst/>
            </a:prstGeom>
            <a:noFill/>
            <a:ln w="28575" algn="ctr">
              <a:solidFill>
                <a:srgbClr val="FF0000"/>
              </a:solidFill>
              <a:round/>
              <a:headEnd/>
              <a:tailEnd/>
            </a:ln>
          </p:spPr>
        </p:cxnSp>
        <p:cxnSp>
          <p:nvCxnSpPr>
            <p:cNvPr id="23614" name="直線コネクタ 70"/>
            <p:cNvCxnSpPr>
              <a:cxnSpLocks noChangeShapeType="1"/>
            </p:cNvCxnSpPr>
            <p:nvPr/>
          </p:nvCxnSpPr>
          <p:spPr bwMode="auto">
            <a:xfrm>
              <a:off x="5357826" y="4857753"/>
              <a:ext cx="642942" cy="0"/>
            </a:xfrm>
            <a:prstGeom prst="line">
              <a:avLst/>
            </a:prstGeom>
            <a:noFill/>
            <a:ln w="28575" algn="ctr">
              <a:solidFill>
                <a:srgbClr val="FF0000"/>
              </a:solidFill>
              <a:round/>
              <a:headEnd/>
              <a:tailEnd/>
            </a:ln>
          </p:spPr>
        </p:cxnSp>
        <p:cxnSp>
          <p:nvCxnSpPr>
            <p:cNvPr id="23615" name="直線コネクタ 71"/>
            <p:cNvCxnSpPr>
              <a:cxnSpLocks noChangeShapeType="1"/>
            </p:cNvCxnSpPr>
            <p:nvPr/>
          </p:nvCxnSpPr>
          <p:spPr bwMode="auto">
            <a:xfrm>
              <a:off x="5357816" y="4929198"/>
              <a:ext cx="642942" cy="0"/>
            </a:xfrm>
            <a:prstGeom prst="line">
              <a:avLst/>
            </a:prstGeom>
            <a:noFill/>
            <a:ln w="28575" algn="ctr">
              <a:solidFill>
                <a:srgbClr val="00B050"/>
              </a:solidFill>
              <a:round/>
              <a:headEnd/>
              <a:tailEnd/>
            </a:ln>
          </p:spPr>
        </p:cxnSp>
        <p:cxnSp>
          <p:nvCxnSpPr>
            <p:cNvPr id="23616" name="直線コネクタ 72"/>
            <p:cNvCxnSpPr>
              <a:cxnSpLocks noChangeShapeType="1"/>
            </p:cNvCxnSpPr>
            <p:nvPr/>
          </p:nvCxnSpPr>
          <p:spPr bwMode="auto">
            <a:xfrm>
              <a:off x="5357816" y="5000636"/>
              <a:ext cx="642942" cy="0"/>
            </a:xfrm>
            <a:prstGeom prst="line">
              <a:avLst/>
            </a:prstGeom>
            <a:noFill/>
            <a:ln w="28575" algn="ctr">
              <a:solidFill>
                <a:srgbClr val="00B050"/>
              </a:solidFill>
              <a:round/>
              <a:headEnd/>
              <a:tailEnd/>
            </a:ln>
          </p:spPr>
        </p:cxnSp>
      </p:grpSp>
      <p:grpSp>
        <p:nvGrpSpPr>
          <p:cNvPr id="23560" name="グループ化 73"/>
          <p:cNvGrpSpPr>
            <a:grpSpLocks/>
          </p:cNvGrpSpPr>
          <p:nvPr/>
        </p:nvGrpSpPr>
        <p:grpSpPr bwMode="auto">
          <a:xfrm>
            <a:off x="5286375" y="5572125"/>
            <a:ext cx="785813" cy="857250"/>
            <a:chOff x="5286384" y="5500708"/>
            <a:chExt cx="785812" cy="857250"/>
          </a:xfrm>
        </p:grpSpPr>
        <p:sp>
          <p:nvSpPr>
            <p:cNvPr id="23606" name="AutoShape 32"/>
            <p:cNvSpPr>
              <a:spLocks noChangeArrowheads="1"/>
            </p:cNvSpPr>
            <p:nvPr/>
          </p:nvSpPr>
          <p:spPr bwMode="auto">
            <a:xfrm flipV="1">
              <a:off x="5286384" y="5500708"/>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23607" name="直線コネクタ 75"/>
            <p:cNvCxnSpPr>
              <a:cxnSpLocks noChangeShapeType="1"/>
            </p:cNvCxnSpPr>
            <p:nvPr/>
          </p:nvCxnSpPr>
          <p:spPr bwMode="auto">
            <a:xfrm>
              <a:off x="5357826" y="5929323"/>
              <a:ext cx="642942" cy="0"/>
            </a:xfrm>
            <a:prstGeom prst="line">
              <a:avLst/>
            </a:prstGeom>
            <a:noFill/>
            <a:ln w="28575" algn="ctr">
              <a:solidFill>
                <a:srgbClr val="FF0000"/>
              </a:solidFill>
              <a:round/>
              <a:headEnd/>
              <a:tailEnd/>
            </a:ln>
          </p:spPr>
        </p:cxnSp>
        <p:cxnSp>
          <p:nvCxnSpPr>
            <p:cNvPr id="23608" name="直線コネクタ 76"/>
            <p:cNvCxnSpPr>
              <a:cxnSpLocks noChangeShapeType="1"/>
            </p:cNvCxnSpPr>
            <p:nvPr/>
          </p:nvCxnSpPr>
          <p:spPr bwMode="auto">
            <a:xfrm>
              <a:off x="5357826" y="6000761"/>
              <a:ext cx="642942" cy="0"/>
            </a:xfrm>
            <a:prstGeom prst="line">
              <a:avLst/>
            </a:prstGeom>
            <a:noFill/>
            <a:ln w="28575" algn="ctr">
              <a:solidFill>
                <a:srgbClr val="FF0000"/>
              </a:solidFill>
              <a:round/>
              <a:headEnd/>
              <a:tailEnd/>
            </a:ln>
          </p:spPr>
        </p:cxnSp>
        <p:cxnSp>
          <p:nvCxnSpPr>
            <p:cNvPr id="23609" name="直線コネクタ 77"/>
            <p:cNvCxnSpPr>
              <a:cxnSpLocks noChangeShapeType="1"/>
            </p:cNvCxnSpPr>
            <p:nvPr/>
          </p:nvCxnSpPr>
          <p:spPr bwMode="auto">
            <a:xfrm>
              <a:off x="5357816" y="6072206"/>
              <a:ext cx="642942" cy="0"/>
            </a:xfrm>
            <a:prstGeom prst="line">
              <a:avLst/>
            </a:prstGeom>
            <a:noFill/>
            <a:ln w="28575" algn="ctr">
              <a:solidFill>
                <a:srgbClr val="00B050"/>
              </a:solidFill>
              <a:round/>
              <a:headEnd/>
              <a:tailEnd/>
            </a:ln>
          </p:spPr>
        </p:cxnSp>
        <p:cxnSp>
          <p:nvCxnSpPr>
            <p:cNvPr id="23610" name="直線コネクタ 78"/>
            <p:cNvCxnSpPr>
              <a:cxnSpLocks noChangeShapeType="1"/>
            </p:cNvCxnSpPr>
            <p:nvPr/>
          </p:nvCxnSpPr>
          <p:spPr bwMode="auto">
            <a:xfrm>
              <a:off x="5357816" y="6143644"/>
              <a:ext cx="642942" cy="0"/>
            </a:xfrm>
            <a:prstGeom prst="line">
              <a:avLst/>
            </a:prstGeom>
            <a:noFill/>
            <a:ln w="28575" algn="ctr">
              <a:solidFill>
                <a:srgbClr val="00B050"/>
              </a:solidFill>
              <a:round/>
              <a:headEnd/>
              <a:tailEnd/>
            </a:ln>
          </p:spPr>
        </p:cxnSp>
        <p:cxnSp>
          <p:nvCxnSpPr>
            <p:cNvPr id="23611" name="直線コネクタ 79"/>
            <p:cNvCxnSpPr>
              <a:cxnSpLocks noChangeShapeType="1"/>
            </p:cNvCxnSpPr>
            <p:nvPr/>
          </p:nvCxnSpPr>
          <p:spPr bwMode="auto">
            <a:xfrm>
              <a:off x="5357822" y="6215082"/>
              <a:ext cx="642942" cy="0"/>
            </a:xfrm>
            <a:prstGeom prst="line">
              <a:avLst/>
            </a:prstGeom>
            <a:noFill/>
            <a:ln w="28575" algn="ctr">
              <a:solidFill>
                <a:srgbClr val="00B050"/>
              </a:solidFill>
              <a:round/>
              <a:headEnd/>
              <a:tailEnd/>
            </a:ln>
          </p:spPr>
        </p:cxnSp>
      </p:grpSp>
      <p:grpSp>
        <p:nvGrpSpPr>
          <p:cNvPr id="23561" name="グループ化 80"/>
          <p:cNvGrpSpPr>
            <a:grpSpLocks/>
          </p:cNvGrpSpPr>
          <p:nvPr/>
        </p:nvGrpSpPr>
        <p:grpSpPr bwMode="auto">
          <a:xfrm>
            <a:off x="6643688" y="1928813"/>
            <a:ext cx="785812" cy="857250"/>
            <a:chOff x="6643712" y="1928802"/>
            <a:chExt cx="785812" cy="857250"/>
          </a:xfrm>
        </p:grpSpPr>
        <p:sp>
          <p:nvSpPr>
            <p:cNvPr id="23602" name="AutoShape 32"/>
            <p:cNvSpPr>
              <a:spLocks noChangeArrowheads="1"/>
            </p:cNvSpPr>
            <p:nvPr/>
          </p:nvSpPr>
          <p:spPr bwMode="auto">
            <a:xfrm flipV="1">
              <a:off x="6643712" y="1928802"/>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23603" name="直線コネクタ 82"/>
            <p:cNvCxnSpPr>
              <a:cxnSpLocks noChangeShapeType="1"/>
            </p:cNvCxnSpPr>
            <p:nvPr/>
          </p:nvCxnSpPr>
          <p:spPr bwMode="auto">
            <a:xfrm>
              <a:off x="6715154" y="2357417"/>
              <a:ext cx="642942" cy="0"/>
            </a:xfrm>
            <a:prstGeom prst="line">
              <a:avLst/>
            </a:prstGeom>
            <a:noFill/>
            <a:ln w="28575" algn="ctr">
              <a:solidFill>
                <a:srgbClr val="FF0000"/>
              </a:solidFill>
              <a:round/>
              <a:headEnd/>
              <a:tailEnd/>
            </a:ln>
          </p:spPr>
        </p:cxnSp>
        <p:cxnSp>
          <p:nvCxnSpPr>
            <p:cNvPr id="23604" name="直線コネクタ 83"/>
            <p:cNvCxnSpPr>
              <a:cxnSpLocks noChangeShapeType="1"/>
            </p:cNvCxnSpPr>
            <p:nvPr/>
          </p:nvCxnSpPr>
          <p:spPr bwMode="auto">
            <a:xfrm>
              <a:off x="6715154" y="2428855"/>
              <a:ext cx="642942" cy="0"/>
            </a:xfrm>
            <a:prstGeom prst="line">
              <a:avLst/>
            </a:prstGeom>
            <a:noFill/>
            <a:ln w="28575" algn="ctr">
              <a:solidFill>
                <a:srgbClr val="FF0000"/>
              </a:solidFill>
              <a:round/>
              <a:headEnd/>
              <a:tailEnd/>
            </a:ln>
          </p:spPr>
        </p:cxnSp>
        <p:cxnSp>
          <p:nvCxnSpPr>
            <p:cNvPr id="23605" name="直線コネクタ 84"/>
            <p:cNvCxnSpPr>
              <a:cxnSpLocks noChangeShapeType="1"/>
            </p:cNvCxnSpPr>
            <p:nvPr/>
          </p:nvCxnSpPr>
          <p:spPr bwMode="auto">
            <a:xfrm>
              <a:off x="6715140" y="2285992"/>
              <a:ext cx="642942" cy="0"/>
            </a:xfrm>
            <a:prstGeom prst="line">
              <a:avLst/>
            </a:prstGeom>
            <a:noFill/>
            <a:ln w="28575" algn="ctr">
              <a:solidFill>
                <a:srgbClr val="00B050"/>
              </a:solidFill>
              <a:round/>
              <a:headEnd/>
              <a:tailEnd/>
            </a:ln>
          </p:spPr>
        </p:cxnSp>
      </p:grpSp>
      <p:grpSp>
        <p:nvGrpSpPr>
          <p:cNvPr id="23562" name="グループ化 85"/>
          <p:cNvGrpSpPr>
            <a:grpSpLocks/>
          </p:cNvGrpSpPr>
          <p:nvPr/>
        </p:nvGrpSpPr>
        <p:grpSpPr bwMode="auto">
          <a:xfrm>
            <a:off x="8001000" y="1928813"/>
            <a:ext cx="785813" cy="857250"/>
            <a:chOff x="7929586" y="1928802"/>
            <a:chExt cx="785812" cy="857250"/>
          </a:xfrm>
        </p:grpSpPr>
        <p:sp>
          <p:nvSpPr>
            <p:cNvPr id="23597" name="AutoShape 32"/>
            <p:cNvSpPr>
              <a:spLocks noChangeArrowheads="1"/>
            </p:cNvSpPr>
            <p:nvPr/>
          </p:nvSpPr>
          <p:spPr bwMode="auto">
            <a:xfrm flipV="1">
              <a:off x="7929586" y="1928802"/>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23598" name="直線コネクタ 87"/>
            <p:cNvCxnSpPr>
              <a:cxnSpLocks noChangeShapeType="1"/>
            </p:cNvCxnSpPr>
            <p:nvPr/>
          </p:nvCxnSpPr>
          <p:spPr bwMode="auto">
            <a:xfrm>
              <a:off x="8001028" y="2357417"/>
              <a:ext cx="642942" cy="0"/>
            </a:xfrm>
            <a:prstGeom prst="line">
              <a:avLst/>
            </a:prstGeom>
            <a:noFill/>
            <a:ln w="28575" algn="ctr">
              <a:solidFill>
                <a:srgbClr val="FF0000"/>
              </a:solidFill>
              <a:round/>
              <a:headEnd/>
              <a:tailEnd/>
            </a:ln>
          </p:spPr>
        </p:cxnSp>
        <p:cxnSp>
          <p:nvCxnSpPr>
            <p:cNvPr id="23599" name="直線コネクタ 88"/>
            <p:cNvCxnSpPr>
              <a:cxnSpLocks noChangeShapeType="1"/>
            </p:cNvCxnSpPr>
            <p:nvPr/>
          </p:nvCxnSpPr>
          <p:spPr bwMode="auto">
            <a:xfrm>
              <a:off x="8001028" y="2428855"/>
              <a:ext cx="642942" cy="0"/>
            </a:xfrm>
            <a:prstGeom prst="line">
              <a:avLst/>
            </a:prstGeom>
            <a:noFill/>
            <a:ln w="28575" algn="ctr">
              <a:solidFill>
                <a:srgbClr val="FF0000"/>
              </a:solidFill>
              <a:round/>
              <a:headEnd/>
              <a:tailEnd/>
            </a:ln>
          </p:spPr>
        </p:cxnSp>
        <p:cxnSp>
          <p:nvCxnSpPr>
            <p:cNvPr id="23600" name="直線コネクタ 89"/>
            <p:cNvCxnSpPr>
              <a:cxnSpLocks noChangeShapeType="1"/>
            </p:cNvCxnSpPr>
            <p:nvPr/>
          </p:nvCxnSpPr>
          <p:spPr bwMode="auto">
            <a:xfrm>
              <a:off x="8001014" y="2285992"/>
              <a:ext cx="642942" cy="0"/>
            </a:xfrm>
            <a:prstGeom prst="line">
              <a:avLst/>
            </a:prstGeom>
            <a:noFill/>
            <a:ln w="28575" algn="ctr">
              <a:solidFill>
                <a:srgbClr val="00B050"/>
              </a:solidFill>
              <a:round/>
              <a:headEnd/>
              <a:tailEnd/>
            </a:ln>
          </p:spPr>
        </p:cxnSp>
        <p:cxnSp>
          <p:nvCxnSpPr>
            <p:cNvPr id="23601" name="直線コネクタ 90"/>
            <p:cNvCxnSpPr>
              <a:cxnSpLocks noChangeShapeType="1"/>
            </p:cNvCxnSpPr>
            <p:nvPr/>
          </p:nvCxnSpPr>
          <p:spPr bwMode="auto">
            <a:xfrm>
              <a:off x="8001024" y="2214554"/>
              <a:ext cx="642942" cy="0"/>
            </a:xfrm>
            <a:prstGeom prst="line">
              <a:avLst/>
            </a:prstGeom>
            <a:noFill/>
            <a:ln w="28575" algn="ctr">
              <a:solidFill>
                <a:srgbClr val="00B050"/>
              </a:solidFill>
              <a:round/>
              <a:headEnd/>
              <a:tailEnd/>
            </a:ln>
          </p:spPr>
        </p:cxnSp>
      </p:grpSp>
      <p:grpSp>
        <p:nvGrpSpPr>
          <p:cNvPr id="23563" name="グループ化 91"/>
          <p:cNvGrpSpPr>
            <a:grpSpLocks/>
          </p:cNvGrpSpPr>
          <p:nvPr/>
        </p:nvGrpSpPr>
        <p:grpSpPr bwMode="auto">
          <a:xfrm>
            <a:off x="6643688" y="3143250"/>
            <a:ext cx="785812" cy="857250"/>
            <a:chOff x="6643702" y="3143248"/>
            <a:chExt cx="785812" cy="857250"/>
          </a:xfrm>
          <a:solidFill>
            <a:srgbClr val="FFC000"/>
          </a:solidFill>
        </p:grpSpPr>
        <p:sp>
          <p:nvSpPr>
            <p:cNvPr id="23592" name="AutoShape 32"/>
            <p:cNvSpPr>
              <a:spLocks noChangeArrowheads="1"/>
            </p:cNvSpPr>
            <p:nvPr/>
          </p:nvSpPr>
          <p:spPr bwMode="auto">
            <a:xfrm flipV="1">
              <a:off x="6643702" y="3143248"/>
              <a:ext cx="785812" cy="857250"/>
            </a:xfrm>
            <a:prstGeom prst="foldedCorner">
              <a:avLst>
                <a:gd name="adj" fmla="val 12500"/>
              </a:avLst>
            </a:prstGeom>
            <a:grpFill/>
            <a:ln w="9525">
              <a:solidFill>
                <a:schemeClr val="tx1"/>
              </a:solidFill>
              <a:round/>
              <a:headEnd/>
              <a:tailEnd/>
            </a:ln>
          </p:spPr>
          <p:txBody>
            <a:bodyPr rot="10800000" wrap="none" anchor="b"/>
            <a:lstStyle/>
            <a:p>
              <a:endParaRPr lang="en-US" altLang="ja-JP" sz="2000"/>
            </a:p>
          </p:txBody>
        </p:sp>
        <p:cxnSp>
          <p:nvCxnSpPr>
            <p:cNvPr id="23593" name="直線コネクタ 93"/>
            <p:cNvCxnSpPr>
              <a:cxnSpLocks noChangeShapeType="1"/>
            </p:cNvCxnSpPr>
            <p:nvPr/>
          </p:nvCxnSpPr>
          <p:spPr bwMode="auto">
            <a:xfrm>
              <a:off x="6715144" y="3571863"/>
              <a:ext cx="642942" cy="0"/>
            </a:xfrm>
            <a:prstGeom prst="line">
              <a:avLst/>
            </a:prstGeom>
            <a:grpFill/>
            <a:ln w="28575" algn="ctr">
              <a:solidFill>
                <a:srgbClr val="FF0000"/>
              </a:solidFill>
              <a:round/>
              <a:headEnd/>
              <a:tailEnd/>
            </a:ln>
          </p:spPr>
        </p:cxnSp>
        <p:cxnSp>
          <p:nvCxnSpPr>
            <p:cNvPr id="23594" name="直線コネクタ 94"/>
            <p:cNvCxnSpPr>
              <a:cxnSpLocks noChangeShapeType="1"/>
            </p:cNvCxnSpPr>
            <p:nvPr/>
          </p:nvCxnSpPr>
          <p:spPr bwMode="auto">
            <a:xfrm>
              <a:off x="6715144" y="3643301"/>
              <a:ext cx="642942" cy="0"/>
            </a:xfrm>
            <a:prstGeom prst="line">
              <a:avLst/>
            </a:prstGeom>
            <a:grpFill/>
            <a:ln w="28575" algn="ctr">
              <a:solidFill>
                <a:srgbClr val="FF0000"/>
              </a:solidFill>
              <a:round/>
              <a:headEnd/>
              <a:tailEnd/>
            </a:ln>
          </p:spPr>
        </p:cxnSp>
        <p:cxnSp>
          <p:nvCxnSpPr>
            <p:cNvPr id="23595" name="直線コネクタ 95"/>
            <p:cNvCxnSpPr>
              <a:cxnSpLocks noChangeShapeType="1"/>
            </p:cNvCxnSpPr>
            <p:nvPr/>
          </p:nvCxnSpPr>
          <p:spPr bwMode="auto">
            <a:xfrm>
              <a:off x="6715130" y="3500438"/>
              <a:ext cx="642942" cy="0"/>
            </a:xfrm>
            <a:prstGeom prst="line">
              <a:avLst/>
            </a:prstGeom>
            <a:grpFill/>
            <a:ln w="28575" algn="ctr">
              <a:solidFill>
                <a:srgbClr val="00B050"/>
              </a:solidFill>
              <a:round/>
              <a:headEnd/>
              <a:tailEnd/>
            </a:ln>
          </p:spPr>
        </p:cxnSp>
        <p:cxnSp>
          <p:nvCxnSpPr>
            <p:cNvPr id="23596" name="直線コネクタ 96"/>
            <p:cNvCxnSpPr>
              <a:cxnSpLocks noChangeShapeType="1"/>
            </p:cNvCxnSpPr>
            <p:nvPr/>
          </p:nvCxnSpPr>
          <p:spPr bwMode="auto">
            <a:xfrm>
              <a:off x="6715140" y="3714752"/>
              <a:ext cx="642942" cy="0"/>
            </a:xfrm>
            <a:prstGeom prst="line">
              <a:avLst/>
            </a:prstGeom>
            <a:grpFill/>
            <a:ln w="28575" algn="ctr">
              <a:solidFill>
                <a:srgbClr val="00B050"/>
              </a:solidFill>
              <a:round/>
              <a:headEnd/>
              <a:tailEnd/>
            </a:ln>
          </p:spPr>
        </p:cxnSp>
      </p:grpSp>
      <p:grpSp>
        <p:nvGrpSpPr>
          <p:cNvPr id="23564" name="グループ化 97"/>
          <p:cNvGrpSpPr>
            <a:grpSpLocks/>
          </p:cNvGrpSpPr>
          <p:nvPr/>
        </p:nvGrpSpPr>
        <p:grpSpPr bwMode="auto">
          <a:xfrm>
            <a:off x="8001000" y="3143250"/>
            <a:ext cx="785813" cy="857250"/>
            <a:chOff x="7929592" y="3143248"/>
            <a:chExt cx="785812" cy="857250"/>
          </a:xfrm>
          <a:solidFill>
            <a:srgbClr val="FFC000"/>
          </a:solidFill>
        </p:grpSpPr>
        <p:sp>
          <p:nvSpPr>
            <p:cNvPr id="23586" name="AutoShape 32"/>
            <p:cNvSpPr>
              <a:spLocks noChangeArrowheads="1"/>
            </p:cNvSpPr>
            <p:nvPr/>
          </p:nvSpPr>
          <p:spPr bwMode="auto">
            <a:xfrm flipV="1">
              <a:off x="7929592" y="3143248"/>
              <a:ext cx="785812" cy="857250"/>
            </a:xfrm>
            <a:prstGeom prst="foldedCorner">
              <a:avLst>
                <a:gd name="adj" fmla="val 12500"/>
              </a:avLst>
            </a:prstGeom>
            <a:grpFill/>
            <a:ln w="9525">
              <a:solidFill>
                <a:schemeClr val="tx1"/>
              </a:solidFill>
              <a:round/>
              <a:headEnd/>
              <a:tailEnd/>
            </a:ln>
          </p:spPr>
          <p:txBody>
            <a:bodyPr rot="10800000" wrap="none" anchor="b"/>
            <a:lstStyle/>
            <a:p>
              <a:endParaRPr lang="en-US" altLang="ja-JP" sz="2000"/>
            </a:p>
          </p:txBody>
        </p:sp>
        <p:cxnSp>
          <p:nvCxnSpPr>
            <p:cNvPr id="23587" name="直線コネクタ 99"/>
            <p:cNvCxnSpPr>
              <a:cxnSpLocks noChangeShapeType="1"/>
            </p:cNvCxnSpPr>
            <p:nvPr/>
          </p:nvCxnSpPr>
          <p:spPr bwMode="auto">
            <a:xfrm>
              <a:off x="8001034" y="3571863"/>
              <a:ext cx="642942" cy="0"/>
            </a:xfrm>
            <a:prstGeom prst="line">
              <a:avLst/>
            </a:prstGeom>
            <a:grpFill/>
            <a:ln w="28575" algn="ctr">
              <a:solidFill>
                <a:srgbClr val="FF0000"/>
              </a:solidFill>
              <a:round/>
              <a:headEnd/>
              <a:tailEnd/>
            </a:ln>
          </p:spPr>
        </p:cxnSp>
        <p:cxnSp>
          <p:nvCxnSpPr>
            <p:cNvPr id="23588" name="直線コネクタ 100"/>
            <p:cNvCxnSpPr>
              <a:cxnSpLocks noChangeShapeType="1"/>
            </p:cNvCxnSpPr>
            <p:nvPr/>
          </p:nvCxnSpPr>
          <p:spPr bwMode="auto">
            <a:xfrm>
              <a:off x="8001034" y="3643301"/>
              <a:ext cx="642942" cy="0"/>
            </a:xfrm>
            <a:prstGeom prst="line">
              <a:avLst/>
            </a:prstGeom>
            <a:grpFill/>
            <a:ln w="28575" algn="ctr">
              <a:solidFill>
                <a:srgbClr val="FF0000"/>
              </a:solidFill>
              <a:round/>
              <a:headEnd/>
              <a:tailEnd/>
            </a:ln>
          </p:spPr>
        </p:cxnSp>
        <p:cxnSp>
          <p:nvCxnSpPr>
            <p:cNvPr id="23589" name="直線コネクタ 101"/>
            <p:cNvCxnSpPr>
              <a:cxnSpLocks noChangeShapeType="1"/>
            </p:cNvCxnSpPr>
            <p:nvPr/>
          </p:nvCxnSpPr>
          <p:spPr bwMode="auto">
            <a:xfrm>
              <a:off x="8001020" y="3500438"/>
              <a:ext cx="642942" cy="0"/>
            </a:xfrm>
            <a:prstGeom prst="line">
              <a:avLst/>
            </a:prstGeom>
            <a:grpFill/>
            <a:ln w="28575" algn="ctr">
              <a:solidFill>
                <a:srgbClr val="00B050"/>
              </a:solidFill>
              <a:round/>
              <a:headEnd/>
              <a:tailEnd/>
            </a:ln>
          </p:spPr>
        </p:cxnSp>
        <p:cxnSp>
          <p:nvCxnSpPr>
            <p:cNvPr id="23590" name="直線コネクタ 102"/>
            <p:cNvCxnSpPr>
              <a:cxnSpLocks noChangeShapeType="1"/>
            </p:cNvCxnSpPr>
            <p:nvPr/>
          </p:nvCxnSpPr>
          <p:spPr bwMode="auto">
            <a:xfrm>
              <a:off x="8001030" y="3714752"/>
              <a:ext cx="642942" cy="0"/>
            </a:xfrm>
            <a:prstGeom prst="line">
              <a:avLst/>
            </a:prstGeom>
            <a:grpFill/>
            <a:ln w="28575" algn="ctr">
              <a:solidFill>
                <a:srgbClr val="00B050"/>
              </a:solidFill>
              <a:round/>
              <a:headEnd/>
              <a:tailEnd/>
            </a:ln>
          </p:spPr>
        </p:cxnSp>
        <p:cxnSp>
          <p:nvCxnSpPr>
            <p:cNvPr id="23591" name="直線コネクタ 103"/>
            <p:cNvCxnSpPr>
              <a:cxnSpLocks noChangeShapeType="1"/>
            </p:cNvCxnSpPr>
            <p:nvPr/>
          </p:nvCxnSpPr>
          <p:spPr bwMode="auto">
            <a:xfrm>
              <a:off x="8001024" y="3429000"/>
              <a:ext cx="642942" cy="0"/>
            </a:xfrm>
            <a:prstGeom prst="line">
              <a:avLst/>
            </a:prstGeom>
            <a:grpFill/>
            <a:ln w="28575" algn="ctr">
              <a:solidFill>
                <a:srgbClr val="00B050"/>
              </a:solidFill>
              <a:round/>
              <a:headEnd/>
              <a:tailEnd/>
            </a:ln>
          </p:spPr>
        </p:cxnSp>
      </p:grpSp>
      <p:sp>
        <p:nvSpPr>
          <p:cNvPr id="23565" name="右矢印 136"/>
          <p:cNvSpPr>
            <a:spLocks noChangeArrowheads="1"/>
          </p:cNvSpPr>
          <p:nvPr/>
        </p:nvSpPr>
        <p:spPr bwMode="auto">
          <a:xfrm>
            <a:off x="6215063" y="2214563"/>
            <a:ext cx="357187" cy="357187"/>
          </a:xfrm>
          <a:prstGeom prst="rightArrow">
            <a:avLst>
              <a:gd name="adj1" fmla="val 50000"/>
              <a:gd name="adj2" fmla="val 50000"/>
            </a:avLst>
          </a:prstGeom>
          <a:solidFill>
            <a:srgbClr val="FFCC99"/>
          </a:solidFill>
          <a:ln w="9525" algn="ctr">
            <a:solidFill>
              <a:schemeClr val="tx1"/>
            </a:solidFill>
            <a:round/>
            <a:headEnd/>
            <a:tailEnd/>
          </a:ln>
        </p:spPr>
        <p:txBody>
          <a:bodyPr wrap="none" lIns="90000" tIns="46800" rIns="90000" bIns="46800" anchor="b"/>
          <a:lstStyle/>
          <a:p>
            <a:endParaRPr lang="ja-JP" altLang="en-US"/>
          </a:p>
        </p:txBody>
      </p:sp>
      <p:sp>
        <p:nvSpPr>
          <p:cNvPr id="23566" name="下矢印 137"/>
          <p:cNvSpPr>
            <a:spLocks noChangeArrowheads="1"/>
          </p:cNvSpPr>
          <p:nvPr/>
        </p:nvSpPr>
        <p:spPr bwMode="auto">
          <a:xfrm>
            <a:off x="5429250" y="2857500"/>
            <a:ext cx="500063" cy="214313"/>
          </a:xfrm>
          <a:prstGeom prst="downArrow">
            <a:avLst>
              <a:gd name="adj1" fmla="val 50000"/>
              <a:gd name="adj2" fmla="val 50000"/>
            </a:avLst>
          </a:prstGeom>
          <a:solidFill>
            <a:srgbClr val="CCFFCC"/>
          </a:solidFill>
          <a:ln w="9525" algn="ctr">
            <a:solidFill>
              <a:schemeClr val="tx1"/>
            </a:solidFill>
            <a:round/>
            <a:headEnd/>
            <a:tailEnd/>
          </a:ln>
        </p:spPr>
        <p:txBody>
          <a:bodyPr wrap="none" lIns="90000" tIns="46800" rIns="90000" bIns="46800" anchor="b"/>
          <a:lstStyle/>
          <a:p>
            <a:endParaRPr lang="ja-JP" altLang="en-US"/>
          </a:p>
        </p:txBody>
      </p:sp>
      <p:sp>
        <p:nvSpPr>
          <p:cNvPr id="23567" name="右矢印 138"/>
          <p:cNvSpPr>
            <a:spLocks noChangeArrowheads="1"/>
          </p:cNvSpPr>
          <p:nvPr/>
        </p:nvSpPr>
        <p:spPr bwMode="auto">
          <a:xfrm>
            <a:off x="7572375" y="2214563"/>
            <a:ext cx="357188" cy="357187"/>
          </a:xfrm>
          <a:prstGeom prst="rightArrow">
            <a:avLst>
              <a:gd name="adj1" fmla="val 50000"/>
              <a:gd name="adj2" fmla="val 50000"/>
            </a:avLst>
          </a:prstGeom>
          <a:solidFill>
            <a:srgbClr val="FFCC99"/>
          </a:solidFill>
          <a:ln w="9525" algn="ctr">
            <a:solidFill>
              <a:schemeClr val="tx1"/>
            </a:solidFill>
            <a:round/>
            <a:headEnd/>
            <a:tailEnd/>
          </a:ln>
        </p:spPr>
        <p:txBody>
          <a:bodyPr wrap="none" lIns="90000" tIns="46800" rIns="90000" bIns="46800" anchor="b"/>
          <a:lstStyle/>
          <a:p>
            <a:endParaRPr lang="ja-JP" altLang="en-US"/>
          </a:p>
        </p:txBody>
      </p:sp>
      <p:sp>
        <p:nvSpPr>
          <p:cNvPr id="23568" name="下矢印 139"/>
          <p:cNvSpPr>
            <a:spLocks noChangeArrowheads="1"/>
          </p:cNvSpPr>
          <p:nvPr/>
        </p:nvSpPr>
        <p:spPr bwMode="auto">
          <a:xfrm>
            <a:off x="5429250" y="4071938"/>
            <a:ext cx="500063" cy="214312"/>
          </a:xfrm>
          <a:prstGeom prst="downArrow">
            <a:avLst>
              <a:gd name="adj1" fmla="val 50000"/>
              <a:gd name="adj2" fmla="val 50000"/>
            </a:avLst>
          </a:prstGeom>
          <a:solidFill>
            <a:srgbClr val="CCFFCC"/>
          </a:solidFill>
          <a:ln w="9525" algn="ctr">
            <a:solidFill>
              <a:schemeClr val="tx1"/>
            </a:solidFill>
            <a:round/>
            <a:headEnd/>
            <a:tailEnd/>
          </a:ln>
        </p:spPr>
        <p:txBody>
          <a:bodyPr wrap="none" lIns="90000" tIns="46800" rIns="90000" bIns="46800" anchor="b"/>
          <a:lstStyle/>
          <a:p>
            <a:endParaRPr lang="ja-JP" altLang="en-US"/>
          </a:p>
        </p:txBody>
      </p:sp>
      <p:sp>
        <p:nvSpPr>
          <p:cNvPr id="23569" name="下矢印 140"/>
          <p:cNvSpPr>
            <a:spLocks noChangeArrowheads="1"/>
          </p:cNvSpPr>
          <p:nvPr/>
        </p:nvSpPr>
        <p:spPr bwMode="auto">
          <a:xfrm>
            <a:off x="5429250" y="5286375"/>
            <a:ext cx="500063" cy="214313"/>
          </a:xfrm>
          <a:prstGeom prst="downArrow">
            <a:avLst>
              <a:gd name="adj1" fmla="val 50000"/>
              <a:gd name="adj2" fmla="val 50000"/>
            </a:avLst>
          </a:prstGeom>
          <a:solidFill>
            <a:srgbClr val="CCFFCC"/>
          </a:solidFill>
          <a:ln w="9525" algn="ctr">
            <a:solidFill>
              <a:schemeClr val="tx1"/>
            </a:solidFill>
            <a:round/>
            <a:headEnd/>
            <a:tailEnd/>
          </a:ln>
        </p:spPr>
        <p:txBody>
          <a:bodyPr wrap="none" lIns="90000" tIns="46800" rIns="90000" bIns="46800" anchor="b"/>
          <a:lstStyle/>
          <a:p>
            <a:endParaRPr lang="ja-JP" altLang="en-US"/>
          </a:p>
        </p:txBody>
      </p:sp>
      <p:sp>
        <p:nvSpPr>
          <p:cNvPr id="23570" name="右矢印 141"/>
          <p:cNvSpPr>
            <a:spLocks noChangeArrowheads="1"/>
          </p:cNvSpPr>
          <p:nvPr/>
        </p:nvSpPr>
        <p:spPr bwMode="auto">
          <a:xfrm>
            <a:off x="6215063" y="3429000"/>
            <a:ext cx="357187" cy="357188"/>
          </a:xfrm>
          <a:prstGeom prst="rightArrow">
            <a:avLst>
              <a:gd name="adj1" fmla="val 50000"/>
              <a:gd name="adj2" fmla="val 50000"/>
            </a:avLst>
          </a:prstGeom>
          <a:solidFill>
            <a:srgbClr val="FFCC99"/>
          </a:solidFill>
          <a:ln w="9525" algn="ctr">
            <a:solidFill>
              <a:schemeClr val="tx1"/>
            </a:solidFill>
            <a:round/>
            <a:headEnd/>
            <a:tailEnd/>
          </a:ln>
        </p:spPr>
        <p:txBody>
          <a:bodyPr wrap="none" lIns="90000" tIns="46800" rIns="90000" bIns="46800" anchor="b"/>
          <a:lstStyle/>
          <a:p>
            <a:endParaRPr lang="ja-JP" altLang="en-US"/>
          </a:p>
        </p:txBody>
      </p:sp>
      <p:sp>
        <p:nvSpPr>
          <p:cNvPr id="23571" name="右矢印 142"/>
          <p:cNvSpPr>
            <a:spLocks noChangeArrowheads="1"/>
          </p:cNvSpPr>
          <p:nvPr/>
        </p:nvSpPr>
        <p:spPr bwMode="auto">
          <a:xfrm>
            <a:off x="7572375" y="3429000"/>
            <a:ext cx="357188" cy="357188"/>
          </a:xfrm>
          <a:prstGeom prst="rightArrow">
            <a:avLst>
              <a:gd name="adj1" fmla="val 50000"/>
              <a:gd name="adj2" fmla="val 50000"/>
            </a:avLst>
          </a:prstGeom>
          <a:solidFill>
            <a:srgbClr val="FFCC99"/>
          </a:solidFill>
          <a:ln w="9525" algn="ctr">
            <a:solidFill>
              <a:schemeClr val="tx1"/>
            </a:solidFill>
            <a:round/>
            <a:headEnd/>
            <a:tailEnd/>
          </a:ln>
        </p:spPr>
        <p:txBody>
          <a:bodyPr wrap="none" lIns="90000" tIns="46800" rIns="90000" bIns="46800" anchor="b"/>
          <a:lstStyle/>
          <a:p>
            <a:endParaRPr lang="ja-JP" altLang="en-US"/>
          </a:p>
        </p:txBody>
      </p:sp>
      <p:sp>
        <p:nvSpPr>
          <p:cNvPr id="149" name="乗算記号 148"/>
          <p:cNvSpPr/>
          <p:nvPr/>
        </p:nvSpPr>
        <p:spPr bwMode="auto">
          <a:xfrm>
            <a:off x="4929188" y="1643063"/>
            <a:ext cx="1500187" cy="1500187"/>
          </a:xfrm>
          <a:prstGeom prst="mathMultiply">
            <a:avLst>
              <a:gd name="adj1" fmla="val 4917"/>
            </a:avLst>
          </a:prstGeom>
          <a:solidFill>
            <a:srgbClr val="FF0000"/>
          </a:solidFill>
          <a:ln w="9525" cap="flat" cmpd="sng" algn="ctr">
            <a:solidFill>
              <a:srgbClr val="FF0000"/>
            </a:solidFill>
            <a:prstDash val="solid"/>
            <a:round/>
            <a:headEnd type="none" w="med" len="med"/>
            <a:tailEnd type="none" w="med" len="med"/>
          </a:ln>
          <a:effectLst/>
        </p:spPr>
        <p:txBody>
          <a:bodyPr wrap="none" lIns="90000" tIns="46800" rIns="90000" bIns="46800" anchor="b"/>
          <a:lstStyle/>
          <a:p>
            <a:pPr>
              <a:defRPr/>
            </a:pPr>
            <a:endParaRPr lang="ja-JP" altLang="en-US"/>
          </a:p>
        </p:txBody>
      </p:sp>
      <p:sp>
        <p:nvSpPr>
          <p:cNvPr id="150" name="乗算記号 149"/>
          <p:cNvSpPr/>
          <p:nvPr/>
        </p:nvSpPr>
        <p:spPr bwMode="auto">
          <a:xfrm>
            <a:off x="4929188" y="2857500"/>
            <a:ext cx="1500187" cy="1500188"/>
          </a:xfrm>
          <a:prstGeom prst="mathMultiply">
            <a:avLst>
              <a:gd name="adj1" fmla="val 4917"/>
            </a:avLst>
          </a:prstGeom>
          <a:solidFill>
            <a:srgbClr val="FF0000"/>
          </a:solidFill>
          <a:ln w="9525" cap="flat" cmpd="sng" algn="ctr">
            <a:solidFill>
              <a:srgbClr val="FF0000"/>
            </a:solidFill>
            <a:prstDash val="solid"/>
            <a:round/>
            <a:headEnd type="none" w="med" len="med"/>
            <a:tailEnd type="none" w="med" len="med"/>
          </a:ln>
          <a:effectLst/>
        </p:spPr>
        <p:txBody>
          <a:bodyPr wrap="none" lIns="90000" tIns="46800" rIns="90000" bIns="46800" anchor="b"/>
          <a:lstStyle/>
          <a:p>
            <a:pPr>
              <a:defRPr/>
            </a:pPr>
            <a:endParaRPr lang="ja-JP" altLang="en-US"/>
          </a:p>
        </p:txBody>
      </p:sp>
      <p:sp>
        <p:nvSpPr>
          <p:cNvPr id="151" name="乗算記号 150"/>
          <p:cNvSpPr/>
          <p:nvPr/>
        </p:nvSpPr>
        <p:spPr bwMode="auto">
          <a:xfrm>
            <a:off x="6286500" y="2857500"/>
            <a:ext cx="1500188" cy="1500188"/>
          </a:xfrm>
          <a:prstGeom prst="mathMultiply">
            <a:avLst>
              <a:gd name="adj1" fmla="val 4917"/>
            </a:avLst>
          </a:prstGeom>
          <a:solidFill>
            <a:srgbClr val="FF0000"/>
          </a:solidFill>
          <a:ln w="9525" cap="flat" cmpd="sng" algn="ctr">
            <a:solidFill>
              <a:srgbClr val="FF0000"/>
            </a:solidFill>
            <a:prstDash val="solid"/>
            <a:round/>
            <a:headEnd type="none" w="med" len="med"/>
            <a:tailEnd type="none" w="med" len="med"/>
          </a:ln>
          <a:effectLst/>
        </p:spPr>
        <p:txBody>
          <a:bodyPr wrap="none" lIns="90000" tIns="46800" rIns="90000" bIns="46800" anchor="b"/>
          <a:lstStyle/>
          <a:p>
            <a:pPr>
              <a:defRPr/>
            </a:pPr>
            <a:endParaRPr lang="ja-JP" altLang="en-US"/>
          </a:p>
        </p:txBody>
      </p:sp>
      <p:sp>
        <p:nvSpPr>
          <p:cNvPr id="152" name="乗算記号 151"/>
          <p:cNvSpPr/>
          <p:nvPr/>
        </p:nvSpPr>
        <p:spPr bwMode="auto">
          <a:xfrm>
            <a:off x="7643813" y="2857500"/>
            <a:ext cx="1500187" cy="1500188"/>
          </a:xfrm>
          <a:prstGeom prst="mathMultiply">
            <a:avLst>
              <a:gd name="adj1" fmla="val 4917"/>
            </a:avLst>
          </a:prstGeom>
          <a:solidFill>
            <a:srgbClr val="FF0000"/>
          </a:solidFill>
          <a:ln w="9525" cap="flat" cmpd="sng" algn="ctr">
            <a:solidFill>
              <a:srgbClr val="FF0000"/>
            </a:solidFill>
            <a:prstDash val="solid"/>
            <a:round/>
            <a:headEnd type="none" w="med" len="med"/>
            <a:tailEnd type="none" w="med" len="med"/>
          </a:ln>
          <a:effectLst/>
        </p:spPr>
        <p:txBody>
          <a:bodyPr wrap="none" lIns="90000" tIns="46800" rIns="90000" bIns="46800" anchor="b"/>
          <a:lstStyle/>
          <a:p>
            <a:pPr>
              <a:defRPr/>
            </a:pPr>
            <a:endParaRPr lang="ja-JP" altLang="en-US"/>
          </a:p>
        </p:txBody>
      </p:sp>
      <p:sp>
        <p:nvSpPr>
          <p:cNvPr id="153" name="乗算記号 152"/>
          <p:cNvSpPr/>
          <p:nvPr/>
        </p:nvSpPr>
        <p:spPr bwMode="auto">
          <a:xfrm>
            <a:off x="6286500" y="1643063"/>
            <a:ext cx="1500188" cy="1500187"/>
          </a:xfrm>
          <a:prstGeom prst="mathMultiply">
            <a:avLst>
              <a:gd name="adj1" fmla="val 4917"/>
            </a:avLst>
          </a:prstGeom>
          <a:solidFill>
            <a:srgbClr val="FF0000"/>
          </a:solidFill>
          <a:ln w="9525" cap="flat" cmpd="sng" algn="ctr">
            <a:solidFill>
              <a:srgbClr val="FF0000"/>
            </a:solidFill>
            <a:prstDash val="solid"/>
            <a:round/>
            <a:headEnd type="none" w="med" len="med"/>
            <a:tailEnd type="none" w="med" len="med"/>
          </a:ln>
          <a:effectLst/>
        </p:spPr>
        <p:txBody>
          <a:bodyPr wrap="none" lIns="90000" tIns="46800" rIns="90000" bIns="46800" anchor="b"/>
          <a:lstStyle/>
          <a:p>
            <a:pPr>
              <a:defRPr/>
            </a:pPr>
            <a:endParaRPr lang="ja-JP" altLang="en-US"/>
          </a:p>
        </p:txBody>
      </p:sp>
      <p:sp>
        <p:nvSpPr>
          <p:cNvPr id="154" name="乗算記号 153"/>
          <p:cNvSpPr/>
          <p:nvPr/>
        </p:nvSpPr>
        <p:spPr bwMode="auto">
          <a:xfrm>
            <a:off x="7643813" y="1643063"/>
            <a:ext cx="1500187" cy="1500187"/>
          </a:xfrm>
          <a:prstGeom prst="mathMultiply">
            <a:avLst>
              <a:gd name="adj1" fmla="val 4917"/>
            </a:avLst>
          </a:prstGeom>
          <a:solidFill>
            <a:srgbClr val="FF0000"/>
          </a:solidFill>
          <a:ln w="9525" cap="flat" cmpd="sng" algn="ctr">
            <a:solidFill>
              <a:srgbClr val="FF0000"/>
            </a:solidFill>
            <a:prstDash val="solid"/>
            <a:round/>
            <a:headEnd type="none" w="med" len="med"/>
            <a:tailEnd type="none" w="med" len="med"/>
          </a:ln>
          <a:effectLst/>
        </p:spPr>
        <p:txBody>
          <a:bodyPr wrap="none" lIns="90000" tIns="46800" rIns="90000" bIns="46800" anchor="b"/>
          <a:lstStyle/>
          <a:p>
            <a:pPr>
              <a:defRPr/>
            </a:pPr>
            <a:endParaRPr lang="ja-JP" altLang="en-US"/>
          </a:p>
        </p:txBody>
      </p:sp>
      <p:sp>
        <p:nvSpPr>
          <p:cNvPr id="23578" name="スライド番号プレースホルダ 3"/>
          <p:cNvSpPr>
            <a:spLocks noGrp="1"/>
          </p:cNvSpPr>
          <p:nvPr>
            <p:ph type="sldNum" sz="quarter" idx="12"/>
          </p:nvPr>
        </p:nvSpPr>
        <p:spPr>
          <a:noFill/>
        </p:spPr>
        <p:txBody>
          <a:bodyPr/>
          <a:lstStyle/>
          <a:p>
            <a:fld id="{54B0D68E-C94B-4D31-9677-2D8D96C39644}" type="slidenum">
              <a:rPr lang="en-US" altLang="ja-JP" smtClean="0"/>
              <a:pPr/>
              <a:t>20</a:t>
            </a:fld>
            <a:endParaRPr lang="en-US" altLang="ja-JP" smtClean="0"/>
          </a:p>
        </p:txBody>
      </p:sp>
      <p:grpSp>
        <p:nvGrpSpPr>
          <p:cNvPr id="23579" name="グループ化 53"/>
          <p:cNvGrpSpPr>
            <a:grpSpLocks/>
          </p:cNvGrpSpPr>
          <p:nvPr/>
        </p:nvGrpSpPr>
        <p:grpSpPr bwMode="auto">
          <a:xfrm>
            <a:off x="214313" y="3000375"/>
            <a:ext cx="4643437" cy="1571633"/>
            <a:chOff x="214313" y="3000372"/>
            <a:chExt cx="4643437" cy="1571636"/>
          </a:xfrm>
        </p:grpSpPr>
        <p:sp>
          <p:nvSpPr>
            <p:cNvPr id="23582" name="正方形/長方形 14"/>
            <p:cNvSpPr>
              <a:spLocks noChangeArrowheads="1"/>
            </p:cNvSpPr>
            <p:nvPr/>
          </p:nvSpPr>
          <p:spPr bwMode="auto">
            <a:xfrm>
              <a:off x="214313" y="3000372"/>
              <a:ext cx="2000250" cy="357191"/>
            </a:xfrm>
            <a:prstGeom prst="rect">
              <a:avLst/>
            </a:prstGeom>
            <a:noFill/>
            <a:ln w="25400" algn="ctr">
              <a:solidFill>
                <a:srgbClr val="00B050"/>
              </a:solidFill>
              <a:prstDash val="dash"/>
              <a:round/>
              <a:headEnd/>
              <a:tailEnd/>
            </a:ln>
          </p:spPr>
          <p:txBody>
            <a:bodyPr wrap="none" lIns="90000" tIns="46800" rIns="90000" bIns="46800" anchor="b"/>
            <a:lstStyle/>
            <a:p>
              <a:endParaRPr lang="ja-JP" altLang="en-US"/>
            </a:p>
          </p:txBody>
        </p:sp>
        <p:sp>
          <p:nvSpPr>
            <p:cNvPr id="23583" name="正方形/長方形 12"/>
            <p:cNvSpPr>
              <a:spLocks noChangeArrowheads="1"/>
            </p:cNvSpPr>
            <p:nvPr/>
          </p:nvSpPr>
          <p:spPr bwMode="auto">
            <a:xfrm>
              <a:off x="214313" y="3357563"/>
              <a:ext cx="2000250" cy="1214445"/>
            </a:xfrm>
            <a:prstGeom prst="rect">
              <a:avLst/>
            </a:prstGeom>
            <a:noFill/>
            <a:ln w="25400" algn="ctr">
              <a:solidFill>
                <a:srgbClr val="FF0000"/>
              </a:solidFill>
              <a:round/>
              <a:headEnd/>
              <a:tailEnd/>
            </a:ln>
          </p:spPr>
          <p:txBody>
            <a:bodyPr wrap="none" lIns="90000" tIns="46800" rIns="90000" bIns="46800" anchor="b"/>
            <a:lstStyle/>
            <a:p>
              <a:endParaRPr lang="ja-JP" altLang="en-US"/>
            </a:p>
          </p:txBody>
        </p:sp>
        <p:sp>
          <p:nvSpPr>
            <p:cNvPr id="23584" name="正方形/長方形 15"/>
            <p:cNvSpPr>
              <a:spLocks noChangeArrowheads="1"/>
            </p:cNvSpPr>
            <p:nvPr/>
          </p:nvSpPr>
          <p:spPr bwMode="auto">
            <a:xfrm>
              <a:off x="2643188" y="3000372"/>
              <a:ext cx="2214562" cy="357191"/>
            </a:xfrm>
            <a:prstGeom prst="rect">
              <a:avLst/>
            </a:prstGeom>
            <a:noFill/>
            <a:ln w="25400" algn="ctr">
              <a:solidFill>
                <a:srgbClr val="00B050"/>
              </a:solidFill>
              <a:prstDash val="dash"/>
              <a:round/>
              <a:headEnd/>
              <a:tailEnd/>
            </a:ln>
          </p:spPr>
          <p:txBody>
            <a:bodyPr wrap="none" lIns="90000" tIns="46800" rIns="90000" bIns="46800" anchor="b"/>
            <a:lstStyle/>
            <a:p>
              <a:endParaRPr lang="ja-JP" altLang="en-US"/>
            </a:p>
          </p:txBody>
        </p:sp>
        <p:sp>
          <p:nvSpPr>
            <p:cNvPr id="23585" name="正方形/長方形 13"/>
            <p:cNvSpPr>
              <a:spLocks noChangeArrowheads="1"/>
            </p:cNvSpPr>
            <p:nvPr/>
          </p:nvSpPr>
          <p:spPr bwMode="auto">
            <a:xfrm>
              <a:off x="2643188" y="3357563"/>
              <a:ext cx="2214562" cy="1214445"/>
            </a:xfrm>
            <a:prstGeom prst="rect">
              <a:avLst/>
            </a:prstGeom>
            <a:noFill/>
            <a:ln w="25400" algn="ctr">
              <a:solidFill>
                <a:srgbClr val="FF0000"/>
              </a:solidFill>
              <a:round/>
              <a:headEnd/>
              <a:tailEnd/>
            </a:ln>
          </p:spPr>
          <p:txBody>
            <a:bodyPr wrap="none" lIns="90000" tIns="46800" rIns="90000" bIns="46800" anchor="b"/>
            <a:lstStyle/>
            <a:p>
              <a:endParaRPr lang="ja-JP" altLang="en-US"/>
            </a:p>
          </p:txBody>
        </p:sp>
      </p:grpSp>
      <p:sp>
        <p:nvSpPr>
          <p:cNvPr id="23580" name="正方形/長方形 7"/>
          <p:cNvSpPr>
            <a:spLocks noChangeArrowheads="1"/>
          </p:cNvSpPr>
          <p:nvPr/>
        </p:nvSpPr>
        <p:spPr bwMode="auto">
          <a:xfrm>
            <a:off x="5072063" y="1428750"/>
            <a:ext cx="3929062" cy="5143500"/>
          </a:xfrm>
          <a:prstGeom prst="rect">
            <a:avLst/>
          </a:prstGeom>
          <a:noFill/>
          <a:ln w="9525" algn="ctr">
            <a:solidFill>
              <a:schemeClr val="tx1"/>
            </a:solidFill>
            <a:round/>
            <a:headEnd/>
            <a:tailEnd/>
          </a:ln>
        </p:spPr>
        <p:txBody>
          <a:bodyPr wrap="none" lIns="90000" tIns="46800" rIns="90000" bIns="46800"/>
          <a:lstStyle/>
          <a:p>
            <a:pPr algn="ctr"/>
            <a:r>
              <a:rPr lang="ja-JP" altLang="en-US"/>
              <a:t>抽出が容易なコード片の候補</a:t>
            </a:r>
          </a:p>
        </p:txBody>
      </p:sp>
      <p:sp>
        <p:nvSpPr>
          <p:cNvPr id="23581" name="タイトル 1"/>
          <p:cNvSpPr>
            <a:spLocks noGrp="1"/>
          </p:cNvSpPr>
          <p:nvPr>
            <p:ph type="title"/>
          </p:nvPr>
        </p:nvSpPr>
        <p:spPr/>
        <p:txBody>
          <a:bodyPr/>
          <a:lstStyle/>
          <a:p>
            <a:r>
              <a:rPr lang="ja-JP" altLang="en-US" sz="3600" dirty="0" smtClean="0"/>
              <a:t>抽出が容易なコード片の候補の検出</a:t>
            </a:r>
          </a:p>
        </p:txBody>
      </p:sp>
      <p:grpSp>
        <p:nvGrpSpPr>
          <p:cNvPr id="72" name="グループ化 71"/>
          <p:cNvGrpSpPr/>
          <p:nvPr/>
        </p:nvGrpSpPr>
        <p:grpSpPr>
          <a:xfrm>
            <a:off x="1500166" y="3643314"/>
            <a:ext cx="3071834" cy="2643206"/>
            <a:chOff x="1500166" y="3643314"/>
            <a:chExt cx="3071834" cy="2643206"/>
          </a:xfrm>
        </p:grpSpPr>
        <p:sp>
          <p:nvSpPr>
            <p:cNvPr id="73" name="右中かっこ 72"/>
            <p:cNvSpPr/>
            <p:nvPr/>
          </p:nvSpPr>
          <p:spPr bwMode="auto">
            <a:xfrm>
              <a:off x="1500166" y="3643314"/>
              <a:ext cx="500066" cy="857256"/>
            </a:xfrm>
            <a:prstGeom prst="rightBrace">
              <a:avLst/>
            </a:prstGeom>
            <a:noFill/>
            <a:ln w="44450" cap="flat" cmpd="sng" algn="ctr">
              <a:solidFill>
                <a:srgbClr val="3366FF"/>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sp>
          <p:nvSpPr>
            <p:cNvPr id="74" name="左カーブ矢印 73"/>
            <p:cNvSpPr/>
            <p:nvPr/>
          </p:nvSpPr>
          <p:spPr bwMode="auto">
            <a:xfrm flipV="1">
              <a:off x="1785918" y="3857628"/>
              <a:ext cx="857256" cy="928694"/>
            </a:xfrm>
            <a:prstGeom prst="curvedLeftArrow">
              <a:avLst/>
            </a:prstGeom>
            <a:solidFill>
              <a:srgbClr val="99CCFF"/>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smtClean="0">
                <a:ln>
                  <a:noFill/>
                </a:ln>
                <a:solidFill>
                  <a:schemeClr val="tx1"/>
                </a:solidFill>
                <a:effectLst/>
                <a:latin typeface="Arial" charset="0"/>
                <a:ea typeface="ＭＳ Ｐゴシック" charset="-128"/>
              </a:endParaRPr>
            </a:p>
          </p:txBody>
        </p:sp>
        <p:sp>
          <p:nvSpPr>
            <p:cNvPr id="75" name="角丸四角形吹き出し 74"/>
            <p:cNvSpPr/>
            <p:nvPr/>
          </p:nvSpPr>
          <p:spPr bwMode="auto">
            <a:xfrm>
              <a:off x="2285984" y="5715016"/>
              <a:ext cx="2286016" cy="571504"/>
            </a:xfrm>
            <a:prstGeom prst="wedgeRoundRectCallout">
              <a:avLst>
                <a:gd name="adj1" fmla="val -48201"/>
                <a:gd name="adj2" fmla="val -226621"/>
                <a:gd name="adj3" fmla="val 16667"/>
              </a:avLst>
            </a:prstGeom>
            <a:solidFill>
              <a:srgbClr val="99CCFF"/>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ja-JP" dirty="0"/>
                <a:t>3</a:t>
              </a:r>
              <a:r>
                <a:rPr kumimoji="1" lang="ja-JP" altLang="en-US" sz="2400" b="0" i="0" u="none" strike="noStrike" cap="none" normalizeH="0" baseline="0" dirty="0" smtClean="0">
                  <a:ln>
                    <a:noFill/>
                  </a:ln>
                  <a:solidFill>
                    <a:schemeClr val="tx1"/>
                  </a:solidFill>
                  <a:effectLst/>
                  <a:latin typeface="Arial" charset="0"/>
                  <a:ea typeface="ＭＳ Ｐゴシック" charset="-128"/>
                </a:rPr>
                <a:t>変数への参照</a:t>
              </a:r>
            </a:p>
          </p:txBody>
        </p:sp>
      </p:grpSp>
      <p:sp>
        <p:nvSpPr>
          <p:cNvPr id="77" name="テキスト ボックス 76"/>
          <p:cNvSpPr txBox="1"/>
          <p:nvPr/>
        </p:nvSpPr>
        <p:spPr bwMode="auto">
          <a:xfrm>
            <a:off x="428596" y="1181724"/>
            <a:ext cx="3786214" cy="1175706"/>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n"/>
              <a:tabLst/>
            </a:pPr>
            <a:r>
              <a:rPr lang="ja-JP" altLang="en-US" sz="3200" kern="0" dirty="0" smtClean="0">
                <a:solidFill>
                  <a:schemeClr val="tx1"/>
                </a:solidFill>
              </a:rPr>
              <a:t>範囲を前へ拡大</a:t>
            </a:r>
            <a:endParaRPr lang="en-US" altLang="ja-JP" sz="3200" kern="0" dirty="0" smtClean="0">
              <a:solidFill>
                <a:schemeClr val="tx1"/>
              </a:solidFill>
            </a:endParaRPr>
          </a:p>
          <a:p>
            <a:pPr marL="342900" marR="0" indent="-34290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n"/>
              <a:tabLst/>
            </a:pPr>
            <a:r>
              <a:rPr kumimoji="1" lang="ja-JP" altLang="en-US" sz="3200" b="0" i="0" u="none" strike="noStrike" kern="0" cap="none" spc="0" normalizeH="0" baseline="0" noProof="0" dirty="0" smtClean="0">
                <a:ln>
                  <a:noFill/>
                </a:ln>
                <a:solidFill>
                  <a:schemeClr val="tx1"/>
                </a:solidFill>
                <a:effectLst/>
                <a:uLnTx/>
                <a:uFillTx/>
                <a:latin typeface="+mn-lt"/>
                <a:ea typeface="+mn-ea"/>
                <a:cs typeface="+mn-cs"/>
              </a:rPr>
              <a:t>範囲の拡大の終了</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 3"/>
          <p:cNvSpPr txBox="1">
            <a:spLocks/>
          </p:cNvSpPr>
          <p:nvPr/>
        </p:nvSpPr>
        <p:spPr bwMode="auto">
          <a:xfrm>
            <a:off x="8459788" y="6584950"/>
            <a:ext cx="550862" cy="273050"/>
          </a:xfrm>
          <a:prstGeom prst="rect">
            <a:avLst/>
          </a:prstGeom>
          <a:noFill/>
          <a:ln w="9525">
            <a:noFill/>
            <a:miter lim="800000"/>
            <a:headEnd/>
            <a:tailEnd/>
          </a:ln>
        </p:spPr>
        <p:txBody>
          <a:bodyPr/>
          <a:lstStyle/>
          <a:p>
            <a:pPr algn="r"/>
            <a:fld id="{A7DE1BE4-721E-433C-99B7-9EF874543942}" type="slidenum">
              <a:rPr lang="en-US" altLang="ja-JP" sz="1000"/>
              <a:pPr algn="r"/>
              <a:t>21</a:t>
            </a:fld>
            <a:endParaRPr lang="en-US" altLang="ja-JP" sz="1000"/>
          </a:p>
        </p:txBody>
      </p:sp>
      <p:sp>
        <p:nvSpPr>
          <p:cNvPr id="24579" name="AutoShape 32"/>
          <p:cNvSpPr>
            <a:spLocks noChangeArrowheads="1"/>
          </p:cNvSpPr>
          <p:nvPr/>
        </p:nvSpPr>
        <p:spPr bwMode="auto">
          <a:xfrm flipV="1">
            <a:off x="142875" y="2357438"/>
            <a:ext cx="2143125" cy="3429000"/>
          </a:xfrm>
          <a:prstGeom prst="foldedCorner">
            <a:avLst>
              <a:gd name="adj" fmla="val 12500"/>
            </a:avLst>
          </a:prstGeom>
          <a:solidFill>
            <a:srgbClr val="FFFFCC"/>
          </a:solidFill>
          <a:ln w="9525">
            <a:solidFill>
              <a:schemeClr val="tx1"/>
            </a:solidFill>
            <a:round/>
            <a:headEnd/>
            <a:tailEnd/>
          </a:ln>
        </p:spPr>
        <p:txBody>
          <a:bodyPr rot="10800000" wrap="none" anchor="b"/>
          <a:lstStyle/>
          <a:p>
            <a:r>
              <a:rPr lang="en-US" altLang="ja-JP" sz="2000" dirty="0"/>
              <a:t>…</a:t>
            </a:r>
          </a:p>
          <a:p>
            <a:r>
              <a:rPr lang="en-US" altLang="ja-JP" sz="2000" dirty="0"/>
              <a:t>i</a:t>
            </a:r>
            <a:r>
              <a:rPr lang="en-US" altLang="ja-JP" sz="2000" dirty="0" smtClean="0"/>
              <a:t>f(x </a:t>
            </a:r>
            <a:r>
              <a:rPr lang="en-US" altLang="ja-JP" sz="2000" dirty="0"/>
              <a:t>&gt; 0){</a:t>
            </a:r>
          </a:p>
          <a:p>
            <a:r>
              <a:rPr lang="en-US" altLang="ja-JP" sz="2000" dirty="0"/>
              <a:t> </a:t>
            </a:r>
            <a:r>
              <a:rPr lang="en-US" altLang="ja-JP" sz="2000" dirty="0" err="1"/>
              <a:t>setBase</a:t>
            </a:r>
            <a:r>
              <a:rPr lang="en-US" altLang="ja-JP" sz="2000" dirty="0"/>
              <a:t>(x);</a:t>
            </a:r>
          </a:p>
          <a:p>
            <a:r>
              <a:rPr lang="en-US" altLang="ja-JP" sz="2000" dirty="0"/>
              <a:t> check();</a:t>
            </a:r>
          </a:p>
          <a:p>
            <a:r>
              <a:rPr lang="en-US" altLang="ja-JP" sz="2000" dirty="0"/>
              <a:t> a = base();</a:t>
            </a:r>
          </a:p>
          <a:p>
            <a:r>
              <a:rPr lang="en-US" altLang="ja-JP" sz="2000" dirty="0"/>
              <a:t> b = a*rate();</a:t>
            </a:r>
          </a:p>
          <a:p>
            <a:r>
              <a:rPr lang="en-US" altLang="ja-JP" sz="2000" dirty="0"/>
              <a:t> c = cost();</a:t>
            </a:r>
          </a:p>
          <a:p>
            <a:r>
              <a:rPr lang="en-US" altLang="ja-JP" sz="2000" dirty="0"/>
              <a:t> calc(a, b, c);</a:t>
            </a:r>
          </a:p>
          <a:p>
            <a:r>
              <a:rPr lang="en-US" altLang="ja-JP" sz="2000" dirty="0"/>
              <a:t> </a:t>
            </a:r>
            <a:r>
              <a:rPr lang="en-US" altLang="ja-JP" sz="2000" dirty="0" smtClean="0"/>
              <a:t>result = res(</a:t>
            </a:r>
            <a:r>
              <a:rPr lang="en-US" altLang="ja-JP" sz="2000" dirty="0" err="1" smtClean="0"/>
              <a:t>x,y</a:t>
            </a:r>
            <a:r>
              <a:rPr lang="en-US" altLang="ja-JP" sz="2000" dirty="0"/>
              <a:t>);</a:t>
            </a:r>
          </a:p>
          <a:p>
            <a:r>
              <a:rPr lang="en-US" altLang="ja-JP" sz="2000" dirty="0"/>
              <a:t>}</a:t>
            </a:r>
          </a:p>
          <a:p>
            <a:r>
              <a:rPr lang="en-US" altLang="ja-JP" sz="2000" dirty="0"/>
              <a:t>…</a:t>
            </a:r>
          </a:p>
        </p:txBody>
      </p:sp>
      <p:sp>
        <p:nvSpPr>
          <p:cNvPr id="24580" name="AutoShape 32"/>
          <p:cNvSpPr>
            <a:spLocks noChangeArrowheads="1"/>
          </p:cNvSpPr>
          <p:nvPr/>
        </p:nvSpPr>
        <p:spPr bwMode="auto">
          <a:xfrm flipV="1">
            <a:off x="2571750" y="2357438"/>
            <a:ext cx="2357438" cy="3429000"/>
          </a:xfrm>
          <a:prstGeom prst="foldedCorner">
            <a:avLst>
              <a:gd name="adj" fmla="val 12500"/>
            </a:avLst>
          </a:prstGeom>
          <a:solidFill>
            <a:srgbClr val="FFFFCC"/>
          </a:solidFill>
          <a:ln w="9525">
            <a:solidFill>
              <a:schemeClr val="tx1"/>
            </a:solidFill>
            <a:round/>
            <a:headEnd/>
            <a:tailEnd/>
          </a:ln>
        </p:spPr>
        <p:txBody>
          <a:bodyPr rot="10800000" wrap="none" anchor="b"/>
          <a:lstStyle/>
          <a:p>
            <a:r>
              <a:rPr lang="en-US" altLang="ja-JP" sz="2000" dirty="0"/>
              <a:t>…</a:t>
            </a:r>
          </a:p>
          <a:p>
            <a:r>
              <a:rPr lang="en-US" altLang="ja-JP" sz="2000" dirty="0"/>
              <a:t>if(x &gt; 0){</a:t>
            </a:r>
          </a:p>
          <a:p>
            <a:r>
              <a:rPr lang="en-US" altLang="ja-JP" sz="2000" dirty="0"/>
              <a:t> </a:t>
            </a:r>
            <a:r>
              <a:rPr lang="en-US" altLang="ja-JP" sz="2000" dirty="0" err="1"/>
              <a:t>setBase</a:t>
            </a:r>
            <a:r>
              <a:rPr lang="en-US" altLang="ja-JP" sz="2000" dirty="0"/>
              <a:t>(x);</a:t>
            </a:r>
          </a:p>
          <a:p>
            <a:r>
              <a:rPr lang="en-US" altLang="ja-JP" sz="2000" dirty="0"/>
              <a:t> check();</a:t>
            </a:r>
          </a:p>
          <a:p>
            <a:r>
              <a:rPr lang="en-US" altLang="ja-JP" sz="2000" dirty="0"/>
              <a:t> </a:t>
            </a:r>
            <a:r>
              <a:rPr lang="en-US" altLang="ja-JP" sz="2000" dirty="0" err="1" smtClean="0"/>
              <a:t>setDead</a:t>
            </a:r>
            <a:r>
              <a:rPr lang="en-US" altLang="ja-JP" sz="2000" dirty="0" smtClean="0"/>
              <a:t>(y);</a:t>
            </a:r>
            <a:endParaRPr lang="en-US" altLang="ja-JP" sz="2000" dirty="0"/>
          </a:p>
          <a:p>
            <a:r>
              <a:rPr lang="en-US" altLang="ja-JP" sz="2000" dirty="0"/>
              <a:t> b = b-dead()*rate();</a:t>
            </a:r>
          </a:p>
          <a:p>
            <a:r>
              <a:rPr lang="en-US" altLang="ja-JP" sz="2000" dirty="0"/>
              <a:t> c = cost();</a:t>
            </a:r>
          </a:p>
          <a:p>
            <a:r>
              <a:rPr lang="en-US" altLang="ja-JP" sz="2000" dirty="0"/>
              <a:t> calc(a, b, c);</a:t>
            </a:r>
          </a:p>
          <a:p>
            <a:r>
              <a:rPr lang="en-US" altLang="ja-JP" sz="2000" dirty="0"/>
              <a:t> </a:t>
            </a:r>
            <a:r>
              <a:rPr lang="en-US" altLang="ja-JP" sz="2000" dirty="0" smtClean="0"/>
              <a:t>result = res(</a:t>
            </a:r>
            <a:r>
              <a:rPr lang="en-US" altLang="ja-JP" sz="2000" dirty="0" err="1" smtClean="0"/>
              <a:t>x,y</a:t>
            </a:r>
            <a:r>
              <a:rPr lang="en-US" altLang="ja-JP" sz="2000" dirty="0"/>
              <a:t>);</a:t>
            </a:r>
          </a:p>
          <a:p>
            <a:r>
              <a:rPr lang="en-US" altLang="ja-JP" sz="2000" dirty="0"/>
              <a:t>}</a:t>
            </a:r>
          </a:p>
          <a:p>
            <a:r>
              <a:rPr lang="en-US" altLang="ja-JP" sz="2000" dirty="0"/>
              <a:t>…</a:t>
            </a:r>
          </a:p>
        </p:txBody>
      </p:sp>
      <p:grpSp>
        <p:nvGrpSpPr>
          <p:cNvPr id="24581" name="グループ化 64"/>
          <p:cNvGrpSpPr>
            <a:grpSpLocks/>
          </p:cNvGrpSpPr>
          <p:nvPr/>
        </p:nvGrpSpPr>
        <p:grpSpPr bwMode="auto">
          <a:xfrm>
            <a:off x="5286375" y="3143250"/>
            <a:ext cx="785813" cy="857250"/>
            <a:chOff x="5286390" y="3143254"/>
            <a:chExt cx="785812" cy="857250"/>
          </a:xfrm>
        </p:grpSpPr>
        <p:sp>
          <p:nvSpPr>
            <p:cNvPr id="24652" name="AutoShape 32"/>
            <p:cNvSpPr>
              <a:spLocks noChangeArrowheads="1"/>
            </p:cNvSpPr>
            <p:nvPr/>
          </p:nvSpPr>
          <p:spPr bwMode="auto">
            <a:xfrm flipV="1">
              <a:off x="5286390" y="3143254"/>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24653" name="直線コネクタ 66"/>
            <p:cNvCxnSpPr>
              <a:cxnSpLocks noChangeShapeType="1"/>
            </p:cNvCxnSpPr>
            <p:nvPr/>
          </p:nvCxnSpPr>
          <p:spPr bwMode="auto">
            <a:xfrm>
              <a:off x="5357832" y="3571869"/>
              <a:ext cx="642942" cy="0"/>
            </a:xfrm>
            <a:prstGeom prst="line">
              <a:avLst/>
            </a:prstGeom>
            <a:noFill/>
            <a:ln w="28575" algn="ctr">
              <a:solidFill>
                <a:srgbClr val="FF0000"/>
              </a:solidFill>
              <a:round/>
              <a:headEnd/>
              <a:tailEnd/>
            </a:ln>
          </p:spPr>
        </p:cxnSp>
        <p:cxnSp>
          <p:nvCxnSpPr>
            <p:cNvPr id="24654" name="直線コネクタ 67"/>
            <p:cNvCxnSpPr>
              <a:cxnSpLocks noChangeShapeType="1"/>
            </p:cNvCxnSpPr>
            <p:nvPr/>
          </p:nvCxnSpPr>
          <p:spPr bwMode="auto">
            <a:xfrm>
              <a:off x="5357832" y="3643307"/>
              <a:ext cx="642942" cy="0"/>
            </a:xfrm>
            <a:prstGeom prst="line">
              <a:avLst/>
            </a:prstGeom>
            <a:noFill/>
            <a:ln w="28575" algn="ctr">
              <a:solidFill>
                <a:srgbClr val="FF0000"/>
              </a:solidFill>
              <a:round/>
              <a:headEnd/>
              <a:tailEnd/>
            </a:ln>
          </p:spPr>
        </p:cxnSp>
        <p:cxnSp>
          <p:nvCxnSpPr>
            <p:cNvPr id="24655" name="直線コネクタ 68"/>
            <p:cNvCxnSpPr>
              <a:cxnSpLocks noChangeShapeType="1"/>
            </p:cNvCxnSpPr>
            <p:nvPr/>
          </p:nvCxnSpPr>
          <p:spPr bwMode="auto">
            <a:xfrm>
              <a:off x="5357822" y="3714752"/>
              <a:ext cx="642942" cy="0"/>
            </a:xfrm>
            <a:prstGeom prst="line">
              <a:avLst/>
            </a:prstGeom>
            <a:noFill/>
            <a:ln w="28575" algn="ctr">
              <a:solidFill>
                <a:srgbClr val="00B050"/>
              </a:solidFill>
              <a:round/>
              <a:headEnd/>
              <a:tailEnd/>
            </a:ln>
          </p:spPr>
        </p:cxnSp>
      </p:grpSp>
      <p:grpSp>
        <p:nvGrpSpPr>
          <p:cNvPr id="24582" name="グループ化 69"/>
          <p:cNvGrpSpPr>
            <a:grpSpLocks/>
          </p:cNvGrpSpPr>
          <p:nvPr/>
        </p:nvGrpSpPr>
        <p:grpSpPr bwMode="auto">
          <a:xfrm>
            <a:off x="5286375" y="1928813"/>
            <a:ext cx="785813" cy="857250"/>
            <a:chOff x="5286380" y="1928808"/>
            <a:chExt cx="785812" cy="857250"/>
          </a:xfrm>
        </p:grpSpPr>
        <p:sp>
          <p:nvSpPr>
            <p:cNvPr id="24649" name="AutoShape 32"/>
            <p:cNvSpPr>
              <a:spLocks noChangeArrowheads="1"/>
            </p:cNvSpPr>
            <p:nvPr/>
          </p:nvSpPr>
          <p:spPr bwMode="auto">
            <a:xfrm flipV="1">
              <a:off x="5286380" y="1928808"/>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24650" name="直線コネクタ 71"/>
            <p:cNvCxnSpPr>
              <a:cxnSpLocks noChangeShapeType="1"/>
            </p:cNvCxnSpPr>
            <p:nvPr/>
          </p:nvCxnSpPr>
          <p:spPr bwMode="auto">
            <a:xfrm>
              <a:off x="5357822" y="2357423"/>
              <a:ext cx="642942" cy="0"/>
            </a:xfrm>
            <a:prstGeom prst="line">
              <a:avLst/>
            </a:prstGeom>
            <a:noFill/>
            <a:ln w="28575" algn="ctr">
              <a:solidFill>
                <a:srgbClr val="FF0000"/>
              </a:solidFill>
              <a:round/>
              <a:headEnd/>
              <a:tailEnd/>
            </a:ln>
          </p:spPr>
        </p:cxnSp>
        <p:cxnSp>
          <p:nvCxnSpPr>
            <p:cNvPr id="24651" name="直線コネクタ 72"/>
            <p:cNvCxnSpPr>
              <a:cxnSpLocks noChangeShapeType="1"/>
            </p:cNvCxnSpPr>
            <p:nvPr/>
          </p:nvCxnSpPr>
          <p:spPr bwMode="auto">
            <a:xfrm>
              <a:off x="5357822" y="2428861"/>
              <a:ext cx="642942" cy="0"/>
            </a:xfrm>
            <a:prstGeom prst="line">
              <a:avLst/>
            </a:prstGeom>
            <a:noFill/>
            <a:ln w="28575" algn="ctr">
              <a:solidFill>
                <a:srgbClr val="FF0000"/>
              </a:solidFill>
              <a:round/>
              <a:headEnd/>
              <a:tailEnd/>
            </a:ln>
          </p:spPr>
        </p:cxnSp>
      </p:grpSp>
      <p:grpSp>
        <p:nvGrpSpPr>
          <p:cNvPr id="24583" name="グループ化 73"/>
          <p:cNvGrpSpPr>
            <a:grpSpLocks/>
          </p:cNvGrpSpPr>
          <p:nvPr/>
        </p:nvGrpSpPr>
        <p:grpSpPr bwMode="auto">
          <a:xfrm>
            <a:off x="5286375" y="4357688"/>
            <a:ext cx="785813" cy="857250"/>
            <a:chOff x="5286384" y="4357700"/>
            <a:chExt cx="785812" cy="857250"/>
          </a:xfrm>
        </p:grpSpPr>
        <p:sp>
          <p:nvSpPr>
            <p:cNvPr id="24644" name="AutoShape 32"/>
            <p:cNvSpPr>
              <a:spLocks noChangeArrowheads="1"/>
            </p:cNvSpPr>
            <p:nvPr/>
          </p:nvSpPr>
          <p:spPr bwMode="auto">
            <a:xfrm flipV="1">
              <a:off x="5286384" y="4357700"/>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24645" name="直線コネクタ 75"/>
            <p:cNvCxnSpPr>
              <a:cxnSpLocks noChangeShapeType="1"/>
            </p:cNvCxnSpPr>
            <p:nvPr/>
          </p:nvCxnSpPr>
          <p:spPr bwMode="auto">
            <a:xfrm>
              <a:off x="5357826" y="4786315"/>
              <a:ext cx="642942" cy="0"/>
            </a:xfrm>
            <a:prstGeom prst="line">
              <a:avLst/>
            </a:prstGeom>
            <a:noFill/>
            <a:ln w="28575" algn="ctr">
              <a:solidFill>
                <a:srgbClr val="FF0000"/>
              </a:solidFill>
              <a:round/>
              <a:headEnd/>
              <a:tailEnd/>
            </a:ln>
          </p:spPr>
        </p:cxnSp>
        <p:cxnSp>
          <p:nvCxnSpPr>
            <p:cNvPr id="24646" name="直線コネクタ 76"/>
            <p:cNvCxnSpPr>
              <a:cxnSpLocks noChangeShapeType="1"/>
            </p:cNvCxnSpPr>
            <p:nvPr/>
          </p:nvCxnSpPr>
          <p:spPr bwMode="auto">
            <a:xfrm>
              <a:off x="5357826" y="4857753"/>
              <a:ext cx="642942" cy="0"/>
            </a:xfrm>
            <a:prstGeom prst="line">
              <a:avLst/>
            </a:prstGeom>
            <a:noFill/>
            <a:ln w="28575" algn="ctr">
              <a:solidFill>
                <a:srgbClr val="FF0000"/>
              </a:solidFill>
              <a:round/>
              <a:headEnd/>
              <a:tailEnd/>
            </a:ln>
          </p:spPr>
        </p:cxnSp>
        <p:cxnSp>
          <p:nvCxnSpPr>
            <p:cNvPr id="24647" name="直線コネクタ 77"/>
            <p:cNvCxnSpPr>
              <a:cxnSpLocks noChangeShapeType="1"/>
            </p:cNvCxnSpPr>
            <p:nvPr/>
          </p:nvCxnSpPr>
          <p:spPr bwMode="auto">
            <a:xfrm>
              <a:off x="5357816" y="4929198"/>
              <a:ext cx="642942" cy="0"/>
            </a:xfrm>
            <a:prstGeom prst="line">
              <a:avLst/>
            </a:prstGeom>
            <a:noFill/>
            <a:ln w="28575" algn="ctr">
              <a:solidFill>
                <a:srgbClr val="00B050"/>
              </a:solidFill>
              <a:round/>
              <a:headEnd/>
              <a:tailEnd/>
            </a:ln>
          </p:spPr>
        </p:cxnSp>
        <p:cxnSp>
          <p:nvCxnSpPr>
            <p:cNvPr id="24648" name="直線コネクタ 78"/>
            <p:cNvCxnSpPr>
              <a:cxnSpLocks noChangeShapeType="1"/>
            </p:cNvCxnSpPr>
            <p:nvPr/>
          </p:nvCxnSpPr>
          <p:spPr bwMode="auto">
            <a:xfrm>
              <a:off x="5357816" y="5000636"/>
              <a:ext cx="642942" cy="0"/>
            </a:xfrm>
            <a:prstGeom prst="line">
              <a:avLst/>
            </a:prstGeom>
            <a:noFill/>
            <a:ln w="28575" algn="ctr">
              <a:solidFill>
                <a:srgbClr val="00B050"/>
              </a:solidFill>
              <a:round/>
              <a:headEnd/>
              <a:tailEnd/>
            </a:ln>
          </p:spPr>
        </p:cxnSp>
      </p:grpSp>
      <p:grpSp>
        <p:nvGrpSpPr>
          <p:cNvPr id="24584" name="グループ化 79"/>
          <p:cNvGrpSpPr>
            <a:grpSpLocks/>
          </p:cNvGrpSpPr>
          <p:nvPr/>
        </p:nvGrpSpPr>
        <p:grpSpPr bwMode="auto">
          <a:xfrm>
            <a:off x="5286375" y="5572125"/>
            <a:ext cx="785813" cy="857250"/>
            <a:chOff x="5286384" y="5500708"/>
            <a:chExt cx="785812" cy="857250"/>
          </a:xfrm>
        </p:grpSpPr>
        <p:sp>
          <p:nvSpPr>
            <p:cNvPr id="24638" name="AutoShape 32"/>
            <p:cNvSpPr>
              <a:spLocks noChangeArrowheads="1"/>
            </p:cNvSpPr>
            <p:nvPr/>
          </p:nvSpPr>
          <p:spPr bwMode="auto">
            <a:xfrm flipV="1">
              <a:off x="5286384" y="5500708"/>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24639" name="直線コネクタ 81"/>
            <p:cNvCxnSpPr>
              <a:cxnSpLocks noChangeShapeType="1"/>
            </p:cNvCxnSpPr>
            <p:nvPr/>
          </p:nvCxnSpPr>
          <p:spPr bwMode="auto">
            <a:xfrm>
              <a:off x="5357826" y="5929323"/>
              <a:ext cx="642942" cy="0"/>
            </a:xfrm>
            <a:prstGeom prst="line">
              <a:avLst/>
            </a:prstGeom>
            <a:noFill/>
            <a:ln w="28575" algn="ctr">
              <a:solidFill>
                <a:srgbClr val="FF0000"/>
              </a:solidFill>
              <a:round/>
              <a:headEnd/>
              <a:tailEnd/>
            </a:ln>
          </p:spPr>
        </p:cxnSp>
        <p:cxnSp>
          <p:nvCxnSpPr>
            <p:cNvPr id="24640" name="直線コネクタ 82"/>
            <p:cNvCxnSpPr>
              <a:cxnSpLocks noChangeShapeType="1"/>
            </p:cNvCxnSpPr>
            <p:nvPr/>
          </p:nvCxnSpPr>
          <p:spPr bwMode="auto">
            <a:xfrm>
              <a:off x="5357826" y="6000761"/>
              <a:ext cx="642942" cy="0"/>
            </a:xfrm>
            <a:prstGeom prst="line">
              <a:avLst/>
            </a:prstGeom>
            <a:noFill/>
            <a:ln w="28575" algn="ctr">
              <a:solidFill>
                <a:srgbClr val="FF0000"/>
              </a:solidFill>
              <a:round/>
              <a:headEnd/>
              <a:tailEnd/>
            </a:ln>
          </p:spPr>
        </p:cxnSp>
        <p:cxnSp>
          <p:nvCxnSpPr>
            <p:cNvPr id="24641" name="直線コネクタ 83"/>
            <p:cNvCxnSpPr>
              <a:cxnSpLocks noChangeShapeType="1"/>
            </p:cNvCxnSpPr>
            <p:nvPr/>
          </p:nvCxnSpPr>
          <p:spPr bwMode="auto">
            <a:xfrm>
              <a:off x="5357816" y="6072206"/>
              <a:ext cx="642942" cy="0"/>
            </a:xfrm>
            <a:prstGeom prst="line">
              <a:avLst/>
            </a:prstGeom>
            <a:noFill/>
            <a:ln w="28575" algn="ctr">
              <a:solidFill>
                <a:srgbClr val="00B050"/>
              </a:solidFill>
              <a:round/>
              <a:headEnd/>
              <a:tailEnd/>
            </a:ln>
          </p:spPr>
        </p:cxnSp>
        <p:cxnSp>
          <p:nvCxnSpPr>
            <p:cNvPr id="24642" name="直線コネクタ 84"/>
            <p:cNvCxnSpPr>
              <a:cxnSpLocks noChangeShapeType="1"/>
            </p:cNvCxnSpPr>
            <p:nvPr/>
          </p:nvCxnSpPr>
          <p:spPr bwMode="auto">
            <a:xfrm>
              <a:off x="5357816" y="6143644"/>
              <a:ext cx="642942" cy="0"/>
            </a:xfrm>
            <a:prstGeom prst="line">
              <a:avLst/>
            </a:prstGeom>
            <a:noFill/>
            <a:ln w="28575" algn="ctr">
              <a:solidFill>
                <a:srgbClr val="00B050"/>
              </a:solidFill>
              <a:round/>
              <a:headEnd/>
              <a:tailEnd/>
            </a:ln>
          </p:spPr>
        </p:cxnSp>
        <p:cxnSp>
          <p:nvCxnSpPr>
            <p:cNvPr id="24643" name="直線コネクタ 85"/>
            <p:cNvCxnSpPr>
              <a:cxnSpLocks noChangeShapeType="1"/>
            </p:cNvCxnSpPr>
            <p:nvPr/>
          </p:nvCxnSpPr>
          <p:spPr bwMode="auto">
            <a:xfrm>
              <a:off x="5357822" y="6215082"/>
              <a:ext cx="642942" cy="0"/>
            </a:xfrm>
            <a:prstGeom prst="line">
              <a:avLst/>
            </a:prstGeom>
            <a:noFill/>
            <a:ln w="28575" algn="ctr">
              <a:solidFill>
                <a:srgbClr val="00B050"/>
              </a:solidFill>
              <a:round/>
              <a:headEnd/>
              <a:tailEnd/>
            </a:ln>
          </p:spPr>
        </p:cxnSp>
      </p:grpSp>
      <p:grpSp>
        <p:nvGrpSpPr>
          <p:cNvPr id="24585" name="グループ化 86"/>
          <p:cNvGrpSpPr>
            <a:grpSpLocks/>
          </p:cNvGrpSpPr>
          <p:nvPr/>
        </p:nvGrpSpPr>
        <p:grpSpPr bwMode="auto">
          <a:xfrm>
            <a:off x="6643688" y="1928813"/>
            <a:ext cx="785812" cy="857250"/>
            <a:chOff x="6643712" y="1928802"/>
            <a:chExt cx="785812" cy="857250"/>
          </a:xfrm>
        </p:grpSpPr>
        <p:sp>
          <p:nvSpPr>
            <p:cNvPr id="24634" name="AutoShape 32"/>
            <p:cNvSpPr>
              <a:spLocks noChangeArrowheads="1"/>
            </p:cNvSpPr>
            <p:nvPr/>
          </p:nvSpPr>
          <p:spPr bwMode="auto">
            <a:xfrm flipV="1">
              <a:off x="6643712" y="1928802"/>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24635" name="直線コネクタ 88"/>
            <p:cNvCxnSpPr>
              <a:cxnSpLocks noChangeShapeType="1"/>
            </p:cNvCxnSpPr>
            <p:nvPr/>
          </p:nvCxnSpPr>
          <p:spPr bwMode="auto">
            <a:xfrm>
              <a:off x="6715154" y="2357417"/>
              <a:ext cx="642942" cy="0"/>
            </a:xfrm>
            <a:prstGeom prst="line">
              <a:avLst/>
            </a:prstGeom>
            <a:noFill/>
            <a:ln w="28575" algn="ctr">
              <a:solidFill>
                <a:srgbClr val="FF0000"/>
              </a:solidFill>
              <a:round/>
              <a:headEnd/>
              <a:tailEnd/>
            </a:ln>
          </p:spPr>
        </p:cxnSp>
        <p:cxnSp>
          <p:nvCxnSpPr>
            <p:cNvPr id="24636" name="直線コネクタ 89"/>
            <p:cNvCxnSpPr>
              <a:cxnSpLocks noChangeShapeType="1"/>
            </p:cNvCxnSpPr>
            <p:nvPr/>
          </p:nvCxnSpPr>
          <p:spPr bwMode="auto">
            <a:xfrm>
              <a:off x="6715154" y="2428855"/>
              <a:ext cx="642942" cy="0"/>
            </a:xfrm>
            <a:prstGeom prst="line">
              <a:avLst/>
            </a:prstGeom>
            <a:noFill/>
            <a:ln w="28575" algn="ctr">
              <a:solidFill>
                <a:srgbClr val="FF0000"/>
              </a:solidFill>
              <a:round/>
              <a:headEnd/>
              <a:tailEnd/>
            </a:ln>
          </p:spPr>
        </p:cxnSp>
        <p:cxnSp>
          <p:nvCxnSpPr>
            <p:cNvPr id="24637" name="直線コネクタ 90"/>
            <p:cNvCxnSpPr>
              <a:cxnSpLocks noChangeShapeType="1"/>
            </p:cNvCxnSpPr>
            <p:nvPr/>
          </p:nvCxnSpPr>
          <p:spPr bwMode="auto">
            <a:xfrm>
              <a:off x="6715140" y="2285992"/>
              <a:ext cx="642942" cy="0"/>
            </a:xfrm>
            <a:prstGeom prst="line">
              <a:avLst/>
            </a:prstGeom>
            <a:noFill/>
            <a:ln w="28575" algn="ctr">
              <a:solidFill>
                <a:srgbClr val="00B050"/>
              </a:solidFill>
              <a:round/>
              <a:headEnd/>
              <a:tailEnd/>
            </a:ln>
          </p:spPr>
        </p:cxnSp>
      </p:grpSp>
      <p:grpSp>
        <p:nvGrpSpPr>
          <p:cNvPr id="24586" name="グループ化 91"/>
          <p:cNvGrpSpPr>
            <a:grpSpLocks/>
          </p:cNvGrpSpPr>
          <p:nvPr/>
        </p:nvGrpSpPr>
        <p:grpSpPr bwMode="auto">
          <a:xfrm>
            <a:off x="8001000" y="1928813"/>
            <a:ext cx="785813" cy="857250"/>
            <a:chOff x="7929586" y="1928802"/>
            <a:chExt cx="785812" cy="857250"/>
          </a:xfrm>
        </p:grpSpPr>
        <p:sp>
          <p:nvSpPr>
            <p:cNvPr id="24629" name="AutoShape 32"/>
            <p:cNvSpPr>
              <a:spLocks noChangeArrowheads="1"/>
            </p:cNvSpPr>
            <p:nvPr/>
          </p:nvSpPr>
          <p:spPr bwMode="auto">
            <a:xfrm flipV="1">
              <a:off x="7929586" y="1928802"/>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24630" name="直線コネクタ 93"/>
            <p:cNvCxnSpPr>
              <a:cxnSpLocks noChangeShapeType="1"/>
            </p:cNvCxnSpPr>
            <p:nvPr/>
          </p:nvCxnSpPr>
          <p:spPr bwMode="auto">
            <a:xfrm>
              <a:off x="8001028" y="2357417"/>
              <a:ext cx="642942" cy="0"/>
            </a:xfrm>
            <a:prstGeom prst="line">
              <a:avLst/>
            </a:prstGeom>
            <a:noFill/>
            <a:ln w="28575" algn="ctr">
              <a:solidFill>
                <a:srgbClr val="FF0000"/>
              </a:solidFill>
              <a:round/>
              <a:headEnd/>
              <a:tailEnd/>
            </a:ln>
          </p:spPr>
        </p:cxnSp>
        <p:cxnSp>
          <p:nvCxnSpPr>
            <p:cNvPr id="24631" name="直線コネクタ 94"/>
            <p:cNvCxnSpPr>
              <a:cxnSpLocks noChangeShapeType="1"/>
            </p:cNvCxnSpPr>
            <p:nvPr/>
          </p:nvCxnSpPr>
          <p:spPr bwMode="auto">
            <a:xfrm>
              <a:off x="8001028" y="2428855"/>
              <a:ext cx="642942" cy="0"/>
            </a:xfrm>
            <a:prstGeom prst="line">
              <a:avLst/>
            </a:prstGeom>
            <a:noFill/>
            <a:ln w="28575" algn="ctr">
              <a:solidFill>
                <a:srgbClr val="FF0000"/>
              </a:solidFill>
              <a:round/>
              <a:headEnd/>
              <a:tailEnd/>
            </a:ln>
          </p:spPr>
        </p:cxnSp>
        <p:cxnSp>
          <p:nvCxnSpPr>
            <p:cNvPr id="24632" name="直線コネクタ 95"/>
            <p:cNvCxnSpPr>
              <a:cxnSpLocks noChangeShapeType="1"/>
            </p:cNvCxnSpPr>
            <p:nvPr/>
          </p:nvCxnSpPr>
          <p:spPr bwMode="auto">
            <a:xfrm>
              <a:off x="8001014" y="2285992"/>
              <a:ext cx="642942" cy="0"/>
            </a:xfrm>
            <a:prstGeom prst="line">
              <a:avLst/>
            </a:prstGeom>
            <a:noFill/>
            <a:ln w="28575" algn="ctr">
              <a:solidFill>
                <a:srgbClr val="00B050"/>
              </a:solidFill>
              <a:round/>
              <a:headEnd/>
              <a:tailEnd/>
            </a:ln>
          </p:spPr>
        </p:cxnSp>
        <p:cxnSp>
          <p:nvCxnSpPr>
            <p:cNvPr id="24633" name="直線コネクタ 96"/>
            <p:cNvCxnSpPr>
              <a:cxnSpLocks noChangeShapeType="1"/>
            </p:cNvCxnSpPr>
            <p:nvPr/>
          </p:nvCxnSpPr>
          <p:spPr bwMode="auto">
            <a:xfrm>
              <a:off x="8001024" y="2214554"/>
              <a:ext cx="642942" cy="0"/>
            </a:xfrm>
            <a:prstGeom prst="line">
              <a:avLst/>
            </a:prstGeom>
            <a:noFill/>
            <a:ln w="28575" algn="ctr">
              <a:solidFill>
                <a:srgbClr val="00B050"/>
              </a:solidFill>
              <a:round/>
              <a:headEnd/>
              <a:tailEnd/>
            </a:ln>
          </p:spPr>
        </p:cxnSp>
      </p:grpSp>
      <p:grpSp>
        <p:nvGrpSpPr>
          <p:cNvPr id="24587" name="グループ化 97"/>
          <p:cNvGrpSpPr>
            <a:grpSpLocks/>
          </p:cNvGrpSpPr>
          <p:nvPr/>
        </p:nvGrpSpPr>
        <p:grpSpPr bwMode="auto">
          <a:xfrm>
            <a:off x="6643688" y="3143250"/>
            <a:ext cx="785812" cy="857250"/>
            <a:chOff x="6643702" y="3143248"/>
            <a:chExt cx="785812" cy="857250"/>
          </a:xfrm>
        </p:grpSpPr>
        <p:sp>
          <p:nvSpPr>
            <p:cNvPr id="24624" name="AutoShape 32"/>
            <p:cNvSpPr>
              <a:spLocks noChangeArrowheads="1"/>
            </p:cNvSpPr>
            <p:nvPr/>
          </p:nvSpPr>
          <p:spPr bwMode="auto">
            <a:xfrm flipV="1">
              <a:off x="6643702" y="3143248"/>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24625" name="直線コネクタ 99"/>
            <p:cNvCxnSpPr>
              <a:cxnSpLocks noChangeShapeType="1"/>
            </p:cNvCxnSpPr>
            <p:nvPr/>
          </p:nvCxnSpPr>
          <p:spPr bwMode="auto">
            <a:xfrm>
              <a:off x="6715144" y="3571863"/>
              <a:ext cx="642942" cy="0"/>
            </a:xfrm>
            <a:prstGeom prst="line">
              <a:avLst/>
            </a:prstGeom>
            <a:noFill/>
            <a:ln w="28575" algn="ctr">
              <a:solidFill>
                <a:srgbClr val="FF0000"/>
              </a:solidFill>
              <a:round/>
              <a:headEnd/>
              <a:tailEnd/>
            </a:ln>
          </p:spPr>
        </p:cxnSp>
        <p:cxnSp>
          <p:nvCxnSpPr>
            <p:cNvPr id="24626" name="直線コネクタ 100"/>
            <p:cNvCxnSpPr>
              <a:cxnSpLocks noChangeShapeType="1"/>
            </p:cNvCxnSpPr>
            <p:nvPr/>
          </p:nvCxnSpPr>
          <p:spPr bwMode="auto">
            <a:xfrm>
              <a:off x="6715144" y="3643301"/>
              <a:ext cx="642942" cy="0"/>
            </a:xfrm>
            <a:prstGeom prst="line">
              <a:avLst/>
            </a:prstGeom>
            <a:noFill/>
            <a:ln w="28575" algn="ctr">
              <a:solidFill>
                <a:srgbClr val="FF0000"/>
              </a:solidFill>
              <a:round/>
              <a:headEnd/>
              <a:tailEnd/>
            </a:ln>
          </p:spPr>
        </p:cxnSp>
        <p:cxnSp>
          <p:nvCxnSpPr>
            <p:cNvPr id="24627" name="直線コネクタ 101"/>
            <p:cNvCxnSpPr>
              <a:cxnSpLocks noChangeShapeType="1"/>
            </p:cNvCxnSpPr>
            <p:nvPr/>
          </p:nvCxnSpPr>
          <p:spPr bwMode="auto">
            <a:xfrm>
              <a:off x="6715130" y="3500438"/>
              <a:ext cx="642942" cy="0"/>
            </a:xfrm>
            <a:prstGeom prst="line">
              <a:avLst/>
            </a:prstGeom>
            <a:noFill/>
            <a:ln w="28575" algn="ctr">
              <a:solidFill>
                <a:srgbClr val="00B050"/>
              </a:solidFill>
              <a:round/>
              <a:headEnd/>
              <a:tailEnd/>
            </a:ln>
          </p:spPr>
        </p:cxnSp>
        <p:cxnSp>
          <p:nvCxnSpPr>
            <p:cNvPr id="24628" name="直線コネクタ 102"/>
            <p:cNvCxnSpPr>
              <a:cxnSpLocks noChangeShapeType="1"/>
            </p:cNvCxnSpPr>
            <p:nvPr/>
          </p:nvCxnSpPr>
          <p:spPr bwMode="auto">
            <a:xfrm>
              <a:off x="6715140" y="3714752"/>
              <a:ext cx="642942" cy="0"/>
            </a:xfrm>
            <a:prstGeom prst="line">
              <a:avLst/>
            </a:prstGeom>
            <a:noFill/>
            <a:ln w="28575" algn="ctr">
              <a:solidFill>
                <a:srgbClr val="00B050"/>
              </a:solidFill>
              <a:round/>
              <a:headEnd/>
              <a:tailEnd/>
            </a:ln>
          </p:spPr>
        </p:cxnSp>
      </p:grpSp>
      <p:grpSp>
        <p:nvGrpSpPr>
          <p:cNvPr id="24588" name="グループ化 103"/>
          <p:cNvGrpSpPr>
            <a:grpSpLocks/>
          </p:cNvGrpSpPr>
          <p:nvPr/>
        </p:nvGrpSpPr>
        <p:grpSpPr bwMode="auto">
          <a:xfrm>
            <a:off x="8001000" y="3143250"/>
            <a:ext cx="785813" cy="857250"/>
            <a:chOff x="7929592" y="3143248"/>
            <a:chExt cx="785812" cy="857250"/>
          </a:xfrm>
        </p:grpSpPr>
        <p:sp>
          <p:nvSpPr>
            <p:cNvPr id="24618" name="AutoShape 32"/>
            <p:cNvSpPr>
              <a:spLocks noChangeArrowheads="1"/>
            </p:cNvSpPr>
            <p:nvPr/>
          </p:nvSpPr>
          <p:spPr bwMode="auto">
            <a:xfrm flipV="1">
              <a:off x="7929592" y="3143248"/>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24619" name="直線コネクタ 105"/>
            <p:cNvCxnSpPr>
              <a:cxnSpLocks noChangeShapeType="1"/>
            </p:cNvCxnSpPr>
            <p:nvPr/>
          </p:nvCxnSpPr>
          <p:spPr bwMode="auto">
            <a:xfrm>
              <a:off x="8001034" y="3571863"/>
              <a:ext cx="642942" cy="0"/>
            </a:xfrm>
            <a:prstGeom prst="line">
              <a:avLst/>
            </a:prstGeom>
            <a:noFill/>
            <a:ln w="28575" algn="ctr">
              <a:solidFill>
                <a:srgbClr val="FF0000"/>
              </a:solidFill>
              <a:round/>
              <a:headEnd/>
              <a:tailEnd/>
            </a:ln>
          </p:spPr>
        </p:cxnSp>
        <p:cxnSp>
          <p:nvCxnSpPr>
            <p:cNvPr id="24620" name="直線コネクタ 106"/>
            <p:cNvCxnSpPr>
              <a:cxnSpLocks noChangeShapeType="1"/>
            </p:cNvCxnSpPr>
            <p:nvPr/>
          </p:nvCxnSpPr>
          <p:spPr bwMode="auto">
            <a:xfrm>
              <a:off x="8001034" y="3643301"/>
              <a:ext cx="642942" cy="0"/>
            </a:xfrm>
            <a:prstGeom prst="line">
              <a:avLst/>
            </a:prstGeom>
            <a:noFill/>
            <a:ln w="28575" algn="ctr">
              <a:solidFill>
                <a:srgbClr val="FF0000"/>
              </a:solidFill>
              <a:round/>
              <a:headEnd/>
              <a:tailEnd/>
            </a:ln>
          </p:spPr>
        </p:cxnSp>
        <p:cxnSp>
          <p:nvCxnSpPr>
            <p:cNvPr id="24621" name="直線コネクタ 107"/>
            <p:cNvCxnSpPr>
              <a:cxnSpLocks noChangeShapeType="1"/>
            </p:cNvCxnSpPr>
            <p:nvPr/>
          </p:nvCxnSpPr>
          <p:spPr bwMode="auto">
            <a:xfrm>
              <a:off x="8001020" y="3500438"/>
              <a:ext cx="642942" cy="0"/>
            </a:xfrm>
            <a:prstGeom prst="line">
              <a:avLst/>
            </a:prstGeom>
            <a:noFill/>
            <a:ln w="28575" algn="ctr">
              <a:solidFill>
                <a:srgbClr val="00B050"/>
              </a:solidFill>
              <a:round/>
              <a:headEnd/>
              <a:tailEnd/>
            </a:ln>
          </p:spPr>
        </p:cxnSp>
        <p:cxnSp>
          <p:nvCxnSpPr>
            <p:cNvPr id="24622" name="直線コネクタ 108"/>
            <p:cNvCxnSpPr>
              <a:cxnSpLocks noChangeShapeType="1"/>
            </p:cNvCxnSpPr>
            <p:nvPr/>
          </p:nvCxnSpPr>
          <p:spPr bwMode="auto">
            <a:xfrm>
              <a:off x="8001030" y="3714752"/>
              <a:ext cx="642942" cy="0"/>
            </a:xfrm>
            <a:prstGeom prst="line">
              <a:avLst/>
            </a:prstGeom>
            <a:noFill/>
            <a:ln w="28575" algn="ctr">
              <a:solidFill>
                <a:srgbClr val="00B050"/>
              </a:solidFill>
              <a:round/>
              <a:headEnd/>
              <a:tailEnd/>
            </a:ln>
          </p:spPr>
        </p:cxnSp>
        <p:cxnSp>
          <p:nvCxnSpPr>
            <p:cNvPr id="24623" name="直線コネクタ 109"/>
            <p:cNvCxnSpPr>
              <a:cxnSpLocks noChangeShapeType="1"/>
            </p:cNvCxnSpPr>
            <p:nvPr/>
          </p:nvCxnSpPr>
          <p:spPr bwMode="auto">
            <a:xfrm>
              <a:off x="8001024" y="3429000"/>
              <a:ext cx="642942" cy="0"/>
            </a:xfrm>
            <a:prstGeom prst="line">
              <a:avLst/>
            </a:prstGeom>
            <a:noFill/>
            <a:ln w="28575" algn="ctr">
              <a:solidFill>
                <a:srgbClr val="00B050"/>
              </a:solidFill>
              <a:round/>
              <a:headEnd/>
              <a:tailEnd/>
            </a:ln>
          </p:spPr>
        </p:cxnSp>
      </p:grpSp>
      <p:grpSp>
        <p:nvGrpSpPr>
          <p:cNvPr id="24589" name="グループ化 110"/>
          <p:cNvGrpSpPr>
            <a:grpSpLocks/>
          </p:cNvGrpSpPr>
          <p:nvPr/>
        </p:nvGrpSpPr>
        <p:grpSpPr bwMode="auto">
          <a:xfrm>
            <a:off x="6643688" y="4357688"/>
            <a:ext cx="785812" cy="857250"/>
            <a:chOff x="6643702" y="4357700"/>
            <a:chExt cx="785812" cy="857250"/>
          </a:xfrm>
          <a:solidFill>
            <a:srgbClr val="FFC000"/>
          </a:solidFill>
        </p:grpSpPr>
        <p:sp>
          <p:nvSpPr>
            <p:cNvPr id="24612" name="AutoShape 32"/>
            <p:cNvSpPr>
              <a:spLocks noChangeArrowheads="1"/>
            </p:cNvSpPr>
            <p:nvPr/>
          </p:nvSpPr>
          <p:spPr bwMode="auto">
            <a:xfrm flipV="1">
              <a:off x="6643702" y="4357700"/>
              <a:ext cx="785812" cy="857250"/>
            </a:xfrm>
            <a:prstGeom prst="foldedCorner">
              <a:avLst>
                <a:gd name="adj" fmla="val 12500"/>
              </a:avLst>
            </a:prstGeom>
            <a:grpFill/>
            <a:ln w="9525">
              <a:solidFill>
                <a:schemeClr val="tx1"/>
              </a:solidFill>
              <a:round/>
              <a:headEnd/>
              <a:tailEnd/>
            </a:ln>
          </p:spPr>
          <p:txBody>
            <a:bodyPr rot="10800000" wrap="none" anchor="b"/>
            <a:lstStyle/>
            <a:p>
              <a:endParaRPr lang="en-US" altLang="ja-JP" sz="2000"/>
            </a:p>
          </p:txBody>
        </p:sp>
        <p:cxnSp>
          <p:nvCxnSpPr>
            <p:cNvPr id="24613" name="直線コネクタ 112"/>
            <p:cNvCxnSpPr>
              <a:cxnSpLocks noChangeShapeType="1"/>
            </p:cNvCxnSpPr>
            <p:nvPr/>
          </p:nvCxnSpPr>
          <p:spPr bwMode="auto">
            <a:xfrm>
              <a:off x="6715144" y="4786315"/>
              <a:ext cx="642942" cy="0"/>
            </a:xfrm>
            <a:prstGeom prst="line">
              <a:avLst/>
            </a:prstGeom>
            <a:grpFill/>
            <a:ln w="28575" algn="ctr">
              <a:solidFill>
                <a:srgbClr val="FF0000"/>
              </a:solidFill>
              <a:round/>
              <a:headEnd/>
              <a:tailEnd/>
            </a:ln>
          </p:spPr>
        </p:cxnSp>
        <p:cxnSp>
          <p:nvCxnSpPr>
            <p:cNvPr id="24614" name="直線コネクタ 113"/>
            <p:cNvCxnSpPr>
              <a:cxnSpLocks noChangeShapeType="1"/>
            </p:cNvCxnSpPr>
            <p:nvPr/>
          </p:nvCxnSpPr>
          <p:spPr bwMode="auto">
            <a:xfrm>
              <a:off x="6715144" y="4857753"/>
              <a:ext cx="642942" cy="0"/>
            </a:xfrm>
            <a:prstGeom prst="line">
              <a:avLst/>
            </a:prstGeom>
            <a:grpFill/>
            <a:ln w="28575" algn="ctr">
              <a:solidFill>
                <a:srgbClr val="FF0000"/>
              </a:solidFill>
              <a:round/>
              <a:headEnd/>
              <a:tailEnd/>
            </a:ln>
          </p:spPr>
        </p:cxnSp>
        <p:cxnSp>
          <p:nvCxnSpPr>
            <p:cNvPr id="24615" name="直線コネクタ 114"/>
            <p:cNvCxnSpPr>
              <a:cxnSpLocks noChangeShapeType="1"/>
            </p:cNvCxnSpPr>
            <p:nvPr/>
          </p:nvCxnSpPr>
          <p:spPr bwMode="auto">
            <a:xfrm>
              <a:off x="6715130" y="4714890"/>
              <a:ext cx="642942" cy="0"/>
            </a:xfrm>
            <a:prstGeom prst="line">
              <a:avLst/>
            </a:prstGeom>
            <a:grpFill/>
            <a:ln w="28575" algn="ctr">
              <a:solidFill>
                <a:srgbClr val="00B050"/>
              </a:solidFill>
              <a:round/>
              <a:headEnd/>
              <a:tailEnd/>
            </a:ln>
          </p:spPr>
        </p:cxnSp>
        <p:cxnSp>
          <p:nvCxnSpPr>
            <p:cNvPr id="24616" name="直線コネクタ 115"/>
            <p:cNvCxnSpPr>
              <a:cxnSpLocks noChangeShapeType="1"/>
            </p:cNvCxnSpPr>
            <p:nvPr/>
          </p:nvCxnSpPr>
          <p:spPr bwMode="auto">
            <a:xfrm>
              <a:off x="6715140" y="4929204"/>
              <a:ext cx="642942" cy="0"/>
            </a:xfrm>
            <a:prstGeom prst="line">
              <a:avLst/>
            </a:prstGeom>
            <a:grpFill/>
            <a:ln w="28575" algn="ctr">
              <a:solidFill>
                <a:srgbClr val="00B050"/>
              </a:solidFill>
              <a:round/>
              <a:headEnd/>
              <a:tailEnd/>
            </a:ln>
          </p:spPr>
        </p:cxnSp>
        <p:cxnSp>
          <p:nvCxnSpPr>
            <p:cNvPr id="24617" name="直線コネクタ 116"/>
            <p:cNvCxnSpPr>
              <a:cxnSpLocks noChangeShapeType="1"/>
            </p:cNvCxnSpPr>
            <p:nvPr/>
          </p:nvCxnSpPr>
          <p:spPr bwMode="auto">
            <a:xfrm>
              <a:off x="6715140" y="5000636"/>
              <a:ext cx="642942" cy="0"/>
            </a:xfrm>
            <a:prstGeom prst="line">
              <a:avLst/>
            </a:prstGeom>
            <a:grpFill/>
            <a:ln w="28575" algn="ctr">
              <a:solidFill>
                <a:srgbClr val="00B050"/>
              </a:solidFill>
              <a:round/>
              <a:headEnd/>
              <a:tailEnd/>
            </a:ln>
          </p:spPr>
        </p:cxnSp>
      </p:grpSp>
      <p:sp>
        <p:nvSpPr>
          <p:cNvPr id="24590" name="右矢印 142"/>
          <p:cNvSpPr>
            <a:spLocks noChangeArrowheads="1"/>
          </p:cNvSpPr>
          <p:nvPr/>
        </p:nvSpPr>
        <p:spPr bwMode="auto">
          <a:xfrm>
            <a:off x="6215063" y="2214563"/>
            <a:ext cx="357187" cy="357187"/>
          </a:xfrm>
          <a:prstGeom prst="rightArrow">
            <a:avLst>
              <a:gd name="adj1" fmla="val 50000"/>
              <a:gd name="adj2" fmla="val 50000"/>
            </a:avLst>
          </a:prstGeom>
          <a:solidFill>
            <a:srgbClr val="FFCC99"/>
          </a:solidFill>
          <a:ln w="9525" algn="ctr">
            <a:solidFill>
              <a:schemeClr val="tx1"/>
            </a:solidFill>
            <a:round/>
            <a:headEnd/>
            <a:tailEnd/>
          </a:ln>
        </p:spPr>
        <p:txBody>
          <a:bodyPr wrap="none" lIns="90000" tIns="46800" rIns="90000" bIns="46800" anchor="b"/>
          <a:lstStyle/>
          <a:p>
            <a:endParaRPr lang="ja-JP" altLang="en-US"/>
          </a:p>
        </p:txBody>
      </p:sp>
      <p:sp>
        <p:nvSpPr>
          <p:cNvPr id="24591" name="下矢印 143"/>
          <p:cNvSpPr>
            <a:spLocks noChangeArrowheads="1"/>
          </p:cNvSpPr>
          <p:nvPr/>
        </p:nvSpPr>
        <p:spPr bwMode="auto">
          <a:xfrm>
            <a:off x="5429250" y="2857500"/>
            <a:ext cx="500063" cy="214313"/>
          </a:xfrm>
          <a:prstGeom prst="downArrow">
            <a:avLst>
              <a:gd name="adj1" fmla="val 50000"/>
              <a:gd name="adj2" fmla="val 50000"/>
            </a:avLst>
          </a:prstGeom>
          <a:solidFill>
            <a:srgbClr val="CCFFCC"/>
          </a:solidFill>
          <a:ln w="9525" algn="ctr">
            <a:solidFill>
              <a:schemeClr val="tx1"/>
            </a:solidFill>
            <a:round/>
            <a:headEnd/>
            <a:tailEnd/>
          </a:ln>
        </p:spPr>
        <p:txBody>
          <a:bodyPr wrap="none" lIns="90000" tIns="46800" rIns="90000" bIns="46800" anchor="b"/>
          <a:lstStyle/>
          <a:p>
            <a:endParaRPr lang="ja-JP" altLang="en-US"/>
          </a:p>
        </p:txBody>
      </p:sp>
      <p:sp>
        <p:nvSpPr>
          <p:cNvPr id="24592" name="右矢印 144"/>
          <p:cNvSpPr>
            <a:spLocks noChangeArrowheads="1"/>
          </p:cNvSpPr>
          <p:nvPr/>
        </p:nvSpPr>
        <p:spPr bwMode="auto">
          <a:xfrm>
            <a:off x="7572375" y="2214563"/>
            <a:ext cx="357188" cy="357187"/>
          </a:xfrm>
          <a:prstGeom prst="rightArrow">
            <a:avLst>
              <a:gd name="adj1" fmla="val 50000"/>
              <a:gd name="adj2" fmla="val 50000"/>
            </a:avLst>
          </a:prstGeom>
          <a:solidFill>
            <a:srgbClr val="FFCC99"/>
          </a:solidFill>
          <a:ln w="9525" algn="ctr">
            <a:solidFill>
              <a:schemeClr val="tx1"/>
            </a:solidFill>
            <a:round/>
            <a:headEnd/>
            <a:tailEnd/>
          </a:ln>
        </p:spPr>
        <p:txBody>
          <a:bodyPr wrap="none" lIns="90000" tIns="46800" rIns="90000" bIns="46800" anchor="b"/>
          <a:lstStyle/>
          <a:p>
            <a:endParaRPr lang="ja-JP" altLang="en-US"/>
          </a:p>
        </p:txBody>
      </p:sp>
      <p:sp>
        <p:nvSpPr>
          <p:cNvPr id="24593" name="下矢印 145"/>
          <p:cNvSpPr>
            <a:spLocks noChangeArrowheads="1"/>
          </p:cNvSpPr>
          <p:nvPr/>
        </p:nvSpPr>
        <p:spPr bwMode="auto">
          <a:xfrm>
            <a:off x="5429250" y="4071938"/>
            <a:ext cx="500063" cy="214312"/>
          </a:xfrm>
          <a:prstGeom prst="downArrow">
            <a:avLst>
              <a:gd name="adj1" fmla="val 50000"/>
              <a:gd name="adj2" fmla="val 50000"/>
            </a:avLst>
          </a:prstGeom>
          <a:solidFill>
            <a:srgbClr val="CCFFCC"/>
          </a:solidFill>
          <a:ln w="9525" algn="ctr">
            <a:solidFill>
              <a:schemeClr val="tx1"/>
            </a:solidFill>
            <a:round/>
            <a:headEnd/>
            <a:tailEnd/>
          </a:ln>
        </p:spPr>
        <p:txBody>
          <a:bodyPr wrap="none" lIns="90000" tIns="46800" rIns="90000" bIns="46800" anchor="b"/>
          <a:lstStyle/>
          <a:p>
            <a:endParaRPr lang="ja-JP" altLang="en-US"/>
          </a:p>
        </p:txBody>
      </p:sp>
      <p:sp>
        <p:nvSpPr>
          <p:cNvPr id="24594" name="下矢印 146"/>
          <p:cNvSpPr>
            <a:spLocks noChangeArrowheads="1"/>
          </p:cNvSpPr>
          <p:nvPr/>
        </p:nvSpPr>
        <p:spPr bwMode="auto">
          <a:xfrm>
            <a:off x="5429250" y="5286375"/>
            <a:ext cx="500063" cy="214313"/>
          </a:xfrm>
          <a:prstGeom prst="downArrow">
            <a:avLst>
              <a:gd name="adj1" fmla="val 50000"/>
              <a:gd name="adj2" fmla="val 50000"/>
            </a:avLst>
          </a:prstGeom>
          <a:solidFill>
            <a:srgbClr val="CCFFCC"/>
          </a:solidFill>
          <a:ln w="9525" algn="ctr">
            <a:solidFill>
              <a:schemeClr val="tx1"/>
            </a:solidFill>
            <a:round/>
            <a:headEnd/>
            <a:tailEnd/>
          </a:ln>
        </p:spPr>
        <p:txBody>
          <a:bodyPr wrap="none" lIns="90000" tIns="46800" rIns="90000" bIns="46800" anchor="b"/>
          <a:lstStyle/>
          <a:p>
            <a:endParaRPr lang="ja-JP" altLang="en-US"/>
          </a:p>
        </p:txBody>
      </p:sp>
      <p:sp>
        <p:nvSpPr>
          <p:cNvPr id="24595" name="右矢印 147"/>
          <p:cNvSpPr>
            <a:spLocks noChangeArrowheads="1"/>
          </p:cNvSpPr>
          <p:nvPr/>
        </p:nvSpPr>
        <p:spPr bwMode="auto">
          <a:xfrm>
            <a:off x="6215063" y="3429000"/>
            <a:ext cx="357187" cy="357188"/>
          </a:xfrm>
          <a:prstGeom prst="rightArrow">
            <a:avLst>
              <a:gd name="adj1" fmla="val 50000"/>
              <a:gd name="adj2" fmla="val 50000"/>
            </a:avLst>
          </a:prstGeom>
          <a:solidFill>
            <a:srgbClr val="FFCC99"/>
          </a:solidFill>
          <a:ln w="9525" algn="ctr">
            <a:solidFill>
              <a:schemeClr val="tx1"/>
            </a:solidFill>
            <a:round/>
            <a:headEnd/>
            <a:tailEnd/>
          </a:ln>
        </p:spPr>
        <p:txBody>
          <a:bodyPr wrap="none" lIns="90000" tIns="46800" rIns="90000" bIns="46800" anchor="b"/>
          <a:lstStyle/>
          <a:p>
            <a:endParaRPr lang="ja-JP" altLang="en-US"/>
          </a:p>
        </p:txBody>
      </p:sp>
      <p:sp>
        <p:nvSpPr>
          <p:cNvPr id="24596" name="右矢印 148"/>
          <p:cNvSpPr>
            <a:spLocks noChangeArrowheads="1"/>
          </p:cNvSpPr>
          <p:nvPr/>
        </p:nvSpPr>
        <p:spPr bwMode="auto">
          <a:xfrm>
            <a:off x="7572375" y="3429000"/>
            <a:ext cx="357188" cy="357188"/>
          </a:xfrm>
          <a:prstGeom prst="rightArrow">
            <a:avLst>
              <a:gd name="adj1" fmla="val 50000"/>
              <a:gd name="adj2" fmla="val 50000"/>
            </a:avLst>
          </a:prstGeom>
          <a:solidFill>
            <a:srgbClr val="FFCC99"/>
          </a:solidFill>
          <a:ln w="9525" algn="ctr">
            <a:solidFill>
              <a:schemeClr val="tx1"/>
            </a:solidFill>
            <a:round/>
            <a:headEnd/>
            <a:tailEnd/>
          </a:ln>
        </p:spPr>
        <p:txBody>
          <a:bodyPr wrap="none" lIns="90000" tIns="46800" rIns="90000" bIns="46800" anchor="b"/>
          <a:lstStyle/>
          <a:p>
            <a:endParaRPr lang="ja-JP" altLang="en-US"/>
          </a:p>
        </p:txBody>
      </p:sp>
      <p:sp>
        <p:nvSpPr>
          <p:cNvPr id="24597" name="右矢印 149"/>
          <p:cNvSpPr>
            <a:spLocks noChangeArrowheads="1"/>
          </p:cNvSpPr>
          <p:nvPr/>
        </p:nvSpPr>
        <p:spPr bwMode="auto">
          <a:xfrm>
            <a:off x="6215063" y="4643438"/>
            <a:ext cx="357187" cy="357187"/>
          </a:xfrm>
          <a:prstGeom prst="rightArrow">
            <a:avLst>
              <a:gd name="adj1" fmla="val 50000"/>
              <a:gd name="adj2" fmla="val 50000"/>
            </a:avLst>
          </a:prstGeom>
          <a:solidFill>
            <a:srgbClr val="FFCC99"/>
          </a:solidFill>
          <a:ln w="9525" algn="ctr">
            <a:solidFill>
              <a:schemeClr val="tx1"/>
            </a:solidFill>
            <a:round/>
            <a:headEnd/>
            <a:tailEnd/>
          </a:ln>
        </p:spPr>
        <p:txBody>
          <a:bodyPr wrap="none" lIns="90000" tIns="46800" rIns="90000" bIns="46800" anchor="b"/>
          <a:lstStyle/>
          <a:p>
            <a:endParaRPr lang="ja-JP" altLang="en-US"/>
          </a:p>
        </p:txBody>
      </p:sp>
      <p:sp>
        <p:nvSpPr>
          <p:cNvPr id="155" name="乗算記号 154"/>
          <p:cNvSpPr/>
          <p:nvPr/>
        </p:nvSpPr>
        <p:spPr bwMode="auto">
          <a:xfrm>
            <a:off x="4929188" y="1643063"/>
            <a:ext cx="1500187" cy="1500187"/>
          </a:xfrm>
          <a:prstGeom prst="mathMultiply">
            <a:avLst>
              <a:gd name="adj1" fmla="val 4917"/>
            </a:avLst>
          </a:prstGeom>
          <a:solidFill>
            <a:srgbClr val="FF0000"/>
          </a:solidFill>
          <a:ln w="9525" cap="flat" cmpd="sng" algn="ctr">
            <a:solidFill>
              <a:srgbClr val="FF0000"/>
            </a:solidFill>
            <a:prstDash val="solid"/>
            <a:round/>
            <a:headEnd type="none" w="med" len="med"/>
            <a:tailEnd type="none" w="med" len="med"/>
          </a:ln>
          <a:effectLst/>
        </p:spPr>
        <p:txBody>
          <a:bodyPr wrap="none" lIns="90000" tIns="46800" rIns="90000" bIns="46800" anchor="b"/>
          <a:lstStyle/>
          <a:p>
            <a:pPr>
              <a:defRPr/>
            </a:pPr>
            <a:endParaRPr lang="ja-JP" altLang="en-US"/>
          </a:p>
        </p:txBody>
      </p:sp>
      <p:sp>
        <p:nvSpPr>
          <p:cNvPr id="156" name="乗算記号 155"/>
          <p:cNvSpPr/>
          <p:nvPr/>
        </p:nvSpPr>
        <p:spPr bwMode="auto">
          <a:xfrm>
            <a:off x="4929188" y="2857500"/>
            <a:ext cx="1500187" cy="1500188"/>
          </a:xfrm>
          <a:prstGeom prst="mathMultiply">
            <a:avLst>
              <a:gd name="adj1" fmla="val 4917"/>
            </a:avLst>
          </a:prstGeom>
          <a:solidFill>
            <a:srgbClr val="FF0000"/>
          </a:solidFill>
          <a:ln w="9525" cap="flat" cmpd="sng" algn="ctr">
            <a:solidFill>
              <a:srgbClr val="FF0000"/>
            </a:solidFill>
            <a:prstDash val="solid"/>
            <a:round/>
            <a:headEnd type="none" w="med" len="med"/>
            <a:tailEnd type="none" w="med" len="med"/>
          </a:ln>
          <a:effectLst/>
        </p:spPr>
        <p:txBody>
          <a:bodyPr wrap="none" lIns="90000" tIns="46800" rIns="90000" bIns="46800" anchor="b"/>
          <a:lstStyle/>
          <a:p>
            <a:pPr>
              <a:defRPr/>
            </a:pPr>
            <a:endParaRPr lang="ja-JP" altLang="en-US"/>
          </a:p>
        </p:txBody>
      </p:sp>
      <p:sp>
        <p:nvSpPr>
          <p:cNvPr id="157" name="乗算記号 156"/>
          <p:cNvSpPr/>
          <p:nvPr/>
        </p:nvSpPr>
        <p:spPr bwMode="auto">
          <a:xfrm>
            <a:off x="6286500" y="2857500"/>
            <a:ext cx="1500188" cy="1500188"/>
          </a:xfrm>
          <a:prstGeom prst="mathMultiply">
            <a:avLst>
              <a:gd name="adj1" fmla="val 4917"/>
            </a:avLst>
          </a:prstGeom>
          <a:solidFill>
            <a:srgbClr val="FF0000"/>
          </a:solidFill>
          <a:ln w="9525" cap="flat" cmpd="sng" algn="ctr">
            <a:solidFill>
              <a:srgbClr val="FF0000"/>
            </a:solidFill>
            <a:prstDash val="solid"/>
            <a:round/>
            <a:headEnd type="none" w="med" len="med"/>
            <a:tailEnd type="none" w="med" len="med"/>
          </a:ln>
          <a:effectLst/>
        </p:spPr>
        <p:txBody>
          <a:bodyPr wrap="none" lIns="90000" tIns="46800" rIns="90000" bIns="46800" anchor="b"/>
          <a:lstStyle/>
          <a:p>
            <a:pPr>
              <a:defRPr/>
            </a:pPr>
            <a:endParaRPr lang="ja-JP" altLang="en-US"/>
          </a:p>
        </p:txBody>
      </p:sp>
      <p:sp>
        <p:nvSpPr>
          <p:cNvPr id="158" name="乗算記号 157"/>
          <p:cNvSpPr/>
          <p:nvPr/>
        </p:nvSpPr>
        <p:spPr bwMode="auto">
          <a:xfrm>
            <a:off x="7643813" y="2857500"/>
            <a:ext cx="1500187" cy="1500188"/>
          </a:xfrm>
          <a:prstGeom prst="mathMultiply">
            <a:avLst>
              <a:gd name="adj1" fmla="val 4917"/>
            </a:avLst>
          </a:prstGeom>
          <a:solidFill>
            <a:srgbClr val="FF0000"/>
          </a:solidFill>
          <a:ln w="9525" cap="flat" cmpd="sng" algn="ctr">
            <a:solidFill>
              <a:srgbClr val="FF0000"/>
            </a:solidFill>
            <a:prstDash val="solid"/>
            <a:round/>
            <a:headEnd type="none" w="med" len="med"/>
            <a:tailEnd type="none" w="med" len="med"/>
          </a:ln>
          <a:effectLst/>
        </p:spPr>
        <p:txBody>
          <a:bodyPr wrap="none" lIns="90000" tIns="46800" rIns="90000" bIns="46800" anchor="b"/>
          <a:lstStyle/>
          <a:p>
            <a:pPr>
              <a:defRPr/>
            </a:pPr>
            <a:endParaRPr lang="ja-JP" altLang="en-US"/>
          </a:p>
        </p:txBody>
      </p:sp>
      <p:sp>
        <p:nvSpPr>
          <p:cNvPr id="159" name="乗算記号 158"/>
          <p:cNvSpPr/>
          <p:nvPr/>
        </p:nvSpPr>
        <p:spPr bwMode="auto">
          <a:xfrm>
            <a:off x="6286500" y="1643063"/>
            <a:ext cx="1500188" cy="1500187"/>
          </a:xfrm>
          <a:prstGeom prst="mathMultiply">
            <a:avLst>
              <a:gd name="adj1" fmla="val 4917"/>
            </a:avLst>
          </a:prstGeom>
          <a:solidFill>
            <a:srgbClr val="FF0000"/>
          </a:solidFill>
          <a:ln w="9525" cap="flat" cmpd="sng" algn="ctr">
            <a:solidFill>
              <a:srgbClr val="FF0000"/>
            </a:solidFill>
            <a:prstDash val="solid"/>
            <a:round/>
            <a:headEnd type="none" w="med" len="med"/>
            <a:tailEnd type="none" w="med" len="med"/>
          </a:ln>
          <a:effectLst/>
        </p:spPr>
        <p:txBody>
          <a:bodyPr wrap="none" lIns="90000" tIns="46800" rIns="90000" bIns="46800" anchor="b"/>
          <a:lstStyle/>
          <a:p>
            <a:pPr>
              <a:defRPr/>
            </a:pPr>
            <a:endParaRPr lang="ja-JP" altLang="en-US"/>
          </a:p>
        </p:txBody>
      </p:sp>
      <p:sp>
        <p:nvSpPr>
          <p:cNvPr id="160" name="乗算記号 159"/>
          <p:cNvSpPr/>
          <p:nvPr/>
        </p:nvSpPr>
        <p:spPr bwMode="auto">
          <a:xfrm>
            <a:off x="7643813" y="1643063"/>
            <a:ext cx="1500187" cy="1500187"/>
          </a:xfrm>
          <a:prstGeom prst="mathMultiply">
            <a:avLst>
              <a:gd name="adj1" fmla="val 4917"/>
            </a:avLst>
          </a:prstGeom>
          <a:solidFill>
            <a:srgbClr val="FF0000"/>
          </a:solidFill>
          <a:ln w="9525" cap="flat" cmpd="sng" algn="ctr">
            <a:solidFill>
              <a:srgbClr val="FF0000"/>
            </a:solidFill>
            <a:prstDash val="solid"/>
            <a:round/>
            <a:headEnd type="none" w="med" len="med"/>
            <a:tailEnd type="none" w="med" len="med"/>
          </a:ln>
          <a:effectLst/>
        </p:spPr>
        <p:txBody>
          <a:bodyPr wrap="none" lIns="90000" tIns="46800" rIns="90000" bIns="46800" anchor="b"/>
          <a:lstStyle/>
          <a:p>
            <a:pPr>
              <a:defRPr/>
            </a:pPr>
            <a:endParaRPr lang="ja-JP" altLang="en-US"/>
          </a:p>
        </p:txBody>
      </p:sp>
      <p:sp>
        <p:nvSpPr>
          <p:cNvPr id="24604" name="スライド番号プレースホルダ 3"/>
          <p:cNvSpPr>
            <a:spLocks noGrp="1"/>
          </p:cNvSpPr>
          <p:nvPr>
            <p:ph type="sldNum" sz="quarter" idx="12"/>
          </p:nvPr>
        </p:nvSpPr>
        <p:spPr>
          <a:noFill/>
        </p:spPr>
        <p:txBody>
          <a:bodyPr/>
          <a:lstStyle/>
          <a:p>
            <a:fld id="{F945DDD5-4DDC-4447-9101-83C82891FA5D}" type="slidenum">
              <a:rPr lang="en-US" altLang="ja-JP" smtClean="0"/>
              <a:pPr/>
              <a:t>21</a:t>
            </a:fld>
            <a:endParaRPr lang="en-US" altLang="ja-JP" smtClean="0"/>
          </a:p>
        </p:txBody>
      </p:sp>
      <p:grpSp>
        <p:nvGrpSpPr>
          <p:cNvPr id="24605" name="グループ化 59"/>
          <p:cNvGrpSpPr>
            <a:grpSpLocks/>
          </p:cNvGrpSpPr>
          <p:nvPr/>
        </p:nvGrpSpPr>
        <p:grpSpPr bwMode="auto">
          <a:xfrm>
            <a:off x="214313" y="3357563"/>
            <a:ext cx="4643437" cy="1500197"/>
            <a:chOff x="214313" y="3357563"/>
            <a:chExt cx="4643437" cy="1500197"/>
          </a:xfrm>
        </p:grpSpPr>
        <p:sp>
          <p:nvSpPr>
            <p:cNvPr id="24608" name="正方形/長方形 14"/>
            <p:cNvSpPr>
              <a:spLocks noChangeArrowheads="1"/>
            </p:cNvSpPr>
            <p:nvPr/>
          </p:nvSpPr>
          <p:spPr bwMode="auto">
            <a:xfrm>
              <a:off x="214313" y="3357563"/>
              <a:ext cx="2000250" cy="285750"/>
            </a:xfrm>
            <a:prstGeom prst="rect">
              <a:avLst/>
            </a:prstGeom>
            <a:noFill/>
            <a:ln w="25400" algn="ctr">
              <a:solidFill>
                <a:srgbClr val="00B050"/>
              </a:solidFill>
              <a:prstDash val="dash"/>
              <a:round/>
              <a:headEnd/>
              <a:tailEnd/>
            </a:ln>
          </p:spPr>
          <p:txBody>
            <a:bodyPr wrap="none" lIns="90000" tIns="46800" rIns="90000" bIns="46800" anchor="b"/>
            <a:lstStyle/>
            <a:p>
              <a:endParaRPr lang="ja-JP" altLang="en-US"/>
            </a:p>
          </p:txBody>
        </p:sp>
        <p:sp>
          <p:nvSpPr>
            <p:cNvPr id="24609" name="正方形/長方形 12"/>
            <p:cNvSpPr>
              <a:spLocks noChangeArrowheads="1"/>
            </p:cNvSpPr>
            <p:nvPr/>
          </p:nvSpPr>
          <p:spPr bwMode="auto">
            <a:xfrm>
              <a:off x="214313" y="3643313"/>
              <a:ext cx="2000250" cy="1214447"/>
            </a:xfrm>
            <a:prstGeom prst="rect">
              <a:avLst/>
            </a:prstGeom>
            <a:noFill/>
            <a:ln w="25400" algn="ctr">
              <a:solidFill>
                <a:srgbClr val="FF0000"/>
              </a:solidFill>
              <a:round/>
              <a:headEnd/>
              <a:tailEnd/>
            </a:ln>
          </p:spPr>
          <p:txBody>
            <a:bodyPr wrap="none" lIns="90000" tIns="46800" rIns="90000" bIns="46800" anchor="b"/>
            <a:lstStyle/>
            <a:p>
              <a:endParaRPr lang="ja-JP" altLang="en-US"/>
            </a:p>
          </p:txBody>
        </p:sp>
        <p:sp>
          <p:nvSpPr>
            <p:cNvPr id="24610" name="正方形/長方形 15"/>
            <p:cNvSpPr>
              <a:spLocks noChangeArrowheads="1"/>
            </p:cNvSpPr>
            <p:nvPr/>
          </p:nvSpPr>
          <p:spPr bwMode="auto">
            <a:xfrm>
              <a:off x="2643188" y="3357563"/>
              <a:ext cx="2214562" cy="285750"/>
            </a:xfrm>
            <a:prstGeom prst="rect">
              <a:avLst/>
            </a:prstGeom>
            <a:noFill/>
            <a:ln w="25400" algn="ctr">
              <a:solidFill>
                <a:srgbClr val="00B050"/>
              </a:solidFill>
              <a:prstDash val="dash"/>
              <a:round/>
              <a:headEnd/>
              <a:tailEnd/>
            </a:ln>
          </p:spPr>
          <p:txBody>
            <a:bodyPr wrap="none" lIns="90000" tIns="46800" rIns="90000" bIns="46800" anchor="b"/>
            <a:lstStyle/>
            <a:p>
              <a:endParaRPr lang="ja-JP" altLang="en-US"/>
            </a:p>
          </p:txBody>
        </p:sp>
        <p:sp>
          <p:nvSpPr>
            <p:cNvPr id="24611" name="正方形/長方形 13"/>
            <p:cNvSpPr>
              <a:spLocks noChangeArrowheads="1"/>
            </p:cNvSpPr>
            <p:nvPr/>
          </p:nvSpPr>
          <p:spPr bwMode="auto">
            <a:xfrm>
              <a:off x="2643188" y="3643313"/>
              <a:ext cx="2214562" cy="1214447"/>
            </a:xfrm>
            <a:prstGeom prst="rect">
              <a:avLst/>
            </a:prstGeom>
            <a:noFill/>
            <a:ln w="25400" algn="ctr">
              <a:solidFill>
                <a:srgbClr val="FF0000"/>
              </a:solidFill>
              <a:round/>
              <a:headEnd/>
              <a:tailEnd/>
            </a:ln>
          </p:spPr>
          <p:txBody>
            <a:bodyPr wrap="none" lIns="90000" tIns="46800" rIns="90000" bIns="46800" anchor="b"/>
            <a:lstStyle/>
            <a:p>
              <a:endParaRPr lang="ja-JP" altLang="en-US"/>
            </a:p>
          </p:txBody>
        </p:sp>
      </p:grpSp>
      <p:sp>
        <p:nvSpPr>
          <p:cNvPr id="24606" name="正方形/長方形 7"/>
          <p:cNvSpPr>
            <a:spLocks noChangeArrowheads="1"/>
          </p:cNvSpPr>
          <p:nvPr/>
        </p:nvSpPr>
        <p:spPr bwMode="auto">
          <a:xfrm>
            <a:off x="5072063" y="1428750"/>
            <a:ext cx="3929062" cy="5143500"/>
          </a:xfrm>
          <a:prstGeom prst="rect">
            <a:avLst/>
          </a:prstGeom>
          <a:noFill/>
          <a:ln w="9525" algn="ctr">
            <a:solidFill>
              <a:schemeClr val="tx1"/>
            </a:solidFill>
            <a:round/>
            <a:headEnd/>
            <a:tailEnd/>
          </a:ln>
        </p:spPr>
        <p:txBody>
          <a:bodyPr wrap="none" lIns="90000" tIns="46800" rIns="90000" bIns="46800"/>
          <a:lstStyle/>
          <a:p>
            <a:pPr algn="ctr"/>
            <a:r>
              <a:rPr lang="ja-JP" altLang="en-US"/>
              <a:t>抽出が容易なコード片の候補</a:t>
            </a:r>
          </a:p>
        </p:txBody>
      </p:sp>
      <p:sp>
        <p:nvSpPr>
          <p:cNvPr id="24607" name="タイトル 1"/>
          <p:cNvSpPr>
            <a:spLocks noGrp="1"/>
          </p:cNvSpPr>
          <p:nvPr>
            <p:ph type="title"/>
          </p:nvPr>
        </p:nvSpPr>
        <p:spPr>
          <a:xfrm>
            <a:off x="317500" y="115888"/>
            <a:ext cx="8683625" cy="865187"/>
          </a:xfrm>
        </p:spPr>
        <p:txBody>
          <a:bodyPr/>
          <a:lstStyle/>
          <a:p>
            <a:r>
              <a:rPr lang="ja-JP" altLang="en-US" sz="3600" dirty="0" smtClean="0"/>
              <a:t>抽出が容易なコード片の候補の検出</a:t>
            </a:r>
          </a:p>
        </p:txBody>
      </p:sp>
      <p:grpSp>
        <p:nvGrpSpPr>
          <p:cNvPr id="80" name="グループ化 79"/>
          <p:cNvGrpSpPr/>
          <p:nvPr/>
        </p:nvGrpSpPr>
        <p:grpSpPr>
          <a:xfrm>
            <a:off x="1500166" y="3643314"/>
            <a:ext cx="3071834" cy="2643206"/>
            <a:chOff x="1500166" y="3643314"/>
            <a:chExt cx="3071834" cy="2643206"/>
          </a:xfrm>
        </p:grpSpPr>
        <p:sp>
          <p:nvSpPr>
            <p:cNvPr id="81" name="右中かっこ 80"/>
            <p:cNvSpPr/>
            <p:nvPr/>
          </p:nvSpPr>
          <p:spPr bwMode="auto">
            <a:xfrm>
              <a:off x="1500166" y="3643314"/>
              <a:ext cx="500066" cy="857256"/>
            </a:xfrm>
            <a:prstGeom prst="rightBrace">
              <a:avLst/>
            </a:prstGeom>
            <a:noFill/>
            <a:ln w="44450" cap="flat" cmpd="sng" algn="ctr">
              <a:solidFill>
                <a:srgbClr val="3366FF"/>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sp>
          <p:nvSpPr>
            <p:cNvPr id="82" name="左カーブ矢印 81"/>
            <p:cNvSpPr/>
            <p:nvPr/>
          </p:nvSpPr>
          <p:spPr bwMode="auto">
            <a:xfrm flipV="1">
              <a:off x="1785918" y="3857628"/>
              <a:ext cx="857256" cy="928694"/>
            </a:xfrm>
            <a:prstGeom prst="curvedLeftArrow">
              <a:avLst/>
            </a:prstGeom>
            <a:solidFill>
              <a:srgbClr val="99CCFF"/>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smtClean="0">
                <a:ln>
                  <a:noFill/>
                </a:ln>
                <a:solidFill>
                  <a:schemeClr val="tx1"/>
                </a:solidFill>
                <a:effectLst/>
                <a:latin typeface="Arial" charset="0"/>
                <a:ea typeface="ＭＳ Ｐゴシック" charset="-128"/>
              </a:endParaRPr>
            </a:p>
          </p:txBody>
        </p:sp>
        <p:sp>
          <p:nvSpPr>
            <p:cNvPr id="83" name="角丸四角形吹き出し 82"/>
            <p:cNvSpPr/>
            <p:nvPr/>
          </p:nvSpPr>
          <p:spPr bwMode="auto">
            <a:xfrm>
              <a:off x="2285984" y="5715016"/>
              <a:ext cx="2286016" cy="571504"/>
            </a:xfrm>
            <a:prstGeom prst="wedgeRoundRectCallout">
              <a:avLst>
                <a:gd name="adj1" fmla="val -48201"/>
                <a:gd name="adj2" fmla="val -226621"/>
                <a:gd name="adj3" fmla="val 16667"/>
              </a:avLst>
            </a:prstGeom>
            <a:solidFill>
              <a:srgbClr val="99CCFF"/>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ja-JP" dirty="0"/>
                <a:t>3</a:t>
              </a:r>
              <a:r>
                <a:rPr kumimoji="1" lang="ja-JP" altLang="en-US" sz="2400" b="0" i="0" u="none" strike="noStrike" cap="none" normalizeH="0" baseline="0" dirty="0" smtClean="0">
                  <a:ln>
                    <a:noFill/>
                  </a:ln>
                  <a:solidFill>
                    <a:schemeClr val="tx1"/>
                  </a:solidFill>
                  <a:effectLst/>
                  <a:latin typeface="Arial" charset="0"/>
                  <a:ea typeface="ＭＳ Ｐゴシック" charset="-128"/>
                </a:rPr>
                <a:t>変数への参照</a:t>
              </a:r>
            </a:p>
          </p:txBody>
        </p:sp>
      </p:grpSp>
      <p:grpSp>
        <p:nvGrpSpPr>
          <p:cNvPr id="84" name="グループ化 83"/>
          <p:cNvGrpSpPr/>
          <p:nvPr/>
        </p:nvGrpSpPr>
        <p:grpSpPr>
          <a:xfrm>
            <a:off x="1285852" y="3857628"/>
            <a:ext cx="2286016" cy="2428892"/>
            <a:chOff x="1285852" y="3857628"/>
            <a:chExt cx="2286016" cy="2428892"/>
          </a:xfrm>
        </p:grpSpPr>
        <p:sp>
          <p:nvSpPr>
            <p:cNvPr id="85" name="右中かっこ 84"/>
            <p:cNvSpPr/>
            <p:nvPr/>
          </p:nvSpPr>
          <p:spPr bwMode="auto">
            <a:xfrm flipH="1">
              <a:off x="2428860" y="3857628"/>
              <a:ext cx="500066" cy="714380"/>
            </a:xfrm>
            <a:prstGeom prst="rightBrace">
              <a:avLst/>
            </a:prstGeom>
            <a:noFill/>
            <a:ln w="44450" cap="flat" cmpd="sng" algn="ctr">
              <a:solidFill>
                <a:srgbClr val="3366FF"/>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sp>
          <p:nvSpPr>
            <p:cNvPr id="86" name="左カーブ矢印 85"/>
            <p:cNvSpPr/>
            <p:nvPr/>
          </p:nvSpPr>
          <p:spPr bwMode="auto">
            <a:xfrm flipH="1" flipV="1">
              <a:off x="1785918" y="4000504"/>
              <a:ext cx="857256" cy="785818"/>
            </a:xfrm>
            <a:prstGeom prst="curvedLeftArrow">
              <a:avLst/>
            </a:prstGeom>
            <a:solidFill>
              <a:srgbClr val="99CCFF"/>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smtClean="0">
                <a:ln>
                  <a:noFill/>
                </a:ln>
                <a:solidFill>
                  <a:schemeClr val="tx1"/>
                </a:solidFill>
                <a:effectLst/>
                <a:latin typeface="Arial" charset="0"/>
                <a:ea typeface="ＭＳ Ｐゴシック" charset="-128"/>
              </a:endParaRPr>
            </a:p>
          </p:txBody>
        </p:sp>
        <p:sp>
          <p:nvSpPr>
            <p:cNvPr id="87" name="角丸四角形吹き出し 86"/>
            <p:cNvSpPr/>
            <p:nvPr/>
          </p:nvSpPr>
          <p:spPr bwMode="auto">
            <a:xfrm>
              <a:off x="1285852" y="5715016"/>
              <a:ext cx="2286016" cy="571504"/>
            </a:xfrm>
            <a:prstGeom prst="wedgeRoundRectCallout">
              <a:avLst>
                <a:gd name="adj1" fmla="val -9604"/>
                <a:gd name="adj2" fmla="val -212586"/>
                <a:gd name="adj3" fmla="val 16667"/>
              </a:avLst>
            </a:prstGeom>
            <a:solidFill>
              <a:srgbClr val="99CCFF"/>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Arial" charset="0"/>
                  <a:ea typeface="ＭＳ Ｐゴシック" charset="-128"/>
                </a:rPr>
                <a:t>2</a:t>
              </a:r>
              <a:r>
                <a:rPr kumimoji="1" lang="ja-JP" altLang="en-US" sz="2400" b="0" i="0" u="none" strike="noStrike" cap="none" normalizeH="0" baseline="0" dirty="0" smtClean="0">
                  <a:ln>
                    <a:noFill/>
                  </a:ln>
                  <a:solidFill>
                    <a:schemeClr val="tx1"/>
                  </a:solidFill>
                  <a:effectLst/>
                  <a:latin typeface="Arial" charset="0"/>
                  <a:ea typeface="ＭＳ Ｐゴシック" charset="-128"/>
                </a:rPr>
                <a:t>変数への参照</a:t>
              </a:r>
            </a:p>
          </p:txBody>
        </p:sp>
      </p:grpSp>
      <p:sp>
        <p:nvSpPr>
          <p:cNvPr id="88" name="テキスト ボックス 87"/>
          <p:cNvSpPr txBox="1"/>
          <p:nvPr/>
        </p:nvSpPr>
        <p:spPr bwMode="auto">
          <a:xfrm>
            <a:off x="428596" y="1500174"/>
            <a:ext cx="3786214" cy="584775"/>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n"/>
              <a:tabLst/>
            </a:pPr>
            <a:r>
              <a:rPr lang="ja-JP" altLang="en-US" sz="3200" kern="0" dirty="0" smtClean="0">
                <a:solidFill>
                  <a:schemeClr val="tx1"/>
                </a:solidFill>
              </a:rPr>
              <a:t>範囲を前へ拡大</a:t>
            </a:r>
            <a:endParaRPr kumimoji="1" lang="ja-JP" altLang="en-US" sz="32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3" presetClass="emph" presetSubtype="1" nodeType="withEffect">
                                  <p:stCondLst>
                                    <p:cond delay="0"/>
                                  </p:stCondLst>
                                  <p:childTnLst>
                                    <p:set>
                                      <p:cBhvr override="childStyle">
                                        <p:cTn id="8" dur="indefinite"/>
                                        <p:tgtEl>
                                          <p:spTgt spid="24579">
                                            <p:txEl>
                                              <p:pRg st="7" end="7"/>
                                            </p:txEl>
                                          </p:spTgt>
                                        </p:tgtEl>
                                        <p:attrNameLst>
                                          <p:attrName>style.color</p:attrName>
                                        </p:attrNameLst>
                                      </p:cBhvr>
                                      <p:to>
                                        <p:clrVal>
                                          <a:schemeClr val="accent2"/>
                                        </p:clrVal>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80"/>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par>
                                <p:cTn id="15" presetID="3" presetClass="emph" presetSubtype="1" nodeType="withEffect">
                                  <p:stCondLst>
                                    <p:cond delay="0"/>
                                  </p:stCondLst>
                                  <p:childTnLst>
                                    <p:set>
                                      <p:cBhvr override="childStyle">
                                        <p:cTn id="16" dur="indefinite"/>
                                        <p:tgtEl>
                                          <p:spTgt spid="24580">
                                            <p:txEl>
                                              <p:pRg st="7" end="7"/>
                                            </p:txEl>
                                          </p:spTgt>
                                        </p:tgtEl>
                                        <p:attrNameLst>
                                          <p:attrName>style.color</p:attrName>
                                        </p:attrNameLst>
                                      </p:cBhvr>
                                      <p:to>
                                        <p:clrVal>
                                          <a:schemeClr val="accent2"/>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番号プレースホルダ 3"/>
          <p:cNvSpPr>
            <a:spLocks noGrp="1"/>
          </p:cNvSpPr>
          <p:nvPr>
            <p:ph type="sldNum" sz="quarter" idx="12"/>
          </p:nvPr>
        </p:nvSpPr>
        <p:spPr>
          <a:noFill/>
        </p:spPr>
        <p:txBody>
          <a:bodyPr/>
          <a:lstStyle/>
          <a:p>
            <a:fld id="{1D6FAA85-E5C3-40A9-9C7A-CE3CB2D11E67}" type="slidenum">
              <a:rPr lang="en-US" altLang="ja-JP" smtClean="0"/>
              <a:pPr/>
              <a:t>22</a:t>
            </a:fld>
            <a:endParaRPr lang="en-US" altLang="ja-JP" smtClean="0"/>
          </a:p>
        </p:txBody>
      </p:sp>
      <p:sp>
        <p:nvSpPr>
          <p:cNvPr id="27651" name="AutoShape 32"/>
          <p:cNvSpPr>
            <a:spLocks noChangeArrowheads="1"/>
          </p:cNvSpPr>
          <p:nvPr/>
        </p:nvSpPr>
        <p:spPr bwMode="auto">
          <a:xfrm flipV="1">
            <a:off x="142875" y="2357438"/>
            <a:ext cx="2143125" cy="3429000"/>
          </a:xfrm>
          <a:prstGeom prst="foldedCorner">
            <a:avLst>
              <a:gd name="adj" fmla="val 12500"/>
            </a:avLst>
          </a:prstGeom>
          <a:solidFill>
            <a:srgbClr val="FFFFCC"/>
          </a:solidFill>
          <a:ln w="9525">
            <a:solidFill>
              <a:schemeClr val="tx1"/>
            </a:solidFill>
            <a:round/>
            <a:headEnd/>
            <a:tailEnd/>
          </a:ln>
        </p:spPr>
        <p:txBody>
          <a:bodyPr rot="10800000" wrap="none" anchor="b"/>
          <a:lstStyle/>
          <a:p>
            <a:r>
              <a:rPr lang="en-US" altLang="ja-JP" sz="2000" dirty="0"/>
              <a:t>…</a:t>
            </a:r>
          </a:p>
          <a:p>
            <a:r>
              <a:rPr lang="en-US" altLang="ja-JP" sz="2000" dirty="0"/>
              <a:t>i</a:t>
            </a:r>
            <a:r>
              <a:rPr lang="en-US" altLang="ja-JP" sz="2000" dirty="0" smtClean="0"/>
              <a:t>f(x </a:t>
            </a:r>
            <a:r>
              <a:rPr lang="en-US" altLang="ja-JP" sz="2000" dirty="0"/>
              <a:t>&gt; 0){</a:t>
            </a:r>
          </a:p>
          <a:p>
            <a:r>
              <a:rPr lang="en-US" altLang="ja-JP" sz="2000" dirty="0"/>
              <a:t> </a:t>
            </a:r>
            <a:r>
              <a:rPr lang="en-US" altLang="ja-JP" sz="2000" dirty="0" err="1"/>
              <a:t>setBase</a:t>
            </a:r>
            <a:r>
              <a:rPr lang="en-US" altLang="ja-JP" sz="2000" dirty="0"/>
              <a:t>(x);</a:t>
            </a:r>
          </a:p>
          <a:p>
            <a:r>
              <a:rPr lang="en-US" altLang="ja-JP" sz="2000" dirty="0"/>
              <a:t> check();</a:t>
            </a:r>
          </a:p>
          <a:p>
            <a:r>
              <a:rPr lang="en-US" altLang="ja-JP" sz="2000" dirty="0"/>
              <a:t> a = base();</a:t>
            </a:r>
          </a:p>
          <a:p>
            <a:r>
              <a:rPr lang="en-US" altLang="ja-JP" sz="2000" dirty="0"/>
              <a:t> b = a*rate();</a:t>
            </a:r>
          </a:p>
          <a:p>
            <a:r>
              <a:rPr lang="en-US" altLang="ja-JP" sz="2000" dirty="0"/>
              <a:t> c = cost();</a:t>
            </a:r>
          </a:p>
          <a:p>
            <a:r>
              <a:rPr lang="en-US" altLang="ja-JP" sz="2000" dirty="0"/>
              <a:t> calc(a, b, c);</a:t>
            </a:r>
          </a:p>
          <a:p>
            <a:r>
              <a:rPr lang="en-US" altLang="ja-JP" sz="2000" dirty="0"/>
              <a:t> </a:t>
            </a:r>
            <a:r>
              <a:rPr lang="en-US" altLang="ja-JP" sz="2000" dirty="0" smtClean="0"/>
              <a:t>result = res(</a:t>
            </a:r>
            <a:r>
              <a:rPr lang="en-US" altLang="ja-JP" sz="2000" dirty="0" err="1" smtClean="0"/>
              <a:t>x,y</a:t>
            </a:r>
            <a:r>
              <a:rPr lang="en-US" altLang="ja-JP" sz="2000" dirty="0"/>
              <a:t>);</a:t>
            </a:r>
          </a:p>
          <a:p>
            <a:r>
              <a:rPr lang="en-US" altLang="ja-JP" sz="2000" dirty="0"/>
              <a:t>}</a:t>
            </a:r>
          </a:p>
          <a:p>
            <a:r>
              <a:rPr lang="en-US" altLang="ja-JP" sz="2000" dirty="0"/>
              <a:t>…</a:t>
            </a:r>
          </a:p>
        </p:txBody>
      </p:sp>
      <p:sp>
        <p:nvSpPr>
          <p:cNvPr id="27652" name="AutoShape 32"/>
          <p:cNvSpPr>
            <a:spLocks noChangeArrowheads="1"/>
          </p:cNvSpPr>
          <p:nvPr/>
        </p:nvSpPr>
        <p:spPr bwMode="auto">
          <a:xfrm flipV="1">
            <a:off x="2571750" y="2357438"/>
            <a:ext cx="2357438" cy="3429000"/>
          </a:xfrm>
          <a:prstGeom prst="foldedCorner">
            <a:avLst>
              <a:gd name="adj" fmla="val 12500"/>
            </a:avLst>
          </a:prstGeom>
          <a:solidFill>
            <a:srgbClr val="FFFFCC"/>
          </a:solidFill>
          <a:ln w="9525">
            <a:solidFill>
              <a:schemeClr val="tx1"/>
            </a:solidFill>
            <a:round/>
            <a:headEnd/>
            <a:tailEnd/>
          </a:ln>
        </p:spPr>
        <p:txBody>
          <a:bodyPr rot="10800000" wrap="none" anchor="b"/>
          <a:lstStyle/>
          <a:p>
            <a:r>
              <a:rPr lang="en-US" altLang="ja-JP" sz="2000" dirty="0"/>
              <a:t>…</a:t>
            </a:r>
          </a:p>
          <a:p>
            <a:r>
              <a:rPr lang="en-US" altLang="ja-JP" sz="2000" dirty="0"/>
              <a:t>if(x &gt; 0){</a:t>
            </a:r>
          </a:p>
          <a:p>
            <a:r>
              <a:rPr lang="en-US" altLang="ja-JP" sz="2000" dirty="0"/>
              <a:t> </a:t>
            </a:r>
            <a:r>
              <a:rPr lang="en-US" altLang="ja-JP" sz="2000" dirty="0" err="1"/>
              <a:t>setBase</a:t>
            </a:r>
            <a:r>
              <a:rPr lang="en-US" altLang="ja-JP" sz="2000" dirty="0"/>
              <a:t>(x);</a:t>
            </a:r>
          </a:p>
          <a:p>
            <a:r>
              <a:rPr lang="en-US" altLang="ja-JP" sz="2000" dirty="0"/>
              <a:t> check();</a:t>
            </a:r>
          </a:p>
          <a:p>
            <a:r>
              <a:rPr lang="en-US" altLang="ja-JP" sz="2000" dirty="0"/>
              <a:t> </a:t>
            </a:r>
            <a:r>
              <a:rPr lang="en-US" altLang="ja-JP" sz="2000" dirty="0" err="1" smtClean="0"/>
              <a:t>setDead</a:t>
            </a:r>
            <a:r>
              <a:rPr lang="en-US" altLang="ja-JP" sz="2000" dirty="0" smtClean="0"/>
              <a:t>(y);</a:t>
            </a:r>
            <a:endParaRPr lang="en-US" altLang="ja-JP" sz="2000" dirty="0"/>
          </a:p>
          <a:p>
            <a:r>
              <a:rPr lang="en-US" altLang="ja-JP" sz="2000" dirty="0"/>
              <a:t> b = b-dead()*rate();</a:t>
            </a:r>
          </a:p>
          <a:p>
            <a:r>
              <a:rPr lang="en-US" altLang="ja-JP" sz="2000" dirty="0"/>
              <a:t> c = cost();</a:t>
            </a:r>
          </a:p>
          <a:p>
            <a:r>
              <a:rPr lang="en-US" altLang="ja-JP" sz="2000" dirty="0"/>
              <a:t> calc(a, b, c);</a:t>
            </a:r>
          </a:p>
          <a:p>
            <a:r>
              <a:rPr lang="en-US" altLang="ja-JP" sz="2000" dirty="0"/>
              <a:t> </a:t>
            </a:r>
            <a:r>
              <a:rPr lang="en-US" altLang="ja-JP" sz="2000" dirty="0" smtClean="0"/>
              <a:t>result = res(</a:t>
            </a:r>
            <a:r>
              <a:rPr lang="en-US" altLang="ja-JP" sz="2000" dirty="0" err="1" smtClean="0"/>
              <a:t>x,y</a:t>
            </a:r>
            <a:r>
              <a:rPr lang="en-US" altLang="ja-JP" sz="2000" dirty="0"/>
              <a:t>);</a:t>
            </a:r>
          </a:p>
          <a:p>
            <a:r>
              <a:rPr lang="en-US" altLang="ja-JP" sz="2000" dirty="0"/>
              <a:t>}</a:t>
            </a:r>
          </a:p>
          <a:p>
            <a:r>
              <a:rPr lang="en-US" altLang="ja-JP" sz="2000" dirty="0"/>
              <a:t>…</a:t>
            </a:r>
          </a:p>
        </p:txBody>
      </p:sp>
      <p:grpSp>
        <p:nvGrpSpPr>
          <p:cNvPr id="27653" name="グループ化 197"/>
          <p:cNvGrpSpPr>
            <a:grpSpLocks/>
          </p:cNvGrpSpPr>
          <p:nvPr/>
        </p:nvGrpSpPr>
        <p:grpSpPr bwMode="auto">
          <a:xfrm>
            <a:off x="214313" y="3000375"/>
            <a:ext cx="4643437" cy="2143125"/>
            <a:chOff x="214313" y="3000372"/>
            <a:chExt cx="4643437" cy="2143140"/>
          </a:xfrm>
        </p:grpSpPr>
        <p:sp>
          <p:nvSpPr>
            <p:cNvPr id="27751" name="正方形/長方形 14"/>
            <p:cNvSpPr>
              <a:spLocks noChangeArrowheads="1"/>
            </p:cNvSpPr>
            <p:nvPr/>
          </p:nvSpPr>
          <p:spPr bwMode="auto">
            <a:xfrm>
              <a:off x="214313" y="3000372"/>
              <a:ext cx="2000250" cy="357191"/>
            </a:xfrm>
            <a:prstGeom prst="rect">
              <a:avLst/>
            </a:prstGeom>
            <a:noFill/>
            <a:ln w="25400" algn="ctr">
              <a:solidFill>
                <a:srgbClr val="00B050"/>
              </a:solidFill>
              <a:prstDash val="dash"/>
              <a:round/>
              <a:headEnd/>
              <a:tailEnd/>
            </a:ln>
          </p:spPr>
          <p:txBody>
            <a:bodyPr wrap="none" lIns="90000" tIns="46800" rIns="90000" bIns="46800" anchor="b"/>
            <a:lstStyle/>
            <a:p>
              <a:endParaRPr lang="ja-JP" altLang="en-US"/>
            </a:p>
          </p:txBody>
        </p:sp>
        <p:sp>
          <p:nvSpPr>
            <p:cNvPr id="27752" name="正方形/長方形 12"/>
            <p:cNvSpPr>
              <a:spLocks noChangeArrowheads="1"/>
            </p:cNvSpPr>
            <p:nvPr/>
          </p:nvSpPr>
          <p:spPr bwMode="auto">
            <a:xfrm>
              <a:off x="214313" y="3357563"/>
              <a:ext cx="2000250" cy="1785949"/>
            </a:xfrm>
            <a:prstGeom prst="rect">
              <a:avLst/>
            </a:prstGeom>
            <a:noFill/>
            <a:ln w="25400" algn="ctr">
              <a:solidFill>
                <a:srgbClr val="FF0000"/>
              </a:solidFill>
              <a:round/>
              <a:headEnd/>
              <a:tailEnd/>
            </a:ln>
          </p:spPr>
          <p:txBody>
            <a:bodyPr wrap="none" lIns="90000" tIns="46800" rIns="90000" bIns="46800" anchor="b"/>
            <a:lstStyle/>
            <a:p>
              <a:endParaRPr lang="ja-JP" altLang="en-US"/>
            </a:p>
          </p:txBody>
        </p:sp>
        <p:sp>
          <p:nvSpPr>
            <p:cNvPr id="27753" name="正方形/長方形 15"/>
            <p:cNvSpPr>
              <a:spLocks noChangeArrowheads="1"/>
            </p:cNvSpPr>
            <p:nvPr/>
          </p:nvSpPr>
          <p:spPr bwMode="auto">
            <a:xfrm>
              <a:off x="2643188" y="3000372"/>
              <a:ext cx="2214562" cy="357191"/>
            </a:xfrm>
            <a:prstGeom prst="rect">
              <a:avLst/>
            </a:prstGeom>
            <a:noFill/>
            <a:ln w="25400" algn="ctr">
              <a:solidFill>
                <a:srgbClr val="00B050"/>
              </a:solidFill>
              <a:prstDash val="dash"/>
              <a:round/>
              <a:headEnd/>
              <a:tailEnd/>
            </a:ln>
          </p:spPr>
          <p:txBody>
            <a:bodyPr wrap="none" lIns="90000" tIns="46800" rIns="90000" bIns="46800" anchor="b"/>
            <a:lstStyle/>
            <a:p>
              <a:endParaRPr lang="ja-JP" altLang="en-US"/>
            </a:p>
          </p:txBody>
        </p:sp>
        <p:sp>
          <p:nvSpPr>
            <p:cNvPr id="27754" name="正方形/長方形 13"/>
            <p:cNvSpPr>
              <a:spLocks noChangeArrowheads="1"/>
            </p:cNvSpPr>
            <p:nvPr/>
          </p:nvSpPr>
          <p:spPr bwMode="auto">
            <a:xfrm>
              <a:off x="2643188" y="3357563"/>
              <a:ext cx="2214562" cy="1785949"/>
            </a:xfrm>
            <a:prstGeom prst="rect">
              <a:avLst/>
            </a:prstGeom>
            <a:noFill/>
            <a:ln w="25400" algn="ctr">
              <a:solidFill>
                <a:srgbClr val="FF0000"/>
              </a:solidFill>
              <a:round/>
              <a:headEnd/>
              <a:tailEnd/>
            </a:ln>
          </p:spPr>
          <p:txBody>
            <a:bodyPr wrap="none" lIns="90000" tIns="46800" rIns="90000" bIns="46800" anchor="b"/>
            <a:lstStyle/>
            <a:p>
              <a:endParaRPr lang="ja-JP" altLang="en-US"/>
            </a:p>
          </p:txBody>
        </p:sp>
      </p:grpSp>
      <p:grpSp>
        <p:nvGrpSpPr>
          <p:cNvPr id="27654" name="グループ化 128"/>
          <p:cNvGrpSpPr>
            <a:grpSpLocks/>
          </p:cNvGrpSpPr>
          <p:nvPr/>
        </p:nvGrpSpPr>
        <p:grpSpPr bwMode="auto">
          <a:xfrm>
            <a:off x="5286375" y="3143250"/>
            <a:ext cx="785813" cy="857250"/>
            <a:chOff x="5286390" y="3143254"/>
            <a:chExt cx="785812" cy="857250"/>
          </a:xfrm>
        </p:grpSpPr>
        <p:sp>
          <p:nvSpPr>
            <p:cNvPr id="27747" name="AutoShape 32"/>
            <p:cNvSpPr>
              <a:spLocks noChangeArrowheads="1"/>
            </p:cNvSpPr>
            <p:nvPr/>
          </p:nvSpPr>
          <p:spPr bwMode="auto">
            <a:xfrm flipV="1">
              <a:off x="5286390" y="3143254"/>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27748" name="直線コネクタ 61"/>
            <p:cNvCxnSpPr>
              <a:cxnSpLocks noChangeShapeType="1"/>
            </p:cNvCxnSpPr>
            <p:nvPr/>
          </p:nvCxnSpPr>
          <p:spPr bwMode="auto">
            <a:xfrm>
              <a:off x="5357832" y="3571869"/>
              <a:ext cx="642942" cy="0"/>
            </a:xfrm>
            <a:prstGeom prst="line">
              <a:avLst/>
            </a:prstGeom>
            <a:noFill/>
            <a:ln w="28575" algn="ctr">
              <a:solidFill>
                <a:srgbClr val="FF0000"/>
              </a:solidFill>
              <a:round/>
              <a:headEnd/>
              <a:tailEnd/>
            </a:ln>
          </p:spPr>
        </p:cxnSp>
        <p:cxnSp>
          <p:nvCxnSpPr>
            <p:cNvPr id="27749" name="直線コネクタ 62"/>
            <p:cNvCxnSpPr>
              <a:cxnSpLocks noChangeShapeType="1"/>
            </p:cNvCxnSpPr>
            <p:nvPr/>
          </p:nvCxnSpPr>
          <p:spPr bwMode="auto">
            <a:xfrm>
              <a:off x="5357832" y="3643307"/>
              <a:ext cx="642942" cy="0"/>
            </a:xfrm>
            <a:prstGeom prst="line">
              <a:avLst/>
            </a:prstGeom>
            <a:noFill/>
            <a:ln w="28575" algn="ctr">
              <a:solidFill>
                <a:srgbClr val="FF0000"/>
              </a:solidFill>
              <a:round/>
              <a:headEnd/>
              <a:tailEnd/>
            </a:ln>
          </p:spPr>
        </p:cxnSp>
        <p:cxnSp>
          <p:nvCxnSpPr>
            <p:cNvPr id="27750" name="直線コネクタ 63"/>
            <p:cNvCxnSpPr>
              <a:cxnSpLocks noChangeShapeType="1"/>
            </p:cNvCxnSpPr>
            <p:nvPr/>
          </p:nvCxnSpPr>
          <p:spPr bwMode="auto">
            <a:xfrm>
              <a:off x="5357822" y="3714752"/>
              <a:ext cx="642942" cy="0"/>
            </a:xfrm>
            <a:prstGeom prst="line">
              <a:avLst/>
            </a:prstGeom>
            <a:noFill/>
            <a:ln w="28575" algn="ctr">
              <a:solidFill>
                <a:srgbClr val="00B050"/>
              </a:solidFill>
              <a:round/>
              <a:headEnd/>
              <a:tailEnd/>
            </a:ln>
          </p:spPr>
        </p:cxnSp>
      </p:grpSp>
      <p:grpSp>
        <p:nvGrpSpPr>
          <p:cNvPr id="27655" name="グループ化 127"/>
          <p:cNvGrpSpPr>
            <a:grpSpLocks/>
          </p:cNvGrpSpPr>
          <p:nvPr/>
        </p:nvGrpSpPr>
        <p:grpSpPr bwMode="auto">
          <a:xfrm>
            <a:off x="5286375" y="1928813"/>
            <a:ext cx="785813" cy="857250"/>
            <a:chOff x="5286380" y="1928808"/>
            <a:chExt cx="785812" cy="857250"/>
          </a:xfrm>
        </p:grpSpPr>
        <p:sp>
          <p:nvSpPr>
            <p:cNvPr id="27744" name="AutoShape 32"/>
            <p:cNvSpPr>
              <a:spLocks noChangeArrowheads="1"/>
            </p:cNvSpPr>
            <p:nvPr/>
          </p:nvSpPr>
          <p:spPr bwMode="auto">
            <a:xfrm flipV="1">
              <a:off x="5286380" y="1928808"/>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27745" name="直線コネクタ 65"/>
            <p:cNvCxnSpPr>
              <a:cxnSpLocks noChangeShapeType="1"/>
            </p:cNvCxnSpPr>
            <p:nvPr/>
          </p:nvCxnSpPr>
          <p:spPr bwMode="auto">
            <a:xfrm>
              <a:off x="5357822" y="2357423"/>
              <a:ext cx="642942" cy="0"/>
            </a:xfrm>
            <a:prstGeom prst="line">
              <a:avLst/>
            </a:prstGeom>
            <a:noFill/>
            <a:ln w="28575" algn="ctr">
              <a:solidFill>
                <a:srgbClr val="FF0000"/>
              </a:solidFill>
              <a:round/>
              <a:headEnd/>
              <a:tailEnd/>
            </a:ln>
          </p:spPr>
        </p:cxnSp>
        <p:cxnSp>
          <p:nvCxnSpPr>
            <p:cNvPr id="27746" name="直線コネクタ 66"/>
            <p:cNvCxnSpPr>
              <a:cxnSpLocks noChangeShapeType="1"/>
            </p:cNvCxnSpPr>
            <p:nvPr/>
          </p:nvCxnSpPr>
          <p:spPr bwMode="auto">
            <a:xfrm>
              <a:off x="5357822" y="2428861"/>
              <a:ext cx="642942" cy="0"/>
            </a:xfrm>
            <a:prstGeom prst="line">
              <a:avLst/>
            </a:prstGeom>
            <a:noFill/>
            <a:ln w="28575" algn="ctr">
              <a:solidFill>
                <a:srgbClr val="FF0000"/>
              </a:solidFill>
              <a:round/>
              <a:headEnd/>
              <a:tailEnd/>
            </a:ln>
          </p:spPr>
        </p:cxnSp>
      </p:grpSp>
      <p:grpSp>
        <p:nvGrpSpPr>
          <p:cNvPr id="27656" name="グループ化 129"/>
          <p:cNvGrpSpPr>
            <a:grpSpLocks/>
          </p:cNvGrpSpPr>
          <p:nvPr/>
        </p:nvGrpSpPr>
        <p:grpSpPr bwMode="auto">
          <a:xfrm>
            <a:off x="5286375" y="4357688"/>
            <a:ext cx="785813" cy="857250"/>
            <a:chOff x="5286384" y="4357700"/>
            <a:chExt cx="785812" cy="857250"/>
          </a:xfrm>
        </p:grpSpPr>
        <p:sp>
          <p:nvSpPr>
            <p:cNvPr id="27739" name="AutoShape 32"/>
            <p:cNvSpPr>
              <a:spLocks noChangeArrowheads="1"/>
            </p:cNvSpPr>
            <p:nvPr/>
          </p:nvSpPr>
          <p:spPr bwMode="auto">
            <a:xfrm flipV="1">
              <a:off x="5286384" y="4357700"/>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27740" name="直線コネクタ 68"/>
            <p:cNvCxnSpPr>
              <a:cxnSpLocks noChangeShapeType="1"/>
            </p:cNvCxnSpPr>
            <p:nvPr/>
          </p:nvCxnSpPr>
          <p:spPr bwMode="auto">
            <a:xfrm>
              <a:off x="5357826" y="4786315"/>
              <a:ext cx="642942" cy="0"/>
            </a:xfrm>
            <a:prstGeom prst="line">
              <a:avLst/>
            </a:prstGeom>
            <a:noFill/>
            <a:ln w="28575" algn="ctr">
              <a:solidFill>
                <a:srgbClr val="FF0000"/>
              </a:solidFill>
              <a:round/>
              <a:headEnd/>
              <a:tailEnd/>
            </a:ln>
          </p:spPr>
        </p:cxnSp>
        <p:cxnSp>
          <p:nvCxnSpPr>
            <p:cNvPr id="27741" name="直線コネクタ 69"/>
            <p:cNvCxnSpPr>
              <a:cxnSpLocks noChangeShapeType="1"/>
            </p:cNvCxnSpPr>
            <p:nvPr/>
          </p:nvCxnSpPr>
          <p:spPr bwMode="auto">
            <a:xfrm>
              <a:off x="5357826" y="4857753"/>
              <a:ext cx="642942" cy="0"/>
            </a:xfrm>
            <a:prstGeom prst="line">
              <a:avLst/>
            </a:prstGeom>
            <a:noFill/>
            <a:ln w="28575" algn="ctr">
              <a:solidFill>
                <a:srgbClr val="FF0000"/>
              </a:solidFill>
              <a:round/>
              <a:headEnd/>
              <a:tailEnd/>
            </a:ln>
          </p:spPr>
        </p:cxnSp>
        <p:cxnSp>
          <p:nvCxnSpPr>
            <p:cNvPr id="27742" name="直線コネクタ 70"/>
            <p:cNvCxnSpPr>
              <a:cxnSpLocks noChangeShapeType="1"/>
            </p:cNvCxnSpPr>
            <p:nvPr/>
          </p:nvCxnSpPr>
          <p:spPr bwMode="auto">
            <a:xfrm>
              <a:off x="5357816" y="4929198"/>
              <a:ext cx="642942" cy="0"/>
            </a:xfrm>
            <a:prstGeom prst="line">
              <a:avLst/>
            </a:prstGeom>
            <a:noFill/>
            <a:ln w="28575" algn="ctr">
              <a:solidFill>
                <a:srgbClr val="00B050"/>
              </a:solidFill>
              <a:round/>
              <a:headEnd/>
              <a:tailEnd/>
            </a:ln>
          </p:spPr>
        </p:cxnSp>
        <p:cxnSp>
          <p:nvCxnSpPr>
            <p:cNvPr id="27743" name="直線コネクタ 71"/>
            <p:cNvCxnSpPr>
              <a:cxnSpLocks noChangeShapeType="1"/>
            </p:cNvCxnSpPr>
            <p:nvPr/>
          </p:nvCxnSpPr>
          <p:spPr bwMode="auto">
            <a:xfrm>
              <a:off x="5357816" y="5000636"/>
              <a:ext cx="642942" cy="0"/>
            </a:xfrm>
            <a:prstGeom prst="line">
              <a:avLst/>
            </a:prstGeom>
            <a:noFill/>
            <a:ln w="28575" algn="ctr">
              <a:solidFill>
                <a:srgbClr val="00B050"/>
              </a:solidFill>
              <a:round/>
              <a:headEnd/>
              <a:tailEnd/>
            </a:ln>
          </p:spPr>
        </p:cxnSp>
      </p:grpSp>
      <p:grpSp>
        <p:nvGrpSpPr>
          <p:cNvPr id="27657" name="グループ化 130"/>
          <p:cNvGrpSpPr>
            <a:grpSpLocks/>
          </p:cNvGrpSpPr>
          <p:nvPr/>
        </p:nvGrpSpPr>
        <p:grpSpPr bwMode="auto">
          <a:xfrm>
            <a:off x="5286375" y="5572125"/>
            <a:ext cx="785813" cy="857250"/>
            <a:chOff x="5286384" y="5500708"/>
            <a:chExt cx="785812" cy="857250"/>
          </a:xfrm>
        </p:grpSpPr>
        <p:sp>
          <p:nvSpPr>
            <p:cNvPr id="27733" name="AutoShape 32"/>
            <p:cNvSpPr>
              <a:spLocks noChangeArrowheads="1"/>
            </p:cNvSpPr>
            <p:nvPr/>
          </p:nvSpPr>
          <p:spPr bwMode="auto">
            <a:xfrm flipV="1">
              <a:off x="5286384" y="5500708"/>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27734" name="直線コネクタ 73"/>
            <p:cNvCxnSpPr>
              <a:cxnSpLocks noChangeShapeType="1"/>
            </p:cNvCxnSpPr>
            <p:nvPr/>
          </p:nvCxnSpPr>
          <p:spPr bwMode="auto">
            <a:xfrm>
              <a:off x="5357826" y="5929323"/>
              <a:ext cx="642942" cy="0"/>
            </a:xfrm>
            <a:prstGeom prst="line">
              <a:avLst/>
            </a:prstGeom>
            <a:noFill/>
            <a:ln w="28575" algn="ctr">
              <a:solidFill>
                <a:srgbClr val="FF0000"/>
              </a:solidFill>
              <a:round/>
              <a:headEnd/>
              <a:tailEnd/>
            </a:ln>
          </p:spPr>
        </p:cxnSp>
        <p:cxnSp>
          <p:nvCxnSpPr>
            <p:cNvPr id="27735" name="直線コネクタ 74"/>
            <p:cNvCxnSpPr>
              <a:cxnSpLocks noChangeShapeType="1"/>
            </p:cNvCxnSpPr>
            <p:nvPr/>
          </p:nvCxnSpPr>
          <p:spPr bwMode="auto">
            <a:xfrm>
              <a:off x="5357826" y="6000761"/>
              <a:ext cx="642942" cy="0"/>
            </a:xfrm>
            <a:prstGeom prst="line">
              <a:avLst/>
            </a:prstGeom>
            <a:noFill/>
            <a:ln w="28575" algn="ctr">
              <a:solidFill>
                <a:srgbClr val="FF0000"/>
              </a:solidFill>
              <a:round/>
              <a:headEnd/>
              <a:tailEnd/>
            </a:ln>
          </p:spPr>
        </p:cxnSp>
        <p:cxnSp>
          <p:nvCxnSpPr>
            <p:cNvPr id="27736" name="直線コネクタ 75"/>
            <p:cNvCxnSpPr>
              <a:cxnSpLocks noChangeShapeType="1"/>
            </p:cNvCxnSpPr>
            <p:nvPr/>
          </p:nvCxnSpPr>
          <p:spPr bwMode="auto">
            <a:xfrm>
              <a:off x="5357816" y="6072206"/>
              <a:ext cx="642942" cy="0"/>
            </a:xfrm>
            <a:prstGeom prst="line">
              <a:avLst/>
            </a:prstGeom>
            <a:noFill/>
            <a:ln w="28575" algn="ctr">
              <a:solidFill>
                <a:srgbClr val="00B050"/>
              </a:solidFill>
              <a:round/>
              <a:headEnd/>
              <a:tailEnd/>
            </a:ln>
          </p:spPr>
        </p:cxnSp>
        <p:cxnSp>
          <p:nvCxnSpPr>
            <p:cNvPr id="27737" name="直線コネクタ 76"/>
            <p:cNvCxnSpPr>
              <a:cxnSpLocks noChangeShapeType="1"/>
            </p:cNvCxnSpPr>
            <p:nvPr/>
          </p:nvCxnSpPr>
          <p:spPr bwMode="auto">
            <a:xfrm>
              <a:off x="5357816" y="6143644"/>
              <a:ext cx="642942" cy="0"/>
            </a:xfrm>
            <a:prstGeom prst="line">
              <a:avLst/>
            </a:prstGeom>
            <a:noFill/>
            <a:ln w="28575" algn="ctr">
              <a:solidFill>
                <a:srgbClr val="00B050"/>
              </a:solidFill>
              <a:round/>
              <a:headEnd/>
              <a:tailEnd/>
            </a:ln>
          </p:spPr>
        </p:cxnSp>
        <p:cxnSp>
          <p:nvCxnSpPr>
            <p:cNvPr id="27738" name="直線コネクタ 77"/>
            <p:cNvCxnSpPr>
              <a:cxnSpLocks noChangeShapeType="1"/>
            </p:cNvCxnSpPr>
            <p:nvPr/>
          </p:nvCxnSpPr>
          <p:spPr bwMode="auto">
            <a:xfrm>
              <a:off x="5357822" y="6215082"/>
              <a:ext cx="642942" cy="0"/>
            </a:xfrm>
            <a:prstGeom prst="line">
              <a:avLst/>
            </a:prstGeom>
            <a:noFill/>
            <a:ln w="28575" algn="ctr">
              <a:solidFill>
                <a:srgbClr val="00B050"/>
              </a:solidFill>
              <a:round/>
              <a:headEnd/>
              <a:tailEnd/>
            </a:ln>
          </p:spPr>
        </p:cxnSp>
      </p:grpSp>
      <p:grpSp>
        <p:nvGrpSpPr>
          <p:cNvPr id="27658" name="グループ化 137"/>
          <p:cNvGrpSpPr>
            <a:grpSpLocks/>
          </p:cNvGrpSpPr>
          <p:nvPr/>
        </p:nvGrpSpPr>
        <p:grpSpPr bwMode="auto">
          <a:xfrm>
            <a:off x="6643688" y="1928813"/>
            <a:ext cx="785812" cy="857250"/>
            <a:chOff x="6643712" y="1928802"/>
            <a:chExt cx="785812" cy="857250"/>
          </a:xfrm>
        </p:grpSpPr>
        <p:sp>
          <p:nvSpPr>
            <p:cNvPr id="27729" name="AutoShape 32"/>
            <p:cNvSpPr>
              <a:spLocks noChangeArrowheads="1"/>
            </p:cNvSpPr>
            <p:nvPr/>
          </p:nvSpPr>
          <p:spPr bwMode="auto">
            <a:xfrm flipV="1">
              <a:off x="6643712" y="1928802"/>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27730" name="直線コネクタ 79"/>
            <p:cNvCxnSpPr>
              <a:cxnSpLocks noChangeShapeType="1"/>
            </p:cNvCxnSpPr>
            <p:nvPr/>
          </p:nvCxnSpPr>
          <p:spPr bwMode="auto">
            <a:xfrm>
              <a:off x="6715154" y="2357417"/>
              <a:ext cx="642942" cy="0"/>
            </a:xfrm>
            <a:prstGeom prst="line">
              <a:avLst/>
            </a:prstGeom>
            <a:noFill/>
            <a:ln w="28575" algn="ctr">
              <a:solidFill>
                <a:srgbClr val="FF0000"/>
              </a:solidFill>
              <a:round/>
              <a:headEnd/>
              <a:tailEnd/>
            </a:ln>
          </p:spPr>
        </p:cxnSp>
        <p:cxnSp>
          <p:nvCxnSpPr>
            <p:cNvPr id="27731" name="直線コネクタ 80"/>
            <p:cNvCxnSpPr>
              <a:cxnSpLocks noChangeShapeType="1"/>
            </p:cNvCxnSpPr>
            <p:nvPr/>
          </p:nvCxnSpPr>
          <p:spPr bwMode="auto">
            <a:xfrm>
              <a:off x="6715154" y="2428855"/>
              <a:ext cx="642942" cy="0"/>
            </a:xfrm>
            <a:prstGeom prst="line">
              <a:avLst/>
            </a:prstGeom>
            <a:noFill/>
            <a:ln w="28575" algn="ctr">
              <a:solidFill>
                <a:srgbClr val="FF0000"/>
              </a:solidFill>
              <a:round/>
              <a:headEnd/>
              <a:tailEnd/>
            </a:ln>
          </p:spPr>
        </p:cxnSp>
        <p:cxnSp>
          <p:nvCxnSpPr>
            <p:cNvPr id="27732" name="直線コネクタ 81"/>
            <p:cNvCxnSpPr>
              <a:cxnSpLocks noChangeShapeType="1"/>
            </p:cNvCxnSpPr>
            <p:nvPr/>
          </p:nvCxnSpPr>
          <p:spPr bwMode="auto">
            <a:xfrm>
              <a:off x="6715140" y="2285992"/>
              <a:ext cx="642942" cy="0"/>
            </a:xfrm>
            <a:prstGeom prst="line">
              <a:avLst/>
            </a:prstGeom>
            <a:noFill/>
            <a:ln w="28575" algn="ctr">
              <a:solidFill>
                <a:srgbClr val="00B050"/>
              </a:solidFill>
              <a:round/>
              <a:headEnd/>
              <a:tailEnd/>
            </a:ln>
          </p:spPr>
        </p:cxnSp>
      </p:grpSp>
      <p:grpSp>
        <p:nvGrpSpPr>
          <p:cNvPr id="27659" name="グループ化 138"/>
          <p:cNvGrpSpPr>
            <a:grpSpLocks/>
          </p:cNvGrpSpPr>
          <p:nvPr/>
        </p:nvGrpSpPr>
        <p:grpSpPr bwMode="auto">
          <a:xfrm>
            <a:off x="8001000" y="1928813"/>
            <a:ext cx="785813" cy="857250"/>
            <a:chOff x="7929586" y="1928802"/>
            <a:chExt cx="785812" cy="857250"/>
          </a:xfrm>
        </p:grpSpPr>
        <p:sp>
          <p:nvSpPr>
            <p:cNvPr id="27724" name="AutoShape 32"/>
            <p:cNvSpPr>
              <a:spLocks noChangeArrowheads="1"/>
            </p:cNvSpPr>
            <p:nvPr/>
          </p:nvSpPr>
          <p:spPr bwMode="auto">
            <a:xfrm flipV="1">
              <a:off x="7929586" y="1928802"/>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27725" name="直線コネクタ 83"/>
            <p:cNvCxnSpPr>
              <a:cxnSpLocks noChangeShapeType="1"/>
            </p:cNvCxnSpPr>
            <p:nvPr/>
          </p:nvCxnSpPr>
          <p:spPr bwMode="auto">
            <a:xfrm>
              <a:off x="8001028" y="2357417"/>
              <a:ext cx="642942" cy="0"/>
            </a:xfrm>
            <a:prstGeom prst="line">
              <a:avLst/>
            </a:prstGeom>
            <a:noFill/>
            <a:ln w="28575" algn="ctr">
              <a:solidFill>
                <a:srgbClr val="FF0000"/>
              </a:solidFill>
              <a:round/>
              <a:headEnd/>
              <a:tailEnd/>
            </a:ln>
          </p:spPr>
        </p:cxnSp>
        <p:cxnSp>
          <p:nvCxnSpPr>
            <p:cNvPr id="27726" name="直線コネクタ 84"/>
            <p:cNvCxnSpPr>
              <a:cxnSpLocks noChangeShapeType="1"/>
            </p:cNvCxnSpPr>
            <p:nvPr/>
          </p:nvCxnSpPr>
          <p:spPr bwMode="auto">
            <a:xfrm>
              <a:off x="8001028" y="2428855"/>
              <a:ext cx="642942" cy="0"/>
            </a:xfrm>
            <a:prstGeom prst="line">
              <a:avLst/>
            </a:prstGeom>
            <a:noFill/>
            <a:ln w="28575" algn="ctr">
              <a:solidFill>
                <a:srgbClr val="FF0000"/>
              </a:solidFill>
              <a:round/>
              <a:headEnd/>
              <a:tailEnd/>
            </a:ln>
          </p:spPr>
        </p:cxnSp>
        <p:cxnSp>
          <p:nvCxnSpPr>
            <p:cNvPr id="27727" name="直線コネクタ 85"/>
            <p:cNvCxnSpPr>
              <a:cxnSpLocks noChangeShapeType="1"/>
            </p:cNvCxnSpPr>
            <p:nvPr/>
          </p:nvCxnSpPr>
          <p:spPr bwMode="auto">
            <a:xfrm>
              <a:off x="8001014" y="2285992"/>
              <a:ext cx="642942" cy="0"/>
            </a:xfrm>
            <a:prstGeom prst="line">
              <a:avLst/>
            </a:prstGeom>
            <a:noFill/>
            <a:ln w="28575" algn="ctr">
              <a:solidFill>
                <a:srgbClr val="00B050"/>
              </a:solidFill>
              <a:round/>
              <a:headEnd/>
              <a:tailEnd/>
            </a:ln>
          </p:spPr>
        </p:cxnSp>
        <p:cxnSp>
          <p:nvCxnSpPr>
            <p:cNvPr id="27728" name="直線コネクタ 86"/>
            <p:cNvCxnSpPr>
              <a:cxnSpLocks noChangeShapeType="1"/>
            </p:cNvCxnSpPr>
            <p:nvPr/>
          </p:nvCxnSpPr>
          <p:spPr bwMode="auto">
            <a:xfrm>
              <a:off x="8001024" y="2214554"/>
              <a:ext cx="642942" cy="0"/>
            </a:xfrm>
            <a:prstGeom prst="line">
              <a:avLst/>
            </a:prstGeom>
            <a:noFill/>
            <a:ln w="28575" algn="ctr">
              <a:solidFill>
                <a:srgbClr val="00B050"/>
              </a:solidFill>
              <a:round/>
              <a:headEnd/>
              <a:tailEnd/>
            </a:ln>
          </p:spPr>
        </p:cxnSp>
      </p:grpSp>
      <p:grpSp>
        <p:nvGrpSpPr>
          <p:cNvPr id="27660" name="グループ化 135"/>
          <p:cNvGrpSpPr>
            <a:grpSpLocks/>
          </p:cNvGrpSpPr>
          <p:nvPr/>
        </p:nvGrpSpPr>
        <p:grpSpPr bwMode="auto">
          <a:xfrm>
            <a:off x="6643688" y="3143250"/>
            <a:ext cx="785812" cy="857250"/>
            <a:chOff x="6643702" y="3143248"/>
            <a:chExt cx="785812" cy="857250"/>
          </a:xfrm>
        </p:grpSpPr>
        <p:sp>
          <p:nvSpPr>
            <p:cNvPr id="27719" name="AutoShape 32"/>
            <p:cNvSpPr>
              <a:spLocks noChangeArrowheads="1"/>
            </p:cNvSpPr>
            <p:nvPr/>
          </p:nvSpPr>
          <p:spPr bwMode="auto">
            <a:xfrm flipV="1">
              <a:off x="6643702" y="3143248"/>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27720" name="直線コネクタ 88"/>
            <p:cNvCxnSpPr>
              <a:cxnSpLocks noChangeShapeType="1"/>
            </p:cNvCxnSpPr>
            <p:nvPr/>
          </p:nvCxnSpPr>
          <p:spPr bwMode="auto">
            <a:xfrm>
              <a:off x="6715144" y="3571863"/>
              <a:ext cx="642942" cy="0"/>
            </a:xfrm>
            <a:prstGeom prst="line">
              <a:avLst/>
            </a:prstGeom>
            <a:noFill/>
            <a:ln w="28575" algn="ctr">
              <a:solidFill>
                <a:srgbClr val="FF0000"/>
              </a:solidFill>
              <a:round/>
              <a:headEnd/>
              <a:tailEnd/>
            </a:ln>
          </p:spPr>
        </p:cxnSp>
        <p:cxnSp>
          <p:nvCxnSpPr>
            <p:cNvPr id="27721" name="直線コネクタ 89"/>
            <p:cNvCxnSpPr>
              <a:cxnSpLocks noChangeShapeType="1"/>
            </p:cNvCxnSpPr>
            <p:nvPr/>
          </p:nvCxnSpPr>
          <p:spPr bwMode="auto">
            <a:xfrm>
              <a:off x="6715144" y="3643301"/>
              <a:ext cx="642942" cy="0"/>
            </a:xfrm>
            <a:prstGeom prst="line">
              <a:avLst/>
            </a:prstGeom>
            <a:noFill/>
            <a:ln w="28575" algn="ctr">
              <a:solidFill>
                <a:srgbClr val="FF0000"/>
              </a:solidFill>
              <a:round/>
              <a:headEnd/>
              <a:tailEnd/>
            </a:ln>
          </p:spPr>
        </p:cxnSp>
        <p:cxnSp>
          <p:nvCxnSpPr>
            <p:cNvPr id="27722" name="直線コネクタ 90"/>
            <p:cNvCxnSpPr>
              <a:cxnSpLocks noChangeShapeType="1"/>
            </p:cNvCxnSpPr>
            <p:nvPr/>
          </p:nvCxnSpPr>
          <p:spPr bwMode="auto">
            <a:xfrm>
              <a:off x="6715130" y="3500438"/>
              <a:ext cx="642942" cy="0"/>
            </a:xfrm>
            <a:prstGeom prst="line">
              <a:avLst/>
            </a:prstGeom>
            <a:noFill/>
            <a:ln w="28575" algn="ctr">
              <a:solidFill>
                <a:srgbClr val="00B050"/>
              </a:solidFill>
              <a:round/>
              <a:headEnd/>
              <a:tailEnd/>
            </a:ln>
          </p:spPr>
        </p:cxnSp>
        <p:cxnSp>
          <p:nvCxnSpPr>
            <p:cNvPr id="27723" name="直線コネクタ 91"/>
            <p:cNvCxnSpPr>
              <a:cxnSpLocks noChangeShapeType="1"/>
            </p:cNvCxnSpPr>
            <p:nvPr/>
          </p:nvCxnSpPr>
          <p:spPr bwMode="auto">
            <a:xfrm>
              <a:off x="6715140" y="3714752"/>
              <a:ext cx="642942" cy="0"/>
            </a:xfrm>
            <a:prstGeom prst="line">
              <a:avLst/>
            </a:prstGeom>
            <a:noFill/>
            <a:ln w="28575" algn="ctr">
              <a:solidFill>
                <a:srgbClr val="00B050"/>
              </a:solidFill>
              <a:round/>
              <a:headEnd/>
              <a:tailEnd/>
            </a:ln>
          </p:spPr>
        </p:cxnSp>
      </p:grpSp>
      <p:grpSp>
        <p:nvGrpSpPr>
          <p:cNvPr id="27661" name="グループ化 136"/>
          <p:cNvGrpSpPr>
            <a:grpSpLocks/>
          </p:cNvGrpSpPr>
          <p:nvPr/>
        </p:nvGrpSpPr>
        <p:grpSpPr bwMode="auto">
          <a:xfrm>
            <a:off x="8001000" y="3143250"/>
            <a:ext cx="785813" cy="857250"/>
            <a:chOff x="7929592" y="3143248"/>
            <a:chExt cx="785812" cy="857250"/>
          </a:xfrm>
        </p:grpSpPr>
        <p:sp>
          <p:nvSpPr>
            <p:cNvPr id="27713" name="AutoShape 32"/>
            <p:cNvSpPr>
              <a:spLocks noChangeArrowheads="1"/>
            </p:cNvSpPr>
            <p:nvPr/>
          </p:nvSpPr>
          <p:spPr bwMode="auto">
            <a:xfrm flipV="1">
              <a:off x="7929592" y="3143248"/>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27714" name="直線コネクタ 93"/>
            <p:cNvCxnSpPr>
              <a:cxnSpLocks noChangeShapeType="1"/>
            </p:cNvCxnSpPr>
            <p:nvPr/>
          </p:nvCxnSpPr>
          <p:spPr bwMode="auto">
            <a:xfrm>
              <a:off x="8001034" y="3571863"/>
              <a:ext cx="642942" cy="0"/>
            </a:xfrm>
            <a:prstGeom prst="line">
              <a:avLst/>
            </a:prstGeom>
            <a:noFill/>
            <a:ln w="28575" algn="ctr">
              <a:solidFill>
                <a:srgbClr val="FF0000"/>
              </a:solidFill>
              <a:round/>
              <a:headEnd/>
              <a:tailEnd/>
            </a:ln>
          </p:spPr>
        </p:cxnSp>
        <p:cxnSp>
          <p:nvCxnSpPr>
            <p:cNvPr id="27715" name="直線コネクタ 94"/>
            <p:cNvCxnSpPr>
              <a:cxnSpLocks noChangeShapeType="1"/>
            </p:cNvCxnSpPr>
            <p:nvPr/>
          </p:nvCxnSpPr>
          <p:spPr bwMode="auto">
            <a:xfrm>
              <a:off x="8001034" y="3643301"/>
              <a:ext cx="642942" cy="0"/>
            </a:xfrm>
            <a:prstGeom prst="line">
              <a:avLst/>
            </a:prstGeom>
            <a:noFill/>
            <a:ln w="28575" algn="ctr">
              <a:solidFill>
                <a:srgbClr val="FF0000"/>
              </a:solidFill>
              <a:round/>
              <a:headEnd/>
              <a:tailEnd/>
            </a:ln>
          </p:spPr>
        </p:cxnSp>
        <p:cxnSp>
          <p:nvCxnSpPr>
            <p:cNvPr id="27716" name="直線コネクタ 95"/>
            <p:cNvCxnSpPr>
              <a:cxnSpLocks noChangeShapeType="1"/>
            </p:cNvCxnSpPr>
            <p:nvPr/>
          </p:nvCxnSpPr>
          <p:spPr bwMode="auto">
            <a:xfrm>
              <a:off x="8001020" y="3500438"/>
              <a:ext cx="642942" cy="0"/>
            </a:xfrm>
            <a:prstGeom prst="line">
              <a:avLst/>
            </a:prstGeom>
            <a:noFill/>
            <a:ln w="28575" algn="ctr">
              <a:solidFill>
                <a:srgbClr val="00B050"/>
              </a:solidFill>
              <a:round/>
              <a:headEnd/>
              <a:tailEnd/>
            </a:ln>
          </p:spPr>
        </p:cxnSp>
        <p:cxnSp>
          <p:nvCxnSpPr>
            <p:cNvPr id="27717" name="直線コネクタ 96"/>
            <p:cNvCxnSpPr>
              <a:cxnSpLocks noChangeShapeType="1"/>
            </p:cNvCxnSpPr>
            <p:nvPr/>
          </p:nvCxnSpPr>
          <p:spPr bwMode="auto">
            <a:xfrm>
              <a:off x="8001030" y="3714752"/>
              <a:ext cx="642942" cy="0"/>
            </a:xfrm>
            <a:prstGeom prst="line">
              <a:avLst/>
            </a:prstGeom>
            <a:noFill/>
            <a:ln w="28575" algn="ctr">
              <a:solidFill>
                <a:srgbClr val="00B050"/>
              </a:solidFill>
              <a:round/>
              <a:headEnd/>
              <a:tailEnd/>
            </a:ln>
          </p:spPr>
        </p:cxnSp>
        <p:cxnSp>
          <p:nvCxnSpPr>
            <p:cNvPr id="27718" name="直線コネクタ 97"/>
            <p:cNvCxnSpPr>
              <a:cxnSpLocks noChangeShapeType="1"/>
            </p:cNvCxnSpPr>
            <p:nvPr/>
          </p:nvCxnSpPr>
          <p:spPr bwMode="auto">
            <a:xfrm>
              <a:off x="8001024" y="3429000"/>
              <a:ext cx="642942" cy="0"/>
            </a:xfrm>
            <a:prstGeom prst="line">
              <a:avLst/>
            </a:prstGeom>
            <a:noFill/>
            <a:ln w="28575" algn="ctr">
              <a:solidFill>
                <a:srgbClr val="00B050"/>
              </a:solidFill>
              <a:round/>
              <a:headEnd/>
              <a:tailEnd/>
            </a:ln>
          </p:spPr>
        </p:cxnSp>
      </p:grpSp>
      <p:grpSp>
        <p:nvGrpSpPr>
          <p:cNvPr id="27662" name="グループ化 134"/>
          <p:cNvGrpSpPr>
            <a:grpSpLocks/>
          </p:cNvGrpSpPr>
          <p:nvPr/>
        </p:nvGrpSpPr>
        <p:grpSpPr bwMode="auto">
          <a:xfrm>
            <a:off x="6643688" y="4357688"/>
            <a:ext cx="785812" cy="857250"/>
            <a:chOff x="6643702" y="4357700"/>
            <a:chExt cx="785812" cy="857250"/>
          </a:xfrm>
        </p:grpSpPr>
        <p:sp>
          <p:nvSpPr>
            <p:cNvPr id="27707" name="AutoShape 32"/>
            <p:cNvSpPr>
              <a:spLocks noChangeArrowheads="1"/>
            </p:cNvSpPr>
            <p:nvPr/>
          </p:nvSpPr>
          <p:spPr bwMode="auto">
            <a:xfrm flipV="1">
              <a:off x="6643702" y="4357700"/>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27708" name="直線コネクタ 99"/>
            <p:cNvCxnSpPr>
              <a:cxnSpLocks noChangeShapeType="1"/>
            </p:cNvCxnSpPr>
            <p:nvPr/>
          </p:nvCxnSpPr>
          <p:spPr bwMode="auto">
            <a:xfrm>
              <a:off x="6715144" y="4786315"/>
              <a:ext cx="642942" cy="0"/>
            </a:xfrm>
            <a:prstGeom prst="line">
              <a:avLst/>
            </a:prstGeom>
            <a:noFill/>
            <a:ln w="28575" algn="ctr">
              <a:solidFill>
                <a:srgbClr val="FF0000"/>
              </a:solidFill>
              <a:round/>
              <a:headEnd/>
              <a:tailEnd/>
            </a:ln>
          </p:spPr>
        </p:cxnSp>
        <p:cxnSp>
          <p:nvCxnSpPr>
            <p:cNvPr id="27709" name="直線コネクタ 100"/>
            <p:cNvCxnSpPr>
              <a:cxnSpLocks noChangeShapeType="1"/>
            </p:cNvCxnSpPr>
            <p:nvPr/>
          </p:nvCxnSpPr>
          <p:spPr bwMode="auto">
            <a:xfrm>
              <a:off x="6715144" y="4857753"/>
              <a:ext cx="642942" cy="0"/>
            </a:xfrm>
            <a:prstGeom prst="line">
              <a:avLst/>
            </a:prstGeom>
            <a:noFill/>
            <a:ln w="28575" algn="ctr">
              <a:solidFill>
                <a:srgbClr val="FF0000"/>
              </a:solidFill>
              <a:round/>
              <a:headEnd/>
              <a:tailEnd/>
            </a:ln>
          </p:spPr>
        </p:cxnSp>
        <p:cxnSp>
          <p:nvCxnSpPr>
            <p:cNvPr id="27710" name="直線コネクタ 101"/>
            <p:cNvCxnSpPr>
              <a:cxnSpLocks noChangeShapeType="1"/>
            </p:cNvCxnSpPr>
            <p:nvPr/>
          </p:nvCxnSpPr>
          <p:spPr bwMode="auto">
            <a:xfrm>
              <a:off x="6715130" y="4714890"/>
              <a:ext cx="642942" cy="0"/>
            </a:xfrm>
            <a:prstGeom prst="line">
              <a:avLst/>
            </a:prstGeom>
            <a:noFill/>
            <a:ln w="28575" algn="ctr">
              <a:solidFill>
                <a:srgbClr val="00B050"/>
              </a:solidFill>
              <a:round/>
              <a:headEnd/>
              <a:tailEnd/>
            </a:ln>
          </p:spPr>
        </p:cxnSp>
        <p:cxnSp>
          <p:nvCxnSpPr>
            <p:cNvPr id="27711" name="直線コネクタ 102"/>
            <p:cNvCxnSpPr>
              <a:cxnSpLocks noChangeShapeType="1"/>
            </p:cNvCxnSpPr>
            <p:nvPr/>
          </p:nvCxnSpPr>
          <p:spPr bwMode="auto">
            <a:xfrm>
              <a:off x="6715140" y="4929204"/>
              <a:ext cx="642942" cy="0"/>
            </a:xfrm>
            <a:prstGeom prst="line">
              <a:avLst/>
            </a:prstGeom>
            <a:noFill/>
            <a:ln w="28575" algn="ctr">
              <a:solidFill>
                <a:srgbClr val="00B050"/>
              </a:solidFill>
              <a:round/>
              <a:headEnd/>
              <a:tailEnd/>
            </a:ln>
          </p:spPr>
        </p:cxnSp>
        <p:cxnSp>
          <p:nvCxnSpPr>
            <p:cNvPr id="27712" name="直線コネクタ 103"/>
            <p:cNvCxnSpPr>
              <a:cxnSpLocks noChangeShapeType="1"/>
            </p:cNvCxnSpPr>
            <p:nvPr/>
          </p:nvCxnSpPr>
          <p:spPr bwMode="auto">
            <a:xfrm>
              <a:off x="6715140" y="5000636"/>
              <a:ext cx="642942" cy="0"/>
            </a:xfrm>
            <a:prstGeom prst="line">
              <a:avLst/>
            </a:prstGeom>
            <a:noFill/>
            <a:ln w="28575" algn="ctr">
              <a:solidFill>
                <a:srgbClr val="00B050"/>
              </a:solidFill>
              <a:round/>
              <a:headEnd/>
              <a:tailEnd/>
            </a:ln>
          </p:spPr>
        </p:cxnSp>
      </p:grpSp>
      <p:grpSp>
        <p:nvGrpSpPr>
          <p:cNvPr id="27663" name="グループ化 133"/>
          <p:cNvGrpSpPr>
            <a:grpSpLocks/>
          </p:cNvGrpSpPr>
          <p:nvPr/>
        </p:nvGrpSpPr>
        <p:grpSpPr bwMode="auto">
          <a:xfrm>
            <a:off x="8001000" y="4357688"/>
            <a:ext cx="785813" cy="857250"/>
            <a:chOff x="7929586" y="4357694"/>
            <a:chExt cx="785812" cy="857250"/>
          </a:xfrm>
          <a:solidFill>
            <a:srgbClr val="FFC000"/>
          </a:solidFill>
        </p:grpSpPr>
        <p:sp>
          <p:nvSpPr>
            <p:cNvPr id="27700" name="AutoShape 32"/>
            <p:cNvSpPr>
              <a:spLocks noChangeArrowheads="1"/>
            </p:cNvSpPr>
            <p:nvPr/>
          </p:nvSpPr>
          <p:spPr bwMode="auto">
            <a:xfrm flipV="1">
              <a:off x="7929586" y="4357694"/>
              <a:ext cx="785812" cy="857250"/>
            </a:xfrm>
            <a:prstGeom prst="foldedCorner">
              <a:avLst>
                <a:gd name="adj" fmla="val 12500"/>
              </a:avLst>
            </a:prstGeom>
            <a:grpFill/>
            <a:ln w="9525">
              <a:solidFill>
                <a:schemeClr val="tx1"/>
              </a:solidFill>
              <a:round/>
              <a:headEnd/>
              <a:tailEnd/>
            </a:ln>
          </p:spPr>
          <p:txBody>
            <a:bodyPr rot="10800000" wrap="none" anchor="b"/>
            <a:lstStyle/>
            <a:p>
              <a:endParaRPr lang="en-US" altLang="ja-JP" sz="2000"/>
            </a:p>
          </p:txBody>
        </p:sp>
        <p:cxnSp>
          <p:nvCxnSpPr>
            <p:cNvPr id="27701" name="直線コネクタ 105"/>
            <p:cNvCxnSpPr>
              <a:cxnSpLocks noChangeShapeType="1"/>
            </p:cNvCxnSpPr>
            <p:nvPr/>
          </p:nvCxnSpPr>
          <p:spPr bwMode="auto">
            <a:xfrm>
              <a:off x="8001028" y="4786309"/>
              <a:ext cx="642942" cy="0"/>
            </a:xfrm>
            <a:prstGeom prst="line">
              <a:avLst/>
            </a:prstGeom>
            <a:grpFill/>
            <a:ln w="28575" algn="ctr">
              <a:solidFill>
                <a:srgbClr val="FF0000"/>
              </a:solidFill>
              <a:round/>
              <a:headEnd/>
              <a:tailEnd/>
            </a:ln>
          </p:spPr>
        </p:cxnSp>
        <p:cxnSp>
          <p:nvCxnSpPr>
            <p:cNvPr id="27702" name="直線コネクタ 106"/>
            <p:cNvCxnSpPr>
              <a:cxnSpLocks noChangeShapeType="1"/>
            </p:cNvCxnSpPr>
            <p:nvPr/>
          </p:nvCxnSpPr>
          <p:spPr bwMode="auto">
            <a:xfrm>
              <a:off x="8001028" y="4857747"/>
              <a:ext cx="642942" cy="0"/>
            </a:xfrm>
            <a:prstGeom prst="line">
              <a:avLst/>
            </a:prstGeom>
            <a:grpFill/>
            <a:ln w="28575" algn="ctr">
              <a:solidFill>
                <a:srgbClr val="FF0000"/>
              </a:solidFill>
              <a:round/>
              <a:headEnd/>
              <a:tailEnd/>
            </a:ln>
          </p:spPr>
        </p:cxnSp>
        <p:cxnSp>
          <p:nvCxnSpPr>
            <p:cNvPr id="27703" name="直線コネクタ 107"/>
            <p:cNvCxnSpPr>
              <a:cxnSpLocks noChangeShapeType="1"/>
            </p:cNvCxnSpPr>
            <p:nvPr/>
          </p:nvCxnSpPr>
          <p:spPr bwMode="auto">
            <a:xfrm>
              <a:off x="8001014" y="4714884"/>
              <a:ext cx="642942" cy="0"/>
            </a:xfrm>
            <a:prstGeom prst="line">
              <a:avLst/>
            </a:prstGeom>
            <a:grpFill/>
            <a:ln w="28575" algn="ctr">
              <a:solidFill>
                <a:srgbClr val="00B050"/>
              </a:solidFill>
              <a:round/>
              <a:headEnd/>
              <a:tailEnd/>
            </a:ln>
          </p:spPr>
        </p:cxnSp>
        <p:cxnSp>
          <p:nvCxnSpPr>
            <p:cNvPr id="27704" name="直線コネクタ 108"/>
            <p:cNvCxnSpPr>
              <a:cxnSpLocks noChangeShapeType="1"/>
            </p:cNvCxnSpPr>
            <p:nvPr/>
          </p:nvCxnSpPr>
          <p:spPr bwMode="auto">
            <a:xfrm>
              <a:off x="8001024" y="4929198"/>
              <a:ext cx="642942" cy="0"/>
            </a:xfrm>
            <a:prstGeom prst="line">
              <a:avLst/>
            </a:prstGeom>
            <a:grpFill/>
            <a:ln w="28575" algn="ctr">
              <a:solidFill>
                <a:srgbClr val="00B050"/>
              </a:solidFill>
              <a:round/>
              <a:headEnd/>
              <a:tailEnd/>
            </a:ln>
          </p:spPr>
        </p:cxnSp>
        <p:cxnSp>
          <p:nvCxnSpPr>
            <p:cNvPr id="27705" name="直線コネクタ 109"/>
            <p:cNvCxnSpPr>
              <a:cxnSpLocks noChangeShapeType="1"/>
            </p:cNvCxnSpPr>
            <p:nvPr/>
          </p:nvCxnSpPr>
          <p:spPr bwMode="auto">
            <a:xfrm>
              <a:off x="8001024" y="5000630"/>
              <a:ext cx="642942" cy="0"/>
            </a:xfrm>
            <a:prstGeom prst="line">
              <a:avLst/>
            </a:prstGeom>
            <a:grpFill/>
            <a:ln w="28575" algn="ctr">
              <a:solidFill>
                <a:srgbClr val="00B050"/>
              </a:solidFill>
              <a:round/>
              <a:headEnd/>
              <a:tailEnd/>
            </a:ln>
          </p:spPr>
        </p:cxnSp>
        <p:cxnSp>
          <p:nvCxnSpPr>
            <p:cNvPr id="27706" name="直線コネクタ 110"/>
            <p:cNvCxnSpPr>
              <a:cxnSpLocks noChangeShapeType="1"/>
            </p:cNvCxnSpPr>
            <p:nvPr/>
          </p:nvCxnSpPr>
          <p:spPr bwMode="auto">
            <a:xfrm>
              <a:off x="8001024" y="4643446"/>
              <a:ext cx="642942" cy="0"/>
            </a:xfrm>
            <a:prstGeom prst="line">
              <a:avLst/>
            </a:prstGeom>
            <a:grpFill/>
            <a:ln w="28575" algn="ctr">
              <a:solidFill>
                <a:srgbClr val="00B050"/>
              </a:solidFill>
              <a:round/>
              <a:headEnd/>
              <a:tailEnd/>
            </a:ln>
          </p:spPr>
        </p:cxnSp>
      </p:grpSp>
      <p:grpSp>
        <p:nvGrpSpPr>
          <p:cNvPr id="27664" name="グループ化 131"/>
          <p:cNvGrpSpPr>
            <a:grpSpLocks/>
          </p:cNvGrpSpPr>
          <p:nvPr/>
        </p:nvGrpSpPr>
        <p:grpSpPr bwMode="auto">
          <a:xfrm>
            <a:off x="6643688" y="5572125"/>
            <a:ext cx="785812" cy="857250"/>
            <a:chOff x="6643702" y="5500702"/>
            <a:chExt cx="785812" cy="857250"/>
          </a:xfrm>
          <a:solidFill>
            <a:srgbClr val="FFC000"/>
          </a:solidFill>
        </p:grpSpPr>
        <p:sp>
          <p:nvSpPr>
            <p:cNvPr id="27693" name="AutoShape 32"/>
            <p:cNvSpPr>
              <a:spLocks noChangeArrowheads="1"/>
            </p:cNvSpPr>
            <p:nvPr/>
          </p:nvSpPr>
          <p:spPr bwMode="auto">
            <a:xfrm flipV="1">
              <a:off x="6643702" y="5500702"/>
              <a:ext cx="785812" cy="857250"/>
            </a:xfrm>
            <a:prstGeom prst="foldedCorner">
              <a:avLst>
                <a:gd name="adj" fmla="val 12500"/>
              </a:avLst>
            </a:prstGeom>
            <a:grpFill/>
            <a:ln w="9525">
              <a:solidFill>
                <a:schemeClr val="tx1"/>
              </a:solidFill>
              <a:round/>
              <a:headEnd/>
              <a:tailEnd/>
            </a:ln>
          </p:spPr>
          <p:txBody>
            <a:bodyPr rot="10800000" wrap="none" anchor="b"/>
            <a:lstStyle/>
            <a:p>
              <a:endParaRPr lang="en-US" altLang="ja-JP" sz="2000"/>
            </a:p>
          </p:txBody>
        </p:sp>
        <p:cxnSp>
          <p:nvCxnSpPr>
            <p:cNvPr id="27694" name="直線コネクタ 112"/>
            <p:cNvCxnSpPr>
              <a:cxnSpLocks noChangeShapeType="1"/>
            </p:cNvCxnSpPr>
            <p:nvPr/>
          </p:nvCxnSpPr>
          <p:spPr bwMode="auto">
            <a:xfrm>
              <a:off x="6715144" y="5929317"/>
              <a:ext cx="642942" cy="0"/>
            </a:xfrm>
            <a:prstGeom prst="line">
              <a:avLst/>
            </a:prstGeom>
            <a:grpFill/>
            <a:ln w="28575" algn="ctr">
              <a:solidFill>
                <a:srgbClr val="FF0000"/>
              </a:solidFill>
              <a:round/>
              <a:headEnd/>
              <a:tailEnd/>
            </a:ln>
          </p:spPr>
        </p:cxnSp>
        <p:cxnSp>
          <p:nvCxnSpPr>
            <p:cNvPr id="27695" name="直線コネクタ 113"/>
            <p:cNvCxnSpPr>
              <a:cxnSpLocks noChangeShapeType="1"/>
            </p:cNvCxnSpPr>
            <p:nvPr/>
          </p:nvCxnSpPr>
          <p:spPr bwMode="auto">
            <a:xfrm>
              <a:off x="6715144" y="6000755"/>
              <a:ext cx="642942" cy="0"/>
            </a:xfrm>
            <a:prstGeom prst="line">
              <a:avLst/>
            </a:prstGeom>
            <a:grpFill/>
            <a:ln w="28575" algn="ctr">
              <a:solidFill>
                <a:srgbClr val="FF0000"/>
              </a:solidFill>
              <a:round/>
              <a:headEnd/>
              <a:tailEnd/>
            </a:ln>
          </p:spPr>
        </p:cxnSp>
        <p:cxnSp>
          <p:nvCxnSpPr>
            <p:cNvPr id="27696" name="直線コネクタ 114"/>
            <p:cNvCxnSpPr>
              <a:cxnSpLocks noChangeShapeType="1"/>
            </p:cNvCxnSpPr>
            <p:nvPr/>
          </p:nvCxnSpPr>
          <p:spPr bwMode="auto">
            <a:xfrm>
              <a:off x="6715130" y="5857892"/>
              <a:ext cx="642942" cy="0"/>
            </a:xfrm>
            <a:prstGeom prst="line">
              <a:avLst/>
            </a:prstGeom>
            <a:grpFill/>
            <a:ln w="28575" algn="ctr">
              <a:solidFill>
                <a:srgbClr val="00B050"/>
              </a:solidFill>
              <a:round/>
              <a:headEnd/>
              <a:tailEnd/>
            </a:ln>
          </p:spPr>
        </p:cxnSp>
        <p:cxnSp>
          <p:nvCxnSpPr>
            <p:cNvPr id="27697" name="直線コネクタ 115"/>
            <p:cNvCxnSpPr>
              <a:cxnSpLocks noChangeShapeType="1"/>
            </p:cNvCxnSpPr>
            <p:nvPr/>
          </p:nvCxnSpPr>
          <p:spPr bwMode="auto">
            <a:xfrm>
              <a:off x="6715140" y="6072206"/>
              <a:ext cx="642942" cy="0"/>
            </a:xfrm>
            <a:prstGeom prst="line">
              <a:avLst/>
            </a:prstGeom>
            <a:grpFill/>
            <a:ln w="28575" algn="ctr">
              <a:solidFill>
                <a:srgbClr val="00B050"/>
              </a:solidFill>
              <a:round/>
              <a:headEnd/>
              <a:tailEnd/>
            </a:ln>
          </p:spPr>
        </p:cxnSp>
        <p:cxnSp>
          <p:nvCxnSpPr>
            <p:cNvPr id="27698" name="直線コネクタ 116"/>
            <p:cNvCxnSpPr>
              <a:cxnSpLocks noChangeShapeType="1"/>
            </p:cNvCxnSpPr>
            <p:nvPr/>
          </p:nvCxnSpPr>
          <p:spPr bwMode="auto">
            <a:xfrm>
              <a:off x="6715140" y="6143638"/>
              <a:ext cx="642942" cy="0"/>
            </a:xfrm>
            <a:prstGeom prst="line">
              <a:avLst/>
            </a:prstGeom>
            <a:grpFill/>
            <a:ln w="28575" algn="ctr">
              <a:solidFill>
                <a:srgbClr val="00B050"/>
              </a:solidFill>
              <a:round/>
              <a:headEnd/>
              <a:tailEnd/>
            </a:ln>
          </p:spPr>
        </p:cxnSp>
        <p:cxnSp>
          <p:nvCxnSpPr>
            <p:cNvPr id="27699" name="直線コネクタ 117"/>
            <p:cNvCxnSpPr>
              <a:cxnSpLocks noChangeShapeType="1"/>
            </p:cNvCxnSpPr>
            <p:nvPr/>
          </p:nvCxnSpPr>
          <p:spPr bwMode="auto">
            <a:xfrm>
              <a:off x="6715140" y="6215082"/>
              <a:ext cx="642942" cy="0"/>
            </a:xfrm>
            <a:prstGeom prst="line">
              <a:avLst/>
            </a:prstGeom>
            <a:grpFill/>
            <a:ln w="28575" algn="ctr">
              <a:solidFill>
                <a:srgbClr val="00B050"/>
              </a:solidFill>
              <a:round/>
              <a:headEnd/>
              <a:tailEnd/>
            </a:ln>
          </p:spPr>
        </p:cxnSp>
      </p:grpSp>
      <p:grpSp>
        <p:nvGrpSpPr>
          <p:cNvPr id="27665" name="グループ化 132"/>
          <p:cNvGrpSpPr>
            <a:grpSpLocks/>
          </p:cNvGrpSpPr>
          <p:nvPr/>
        </p:nvGrpSpPr>
        <p:grpSpPr bwMode="auto">
          <a:xfrm>
            <a:off x="8001000" y="5572125"/>
            <a:ext cx="785813" cy="857250"/>
            <a:chOff x="7929592" y="5500702"/>
            <a:chExt cx="785812" cy="857250"/>
          </a:xfrm>
          <a:solidFill>
            <a:srgbClr val="FFC000"/>
          </a:solidFill>
        </p:grpSpPr>
        <p:sp>
          <p:nvSpPr>
            <p:cNvPr id="27685" name="AutoShape 32"/>
            <p:cNvSpPr>
              <a:spLocks noChangeArrowheads="1"/>
            </p:cNvSpPr>
            <p:nvPr/>
          </p:nvSpPr>
          <p:spPr bwMode="auto">
            <a:xfrm flipV="1">
              <a:off x="7929592" y="5500702"/>
              <a:ext cx="785812" cy="857250"/>
            </a:xfrm>
            <a:prstGeom prst="foldedCorner">
              <a:avLst>
                <a:gd name="adj" fmla="val 12500"/>
              </a:avLst>
            </a:prstGeom>
            <a:grpFill/>
            <a:ln w="9525">
              <a:solidFill>
                <a:schemeClr val="tx1"/>
              </a:solidFill>
              <a:round/>
              <a:headEnd/>
              <a:tailEnd/>
            </a:ln>
          </p:spPr>
          <p:txBody>
            <a:bodyPr rot="10800000" wrap="none" anchor="b"/>
            <a:lstStyle/>
            <a:p>
              <a:endParaRPr lang="en-US" altLang="ja-JP" sz="2000"/>
            </a:p>
          </p:txBody>
        </p:sp>
        <p:cxnSp>
          <p:nvCxnSpPr>
            <p:cNvPr id="27686" name="直線コネクタ 119"/>
            <p:cNvCxnSpPr>
              <a:cxnSpLocks noChangeShapeType="1"/>
            </p:cNvCxnSpPr>
            <p:nvPr/>
          </p:nvCxnSpPr>
          <p:spPr bwMode="auto">
            <a:xfrm>
              <a:off x="8001034" y="5929317"/>
              <a:ext cx="642942" cy="0"/>
            </a:xfrm>
            <a:prstGeom prst="line">
              <a:avLst/>
            </a:prstGeom>
            <a:grpFill/>
            <a:ln w="28575" algn="ctr">
              <a:solidFill>
                <a:srgbClr val="FF0000"/>
              </a:solidFill>
              <a:round/>
              <a:headEnd/>
              <a:tailEnd/>
            </a:ln>
          </p:spPr>
        </p:cxnSp>
        <p:cxnSp>
          <p:nvCxnSpPr>
            <p:cNvPr id="27687" name="直線コネクタ 120"/>
            <p:cNvCxnSpPr>
              <a:cxnSpLocks noChangeShapeType="1"/>
            </p:cNvCxnSpPr>
            <p:nvPr/>
          </p:nvCxnSpPr>
          <p:spPr bwMode="auto">
            <a:xfrm>
              <a:off x="8001034" y="6000755"/>
              <a:ext cx="642942" cy="0"/>
            </a:xfrm>
            <a:prstGeom prst="line">
              <a:avLst/>
            </a:prstGeom>
            <a:grpFill/>
            <a:ln w="28575" algn="ctr">
              <a:solidFill>
                <a:srgbClr val="FF0000"/>
              </a:solidFill>
              <a:round/>
              <a:headEnd/>
              <a:tailEnd/>
            </a:ln>
          </p:spPr>
        </p:cxnSp>
        <p:cxnSp>
          <p:nvCxnSpPr>
            <p:cNvPr id="27688" name="直線コネクタ 121"/>
            <p:cNvCxnSpPr>
              <a:cxnSpLocks noChangeShapeType="1"/>
            </p:cNvCxnSpPr>
            <p:nvPr/>
          </p:nvCxnSpPr>
          <p:spPr bwMode="auto">
            <a:xfrm>
              <a:off x="8001020" y="5857892"/>
              <a:ext cx="642942" cy="0"/>
            </a:xfrm>
            <a:prstGeom prst="line">
              <a:avLst/>
            </a:prstGeom>
            <a:grpFill/>
            <a:ln w="28575" algn="ctr">
              <a:solidFill>
                <a:srgbClr val="00B050"/>
              </a:solidFill>
              <a:round/>
              <a:headEnd/>
              <a:tailEnd/>
            </a:ln>
          </p:spPr>
        </p:cxnSp>
        <p:cxnSp>
          <p:nvCxnSpPr>
            <p:cNvPr id="27689" name="直線コネクタ 122"/>
            <p:cNvCxnSpPr>
              <a:cxnSpLocks noChangeShapeType="1"/>
            </p:cNvCxnSpPr>
            <p:nvPr/>
          </p:nvCxnSpPr>
          <p:spPr bwMode="auto">
            <a:xfrm>
              <a:off x="8001030" y="6072206"/>
              <a:ext cx="642942" cy="0"/>
            </a:xfrm>
            <a:prstGeom prst="line">
              <a:avLst/>
            </a:prstGeom>
            <a:grpFill/>
            <a:ln w="28575" algn="ctr">
              <a:solidFill>
                <a:srgbClr val="00B050"/>
              </a:solidFill>
              <a:round/>
              <a:headEnd/>
              <a:tailEnd/>
            </a:ln>
          </p:spPr>
        </p:cxnSp>
        <p:cxnSp>
          <p:nvCxnSpPr>
            <p:cNvPr id="27690" name="直線コネクタ 123"/>
            <p:cNvCxnSpPr>
              <a:cxnSpLocks noChangeShapeType="1"/>
            </p:cNvCxnSpPr>
            <p:nvPr/>
          </p:nvCxnSpPr>
          <p:spPr bwMode="auto">
            <a:xfrm>
              <a:off x="8001030" y="6143638"/>
              <a:ext cx="642942" cy="0"/>
            </a:xfrm>
            <a:prstGeom prst="line">
              <a:avLst/>
            </a:prstGeom>
            <a:grpFill/>
            <a:ln w="28575" algn="ctr">
              <a:solidFill>
                <a:srgbClr val="00B050"/>
              </a:solidFill>
              <a:round/>
              <a:headEnd/>
              <a:tailEnd/>
            </a:ln>
          </p:spPr>
        </p:cxnSp>
        <p:cxnSp>
          <p:nvCxnSpPr>
            <p:cNvPr id="27691" name="直線コネクタ 124"/>
            <p:cNvCxnSpPr>
              <a:cxnSpLocks noChangeShapeType="1"/>
            </p:cNvCxnSpPr>
            <p:nvPr/>
          </p:nvCxnSpPr>
          <p:spPr bwMode="auto">
            <a:xfrm>
              <a:off x="8001030" y="6215082"/>
              <a:ext cx="642942" cy="0"/>
            </a:xfrm>
            <a:prstGeom prst="line">
              <a:avLst/>
            </a:prstGeom>
            <a:grpFill/>
            <a:ln w="28575" algn="ctr">
              <a:solidFill>
                <a:srgbClr val="00B050"/>
              </a:solidFill>
              <a:round/>
              <a:headEnd/>
              <a:tailEnd/>
            </a:ln>
          </p:spPr>
        </p:cxnSp>
        <p:cxnSp>
          <p:nvCxnSpPr>
            <p:cNvPr id="27692" name="直線コネクタ 125"/>
            <p:cNvCxnSpPr>
              <a:cxnSpLocks noChangeShapeType="1"/>
            </p:cNvCxnSpPr>
            <p:nvPr/>
          </p:nvCxnSpPr>
          <p:spPr bwMode="auto">
            <a:xfrm>
              <a:off x="8001024" y="5786454"/>
              <a:ext cx="642942" cy="0"/>
            </a:xfrm>
            <a:prstGeom prst="line">
              <a:avLst/>
            </a:prstGeom>
            <a:grpFill/>
            <a:ln w="28575" algn="ctr">
              <a:solidFill>
                <a:srgbClr val="00B050"/>
              </a:solidFill>
              <a:round/>
              <a:headEnd/>
              <a:tailEnd/>
            </a:ln>
          </p:spPr>
        </p:cxnSp>
      </p:grpSp>
      <p:sp>
        <p:nvSpPr>
          <p:cNvPr id="27666" name="右矢印 142"/>
          <p:cNvSpPr>
            <a:spLocks noChangeArrowheads="1"/>
          </p:cNvSpPr>
          <p:nvPr/>
        </p:nvSpPr>
        <p:spPr bwMode="auto">
          <a:xfrm>
            <a:off x="6215063" y="2214563"/>
            <a:ext cx="357187" cy="357187"/>
          </a:xfrm>
          <a:prstGeom prst="rightArrow">
            <a:avLst>
              <a:gd name="adj1" fmla="val 50000"/>
              <a:gd name="adj2" fmla="val 50000"/>
            </a:avLst>
          </a:prstGeom>
          <a:solidFill>
            <a:srgbClr val="FFCC99"/>
          </a:solidFill>
          <a:ln w="9525" algn="ctr">
            <a:solidFill>
              <a:schemeClr val="tx1"/>
            </a:solidFill>
            <a:round/>
            <a:headEnd/>
            <a:tailEnd/>
          </a:ln>
        </p:spPr>
        <p:txBody>
          <a:bodyPr wrap="none" lIns="90000" tIns="46800" rIns="90000" bIns="46800" anchor="b"/>
          <a:lstStyle/>
          <a:p>
            <a:endParaRPr lang="ja-JP" altLang="en-US"/>
          </a:p>
        </p:txBody>
      </p:sp>
      <p:sp>
        <p:nvSpPr>
          <p:cNvPr id="27667" name="下矢印 143"/>
          <p:cNvSpPr>
            <a:spLocks noChangeArrowheads="1"/>
          </p:cNvSpPr>
          <p:nvPr/>
        </p:nvSpPr>
        <p:spPr bwMode="auto">
          <a:xfrm>
            <a:off x="5429250" y="2857500"/>
            <a:ext cx="500063" cy="214313"/>
          </a:xfrm>
          <a:prstGeom prst="downArrow">
            <a:avLst>
              <a:gd name="adj1" fmla="val 50000"/>
              <a:gd name="adj2" fmla="val 50000"/>
            </a:avLst>
          </a:prstGeom>
          <a:solidFill>
            <a:srgbClr val="CCFFCC"/>
          </a:solidFill>
          <a:ln w="9525" algn="ctr">
            <a:solidFill>
              <a:schemeClr val="tx1"/>
            </a:solidFill>
            <a:round/>
            <a:headEnd/>
            <a:tailEnd/>
          </a:ln>
        </p:spPr>
        <p:txBody>
          <a:bodyPr wrap="none" lIns="90000" tIns="46800" rIns="90000" bIns="46800" anchor="b"/>
          <a:lstStyle/>
          <a:p>
            <a:endParaRPr lang="ja-JP" altLang="en-US"/>
          </a:p>
        </p:txBody>
      </p:sp>
      <p:sp>
        <p:nvSpPr>
          <p:cNvPr id="27668" name="右矢印 144"/>
          <p:cNvSpPr>
            <a:spLocks noChangeArrowheads="1"/>
          </p:cNvSpPr>
          <p:nvPr/>
        </p:nvSpPr>
        <p:spPr bwMode="auto">
          <a:xfrm>
            <a:off x="7572375" y="2214563"/>
            <a:ext cx="357188" cy="357187"/>
          </a:xfrm>
          <a:prstGeom prst="rightArrow">
            <a:avLst>
              <a:gd name="adj1" fmla="val 50000"/>
              <a:gd name="adj2" fmla="val 50000"/>
            </a:avLst>
          </a:prstGeom>
          <a:solidFill>
            <a:srgbClr val="FFCC99"/>
          </a:solidFill>
          <a:ln w="9525" algn="ctr">
            <a:solidFill>
              <a:schemeClr val="tx1"/>
            </a:solidFill>
            <a:round/>
            <a:headEnd/>
            <a:tailEnd/>
          </a:ln>
        </p:spPr>
        <p:txBody>
          <a:bodyPr wrap="none" lIns="90000" tIns="46800" rIns="90000" bIns="46800" anchor="b"/>
          <a:lstStyle/>
          <a:p>
            <a:endParaRPr lang="ja-JP" altLang="en-US"/>
          </a:p>
        </p:txBody>
      </p:sp>
      <p:sp>
        <p:nvSpPr>
          <p:cNvPr id="27669" name="下矢印 145"/>
          <p:cNvSpPr>
            <a:spLocks noChangeArrowheads="1"/>
          </p:cNvSpPr>
          <p:nvPr/>
        </p:nvSpPr>
        <p:spPr bwMode="auto">
          <a:xfrm>
            <a:off x="5429250" y="4071938"/>
            <a:ext cx="500063" cy="214312"/>
          </a:xfrm>
          <a:prstGeom prst="downArrow">
            <a:avLst>
              <a:gd name="adj1" fmla="val 50000"/>
              <a:gd name="adj2" fmla="val 50000"/>
            </a:avLst>
          </a:prstGeom>
          <a:solidFill>
            <a:srgbClr val="CCFFCC"/>
          </a:solidFill>
          <a:ln w="9525" algn="ctr">
            <a:solidFill>
              <a:schemeClr val="tx1"/>
            </a:solidFill>
            <a:round/>
            <a:headEnd/>
            <a:tailEnd/>
          </a:ln>
        </p:spPr>
        <p:txBody>
          <a:bodyPr wrap="none" lIns="90000" tIns="46800" rIns="90000" bIns="46800" anchor="b"/>
          <a:lstStyle/>
          <a:p>
            <a:endParaRPr lang="ja-JP" altLang="en-US"/>
          </a:p>
        </p:txBody>
      </p:sp>
      <p:sp>
        <p:nvSpPr>
          <p:cNvPr id="27670" name="下矢印 146"/>
          <p:cNvSpPr>
            <a:spLocks noChangeArrowheads="1"/>
          </p:cNvSpPr>
          <p:nvPr/>
        </p:nvSpPr>
        <p:spPr bwMode="auto">
          <a:xfrm>
            <a:off x="5429250" y="5286375"/>
            <a:ext cx="500063" cy="214313"/>
          </a:xfrm>
          <a:prstGeom prst="downArrow">
            <a:avLst>
              <a:gd name="adj1" fmla="val 50000"/>
              <a:gd name="adj2" fmla="val 50000"/>
            </a:avLst>
          </a:prstGeom>
          <a:solidFill>
            <a:srgbClr val="CCFFCC"/>
          </a:solidFill>
          <a:ln w="9525" algn="ctr">
            <a:solidFill>
              <a:schemeClr val="tx1"/>
            </a:solidFill>
            <a:round/>
            <a:headEnd/>
            <a:tailEnd/>
          </a:ln>
        </p:spPr>
        <p:txBody>
          <a:bodyPr wrap="none" lIns="90000" tIns="46800" rIns="90000" bIns="46800" anchor="b"/>
          <a:lstStyle/>
          <a:p>
            <a:endParaRPr lang="ja-JP" altLang="en-US"/>
          </a:p>
        </p:txBody>
      </p:sp>
      <p:sp>
        <p:nvSpPr>
          <p:cNvPr id="27671" name="右矢印 147"/>
          <p:cNvSpPr>
            <a:spLocks noChangeArrowheads="1"/>
          </p:cNvSpPr>
          <p:nvPr/>
        </p:nvSpPr>
        <p:spPr bwMode="auto">
          <a:xfrm>
            <a:off x="6215063" y="3429000"/>
            <a:ext cx="357187" cy="357188"/>
          </a:xfrm>
          <a:prstGeom prst="rightArrow">
            <a:avLst>
              <a:gd name="adj1" fmla="val 50000"/>
              <a:gd name="adj2" fmla="val 50000"/>
            </a:avLst>
          </a:prstGeom>
          <a:solidFill>
            <a:srgbClr val="FFCC99"/>
          </a:solidFill>
          <a:ln w="9525" algn="ctr">
            <a:solidFill>
              <a:schemeClr val="tx1"/>
            </a:solidFill>
            <a:round/>
            <a:headEnd/>
            <a:tailEnd/>
          </a:ln>
        </p:spPr>
        <p:txBody>
          <a:bodyPr wrap="none" lIns="90000" tIns="46800" rIns="90000" bIns="46800" anchor="b"/>
          <a:lstStyle/>
          <a:p>
            <a:endParaRPr lang="ja-JP" altLang="en-US"/>
          </a:p>
        </p:txBody>
      </p:sp>
      <p:sp>
        <p:nvSpPr>
          <p:cNvPr id="27672" name="右矢印 148"/>
          <p:cNvSpPr>
            <a:spLocks noChangeArrowheads="1"/>
          </p:cNvSpPr>
          <p:nvPr/>
        </p:nvSpPr>
        <p:spPr bwMode="auto">
          <a:xfrm>
            <a:off x="7572375" y="3429000"/>
            <a:ext cx="357188" cy="357188"/>
          </a:xfrm>
          <a:prstGeom prst="rightArrow">
            <a:avLst>
              <a:gd name="adj1" fmla="val 50000"/>
              <a:gd name="adj2" fmla="val 50000"/>
            </a:avLst>
          </a:prstGeom>
          <a:solidFill>
            <a:srgbClr val="FFCC99"/>
          </a:solidFill>
          <a:ln w="9525" algn="ctr">
            <a:solidFill>
              <a:schemeClr val="tx1"/>
            </a:solidFill>
            <a:round/>
            <a:headEnd/>
            <a:tailEnd/>
          </a:ln>
        </p:spPr>
        <p:txBody>
          <a:bodyPr wrap="none" lIns="90000" tIns="46800" rIns="90000" bIns="46800" anchor="b"/>
          <a:lstStyle/>
          <a:p>
            <a:endParaRPr lang="ja-JP" altLang="en-US"/>
          </a:p>
        </p:txBody>
      </p:sp>
      <p:sp>
        <p:nvSpPr>
          <p:cNvPr id="27673" name="右矢印 149"/>
          <p:cNvSpPr>
            <a:spLocks noChangeArrowheads="1"/>
          </p:cNvSpPr>
          <p:nvPr/>
        </p:nvSpPr>
        <p:spPr bwMode="auto">
          <a:xfrm>
            <a:off x="6215063" y="4643438"/>
            <a:ext cx="357187" cy="357187"/>
          </a:xfrm>
          <a:prstGeom prst="rightArrow">
            <a:avLst>
              <a:gd name="adj1" fmla="val 50000"/>
              <a:gd name="adj2" fmla="val 50000"/>
            </a:avLst>
          </a:prstGeom>
          <a:solidFill>
            <a:srgbClr val="FFCC99"/>
          </a:solidFill>
          <a:ln w="9525" algn="ctr">
            <a:solidFill>
              <a:schemeClr val="tx1"/>
            </a:solidFill>
            <a:round/>
            <a:headEnd/>
            <a:tailEnd/>
          </a:ln>
        </p:spPr>
        <p:txBody>
          <a:bodyPr wrap="none" lIns="90000" tIns="46800" rIns="90000" bIns="46800" anchor="b"/>
          <a:lstStyle/>
          <a:p>
            <a:endParaRPr lang="ja-JP" altLang="en-US"/>
          </a:p>
        </p:txBody>
      </p:sp>
      <p:sp>
        <p:nvSpPr>
          <p:cNvPr id="27674" name="右矢印 150"/>
          <p:cNvSpPr>
            <a:spLocks noChangeArrowheads="1"/>
          </p:cNvSpPr>
          <p:nvPr/>
        </p:nvSpPr>
        <p:spPr bwMode="auto">
          <a:xfrm>
            <a:off x="7572375" y="4643438"/>
            <a:ext cx="357188" cy="357187"/>
          </a:xfrm>
          <a:prstGeom prst="rightArrow">
            <a:avLst>
              <a:gd name="adj1" fmla="val 50000"/>
              <a:gd name="adj2" fmla="val 50000"/>
            </a:avLst>
          </a:prstGeom>
          <a:solidFill>
            <a:srgbClr val="FFCC99"/>
          </a:solidFill>
          <a:ln w="9525" algn="ctr">
            <a:solidFill>
              <a:schemeClr val="tx1"/>
            </a:solidFill>
            <a:round/>
            <a:headEnd/>
            <a:tailEnd/>
          </a:ln>
        </p:spPr>
        <p:txBody>
          <a:bodyPr wrap="none" lIns="90000" tIns="46800" rIns="90000" bIns="46800" anchor="b"/>
          <a:lstStyle/>
          <a:p>
            <a:endParaRPr lang="ja-JP" altLang="en-US"/>
          </a:p>
        </p:txBody>
      </p:sp>
      <p:sp>
        <p:nvSpPr>
          <p:cNvPr id="27675" name="右矢印 151"/>
          <p:cNvSpPr>
            <a:spLocks noChangeArrowheads="1"/>
          </p:cNvSpPr>
          <p:nvPr/>
        </p:nvSpPr>
        <p:spPr bwMode="auto">
          <a:xfrm>
            <a:off x="6215063" y="5857875"/>
            <a:ext cx="357187" cy="357188"/>
          </a:xfrm>
          <a:prstGeom prst="rightArrow">
            <a:avLst>
              <a:gd name="adj1" fmla="val 50000"/>
              <a:gd name="adj2" fmla="val 50000"/>
            </a:avLst>
          </a:prstGeom>
          <a:solidFill>
            <a:srgbClr val="FFCC99"/>
          </a:solidFill>
          <a:ln w="9525" algn="ctr">
            <a:solidFill>
              <a:schemeClr val="tx1"/>
            </a:solidFill>
            <a:round/>
            <a:headEnd/>
            <a:tailEnd/>
          </a:ln>
        </p:spPr>
        <p:txBody>
          <a:bodyPr wrap="none" lIns="90000" tIns="46800" rIns="90000" bIns="46800" anchor="b"/>
          <a:lstStyle/>
          <a:p>
            <a:endParaRPr lang="ja-JP" altLang="en-US"/>
          </a:p>
        </p:txBody>
      </p:sp>
      <p:sp>
        <p:nvSpPr>
          <p:cNvPr id="27676" name="右矢印 152"/>
          <p:cNvSpPr>
            <a:spLocks noChangeArrowheads="1"/>
          </p:cNvSpPr>
          <p:nvPr/>
        </p:nvSpPr>
        <p:spPr bwMode="auto">
          <a:xfrm>
            <a:off x="7572375" y="5857875"/>
            <a:ext cx="357188" cy="357188"/>
          </a:xfrm>
          <a:prstGeom prst="rightArrow">
            <a:avLst>
              <a:gd name="adj1" fmla="val 50000"/>
              <a:gd name="adj2" fmla="val 50000"/>
            </a:avLst>
          </a:prstGeom>
          <a:solidFill>
            <a:srgbClr val="FFCC99"/>
          </a:solidFill>
          <a:ln w="9525" algn="ctr">
            <a:solidFill>
              <a:schemeClr val="tx1"/>
            </a:solidFill>
            <a:round/>
            <a:headEnd/>
            <a:tailEnd/>
          </a:ln>
        </p:spPr>
        <p:txBody>
          <a:bodyPr wrap="none" lIns="90000" tIns="46800" rIns="90000" bIns="46800" anchor="b"/>
          <a:lstStyle/>
          <a:p>
            <a:endParaRPr lang="ja-JP" altLang="en-US"/>
          </a:p>
        </p:txBody>
      </p:sp>
      <p:sp>
        <p:nvSpPr>
          <p:cNvPr id="188" name="乗算記号 187"/>
          <p:cNvSpPr/>
          <p:nvPr/>
        </p:nvSpPr>
        <p:spPr bwMode="auto">
          <a:xfrm>
            <a:off x="4929188" y="1643063"/>
            <a:ext cx="1500187" cy="1500187"/>
          </a:xfrm>
          <a:prstGeom prst="mathMultiply">
            <a:avLst>
              <a:gd name="adj1" fmla="val 4917"/>
            </a:avLst>
          </a:prstGeom>
          <a:solidFill>
            <a:srgbClr val="FF0000"/>
          </a:solidFill>
          <a:ln w="9525" cap="flat" cmpd="sng" algn="ctr">
            <a:solidFill>
              <a:srgbClr val="FF0000"/>
            </a:solidFill>
            <a:prstDash val="solid"/>
            <a:round/>
            <a:headEnd type="none" w="med" len="med"/>
            <a:tailEnd type="none" w="med" len="med"/>
          </a:ln>
          <a:effectLst/>
        </p:spPr>
        <p:txBody>
          <a:bodyPr wrap="none" lIns="90000" tIns="46800" rIns="90000" bIns="46800" anchor="b"/>
          <a:lstStyle/>
          <a:p>
            <a:pPr>
              <a:defRPr/>
            </a:pPr>
            <a:endParaRPr lang="ja-JP" altLang="en-US"/>
          </a:p>
        </p:txBody>
      </p:sp>
      <p:sp>
        <p:nvSpPr>
          <p:cNvPr id="190" name="乗算記号 189"/>
          <p:cNvSpPr/>
          <p:nvPr/>
        </p:nvSpPr>
        <p:spPr bwMode="auto">
          <a:xfrm>
            <a:off x="4929188" y="2857500"/>
            <a:ext cx="1500187" cy="1500188"/>
          </a:xfrm>
          <a:prstGeom prst="mathMultiply">
            <a:avLst>
              <a:gd name="adj1" fmla="val 4917"/>
            </a:avLst>
          </a:prstGeom>
          <a:solidFill>
            <a:srgbClr val="FF0000"/>
          </a:solidFill>
          <a:ln w="9525" cap="flat" cmpd="sng" algn="ctr">
            <a:solidFill>
              <a:srgbClr val="FF0000"/>
            </a:solidFill>
            <a:prstDash val="solid"/>
            <a:round/>
            <a:headEnd type="none" w="med" len="med"/>
            <a:tailEnd type="none" w="med" len="med"/>
          </a:ln>
          <a:effectLst/>
        </p:spPr>
        <p:txBody>
          <a:bodyPr wrap="none" lIns="90000" tIns="46800" rIns="90000" bIns="46800" anchor="b"/>
          <a:lstStyle/>
          <a:p>
            <a:pPr>
              <a:defRPr/>
            </a:pPr>
            <a:endParaRPr lang="ja-JP" altLang="en-US"/>
          </a:p>
        </p:txBody>
      </p:sp>
      <p:sp>
        <p:nvSpPr>
          <p:cNvPr id="193" name="乗算記号 192"/>
          <p:cNvSpPr/>
          <p:nvPr/>
        </p:nvSpPr>
        <p:spPr bwMode="auto">
          <a:xfrm>
            <a:off x="6286500" y="2857500"/>
            <a:ext cx="1500188" cy="1500188"/>
          </a:xfrm>
          <a:prstGeom prst="mathMultiply">
            <a:avLst>
              <a:gd name="adj1" fmla="val 4917"/>
            </a:avLst>
          </a:prstGeom>
          <a:solidFill>
            <a:srgbClr val="FF0000"/>
          </a:solidFill>
          <a:ln w="9525" cap="flat" cmpd="sng" algn="ctr">
            <a:solidFill>
              <a:srgbClr val="FF0000"/>
            </a:solidFill>
            <a:prstDash val="solid"/>
            <a:round/>
            <a:headEnd type="none" w="med" len="med"/>
            <a:tailEnd type="none" w="med" len="med"/>
          </a:ln>
          <a:effectLst/>
        </p:spPr>
        <p:txBody>
          <a:bodyPr wrap="none" lIns="90000" tIns="46800" rIns="90000" bIns="46800" anchor="b"/>
          <a:lstStyle/>
          <a:p>
            <a:pPr>
              <a:defRPr/>
            </a:pPr>
            <a:endParaRPr lang="ja-JP" altLang="en-US"/>
          </a:p>
        </p:txBody>
      </p:sp>
      <p:sp>
        <p:nvSpPr>
          <p:cNvPr id="194" name="乗算記号 193"/>
          <p:cNvSpPr/>
          <p:nvPr/>
        </p:nvSpPr>
        <p:spPr bwMode="auto">
          <a:xfrm>
            <a:off x="7643813" y="2857500"/>
            <a:ext cx="1500187" cy="1500188"/>
          </a:xfrm>
          <a:prstGeom prst="mathMultiply">
            <a:avLst>
              <a:gd name="adj1" fmla="val 4917"/>
            </a:avLst>
          </a:prstGeom>
          <a:solidFill>
            <a:srgbClr val="FF0000"/>
          </a:solidFill>
          <a:ln w="9525" cap="flat" cmpd="sng" algn="ctr">
            <a:solidFill>
              <a:srgbClr val="FF0000"/>
            </a:solidFill>
            <a:prstDash val="solid"/>
            <a:round/>
            <a:headEnd type="none" w="med" len="med"/>
            <a:tailEnd type="none" w="med" len="med"/>
          </a:ln>
          <a:effectLst/>
        </p:spPr>
        <p:txBody>
          <a:bodyPr wrap="none" lIns="90000" tIns="46800" rIns="90000" bIns="46800" anchor="b"/>
          <a:lstStyle/>
          <a:p>
            <a:pPr>
              <a:defRPr/>
            </a:pPr>
            <a:endParaRPr lang="ja-JP" altLang="en-US"/>
          </a:p>
        </p:txBody>
      </p:sp>
      <p:sp>
        <p:nvSpPr>
          <p:cNvPr id="195" name="乗算記号 194"/>
          <p:cNvSpPr/>
          <p:nvPr/>
        </p:nvSpPr>
        <p:spPr bwMode="auto">
          <a:xfrm>
            <a:off x="6286500" y="1643063"/>
            <a:ext cx="1500188" cy="1500187"/>
          </a:xfrm>
          <a:prstGeom prst="mathMultiply">
            <a:avLst>
              <a:gd name="adj1" fmla="val 4917"/>
            </a:avLst>
          </a:prstGeom>
          <a:solidFill>
            <a:srgbClr val="FF0000"/>
          </a:solidFill>
          <a:ln w="9525" cap="flat" cmpd="sng" algn="ctr">
            <a:solidFill>
              <a:srgbClr val="FF0000"/>
            </a:solidFill>
            <a:prstDash val="solid"/>
            <a:round/>
            <a:headEnd type="none" w="med" len="med"/>
            <a:tailEnd type="none" w="med" len="med"/>
          </a:ln>
          <a:effectLst/>
        </p:spPr>
        <p:txBody>
          <a:bodyPr wrap="none" lIns="90000" tIns="46800" rIns="90000" bIns="46800" anchor="b"/>
          <a:lstStyle/>
          <a:p>
            <a:pPr>
              <a:defRPr/>
            </a:pPr>
            <a:endParaRPr lang="ja-JP" altLang="en-US"/>
          </a:p>
        </p:txBody>
      </p:sp>
      <p:sp>
        <p:nvSpPr>
          <p:cNvPr id="196" name="乗算記号 195"/>
          <p:cNvSpPr/>
          <p:nvPr/>
        </p:nvSpPr>
        <p:spPr bwMode="auto">
          <a:xfrm>
            <a:off x="7643813" y="1643063"/>
            <a:ext cx="1500187" cy="1500187"/>
          </a:xfrm>
          <a:prstGeom prst="mathMultiply">
            <a:avLst>
              <a:gd name="adj1" fmla="val 4917"/>
            </a:avLst>
          </a:prstGeom>
          <a:solidFill>
            <a:srgbClr val="FF0000"/>
          </a:solidFill>
          <a:ln w="9525" cap="flat" cmpd="sng" algn="ctr">
            <a:solidFill>
              <a:srgbClr val="FF0000"/>
            </a:solidFill>
            <a:prstDash val="solid"/>
            <a:round/>
            <a:headEnd type="none" w="med" len="med"/>
            <a:tailEnd type="none" w="med" len="med"/>
          </a:ln>
          <a:effectLst/>
        </p:spPr>
        <p:txBody>
          <a:bodyPr wrap="none" lIns="90000" tIns="46800" rIns="90000" bIns="46800" anchor="b"/>
          <a:lstStyle/>
          <a:p>
            <a:pPr>
              <a:defRPr/>
            </a:pPr>
            <a:endParaRPr lang="ja-JP" altLang="en-US"/>
          </a:p>
        </p:txBody>
      </p:sp>
      <p:sp>
        <p:nvSpPr>
          <p:cNvPr id="27683" name="正方形/長方形 7"/>
          <p:cNvSpPr>
            <a:spLocks noChangeArrowheads="1"/>
          </p:cNvSpPr>
          <p:nvPr/>
        </p:nvSpPr>
        <p:spPr bwMode="auto">
          <a:xfrm>
            <a:off x="5072063" y="1428750"/>
            <a:ext cx="3929062" cy="5143500"/>
          </a:xfrm>
          <a:prstGeom prst="rect">
            <a:avLst/>
          </a:prstGeom>
          <a:noFill/>
          <a:ln w="9525" algn="ctr">
            <a:solidFill>
              <a:schemeClr val="tx1"/>
            </a:solidFill>
            <a:round/>
            <a:headEnd/>
            <a:tailEnd/>
          </a:ln>
        </p:spPr>
        <p:txBody>
          <a:bodyPr wrap="none" lIns="90000" tIns="46800" rIns="90000" bIns="46800"/>
          <a:lstStyle/>
          <a:p>
            <a:pPr algn="ctr"/>
            <a:r>
              <a:rPr lang="ja-JP" altLang="en-US"/>
              <a:t>抽出が容易なコード片の候補</a:t>
            </a:r>
          </a:p>
        </p:txBody>
      </p:sp>
      <p:sp>
        <p:nvSpPr>
          <p:cNvPr id="27684" name="タイトル 1"/>
          <p:cNvSpPr>
            <a:spLocks noGrp="1"/>
          </p:cNvSpPr>
          <p:nvPr>
            <p:ph type="title"/>
          </p:nvPr>
        </p:nvSpPr>
        <p:spPr>
          <a:xfrm>
            <a:off x="317500" y="115888"/>
            <a:ext cx="8683625" cy="865187"/>
          </a:xfrm>
        </p:spPr>
        <p:txBody>
          <a:bodyPr/>
          <a:lstStyle/>
          <a:p>
            <a:r>
              <a:rPr lang="ja-JP" altLang="en-US" sz="3600" dirty="0" smtClean="0"/>
              <a:t>抽出が容易なコード片の候補の検出</a:t>
            </a:r>
          </a:p>
        </p:txBody>
      </p:sp>
      <p:sp>
        <p:nvSpPr>
          <p:cNvPr id="108" name="テキスト ボックス 107"/>
          <p:cNvSpPr txBox="1"/>
          <p:nvPr/>
        </p:nvSpPr>
        <p:spPr bwMode="auto">
          <a:xfrm>
            <a:off x="428596" y="1181724"/>
            <a:ext cx="3786214" cy="1175706"/>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n"/>
              <a:tabLst/>
            </a:pPr>
            <a:r>
              <a:rPr lang="ja-JP" altLang="en-US" sz="3200" kern="0" dirty="0" smtClean="0">
                <a:solidFill>
                  <a:schemeClr val="tx1"/>
                </a:solidFill>
              </a:rPr>
              <a:t>範囲を前へ拡大</a:t>
            </a:r>
            <a:endParaRPr lang="en-US" altLang="ja-JP" sz="3200" kern="0" dirty="0" smtClean="0">
              <a:solidFill>
                <a:schemeClr val="tx1"/>
              </a:solidFill>
            </a:endParaRPr>
          </a:p>
          <a:p>
            <a:pPr marL="342900" marR="0" indent="-34290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n"/>
              <a:tabLst/>
            </a:pPr>
            <a:r>
              <a:rPr kumimoji="1" lang="ja-JP" altLang="en-US" sz="3200" b="0" i="0" u="none" strike="noStrike" kern="0" cap="none" spc="0" normalizeH="0" baseline="0" noProof="0" dirty="0" smtClean="0">
                <a:ln>
                  <a:noFill/>
                </a:ln>
                <a:solidFill>
                  <a:schemeClr val="tx1"/>
                </a:solidFill>
                <a:effectLst/>
                <a:uLnTx/>
                <a:uFillTx/>
                <a:latin typeface="+mn-lt"/>
                <a:ea typeface="+mn-ea"/>
                <a:cs typeface="+mn-cs"/>
              </a:rPr>
              <a:t>範囲の拡大の終了</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番号プレースホルダ 3"/>
          <p:cNvSpPr>
            <a:spLocks noGrp="1"/>
          </p:cNvSpPr>
          <p:nvPr>
            <p:ph type="sldNum" sz="quarter" idx="12"/>
          </p:nvPr>
        </p:nvSpPr>
        <p:spPr>
          <a:noFill/>
        </p:spPr>
        <p:txBody>
          <a:bodyPr/>
          <a:lstStyle/>
          <a:p>
            <a:fld id="{0FC1CDC1-51E0-4D2A-A34A-8A0B49042BAF}" type="slidenum">
              <a:rPr lang="en-US" altLang="ja-JP" smtClean="0"/>
              <a:pPr/>
              <a:t>23</a:t>
            </a:fld>
            <a:endParaRPr lang="en-US" altLang="ja-JP" smtClean="0"/>
          </a:p>
        </p:txBody>
      </p:sp>
      <p:sp>
        <p:nvSpPr>
          <p:cNvPr id="28675" name="AutoShape 32"/>
          <p:cNvSpPr>
            <a:spLocks noChangeArrowheads="1"/>
          </p:cNvSpPr>
          <p:nvPr/>
        </p:nvSpPr>
        <p:spPr bwMode="auto">
          <a:xfrm flipV="1">
            <a:off x="142875" y="2357438"/>
            <a:ext cx="2143125" cy="3429000"/>
          </a:xfrm>
          <a:prstGeom prst="foldedCorner">
            <a:avLst>
              <a:gd name="adj" fmla="val 12500"/>
            </a:avLst>
          </a:prstGeom>
          <a:solidFill>
            <a:srgbClr val="FFFFCC"/>
          </a:solidFill>
          <a:ln w="9525">
            <a:solidFill>
              <a:schemeClr val="tx1"/>
            </a:solidFill>
            <a:round/>
            <a:headEnd/>
            <a:tailEnd/>
          </a:ln>
        </p:spPr>
        <p:txBody>
          <a:bodyPr rot="10800000" wrap="none" anchor="b"/>
          <a:lstStyle/>
          <a:p>
            <a:r>
              <a:rPr lang="en-US" altLang="ja-JP" sz="2000" dirty="0"/>
              <a:t>…</a:t>
            </a:r>
          </a:p>
          <a:p>
            <a:r>
              <a:rPr lang="en-US" altLang="ja-JP" sz="2000" dirty="0" smtClean="0">
                <a:solidFill>
                  <a:srgbClr val="FF0000"/>
                </a:solidFill>
              </a:rPr>
              <a:t>if(x </a:t>
            </a:r>
            <a:r>
              <a:rPr lang="en-US" altLang="ja-JP" sz="2000" dirty="0">
                <a:solidFill>
                  <a:srgbClr val="FF0000"/>
                </a:solidFill>
              </a:rPr>
              <a:t>&gt; 0){</a:t>
            </a:r>
          </a:p>
          <a:p>
            <a:r>
              <a:rPr lang="en-US" altLang="ja-JP" sz="2000" dirty="0"/>
              <a:t> </a:t>
            </a:r>
            <a:r>
              <a:rPr lang="en-US" altLang="ja-JP" sz="2000" dirty="0" err="1"/>
              <a:t>setBase</a:t>
            </a:r>
            <a:r>
              <a:rPr lang="en-US" altLang="ja-JP" sz="2000" dirty="0"/>
              <a:t>(x);</a:t>
            </a:r>
          </a:p>
          <a:p>
            <a:r>
              <a:rPr lang="en-US" altLang="ja-JP" sz="2000" dirty="0"/>
              <a:t> check();</a:t>
            </a:r>
          </a:p>
          <a:p>
            <a:r>
              <a:rPr lang="en-US" altLang="ja-JP" sz="2000" dirty="0"/>
              <a:t> a = base();</a:t>
            </a:r>
          </a:p>
          <a:p>
            <a:r>
              <a:rPr lang="en-US" altLang="ja-JP" sz="2000" dirty="0"/>
              <a:t> b = a*rate();</a:t>
            </a:r>
          </a:p>
          <a:p>
            <a:r>
              <a:rPr lang="en-US" altLang="ja-JP" sz="2000" dirty="0"/>
              <a:t> c = cost();</a:t>
            </a:r>
          </a:p>
          <a:p>
            <a:r>
              <a:rPr lang="en-US" altLang="ja-JP" sz="2000" dirty="0"/>
              <a:t> calc(a, b, c);</a:t>
            </a:r>
          </a:p>
          <a:p>
            <a:r>
              <a:rPr lang="en-US" altLang="ja-JP" sz="2000" dirty="0"/>
              <a:t> </a:t>
            </a:r>
            <a:r>
              <a:rPr lang="en-US" altLang="ja-JP" sz="2000" dirty="0" smtClean="0"/>
              <a:t>result = res(</a:t>
            </a:r>
            <a:r>
              <a:rPr lang="en-US" altLang="ja-JP" sz="2000" dirty="0" err="1" smtClean="0"/>
              <a:t>x,y</a:t>
            </a:r>
            <a:r>
              <a:rPr lang="en-US" altLang="ja-JP" sz="2000" dirty="0"/>
              <a:t>);</a:t>
            </a:r>
          </a:p>
          <a:p>
            <a:r>
              <a:rPr lang="en-US" altLang="ja-JP" sz="2000" dirty="0">
                <a:solidFill>
                  <a:srgbClr val="FF0000"/>
                </a:solidFill>
              </a:rPr>
              <a:t>}</a:t>
            </a:r>
          </a:p>
          <a:p>
            <a:r>
              <a:rPr lang="en-US" altLang="ja-JP" sz="2000" dirty="0"/>
              <a:t>…</a:t>
            </a:r>
          </a:p>
        </p:txBody>
      </p:sp>
      <p:sp>
        <p:nvSpPr>
          <p:cNvPr id="28676" name="AutoShape 32"/>
          <p:cNvSpPr>
            <a:spLocks noChangeArrowheads="1"/>
          </p:cNvSpPr>
          <p:nvPr/>
        </p:nvSpPr>
        <p:spPr bwMode="auto">
          <a:xfrm flipV="1">
            <a:off x="2571750" y="2357438"/>
            <a:ext cx="2357438" cy="3429000"/>
          </a:xfrm>
          <a:prstGeom prst="foldedCorner">
            <a:avLst>
              <a:gd name="adj" fmla="val 12500"/>
            </a:avLst>
          </a:prstGeom>
          <a:solidFill>
            <a:srgbClr val="FFFFCC"/>
          </a:solidFill>
          <a:ln w="9525">
            <a:solidFill>
              <a:schemeClr val="tx1"/>
            </a:solidFill>
            <a:round/>
            <a:headEnd/>
            <a:tailEnd/>
          </a:ln>
        </p:spPr>
        <p:txBody>
          <a:bodyPr rot="10800000" wrap="none" anchor="b"/>
          <a:lstStyle/>
          <a:p>
            <a:r>
              <a:rPr lang="en-US" altLang="ja-JP" sz="2000" dirty="0"/>
              <a:t>…</a:t>
            </a:r>
          </a:p>
          <a:p>
            <a:r>
              <a:rPr lang="en-US" altLang="ja-JP" sz="2000" dirty="0">
                <a:solidFill>
                  <a:srgbClr val="FF0000"/>
                </a:solidFill>
              </a:rPr>
              <a:t>if(x &gt; 0){</a:t>
            </a:r>
          </a:p>
          <a:p>
            <a:r>
              <a:rPr lang="en-US" altLang="ja-JP" sz="2000" dirty="0"/>
              <a:t> </a:t>
            </a:r>
            <a:r>
              <a:rPr lang="en-US" altLang="ja-JP" sz="2000" dirty="0" err="1"/>
              <a:t>setBase</a:t>
            </a:r>
            <a:r>
              <a:rPr lang="en-US" altLang="ja-JP" sz="2000" dirty="0"/>
              <a:t>(x);</a:t>
            </a:r>
          </a:p>
          <a:p>
            <a:r>
              <a:rPr lang="en-US" altLang="ja-JP" sz="2000" dirty="0"/>
              <a:t> check();</a:t>
            </a:r>
          </a:p>
          <a:p>
            <a:r>
              <a:rPr lang="en-US" altLang="ja-JP" sz="2000" dirty="0"/>
              <a:t> </a:t>
            </a:r>
            <a:r>
              <a:rPr lang="en-US" altLang="ja-JP" sz="2000" dirty="0" err="1" smtClean="0"/>
              <a:t>setDead</a:t>
            </a:r>
            <a:r>
              <a:rPr lang="en-US" altLang="ja-JP" sz="2000" dirty="0" smtClean="0"/>
              <a:t>(y);</a:t>
            </a:r>
            <a:endParaRPr lang="en-US" altLang="ja-JP" sz="2000" dirty="0"/>
          </a:p>
          <a:p>
            <a:r>
              <a:rPr lang="en-US" altLang="ja-JP" sz="2000" dirty="0"/>
              <a:t> b = </a:t>
            </a:r>
            <a:r>
              <a:rPr lang="en-US" altLang="ja-JP" sz="2000" dirty="0" smtClean="0"/>
              <a:t>b-dead</a:t>
            </a:r>
            <a:r>
              <a:rPr lang="en-US" altLang="ja-JP" sz="2000" dirty="0"/>
              <a:t>()*rate();</a:t>
            </a:r>
          </a:p>
          <a:p>
            <a:r>
              <a:rPr lang="en-US" altLang="ja-JP" sz="2000" dirty="0"/>
              <a:t> c = cost();</a:t>
            </a:r>
          </a:p>
          <a:p>
            <a:r>
              <a:rPr lang="en-US" altLang="ja-JP" sz="2000" dirty="0"/>
              <a:t> calc(a, b, c);</a:t>
            </a:r>
          </a:p>
          <a:p>
            <a:r>
              <a:rPr lang="en-US" altLang="ja-JP" sz="2000" dirty="0"/>
              <a:t> </a:t>
            </a:r>
            <a:r>
              <a:rPr lang="en-US" altLang="ja-JP" sz="2000" dirty="0" smtClean="0"/>
              <a:t>result = res(</a:t>
            </a:r>
            <a:r>
              <a:rPr lang="en-US" altLang="ja-JP" sz="2000" dirty="0" err="1" smtClean="0"/>
              <a:t>x,y</a:t>
            </a:r>
            <a:r>
              <a:rPr lang="en-US" altLang="ja-JP" sz="2000" dirty="0"/>
              <a:t>);</a:t>
            </a:r>
          </a:p>
          <a:p>
            <a:r>
              <a:rPr lang="en-US" altLang="ja-JP" sz="2000" dirty="0">
                <a:solidFill>
                  <a:srgbClr val="FF0000"/>
                </a:solidFill>
              </a:rPr>
              <a:t>}</a:t>
            </a:r>
          </a:p>
          <a:p>
            <a:r>
              <a:rPr lang="en-US" altLang="ja-JP" sz="2000" dirty="0"/>
              <a:t>…</a:t>
            </a:r>
          </a:p>
        </p:txBody>
      </p:sp>
      <p:grpSp>
        <p:nvGrpSpPr>
          <p:cNvPr id="28677" name="グループ化 128"/>
          <p:cNvGrpSpPr>
            <a:grpSpLocks/>
          </p:cNvGrpSpPr>
          <p:nvPr/>
        </p:nvGrpSpPr>
        <p:grpSpPr bwMode="auto">
          <a:xfrm>
            <a:off x="5286375" y="3143250"/>
            <a:ext cx="785813" cy="857250"/>
            <a:chOff x="5286390" y="3143254"/>
            <a:chExt cx="785812" cy="857250"/>
          </a:xfrm>
        </p:grpSpPr>
        <p:sp>
          <p:nvSpPr>
            <p:cNvPr id="28776" name="AutoShape 32"/>
            <p:cNvSpPr>
              <a:spLocks noChangeArrowheads="1"/>
            </p:cNvSpPr>
            <p:nvPr/>
          </p:nvSpPr>
          <p:spPr bwMode="auto">
            <a:xfrm flipV="1">
              <a:off x="5286390" y="3143254"/>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28777" name="直線コネクタ 61"/>
            <p:cNvCxnSpPr>
              <a:cxnSpLocks noChangeShapeType="1"/>
            </p:cNvCxnSpPr>
            <p:nvPr/>
          </p:nvCxnSpPr>
          <p:spPr bwMode="auto">
            <a:xfrm>
              <a:off x="5357832" y="3571869"/>
              <a:ext cx="642942" cy="0"/>
            </a:xfrm>
            <a:prstGeom prst="line">
              <a:avLst/>
            </a:prstGeom>
            <a:noFill/>
            <a:ln w="28575" algn="ctr">
              <a:solidFill>
                <a:srgbClr val="FF0000"/>
              </a:solidFill>
              <a:round/>
              <a:headEnd/>
              <a:tailEnd/>
            </a:ln>
          </p:spPr>
        </p:cxnSp>
        <p:cxnSp>
          <p:nvCxnSpPr>
            <p:cNvPr id="28778" name="直線コネクタ 62"/>
            <p:cNvCxnSpPr>
              <a:cxnSpLocks noChangeShapeType="1"/>
            </p:cNvCxnSpPr>
            <p:nvPr/>
          </p:nvCxnSpPr>
          <p:spPr bwMode="auto">
            <a:xfrm>
              <a:off x="5357832" y="3643307"/>
              <a:ext cx="642942" cy="0"/>
            </a:xfrm>
            <a:prstGeom prst="line">
              <a:avLst/>
            </a:prstGeom>
            <a:noFill/>
            <a:ln w="28575" algn="ctr">
              <a:solidFill>
                <a:srgbClr val="FF0000"/>
              </a:solidFill>
              <a:round/>
              <a:headEnd/>
              <a:tailEnd/>
            </a:ln>
          </p:spPr>
        </p:cxnSp>
        <p:cxnSp>
          <p:nvCxnSpPr>
            <p:cNvPr id="28779" name="直線コネクタ 63"/>
            <p:cNvCxnSpPr>
              <a:cxnSpLocks noChangeShapeType="1"/>
            </p:cNvCxnSpPr>
            <p:nvPr/>
          </p:nvCxnSpPr>
          <p:spPr bwMode="auto">
            <a:xfrm>
              <a:off x="5357822" y="3714752"/>
              <a:ext cx="642942" cy="0"/>
            </a:xfrm>
            <a:prstGeom prst="line">
              <a:avLst/>
            </a:prstGeom>
            <a:noFill/>
            <a:ln w="28575" algn="ctr">
              <a:solidFill>
                <a:srgbClr val="00B050"/>
              </a:solidFill>
              <a:round/>
              <a:headEnd/>
              <a:tailEnd/>
            </a:ln>
          </p:spPr>
        </p:cxnSp>
      </p:grpSp>
      <p:grpSp>
        <p:nvGrpSpPr>
          <p:cNvPr id="28678" name="グループ化 127"/>
          <p:cNvGrpSpPr>
            <a:grpSpLocks/>
          </p:cNvGrpSpPr>
          <p:nvPr/>
        </p:nvGrpSpPr>
        <p:grpSpPr bwMode="auto">
          <a:xfrm>
            <a:off x="5286375" y="1928813"/>
            <a:ext cx="785813" cy="857250"/>
            <a:chOff x="5286380" y="1928808"/>
            <a:chExt cx="785812" cy="857250"/>
          </a:xfrm>
        </p:grpSpPr>
        <p:sp>
          <p:nvSpPr>
            <p:cNvPr id="28773" name="AutoShape 32"/>
            <p:cNvSpPr>
              <a:spLocks noChangeArrowheads="1"/>
            </p:cNvSpPr>
            <p:nvPr/>
          </p:nvSpPr>
          <p:spPr bwMode="auto">
            <a:xfrm flipV="1">
              <a:off x="5286380" y="1928808"/>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28774" name="直線コネクタ 65"/>
            <p:cNvCxnSpPr>
              <a:cxnSpLocks noChangeShapeType="1"/>
            </p:cNvCxnSpPr>
            <p:nvPr/>
          </p:nvCxnSpPr>
          <p:spPr bwMode="auto">
            <a:xfrm>
              <a:off x="5357822" y="2357423"/>
              <a:ext cx="642942" cy="0"/>
            </a:xfrm>
            <a:prstGeom prst="line">
              <a:avLst/>
            </a:prstGeom>
            <a:noFill/>
            <a:ln w="28575" algn="ctr">
              <a:solidFill>
                <a:srgbClr val="FF0000"/>
              </a:solidFill>
              <a:round/>
              <a:headEnd/>
              <a:tailEnd/>
            </a:ln>
          </p:spPr>
        </p:cxnSp>
        <p:cxnSp>
          <p:nvCxnSpPr>
            <p:cNvPr id="28775" name="直線コネクタ 66"/>
            <p:cNvCxnSpPr>
              <a:cxnSpLocks noChangeShapeType="1"/>
            </p:cNvCxnSpPr>
            <p:nvPr/>
          </p:nvCxnSpPr>
          <p:spPr bwMode="auto">
            <a:xfrm>
              <a:off x="5357822" y="2428861"/>
              <a:ext cx="642942" cy="0"/>
            </a:xfrm>
            <a:prstGeom prst="line">
              <a:avLst/>
            </a:prstGeom>
            <a:noFill/>
            <a:ln w="28575" algn="ctr">
              <a:solidFill>
                <a:srgbClr val="FF0000"/>
              </a:solidFill>
              <a:round/>
              <a:headEnd/>
              <a:tailEnd/>
            </a:ln>
          </p:spPr>
        </p:cxnSp>
      </p:grpSp>
      <p:grpSp>
        <p:nvGrpSpPr>
          <p:cNvPr id="28679" name="グループ化 129"/>
          <p:cNvGrpSpPr>
            <a:grpSpLocks/>
          </p:cNvGrpSpPr>
          <p:nvPr/>
        </p:nvGrpSpPr>
        <p:grpSpPr bwMode="auto">
          <a:xfrm>
            <a:off x="5286375" y="4357688"/>
            <a:ext cx="785813" cy="857250"/>
            <a:chOff x="5286384" y="4357700"/>
            <a:chExt cx="785812" cy="857250"/>
          </a:xfrm>
        </p:grpSpPr>
        <p:sp>
          <p:nvSpPr>
            <p:cNvPr id="28768" name="AutoShape 32"/>
            <p:cNvSpPr>
              <a:spLocks noChangeArrowheads="1"/>
            </p:cNvSpPr>
            <p:nvPr/>
          </p:nvSpPr>
          <p:spPr bwMode="auto">
            <a:xfrm flipV="1">
              <a:off x="5286384" y="4357700"/>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28769" name="直線コネクタ 68"/>
            <p:cNvCxnSpPr>
              <a:cxnSpLocks noChangeShapeType="1"/>
            </p:cNvCxnSpPr>
            <p:nvPr/>
          </p:nvCxnSpPr>
          <p:spPr bwMode="auto">
            <a:xfrm>
              <a:off x="5357826" y="4786315"/>
              <a:ext cx="642942" cy="0"/>
            </a:xfrm>
            <a:prstGeom prst="line">
              <a:avLst/>
            </a:prstGeom>
            <a:noFill/>
            <a:ln w="28575" algn="ctr">
              <a:solidFill>
                <a:srgbClr val="FF0000"/>
              </a:solidFill>
              <a:round/>
              <a:headEnd/>
              <a:tailEnd/>
            </a:ln>
          </p:spPr>
        </p:cxnSp>
        <p:cxnSp>
          <p:nvCxnSpPr>
            <p:cNvPr id="28770" name="直線コネクタ 69"/>
            <p:cNvCxnSpPr>
              <a:cxnSpLocks noChangeShapeType="1"/>
            </p:cNvCxnSpPr>
            <p:nvPr/>
          </p:nvCxnSpPr>
          <p:spPr bwMode="auto">
            <a:xfrm>
              <a:off x="5357826" y="4857753"/>
              <a:ext cx="642942" cy="0"/>
            </a:xfrm>
            <a:prstGeom prst="line">
              <a:avLst/>
            </a:prstGeom>
            <a:noFill/>
            <a:ln w="28575" algn="ctr">
              <a:solidFill>
                <a:srgbClr val="FF0000"/>
              </a:solidFill>
              <a:round/>
              <a:headEnd/>
              <a:tailEnd/>
            </a:ln>
          </p:spPr>
        </p:cxnSp>
        <p:cxnSp>
          <p:nvCxnSpPr>
            <p:cNvPr id="28771" name="直線コネクタ 70"/>
            <p:cNvCxnSpPr>
              <a:cxnSpLocks noChangeShapeType="1"/>
            </p:cNvCxnSpPr>
            <p:nvPr/>
          </p:nvCxnSpPr>
          <p:spPr bwMode="auto">
            <a:xfrm>
              <a:off x="5357816" y="4929198"/>
              <a:ext cx="642942" cy="0"/>
            </a:xfrm>
            <a:prstGeom prst="line">
              <a:avLst/>
            </a:prstGeom>
            <a:noFill/>
            <a:ln w="28575" algn="ctr">
              <a:solidFill>
                <a:srgbClr val="00B050"/>
              </a:solidFill>
              <a:round/>
              <a:headEnd/>
              <a:tailEnd/>
            </a:ln>
          </p:spPr>
        </p:cxnSp>
        <p:cxnSp>
          <p:nvCxnSpPr>
            <p:cNvPr id="28772" name="直線コネクタ 71"/>
            <p:cNvCxnSpPr>
              <a:cxnSpLocks noChangeShapeType="1"/>
            </p:cNvCxnSpPr>
            <p:nvPr/>
          </p:nvCxnSpPr>
          <p:spPr bwMode="auto">
            <a:xfrm>
              <a:off x="5357816" y="5000636"/>
              <a:ext cx="642942" cy="0"/>
            </a:xfrm>
            <a:prstGeom prst="line">
              <a:avLst/>
            </a:prstGeom>
            <a:noFill/>
            <a:ln w="28575" algn="ctr">
              <a:solidFill>
                <a:srgbClr val="00B050"/>
              </a:solidFill>
              <a:round/>
              <a:headEnd/>
              <a:tailEnd/>
            </a:ln>
          </p:spPr>
        </p:cxnSp>
      </p:grpSp>
      <p:grpSp>
        <p:nvGrpSpPr>
          <p:cNvPr id="28680" name="グループ化 130"/>
          <p:cNvGrpSpPr>
            <a:grpSpLocks/>
          </p:cNvGrpSpPr>
          <p:nvPr/>
        </p:nvGrpSpPr>
        <p:grpSpPr bwMode="auto">
          <a:xfrm>
            <a:off x="5286375" y="5572125"/>
            <a:ext cx="785813" cy="857250"/>
            <a:chOff x="5286384" y="5500708"/>
            <a:chExt cx="785812" cy="857250"/>
          </a:xfrm>
        </p:grpSpPr>
        <p:sp>
          <p:nvSpPr>
            <p:cNvPr id="28762" name="AutoShape 32"/>
            <p:cNvSpPr>
              <a:spLocks noChangeArrowheads="1"/>
            </p:cNvSpPr>
            <p:nvPr/>
          </p:nvSpPr>
          <p:spPr bwMode="auto">
            <a:xfrm flipV="1">
              <a:off x="5286384" y="5500708"/>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28763" name="直線コネクタ 73"/>
            <p:cNvCxnSpPr>
              <a:cxnSpLocks noChangeShapeType="1"/>
            </p:cNvCxnSpPr>
            <p:nvPr/>
          </p:nvCxnSpPr>
          <p:spPr bwMode="auto">
            <a:xfrm>
              <a:off x="5357826" y="5929323"/>
              <a:ext cx="642942" cy="0"/>
            </a:xfrm>
            <a:prstGeom prst="line">
              <a:avLst/>
            </a:prstGeom>
            <a:noFill/>
            <a:ln w="28575" algn="ctr">
              <a:solidFill>
                <a:srgbClr val="FF0000"/>
              </a:solidFill>
              <a:round/>
              <a:headEnd/>
              <a:tailEnd/>
            </a:ln>
          </p:spPr>
        </p:cxnSp>
        <p:cxnSp>
          <p:nvCxnSpPr>
            <p:cNvPr id="28764" name="直線コネクタ 74"/>
            <p:cNvCxnSpPr>
              <a:cxnSpLocks noChangeShapeType="1"/>
            </p:cNvCxnSpPr>
            <p:nvPr/>
          </p:nvCxnSpPr>
          <p:spPr bwMode="auto">
            <a:xfrm>
              <a:off x="5357826" y="6000761"/>
              <a:ext cx="642942" cy="0"/>
            </a:xfrm>
            <a:prstGeom prst="line">
              <a:avLst/>
            </a:prstGeom>
            <a:noFill/>
            <a:ln w="28575" algn="ctr">
              <a:solidFill>
                <a:srgbClr val="FF0000"/>
              </a:solidFill>
              <a:round/>
              <a:headEnd/>
              <a:tailEnd/>
            </a:ln>
          </p:spPr>
        </p:cxnSp>
        <p:cxnSp>
          <p:nvCxnSpPr>
            <p:cNvPr id="28765" name="直線コネクタ 75"/>
            <p:cNvCxnSpPr>
              <a:cxnSpLocks noChangeShapeType="1"/>
            </p:cNvCxnSpPr>
            <p:nvPr/>
          </p:nvCxnSpPr>
          <p:spPr bwMode="auto">
            <a:xfrm>
              <a:off x="5357816" y="6072206"/>
              <a:ext cx="642942" cy="0"/>
            </a:xfrm>
            <a:prstGeom prst="line">
              <a:avLst/>
            </a:prstGeom>
            <a:noFill/>
            <a:ln w="28575" algn="ctr">
              <a:solidFill>
                <a:srgbClr val="00B050"/>
              </a:solidFill>
              <a:round/>
              <a:headEnd/>
              <a:tailEnd/>
            </a:ln>
          </p:spPr>
        </p:cxnSp>
        <p:cxnSp>
          <p:nvCxnSpPr>
            <p:cNvPr id="28766" name="直線コネクタ 76"/>
            <p:cNvCxnSpPr>
              <a:cxnSpLocks noChangeShapeType="1"/>
            </p:cNvCxnSpPr>
            <p:nvPr/>
          </p:nvCxnSpPr>
          <p:spPr bwMode="auto">
            <a:xfrm>
              <a:off x="5357816" y="6143644"/>
              <a:ext cx="642942" cy="0"/>
            </a:xfrm>
            <a:prstGeom prst="line">
              <a:avLst/>
            </a:prstGeom>
            <a:noFill/>
            <a:ln w="28575" algn="ctr">
              <a:solidFill>
                <a:srgbClr val="00B050"/>
              </a:solidFill>
              <a:round/>
              <a:headEnd/>
              <a:tailEnd/>
            </a:ln>
          </p:spPr>
        </p:cxnSp>
        <p:cxnSp>
          <p:nvCxnSpPr>
            <p:cNvPr id="28767" name="直線コネクタ 77"/>
            <p:cNvCxnSpPr>
              <a:cxnSpLocks noChangeShapeType="1"/>
            </p:cNvCxnSpPr>
            <p:nvPr/>
          </p:nvCxnSpPr>
          <p:spPr bwMode="auto">
            <a:xfrm>
              <a:off x="5357822" y="6215082"/>
              <a:ext cx="642942" cy="0"/>
            </a:xfrm>
            <a:prstGeom prst="line">
              <a:avLst/>
            </a:prstGeom>
            <a:noFill/>
            <a:ln w="28575" algn="ctr">
              <a:solidFill>
                <a:srgbClr val="00B050"/>
              </a:solidFill>
              <a:round/>
              <a:headEnd/>
              <a:tailEnd/>
            </a:ln>
          </p:spPr>
        </p:cxnSp>
      </p:grpSp>
      <p:grpSp>
        <p:nvGrpSpPr>
          <p:cNvPr id="28681" name="グループ化 137"/>
          <p:cNvGrpSpPr>
            <a:grpSpLocks/>
          </p:cNvGrpSpPr>
          <p:nvPr/>
        </p:nvGrpSpPr>
        <p:grpSpPr bwMode="auto">
          <a:xfrm>
            <a:off x="6643688" y="1928813"/>
            <a:ext cx="785812" cy="857250"/>
            <a:chOff x="6643712" y="1928802"/>
            <a:chExt cx="785812" cy="857250"/>
          </a:xfrm>
        </p:grpSpPr>
        <p:sp>
          <p:nvSpPr>
            <p:cNvPr id="28758" name="AutoShape 32"/>
            <p:cNvSpPr>
              <a:spLocks noChangeArrowheads="1"/>
            </p:cNvSpPr>
            <p:nvPr/>
          </p:nvSpPr>
          <p:spPr bwMode="auto">
            <a:xfrm flipV="1">
              <a:off x="6643712" y="1928802"/>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28759" name="直線コネクタ 79"/>
            <p:cNvCxnSpPr>
              <a:cxnSpLocks noChangeShapeType="1"/>
            </p:cNvCxnSpPr>
            <p:nvPr/>
          </p:nvCxnSpPr>
          <p:spPr bwMode="auto">
            <a:xfrm>
              <a:off x="6715154" y="2357417"/>
              <a:ext cx="642942" cy="0"/>
            </a:xfrm>
            <a:prstGeom prst="line">
              <a:avLst/>
            </a:prstGeom>
            <a:noFill/>
            <a:ln w="28575" algn="ctr">
              <a:solidFill>
                <a:srgbClr val="FF0000"/>
              </a:solidFill>
              <a:round/>
              <a:headEnd/>
              <a:tailEnd/>
            </a:ln>
          </p:spPr>
        </p:cxnSp>
        <p:cxnSp>
          <p:nvCxnSpPr>
            <p:cNvPr id="28760" name="直線コネクタ 80"/>
            <p:cNvCxnSpPr>
              <a:cxnSpLocks noChangeShapeType="1"/>
            </p:cNvCxnSpPr>
            <p:nvPr/>
          </p:nvCxnSpPr>
          <p:spPr bwMode="auto">
            <a:xfrm>
              <a:off x="6715154" y="2428855"/>
              <a:ext cx="642942" cy="0"/>
            </a:xfrm>
            <a:prstGeom prst="line">
              <a:avLst/>
            </a:prstGeom>
            <a:noFill/>
            <a:ln w="28575" algn="ctr">
              <a:solidFill>
                <a:srgbClr val="FF0000"/>
              </a:solidFill>
              <a:round/>
              <a:headEnd/>
              <a:tailEnd/>
            </a:ln>
          </p:spPr>
        </p:cxnSp>
        <p:cxnSp>
          <p:nvCxnSpPr>
            <p:cNvPr id="28761" name="直線コネクタ 81"/>
            <p:cNvCxnSpPr>
              <a:cxnSpLocks noChangeShapeType="1"/>
            </p:cNvCxnSpPr>
            <p:nvPr/>
          </p:nvCxnSpPr>
          <p:spPr bwMode="auto">
            <a:xfrm>
              <a:off x="6715140" y="2285992"/>
              <a:ext cx="642942" cy="0"/>
            </a:xfrm>
            <a:prstGeom prst="line">
              <a:avLst/>
            </a:prstGeom>
            <a:noFill/>
            <a:ln w="28575" algn="ctr">
              <a:solidFill>
                <a:srgbClr val="00B050"/>
              </a:solidFill>
              <a:round/>
              <a:headEnd/>
              <a:tailEnd/>
            </a:ln>
          </p:spPr>
        </p:cxnSp>
      </p:grpSp>
      <p:grpSp>
        <p:nvGrpSpPr>
          <p:cNvPr id="28682" name="グループ化 138"/>
          <p:cNvGrpSpPr>
            <a:grpSpLocks/>
          </p:cNvGrpSpPr>
          <p:nvPr/>
        </p:nvGrpSpPr>
        <p:grpSpPr bwMode="auto">
          <a:xfrm>
            <a:off x="8001000" y="1928813"/>
            <a:ext cx="785813" cy="857250"/>
            <a:chOff x="7929586" y="1928802"/>
            <a:chExt cx="785812" cy="857250"/>
          </a:xfrm>
          <a:solidFill>
            <a:srgbClr val="FFC000"/>
          </a:solidFill>
        </p:grpSpPr>
        <p:sp>
          <p:nvSpPr>
            <p:cNvPr id="28753" name="AutoShape 32"/>
            <p:cNvSpPr>
              <a:spLocks noChangeArrowheads="1"/>
            </p:cNvSpPr>
            <p:nvPr/>
          </p:nvSpPr>
          <p:spPr bwMode="auto">
            <a:xfrm flipV="1">
              <a:off x="7929586" y="1928802"/>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28754" name="直線コネクタ 83"/>
            <p:cNvCxnSpPr>
              <a:cxnSpLocks noChangeShapeType="1"/>
            </p:cNvCxnSpPr>
            <p:nvPr/>
          </p:nvCxnSpPr>
          <p:spPr bwMode="auto">
            <a:xfrm>
              <a:off x="8001028" y="2357417"/>
              <a:ext cx="642942" cy="0"/>
            </a:xfrm>
            <a:prstGeom prst="line">
              <a:avLst/>
            </a:prstGeom>
            <a:grpFill/>
            <a:ln w="28575" algn="ctr">
              <a:solidFill>
                <a:srgbClr val="FF0000"/>
              </a:solidFill>
              <a:round/>
              <a:headEnd/>
              <a:tailEnd/>
            </a:ln>
          </p:spPr>
        </p:cxnSp>
        <p:cxnSp>
          <p:nvCxnSpPr>
            <p:cNvPr id="28755" name="直線コネクタ 84"/>
            <p:cNvCxnSpPr>
              <a:cxnSpLocks noChangeShapeType="1"/>
            </p:cNvCxnSpPr>
            <p:nvPr/>
          </p:nvCxnSpPr>
          <p:spPr bwMode="auto">
            <a:xfrm>
              <a:off x="8001028" y="2428855"/>
              <a:ext cx="642942" cy="0"/>
            </a:xfrm>
            <a:prstGeom prst="line">
              <a:avLst/>
            </a:prstGeom>
            <a:grpFill/>
            <a:ln w="28575" algn="ctr">
              <a:solidFill>
                <a:srgbClr val="FF0000"/>
              </a:solidFill>
              <a:round/>
              <a:headEnd/>
              <a:tailEnd/>
            </a:ln>
          </p:spPr>
        </p:cxnSp>
        <p:cxnSp>
          <p:nvCxnSpPr>
            <p:cNvPr id="28756" name="直線コネクタ 85"/>
            <p:cNvCxnSpPr>
              <a:cxnSpLocks noChangeShapeType="1"/>
            </p:cNvCxnSpPr>
            <p:nvPr/>
          </p:nvCxnSpPr>
          <p:spPr bwMode="auto">
            <a:xfrm>
              <a:off x="8001014" y="2285992"/>
              <a:ext cx="642942" cy="0"/>
            </a:xfrm>
            <a:prstGeom prst="line">
              <a:avLst/>
            </a:prstGeom>
            <a:grpFill/>
            <a:ln w="28575" algn="ctr">
              <a:solidFill>
                <a:srgbClr val="00B050"/>
              </a:solidFill>
              <a:round/>
              <a:headEnd/>
              <a:tailEnd/>
            </a:ln>
          </p:spPr>
        </p:cxnSp>
        <p:cxnSp>
          <p:nvCxnSpPr>
            <p:cNvPr id="28757" name="直線コネクタ 86"/>
            <p:cNvCxnSpPr>
              <a:cxnSpLocks noChangeShapeType="1"/>
            </p:cNvCxnSpPr>
            <p:nvPr/>
          </p:nvCxnSpPr>
          <p:spPr bwMode="auto">
            <a:xfrm>
              <a:off x="8001024" y="2214554"/>
              <a:ext cx="642942" cy="0"/>
            </a:xfrm>
            <a:prstGeom prst="line">
              <a:avLst/>
            </a:prstGeom>
            <a:grpFill/>
            <a:ln w="28575" algn="ctr">
              <a:solidFill>
                <a:srgbClr val="00B050"/>
              </a:solidFill>
              <a:round/>
              <a:headEnd/>
              <a:tailEnd/>
            </a:ln>
          </p:spPr>
        </p:cxnSp>
      </p:grpSp>
      <p:grpSp>
        <p:nvGrpSpPr>
          <p:cNvPr id="28683" name="グループ化 135"/>
          <p:cNvGrpSpPr>
            <a:grpSpLocks/>
          </p:cNvGrpSpPr>
          <p:nvPr/>
        </p:nvGrpSpPr>
        <p:grpSpPr bwMode="auto">
          <a:xfrm>
            <a:off x="6643688" y="3143250"/>
            <a:ext cx="785812" cy="857250"/>
            <a:chOff x="6643702" y="3143248"/>
            <a:chExt cx="785812" cy="857250"/>
          </a:xfrm>
        </p:grpSpPr>
        <p:sp>
          <p:nvSpPr>
            <p:cNvPr id="28748" name="AutoShape 32"/>
            <p:cNvSpPr>
              <a:spLocks noChangeArrowheads="1"/>
            </p:cNvSpPr>
            <p:nvPr/>
          </p:nvSpPr>
          <p:spPr bwMode="auto">
            <a:xfrm flipV="1">
              <a:off x="6643702" y="3143248"/>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28749" name="直線コネクタ 88"/>
            <p:cNvCxnSpPr>
              <a:cxnSpLocks noChangeShapeType="1"/>
            </p:cNvCxnSpPr>
            <p:nvPr/>
          </p:nvCxnSpPr>
          <p:spPr bwMode="auto">
            <a:xfrm>
              <a:off x="6715144" y="3571863"/>
              <a:ext cx="642942" cy="0"/>
            </a:xfrm>
            <a:prstGeom prst="line">
              <a:avLst/>
            </a:prstGeom>
            <a:noFill/>
            <a:ln w="28575" algn="ctr">
              <a:solidFill>
                <a:srgbClr val="FF0000"/>
              </a:solidFill>
              <a:round/>
              <a:headEnd/>
              <a:tailEnd/>
            </a:ln>
          </p:spPr>
        </p:cxnSp>
        <p:cxnSp>
          <p:nvCxnSpPr>
            <p:cNvPr id="28750" name="直線コネクタ 89"/>
            <p:cNvCxnSpPr>
              <a:cxnSpLocks noChangeShapeType="1"/>
            </p:cNvCxnSpPr>
            <p:nvPr/>
          </p:nvCxnSpPr>
          <p:spPr bwMode="auto">
            <a:xfrm>
              <a:off x="6715144" y="3643301"/>
              <a:ext cx="642942" cy="0"/>
            </a:xfrm>
            <a:prstGeom prst="line">
              <a:avLst/>
            </a:prstGeom>
            <a:noFill/>
            <a:ln w="28575" algn="ctr">
              <a:solidFill>
                <a:srgbClr val="FF0000"/>
              </a:solidFill>
              <a:round/>
              <a:headEnd/>
              <a:tailEnd/>
            </a:ln>
          </p:spPr>
        </p:cxnSp>
        <p:cxnSp>
          <p:nvCxnSpPr>
            <p:cNvPr id="28751" name="直線コネクタ 90"/>
            <p:cNvCxnSpPr>
              <a:cxnSpLocks noChangeShapeType="1"/>
            </p:cNvCxnSpPr>
            <p:nvPr/>
          </p:nvCxnSpPr>
          <p:spPr bwMode="auto">
            <a:xfrm>
              <a:off x="6715130" y="3500438"/>
              <a:ext cx="642942" cy="0"/>
            </a:xfrm>
            <a:prstGeom prst="line">
              <a:avLst/>
            </a:prstGeom>
            <a:noFill/>
            <a:ln w="28575" algn="ctr">
              <a:solidFill>
                <a:srgbClr val="00B050"/>
              </a:solidFill>
              <a:round/>
              <a:headEnd/>
              <a:tailEnd/>
            </a:ln>
          </p:spPr>
        </p:cxnSp>
        <p:cxnSp>
          <p:nvCxnSpPr>
            <p:cNvPr id="28752" name="直線コネクタ 91"/>
            <p:cNvCxnSpPr>
              <a:cxnSpLocks noChangeShapeType="1"/>
            </p:cNvCxnSpPr>
            <p:nvPr/>
          </p:nvCxnSpPr>
          <p:spPr bwMode="auto">
            <a:xfrm>
              <a:off x="6715140" y="3714752"/>
              <a:ext cx="642942" cy="0"/>
            </a:xfrm>
            <a:prstGeom prst="line">
              <a:avLst/>
            </a:prstGeom>
            <a:noFill/>
            <a:ln w="28575" algn="ctr">
              <a:solidFill>
                <a:srgbClr val="00B050"/>
              </a:solidFill>
              <a:round/>
              <a:headEnd/>
              <a:tailEnd/>
            </a:ln>
          </p:spPr>
        </p:cxnSp>
      </p:grpSp>
      <p:grpSp>
        <p:nvGrpSpPr>
          <p:cNvPr id="28684" name="グループ化 136"/>
          <p:cNvGrpSpPr>
            <a:grpSpLocks/>
          </p:cNvGrpSpPr>
          <p:nvPr/>
        </p:nvGrpSpPr>
        <p:grpSpPr bwMode="auto">
          <a:xfrm>
            <a:off x="8001000" y="3143250"/>
            <a:ext cx="785813" cy="857250"/>
            <a:chOff x="7929592" y="3143248"/>
            <a:chExt cx="785812" cy="857250"/>
          </a:xfrm>
        </p:grpSpPr>
        <p:sp>
          <p:nvSpPr>
            <p:cNvPr id="28742" name="AutoShape 32"/>
            <p:cNvSpPr>
              <a:spLocks noChangeArrowheads="1"/>
            </p:cNvSpPr>
            <p:nvPr/>
          </p:nvSpPr>
          <p:spPr bwMode="auto">
            <a:xfrm flipV="1">
              <a:off x="7929592" y="3143248"/>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28743" name="直線コネクタ 93"/>
            <p:cNvCxnSpPr>
              <a:cxnSpLocks noChangeShapeType="1"/>
            </p:cNvCxnSpPr>
            <p:nvPr/>
          </p:nvCxnSpPr>
          <p:spPr bwMode="auto">
            <a:xfrm>
              <a:off x="8001034" y="3571863"/>
              <a:ext cx="642942" cy="0"/>
            </a:xfrm>
            <a:prstGeom prst="line">
              <a:avLst/>
            </a:prstGeom>
            <a:noFill/>
            <a:ln w="28575" algn="ctr">
              <a:solidFill>
                <a:srgbClr val="FF0000"/>
              </a:solidFill>
              <a:round/>
              <a:headEnd/>
              <a:tailEnd/>
            </a:ln>
          </p:spPr>
        </p:cxnSp>
        <p:cxnSp>
          <p:nvCxnSpPr>
            <p:cNvPr id="28744" name="直線コネクタ 94"/>
            <p:cNvCxnSpPr>
              <a:cxnSpLocks noChangeShapeType="1"/>
            </p:cNvCxnSpPr>
            <p:nvPr/>
          </p:nvCxnSpPr>
          <p:spPr bwMode="auto">
            <a:xfrm>
              <a:off x="8001034" y="3643301"/>
              <a:ext cx="642942" cy="0"/>
            </a:xfrm>
            <a:prstGeom prst="line">
              <a:avLst/>
            </a:prstGeom>
            <a:noFill/>
            <a:ln w="28575" algn="ctr">
              <a:solidFill>
                <a:srgbClr val="FF0000"/>
              </a:solidFill>
              <a:round/>
              <a:headEnd/>
              <a:tailEnd/>
            </a:ln>
          </p:spPr>
        </p:cxnSp>
        <p:cxnSp>
          <p:nvCxnSpPr>
            <p:cNvPr id="28745" name="直線コネクタ 95"/>
            <p:cNvCxnSpPr>
              <a:cxnSpLocks noChangeShapeType="1"/>
            </p:cNvCxnSpPr>
            <p:nvPr/>
          </p:nvCxnSpPr>
          <p:spPr bwMode="auto">
            <a:xfrm>
              <a:off x="8001020" y="3500438"/>
              <a:ext cx="642942" cy="0"/>
            </a:xfrm>
            <a:prstGeom prst="line">
              <a:avLst/>
            </a:prstGeom>
            <a:noFill/>
            <a:ln w="28575" algn="ctr">
              <a:solidFill>
                <a:srgbClr val="00B050"/>
              </a:solidFill>
              <a:round/>
              <a:headEnd/>
              <a:tailEnd/>
            </a:ln>
          </p:spPr>
        </p:cxnSp>
        <p:cxnSp>
          <p:nvCxnSpPr>
            <p:cNvPr id="28746" name="直線コネクタ 96"/>
            <p:cNvCxnSpPr>
              <a:cxnSpLocks noChangeShapeType="1"/>
            </p:cNvCxnSpPr>
            <p:nvPr/>
          </p:nvCxnSpPr>
          <p:spPr bwMode="auto">
            <a:xfrm>
              <a:off x="8001030" y="3714752"/>
              <a:ext cx="642942" cy="0"/>
            </a:xfrm>
            <a:prstGeom prst="line">
              <a:avLst/>
            </a:prstGeom>
            <a:noFill/>
            <a:ln w="28575" algn="ctr">
              <a:solidFill>
                <a:srgbClr val="00B050"/>
              </a:solidFill>
              <a:round/>
              <a:headEnd/>
              <a:tailEnd/>
            </a:ln>
          </p:spPr>
        </p:cxnSp>
        <p:cxnSp>
          <p:nvCxnSpPr>
            <p:cNvPr id="28747" name="直線コネクタ 97"/>
            <p:cNvCxnSpPr>
              <a:cxnSpLocks noChangeShapeType="1"/>
            </p:cNvCxnSpPr>
            <p:nvPr/>
          </p:nvCxnSpPr>
          <p:spPr bwMode="auto">
            <a:xfrm>
              <a:off x="8001024" y="3429000"/>
              <a:ext cx="642942" cy="0"/>
            </a:xfrm>
            <a:prstGeom prst="line">
              <a:avLst/>
            </a:prstGeom>
            <a:noFill/>
            <a:ln w="28575" algn="ctr">
              <a:solidFill>
                <a:srgbClr val="00B050"/>
              </a:solidFill>
              <a:round/>
              <a:headEnd/>
              <a:tailEnd/>
            </a:ln>
          </p:spPr>
        </p:cxnSp>
      </p:grpSp>
      <p:grpSp>
        <p:nvGrpSpPr>
          <p:cNvPr id="28685" name="グループ化 134"/>
          <p:cNvGrpSpPr>
            <a:grpSpLocks/>
          </p:cNvGrpSpPr>
          <p:nvPr/>
        </p:nvGrpSpPr>
        <p:grpSpPr bwMode="auto">
          <a:xfrm>
            <a:off x="6643688" y="4357688"/>
            <a:ext cx="785812" cy="857250"/>
            <a:chOff x="6643702" y="4357700"/>
            <a:chExt cx="785812" cy="857250"/>
          </a:xfrm>
        </p:grpSpPr>
        <p:sp>
          <p:nvSpPr>
            <p:cNvPr id="28736" name="AutoShape 32"/>
            <p:cNvSpPr>
              <a:spLocks noChangeArrowheads="1"/>
            </p:cNvSpPr>
            <p:nvPr/>
          </p:nvSpPr>
          <p:spPr bwMode="auto">
            <a:xfrm flipV="1">
              <a:off x="6643702" y="4357700"/>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28737" name="直線コネクタ 99"/>
            <p:cNvCxnSpPr>
              <a:cxnSpLocks noChangeShapeType="1"/>
            </p:cNvCxnSpPr>
            <p:nvPr/>
          </p:nvCxnSpPr>
          <p:spPr bwMode="auto">
            <a:xfrm>
              <a:off x="6715144" y="4786315"/>
              <a:ext cx="642942" cy="0"/>
            </a:xfrm>
            <a:prstGeom prst="line">
              <a:avLst/>
            </a:prstGeom>
            <a:noFill/>
            <a:ln w="28575" algn="ctr">
              <a:solidFill>
                <a:srgbClr val="FF0000"/>
              </a:solidFill>
              <a:round/>
              <a:headEnd/>
              <a:tailEnd/>
            </a:ln>
          </p:spPr>
        </p:cxnSp>
        <p:cxnSp>
          <p:nvCxnSpPr>
            <p:cNvPr id="28738" name="直線コネクタ 100"/>
            <p:cNvCxnSpPr>
              <a:cxnSpLocks noChangeShapeType="1"/>
            </p:cNvCxnSpPr>
            <p:nvPr/>
          </p:nvCxnSpPr>
          <p:spPr bwMode="auto">
            <a:xfrm>
              <a:off x="6715144" y="4857753"/>
              <a:ext cx="642942" cy="0"/>
            </a:xfrm>
            <a:prstGeom prst="line">
              <a:avLst/>
            </a:prstGeom>
            <a:noFill/>
            <a:ln w="28575" algn="ctr">
              <a:solidFill>
                <a:srgbClr val="FF0000"/>
              </a:solidFill>
              <a:round/>
              <a:headEnd/>
              <a:tailEnd/>
            </a:ln>
          </p:spPr>
        </p:cxnSp>
        <p:cxnSp>
          <p:nvCxnSpPr>
            <p:cNvPr id="28739" name="直線コネクタ 101"/>
            <p:cNvCxnSpPr>
              <a:cxnSpLocks noChangeShapeType="1"/>
            </p:cNvCxnSpPr>
            <p:nvPr/>
          </p:nvCxnSpPr>
          <p:spPr bwMode="auto">
            <a:xfrm>
              <a:off x="6715130" y="4714890"/>
              <a:ext cx="642942" cy="0"/>
            </a:xfrm>
            <a:prstGeom prst="line">
              <a:avLst/>
            </a:prstGeom>
            <a:noFill/>
            <a:ln w="28575" algn="ctr">
              <a:solidFill>
                <a:srgbClr val="00B050"/>
              </a:solidFill>
              <a:round/>
              <a:headEnd/>
              <a:tailEnd/>
            </a:ln>
          </p:spPr>
        </p:cxnSp>
        <p:cxnSp>
          <p:nvCxnSpPr>
            <p:cNvPr id="28740" name="直線コネクタ 102"/>
            <p:cNvCxnSpPr>
              <a:cxnSpLocks noChangeShapeType="1"/>
            </p:cNvCxnSpPr>
            <p:nvPr/>
          </p:nvCxnSpPr>
          <p:spPr bwMode="auto">
            <a:xfrm>
              <a:off x="6715140" y="4929204"/>
              <a:ext cx="642942" cy="0"/>
            </a:xfrm>
            <a:prstGeom prst="line">
              <a:avLst/>
            </a:prstGeom>
            <a:noFill/>
            <a:ln w="28575" algn="ctr">
              <a:solidFill>
                <a:srgbClr val="00B050"/>
              </a:solidFill>
              <a:round/>
              <a:headEnd/>
              <a:tailEnd/>
            </a:ln>
          </p:spPr>
        </p:cxnSp>
        <p:cxnSp>
          <p:nvCxnSpPr>
            <p:cNvPr id="28741" name="直線コネクタ 103"/>
            <p:cNvCxnSpPr>
              <a:cxnSpLocks noChangeShapeType="1"/>
            </p:cNvCxnSpPr>
            <p:nvPr/>
          </p:nvCxnSpPr>
          <p:spPr bwMode="auto">
            <a:xfrm>
              <a:off x="6715140" y="5000636"/>
              <a:ext cx="642942" cy="0"/>
            </a:xfrm>
            <a:prstGeom prst="line">
              <a:avLst/>
            </a:prstGeom>
            <a:noFill/>
            <a:ln w="28575" algn="ctr">
              <a:solidFill>
                <a:srgbClr val="00B050"/>
              </a:solidFill>
              <a:round/>
              <a:headEnd/>
              <a:tailEnd/>
            </a:ln>
          </p:spPr>
        </p:cxnSp>
      </p:grpSp>
      <p:grpSp>
        <p:nvGrpSpPr>
          <p:cNvPr id="28686" name="グループ化 133"/>
          <p:cNvGrpSpPr>
            <a:grpSpLocks/>
          </p:cNvGrpSpPr>
          <p:nvPr/>
        </p:nvGrpSpPr>
        <p:grpSpPr bwMode="auto">
          <a:xfrm>
            <a:off x="8001000" y="4357688"/>
            <a:ext cx="785813" cy="857250"/>
            <a:chOff x="7929586" y="4357694"/>
            <a:chExt cx="785812" cy="857250"/>
          </a:xfrm>
        </p:grpSpPr>
        <p:sp>
          <p:nvSpPr>
            <p:cNvPr id="28729" name="AutoShape 32"/>
            <p:cNvSpPr>
              <a:spLocks noChangeArrowheads="1"/>
            </p:cNvSpPr>
            <p:nvPr/>
          </p:nvSpPr>
          <p:spPr bwMode="auto">
            <a:xfrm flipV="1">
              <a:off x="7929586" y="4357694"/>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28730" name="直線コネクタ 105"/>
            <p:cNvCxnSpPr>
              <a:cxnSpLocks noChangeShapeType="1"/>
            </p:cNvCxnSpPr>
            <p:nvPr/>
          </p:nvCxnSpPr>
          <p:spPr bwMode="auto">
            <a:xfrm>
              <a:off x="8001028" y="4786309"/>
              <a:ext cx="642942" cy="0"/>
            </a:xfrm>
            <a:prstGeom prst="line">
              <a:avLst/>
            </a:prstGeom>
            <a:noFill/>
            <a:ln w="28575" algn="ctr">
              <a:solidFill>
                <a:srgbClr val="FF0000"/>
              </a:solidFill>
              <a:round/>
              <a:headEnd/>
              <a:tailEnd/>
            </a:ln>
          </p:spPr>
        </p:cxnSp>
        <p:cxnSp>
          <p:nvCxnSpPr>
            <p:cNvPr id="28731" name="直線コネクタ 106"/>
            <p:cNvCxnSpPr>
              <a:cxnSpLocks noChangeShapeType="1"/>
            </p:cNvCxnSpPr>
            <p:nvPr/>
          </p:nvCxnSpPr>
          <p:spPr bwMode="auto">
            <a:xfrm>
              <a:off x="8001028" y="4857747"/>
              <a:ext cx="642942" cy="0"/>
            </a:xfrm>
            <a:prstGeom prst="line">
              <a:avLst/>
            </a:prstGeom>
            <a:noFill/>
            <a:ln w="28575" algn="ctr">
              <a:solidFill>
                <a:srgbClr val="FF0000"/>
              </a:solidFill>
              <a:round/>
              <a:headEnd/>
              <a:tailEnd/>
            </a:ln>
          </p:spPr>
        </p:cxnSp>
        <p:cxnSp>
          <p:nvCxnSpPr>
            <p:cNvPr id="28732" name="直線コネクタ 107"/>
            <p:cNvCxnSpPr>
              <a:cxnSpLocks noChangeShapeType="1"/>
            </p:cNvCxnSpPr>
            <p:nvPr/>
          </p:nvCxnSpPr>
          <p:spPr bwMode="auto">
            <a:xfrm>
              <a:off x="8001014" y="4714884"/>
              <a:ext cx="642942" cy="0"/>
            </a:xfrm>
            <a:prstGeom prst="line">
              <a:avLst/>
            </a:prstGeom>
            <a:noFill/>
            <a:ln w="28575" algn="ctr">
              <a:solidFill>
                <a:srgbClr val="00B050"/>
              </a:solidFill>
              <a:round/>
              <a:headEnd/>
              <a:tailEnd/>
            </a:ln>
          </p:spPr>
        </p:cxnSp>
        <p:cxnSp>
          <p:nvCxnSpPr>
            <p:cNvPr id="28733" name="直線コネクタ 108"/>
            <p:cNvCxnSpPr>
              <a:cxnSpLocks noChangeShapeType="1"/>
            </p:cNvCxnSpPr>
            <p:nvPr/>
          </p:nvCxnSpPr>
          <p:spPr bwMode="auto">
            <a:xfrm>
              <a:off x="8001024" y="4929198"/>
              <a:ext cx="642942" cy="0"/>
            </a:xfrm>
            <a:prstGeom prst="line">
              <a:avLst/>
            </a:prstGeom>
            <a:noFill/>
            <a:ln w="28575" algn="ctr">
              <a:solidFill>
                <a:srgbClr val="00B050"/>
              </a:solidFill>
              <a:round/>
              <a:headEnd/>
              <a:tailEnd/>
            </a:ln>
          </p:spPr>
        </p:cxnSp>
        <p:cxnSp>
          <p:nvCxnSpPr>
            <p:cNvPr id="28734" name="直線コネクタ 109"/>
            <p:cNvCxnSpPr>
              <a:cxnSpLocks noChangeShapeType="1"/>
            </p:cNvCxnSpPr>
            <p:nvPr/>
          </p:nvCxnSpPr>
          <p:spPr bwMode="auto">
            <a:xfrm>
              <a:off x="8001024" y="5000630"/>
              <a:ext cx="642942" cy="0"/>
            </a:xfrm>
            <a:prstGeom prst="line">
              <a:avLst/>
            </a:prstGeom>
            <a:noFill/>
            <a:ln w="28575" algn="ctr">
              <a:solidFill>
                <a:srgbClr val="00B050"/>
              </a:solidFill>
              <a:round/>
              <a:headEnd/>
              <a:tailEnd/>
            </a:ln>
          </p:spPr>
        </p:cxnSp>
        <p:cxnSp>
          <p:nvCxnSpPr>
            <p:cNvPr id="28735" name="直線コネクタ 110"/>
            <p:cNvCxnSpPr>
              <a:cxnSpLocks noChangeShapeType="1"/>
            </p:cNvCxnSpPr>
            <p:nvPr/>
          </p:nvCxnSpPr>
          <p:spPr bwMode="auto">
            <a:xfrm>
              <a:off x="8001024" y="4643446"/>
              <a:ext cx="642942" cy="0"/>
            </a:xfrm>
            <a:prstGeom prst="line">
              <a:avLst/>
            </a:prstGeom>
            <a:noFill/>
            <a:ln w="28575" algn="ctr">
              <a:solidFill>
                <a:srgbClr val="00B050"/>
              </a:solidFill>
              <a:round/>
              <a:headEnd/>
              <a:tailEnd/>
            </a:ln>
          </p:spPr>
        </p:cxnSp>
      </p:grpSp>
      <p:grpSp>
        <p:nvGrpSpPr>
          <p:cNvPr id="28687" name="グループ化 131"/>
          <p:cNvGrpSpPr>
            <a:grpSpLocks/>
          </p:cNvGrpSpPr>
          <p:nvPr/>
        </p:nvGrpSpPr>
        <p:grpSpPr bwMode="auto">
          <a:xfrm>
            <a:off x="6643688" y="5572125"/>
            <a:ext cx="785812" cy="857250"/>
            <a:chOff x="6643702" y="5500702"/>
            <a:chExt cx="785812" cy="857250"/>
          </a:xfrm>
        </p:grpSpPr>
        <p:sp>
          <p:nvSpPr>
            <p:cNvPr id="28722" name="AutoShape 32"/>
            <p:cNvSpPr>
              <a:spLocks noChangeArrowheads="1"/>
            </p:cNvSpPr>
            <p:nvPr/>
          </p:nvSpPr>
          <p:spPr bwMode="auto">
            <a:xfrm flipV="1">
              <a:off x="6643702" y="5500702"/>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28723" name="直線コネクタ 112"/>
            <p:cNvCxnSpPr>
              <a:cxnSpLocks noChangeShapeType="1"/>
            </p:cNvCxnSpPr>
            <p:nvPr/>
          </p:nvCxnSpPr>
          <p:spPr bwMode="auto">
            <a:xfrm>
              <a:off x="6715144" y="5929317"/>
              <a:ext cx="642942" cy="0"/>
            </a:xfrm>
            <a:prstGeom prst="line">
              <a:avLst/>
            </a:prstGeom>
            <a:noFill/>
            <a:ln w="28575" algn="ctr">
              <a:solidFill>
                <a:srgbClr val="FF0000"/>
              </a:solidFill>
              <a:round/>
              <a:headEnd/>
              <a:tailEnd/>
            </a:ln>
          </p:spPr>
        </p:cxnSp>
        <p:cxnSp>
          <p:nvCxnSpPr>
            <p:cNvPr id="28724" name="直線コネクタ 113"/>
            <p:cNvCxnSpPr>
              <a:cxnSpLocks noChangeShapeType="1"/>
            </p:cNvCxnSpPr>
            <p:nvPr/>
          </p:nvCxnSpPr>
          <p:spPr bwMode="auto">
            <a:xfrm>
              <a:off x="6715144" y="6000755"/>
              <a:ext cx="642942" cy="0"/>
            </a:xfrm>
            <a:prstGeom prst="line">
              <a:avLst/>
            </a:prstGeom>
            <a:noFill/>
            <a:ln w="28575" algn="ctr">
              <a:solidFill>
                <a:srgbClr val="FF0000"/>
              </a:solidFill>
              <a:round/>
              <a:headEnd/>
              <a:tailEnd/>
            </a:ln>
          </p:spPr>
        </p:cxnSp>
        <p:cxnSp>
          <p:nvCxnSpPr>
            <p:cNvPr id="28725" name="直線コネクタ 114"/>
            <p:cNvCxnSpPr>
              <a:cxnSpLocks noChangeShapeType="1"/>
            </p:cNvCxnSpPr>
            <p:nvPr/>
          </p:nvCxnSpPr>
          <p:spPr bwMode="auto">
            <a:xfrm>
              <a:off x="6715130" y="5857892"/>
              <a:ext cx="642942" cy="0"/>
            </a:xfrm>
            <a:prstGeom prst="line">
              <a:avLst/>
            </a:prstGeom>
            <a:noFill/>
            <a:ln w="28575" algn="ctr">
              <a:solidFill>
                <a:srgbClr val="00B050"/>
              </a:solidFill>
              <a:round/>
              <a:headEnd/>
              <a:tailEnd/>
            </a:ln>
          </p:spPr>
        </p:cxnSp>
        <p:cxnSp>
          <p:nvCxnSpPr>
            <p:cNvPr id="28726" name="直線コネクタ 115"/>
            <p:cNvCxnSpPr>
              <a:cxnSpLocks noChangeShapeType="1"/>
            </p:cNvCxnSpPr>
            <p:nvPr/>
          </p:nvCxnSpPr>
          <p:spPr bwMode="auto">
            <a:xfrm>
              <a:off x="6715140" y="6072206"/>
              <a:ext cx="642942" cy="0"/>
            </a:xfrm>
            <a:prstGeom prst="line">
              <a:avLst/>
            </a:prstGeom>
            <a:noFill/>
            <a:ln w="28575" algn="ctr">
              <a:solidFill>
                <a:srgbClr val="00B050"/>
              </a:solidFill>
              <a:round/>
              <a:headEnd/>
              <a:tailEnd/>
            </a:ln>
          </p:spPr>
        </p:cxnSp>
        <p:cxnSp>
          <p:nvCxnSpPr>
            <p:cNvPr id="28727" name="直線コネクタ 116"/>
            <p:cNvCxnSpPr>
              <a:cxnSpLocks noChangeShapeType="1"/>
            </p:cNvCxnSpPr>
            <p:nvPr/>
          </p:nvCxnSpPr>
          <p:spPr bwMode="auto">
            <a:xfrm>
              <a:off x="6715140" y="6143638"/>
              <a:ext cx="642942" cy="0"/>
            </a:xfrm>
            <a:prstGeom prst="line">
              <a:avLst/>
            </a:prstGeom>
            <a:noFill/>
            <a:ln w="28575" algn="ctr">
              <a:solidFill>
                <a:srgbClr val="00B050"/>
              </a:solidFill>
              <a:round/>
              <a:headEnd/>
              <a:tailEnd/>
            </a:ln>
          </p:spPr>
        </p:cxnSp>
        <p:cxnSp>
          <p:nvCxnSpPr>
            <p:cNvPr id="28728" name="直線コネクタ 117"/>
            <p:cNvCxnSpPr>
              <a:cxnSpLocks noChangeShapeType="1"/>
            </p:cNvCxnSpPr>
            <p:nvPr/>
          </p:nvCxnSpPr>
          <p:spPr bwMode="auto">
            <a:xfrm>
              <a:off x="6715140" y="6215082"/>
              <a:ext cx="642942" cy="0"/>
            </a:xfrm>
            <a:prstGeom prst="line">
              <a:avLst/>
            </a:prstGeom>
            <a:noFill/>
            <a:ln w="28575" algn="ctr">
              <a:solidFill>
                <a:srgbClr val="00B050"/>
              </a:solidFill>
              <a:round/>
              <a:headEnd/>
              <a:tailEnd/>
            </a:ln>
          </p:spPr>
        </p:cxnSp>
      </p:grpSp>
      <p:grpSp>
        <p:nvGrpSpPr>
          <p:cNvPr id="28688" name="グループ化 132"/>
          <p:cNvGrpSpPr>
            <a:grpSpLocks/>
          </p:cNvGrpSpPr>
          <p:nvPr/>
        </p:nvGrpSpPr>
        <p:grpSpPr bwMode="auto">
          <a:xfrm>
            <a:off x="8001000" y="5572125"/>
            <a:ext cx="785813" cy="857250"/>
            <a:chOff x="7929592" y="5500702"/>
            <a:chExt cx="785812" cy="857250"/>
          </a:xfrm>
        </p:grpSpPr>
        <p:sp>
          <p:nvSpPr>
            <p:cNvPr id="28714" name="AutoShape 32"/>
            <p:cNvSpPr>
              <a:spLocks noChangeArrowheads="1"/>
            </p:cNvSpPr>
            <p:nvPr/>
          </p:nvSpPr>
          <p:spPr bwMode="auto">
            <a:xfrm flipV="1">
              <a:off x="7929592" y="5500702"/>
              <a:ext cx="785812"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cxnSp>
          <p:nvCxnSpPr>
            <p:cNvPr id="28715" name="直線コネクタ 119"/>
            <p:cNvCxnSpPr>
              <a:cxnSpLocks noChangeShapeType="1"/>
            </p:cNvCxnSpPr>
            <p:nvPr/>
          </p:nvCxnSpPr>
          <p:spPr bwMode="auto">
            <a:xfrm>
              <a:off x="8001034" y="5929317"/>
              <a:ext cx="642942" cy="0"/>
            </a:xfrm>
            <a:prstGeom prst="line">
              <a:avLst/>
            </a:prstGeom>
            <a:noFill/>
            <a:ln w="28575" algn="ctr">
              <a:solidFill>
                <a:srgbClr val="FF0000"/>
              </a:solidFill>
              <a:round/>
              <a:headEnd/>
              <a:tailEnd/>
            </a:ln>
          </p:spPr>
        </p:cxnSp>
        <p:cxnSp>
          <p:nvCxnSpPr>
            <p:cNvPr id="28716" name="直線コネクタ 120"/>
            <p:cNvCxnSpPr>
              <a:cxnSpLocks noChangeShapeType="1"/>
            </p:cNvCxnSpPr>
            <p:nvPr/>
          </p:nvCxnSpPr>
          <p:spPr bwMode="auto">
            <a:xfrm>
              <a:off x="8001034" y="6000755"/>
              <a:ext cx="642942" cy="0"/>
            </a:xfrm>
            <a:prstGeom prst="line">
              <a:avLst/>
            </a:prstGeom>
            <a:noFill/>
            <a:ln w="28575" algn="ctr">
              <a:solidFill>
                <a:srgbClr val="FF0000"/>
              </a:solidFill>
              <a:round/>
              <a:headEnd/>
              <a:tailEnd/>
            </a:ln>
          </p:spPr>
        </p:cxnSp>
        <p:cxnSp>
          <p:nvCxnSpPr>
            <p:cNvPr id="28717" name="直線コネクタ 121"/>
            <p:cNvCxnSpPr>
              <a:cxnSpLocks noChangeShapeType="1"/>
            </p:cNvCxnSpPr>
            <p:nvPr/>
          </p:nvCxnSpPr>
          <p:spPr bwMode="auto">
            <a:xfrm>
              <a:off x="8001020" y="5857892"/>
              <a:ext cx="642942" cy="0"/>
            </a:xfrm>
            <a:prstGeom prst="line">
              <a:avLst/>
            </a:prstGeom>
            <a:noFill/>
            <a:ln w="28575" algn="ctr">
              <a:solidFill>
                <a:srgbClr val="00B050"/>
              </a:solidFill>
              <a:round/>
              <a:headEnd/>
              <a:tailEnd/>
            </a:ln>
          </p:spPr>
        </p:cxnSp>
        <p:cxnSp>
          <p:nvCxnSpPr>
            <p:cNvPr id="28718" name="直線コネクタ 122"/>
            <p:cNvCxnSpPr>
              <a:cxnSpLocks noChangeShapeType="1"/>
            </p:cNvCxnSpPr>
            <p:nvPr/>
          </p:nvCxnSpPr>
          <p:spPr bwMode="auto">
            <a:xfrm>
              <a:off x="8001030" y="6072206"/>
              <a:ext cx="642942" cy="0"/>
            </a:xfrm>
            <a:prstGeom prst="line">
              <a:avLst/>
            </a:prstGeom>
            <a:noFill/>
            <a:ln w="28575" algn="ctr">
              <a:solidFill>
                <a:srgbClr val="00B050"/>
              </a:solidFill>
              <a:round/>
              <a:headEnd/>
              <a:tailEnd/>
            </a:ln>
          </p:spPr>
        </p:cxnSp>
        <p:cxnSp>
          <p:nvCxnSpPr>
            <p:cNvPr id="28719" name="直線コネクタ 123"/>
            <p:cNvCxnSpPr>
              <a:cxnSpLocks noChangeShapeType="1"/>
            </p:cNvCxnSpPr>
            <p:nvPr/>
          </p:nvCxnSpPr>
          <p:spPr bwMode="auto">
            <a:xfrm>
              <a:off x="8001030" y="6143638"/>
              <a:ext cx="642942" cy="0"/>
            </a:xfrm>
            <a:prstGeom prst="line">
              <a:avLst/>
            </a:prstGeom>
            <a:noFill/>
            <a:ln w="28575" algn="ctr">
              <a:solidFill>
                <a:srgbClr val="00B050"/>
              </a:solidFill>
              <a:round/>
              <a:headEnd/>
              <a:tailEnd/>
            </a:ln>
          </p:spPr>
        </p:cxnSp>
        <p:cxnSp>
          <p:nvCxnSpPr>
            <p:cNvPr id="28720" name="直線コネクタ 124"/>
            <p:cNvCxnSpPr>
              <a:cxnSpLocks noChangeShapeType="1"/>
            </p:cNvCxnSpPr>
            <p:nvPr/>
          </p:nvCxnSpPr>
          <p:spPr bwMode="auto">
            <a:xfrm>
              <a:off x="8001030" y="6215082"/>
              <a:ext cx="642942" cy="0"/>
            </a:xfrm>
            <a:prstGeom prst="line">
              <a:avLst/>
            </a:prstGeom>
            <a:noFill/>
            <a:ln w="28575" algn="ctr">
              <a:solidFill>
                <a:srgbClr val="00B050"/>
              </a:solidFill>
              <a:round/>
              <a:headEnd/>
              <a:tailEnd/>
            </a:ln>
          </p:spPr>
        </p:cxnSp>
        <p:cxnSp>
          <p:nvCxnSpPr>
            <p:cNvPr id="28721" name="直線コネクタ 125"/>
            <p:cNvCxnSpPr>
              <a:cxnSpLocks noChangeShapeType="1"/>
            </p:cNvCxnSpPr>
            <p:nvPr/>
          </p:nvCxnSpPr>
          <p:spPr bwMode="auto">
            <a:xfrm>
              <a:off x="8001024" y="5786454"/>
              <a:ext cx="642942" cy="0"/>
            </a:xfrm>
            <a:prstGeom prst="line">
              <a:avLst/>
            </a:prstGeom>
            <a:noFill/>
            <a:ln w="28575" algn="ctr">
              <a:solidFill>
                <a:srgbClr val="00B050"/>
              </a:solidFill>
              <a:round/>
              <a:headEnd/>
              <a:tailEnd/>
            </a:ln>
          </p:spPr>
        </p:cxnSp>
      </p:grpSp>
      <p:sp>
        <p:nvSpPr>
          <p:cNvPr id="28689" name="右矢印 142"/>
          <p:cNvSpPr>
            <a:spLocks noChangeArrowheads="1"/>
          </p:cNvSpPr>
          <p:nvPr/>
        </p:nvSpPr>
        <p:spPr bwMode="auto">
          <a:xfrm>
            <a:off x="6215063" y="2214563"/>
            <a:ext cx="357187" cy="357187"/>
          </a:xfrm>
          <a:prstGeom prst="rightArrow">
            <a:avLst>
              <a:gd name="adj1" fmla="val 50000"/>
              <a:gd name="adj2" fmla="val 50000"/>
            </a:avLst>
          </a:prstGeom>
          <a:solidFill>
            <a:srgbClr val="FFCC99"/>
          </a:solidFill>
          <a:ln w="9525" algn="ctr">
            <a:solidFill>
              <a:schemeClr val="tx1"/>
            </a:solidFill>
            <a:round/>
            <a:headEnd/>
            <a:tailEnd/>
          </a:ln>
        </p:spPr>
        <p:txBody>
          <a:bodyPr wrap="none" lIns="90000" tIns="46800" rIns="90000" bIns="46800" anchor="b"/>
          <a:lstStyle/>
          <a:p>
            <a:endParaRPr lang="ja-JP" altLang="en-US"/>
          </a:p>
        </p:txBody>
      </p:sp>
      <p:sp>
        <p:nvSpPr>
          <p:cNvPr id="28690" name="下矢印 143"/>
          <p:cNvSpPr>
            <a:spLocks noChangeArrowheads="1"/>
          </p:cNvSpPr>
          <p:nvPr/>
        </p:nvSpPr>
        <p:spPr bwMode="auto">
          <a:xfrm>
            <a:off x="5429250" y="2857500"/>
            <a:ext cx="500063" cy="214313"/>
          </a:xfrm>
          <a:prstGeom prst="downArrow">
            <a:avLst>
              <a:gd name="adj1" fmla="val 50000"/>
              <a:gd name="adj2" fmla="val 50000"/>
            </a:avLst>
          </a:prstGeom>
          <a:solidFill>
            <a:srgbClr val="CCFFCC"/>
          </a:solidFill>
          <a:ln w="9525" algn="ctr">
            <a:solidFill>
              <a:schemeClr val="tx1"/>
            </a:solidFill>
            <a:round/>
            <a:headEnd/>
            <a:tailEnd/>
          </a:ln>
        </p:spPr>
        <p:txBody>
          <a:bodyPr wrap="none" lIns="90000" tIns="46800" rIns="90000" bIns="46800" anchor="b"/>
          <a:lstStyle/>
          <a:p>
            <a:endParaRPr lang="ja-JP" altLang="en-US"/>
          </a:p>
        </p:txBody>
      </p:sp>
      <p:sp>
        <p:nvSpPr>
          <p:cNvPr id="28691" name="右矢印 144"/>
          <p:cNvSpPr>
            <a:spLocks noChangeArrowheads="1"/>
          </p:cNvSpPr>
          <p:nvPr/>
        </p:nvSpPr>
        <p:spPr bwMode="auto">
          <a:xfrm>
            <a:off x="7572375" y="2214563"/>
            <a:ext cx="357188" cy="357187"/>
          </a:xfrm>
          <a:prstGeom prst="rightArrow">
            <a:avLst>
              <a:gd name="adj1" fmla="val 50000"/>
              <a:gd name="adj2" fmla="val 50000"/>
            </a:avLst>
          </a:prstGeom>
          <a:solidFill>
            <a:srgbClr val="FFCC99"/>
          </a:solidFill>
          <a:ln w="9525" algn="ctr">
            <a:solidFill>
              <a:schemeClr val="tx1"/>
            </a:solidFill>
            <a:round/>
            <a:headEnd/>
            <a:tailEnd/>
          </a:ln>
        </p:spPr>
        <p:txBody>
          <a:bodyPr wrap="none" lIns="90000" tIns="46800" rIns="90000" bIns="46800" anchor="b"/>
          <a:lstStyle/>
          <a:p>
            <a:endParaRPr lang="ja-JP" altLang="en-US"/>
          </a:p>
        </p:txBody>
      </p:sp>
      <p:sp>
        <p:nvSpPr>
          <p:cNvPr id="28692" name="下矢印 145"/>
          <p:cNvSpPr>
            <a:spLocks noChangeArrowheads="1"/>
          </p:cNvSpPr>
          <p:nvPr/>
        </p:nvSpPr>
        <p:spPr bwMode="auto">
          <a:xfrm>
            <a:off x="5429250" y="4071938"/>
            <a:ext cx="500063" cy="214312"/>
          </a:xfrm>
          <a:prstGeom prst="downArrow">
            <a:avLst>
              <a:gd name="adj1" fmla="val 50000"/>
              <a:gd name="adj2" fmla="val 50000"/>
            </a:avLst>
          </a:prstGeom>
          <a:solidFill>
            <a:srgbClr val="CCFFCC"/>
          </a:solidFill>
          <a:ln w="9525" algn="ctr">
            <a:solidFill>
              <a:schemeClr val="tx1"/>
            </a:solidFill>
            <a:round/>
            <a:headEnd/>
            <a:tailEnd/>
          </a:ln>
        </p:spPr>
        <p:txBody>
          <a:bodyPr wrap="none" lIns="90000" tIns="46800" rIns="90000" bIns="46800" anchor="b"/>
          <a:lstStyle/>
          <a:p>
            <a:endParaRPr lang="ja-JP" altLang="en-US"/>
          </a:p>
        </p:txBody>
      </p:sp>
      <p:sp>
        <p:nvSpPr>
          <p:cNvPr id="28693" name="下矢印 146"/>
          <p:cNvSpPr>
            <a:spLocks noChangeArrowheads="1"/>
          </p:cNvSpPr>
          <p:nvPr/>
        </p:nvSpPr>
        <p:spPr bwMode="auto">
          <a:xfrm>
            <a:off x="5429250" y="5286375"/>
            <a:ext cx="500063" cy="214313"/>
          </a:xfrm>
          <a:prstGeom prst="downArrow">
            <a:avLst>
              <a:gd name="adj1" fmla="val 50000"/>
              <a:gd name="adj2" fmla="val 50000"/>
            </a:avLst>
          </a:prstGeom>
          <a:solidFill>
            <a:srgbClr val="CCFFCC"/>
          </a:solidFill>
          <a:ln w="9525" algn="ctr">
            <a:solidFill>
              <a:schemeClr val="tx1"/>
            </a:solidFill>
            <a:round/>
            <a:headEnd/>
            <a:tailEnd/>
          </a:ln>
        </p:spPr>
        <p:txBody>
          <a:bodyPr wrap="none" lIns="90000" tIns="46800" rIns="90000" bIns="46800" anchor="b"/>
          <a:lstStyle/>
          <a:p>
            <a:endParaRPr lang="ja-JP" altLang="en-US"/>
          </a:p>
        </p:txBody>
      </p:sp>
      <p:sp>
        <p:nvSpPr>
          <p:cNvPr id="28694" name="右矢印 147"/>
          <p:cNvSpPr>
            <a:spLocks noChangeArrowheads="1"/>
          </p:cNvSpPr>
          <p:nvPr/>
        </p:nvSpPr>
        <p:spPr bwMode="auto">
          <a:xfrm>
            <a:off x="6215063" y="3429000"/>
            <a:ext cx="357187" cy="357188"/>
          </a:xfrm>
          <a:prstGeom prst="rightArrow">
            <a:avLst>
              <a:gd name="adj1" fmla="val 50000"/>
              <a:gd name="adj2" fmla="val 50000"/>
            </a:avLst>
          </a:prstGeom>
          <a:solidFill>
            <a:srgbClr val="FFCC99"/>
          </a:solidFill>
          <a:ln w="9525" algn="ctr">
            <a:solidFill>
              <a:schemeClr val="tx1"/>
            </a:solidFill>
            <a:round/>
            <a:headEnd/>
            <a:tailEnd/>
          </a:ln>
        </p:spPr>
        <p:txBody>
          <a:bodyPr wrap="none" lIns="90000" tIns="46800" rIns="90000" bIns="46800" anchor="b"/>
          <a:lstStyle/>
          <a:p>
            <a:endParaRPr lang="ja-JP" altLang="en-US"/>
          </a:p>
        </p:txBody>
      </p:sp>
      <p:sp>
        <p:nvSpPr>
          <p:cNvPr id="28695" name="右矢印 148"/>
          <p:cNvSpPr>
            <a:spLocks noChangeArrowheads="1"/>
          </p:cNvSpPr>
          <p:nvPr/>
        </p:nvSpPr>
        <p:spPr bwMode="auto">
          <a:xfrm>
            <a:off x="7572375" y="3429000"/>
            <a:ext cx="357188" cy="357188"/>
          </a:xfrm>
          <a:prstGeom prst="rightArrow">
            <a:avLst>
              <a:gd name="adj1" fmla="val 50000"/>
              <a:gd name="adj2" fmla="val 50000"/>
            </a:avLst>
          </a:prstGeom>
          <a:solidFill>
            <a:srgbClr val="FFCC99"/>
          </a:solidFill>
          <a:ln w="9525" algn="ctr">
            <a:solidFill>
              <a:schemeClr val="tx1"/>
            </a:solidFill>
            <a:round/>
            <a:headEnd/>
            <a:tailEnd/>
          </a:ln>
        </p:spPr>
        <p:txBody>
          <a:bodyPr wrap="none" lIns="90000" tIns="46800" rIns="90000" bIns="46800" anchor="b"/>
          <a:lstStyle/>
          <a:p>
            <a:endParaRPr lang="ja-JP" altLang="en-US"/>
          </a:p>
        </p:txBody>
      </p:sp>
      <p:sp>
        <p:nvSpPr>
          <p:cNvPr id="28696" name="右矢印 149"/>
          <p:cNvSpPr>
            <a:spLocks noChangeArrowheads="1"/>
          </p:cNvSpPr>
          <p:nvPr/>
        </p:nvSpPr>
        <p:spPr bwMode="auto">
          <a:xfrm>
            <a:off x="6215063" y="4643438"/>
            <a:ext cx="357187" cy="357187"/>
          </a:xfrm>
          <a:prstGeom prst="rightArrow">
            <a:avLst>
              <a:gd name="adj1" fmla="val 50000"/>
              <a:gd name="adj2" fmla="val 50000"/>
            </a:avLst>
          </a:prstGeom>
          <a:solidFill>
            <a:srgbClr val="FFCC99"/>
          </a:solidFill>
          <a:ln w="9525" algn="ctr">
            <a:solidFill>
              <a:schemeClr val="tx1"/>
            </a:solidFill>
            <a:round/>
            <a:headEnd/>
            <a:tailEnd/>
          </a:ln>
        </p:spPr>
        <p:txBody>
          <a:bodyPr wrap="none" lIns="90000" tIns="46800" rIns="90000" bIns="46800" anchor="b"/>
          <a:lstStyle/>
          <a:p>
            <a:endParaRPr lang="ja-JP" altLang="en-US"/>
          </a:p>
        </p:txBody>
      </p:sp>
      <p:sp>
        <p:nvSpPr>
          <p:cNvPr id="28697" name="右矢印 150"/>
          <p:cNvSpPr>
            <a:spLocks noChangeArrowheads="1"/>
          </p:cNvSpPr>
          <p:nvPr/>
        </p:nvSpPr>
        <p:spPr bwMode="auto">
          <a:xfrm>
            <a:off x="7572375" y="4643438"/>
            <a:ext cx="357188" cy="357187"/>
          </a:xfrm>
          <a:prstGeom prst="rightArrow">
            <a:avLst>
              <a:gd name="adj1" fmla="val 50000"/>
              <a:gd name="adj2" fmla="val 50000"/>
            </a:avLst>
          </a:prstGeom>
          <a:solidFill>
            <a:srgbClr val="FFCC99"/>
          </a:solidFill>
          <a:ln w="9525" algn="ctr">
            <a:solidFill>
              <a:schemeClr val="tx1"/>
            </a:solidFill>
            <a:round/>
            <a:headEnd/>
            <a:tailEnd/>
          </a:ln>
        </p:spPr>
        <p:txBody>
          <a:bodyPr wrap="none" lIns="90000" tIns="46800" rIns="90000" bIns="46800" anchor="b"/>
          <a:lstStyle/>
          <a:p>
            <a:endParaRPr lang="ja-JP" altLang="en-US"/>
          </a:p>
        </p:txBody>
      </p:sp>
      <p:sp>
        <p:nvSpPr>
          <p:cNvPr id="28698" name="右矢印 151"/>
          <p:cNvSpPr>
            <a:spLocks noChangeArrowheads="1"/>
          </p:cNvSpPr>
          <p:nvPr/>
        </p:nvSpPr>
        <p:spPr bwMode="auto">
          <a:xfrm>
            <a:off x="6215063" y="5857875"/>
            <a:ext cx="357187" cy="357188"/>
          </a:xfrm>
          <a:prstGeom prst="rightArrow">
            <a:avLst>
              <a:gd name="adj1" fmla="val 50000"/>
              <a:gd name="adj2" fmla="val 50000"/>
            </a:avLst>
          </a:prstGeom>
          <a:solidFill>
            <a:srgbClr val="FFCC99"/>
          </a:solidFill>
          <a:ln w="9525" algn="ctr">
            <a:solidFill>
              <a:schemeClr val="tx1"/>
            </a:solidFill>
            <a:round/>
            <a:headEnd/>
            <a:tailEnd/>
          </a:ln>
        </p:spPr>
        <p:txBody>
          <a:bodyPr wrap="none" lIns="90000" tIns="46800" rIns="90000" bIns="46800" anchor="b"/>
          <a:lstStyle/>
          <a:p>
            <a:endParaRPr lang="ja-JP" altLang="en-US"/>
          </a:p>
        </p:txBody>
      </p:sp>
      <p:sp>
        <p:nvSpPr>
          <p:cNvPr id="28699" name="右矢印 152"/>
          <p:cNvSpPr>
            <a:spLocks noChangeArrowheads="1"/>
          </p:cNvSpPr>
          <p:nvPr/>
        </p:nvSpPr>
        <p:spPr bwMode="auto">
          <a:xfrm>
            <a:off x="7572375" y="5857875"/>
            <a:ext cx="357188" cy="357188"/>
          </a:xfrm>
          <a:prstGeom prst="rightArrow">
            <a:avLst>
              <a:gd name="adj1" fmla="val 50000"/>
              <a:gd name="adj2" fmla="val 50000"/>
            </a:avLst>
          </a:prstGeom>
          <a:solidFill>
            <a:srgbClr val="FFCC99"/>
          </a:solidFill>
          <a:ln w="9525" algn="ctr">
            <a:solidFill>
              <a:schemeClr val="tx1"/>
            </a:solidFill>
            <a:round/>
            <a:headEnd/>
            <a:tailEnd/>
          </a:ln>
        </p:spPr>
        <p:txBody>
          <a:bodyPr wrap="none" lIns="90000" tIns="46800" rIns="90000" bIns="46800" anchor="b"/>
          <a:lstStyle/>
          <a:p>
            <a:endParaRPr lang="ja-JP" altLang="en-US"/>
          </a:p>
        </p:txBody>
      </p:sp>
      <p:sp>
        <p:nvSpPr>
          <p:cNvPr id="188" name="乗算記号 187"/>
          <p:cNvSpPr/>
          <p:nvPr/>
        </p:nvSpPr>
        <p:spPr bwMode="auto">
          <a:xfrm>
            <a:off x="4929188" y="1643063"/>
            <a:ext cx="1500187" cy="1500187"/>
          </a:xfrm>
          <a:prstGeom prst="mathMultiply">
            <a:avLst>
              <a:gd name="adj1" fmla="val 4917"/>
            </a:avLst>
          </a:prstGeom>
          <a:solidFill>
            <a:srgbClr val="FF0000"/>
          </a:solidFill>
          <a:ln w="9525" cap="flat" cmpd="sng" algn="ctr">
            <a:solidFill>
              <a:srgbClr val="FF0000"/>
            </a:solidFill>
            <a:prstDash val="solid"/>
            <a:round/>
            <a:headEnd type="none" w="med" len="med"/>
            <a:tailEnd type="none" w="med" len="med"/>
          </a:ln>
          <a:effectLst/>
        </p:spPr>
        <p:txBody>
          <a:bodyPr wrap="none" lIns="90000" tIns="46800" rIns="90000" bIns="46800" anchor="b"/>
          <a:lstStyle/>
          <a:p>
            <a:pPr>
              <a:defRPr/>
            </a:pPr>
            <a:endParaRPr lang="ja-JP" altLang="en-US"/>
          </a:p>
        </p:txBody>
      </p:sp>
      <p:sp>
        <p:nvSpPr>
          <p:cNvPr id="190" name="乗算記号 189"/>
          <p:cNvSpPr/>
          <p:nvPr/>
        </p:nvSpPr>
        <p:spPr bwMode="auto">
          <a:xfrm>
            <a:off x="4929188" y="2857500"/>
            <a:ext cx="1500187" cy="1500188"/>
          </a:xfrm>
          <a:prstGeom prst="mathMultiply">
            <a:avLst>
              <a:gd name="adj1" fmla="val 4917"/>
            </a:avLst>
          </a:prstGeom>
          <a:solidFill>
            <a:srgbClr val="FF0000"/>
          </a:solidFill>
          <a:ln w="9525" cap="flat" cmpd="sng" algn="ctr">
            <a:solidFill>
              <a:srgbClr val="FF0000"/>
            </a:solidFill>
            <a:prstDash val="solid"/>
            <a:round/>
            <a:headEnd type="none" w="med" len="med"/>
            <a:tailEnd type="none" w="med" len="med"/>
          </a:ln>
          <a:effectLst/>
        </p:spPr>
        <p:txBody>
          <a:bodyPr wrap="none" lIns="90000" tIns="46800" rIns="90000" bIns="46800" anchor="b"/>
          <a:lstStyle/>
          <a:p>
            <a:pPr>
              <a:defRPr/>
            </a:pPr>
            <a:endParaRPr lang="ja-JP" altLang="en-US"/>
          </a:p>
        </p:txBody>
      </p:sp>
      <p:sp>
        <p:nvSpPr>
          <p:cNvPr id="193" name="乗算記号 192"/>
          <p:cNvSpPr/>
          <p:nvPr/>
        </p:nvSpPr>
        <p:spPr bwMode="auto">
          <a:xfrm>
            <a:off x="6286500" y="2857500"/>
            <a:ext cx="1500188" cy="1500188"/>
          </a:xfrm>
          <a:prstGeom prst="mathMultiply">
            <a:avLst>
              <a:gd name="adj1" fmla="val 4917"/>
            </a:avLst>
          </a:prstGeom>
          <a:solidFill>
            <a:srgbClr val="FF0000"/>
          </a:solidFill>
          <a:ln w="9525" cap="flat" cmpd="sng" algn="ctr">
            <a:solidFill>
              <a:srgbClr val="FF0000"/>
            </a:solidFill>
            <a:prstDash val="solid"/>
            <a:round/>
            <a:headEnd type="none" w="med" len="med"/>
            <a:tailEnd type="none" w="med" len="med"/>
          </a:ln>
          <a:effectLst/>
        </p:spPr>
        <p:txBody>
          <a:bodyPr wrap="none" lIns="90000" tIns="46800" rIns="90000" bIns="46800" anchor="b"/>
          <a:lstStyle/>
          <a:p>
            <a:pPr>
              <a:defRPr/>
            </a:pPr>
            <a:endParaRPr lang="ja-JP" altLang="en-US"/>
          </a:p>
        </p:txBody>
      </p:sp>
      <p:sp>
        <p:nvSpPr>
          <p:cNvPr id="194" name="乗算記号 193"/>
          <p:cNvSpPr/>
          <p:nvPr/>
        </p:nvSpPr>
        <p:spPr bwMode="auto">
          <a:xfrm>
            <a:off x="7643813" y="2857500"/>
            <a:ext cx="1500187" cy="1500188"/>
          </a:xfrm>
          <a:prstGeom prst="mathMultiply">
            <a:avLst>
              <a:gd name="adj1" fmla="val 4917"/>
            </a:avLst>
          </a:prstGeom>
          <a:solidFill>
            <a:srgbClr val="FF0000"/>
          </a:solidFill>
          <a:ln w="9525" cap="flat" cmpd="sng" algn="ctr">
            <a:solidFill>
              <a:srgbClr val="FF0000"/>
            </a:solidFill>
            <a:prstDash val="solid"/>
            <a:round/>
            <a:headEnd type="none" w="med" len="med"/>
            <a:tailEnd type="none" w="med" len="med"/>
          </a:ln>
          <a:effectLst/>
        </p:spPr>
        <p:txBody>
          <a:bodyPr wrap="none" lIns="90000" tIns="46800" rIns="90000" bIns="46800" anchor="b"/>
          <a:lstStyle/>
          <a:p>
            <a:pPr>
              <a:defRPr/>
            </a:pPr>
            <a:endParaRPr lang="ja-JP" altLang="en-US"/>
          </a:p>
        </p:txBody>
      </p:sp>
      <p:sp>
        <p:nvSpPr>
          <p:cNvPr id="195" name="乗算記号 194"/>
          <p:cNvSpPr/>
          <p:nvPr/>
        </p:nvSpPr>
        <p:spPr bwMode="auto">
          <a:xfrm>
            <a:off x="6286500" y="1643063"/>
            <a:ext cx="1500188" cy="1500187"/>
          </a:xfrm>
          <a:prstGeom prst="mathMultiply">
            <a:avLst>
              <a:gd name="adj1" fmla="val 4917"/>
            </a:avLst>
          </a:prstGeom>
          <a:solidFill>
            <a:srgbClr val="FF0000"/>
          </a:solidFill>
          <a:ln w="9525" cap="flat" cmpd="sng" algn="ctr">
            <a:solidFill>
              <a:srgbClr val="FF0000"/>
            </a:solidFill>
            <a:prstDash val="solid"/>
            <a:round/>
            <a:headEnd type="none" w="med" len="med"/>
            <a:tailEnd type="none" w="med" len="med"/>
          </a:ln>
          <a:effectLst/>
        </p:spPr>
        <p:txBody>
          <a:bodyPr wrap="none" lIns="90000" tIns="46800" rIns="90000" bIns="46800" anchor="b"/>
          <a:lstStyle/>
          <a:p>
            <a:pPr>
              <a:defRPr/>
            </a:pPr>
            <a:endParaRPr lang="ja-JP" altLang="en-US"/>
          </a:p>
        </p:txBody>
      </p:sp>
      <p:sp>
        <p:nvSpPr>
          <p:cNvPr id="196" name="乗算記号 195"/>
          <p:cNvSpPr/>
          <p:nvPr/>
        </p:nvSpPr>
        <p:spPr bwMode="auto">
          <a:xfrm>
            <a:off x="7643813" y="1643063"/>
            <a:ext cx="1500187" cy="1500187"/>
          </a:xfrm>
          <a:prstGeom prst="mathMultiply">
            <a:avLst>
              <a:gd name="adj1" fmla="val 4917"/>
            </a:avLst>
          </a:prstGeom>
          <a:solidFill>
            <a:srgbClr val="FF0000"/>
          </a:solidFill>
          <a:ln w="9525" cap="flat" cmpd="sng" algn="ctr">
            <a:solidFill>
              <a:srgbClr val="FF0000"/>
            </a:solidFill>
            <a:prstDash val="solid"/>
            <a:round/>
            <a:headEnd type="none" w="med" len="med"/>
            <a:tailEnd type="none" w="med" len="med"/>
          </a:ln>
          <a:effectLst/>
        </p:spPr>
        <p:txBody>
          <a:bodyPr wrap="none" lIns="90000" tIns="46800" rIns="90000" bIns="46800" anchor="b"/>
          <a:lstStyle/>
          <a:p>
            <a:pPr>
              <a:defRPr/>
            </a:pPr>
            <a:endParaRPr lang="ja-JP" altLang="en-US"/>
          </a:p>
        </p:txBody>
      </p:sp>
      <p:grpSp>
        <p:nvGrpSpPr>
          <p:cNvPr id="28707" name="グループ化 126"/>
          <p:cNvGrpSpPr>
            <a:grpSpLocks/>
          </p:cNvGrpSpPr>
          <p:nvPr/>
        </p:nvGrpSpPr>
        <p:grpSpPr bwMode="auto">
          <a:xfrm>
            <a:off x="214313" y="2708920"/>
            <a:ext cx="4643437" cy="2808312"/>
            <a:chOff x="214313" y="2708917"/>
            <a:chExt cx="4643437" cy="2808319"/>
          </a:xfrm>
        </p:grpSpPr>
        <p:sp>
          <p:nvSpPr>
            <p:cNvPr id="28710" name="正方形/長方形 14"/>
            <p:cNvSpPr>
              <a:spLocks noChangeArrowheads="1"/>
            </p:cNvSpPr>
            <p:nvPr/>
          </p:nvSpPr>
          <p:spPr bwMode="auto">
            <a:xfrm>
              <a:off x="214313" y="2708917"/>
              <a:ext cx="2000250" cy="2808319"/>
            </a:xfrm>
            <a:prstGeom prst="rect">
              <a:avLst/>
            </a:prstGeom>
            <a:noFill/>
            <a:ln w="25400" algn="ctr">
              <a:solidFill>
                <a:srgbClr val="00B050"/>
              </a:solidFill>
              <a:prstDash val="dash"/>
              <a:round/>
              <a:headEnd/>
              <a:tailEnd/>
            </a:ln>
          </p:spPr>
          <p:txBody>
            <a:bodyPr wrap="none" lIns="90000" tIns="46800" rIns="90000" bIns="46800" anchor="b"/>
            <a:lstStyle/>
            <a:p>
              <a:endParaRPr lang="ja-JP" altLang="en-US"/>
            </a:p>
          </p:txBody>
        </p:sp>
        <p:sp>
          <p:nvSpPr>
            <p:cNvPr id="28711" name="正方形/長方形 12"/>
            <p:cNvSpPr>
              <a:spLocks noChangeArrowheads="1"/>
            </p:cNvSpPr>
            <p:nvPr/>
          </p:nvSpPr>
          <p:spPr bwMode="auto">
            <a:xfrm>
              <a:off x="214313" y="3357563"/>
              <a:ext cx="2000250" cy="928687"/>
            </a:xfrm>
            <a:prstGeom prst="rect">
              <a:avLst/>
            </a:prstGeom>
            <a:noFill/>
            <a:ln w="25400" algn="ctr">
              <a:solidFill>
                <a:srgbClr val="FF0000"/>
              </a:solidFill>
              <a:round/>
              <a:headEnd/>
              <a:tailEnd/>
            </a:ln>
          </p:spPr>
          <p:txBody>
            <a:bodyPr wrap="none" lIns="90000" tIns="46800" rIns="90000" bIns="46800" anchor="b"/>
            <a:lstStyle/>
            <a:p>
              <a:endParaRPr lang="ja-JP" altLang="en-US"/>
            </a:p>
          </p:txBody>
        </p:sp>
        <p:sp>
          <p:nvSpPr>
            <p:cNvPr id="28712" name="正方形/長方形 15"/>
            <p:cNvSpPr>
              <a:spLocks noChangeArrowheads="1"/>
            </p:cNvSpPr>
            <p:nvPr/>
          </p:nvSpPr>
          <p:spPr bwMode="auto">
            <a:xfrm>
              <a:off x="2643188" y="2708917"/>
              <a:ext cx="2214562" cy="2808319"/>
            </a:xfrm>
            <a:prstGeom prst="rect">
              <a:avLst/>
            </a:prstGeom>
            <a:noFill/>
            <a:ln w="25400" algn="ctr">
              <a:solidFill>
                <a:srgbClr val="00B050"/>
              </a:solidFill>
              <a:prstDash val="dash"/>
              <a:round/>
              <a:headEnd/>
              <a:tailEnd/>
            </a:ln>
          </p:spPr>
          <p:txBody>
            <a:bodyPr wrap="none" lIns="90000" tIns="46800" rIns="90000" bIns="46800" anchor="b"/>
            <a:lstStyle/>
            <a:p>
              <a:endParaRPr lang="ja-JP" altLang="en-US"/>
            </a:p>
          </p:txBody>
        </p:sp>
        <p:sp>
          <p:nvSpPr>
            <p:cNvPr id="28713" name="正方形/長方形 13"/>
            <p:cNvSpPr>
              <a:spLocks noChangeArrowheads="1"/>
            </p:cNvSpPr>
            <p:nvPr/>
          </p:nvSpPr>
          <p:spPr bwMode="auto">
            <a:xfrm>
              <a:off x="2643188" y="3357563"/>
              <a:ext cx="2214562" cy="928687"/>
            </a:xfrm>
            <a:prstGeom prst="rect">
              <a:avLst/>
            </a:prstGeom>
            <a:noFill/>
            <a:ln w="25400" algn="ctr">
              <a:solidFill>
                <a:srgbClr val="FF0000"/>
              </a:solidFill>
              <a:round/>
              <a:headEnd/>
              <a:tailEnd/>
            </a:ln>
          </p:spPr>
          <p:txBody>
            <a:bodyPr wrap="none" lIns="90000" tIns="46800" rIns="90000" bIns="46800" anchor="b"/>
            <a:lstStyle/>
            <a:p>
              <a:endParaRPr lang="ja-JP" altLang="en-US"/>
            </a:p>
          </p:txBody>
        </p:sp>
      </p:grpSp>
      <p:sp>
        <p:nvSpPr>
          <p:cNvPr id="28708" name="正方形/長方形 7"/>
          <p:cNvSpPr>
            <a:spLocks noChangeArrowheads="1"/>
          </p:cNvSpPr>
          <p:nvPr/>
        </p:nvSpPr>
        <p:spPr bwMode="auto">
          <a:xfrm>
            <a:off x="5072063" y="1428750"/>
            <a:ext cx="3929062" cy="5143500"/>
          </a:xfrm>
          <a:prstGeom prst="rect">
            <a:avLst/>
          </a:prstGeom>
          <a:noFill/>
          <a:ln w="9525" algn="ctr">
            <a:solidFill>
              <a:schemeClr val="tx1"/>
            </a:solidFill>
            <a:round/>
            <a:headEnd/>
            <a:tailEnd/>
          </a:ln>
        </p:spPr>
        <p:txBody>
          <a:bodyPr wrap="none" lIns="90000" tIns="46800" rIns="90000" bIns="46800"/>
          <a:lstStyle/>
          <a:p>
            <a:pPr algn="ctr"/>
            <a:r>
              <a:rPr lang="ja-JP" altLang="en-US"/>
              <a:t>抽出が容易なコード片の候補</a:t>
            </a:r>
          </a:p>
        </p:txBody>
      </p:sp>
      <p:sp>
        <p:nvSpPr>
          <p:cNvPr id="28709" name="タイトル 1"/>
          <p:cNvSpPr>
            <a:spLocks noGrp="1"/>
          </p:cNvSpPr>
          <p:nvPr>
            <p:ph type="title"/>
          </p:nvPr>
        </p:nvSpPr>
        <p:spPr>
          <a:xfrm>
            <a:off x="317500" y="115888"/>
            <a:ext cx="8683625" cy="865187"/>
          </a:xfrm>
        </p:spPr>
        <p:txBody>
          <a:bodyPr/>
          <a:lstStyle/>
          <a:p>
            <a:r>
              <a:rPr lang="ja-JP" altLang="en-US" sz="3600" dirty="0" smtClean="0"/>
              <a:t>抽出が容易なコード片の候補の検出</a:t>
            </a:r>
          </a:p>
        </p:txBody>
      </p:sp>
      <p:sp>
        <p:nvSpPr>
          <p:cNvPr id="109" name="テキスト ボックス 108"/>
          <p:cNvSpPr txBox="1"/>
          <p:nvPr/>
        </p:nvSpPr>
        <p:spPr bwMode="auto">
          <a:xfrm>
            <a:off x="428596" y="1343670"/>
            <a:ext cx="4572032" cy="1077218"/>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n"/>
              <a:tabLst/>
            </a:pPr>
            <a:r>
              <a:rPr lang="ja-JP" altLang="en-US" sz="3200" kern="0" dirty="0" smtClean="0">
                <a:solidFill>
                  <a:schemeClr val="tx1"/>
                </a:solidFill>
              </a:rPr>
              <a:t>構文木上の親である</a:t>
            </a:r>
            <a:r>
              <a:rPr lang="en-US" altLang="ja-JP" sz="3200" kern="0" dirty="0" smtClean="0">
                <a:solidFill>
                  <a:schemeClr val="tx1"/>
                </a:solidFill>
              </a:rPr>
              <a:t/>
            </a:r>
            <a:br>
              <a:rPr lang="en-US" altLang="ja-JP" sz="3200" kern="0" dirty="0" smtClean="0">
                <a:solidFill>
                  <a:schemeClr val="tx1"/>
                </a:solidFill>
              </a:rPr>
            </a:br>
            <a:r>
              <a:rPr lang="en-US" altLang="ja-JP" sz="3200" kern="0" dirty="0" smtClean="0">
                <a:solidFill>
                  <a:schemeClr val="tx1"/>
                </a:solidFill>
              </a:rPr>
              <a:t>if</a:t>
            </a:r>
            <a:r>
              <a:rPr lang="ja-JP" altLang="en-US" sz="3200" kern="0" dirty="0" smtClean="0">
                <a:solidFill>
                  <a:schemeClr val="tx1"/>
                </a:solidFill>
              </a:rPr>
              <a:t>文を含む範囲へ拡大</a:t>
            </a:r>
            <a:endParaRPr kumimoji="1" lang="ja-JP" altLang="en-US" sz="32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p:nvPr>
        </p:nvSpPr>
        <p:spPr>
          <a:xfrm>
            <a:off x="317500" y="115888"/>
            <a:ext cx="8683625" cy="865187"/>
          </a:xfrm>
        </p:spPr>
        <p:txBody>
          <a:bodyPr/>
          <a:lstStyle/>
          <a:p>
            <a:r>
              <a:rPr lang="ja-JP" altLang="en-US" sz="3600" dirty="0" smtClean="0"/>
              <a:t>抽出が容易なコード片の候補の検出</a:t>
            </a:r>
          </a:p>
        </p:txBody>
      </p:sp>
      <p:sp>
        <p:nvSpPr>
          <p:cNvPr id="29699" name="スライド番号プレースホルダ 3"/>
          <p:cNvSpPr>
            <a:spLocks noGrp="1"/>
          </p:cNvSpPr>
          <p:nvPr>
            <p:ph type="sldNum" sz="quarter" idx="12"/>
          </p:nvPr>
        </p:nvSpPr>
        <p:spPr>
          <a:noFill/>
        </p:spPr>
        <p:txBody>
          <a:bodyPr/>
          <a:lstStyle/>
          <a:p>
            <a:fld id="{F5AA9AC2-1ED7-4D80-8187-DACF3C608257}" type="slidenum">
              <a:rPr lang="en-US" altLang="ja-JP" smtClean="0"/>
              <a:pPr/>
              <a:t>24</a:t>
            </a:fld>
            <a:endParaRPr lang="en-US" altLang="ja-JP" smtClean="0"/>
          </a:p>
        </p:txBody>
      </p:sp>
      <p:sp>
        <p:nvSpPr>
          <p:cNvPr id="29700" name="AutoShape 32"/>
          <p:cNvSpPr>
            <a:spLocks noChangeArrowheads="1"/>
          </p:cNvSpPr>
          <p:nvPr/>
        </p:nvSpPr>
        <p:spPr bwMode="auto">
          <a:xfrm flipV="1">
            <a:off x="142875" y="2357438"/>
            <a:ext cx="2143125" cy="3429000"/>
          </a:xfrm>
          <a:prstGeom prst="foldedCorner">
            <a:avLst>
              <a:gd name="adj" fmla="val 12500"/>
            </a:avLst>
          </a:prstGeom>
          <a:solidFill>
            <a:srgbClr val="FFFFCC"/>
          </a:solidFill>
          <a:ln w="9525">
            <a:solidFill>
              <a:schemeClr val="tx1"/>
            </a:solidFill>
            <a:round/>
            <a:headEnd/>
            <a:tailEnd/>
          </a:ln>
        </p:spPr>
        <p:txBody>
          <a:bodyPr rot="10800000" wrap="none" anchor="b"/>
          <a:lstStyle/>
          <a:p>
            <a:r>
              <a:rPr lang="en-US" altLang="ja-JP" sz="2000" dirty="0"/>
              <a:t>…</a:t>
            </a:r>
          </a:p>
          <a:p>
            <a:r>
              <a:rPr lang="en-US" altLang="ja-JP" sz="2000" dirty="0" smtClean="0">
                <a:solidFill>
                  <a:srgbClr val="FF0000"/>
                </a:solidFill>
              </a:rPr>
              <a:t>if(x </a:t>
            </a:r>
            <a:r>
              <a:rPr lang="en-US" altLang="ja-JP" sz="2000" dirty="0">
                <a:solidFill>
                  <a:srgbClr val="FF0000"/>
                </a:solidFill>
              </a:rPr>
              <a:t>&gt; 0){</a:t>
            </a:r>
          </a:p>
          <a:p>
            <a:r>
              <a:rPr lang="en-US" altLang="ja-JP" sz="2000" dirty="0"/>
              <a:t> </a:t>
            </a:r>
            <a:r>
              <a:rPr lang="en-US" altLang="ja-JP" sz="2000" dirty="0" err="1"/>
              <a:t>setBase</a:t>
            </a:r>
            <a:r>
              <a:rPr lang="en-US" altLang="ja-JP" sz="2000" dirty="0"/>
              <a:t>(x);</a:t>
            </a:r>
          </a:p>
          <a:p>
            <a:r>
              <a:rPr lang="en-US" altLang="ja-JP" sz="2000" dirty="0"/>
              <a:t> check();</a:t>
            </a:r>
          </a:p>
          <a:p>
            <a:r>
              <a:rPr lang="en-US" altLang="ja-JP" sz="2000" dirty="0"/>
              <a:t> a = base();</a:t>
            </a:r>
          </a:p>
          <a:p>
            <a:r>
              <a:rPr lang="en-US" altLang="ja-JP" sz="2000" dirty="0"/>
              <a:t> b = a*rate();</a:t>
            </a:r>
          </a:p>
          <a:p>
            <a:r>
              <a:rPr lang="en-US" altLang="ja-JP" sz="2000" dirty="0"/>
              <a:t> c = cost();</a:t>
            </a:r>
          </a:p>
          <a:p>
            <a:r>
              <a:rPr lang="en-US" altLang="ja-JP" sz="2000" dirty="0"/>
              <a:t> calc(a, b, c);</a:t>
            </a:r>
          </a:p>
          <a:p>
            <a:r>
              <a:rPr lang="en-US" altLang="ja-JP" sz="2000" dirty="0"/>
              <a:t> </a:t>
            </a:r>
            <a:r>
              <a:rPr lang="en-US" altLang="ja-JP" sz="2000" dirty="0" smtClean="0"/>
              <a:t>result = res(</a:t>
            </a:r>
            <a:r>
              <a:rPr lang="en-US" altLang="ja-JP" sz="2000" dirty="0" err="1" smtClean="0"/>
              <a:t>x,y</a:t>
            </a:r>
            <a:r>
              <a:rPr lang="en-US" altLang="ja-JP" sz="2000" dirty="0"/>
              <a:t>);</a:t>
            </a:r>
          </a:p>
          <a:p>
            <a:r>
              <a:rPr lang="en-US" altLang="ja-JP" sz="2000" dirty="0">
                <a:solidFill>
                  <a:srgbClr val="FF0000"/>
                </a:solidFill>
              </a:rPr>
              <a:t>}</a:t>
            </a:r>
          </a:p>
          <a:p>
            <a:r>
              <a:rPr lang="en-US" altLang="ja-JP" sz="2000" dirty="0"/>
              <a:t>…</a:t>
            </a:r>
          </a:p>
        </p:txBody>
      </p:sp>
      <p:sp>
        <p:nvSpPr>
          <p:cNvPr id="29701" name="AutoShape 32"/>
          <p:cNvSpPr>
            <a:spLocks noChangeArrowheads="1"/>
          </p:cNvSpPr>
          <p:nvPr/>
        </p:nvSpPr>
        <p:spPr bwMode="auto">
          <a:xfrm flipV="1">
            <a:off x="2571750" y="2357438"/>
            <a:ext cx="2357438" cy="3429000"/>
          </a:xfrm>
          <a:prstGeom prst="foldedCorner">
            <a:avLst>
              <a:gd name="adj" fmla="val 12500"/>
            </a:avLst>
          </a:prstGeom>
          <a:solidFill>
            <a:srgbClr val="FFFFCC"/>
          </a:solidFill>
          <a:ln w="9525">
            <a:solidFill>
              <a:schemeClr val="tx1"/>
            </a:solidFill>
            <a:round/>
            <a:headEnd/>
            <a:tailEnd/>
          </a:ln>
        </p:spPr>
        <p:txBody>
          <a:bodyPr rot="10800000" wrap="none" anchor="b"/>
          <a:lstStyle/>
          <a:p>
            <a:r>
              <a:rPr lang="en-US" altLang="ja-JP" sz="2000" dirty="0"/>
              <a:t>…</a:t>
            </a:r>
          </a:p>
          <a:p>
            <a:r>
              <a:rPr lang="en-US" altLang="ja-JP" sz="2000" dirty="0">
                <a:solidFill>
                  <a:srgbClr val="FF0000"/>
                </a:solidFill>
              </a:rPr>
              <a:t>if(x &gt; 0){</a:t>
            </a:r>
          </a:p>
          <a:p>
            <a:r>
              <a:rPr lang="en-US" altLang="ja-JP" sz="2000" dirty="0"/>
              <a:t> </a:t>
            </a:r>
            <a:r>
              <a:rPr lang="en-US" altLang="ja-JP" sz="2000" dirty="0" err="1"/>
              <a:t>setBase</a:t>
            </a:r>
            <a:r>
              <a:rPr lang="en-US" altLang="ja-JP" sz="2000" dirty="0"/>
              <a:t>(x);</a:t>
            </a:r>
          </a:p>
          <a:p>
            <a:r>
              <a:rPr lang="en-US" altLang="ja-JP" sz="2000" dirty="0"/>
              <a:t> check();</a:t>
            </a:r>
          </a:p>
          <a:p>
            <a:r>
              <a:rPr lang="en-US" altLang="ja-JP" sz="2000" dirty="0"/>
              <a:t> </a:t>
            </a:r>
            <a:r>
              <a:rPr lang="en-US" altLang="ja-JP" sz="2000" dirty="0" err="1" smtClean="0"/>
              <a:t>setDead</a:t>
            </a:r>
            <a:r>
              <a:rPr lang="en-US" altLang="ja-JP" sz="2000" dirty="0" smtClean="0"/>
              <a:t>(y);</a:t>
            </a:r>
            <a:endParaRPr lang="en-US" altLang="ja-JP" sz="2000" dirty="0"/>
          </a:p>
          <a:p>
            <a:r>
              <a:rPr lang="en-US" altLang="ja-JP" sz="2000" dirty="0"/>
              <a:t> b = b-dead()*rate();</a:t>
            </a:r>
          </a:p>
          <a:p>
            <a:r>
              <a:rPr lang="en-US" altLang="ja-JP" sz="2000" dirty="0"/>
              <a:t> c = cost();</a:t>
            </a:r>
          </a:p>
          <a:p>
            <a:r>
              <a:rPr lang="en-US" altLang="ja-JP" sz="2000" dirty="0"/>
              <a:t> calc(a, b, c);</a:t>
            </a:r>
          </a:p>
          <a:p>
            <a:r>
              <a:rPr lang="en-US" altLang="ja-JP" sz="2000" dirty="0"/>
              <a:t> </a:t>
            </a:r>
            <a:r>
              <a:rPr lang="en-US" altLang="ja-JP" sz="2000" dirty="0" smtClean="0"/>
              <a:t>result = res(</a:t>
            </a:r>
            <a:r>
              <a:rPr lang="en-US" altLang="ja-JP" sz="2000" dirty="0" err="1" smtClean="0"/>
              <a:t>x,y</a:t>
            </a:r>
            <a:r>
              <a:rPr lang="en-US" altLang="ja-JP" sz="2000" dirty="0"/>
              <a:t>);</a:t>
            </a:r>
          </a:p>
          <a:p>
            <a:r>
              <a:rPr lang="en-US" altLang="ja-JP" sz="2000" dirty="0">
                <a:solidFill>
                  <a:srgbClr val="FF0000"/>
                </a:solidFill>
              </a:rPr>
              <a:t>}</a:t>
            </a:r>
          </a:p>
          <a:p>
            <a:r>
              <a:rPr lang="en-US" altLang="ja-JP" sz="2000" dirty="0"/>
              <a:t>…</a:t>
            </a:r>
          </a:p>
        </p:txBody>
      </p:sp>
      <p:sp>
        <p:nvSpPr>
          <p:cNvPr id="29702" name="正方形/長方形 12"/>
          <p:cNvSpPr>
            <a:spLocks noChangeArrowheads="1"/>
          </p:cNvSpPr>
          <p:nvPr/>
        </p:nvSpPr>
        <p:spPr bwMode="auto">
          <a:xfrm>
            <a:off x="214313" y="2714625"/>
            <a:ext cx="2000250" cy="2714625"/>
          </a:xfrm>
          <a:prstGeom prst="rect">
            <a:avLst/>
          </a:prstGeom>
          <a:noFill/>
          <a:ln w="25400" algn="ctr">
            <a:solidFill>
              <a:srgbClr val="FF0000"/>
            </a:solidFill>
            <a:round/>
            <a:headEnd/>
            <a:tailEnd/>
          </a:ln>
        </p:spPr>
        <p:txBody>
          <a:bodyPr wrap="none" lIns="90000" tIns="46800" rIns="90000" bIns="46800" anchor="b"/>
          <a:lstStyle/>
          <a:p>
            <a:endParaRPr lang="ja-JP" altLang="en-US"/>
          </a:p>
        </p:txBody>
      </p:sp>
      <p:sp>
        <p:nvSpPr>
          <p:cNvPr id="29703" name="正方形/長方形 13"/>
          <p:cNvSpPr>
            <a:spLocks noChangeArrowheads="1"/>
          </p:cNvSpPr>
          <p:nvPr/>
        </p:nvSpPr>
        <p:spPr bwMode="auto">
          <a:xfrm>
            <a:off x="2643188" y="2714625"/>
            <a:ext cx="2214562" cy="2714625"/>
          </a:xfrm>
          <a:prstGeom prst="rect">
            <a:avLst/>
          </a:prstGeom>
          <a:noFill/>
          <a:ln w="25400" algn="ctr">
            <a:solidFill>
              <a:srgbClr val="FF0000"/>
            </a:solidFill>
            <a:round/>
            <a:headEnd/>
            <a:tailEnd/>
          </a:ln>
        </p:spPr>
        <p:txBody>
          <a:bodyPr wrap="none" lIns="90000" tIns="46800" rIns="90000" bIns="46800" anchor="b"/>
          <a:lstStyle/>
          <a:p>
            <a:endParaRPr lang="ja-JP" altLang="en-US"/>
          </a:p>
        </p:txBody>
      </p:sp>
      <p:grpSp>
        <p:nvGrpSpPr>
          <p:cNvPr id="20" name="グループ化 19"/>
          <p:cNvGrpSpPr/>
          <p:nvPr/>
        </p:nvGrpSpPr>
        <p:grpSpPr>
          <a:xfrm>
            <a:off x="5286375" y="1928813"/>
            <a:ext cx="785813" cy="857250"/>
            <a:chOff x="5286375" y="1928813"/>
            <a:chExt cx="785813" cy="857250"/>
          </a:xfrm>
        </p:grpSpPr>
        <p:sp>
          <p:nvSpPr>
            <p:cNvPr id="29704" name="AutoShape 32"/>
            <p:cNvSpPr>
              <a:spLocks noChangeArrowheads="1"/>
            </p:cNvSpPr>
            <p:nvPr/>
          </p:nvSpPr>
          <p:spPr bwMode="auto">
            <a:xfrm flipV="1">
              <a:off x="5286375" y="1928813"/>
              <a:ext cx="785813"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sp>
          <p:nvSpPr>
            <p:cNvPr id="29705" name="正方形/長方形 126"/>
            <p:cNvSpPr>
              <a:spLocks noChangeArrowheads="1"/>
            </p:cNvSpPr>
            <p:nvPr/>
          </p:nvSpPr>
          <p:spPr bwMode="auto">
            <a:xfrm>
              <a:off x="5357813" y="2214563"/>
              <a:ext cx="642937" cy="428625"/>
            </a:xfrm>
            <a:prstGeom prst="rect">
              <a:avLst/>
            </a:prstGeom>
            <a:noFill/>
            <a:ln w="28575" algn="ctr">
              <a:solidFill>
                <a:srgbClr val="FF0000"/>
              </a:solidFill>
              <a:round/>
              <a:headEnd/>
              <a:tailEnd/>
            </a:ln>
          </p:spPr>
          <p:txBody>
            <a:bodyPr wrap="none" lIns="90000" tIns="46800" rIns="90000" bIns="46800" anchor="b"/>
            <a:lstStyle/>
            <a:p>
              <a:endParaRPr lang="ja-JP" altLang="en-US"/>
            </a:p>
          </p:txBody>
        </p:sp>
      </p:grpSp>
      <p:sp>
        <p:nvSpPr>
          <p:cNvPr id="29708" name="正方形/長方形 7"/>
          <p:cNvSpPr>
            <a:spLocks noChangeArrowheads="1"/>
          </p:cNvSpPr>
          <p:nvPr/>
        </p:nvSpPr>
        <p:spPr bwMode="auto">
          <a:xfrm>
            <a:off x="5072063" y="1428750"/>
            <a:ext cx="3929062" cy="5143500"/>
          </a:xfrm>
          <a:prstGeom prst="rect">
            <a:avLst/>
          </a:prstGeom>
          <a:noFill/>
          <a:ln w="9525" algn="ctr">
            <a:solidFill>
              <a:schemeClr val="tx1"/>
            </a:solidFill>
            <a:round/>
            <a:headEnd/>
            <a:tailEnd/>
          </a:ln>
        </p:spPr>
        <p:txBody>
          <a:bodyPr wrap="none" lIns="90000" tIns="46800" rIns="90000" bIns="46800"/>
          <a:lstStyle/>
          <a:p>
            <a:pPr algn="ctr"/>
            <a:r>
              <a:rPr lang="ja-JP" altLang="en-US"/>
              <a:t>抽出が容易なコード片の候補</a:t>
            </a:r>
          </a:p>
        </p:txBody>
      </p:sp>
      <p:grpSp>
        <p:nvGrpSpPr>
          <p:cNvPr id="19" name="グループ化 18"/>
          <p:cNvGrpSpPr/>
          <p:nvPr/>
        </p:nvGrpSpPr>
        <p:grpSpPr>
          <a:xfrm>
            <a:off x="5286380" y="1928808"/>
            <a:ext cx="2214573" cy="2214572"/>
            <a:chOff x="5286380" y="1928808"/>
            <a:chExt cx="2214573" cy="2214572"/>
          </a:xfrm>
        </p:grpSpPr>
        <p:sp>
          <p:nvSpPr>
            <p:cNvPr id="29706" name="右矢印 128"/>
            <p:cNvSpPr>
              <a:spLocks noChangeArrowheads="1"/>
            </p:cNvSpPr>
            <p:nvPr/>
          </p:nvSpPr>
          <p:spPr bwMode="auto">
            <a:xfrm>
              <a:off x="6215063" y="2214563"/>
              <a:ext cx="357187" cy="357187"/>
            </a:xfrm>
            <a:prstGeom prst="rightArrow">
              <a:avLst>
                <a:gd name="adj1" fmla="val 50000"/>
                <a:gd name="adj2" fmla="val 50000"/>
              </a:avLst>
            </a:prstGeom>
            <a:solidFill>
              <a:srgbClr val="FFCC99"/>
            </a:solidFill>
            <a:ln w="9525" algn="ctr">
              <a:solidFill>
                <a:schemeClr val="tx1"/>
              </a:solidFill>
              <a:round/>
              <a:headEnd/>
              <a:tailEnd/>
            </a:ln>
          </p:spPr>
          <p:txBody>
            <a:bodyPr wrap="none" lIns="90000" tIns="46800" rIns="90000" bIns="46800" anchor="b"/>
            <a:lstStyle/>
            <a:p>
              <a:endParaRPr lang="ja-JP" altLang="en-US"/>
            </a:p>
          </p:txBody>
        </p:sp>
        <p:sp>
          <p:nvSpPr>
            <p:cNvPr id="29707" name="下矢印 129"/>
            <p:cNvSpPr>
              <a:spLocks noChangeArrowheads="1"/>
            </p:cNvSpPr>
            <p:nvPr/>
          </p:nvSpPr>
          <p:spPr bwMode="auto">
            <a:xfrm>
              <a:off x="5429250" y="2928935"/>
              <a:ext cx="500063" cy="214313"/>
            </a:xfrm>
            <a:prstGeom prst="downArrow">
              <a:avLst>
                <a:gd name="adj1" fmla="val 50000"/>
                <a:gd name="adj2" fmla="val 50000"/>
              </a:avLst>
            </a:prstGeom>
            <a:solidFill>
              <a:srgbClr val="CCFFCC"/>
            </a:solidFill>
            <a:ln w="9525" algn="ctr">
              <a:solidFill>
                <a:schemeClr val="tx1"/>
              </a:solidFill>
              <a:round/>
              <a:headEnd/>
              <a:tailEnd/>
            </a:ln>
          </p:spPr>
          <p:txBody>
            <a:bodyPr wrap="none" lIns="90000" tIns="46800" rIns="90000" bIns="46800" anchor="b"/>
            <a:lstStyle/>
            <a:p>
              <a:endParaRPr lang="ja-JP" altLang="en-US"/>
            </a:p>
          </p:txBody>
        </p:sp>
        <p:sp>
          <p:nvSpPr>
            <p:cNvPr id="13" name="AutoShape 32"/>
            <p:cNvSpPr>
              <a:spLocks noChangeArrowheads="1"/>
            </p:cNvSpPr>
            <p:nvPr/>
          </p:nvSpPr>
          <p:spPr bwMode="auto">
            <a:xfrm flipV="1">
              <a:off x="5286380" y="3286130"/>
              <a:ext cx="785813"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sp>
          <p:nvSpPr>
            <p:cNvPr id="14" name="正方形/長方形 126"/>
            <p:cNvSpPr>
              <a:spLocks noChangeArrowheads="1"/>
            </p:cNvSpPr>
            <p:nvPr/>
          </p:nvSpPr>
          <p:spPr bwMode="auto">
            <a:xfrm>
              <a:off x="5357818" y="3571880"/>
              <a:ext cx="642937" cy="428625"/>
            </a:xfrm>
            <a:prstGeom prst="rect">
              <a:avLst/>
            </a:prstGeom>
            <a:noFill/>
            <a:ln w="28575" algn="ctr">
              <a:solidFill>
                <a:srgbClr val="FF0000"/>
              </a:solidFill>
              <a:round/>
              <a:headEnd/>
              <a:tailEnd/>
            </a:ln>
          </p:spPr>
          <p:txBody>
            <a:bodyPr wrap="none" lIns="90000" tIns="46800" rIns="90000" bIns="46800" anchor="b"/>
            <a:lstStyle/>
            <a:p>
              <a:endParaRPr lang="ja-JP" altLang="en-US"/>
            </a:p>
          </p:txBody>
        </p:sp>
        <p:sp>
          <p:nvSpPr>
            <p:cNvPr id="15" name="AutoShape 32"/>
            <p:cNvSpPr>
              <a:spLocks noChangeArrowheads="1"/>
            </p:cNvSpPr>
            <p:nvPr/>
          </p:nvSpPr>
          <p:spPr bwMode="auto">
            <a:xfrm flipV="1">
              <a:off x="6715140" y="1928808"/>
              <a:ext cx="785813"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sp>
          <p:nvSpPr>
            <p:cNvPr id="16" name="正方形/長方形 126"/>
            <p:cNvSpPr>
              <a:spLocks noChangeArrowheads="1"/>
            </p:cNvSpPr>
            <p:nvPr/>
          </p:nvSpPr>
          <p:spPr bwMode="auto">
            <a:xfrm>
              <a:off x="6786578" y="2214558"/>
              <a:ext cx="642937" cy="428625"/>
            </a:xfrm>
            <a:prstGeom prst="rect">
              <a:avLst/>
            </a:prstGeom>
            <a:noFill/>
            <a:ln w="28575" algn="ctr">
              <a:solidFill>
                <a:srgbClr val="FF0000"/>
              </a:solidFill>
              <a:round/>
              <a:headEnd/>
              <a:tailEnd/>
            </a:ln>
          </p:spPr>
          <p:txBody>
            <a:bodyPr wrap="none" lIns="90000" tIns="46800" rIns="90000" bIns="46800" anchor="b"/>
            <a:lstStyle/>
            <a:p>
              <a:endParaRPr lang="ja-JP" altLang="en-US"/>
            </a:p>
          </p:txBody>
        </p:sp>
        <p:cxnSp>
          <p:nvCxnSpPr>
            <p:cNvPr id="17" name="直線コネクタ 71"/>
            <p:cNvCxnSpPr>
              <a:cxnSpLocks noChangeShapeType="1"/>
            </p:cNvCxnSpPr>
            <p:nvPr/>
          </p:nvCxnSpPr>
          <p:spPr bwMode="auto">
            <a:xfrm>
              <a:off x="5357818" y="4071942"/>
              <a:ext cx="642943" cy="0"/>
            </a:xfrm>
            <a:prstGeom prst="line">
              <a:avLst/>
            </a:prstGeom>
            <a:noFill/>
            <a:ln w="28575" algn="ctr">
              <a:solidFill>
                <a:srgbClr val="00B050"/>
              </a:solidFill>
              <a:round/>
              <a:headEnd/>
              <a:tailEnd/>
            </a:ln>
          </p:spPr>
        </p:cxnSp>
        <p:cxnSp>
          <p:nvCxnSpPr>
            <p:cNvPr id="18" name="直線コネクタ 71"/>
            <p:cNvCxnSpPr>
              <a:cxnSpLocks noChangeShapeType="1"/>
            </p:cNvCxnSpPr>
            <p:nvPr/>
          </p:nvCxnSpPr>
          <p:spPr bwMode="auto">
            <a:xfrm>
              <a:off x="6786577" y="2143116"/>
              <a:ext cx="642943" cy="0"/>
            </a:xfrm>
            <a:prstGeom prst="line">
              <a:avLst/>
            </a:prstGeom>
            <a:noFill/>
            <a:ln w="28575" algn="ctr">
              <a:solidFill>
                <a:srgbClr val="00B050"/>
              </a:solidFill>
              <a:round/>
              <a:headEnd/>
              <a:tailEnd/>
            </a:ln>
          </p:spPr>
        </p:cxnSp>
      </p:grpSp>
      <p:sp>
        <p:nvSpPr>
          <p:cNvPr id="21" name="乗算記号 20"/>
          <p:cNvSpPr/>
          <p:nvPr/>
        </p:nvSpPr>
        <p:spPr bwMode="auto">
          <a:xfrm>
            <a:off x="6357961" y="1643063"/>
            <a:ext cx="1500187" cy="1500187"/>
          </a:xfrm>
          <a:prstGeom prst="mathMultiply">
            <a:avLst>
              <a:gd name="adj1" fmla="val 4917"/>
            </a:avLst>
          </a:prstGeom>
          <a:solidFill>
            <a:srgbClr val="FF0000"/>
          </a:solidFill>
          <a:ln w="9525" cap="flat" cmpd="sng" algn="ctr">
            <a:solidFill>
              <a:srgbClr val="FF0000"/>
            </a:solidFill>
            <a:prstDash val="solid"/>
            <a:round/>
            <a:headEnd type="none" w="med" len="med"/>
            <a:tailEnd type="none" w="med" len="med"/>
          </a:ln>
          <a:effectLst/>
        </p:spPr>
        <p:txBody>
          <a:bodyPr wrap="none" lIns="90000" tIns="46800" rIns="90000" bIns="46800" anchor="b"/>
          <a:lstStyle/>
          <a:p>
            <a:pPr>
              <a:defRPr/>
            </a:pPr>
            <a:endParaRPr lang="ja-JP" altLang="en-US"/>
          </a:p>
        </p:txBody>
      </p:sp>
      <p:sp>
        <p:nvSpPr>
          <p:cNvPr id="23" name="Rectangle 169"/>
          <p:cNvSpPr>
            <a:spLocks noChangeArrowheads="1"/>
          </p:cNvSpPr>
          <p:nvPr/>
        </p:nvSpPr>
        <p:spPr bwMode="auto">
          <a:xfrm>
            <a:off x="3635896" y="4365104"/>
            <a:ext cx="4190984" cy="1008062"/>
          </a:xfrm>
          <a:prstGeom prst="rect">
            <a:avLst/>
          </a:prstGeom>
          <a:solidFill>
            <a:srgbClr val="CCFFCC"/>
          </a:solidFill>
          <a:ln w="19050">
            <a:solidFill>
              <a:srgbClr val="00B050"/>
            </a:solidFill>
            <a:miter lim="800000"/>
            <a:headEnd/>
            <a:tailEnd/>
          </a:ln>
        </p:spPr>
        <p:txBody>
          <a:bodyPr wrap="none" anchor="ctr"/>
          <a:lstStyle/>
          <a:p>
            <a:pPr algn="ctr"/>
            <a:r>
              <a:rPr lang="ja-JP" altLang="en-US" sz="2800" dirty="0" smtClean="0">
                <a:latin typeface="Verdana" pitchFamily="34" charset="0"/>
              </a:rPr>
              <a:t>以降同様の探索を行う</a:t>
            </a:r>
            <a:endParaRPr lang="en-US" altLang="ja-JP" sz="2800" dirty="0" smtClean="0">
              <a:latin typeface="Verdana" pitchFamily="34" charset="0"/>
            </a:endParaRPr>
          </a:p>
        </p:txBody>
      </p:sp>
      <p:sp>
        <p:nvSpPr>
          <p:cNvPr id="24" name="テキスト ボックス 23"/>
          <p:cNvSpPr txBox="1"/>
          <p:nvPr/>
        </p:nvSpPr>
        <p:spPr bwMode="auto">
          <a:xfrm>
            <a:off x="428596" y="1351650"/>
            <a:ext cx="4572032" cy="1077218"/>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n"/>
              <a:tabLst/>
            </a:pPr>
            <a:r>
              <a:rPr kumimoji="1" lang="ja-JP" altLang="en-US" sz="3200" b="0" i="0" u="none" strike="noStrike" kern="0" cap="none" spc="0" normalizeH="0" baseline="0" noProof="0" dirty="0" smtClean="0">
                <a:ln>
                  <a:noFill/>
                </a:ln>
                <a:solidFill>
                  <a:schemeClr val="tx1"/>
                </a:solidFill>
                <a:effectLst/>
                <a:uLnTx/>
                <a:uFillTx/>
                <a:latin typeface="+mn-lt"/>
                <a:ea typeface="+mn-ea"/>
                <a:cs typeface="+mn-cs"/>
              </a:rPr>
              <a:t>さらに範囲を拡大して探索を続行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p:nvPr>
        </p:nvSpPr>
        <p:spPr>
          <a:xfrm>
            <a:off x="317500" y="115888"/>
            <a:ext cx="8683625" cy="865187"/>
          </a:xfrm>
        </p:spPr>
        <p:txBody>
          <a:bodyPr/>
          <a:lstStyle/>
          <a:p>
            <a:r>
              <a:rPr lang="ja-JP" altLang="en-US" sz="3600" dirty="0" smtClean="0"/>
              <a:t>抽出が容易なコード片の候補の検出</a:t>
            </a:r>
          </a:p>
        </p:txBody>
      </p:sp>
      <p:sp>
        <p:nvSpPr>
          <p:cNvPr id="29699" name="スライド番号プレースホルダ 3"/>
          <p:cNvSpPr>
            <a:spLocks noGrp="1"/>
          </p:cNvSpPr>
          <p:nvPr>
            <p:ph type="sldNum" sz="quarter" idx="12"/>
          </p:nvPr>
        </p:nvSpPr>
        <p:spPr>
          <a:noFill/>
        </p:spPr>
        <p:txBody>
          <a:bodyPr/>
          <a:lstStyle/>
          <a:p>
            <a:fld id="{F5AA9AC2-1ED7-4D80-8187-DACF3C608257}" type="slidenum">
              <a:rPr lang="en-US" altLang="ja-JP" smtClean="0"/>
              <a:pPr/>
              <a:t>25</a:t>
            </a:fld>
            <a:endParaRPr lang="en-US" altLang="ja-JP" smtClean="0"/>
          </a:p>
        </p:txBody>
      </p:sp>
      <p:sp>
        <p:nvSpPr>
          <p:cNvPr id="29700" name="AutoShape 32"/>
          <p:cNvSpPr>
            <a:spLocks noChangeArrowheads="1"/>
          </p:cNvSpPr>
          <p:nvPr/>
        </p:nvSpPr>
        <p:spPr bwMode="auto">
          <a:xfrm flipV="1">
            <a:off x="142875" y="2357438"/>
            <a:ext cx="2268885" cy="3447826"/>
          </a:xfrm>
          <a:prstGeom prst="foldedCorner">
            <a:avLst>
              <a:gd name="adj" fmla="val 12500"/>
            </a:avLst>
          </a:prstGeom>
          <a:solidFill>
            <a:srgbClr val="FFFFCC"/>
          </a:solidFill>
          <a:ln w="9525">
            <a:solidFill>
              <a:schemeClr val="tx1"/>
            </a:solidFill>
            <a:round/>
            <a:headEnd/>
            <a:tailEnd/>
          </a:ln>
        </p:spPr>
        <p:txBody>
          <a:bodyPr rot="10800000" wrap="none" anchor="b"/>
          <a:lstStyle/>
          <a:p>
            <a:r>
              <a:rPr lang="en-US" altLang="ja-JP" sz="2000" dirty="0" smtClean="0">
                <a:solidFill>
                  <a:srgbClr val="FF0000"/>
                </a:solidFill>
              </a:rPr>
              <a:t>public </a:t>
            </a:r>
            <a:r>
              <a:rPr lang="en-US" altLang="ja-JP" sz="2000" dirty="0" err="1" smtClean="0">
                <a:solidFill>
                  <a:srgbClr val="FF0000"/>
                </a:solidFill>
              </a:rPr>
              <a:t>int</a:t>
            </a:r>
            <a:r>
              <a:rPr lang="en-US" altLang="ja-JP" sz="2000" dirty="0" smtClean="0">
                <a:solidFill>
                  <a:srgbClr val="FF0000"/>
                </a:solidFill>
              </a:rPr>
              <a:t> method()</a:t>
            </a:r>
          </a:p>
          <a:p>
            <a:r>
              <a:rPr lang="en-US" altLang="ja-JP" sz="2000" dirty="0" smtClean="0">
                <a:solidFill>
                  <a:srgbClr val="FF0000"/>
                </a:solidFill>
              </a:rPr>
              <a:t>{</a:t>
            </a:r>
          </a:p>
          <a:p>
            <a:r>
              <a:rPr lang="en-US" altLang="ja-JP" sz="2000" dirty="0" smtClean="0"/>
              <a:t>  …</a:t>
            </a:r>
          </a:p>
          <a:p>
            <a:r>
              <a:rPr lang="en-US" altLang="ja-JP" sz="2000" dirty="0" smtClean="0"/>
              <a:t>  if(x&gt;0){</a:t>
            </a:r>
          </a:p>
          <a:p>
            <a:r>
              <a:rPr lang="en-US" altLang="ja-JP" sz="2000" dirty="0" smtClean="0"/>
              <a:t>    …</a:t>
            </a:r>
          </a:p>
          <a:p>
            <a:r>
              <a:rPr lang="en-US" altLang="ja-JP" sz="2000" dirty="0" smtClean="0"/>
              <a:t>  }</a:t>
            </a:r>
          </a:p>
          <a:p>
            <a:r>
              <a:rPr lang="en-US" altLang="ja-JP" sz="2000" dirty="0" smtClean="0"/>
              <a:t>  …</a:t>
            </a:r>
          </a:p>
          <a:p>
            <a:r>
              <a:rPr lang="en-US" altLang="ja-JP" sz="2000" dirty="0" smtClean="0"/>
              <a:t>  return result;</a:t>
            </a:r>
          </a:p>
          <a:p>
            <a:r>
              <a:rPr lang="en-US" altLang="ja-JP" sz="2000" dirty="0" smtClean="0">
                <a:solidFill>
                  <a:srgbClr val="FF0000"/>
                </a:solidFill>
              </a:rPr>
              <a:t>}</a:t>
            </a:r>
          </a:p>
          <a:p>
            <a:endParaRPr lang="en-US" altLang="ja-JP" sz="2000" dirty="0"/>
          </a:p>
        </p:txBody>
      </p:sp>
      <p:sp>
        <p:nvSpPr>
          <p:cNvPr id="29701" name="AutoShape 32"/>
          <p:cNvSpPr>
            <a:spLocks noChangeArrowheads="1"/>
          </p:cNvSpPr>
          <p:nvPr/>
        </p:nvSpPr>
        <p:spPr bwMode="auto">
          <a:xfrm flipV="1">
            <a:off x="2571750" y="2357438"/>
            <a:ext cx="2357438" cy="3429000"/>
          </a:xfrm>
          <a:prstGeom prst="foldedCorner">
            <a:avLst>
              <a:gd name="adj" fmla="val 12500"/>
            </a:avLst>
          </a:prstGeom>
          <a:solidFill>
            <a:srgbClr val="FFFFCC"/>
          </a:solidFill>
          <a:ln w="9525">
            <a:solidFill>
              <a:schemeClr val="tx1"/>
            </a:solidFill>
            <a:round/>
            <a:headEnd/>
            <a:tailEnd/>
          </a:ln>
        </p:spPr>
        <p:txBody>
          <a:bodyPr rot="10800000" wrap="none" anchor="b"/>
          <a:lstStyle/>
          <a:p>
            <a:r>
              <a:rPr lang="en-US" altLang="ja-JP" sz="2000" dirty="0" smtClean="0">
                <a:solidFill>
                  <a:srgbClr val="FF0000"/>
                </a:solidFill>
              </a:rPr>
              <a:t>public </a:t>
            </a:r>
            <a:r>
              <a:rPr lang="en-US" altLang="ja-JP" sz="2000" dirty="0" err="1" smtClean="0">
                <a:solidFill>
                  <a:srgbClr val="FF0000"/>
                </a:solidFill>
              </a:rPr>
              <a:t>int</a:t>
            </a:r>
            <a:r>
              <a:rPr lang="en-US" altLang="ja-JP" sz="2000" dirty="0" smtClean="0">
                <a:solidFill>
                  <a:srgbClr val="FF0000"/>
                </a:solidFill>
              </a:rPr>
              <a:t> method()</a:t>
            </a:r>
          </a:p>
          <a:p>
            <a:r>
              <a:rPr lang="en-US" altLang="ja-JP" sz="2000" dirty="0" smtClean="0">
                <a:solidFill>
                  <a:srgbClr val="FF0000"/>
                </a:solidFill>
              </a:rPr>
              <a:t>{</a:t>
            </a:r>
          </a:p>
          <a:p>
            <a:r>
              <a:rPr lang="en-US" altLang="ja-JP" sz="2000" dirty="0" smtClean="0"/>
              <a:t>  …</a:t>
            </a:r>
          </a:p>
          <a:p>
            <a:r>
              <a:rPr lang="en-US" altLang="ja-JP" sz="2000" dirty="0" smtClean="0"/>
              <a:t>  if(x&gt;0){</a:t>
            </a:r>
          </a:p>
          <a:p>
            <a:r>
              <a:rPr lang="en-US" altLang="ja-JP" sz="2000" dirty="0" smtClean="0"/>
              <a:t>    …</a:t>
            </a:r>
          </a:p>
          <a:p>
            <a:r>
              <a:rPr lang="en-US" altLang="ja-JP" sz="2000" dirty="0" smtClean="0"/>
              <a:t>  }</a:t>
            </a:r>
          </a:p>
          <a:p>
            <a:r>
              <a:rPr lang="en-US" altLang="ja-JP" sz="2000" dirty="0" smtClean="0"/>
              <a:t>  …</a:t>
            </a:r>
          </a:p>
          <a:p>
            <a:r>
              <a:rPr lang="en-US" altLang="ja-JP" sz="2000" dirty="0" smtClean="0"/>
              <a:t>  return result;</a:t>
            </a:r>
          </a:p>
          <a:p>
            <a:r>
              <a:rPr lang="en-US" altLang="ja-JP" sz="2000" dirty="0" smtClean="0">
                <a:solidFill>
                  <a:srgbClr val="FF0000"/>
                </a:solidFill>
              </a:rPr>
              <a:t>}</a:t>
            </a:r>
          </a:p>
          <a:p>
            <a:endParaRPr lang="en-US" altLang="ja-JP" sz="2000" dirty="0"/>
          </a:p>
        </p:txBody>
      </p:sp>
      <p:sp>
        <p:nvSpPr>
          <p:cNvPr id="29702" name="正方形/長方形 12"/>
          <p:cNvSpPr>
            <a:spLocks noChangeArrowheads="1"/>
          </p:cNvSpPr>
          <p:nvPr/>
        </p:nvSpPr>
        <p:spPr bwMode="auto">
          <a:xfrm>
            <a:off x="214313" y="3356992"/>
            <a:ext cx="2000250" cy="1800200"/>
          </a:xfrm>
          <a:prstGeom prst="rect">
            <a:avLst/>
          </a:prstGeom>
          <a:noFill/>
          <a:ln w="25400" algn="ctr">
            <a:solidFill>
              <a:srgbClr val="FF0000"/>
            </a:solidFill>
            <a:round/>
            <a:headEnd/>
            <a:tailEnd/>
          </a:ln>
        </p:spPr>
        <p:txBody>
          <a:bodyPr wrap="none" lIns="90000" tIns="46800" rIns="90000" bIns="46800" anchor="b"/>
          <a:lstStyle/>
          <a:p>
            <a:endParaRPr lang="ja-JP" altLang="en-US"/>
          </a:p>
        </p:txBody>
      </p:sp>
      <p:sp>
        <p:nvSpPr>
          <p:cNvPr id="29703" name="正方形/長方形 13"/>
          <p:cNvSpPr>
            <a:spLocks noChangeArrowheads="1"/>
          </p:cNvSpPr>
          <p:nvPr/>
        </p:nvSpPr>
        <p:spPr bwMode="auto">
          <a:xfrm>
            <a:off x="2643188" y="3356992"/>
            <a:ext cx="2214562" cy="1800200"/>
          </a:xfrm>
          <a:prstGeom prst="rect">
            <a:avLst/>
          </a:prstGeom>
          <a:noFill/>
          <a:ln w="25400" algn="ctr">
            <a:solidFill>
              <a:srgbClr val="FF0000"/>
            </a:solidFill>
            <a:round/>
            <a:headEnd/>
            <a:tailEnd/>
          </a:ln>
        </p:spPr>
        <p:txBody>
          <a:bodyPr wrap="none" lIns="90000" tIns="46800" rIns="90000" bIns="46800" anchor="b"/>
          <a:lstStyle/>
          <a:p>
            <a:endParaRPr lang="ja-JP" altLang="en-US"/>
          </a:p>
        </p:txBody>
      </p:sp>
      <p:grpSp>
        <p:nvGrpSpPr>
          <p:cNvPr id="2" name="グループ化 19"/>
          <p:cNvGrpSpPr/>
          <p:nvPr/>
        </p:nvGrpSpPr>
        <p:grpSpPr>
          <a:xfrm>
            <a:off x="5286375" y="1928813"/>
            <a:ext cx="785813" cy="857250"/>
            <a:chOff x="5286375" y="1928813"/>
            <a:chExt cx="785813" cy="857250"/>
          </a:xfrm>
        </p:grpSpPr>
        <p:sp>
          <p:nvSpPr>
            <p:cNvPr id="29704" name="AutoShape 32"/>
            <p:cNvSpPr>
              <a:spLocks noChangeArrowheads="1"/>
            </p:cNvSpPr>
            <p:nvPr/>
          </p:nvSpPr>
          <p:spPr bwMode="auto">
            <a:xfrm flipV="1">
              <a:off x="5286375" y="1928813"/>
              <a:ext cx="785813" cy="857250"/>
            </a:xfrm>
            <a:prstGeom prst="foldedCorner">
              <a:avLst>
                <a:gd name="adj" fmla="val 12500"/>
              </a:avLst>
            </a:prstGeom>
            <a:solidFill>
              <a:srgbClr val="FFFFCC"/>
            </a:solidFill>
            <a:ln w="9525">
              <a:solidFill>
                <a:schemeClr val="tx1"/>
              </a:solidFill>
              <a:round/>
              <a:headEnd/>
              <a:tailEnd/>
            </a:ln>
          </p:spPr>
          <p:txBody>
            <a:bodyPr rot="10800000" wrap="none" anchor="b"/>
            <a:lstStyle/>
            <a:p>
              <a:endParaRPr lang="en-US" altLang="ja-JP" sz="2000"/>
            </a:p>
          </p:txBody>
        </p:sp>
        <p:sp>
          <p:nvSpPr>
            <p:cNvPr id="29705" name="正方形/長方形 126"/>
            <p:cNvSpPr>
              <a:spLocks noChangeArrowheads="1"/>
            </p:cNvSpPr>
            <p:nvPr/>
          </p:nvSpPr>
          <p:spPr bwMode="auto">
            <a:xfrm>
              <a:off x="5357813" y="2214563"/>
              <a:ext cx="642937" cy="428625"/>
            </a:xfrm>
            <a:prstGeom prst="rect">
              <a:avLst/>
            </a:prstGeom>
            <a:noFill/>
            <a:ln w="28575" algn="ctr">
              <a:solidFill>
                <a:srgbClr val="FF0000"/>
              </a:solidFill>
              <a:round/>
              <a:headEnd/>
              <a:tailEnd/>
            </a:ln>
          </p:spPr>
          <p:txBody>
            <a:bodyPr wrap="none" lIns="90000" tIns="46800" rIns="90000" bIns="46800" anchor="b"/>
            <a:lstStyle/>
            <a:p>
              <a:endParaRPr lang="ja-JP" altLang="en-US"/>
            </a:p>
          </p:txBody>
        </p:sp>
      </p:grpSp>
      <p:sp>
        <p:nvSpPr>
          <p:cNvPr id="29708" name="正方形/長方形 7"/>
          <p:cNvSpPr>
            <a:spLocks noChangeArrowheads="1"/>
          </p:cNvSpPr>
          <p:nvPr/>
        </p:nvSpPr>
        <p:spPr bwMode="auto">
          <a:xfrm>
            <a:off x="5072063" y="1428750"/>
            <a:ext cx="3929062" cy="5143500"/>
          </a:xfrm>
          <a:prstGeom prst="rect">
            <a:avLst/>
          </a:prstGeom>
          <a:noFill/>
          <a:ln w="9525" algn="ctr">
            <a:solidFill>
              <a:schemeClr val="tx1"/>
            </a:solidFill>
            <a:round/>
            <a:headEnd/>
            <a:tailEnd/>
          </a:ln>
        </p:spPr>
        <p:txBody>
          <a:bodyPr wrap="none" lIns="90000" tIns="46800" rIns="90000" bIns="46800"/>
          <a:lstStyle/>
          <a:p>
            <a:pPr algn="ctr"/>
            <a:r>
              <a:rPr lang="ja-JP" altLang="en-US"/>
              <a:t>抽出が容易なコード片の候補</a:t>
            </a:r>
          </a:p>
        </p:txBody>
      </p:sp>
      <p:sp>
        <p:nvSpPr>
          <p:cNvPr id="23" name="Rectangle 169"/>
          <p:cNvSpPr>
            <a:spLocks noChangeArrowheads="1"/>
          </p:cNvSpPr>
          <p:nvPr/>
        </p:nvSpPr>
        <p:spPr bwMode="auto">
          <a:xfrm>
            <a:off x="2181216" y="3861048"/>
            <a:ext cx="5487128" cy="1008062"/>
          </a:xfrm>
          <a:prstGeom prst="rect">
            <a:avLst/>
          </a:prstGeom>
          <a:solidFill>
            <a:srgbClr val="FFCC99"/>
          </a:solidFill>
          <a:ln w="19050">
            <a:solidFill>
              <a:srgbClr val="FF9900"/>
            </a:solidFill>
            <a:miter lim="800000"/>
            <a:headEnd/>
            <a:tailEnd/>
          </a:ln>
        </p:spPr>
        <p:txBody>
          <a:bodyPr wrap="none" anchor="ctr"/>
          <a:lstStyle/>
          <a:p>
            <a:pPr algn="ctr"/>
            <a:r>
              <a:rPr lang="ja-JP" altLang="en-US" sz="2800" dirty="0" smtClean="0">
                <a:latin typeface="Verdana" pitchFamily="34" charset="0"/>
              </a:rPr>
              <a:t>範囲がメソッドのブロック全体と</a:t>
            </a:r>
            <a:endParaRPr lang="en-US" altLang="ja-JP" sz="2800" dirty="0" smtClean="0">
              <a:latin typeface="Verdana" pitchFamily="34" charset="0"/>
            </a:endParaRPr>
          </a:p>
          <a:p>
            <a:pPr algn="ctr"/>
            <a:r>
              <a:rPr lang="ja-JP" altLang="en-US" sz="2800" dirty="0" smtClean="0">
                <a:latin typeface="Verdana" pitchFamily="34" charset="0"/>
              </a:rPr>
              <a:t>なった場合，探索を終了する</a:t>
            </a:r>
            <a:endParaRPr lang="en-US" altLang="ja-JP" sz="2800" dirty="0" smtClean="0">
              <a:latin typeface="Verdana" pitchFamily="34" charset="0"/>
            </a:endParaRPr>
          </a:p>
        </p:txBody>
      </p:sp>
      <p:sp>
        <p:nvSpPr>
          <p:cNvPr id="25" name="テキスト ボックス 24"/>
          <p:cNvSpPr txBox="1"/>
          <p:nvPr/>
        </p:nvSpPr>
        <p:spPr bwMode="auto">
          <a:xfrm>
            <a:off x="428596" y="1351650"/>
            <a:ext cx="4572032" cy="584775"/>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n"/>
              <a:tabLst/>
            </a:pPr>
            <a:r>
              <a:rPr kumimoji="1" lang="ja-JP" altLang="en-US" sz="3200" b="0" i="0" u="none" strike="noStrike" kern="0" cap="none" spc="0" normalizeH="0" baseline="0" noProof="0" dirty="0" smtClean="0">
                <a:ln>
                  <a:noFill/>
                </a:ln>
                <a:solidFill>
                  <a:schemeClr val="tx1"/>
                </a:solidFill>
                <a:effectLst/>
                <a:uLnTx/>
                <a:uFillTx/>
                <a:latin typeface="+mn-lt"/>
                <a:ea typeface="+mn-ea"/>
                <a:cs typeface="+mn-cs"/>
              </a:rPr>
              <a:t>候補の探索の終了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番号プレースホルダ 5"/>
          <p:cNvSpPr>
            <a:spLocks noGrp="1"/>
          </p:cNvSpPr>
          <p:nvPr>
            <p:ph type="sldNum" sz="quarter" idx="12"/>
          </p:nvPr>
        </p:nvSpPr>
        <p:spPr>
          <a:noFill/>
        </p:spPr>
        <p:txBody>
          <a:bodyPr/>
          <a:lstStyle/>
          <a:p>
            <a:fld id="{F75CBAAB-3E47-4FD0-9AAD-B0B5840839B0}" type="slidenum">
              <a:rPr lang="en-US" altLang="ja-JP" smtClean="0"/>
              <a:pPr/>
              <a:t>26</a:t>
            </a:fld>
            <a:endParaRPr lang="en-US" altLang="ja-JP" smtClean="0"/>
          </a:p>
        </p:txBody>
      </p:sp>
      <p:sp>
        <p:nvSpPr>
          <p:cNvPr id="30723" name="Rectangle 2"/>
          <p:cNvSpPr>
            <a:spLocks noGrp="1" noChangeArrowheads="1"/>
          </p:cNvSpPr>
          <p:nvPr>
            <p:ph type="title"/>
          </p:nvPr>
        </p:nvSpPr>
        <p:spPr>
          <a:xfrm>
            <a:off x="317500" y="115888"/>
            <a:ext cx="8826500" cy="865187"/>
          </a:xfrm>
        </p:spPr>
        <p:txBody>
          <a:bodyPr/>
          <a:lstStyle/>
          <a:p>
            <a:pPr eaLnBrk="1" hangingPunct="1"/>
            <a:r>
              <a:rPr lang="ja-JP" altLang="en-US" sz="3600" smtClean="0"/>
              <a:t>抽出後のメソッドの差異に基づいた分類</a:t>
            </a:r>
            <a:r>
              <a:rPr lang="en-US" altLang="ja-JP" sz="3600" smtClean="0"/>
              <a:t>(1/2)</a:t>
            </a:r>
          </a:p>
        </p:txBody>
      </p:sp>
      <p:sp>
        <p:nvSpPr>
          <p:cNvPr id="30724" name="AutoShape 19"/>
          <p:cNvSpPr>
            <a:spLocks noChangeArrowheads="1"/>
          </p:cNvSpPr>
          <p:nvPr/>
        </p:nvSpPr>
        <p:spPr bwMode="auto">
          <a:xfrm flipV="1">
            <a:off x="107950" y="1903428"/>
            <a:ext cx="1944688" cy="1943100"/>
          </a:xfrm>
          <a:prstGeom prst="foldedCorner">
            <a:avLst>
              <a:gd name="adj" fmla="val 12500"/>
            </a:avLst>
          </a:prstGeom>
          <a:solidFill>
            <a:srgbClr val="FFFFCC"/>
          </a:solidFill>
          <a:ln w="9525">
            <a:solidFill>
              <a:schemeClr val="tx1"/>
            </a:solidFill>
            <a:round/>
            <a:headEnd/>
            <a:tailEnd/>
          </a:ln>
        </p:spPr>
        <p:txBody>
          <a:bodyPr rot="10800000" wrap="none" anchor="b"/>
          <a:lstStyle/>
          <a:p>
            <a:r>
              <a:rPr lang="en-US" altLang="ja-JP" sz="1800"/>
              <a:t>…</a:t>
            </a:r>
          </a:p>
          <a:p>
            <a:r>
              <a:rPr lang="en-US" altLang="ja-JP" sz="1800"/>
              <a:t>if(a == 0){</a:t>
            </a:r>
          </a:p>
          <a:p>
            <a:r>
              <a:rPr lang="en-US" altLang="ja-JP" sz="1800"/>
              <a:t>  a = base();</a:t>
            </a:r>
          </a:p>
          <a:p>
            <a:r>
              <a:rPr lang="en-US" altLang="ja-JP" sz="1800"/>
              <a:t>}</a:t>
            </a:r>
          </a:p>
          <a:p>
            <a:r>
              <a:rPr lang="en-US" altLang="ja-JP" sz="1800"/>
              <a:t>calc(a, b);</a:t>
            </a:r>
          </a:p>
          <a:p>
            <a:r>
              <a:rPr lang="en-US" altLang="ja-JP" sz="1800"/>
              <a:t>return;</a:t>
            </a:r>
          </a:p>
        </p:txBody>
      </p:sp>
      <p:sp>
        <p:nvSpPr>
          <p:cNvPr id="30725" name="AutoShape 20"/>
          <p:cNvSpPr>
            <a:spLocks noChangeArrowheads="1"/>
          </p:cNvSpPr>
          <p:nvPr/>
        </p:nvSpPr>
        <p:spPr bwMode="auto">
          <a:xfrm flipV="1">
            <a:off x="4572000" y="1901840"/>
            <a:ext cx="1944688" cy="1943100"/>
          </a:xfrm>
          <a:prstGeom prst="foldedCorner">
            <a:avLst>
              <a:gd name="adj" fmla="val 12500"/>
            </a:avLst>
          </a:prstGeom>
          <a:solidFill>
            <a:srgbClr val="FFFFCC"/>
          </a:solidFill>
          <a:ln w="9525">
            <a:solidFill>
              <a:schemeClr val="tx1"/>
            </a:solidFill>
            <a:round/>
            <a:headEnd/>
            <a:tailEnd/>
          </a:ln>
        </p:spPr>
        <p:txBody>
          <a:bodyPr rot="10800000" wrap="none" anchor="b"/>
          <a:lstStyle/>
          <a:p>
            <a:r>
              <a:rPr lang="en-US" altLang="ja-JP" sz="1800"/>
              <a:t>…</a:t>
            </a:r>
          </a:p>
          <a:p>
            <a:r>
              <a:rPr lang="en-US" altLang="ja-JP" sz="1800"/>
              <a:t>if(b &gt; 0){</a:t>
            </a:r>
          </a:p>
          <a:p>
            <a:r>
              <a:rPr lang="en-US" altLang="ja-JP" sz="1800"/>
              <a:t>  b = a*rate();</a:t>
            </a:r>
          </a:p>
          <a:p>
            <a:r>
              <a:rPr lang="en-US" altLang="ja-JP" sz="1800"/>
              <a:t>}</a:t>
            </a:r>
          </a:p>
          <a:p>
            <a:r>
              <a:rPr lang="en-US" altLang="ja-JP" sz="1800"/>
              <a:t>calc(a, b);</a:t>
            </a:r>
          </a:p>
          <a:p>
            <a:r>
              <a:rPr lang="en-US" altLang="ja-JP" sz="1800"/>
              <a:t>return;</a:t>
            </a:r>
          </a:p>
        </p:txBody>
      </p:sp>
      <p:sp>
        <p:nvSpPr>
          <p:cNvPr id="30726" name="Rectangle 21"/>
          <p:cNvSpPr>
            <a:spLocks noChangeArrowheads="1"/>
          </p:cNvSpPr>
          <p:nvPr/>
        </p:nvSpPr>
        <p:spPr bwMode="auto">
          <a:xfrm>
            <a:off x="107950" y="2406665"/>
            <a:ext cx="1511300" cy="1147763"/>
          </a:xfrm>
          <a:prstGeom prst="rect">
            <a:avLst/>
          </a:prstGeom>
          <a:noFill/>
          <a:ln w="25400">
            <a:solidFill>
              <a:srgbClr val="339966"/>
            </a:solidFill>
            <a:miter lim="800000"/>
            <a:headEnd/>
            <a:tailEnd/>
          </a:ln>
        </p:spPr>
        <p:txBody>
          <a:bodyPr wrap="none" anchor="ctr"/>
          <a:lstStyle/>
          <a:p>
            <a:endParaRPr lang="ja-JP" altLang="en-US"/>
          </a:p>
        </p:txBody>
      </p:sp>
      <p:sp>
        <p:nvSpPr>
          <p:cNvPr id="30727" name="Rectangle 22"/>
          <p:cNvSpPr>
            <a:spLocks noChangeArrowheads="1"/>
          </p:cNvSpPr>
          <p:nvPr/>
        </p:nvSpPr>
        <p:spPr bwMode="auto">
          <a:xfrm>
            <a:off x="4643438" y="2405078"/>
            <a:ext cx="1511300" cy="1149350"/>
          </a:xfrm>
          <a:prstGeom prst="rect">
            <a:avLst/>
          </a:prstGeom>
          <a:noFill/>
          <a:ln w="25400">
            <a:solidFill>
              <a:srgbClr val="339966"/>
            </a:solidFill>
            <a:miter lim="800000"/>
            <a:headEnd/>
            <a:tailEnd/>
          </a:ln>
        </p:spPr>
        <p:txBody>
          <a:bodyPr wrap="none" anchor="ctr"/>
          <a:lstStyle/>
          <a:p>
            <a:endParaRPr lang="ja-JP" altLang="en-US"/>
          </a:p>
        </p:txBody>
      </p:sp>
      <p:sp>
        <p:nvSpPr>
          <p:cNvPr id="30728" name="AutoShape 23"/>
          <p:cNvSpPr>
            <a:spLocks noChangeArrowheads="1"/>
          </p:cNvSpPr>
          <p:nvPr/>
        </p:nvSpPr>
        <p:spPr bwMode="auto">
          <a:xfrm>
            <a:off x="2195513" y="1828815"/>
            <a:ext cx="2376487" cy="576263"/>
          </a:xfrm>
          <a:prstGeom prst="leftRightArrow">
            <a:avLst>
              <a:gd name="adj1" fmla="val 50000"/>
              <a:gd name="adj2" fmla="val 82479"/>
            </a:avLst>
          </a:prstGeom>
          <a:solidFill>
            <a:srgbClr val="99CCFF"/>
          </a:solidFill>
          <a:ln w="9525">
            <a:noFill/>
            <a:miter lim="800000"/>
            <a:headEnd/>
            <a:tailEnd/>
          </a:ln>
        </p:spPr>
        <p:txBody>
          <a:bodyPr wrap="none" anchor="ctr"/>
          <a:lstStyle/>
          <a:p>
            <a:pPr algn="ctr"/>
            <a:r>
              <a:rPr lang="ja-JP" altLang="en-US" sz="1800" b="1"/>
              <a:t>類似メソッド</a:t>
            </a:r>
          </a:p>
        </p:txBody>
      </p:sp>
      <p:sp>
        <p:nvSpPr>
          <p:cNvPr id="30729" name="AutoShape 24"/>
          <p:cNvSpPr>
            <a:spLocks noChangeArrowheads="1"/>
          </p:cNvSpPr>
          <p:nvPr/>
        </p:nvSpPr>
        <p:spPr bwMode="auto">
          <a:xfrm flipV="1">
            <a:off x="2197100" y="3151203"/>
            <a:ext cx="1944688" cy="863600"/>
          </a:xfrm>
          <a:prstGeom prst="foldedCorner">
            <a:avLst>
              <a:gd name="adj" fmla="val 12500"/>
            </a:avLst>
          </a:prstGeom>
          <a:solidFill>
            <a:srgbClr val="CCFFCC"/>
          </a:solidFill>
          <a:ln w="9525">
            <a:solidFill>
              <a:schemeClr val="tx1"/>
            </a:solidFill>
            <a:round/>
            <a:headEnd/>
            <a:tailEnd/>
          </a:ln>
        </p:spPr>
        <p:txBody>
          <a:bodyPr rot="10800000" wrap="none" anchor="b"/>
          <a:lstStyle/>
          <a:p>
            <a:r>
              <a:rPr lang="en-US" altLang="ja-JP" sz="1800"/>
              <a:t>…</a:t>
            </a:r>
          </a:p>
          <a:p>
            <a:r>
              <a:rPr lang="en-US" altLang="ja-JP" sz="1800">
                <a:solidFill>
                  <a:srgbClr val="008000"/>
                </a:solidFill>
              </a:rPr>
              <a:t>extracted(a, b)</a:t>
            </a:r>
            <a:r>
              <a:rPr lang="en-US" altLang="ja-JP" sz="1800"/>
              <a:t>;</a:t>
            </a:r>
          </a:p>
          <a:p>
            <a:r>
              <a:rPr lang="en-US" altLang="ja-JP" sz="1800"/>
              <a:t>return;</a:t>
            </a:r>
          </a:p>
        </p:txBody>
      </p:sp>
      <p:cxnSp>
        <p:nvCxnSpPr>
          <p:cNvPr id="30730" name="AutoShape 26"/>
          <p:cNvCxnSpPr>
            <a:cxnSpLocks noChangeShapeType="1"/>
            <a:endCxn id="30739" idx="2"/>
          </p:cNvCxnSpPr>
          <p:nvPr/>
        </p:nvCxnSpPr>
        <p:spPr bwMode="auto">
          <a:xfrm rot="16200000" flipH="1">
            <a:off x="2825260" y="3951605"/>
            <a:ext cx="630127" cy="16967"/>
          </a:xfrm>
          <a:prstGeom prst="straightConnector1">
            <a:avLst/>
          </a:prstGeom>
          <a:noFill/>
          <a:ln w="38100">
            <a:solidFill>
              <a:schemeClr val="tx1"/>
            </a:solidFill>
            <a:prstDash val="sysDot"/>
            <a:round/>
            <a:headEnd/>
            <a:tailEnd type="triangle" w="lg" len="med"/>
          </a:ln>
        </p:spPr>
      </p:cxnSp>
      <p:sp>
        <p:nvSpPr>
          <p:cNvPr id="30731" name="AutoShape 27"/>
          <p:cNvSpPr>
            <a:spLocks noChangeArrowheads="1"/>
          </p:cNvSpPr>
          <p:nvPr/>
        </p:nvSpPr>
        <p:spPr bwMode="auto">
          <a:xfrm>
            <a:off x="1763713" y="2546365"/>
            <a:ext cx="2735262" cy="2305050"/>
          </a:xfrm>
          <a:prstGeom prst="roundRect">
            <a:avLst>
              <a:gd name="adj" fmla="val 16667"/>
            </a:avLst>
          </a:prstGeom>
          <a:noFill/>
          <a:ln w="9525">
            <a:solidFill>
              <a:schemeClr val="tx1"/>
            </a:solidFill>
            <a:round/>
            <a:headEnd/>
            <a:tailEnd/>
          </a:ln>
        </p:spPr>
        <p:txBody>
          <a:bodyPr wrap="none" lIns="90000" tIns="46800" rIns="90000" bIns="46800"/>
          <a:lstStyle/>
          <a:p>
            <a:pPr algn="ctr"/>
            <a:r>
              <a:rPr lang="ja-JP" altLang="en-US" sz="2000"/>
              <a:t>メソッド抽出後</a:t>
            </a:r>
          </a:p>
        </p:txBody>
      </p:sp>
      <p:sp>
        <p:nvSpPr>
          <p:cNvPr id="30732" name="AutoShape 28"/>
          <p:cNvSpPr>
            <a:spLocks noChangeArrowheads="1"/>
          </p:cNvSpPr>
          <p:nvPr/>
        </p:nvSpPr>
        <p:spPr bwMode="auto">
          <a:xfrm rot="2959248">
            <a:off x="1398588" y="3716353"/>
            <a:ext cx="860425" cy="409575"/>
          </a:xfrm>
          <a:prstGeom prst="rightArrow">
            <a:avLst>
              <a:gd name="adj1" fmla="val 50000"/>
              <a:gd name="adj2" fmla="val 52519"/>
            </a:avLst>
          </a:prstGeom>
          <a:solidFill>
            <a:srgbClr val="FFCC99"/>
          </a:solidFill>
          <a:ln w="9525">
            <a:solidFill>
              <a:schemeClr val="tx1"/>
            </a:solidFill>
            <a:miter lim="800000"/>
            <a:headEnd/>
            <a:tailEnd/>
          </a:ln>
        </p:spPr>
        <p:txBody>
          <a:bodyPr wrap="none" lIns="90000" tIns="46800" rIns="90000" bIns="46800" anchor="ctr"/>
          <a:lstStyle/>
          <a:p>
            <a:endParaRPr lang="ja-JP" altLang="en-US"/>
          </a:p>
        </p:txBody>
      </p:sp>
      <p:sp>
        <p:nvSpPr>
          <p:cNvPr id="30733" name="AutoShape 29"/>
          <p:cNvSpPr>
            <a:spLocks noChangeArrowheads="1"/>
          </p:cNvSpPr>
          <p:nvPr/>
        </p:nvSpPr>
        <p:spPr bwMode="auto">
          <a:xfrm flipV="1">
            <a:off x="6694488" y="3151203"/>
            <a:ext cx="2089150" cy="865187"/>
          </a:xfrm>
          <a:prstGeom prst="foldedCorner">
            <a:avLst>
              <a:gd name="adj" fmla="val 12500"/>
            </a:avLst>
          </a:prstGeom>
          <a:solidFill>
            <a:srgbClr val="CCFFCC"/>
          </a:solidFill>
          <a:ln w="9525">
            <a:solidFill>
              <a:schemeClr val="tx1"/>
            </a:solidFill>
            <a:round/>
            <a:headEnd/>
            <a:tailEnd/>
          </a:ln>
        </p:spPr>
        <p:txBody>
          <a:bodyPr rot="10800000" wrap="none" anchor="b"/>
          <a:lstStyle/>
          <a:p>
            <a:r>
              <a:rPr lang="en-US" altLang="ja-JP" sz="1800"/>
              <a:t>…</a:t>
            </a:r>
          </a:p>
          <a:p>
            <a:r>
              <a:rPr lang="en-US" altLang="ja-JP" sz="1800">
                <a:solidFill>
                  <a:srgbClr val="008000"/>
                </a:solidFill>
              </a:rPr>
              <a:t>extracted(a, b);</a:t>
            </a:r>
          </a:p>
          <a:p>
            <a:r>
              <a:rPr lang="en-US" altLang="ja-JP" sz="1800"/>
              <a:t>return;</a:t>
            </a:r>
          </a:p>
        </p:txBody>
      </p:sp>
      <p:sp>
        <p:nvSpPr>
          <p:cNvPr id="30734" name="AutoShape 30"/>
          <p:cNvSpPr>
            <a:spLocks noChangeArrowheads="1"/>
          </p:cNvSpPr>
          <p:nvPr/>
        </p:nvSpPr>
        <p:spPr bwMode="auto">
          <a:xfrm>
            <a:off x="6300788" y="2546365"/>
            <a:ext cx="2806700" cy="2305050"/>
          </a:xfrm>
          <a:prstGeom prst="roundRect">
            <a:avLst>
              <a:gd name="adj" fmla="val 16667"/>
            </a:avLst>
          </a:prstGeom>
          <a:noFill/>
          <a:ln w="9525">
            <a:solidFill>
              <a:schemeClr val="tx1"/>
            </a:solidFill>
            <a:round/>
            <a:headEnd/>
            <a:tailEnd/>
          </a:ln>
        </p:spPr>
        <p:txBody>
          <a:bodyPr wrap="none" lIns="90000" tIns="46800" rIns="90000" bIns="46800"/>
          <a:lstStyle/>
          <a:p>
            <a:pPr algn="ctr"/>
            <a:r>
              <a:rPr lang="ja-JP" altLang="en-US" sz="2000"/>
              <a:t>メソッド抽出後</a:t>
            </a:r>
          </a:p>
        </p:txBody>
      </p:sp>
      <p:sp>
        <p:nvSpPr>
          <p:cNvPr id="30735" name="AutoShape 31"/>
          <p:cNvSpPr>
            <a:spLocks noChangeArrowheads="1"/>
          </p:cNvSpPr>
          <p:nvPr/>
        </p:nvSpPr>
        <p:spPr bwMode="auto">
          <a:xfrm rot="2959248">
            <a:off x="5811838" y="3683015"/>
            <a:ext cx="809625" cy="409575"/>
          </a:xfrm>
          <a:prstGeom prst="rightArrow">
            <a:avLst>
              <a:gd name="adj1" fmla="val 50000"/>
              <a:gd name="adj2" fmla="val 49419"/>
            </a:avLst>
          </a:prstGeom>
          <a:solidFill>
            <a:srgbClr val="FFCC99"/>
          </a:solidFill>
          <a:ln w="9525">
            <a:solidFill>
              <a:schemeClr val="tx1"/>
            </a:solidFill>
            <a:miter lim="800000"/>
            <a:headEnd/>
            <a:tailEnd/>
          </a:ln>
        </p:spPr>
        <p:txBody>
          <a:bodyPr wrap="none" lIns="90000" tIns="46800" rIns="90000" bIns="46800" anchor="ctr"/>
          <a:lstStyle/>
          <a:p>
            <a:endParaRPr lang="ja-JP" altLang="en-US"/>
          </a:p>
        </p:txBody>
      </p:sp>
      <p:sp>
        <p:nvSpPr>
          <p:cNvPr id="30736" name="AutoShape 32"/>
          <p:cNvSpPr>
            <a:spLocks noChangeArrowheads="1"/>
          </p:cNvSpPr>
          <p:nvPr/>
        </p:nvSpPr>
        <p:spPr bwMode="auto">
          <a:xfrm flipV="1">
            <a:off x="6442075" y="4230703"/>
            <a:ext cx="2557463" cy="404812"/>
          </a:xfrm>
          <a:prstGeom prst="foldedCorner">
            <a:avLst>
              <a:gd name="adj" fmla="val 12500"/>
            </a:avLst>
          </a:prstGeom>
          <a:solidFill>
            <a:srgbClr val="CCFFCC"/>
          </a:solidFill>
          <a:ln w="9525">
            <a:solidFill>
              <a:schemeClr val="tx1"/>
            </a:solidFill>
            <a:round/>
            <a:headEnd/>
            <a:tailEnd/>
          </a:ln>
        </p:spPr>
        <p:txBody>
          <a:bodyPr rot="10800000" wrap="none" anchor="b"/>
          <a:lstStyle/>
          <a:p>
            <a:r>
              <a:rPr lang="en-US" altLang="ja-JP" sz="1800"/>
              <a:t>extracted(int a, int b){...}</a:t>
            </a:r>
          </a:p>
        </p:txBody>
      </p:sp>
      <p:cxnSp>
        <p:nvCxnSpPr>
          <p:cNvPr id="30737" name="AutoShape 33"/>
          <p:cNvCxnSpPr>
            <a:cxnSpLocks noChangeShapeType="1"/>
            <a:endCxn id="30736" idx="2"/>
          </p:cNvCxnSpPr>
          <p:nvPr/>
        </p:nvCxnSpPr>
        <p:spPr bwMode="auto">
          <a:xfrm>
            <a:off x="7712075" y="3635390"/>
            <a:ext cx="7938" cy="596900"/>
          </a:xfrm>
          <a:prstGeom prst="straightConnector1">
            <a:avLst/>
          </a:prstGeom>
          <a:noFill/>
          <a:ln w="38100">
            <a:solidFill>
              <a:schemeClr val="tx1"/>
            </a:solidFill>
            <a:prstDash val="sysDot"/>
            <a:round/>
            <a:headEnd/>
            <a:tailEnd type="triangle" w="lg" len="med"/>
          </a:ln>
        </p:spPr>
      </p:cxnSp>
      <p:grpSp>
        <p:nvGrpSpPr>
          <p:cNvPr id="2" name="Group 39"/>
          <p:cNvGrpSpPr>
            <a:grpSpLocks/>
          </p:cNvGrpSpPr>
          <p:nvPr/>
        </p:nvGrpSpPr>
        <p:grpSpPr bwMode="auto">
          <a:xfrm>
            <a:off x="179388" y="5357842"/>
            <a:ext cx="8893175" cy="1285868"/>
            <a:chOff x="113" y="3301"/>
            <a:chExt cx="5602" cy="810"/>
          </a:xfrm>
        </p:grpSpPr>
        <p:sp>
          <p:nvSpPr>
            <p:cNvPr id="30747" name="AutoShape 17"/>
            <p:cNvSpPr>
              <a:spLocks/>
            </p:cNvSpPr>
            <p:nvPr/>
          </p:nvSpPr>
          <p:spPr bwMode="auto">
            <a:xfrm rot="5400000">
              <a:off x="2691" y="723"/>
              <a:ext cx="446" cy="5602"/>
            </a:xfrm>
            <a:prstGeom prst="rightBrace">
              <a:avLst>
                <a:gd name="adj1" fmla="val 49037"/>
                <a:gd name="adj2" fmla="val 50000"/>
              </a:avLst>
            </a:prstGeom>
            <a:noFill/>
            <a:ln w="19050">
              <a:solidFill>
                <a:srgbClr val="3366FF"/>
              </a:solidFill>
              <a:round/>
              <a:headEnd/>
              <a:tailEnd/>
            </a:ln>
          </p:spPr>
          <p:txBody>
            <a:bodyPr wrap="none" lIns="90000" tIns="46800" rIns="90000" bIns="46800" anchor="ctr"/>
            <a:lstStyle/>
            <a:p>
              <a:endParaRPr lang="ja-JP" altLang="en-US"/>
            </a:p>
          </p:txBody>
        </p:sp>
        <p:sp>
          <p:nvSpPr>
            <p:cNvPr id="30748" name="AutoShape 18"/>
            <p:cNvSpPr>
              <a:spLocks noChangeArrowheads="1"/>
            </p:cNvSpPr>
            <p:nvPr/>
          </p:nvSpPr>
          <p:spPr bwMode="auto">
            <a:xfrm>
              <a:off x="1202" y="3748"/>
              <a:ext cx="3404" cy="363"/>
            </a:xfrm>
            <a:prstGeom prst="roundRect">
              <a:avLst>
                <a:gd name="adj" fmla="val 16667"/>
              </a:avLst>
            </a:prstGeom>
            <a:solidFill>
              <a:srgbClr val="CCFFCC"/>
            </a:solidFill>
            <a:ln w="19050">
              <a:solidFill>
                <a:srgbClr val="3366FF"/>
              </a:solidFill>
              <a:round/>
              <a:headEnd/>
              <a:tailEnd/>
            </a:ln>
          </p:spPr>
          <p:txBody>
            <a:bodyPr wrap="none" lIns="90000" tIns="46800" rIns="90000" bIns="46800" anchor="ctr"/>
            <a:lstStyle/>
            <a:p>
              <a:pPr algn="ctr"/>
              <a:r>
                <a:rPr lang="ja-JP" altLang="en-US" sz="2800" dirty="0"/>
                <a:t>メソッド呼び出し文が一致する候補</a:t>
              </a:r>
            </a:p>
          </p:txBody>
        </p:sp>
      </p:grpSp>
      <p:sp>
        <p:nvSpPr>
          <p:cNvPr id="30739" name="AutoShape 43"/>
          <p:cNvSpPr>
            <a:spLocks noChangeArrowheads="1"/>
          </p:cNvSpPr>
          <p:nvPr/>
        </p:nvSpPr>
        <p:spPr bwMode="auto">
          <a:xfrm flipV="1">
            <a:off x="1870075" y="4275153"/>
            <a:ext cx="2557463" cy="404812"/>
          </a:xfrm>
          <a:prstGeom prst="foldedCorner">
            <a:avLst>
              <a:gd name="adj" fmla="val 12500"/>
            </a:avLst>
          </a:prstGeom>
          <a:solidFill>
            <a:srgbClr val="CCFFCC"/>
          </a:solidFill>
          <a:ln w="9525">
            <a:solidFill>
              <a:schemeClr val="tx1"/>
            </a:solidFill>
            <a:round/>
            <a:headEnd/>
            <a:tailEnd/>
          </a:ln>
        </p:spPr>
        <p:txBody>
          <a:bodyPr rot="10800000" wrap="none" anchor="b"/>
          <a:lstStyle/>
          <a:p>
            <a:r>
              <a:rPr lang="en-US" altLang="ja-JP" sz="1800"/>
              <a:t>extracted(int a, int b){...}</a:t>
            </a:r>
          </a:p>
        </p:txBody>
      </p:sp>
      <p:grpSp>
        <p:nvGrpSpPr>
          <p:cNvPr id="3" name="Group 44"/>
          <p:cNvGrpSpPr>
            <a:grpSpLocks/>
          </p:cNvGrpSpPr>
          <p:nvPr/>
        </p:nvGrpSpPr>
        <p:grpSpPr bwMode="auto">
          <a:xfrm>
            <a:off x="2195513" y="3267090"/>
            <a:ext cx="6337300" cy="2376488"/>
            <a:chOff x="1383" y="1752"/>
            <a:chExt cx="3992" cy="1497"/>
          </a:xfrm>
        </p:grpSpPr>
        <p:grpSp>
          <p:nvGrpSpPr>
            <p:cNvPr id="30741" name="Group 41"/>
            <p:cNvGrpSpPr>
              <a:grpSpLocks/>
            </p:cNvGrpSpPr>
            <p:nvPr/>
          </p:nvGrpSpPr>
          <p:grpSpPr bwMode="auto">
            <a:xfrm>
              <a:off x="2334" y="2705"/>
              <a:ext cx="1952" cy="544"/>
              <a:chOff x="2334" y="2705"/>
              <a:chExt cx="1952" cy="544"/>
            </a:xfrm>
          </p:grpSpPr>
          <p:sp>
            <p:nvSpPr>
              <p:cNvPr id="30745" name="AutoShape 36"/>
              <p:cNvSpPr>
                <a:spLocks noChangeArrowheads="1"/>
              </p:cNvSpPr>
              <p:nvPr/>
            </p:nvSpPr>
            <p:spPr bwMode="auto">
              <a:xfrm>
                <a:off x="2334" y="2705"/>
                <a:ext cx="1952" cy="544"/>
              </a:xfrm>
              <a:prstGeom prst="wedgeRoundRectCallout">
                <a:avLst>
                  <a:gd name="adj1" fmla="val -64856"/>
                  <a:gd name="adj2" fmla="val -158639"/>
                  <a:gd name="adj3" fmla="val 16667"/>
                </a:avLst>
              </a:prstGeom>
              <a:solidFill>
                <a:srgbClr val="CCFFFF"/>
              </a:solidFill>
              <a:ln w="9525">
                <a:solidFill>
                  <a:schemeClr val="tx1"/>
                </a:solidFill>
                <a:miter lim="800000"/>
                <a:headEnd/>
                <a:tailEnd/>
              </a:ln>
            </p:spPr>
            <p:txBody>
              <a:bodyPr lIns="90000" tIns="46800" rIns="90000" bIns="46800" anchor="b"/>
              <a:lstStyle/>
              <a:p>
                <a:pPr algn="ctr"/>
                <a:endParaRPr lang="ja-JP" altLang="ja-JP"/>
              </a:p>
            </p:txBody>
          </p:sp>
          <p:sp>
            <p:nvSpPr>
              <p:cNvPr id="30746" name="AutoShape 37"/>
              <p:cNvSpPr>
                <a:spLocks noChangeArrowheads="1"/>
              </p:cNvSpPr>
              <p:nvPr/>
            </p:nvSpPr>
            <p:spPr bwMode="auto">
              <a:xfrm>
                <a:off x="2334" y="2705"/>
                <a:ext cx="1952" cy="544"/>
              </a:xfrm>
              <a:prstGeom prst="wedgeRoundRectCallout">
                <a:avLst>
                  <a:gd name="adj1" fmla="val 52769"/>
                  <a:gd name="adj2" fmla="val -162315"/>
                  <a:gd name="adj3" fmla="val 16667"/>
                </a:avLst>
              </a:prstGeom>
              <a:solidFill>
                <a:srgbClr val="CCFFFF"/>
              </a:solidFill>
              <a:ln w="9525">
                <a:solidFill>
                  <a:schemeClr val="tx1"/>
                </a:solidFill>
                <a:miter lim="800000"/>
                <a:headEnd/>
                <a:tailEnd/>
              </a:ln>
            </p:spPr>
            <p:txBody>
              <a:bodyPr lIns="90000" tIns="46800" rIns="90000" bIns="46800" anchor="b"/>
              <a:lstStyle/>
              <a:p>
                <a:pPr algn="ctr"/>
                <a:endParaRPr lang="ja-JP" altLang="ja-JP"/>
              </a:p>
            </p:txBody>
          </p:sp>
        </p:grpSp>
        <p:sp>
          <p:nvSpPr>
            <p:cNvPr id="30742" name="Oval 34"/>
            <p:cNvSpPr>
              <a:spLocks noChangeArrowheads="1"/>
            </p:cNvSpPr>
            <p:nvPr/>
          </p:nvSpPr>
          <p:spPr bwMode="auto">
            <a:xfrm>
              <a:off x="1383" y="1753"/>
              <a:ext cx="1134" cy="363"/>
            </a:xfrm>
            <a:prstGeom prst="ellipse">
              <a:avLst/>
            </a:prstGeom>
            <a:noFill/>
            <a:ln w="25400">
              <a:solidFill>
                <a:srgbClr val="FF0000"/>
              </a:solidFill>
              <a:round/>
              <a:headEnd/>
              <a:tailEnd/>
            </a:ln>
          </p:spPr>
          <p:txBody>
            <a:bodyPr wrap="none" lIns="90000" tIns="46800" rIns="90000" bIns="46800" anchor="ctr"/>
            <a:lstStyle/>
            <a:p>
              <a:endParaRPr lang="ja-JP" altLang="en-US"/>
            </a:p>
          </p:txBody>
        </p:sp>
        <p:sp>
          <p:nvSpPr>
            <p:cNvPr id="30743" name="Oval 35"/>
            <p:cNvSpPr>
              <a:spLocks noChangeArrowheads="1"/>
            </p:cNvSpPr>
            <p:nvPr/>
          </p:nvSpPr>
          <p:spPr bwMode="auto">
            <a:xfrm>
              <a:off x="4196" y="1752"/>
              <a:ext cx="1179" cy="363"/>
            </a:xfrm>
            <a:prstGeom prst="ellipse">
              <a:avLst/>
            </a:prstGeom>
            <a:noFill/>
            <a:ln w="25400">
              <a:solidFill>
                <a:srgbClr val="FF0000"/>
              </a:solidFill>
              <a:round/>
              <a:headEnd/>
              <a:tailEnd/>
            </a:ln>
          </p:spPr>
          <p:txBody>
            <a:bodyPr wrap="none" lIns="90000" tIns="46800" rIns="90000" bIns="46800" anchor="ctr"/>
            <a:lstStyle/>
            <a:p>
              <a:endParaRPr lang="ja-JP" altLang="en-US"/>
            </a:p>
          </p:txBody>
        </p:sp>
        <p:sp>
          <p:nvSpPr>
            <p:cNvPr id="30744" name="AutoShape 38"/>
            <p:cNvSpPr>
              <a:spLocks noChangeArrowheads="1"/>
            </p:cNvSpPr>
            <p:nvPr/>
          </p:nvSpPr>
          <p:spPr bwMode="auto">
            <a:xfrm>
              <a:off x="2336" y="2704"/>
              <a:ext cx="1952" cy="544"/>
            </a:xfrm>
            <a:prstGeom prst="wedgeRoundRectCallout">
              <a:avLst>
                <a:gd name="adj1" fmla="val -63833"/>
                <a:gd name="adj2" fmla="val -155884"/>
                <a:gd name="adj3" fmla="val 16667"/>
              </a:avLst>
            </a:prstGeom>
            <a:solidFill>
              <a:srgbClr val="CCFFFF"/>
            </a:solidFill>
            <a:ln w="9525">
              <a:noFill/>
              <a:miter lim="800000"/>
              <a:headEnd/>
              <a:tailEnd/>
            </a:ln>
          </p:spPr>
          <p:txBody>
            <a:bodyPr lIns="90000" tIns="46800" rIns="90000" bIns="46800" anchor="b"/>
            <a:lstStyle/>
            <a:p>
              <a:pPr algn="ctr"/>
              <a:r>
                <a:rPr lang="ja-JP" altLang="en-US"/>
                <a:t>メソッド呼び出し文が</a:t>
              </a:r>
            </a:p>
            <a:p>
              <a:pPr algn="ctr"/>
              <a:r>
                <a:rPr lang="ja-JP" altLang="en-US"/>
                <a:t>一致している</a:t>
              </a:r>
            </a:p>
          </p:txBody>
        </p:sp>
      </p:grpSp>
      <p:sp>
        <p:nvSpPr>
          <p:cNvPr id="29" name="テキスト ボックス 28"/>
          <p:cNvSpPr txBox="1"/>
          <p:nvPr/>
        </p:nvSpPr>
        <p:spPr bwMode="auto">
          <a:xfrm>
            <a:off x="285720" y="1344027"/>
            <a:ext cx="8429684" cy="584775"/>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n"/>
              <a:tabLst/>
            </a:pPr>
            <a:r>
              <a:rPr lang="ja-JP" altLang="en-US" sz="3200" kern="0" dirty="0" smtClean="0">
                <a:solidFill>
                  <a:schemeClr val="tx1"/>
                </a:solidFill>
              </a:rPr>
              <a:t>引数や戻り値を返す変数を調べ，分類する</a:t>
            </a:r>
            <a:endParaRPr kumimoji="1" lang="ja-JP" altLang="en-US" sz="32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advTm="121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番号プレースホルダ 5"/>
          <p:cNvSpPr>
            <a:spLocks noGrp="1"/>
          </p:cNvSpPr>
          <p:nvPr>
            <p:ph type="sldNum" sz="quarter" idx="12"/>
          </p:nvPr>
        </p:nvSpPr>
        <p:spPr>
          <a:noFill/>
        </p:spPr>
        <p:txBody>
          <a:bodyPr/>
          <a:lstStyle/>
          <a:p>
            <a:fld id="{FD5A0454-B385-4BD1-8900-CCD94A08E888}" type="slidenum">
              <a:rPr lang="en-US" altLang="ja-JP" smtClean="0"/>
              <a:pPr/>
              <a:t>27</a:t>
            </a:fld>
            <a:endParaRPr lang="en-US" altLang="ja-JP" smtClean="0"/>
          </a:p>
        </p:txBody>
      </p:sp>
      <p:sp>
        <p:nvSpPr>
          <p:cNvPr id="31747" name="Rectangle 2"/>
          <p:cNvSpPr>
            <a:spLocks noGrp="1" noChangeArrowheads="1"/>
          </p:cNvSpPr>
          <p:nvPr>
            <p:ph type="title"/>
          </p:nvPr>
        </p:nvSpPr>
        <p:spPr>
          <a:xfrm>
            <a:off x="317500" y="115888"/>
            <a:ext cx="8826500" cy="865187"/>
          </a:xfrm>
        </p:spPr>
        <p:txBody>
          <a:bodyPr/>
          <a:lstStyle/>
          <a:p>
            <a:r>
              <a:rPr lang="ja-JP" altLang="en-US" sz="3600" smtClean="0"/>
              <a:t>抽出後のメソッドの差異に基づいた分類</a:t>
            </a:r>
            <a:r>
              <a:rPr lang="en-US" altLang="ja-JP" sz="3600" smtClean="0"/>
              <a:t>(2/2)</a:t>
            </a:r>
          </a:p>
        </p:txBody>
      </p:sp>
      <p:sp>
        <p:nvSpPr>
          <p:cNvPr id="31748" name="AutoShape 3"/>
          <p:cNvSpPr>
            <a:spLocks noChangeArrowheads="1"/>
          </p:cNvSpPr>
          <p:nvPr/>
        </p:nvSpPr>
        <p:spPr bwMode="auto">
          <a:xfrm flipV="1">
            <a:off x="107950" y="1417638"/>
            <a:ext cx="1944688" cy="1943100"/>
          </a:xfrm>
          <a:prstGeom prst="foldedCorner">
            <a:avLst>
              <a:gd name="adj" fmla="val 12500"/>
            </a:avLst>
          </a:prstGeom>
          <a:solidFill>
            <a:srgbClr val="FFFFCC"/>
          </a:solidFill>
          <a:ln w="9525">
            <a:solidFill>
              <a:schemeClr val="tx1"/>
            </a:solidFill>
            <a:round/>
            <a:headEnd/>
            <a:tailEnd/>
          </a:ln>
        </p:spPr>
        <p:txBody>
          <a:bodyPr rot="10800000" wrap="none" anchor="b"/>
          <a:lstStyle/>
          <a:p>
            <a:r>
              <a:rPr lang="en-US" altLang="ja-JP" sz="1800"/>
              <a:t>…</a:t>
            </a:r>
          </a:p>
          <a:p>
            <a:r>
              <a:rPr lang="en-US" altLang="ja-JP" sz="1800"/>
              <a:t>if(a == 0){</a:t>
            </a:r>
          </a:p>
          <a:p>
            <a:r>
              <a:rPr lang="en-US" altLang="ja-JP" sz="1800"/>
              <a:t>  a = base();</a:t>
            </a:r>
          </a:p>
          <a:p>
            <a:r>
              <a:rPr lang="en-US" altLang="ja-JP" sz="1800"/>
              <a:t>}</a:t>
            </a:r>
          </a:p>
          <a:p>
            <a:r>
              <a:rPr lang="en-US" altLang="ja-JP" sz="1800"/>
              <a:t>calc(a, b);</a:t>
            </a:r>
          </a:p>
          <a:p>
            <a:r>
              <a:rPr lang="en-US" altLang="ja-JP" sz="1800"/>
              <a:t>return;</a:t>
            </a:r>
          </a:p>
        </p:txBody>
      </p:sp>
      <p:sp>
        <p:nvSpPr>
          <p:cNvPr id="31749" name="AutoShape 4"/>
          <p:cNvSpPr>
            <a:spLocks noChangeArrowheads="1"/>
          </p:cNvSpPr>
          <p:nvPr/>
        </p:nvSpPr>
        <p:spPr bwMode="auto">
          <a:xfrm flipV="1">
            <a:off x="4572000" y="1416050"/>
            <a:ext cx="1944688" cy="1943100"/>
          </a:xfrm>
          <a:prstGeom prst="foldedCorner">
            <a:avLst>
              <a:gd name="adj" fmla="val 12500"/>
            </a:avLst>
          </a:prstGeom>
          <a:solidFill>
            <a:srgbClr val="FFFFCC"/>
          </a:solidFill>
          <a:ln w="9525">
            <a:solidFill>
              <a:schemeClr val="tx1"/>
            </a:solidFill>
            <a:round/>
            <a:headEnd/>
            <a:tailEnd/>
          </a:ln>
        </p:spPr>
        <p:txBody>
          <a:bodyPr rot="10800000" wrap="none" anchor="b"/>
          <a:lstStyle/>
          <a:p>
            <a:r>
              <a:rPr lang="en-US" altLang="ja-JP" sz="1800"/>
              <a:t>…</a:t>
            </a:r>
          </a:p>
          <a:p>
            <a:r>
              <a:rPr lang="en-US" altLang="ja-JP" sz="1800"/>
              <a:t>if(b &gt; 0){</a:t>
            </a:r>
          </a:p>
          <a:p>
            <a:r>
              <a:rPr lang="en-US" altLang="ja-JP" sz="1800"/>
              <a:t>  b = a*rate();</a:t>
            </a:r>
          </a:p>
          <a:p>
            <a:r>
              <a:rPr lang="en-US" altLang="ja-JP" sz="1800"/>
              <a:t>}</a:t>
            </a:r>
          </a:p>
          <a:p>
            <a:r>
              <a:rPr lang="en-US" altLang="ja-JP" sz="1800"/>
              <a:t>calc(a, b);</a:t>
            </a:r>
          </a:p>
          <a:p>
            <a:r>
              <a:rPr lang="en-US" altLang="ja-JP" sz="1800"/>
              <a:t>return;</a:t>
            </a:r>
          </a:p>
        </p:txBody>
      </p:sp>
      <p:sp>
        <p:nvSpPr>
          <p:cNvPr id="31750" name="Rectangle 5"/>
          <p:cNvSpPr>
            <a:spLocks noChangeArrowheads="1"/>
          </p:cNvSpPr>
          <p:nvPr/>
        </p:nvSpPr>
        <p:spPr bwMode="auto">
          <a:xfrm>
            <a:off x="107950" y="1920875"/>
            <a:ext cx="1511300" cy="863600"/>
          </a:xfrm>
          <a:prstGeom prst="rect">
            <a:avLst/>
          </a:prstGeom>
          <a:noFill/>
          <a:ln w="25400">
            <a:solidFill>
              <a:srgbClr val="339966"/>
            </a:solidFill>
            <a:miter lim="800000"/>
            <a:headEnd/>
            <a:tailEnd/>
          </a:ln>
        </p:spPr>
        <p:txBody>
          <a:bodyPr wrap="none" anchor="ctr"/>
          <a:lstStyle/>
          <a:p>
            <a:endParaRPr lang="ja-JP" altLang="en-US"/>
          </a:p>
        </p:txBody>
      </p:sp>
      <p:sp>
        <p:nvSpPr>
          <p:cNvPr id="31751" name="Rectangle 6"/>
          <p:cNvSpPr>
            <a:spLocks noChangeArrowheads="1"/>
          </p:cNvSpPr>
          <p:nvPr/>
        </p:nvSpPr>
        <p:spPr bwMode="auto">
          <a:xfrm>
            <a:off x="4643438" y="1919288"/>
            <a:ext cx="1511300" cy="863600"/>
          </a:xfrm>
          <a:prstGeom prst="rect">
            <a:avLst/>
          </a:prstGeom>
          <a:noFill/>
          <a:ln w="25400">
            <a:solidFill>
              <a:srgbClr val="339966"/>
            </a:solidFill>
            <a:miter lim="800000"/>
            <a:headEnd/>
            <a:tailEnd/>
          </a:ln>
        </p:spPr>
        <p:txBody>
          <a:bodyPr wrap="none" anchor="ctr"/>
          <a:lstStyle/>
          <a:p>
            <a:endParaRPr lang="ja-JP" altLang="en-US"/>
          </a:p>
        </p:txBody>
      </p:sp>
      <p:sp>
        <p:nvSpPr>
          <p:cNvPr id="31752" name="AutoShape 7"/>
          <p:cNvSpPr>
            <a:spLocks noChangeArrowheads="1"/>
          </p:cNvSpPr>
          <p:nvPr/>
        </p:nvSpPr>
        <p:spPr bwMode="auto">
          <a:xfrm>
            <a:off x="2195513" y="1343025"/>
            <a:ext cx="2376487" cy="576263"/>
          </a:xfrm>
          <a:prstGeom prst="leftRightArrow">
            <a:avLst>
              <a:gd name="adj1" fmla="val 50000"/>
              <a:gd name="adj2" fmla="val 82479"/>
            </a:avLst>
          </a:prstGeom>
          <a:solidFill>
            <a:srgbClr val="99CCFF"/>
          </a:solidFill>
          <a:ln w="9525">
            <a:noFill/>
            <a:miter lim="800000"/>
            <a:headEnd/>
            <a:tailEnd/>
          </a:ln>
        </p:spPr>
        <p:txBody>
          <a:bodyPr wrap="none" anchor="ctr"/>
          <a:lstStyle/>
          <a:p>
            <a:pPr algn="ctr"/>
            <a:r>
              <a:rPr lang="ja-JP" altLang="en-US" sz="1800" b="1"/>
              <a:t>類似メソッド</a:t>
            </a:r>
          </a:p>
        </p:txBody>
      </p:sp>
      <p:grpSp>
        <p:nvGrpSpPr>
          <p:cNvPr id="2" name="Group 34"/>
          <p:cNvGrpSpPr>
            <a:grpSpLocks/>
          </p:cNvGrpSpPr>
          <p:nvPr/>
        </p:nvGrpSpPr>
        <p:grpSpPr bwMode="auto">
          <a:xfrm>
            <a:off x="179388" y="4437063"/>
            <a:ext cx="8893175" cy="2087562"/>
            <a:chOff x="113" y="2795"/>
            <a:chExt cx="5602" cy="1315"/>
          </a:xfrm>
        </p:grpSpPr>
        <p:sp>
          <p:nvSpPr>
            <p:cNvPr id="31770" name="AutoShape 18"/>
            <p:cNvSpPr>
              <a:spLocks noChangeArrowheads="1"/>
            </p:cNvSpPr>
            <p:nvPr/>
          </p:nvSpPr>
          <p:spPr bwMode="auto">
            <a:xfrm>
              <a:off x="1066" y="3748"/>
              <a:ext cx="3674" cy="362"/>
            </a:xfrm>
            <a:prstGeom prst="roundRect">
              <a:avLst>
                <a:gd name="adj" fmla="val 16667"/>
              </a:avLst>
            </a:prstGeom>
            <a:solidFill>
              <a:srgbClr val="FFCC99"/>
            </a:solidFill>
            <a:ln w="19050">
              <a:solidFill>
                <a:srgbClr val="FF9900"/>
              </a:solidFill>
              <a:round/>
              <a:headEnd/>
              <a:tailEnd/>
            </a:ln>
          </p:spPr>
          <p:txBody>
            <a:bodyPr wrap="none" lIns="90000" tIns="46800" rIns="90000" bIns="46800" anchor="ctr"/>
            <a:lstStyle/>
            <a:p>
              <a:pPr algn="ctr"/>
              <a:r>
                <a:rPr lang="ja-JP" altLang="en-US" sz="2800" dirty="0"/>
                <a:t>メソッド呼び出し文が一致しない候補</a:t>
              </a:r>
            </a:p>
          </p:txBody>
        </p:sp>
        <p:sp>
          <p:nvSpPr>
            <p:cNvPr id="31771" name="AutoShape 19"/>
            <p:cNvSpPr>
              <a:spLocks/>
            </p:cNvSpPr>
            <p:nvPr/>
          </p:nvSpPr>
          <p:spPr bwMode="auto">
            <a:xfrm rot="5400000">
              <a:off x="2438" y="470"/>
              <a:ext cx="952" cy="5602"/>
            </a:xfrm>
            <a:prstGeom prst="rightBrace">
              <a:avLst>
                <a:gd name="adj1" fmla="val 49037"/>
                <a:gd name="adj2" fmla="val 50000"/>
              </a:avLst>
            </a:prstGeom>
            <a:noFill/>
            <a:ln w="19050">
              <a:solidFill>
                <a:srgbClr val="FF9900"/>
              </a:solidFill>
              <a:round/>
              <a:headEnd/>
              <a:tailEnd/>
            </a:ln>
          </p:spPr>
          <p:txBody>
            <a:bodyPr wrap="none" lIns="90000" tIns="46800" rIns="90000" bIns="46800" anchor="ctr"/>
            <a:lstStyle/>
            <a:p>
              <a:endParaRPr lang="ja-JP" altLang="en-US"/>
            </a:p>
          </p:txBody>
        </p:sp>
      </p:grpSp>
      <p:sp>
        <p:nvSpPr>
          <p:cNvPr id="31754" name="AutoShape 20"/>
          <p:cNvSpPr>
            <a:spLocks noChangeArrowheads="1"/>
          </p:cNvSpPr>
          <p:nvPr/>
        </p:nvSpPr>
        <p:spPr bwMode="auto">
          <a:xfrm flipV="1">
            <a:off x="2197100" y="2635250"/>
            <a:ext cx="1944688" cy="1152525"/>
          </a:xfrm>
          <a:prstGeom prst="foldedCorner">
            <a:avLst>
              <a:gd name="adj" fmla="val 12500"/>
            </a:avLst>
          </a:prstGeom>
          <a:solidFill>
            <a:srgbClr val="CCFFCC"/>
          </a:solidFill>
          <a:ln w="9525">
            <a:solidFill>
              <a:schemeClr val="tx1"/>
            </a:solidFill>
            <a:round/>
            <a:headEnd/>
            <a:tailEnd/>
          </a:ln>
        </p:spPr>
        <p:txBody>
          <a:bodyPr rot="10800000" wrap="none" anchor="b"/>
          <a:lstStyle/>
          <a:p>
            <a:r>
              <a:rPr lang="en-US" altLang="ja-JP" sz="1800"/>
              <a:t>…</a:t>
            </a:r>
          </a:p>
          <a:p>
            <a:r>
              <a:rPr lang="en-US" altLang="ja-JP" sz="1800">
                <a:solidFill>
                  <a:srgbClr val="FF0000"/>
                </a:solidFill>
              </a:rPr>
              <a:t>a</a:t>
            </a:r>
            <a:r>
              <a:rPr lang="en-US" altLang="ja-JP" sz="1800">
                <a:solidFill>
                  <a:srgbClr val="008000"/>
                </a:solidFill>
              </a:rPr>
              <a:t> = extracted(</a:t>
            </a:r>
            <a:r>
              <a:rPr lang="en-US" altLang="ja-JP" sz="1800">
                <a:solidFill>
                  <a:srgbClr val="FF0000"/>
                </a:solidFill>
              </a:rPr>
              <a:t>a</a:t>
            </a:r>
            <a:r>
              <a:rPr lang="en-US" altLang="ja-JP" sz="1800">
                <a:solidFill>
                  <a:srgbClr val="008000"/>
                </a:solidFill>
              </a:rPr>
              <a:t>)</a:t>
            </a:r>
            <a:r>
              <a:rPr lang="en-US" altLang="ja-JP" sz="1800"/>
              <a:t>;</a:t>
            </a:r>
          </a:p>
          <a:p>
            <a:r>
              <a:rPr lang="en-US" altLang="ja-JP" sz="1800"/>
              <a:t>calc(a, b);</a:t>
            </a:r>
          </a:p>
          <a:p>
            <a:r>
              <a:rPr lang="en-US" altLang="ja-JP" sz="1800"/>
              <a:t>return;</a:t>
            </a:r>
          </a:p>
        </p:txBody>
      </p:sp>
      <p:sp>
        <p:nvSpPr>
          <p:cNvPr id="31755" name="AutoShape 22"/>
          <p:cNvSpPr>
            <a:spLocks noChangeArrowheads="1"/>
          </p:cNvSpPr>
          <p:nvPr/>
        </p:nvSpPr>
        <p:spPr bwMode="auto">
          <a:xfrm flipV="1">
            <a:off x="2125663" y="4003675"/>
            <a:ext cx="2160587" cy="404813"/>
          </a:xfrm>
          <a:prstGeom prst="foldedCorner">
            <a:avLst>
              <a:gd name="adj" fmla="val 12500"/>
            </a:avLst>
          </a:prstGeom>
          <a:solidFill>
            <a:srgbClr val="CCFFCC"/>
          </a:solidFill>
          <a:ln w="9525">
            <a:solidFill>
              <a:schemeClr val="tx1"/>
            </a:solidFill>
            <a:round/>
            <a:headEnd/>
            <a:tailEnd/>
          </a:ln>
        </p:spPr>
        <p:txBody>
          <a:bodyPr rot="10800000" wrap="none" anchor="b"/>
          <a:lstStyle/>
          <a:p>
            <a:r>
              <a:rPr lang="en-US" altLang="ja-JP" sz="1800"/>
              <a:t>extracted(int a){...}</a:t>
            </a:r>
          </a:p>
        </p:txBody>
      </p:sp>
      <p:cxnSp>
        <p:nvCxnSpPr>
          <p:cNvPr id="31756" name="AutoShape 23"/>
          <p:cNvCxnSpPr>
            <a:cxnSpLocks noChangeShapeType="1"/>
          </p:cNvCxnSpPr>
          <p:nvPr/>
        </p:nvCxnSpPr>
        <p:spPr bwMode="auto">
          <a:xfrm>
            <a:off x="3419872" y="3155950"/>
            <a:ext cx="12700" cy="849313"/>
          </a:xfrm>
          <a:prstGeom prst="straightConnector1">
            <a:avLst/>
          </a:prstGeom>
          <a:noFill/>
          <a:ln w="38100">
            <a:solidFill>
              <a:schemeClr val="tx1"/>
            </a:solidFill>
            <a:prstDash val="sysDot"/>
            <a:round/>
            <a:headEnd/>
            <a:tailEnd type="triangle" w="lg" len="med"/>
          </a:ln>
        </p:spPr>
      </p:cxnSp>
      <p:sp>
        <p:nvSpPr>
          <p:cNvPr id="31757" name="AutoShape 24"/>
          <p:cNvSpPr>
            <a:spLocks noChangeArrowheads="1"/>
          </p:cNvSpPr>
          <p:nvPr/>
        </p:nvSpPr>
        <p:spPr bwMode="auto">
          <a:xfrm>
            <a:off x="1908175" y="2060575"/>
            <a:ext cx="2590800" cy="2492375"/>
          </a:xfrm>
          <a:prstGeom prst="roundRect">
            <a:avLst>
              <a:gd name="adj" fmla="val 16667"/>
            </a:avLst>
          </a:prstGeom>
          <a:noFill/>
          <a:ln w="9525">
            <a:solidFill>
              <a:schemeClr val="tx1"/>
            </a:solidFill>
            <a:round/>
            <a:headEnd/>
            <a:tailEnd/>
          </a:ln>
        </p:spPr>
        <p:txBody>
          <a:bodyPr wrap="none" lIns="90000" tIns="46800" rIns="90000" bIns="46800"/>
          <a:lstStyle/>
          <a:p>
            <a:pPr algn="ctr"/>
            <a:r>
              <a:rPr lang="ja-JP" altLang="en-US" sz="2000"/>
              <a:t>メソッド抽出後</a:t>
            </a:r>
          </a:p>
        </p:txBody>
      </p:sp>
      <p:sp>
        <p:nvSpPr>
          <p:cNvPr id="31758" name="AutoShape 25"/>
          <p:cNvSpPr>
            <a:spLocks noChangeArrowheads="1"/>
          </p:cNvSpPr>
          <p:nvPr/>
        </p:nvSpPr>
        <p:spPr bwMode="auto">
          <a:xfrm rot="2959248">
            <a:off x="1019175" y="3213100"/>
            <a:ext cx="1368425" cy="409575"/>
          </a:xfrm>
          <a:prstGeom prst="rightArrow">
            <a:avLst>
              <a:gd name="adj1" fmla="val 50000"/>
              <a:gd name="adj2" fmla="val 83527"/>
            </a:avLst>
          </a:prstGeom>
          <a:solidFill>
            <a:srgbClr val="FFCC99"/>
          </a:solidFill>
          <a:ln w="9525">
            <a:solidFill>
              <a:schemeClr val="tx1"/>
            </a:solidFill>
            <a:miter lim="800000"/>
            <a:headEnd/>
            <a:tailEnd/>
          </a:ln>
        </p:spPr>
        <p:txBody>
          <a:bodyPr wrap="none" lIns="90000" tIns="46800" rIns="90000" bIns="46800" anchor="ctr"/>
          <a:lstStyle/>
          <a:p>
            <a:endParaRPr lang="ja-JP" altLang="en-US"/>
          </a:p>
        </p:txBody>
      </p:sp>
      <p:sp>
        <p:nvSpPr>
          <p:cNvPr id="31759" name="AutoShape 27"/>
          <p:cNvSpPr>
            <a:spLocks noChangeArrowheads="1"/>
          </p:cNvSpPr>
          <p:nvPr/>
        </p:nvSpPr>
        <p:spPr bwMode="auto">
          <a:xfrm flipV="1">
            <a:off x="6694488" y="2633663"/>
            <a:ext cx="2089150" cy="1150937"/>
          </a:xfrm>
          <a:prstGeom prst="foldedCorner">
            <a:avLst>
              <a:gd name="adj" fmla="val 12500"/>
            </a:avLst>
          </a:prstGeom>
          <a:solidFill>
            <a:srgbClr val="CCFFCC"/>
          </a:solidFill>
          <a:ln w="9525">
            <a:solidFill>
              <a:schemeClr val="tx1"/>
            </a:solidFill>
            <a:round/>
            <a:headEnd/>
            <a:tailEnd/>
          </a:ln>
        </p:spPr>
        <p:txBody>
          <a:bodyPr rot="10800000" wrap="none" anchor="b"/>
          <a:lstStyle/>
          <a:p>
            <a:r>
              <a:rPr lang="en-US" altLang="ja-JP" sz="1800"/>
              <a:t>…</a:t>
            </a:r>
          </a:p>
          <a:p>
            <a:r>
              <a:rPr lang="en-US" altLang="ja-JP" sz="1800">
                <a:solidFill>
                  <a:srgbClr val="FF0000"/>
                </a:solidFill>
              </a:rPr>
              <a:t>b</a:t>
            </a:r>
            <a:r>
              <a:rPr lang="en-US" altLang="ja-JP" sz="1800">
                <a:solidFill>
                  <a:srgbClr val="008000"/>
                </a:solidFill>
              </a:rPr>
              <a:t> = extracted(</a:t>
            </a:r>
            <a:r>
              <a:rPr lang="en-US" altLang="ja-JP" sz="1800">
                <a:solidFill>
                  <a:srgbClr val="FF0000"/>
                </a:solidFill>
              </a:rPr>
              <a:t>a, b</a:t>
            </a:r>
            <a:r>
              <a:rPr lang="en-US" altLang="ja-JP" sz="1800">
                <a:solidFill>
                  <a:srgbClr val="008000"/>
                </a:solidFill>
              </a:rPr>
              <a:t>)</a:t>
            </a:r>
            <a:r>
              <a:rPr lang="en-US" altLang="ja-JP" sz="1800"/>
              <a:t>;</a:t>
            </a:r>
          </a:p>
          <a:p>
            <a:r>
              <a:rPr lang="en-US" altLang="ja-JP" sz="1800"/>
              <a:t>calc(a, b);</a:t>
            </a:r>
          </a:p>
          <a:p>
            <a:r>
              <a:rPr lang="en-US" altLang="ja-JP" sz="1800"/>
              <a:t>return;</a:t>
            </a:r>
          </a:p>
        </p:txBody>
      </p:sp>
      <p:sp>
        <p:nvSpPr>
          <p:cNvPr id="31760" name="AutoShape 29"/>
          <p:cNvSpPr>
            <a:spLocks noChangeArrowheads="1"/>
          </p:cNvSpPr>
          <p:nvPr/>
        </p:nvSpPr>
        <p:spPr bwMode="auto">
          <a:xfrm>
            <a:off x="6300788" y="2060575"/>
            <a:ext cx="2806700" cy="2492375"/>
          </a:xfrm>
          <a:prstGeom prst="roundRect">
            <a:avLst>
              <a:gd name="adj" fmla="val 16667"/>
            </a:avLst>
          </a:prstGeom>
          <a:noFill/>
          <a:ln w="9525">
            <a:solidFill>
              <a:schemeClr val="tx1"/>
            </a:solidFill>
            <a:round/>
            <a:headEnd/>
            <a:tailEnd/>
          </a:ln>
        </p:spPr>
        <p:txBody>
          <a:bodyPr wrap="none" lIns="90000" tIns="46800" rIns="90000" bIns="46800"/>
          <a:lstStyle/>
          <a:p>
            <a:pPr algn="ctr"/>
            <a:r>
              <a:rPr lang="ja-JP" altLang="en-US" sz="2000"/>
              <a:t>メソッド抽出後</a:t>
            </a:r>
          </a:p>
        </p:txBody>
      </p:sp>
      <p:sp>
        <p:nvSpPr>
          <p:cNvPr id="31761" name="AutoShape 30"/>
          <p:cNvSpPr>
            <a:spLocks noChangeArrowheads="1"/>
          </p:cNvSpPr>
          <p:nvPr/>
        </p:nvSpPr>
        <p:spPr bwMode="auto">
          <a:xfrm rot="2959248">
            <a:off x="5568157" y="3225006"/>
            <a:ext cx="1296988" cy="409575"/>
          </a:xfrm>
          <a:prstGeom prst="rightArrow">
            <a:avLst>
              <a:gd name="adj1" fmla="val 50000"/>
              <a:gd name="adj2" fmla="val 79167"/>
            </a:avLst>
          </a:prstGeom>
          <a:solidFill>
            <a:srgbClr val="FFCC99"/>
          </a:solidFill>
          <a:ln w="9525">
            <a:solidFill>
              <a:schemeClr val="tx1"/>
            </a:solidFill>
            <a:miter lim="800000"/>
            <a:headEnd/>
            <a:tailEnd/>
          </a:ln>
        </p:spPr>
        <p:txBody>
          <a:bodyPr wrap="none" lIns="90000" tIns="46800" rIns="90000" bIns="46800" anchor="ctr"/>
          <a:lstStyle/>
          <a:p>
            <a:endParaRPr lang="ja-JP" altLang="en-US"/>
          </a:p>
        </p:txBody>
      </p:sp>
      <p:sp>
        <p:nvSpPr>
          <p:cNvPr id="31762" name="AutoShape 31"/>
          <p:cNvSpPr>
            <a:spLocks noChangeArrowheads="1"/>
          </p:cNvSpPr>
          <p:nvPr/>
        </p:nvSpPr>
        <p:spPr bwMode="auto">
          <a:xfrm flipV="1">
            <a:off x="6442075" y="4003675"/>
            <a:ext cx="2557463" cy="404813"/>
          </a:xfrm>
          <a:prstGeom prst="foldedCorner">
            <a:avLst>
              <a:gd name="adj" fmla="val 12500"/>
            </a:avLst>
          </a:prstGeom>
          <a:solidFill>
            <a:srgbClr val="CCFFCC"/>
          </a:solidFill>
          <a:ln w="9525">
            <a:solidFill>
              <a:schemeClr val="tx1"/>
            </a:solidFill>
            <a:round/>
            <a:headEnd/>
            <a:tailEnd/>
          </a:ln>
        </p:spPr>
        <p:txBody>
          <a:bodyPr rot="10800000" wrap="none" anchor="b"/>
          <a:lstStyle/>
          <a:p>
            <a:r>
              <a:rPr lang="en-US" altLang="ja-JP" sz="1800"/>
              <a:t>extracted(int a, int b){...}</a:t>
            </a:r>
          </a:p>
        </p:txBody>
      </p:sp>
      <p:cxnSp>
        <p:nvCxnSpPr>
          <p:cNvPr id="31763" name="AutoShape 32"/>
          <p:cNvCxnSpPr>
            <a:cxnSpLocks noChangeShapeType="1"/>
          </p:cNvCxnSpPr>
          <p:nvPr/>
        </p:nvCxnSpPr>
        <p:spPr bwMode="auto">
          <a:xfrm>
            <a:off x="7948438" y="3151188"/>
            <a:ext cx="7938" cy="854075"/>
          </a:xfrm>
          <a:prstGeom prst="straightConnector1">
            <a:avLst/>
          </a:prstGeom>
          <a:noFill/>
          <a:ln w="38100">
            <a:solidFill>
              <a:schemeClr val="tx1"/>
            </a:solidFill>
            <a:prstDash val="sysDot"/>
            <a:round/>
            <a:headEnd/>
            <a:tailEnd type="triangle" w="lg" len="med"/>
          </a:ln>
        </p:spPr>
      </p:cxnSp>
      <p:grpSp>
        <p:nvGrpSpPr>
          <p:cNvPr id="3" name="Group 35"/>
          <p:cNvGrpSpPr>
            <a:grpSpLocks/>
          </p:cNvGrpSpPr>
          <p:nvPr/>
        </p:nvGrpSpPr>
        <p:grpSpPr bwMode="auto">
          <a:xfrm>
            <a:off x="2195513" y="2781300"/>
            <a:ext cx="6480175" cy="2376488"/>
            <a:chOff x="1383" y="1752"/>
            <a:chExt cx="4082" cy="1497"/>
          </a:xfrm>
        </p:grpSpPr>
        <p:sp>
          <p:nvSpPr>
            <p:cNvPr id="31765" name="Oval 13"/>
            <p:cNvSpPr>
              <a:spLocks noChangeArrowheads="1"/>
            </p:cNvSpPr>
            <p:nvPr/>
          </p:nvSpPr>
          <p:spPr bwMode="auto">
            <a:xfrm>
              <a:off x="1383" y="1753"/>
              <a:ext cx="1179" cy="363"/>
            </a:xfrm>
            <a:prstGeom prst="ellipse">
              <a:avLst/>
            </a:prstGeom>
            <a:noFill/>
            <a:ln w="25400">
              <a:solidFill>
                <a:srgbClr val="FF0000"/>
              </a:solidFill>
              <a:round/>
              <a:headEnd/>
              <a:tailEnd/>
            </a:ln>
          </p:spPr>
          <p:txBody>
            <a:bodyPr wrap="none" lIns="90000" tIns="46800" rIns="90000" bIns="46800" anchor="ctr"/>
            <a:lstStyle/>
            <a:p>
              <a:endParaRPr lang="ja-JP" altLang="en-US"/>
            </a:p>
          </p:txBody>
        </p:sp>
        <p:sp>
          <p:nvSpPr>
            <p:cNvPr id="31766" name="Oval 14"/>
            <p:cNvSpPr>
              <a:spLocks noChangeArrowheads="1"/>
            </p:cNvSpPr>
            <p:nvPr/>
          </p:nvSpPr>
          <p:spPr bwMode="auto">
            <a:xfrm>
              <a:off x="4150" y="1752"/>
              <a:ext cx="1315" cy="363"/>
            </a:xfrm>
            <a:prstGeom prst="ellipse">
              <a:avLst/>
            </a:prstGeom>
            <a:noFill/>
            <a:ln w="25400">
              <a:solidFill>
                <a:srgbClr val="FF0000"/>
              </a:solidFill>
              <a:round/>
              <a:headEnd/>
              <a:tailEnd/>
            </a:ln>
          </p:spPr>
          <p:txBody>
            <a:bodyPr wrap="none" lIns="90000" tIns="46800" rIns="90000" bIns="46800" anchor="ctr"/>
            <a:lstStyle/>
            <a:p>
              <a:endParaRPr lang="ja-JP" altLang="en-US"/>
            </a:p>
          </p:txBody>
        </p:sp>
        <p:sp>
          <p:nvSpPr>
            <p:cNvPr id="31767" name="AutoShape 15"/>
            <p:cNvSpPr>
              <a:spLocks noChangeArrowheads="1"/>
            </p:cNvSpPr>
            <p:nvPr/>
          </p:nvSpPr>
          <p:spPr bwMode="auto">
            <a:xfrm>
              <a:off x="2334" y="2705"/>
              <a:ext cx="1952" cy="544"/>
            </a:xfrm>
            <a:prstGeom prst="wedgeRoundRectCallout">
              <a:avLst>
                <a:gd name="adj1" fmla="val -64856"/>
                <a:gd name="adj2" fmla="val -158639"/>
                <a:gd name="adj3" fmla="val 16667"/>
              </a:avLst>
            </a:prstGeom>
            <a:solidFill>
              <a:srgbClr val="FFCC00"/>
            </a:solidFill>
            <a:ln w="9525">
              <a:solidFill>
                <a:schemeClr val="tx1"/>
              </a:solidFill>
              <a:miter lim="800000"/>
              <a:headEnd/>
              <a:tailEnd/>
            </a:ln>
          </p:spPr>
          <p:txBody>
            <a:bodyPr lIns="90000" tIns="46800" rIns="90000" bIns="46800" anchor="b"/>
            <a:lstStyle/>
            <a:p>
              <a:pPr algn="ctr"/>
              <a:endParaRPr lang="ja-JP" altLang="ja-JP"/>
            </a:p>
          </p:txBody>
        </p:sp>
        <p:sp>
          <p:nvSpPr>
            <p:cNvPr id="31768" name="AutoShape 16"/>
            <p:cNvSpPr>
              <a:spLocks noChangeArrowheads="1"/>
            </p:cNvSpPr>
            <p:nvPr/>
          </p:nvSpPr>
          <p:spPr bwMode="auto">
            <a:xfrm>
              <a:off x="2334" y="2705"/>
              <a:ext cx="1952" cy="544"/>
            </a:xfrm>
            <a:prstGeom prst="wedgeRoundRectCallout">
              <a:avLst>
                <a:gd name="adj1" fmla="val 52769"/>
                <a:gd name="adj2" fmla="val -162315"/>
                <a:gd name="adj3" fmla="val 16667"/>
              </a:avLst>
            </a:prstGeom>
            <a:solidFill>
              <a:srgbClr val="FFCC00"/>
            </a:solidFill>
            <a:ln w="9525">
              <a:solidFill>
                <a:schemeClr val="tx1"/>
              </a:solidFill>
              <a:miter lim="800000"/>
              <a:headEnd/>
              <a:tailEnd/>
            </a:ln>
          </p:spPr>
          <p:txBody>
            <a:bodyPr lIns="90000" tIns="46800" rIns="90000" bIns="46800" anchor="b"/>
            <a:lstStyle/>
            <a:p>
              <a:pPr algn="ctr"/>
              <a:endParaRPr lang="ja-JP" altLang="ja-JP"/>
            </a:p>
          </p:txBody>
        </p:sp>
        <p:sp>
          <p:nvSpPr>
            <p:cNvPr id="31769" name="AutoShape 17"/>
            <p:cNvSpPr>
              <a:spLocks noChangeArrowheads="1"/>
            </p:cNvSpPr>
            <p:nvPr/>
          </p:nvSpPr>
          <p:spPr bwMode="auto">
            <a:xfrm>
              <a:off x="2334" y="2705"/>
              <a:ext cx="1952" cy="544"/>
            </a:xfrm>
            <a:prstGeom prst="wedgeRoundRectCallout">
              <a:avLst>
                <a:gd name="adj1" fmla="val -63833"/>
                <a:gd name="adj2" fmla="val -155884"/>
                <a:gd name="adj3" fmla="val 16667"/>
              </a:avLst>
            </a:prstGeom>
            <a:solidFill>
              <a:srgbClr val="FFCC00"/>
            </a:solidFill>
            <a:ln w="9525">
              <a:noFill/>
              <a:miter lim="800000"/>
              <a:headEnd/>
              <a:tailEnd/>
            </a:ln>
          </p:spPr>
          <p:txBody>
            <a:bodyPr lIns="90000" tIns="46800" rIns="90000" bIns="46800" anchor="b"/>
            <a:lstStyle/>
            <a:p>
              <a:pPr algn="ctr"/>
              <a:r>
                <a:rPr lang="ja-JP" altLang="en-US"/>
                <a:t>メソッド呼び出し文が</a:t>
              </a:r>
            </a:p>
            <a:p>
              <a:pPr algn="ctr"/>
              <a:r>
                <a:rPr lang="ja-JP" altLang="en-US"/>
                <a:t>一致していない</a:t>
              </a:r>
            </a:p>
          </p:txBody>
        </p:sp>
      </p:grpSp>
      <p:sp>
        <p:nvSpPr>
          <p:cNvPr id="28" name="Rectangle 169"/>
          <p:cNvSpPr>
            <a:spLocks noChangeArrowheads="1"/>
          </p:cNvSpPr>
          <p:nvPr/>
        </p:nvSpPr>
        <p:spPr bwMode="auto">
          <a:xfrm>
            <a:off x="1309140" y="4797152"/>
            <a:ext cx="6503220" cy="1282984"/>
          </a:xfrm>
          <a:prstGeom prst="rect">
            <a:avLst/>
          </a:prstGeom>
          <a:solidFill>
            <a:srgbClr val="99CCFF"/>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ja-JP" altLang="en-US" sz="3200" dirty="0" smtClean="0"/>
              <a:t>差異を取り除くことが容易な候補，</a:t>
            </a:r>
            <a:endParaRPr lang="en-US" altLang="ja-JP" sz="3200" dirty="0" smtClean="0"/>
          </a:p>
          <a:p>
            <a:pPr algn="ctr"/>
            <a:r>
              <a:rPr lang="ja-JP" altLang="en-US" sz="3200" dirty="0" smtClean="0"/>
              <a:t>困難な候補を特定できるようにする</a:t>
            </a:r>
            <a:endParaRPr lang="ja-JP" altLang="en-US" sz="3200" dirty="0">
              <a:latin typeface="Verdana" pitchFamily="34" charset="0"/>
            </a:endParaRPr>
          </a:p>
        </p:txBody>
      </p:sp>
    </p:spTree>
  </p:cSld>
  <p:clrMapOvr>
    <a:masterClrMapping/>
  </p:clrMapOvr>
  <p:transition advTm="121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p:nvPr>
        </p:nvSpPr>
        <p:spPr/>
        <p:txBody>
          <a:bodyPr/>
          <a:lstStyle/>
          <a:p>
            <a:r>
              <a:rPr lang="ja-JP" altLang="en-US" dirty="0" smtClean="0"/>
              <a:t>実装方針</a:t>
            </a:r>
          </a:p>
        </p:txBody>
      </p:sp>
      <p:sp>
        <p:nvSpPr>
          <p:cNvPr id="32771" name="コンテンツ プレースホルダ 2"/>
          <p:cNvSpPr>
            <a:spLocks noGrp="1"/>
          </p:cNvSpPr>
          <p:nvPr>
            <p:ph idx="1"/>
          </p:nvPr>
        </p:nvSpPr>
        <p:spPr/>
        <p:txBody>
          <a:bodyPr/>
          <a:lstStyle/>
          <a:p>
            <a:r>
              <a:rPr lang="ja-JP" altLang="en-US" dirty="0" smtClean="0"/>
              <a:t>統合開発環境</a:t>
            </a:r>
            <a:r>
              <a:rPr lang="en-US" altLang="ja-JP" dirty="0" smtClean="0"/>
              <a:t>Eclipse</a:t>
            </a:r>
            <a:r>
              <a:rPr lang="ja-JP" altLang="en-US" dirty="0" smtClean="0"/>
              <a:t>のプラグインとして実装</a:t>
            </a:r>
            <a:endParaRPr lang="en-US" altLang="ja-JP" dirty="0" smtClean="0"/>
          </a:p>
          <a:p>
            <a:pPr lvl="1"/>
            <a:r>
              <a:rPr lang="ja-JP" altLang="en-US" dirty="0" smtClean="0"/>
              <a:t>コーディングの過程で提案手法を利用出来る</a:t>
            </a:r>
            <a:endParaRPr lang="en-US" altLang="ja-JP" dirty="0" smtClean="0"/>
          </a:p>
        </p:txBody>
      </p:sp>
      <p:sp>
        <p:nvSpPr>
          <p:cNvPr id="32772" name="スライド番号プレースホルダ 3"/>
          <p:cNvSpPr>
            <a:spLocks noGrp="1"/>
          </p:cNvSpPr>
          <p:nvPr>
            <p:ph type="sldNum" sz="quarter" idx="12"/>
          </p:nvPr>
        </p:nvSpPr>
        <p:spPr>
          <a:noFill/>
        </p:spPr>
        <p:txBody>
          <a:bodyPr/>
          <a:lstStyle/>
          <a:p>
            <a:fld id="{CA27F684-04D7-40B0-8983-F57571950A29}" type="slidenum">
              <a:rPr lang="en-US" altLang="ja-JP" smtClean="0"/>
              <a:pPr/>
              <a:t>28</a:t>
            </a:fld>
            <a:endParaRPr lang="en-US" altLang="ja-JP" smtClean="0"/>
          </a:p>
        </p:txBody>
      </p:sp>
      <p:pic>
        <p:nvPicPr>
          <p:cNvPr id="32773" name="Picture 4"/>
          <p:cNvPicPr>
            <a:picLocks noChangeAspect="1" noChangeArrowheads="1"/>
          </p:cNvPicPr>
          <p:nvPr/>
        </p:nvPicPr>
        <p:blipFill>
          <a:blip r:embed="rId3" cstate="print"/>
          <a:srcRect/>
          <a:stretch>
            <a:fillRect/>
          </a:stretch>
        </p:blipFill>
        <p:spPr bwMode="auto">
          <a:xfrm>
            <a:off x="1487087" y="2470519"/>
            <a:ext cx="6469289" cy="405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番号プレースホルダ 5"/>
          <p:cNvSpPr>
            <a:spLocks noGrp="1"/>
          </p:cNvSpPr>
          <p:nvPr>
            <p:ph type="sldNum" sz="quarter" idx="12"/>
          </p:nvPr>
        </p:nvSpPr>
        <p:spPr>
          <a:noFill/>
        </p:spPr>
        <p:txBody>
          <a:bodyPr/>
          <a:lstStyle/>
          <a:p>
            <a:fld id="{176D35DC-A51C-43A1-9ABF-B898CBD5F3A0}" type="slidenum">
              <a:rPr lang="en-US" altLang="ja-JP" smtClean="0"/>
              <a:pPr/>
              <a:t>2</a:t>
            </a:fld>
            <a:endParaRPr lang="en-US" altLang="ja-JP" smtClean="0"/>
          </a:p>
        </p:txBody>
      </p:sp>
      <p:sp>
        <p:nvSpPr>
          <p:cNvPr id="5123" name="Rectangle 2"/>
          <p:cNvSpPr>
            <a:spLocks noGrp="1" noChangeArrowheads="1"/>
          </p:cNvSpPr>
          <p:nvPr>
            <p:ph type="title"/>
          </p:nvPr>
        </p:nvSpPr>
        <p:spPr/>
        <p:txBody>
          <a:bodyPr/>
          <a:lstStyle/>
          <a:p>
            <a:pPr eaLnBrk="1" hangingPunct="1"/>
            <a:r>
              <a:rPr lang="ja-JP" altLang="en-US" smtClean="0"/>
              <a:t>研究の目的</a:t>
            </a:r>
          </a:p>
        </p:txBody>
      </p:sp>
      <p:sp>
        <p:nvSpPr>
          <p:cNvPr id="5124" name="Rectangle 3"/>
          <p:cNvSpPr>
            <a:spLocks noGrp="1" noChangeArrowheads="1"/>
          </p:cNvSpPr>
          <p:nvPr>
            <p:ph type="body" idx="1"/>
          </p:nvPr>
        </p:nvSpPr>
        <p:spPr/>
        <p:txBody>
          <a:bodyPr/>
          <a:lstStyle/>
          <a:p>
            <a:pPr eaLnBrk="1" hangingPunct="1"/>
            <a:r>
              <a:rPr lang="ja-JP" altLang="en-US" dirty="0" smtClean="0"/>
              <a:t>差分を含む類似メソッドの集約を支援したい</a:t>
            </a:r>
          </a:p>
          <a:p>
            <a:pPr eaLnBrk="1" hangingPunct="1"/>
            <a:endParaRPr lang="ja-JP" altLang="en-US" dirty="0" smtClean="0"/>
          </a:p>
          <a:p>
            <a:pPr eaLnBrk="1" hangingPunct="1"/>
            <a:endParaRPr lang="ja-JP" altLang="en-US" dirty="0" smtClean="0"/>
          </a:p>
          <a:p>
            <a:pPr eaLnBrk="1" hangingPunct="1"/>
            <a:r>
              <a:rPr lang="en-US" altLang="ja-JP" dirty="0" smtClean="0"/>
              <a:t>Template Method </a:t>
            </a:r>
            <a:r>
              <a:rPr lang="ja-JP" altLang="en-US" dirty="0" smtClean="0"/>
              <a:t>パターンの適用を支援する</a:t>
            </a:r>
          </a:p>
          <a:p>
            <a:pPr lvl="1" eaLnBrk="1" hangingPunct="1"/>
            <a:r>
              <a:rPr lang="en-US" altLang="ja-JP" dirty="0" smtClean="0"/>
              <a:t>Template Method </a:t>
            </a:r>
            <a:r>
              <a:rPr lang="ja-JP" altLang="en-US" dirty="0" smtClean="0"/>
              <a:t>パターンを適用することで，</a:t>
            </a:r>
            <a:br>
              <a:rPr lang="ja-JP" altLang="en-US" dirty="0" smtClean="0"/>
            </a:br>
            <a:r>
              <a:rPr lang="ja-JP" altLang="en-US" dirty="0" smtClean="0"/>
              <a:t>差分を含む類似メソッドを集約できる</a:t>
            </a:r>
          </a:p>
          <a:p>
            <a:pPr lvl="1" eaLnBrk="1" hangingPunct="1"/>
            <a:r>
              <a:rPr lang="ja-JP" altLang="en-US" dirty="0" smtClean="0"/>
              <a:t>一般的な適用の手順において発生する問題の</a:t>
            </a:r>
            <a:r>
              <a:rPr lang="en-US" altLang="ja-JP" dirty="0" smtClean="0"/>
              <a:t/>
            </a:r>
            <a:br>
              <a:rPr lang="en-US" altLang="ja-JP" dirty="0" smtClean="0"/>
            </a:br>
            <a:r>
              <a:rPr lang="ja-JP" altLang="en-US" dirty="0" smtClean="0"/>
              <a:t>解決を支援する</a:t>
            </a:r>
          </a:p>
        </p:txBody>
      </p:sp>
      <p:sp>
        <p:nvSpPr>
          <p:cNvPr id="5125" name="AutoShape 8"/>
          <p:cNvSpPr>
            <a:spLocks noChangeArrowheads="1"/>
          </p:cNvSpPr>
          <p:nvPr/>
        </p:nvSpPr>
        <p:spPr bwMode="auto">
          <a:xfrm>
            <a:off x="3635375" y="2205038"/>
            <a:ext cx="1152525" cy="882650"/>
          </a:xfrm>
          <a:prstGeom prst="downArrow">
            <a:avLst>
              <a:gd name="adj1" fmla="val 50963"/>
              <a:gd name="adj2" fmla="val 52699"/>
            </a:avLst>
          </a:prstGeom>
          <a:solidFill>
            <a:schemeClr val="accent2"/>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p>
            <a:endParaRPr lang="ja-JP" altLang="en-US"/>
          </a:p>
        </p:txBody>
      </p:sp>
    </p:spTree>
  </p:cSld>
  <p:clrMapOvr>
    <a:masterClrMapping/>
  </p:clrMapOvr>
  <p:transition advTm="1157"/>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スライド番号プレースホルダ 3"/>
          <p:cNvSpPr>
            <a:spLocks noGrp="1"/>
          </p:cNvSpPr>
          <p:nvPr>
            <p:ph type="sldNum" sz="quarter" idx="12"/>
          </p:nvPr>
        </p:nvSpPr>
        <p:spPr>
          <a:noFill/>
        </p:spPr>
        <p:txBody>
          <a:bodyPr/>
          <a:lstStyle/>
          <a:p>
            <a:fld id="{E5FE69CB-6ABC-4E73-9265-360B21DF1E11}" type="slidenum">
              <a:rPr lang="en-US" altLang="ja-JP" smtClean="0"/>
              <a:pPr/>
              <a:t>29</a:t>
            </a:fld>
            <a:endParaRPr lang="en-US" altLang="ja-JP" smtClean="0"/>
          </a:p>
        </p:txBody>
      </p:sp>
      <p:pic>
        <p:nvPicPr>
          <p:cNvPr id="34820" name="Picture 4"/>
          <p:cNvPicPr>
            <a:picLocks noChangeAspect="1" noChangeArrowheads="1"/>
          </p:cNvPicPr>
          <p:nvPr/>
        </p:nvPicPr>
        <p:blipFill>
          <a:blip r:embed="rId3" cstate="print"/>
          <a:srcRect/>
          <a:stretch>
            <a:fillRect/>
          </a:stretch>
        </p:blipFill>
        <p:spPr bwMode="auto">
          <a:xfrm>
            <a:off x="0" y="1198804"/>
            <a:ext cx="9144000" cy="5730658"/>
          </a:xfrm>
          <a:prstGeom prst="rect">
            <a:avLst/>
          </a:prstGeom>
          <a:noFill/>
          <a:ln w="9525">
            <a:noFill/>
            <a:miter lim="800000"/>
            <a:headEnd/>
            <a:tailEnd/>
          </a:ln>
        </p:spPr>
      </p:pic>
      <p:grpSp>
        <p:nvGrpSpPr>
          <p:cNvPr id="10" name="グループ化 9"/>
          <p:cNvGrpSpPr/>
          <p:nvPr/>
        </p:nvGrpSpPr>
        <p:grpSpPr>
          <a:xfrm>
            <a:off x="2071710" y="2786074"/>
            <a:ext cx="6000752" cy="2357438"/>
            <a:chOff x="2214563" y="2643188"/>
            <a:chExt cx="6000752" cy="2357438"/>
          </a:xfrm>
        </p:grpSpPr>
        <p:sp>
          <p:nvSpPr>
            <p:cNvPr id="34821" name="円/楕円 10"/>
            <p:cNvSpPr>
              <a:spLocks noChangeArrowheads="1"/>
            </p:cNvSpPr>
            <p:nvPr/>
          </p:nvSpPr>
          <p:spPr bwMode="auto">
            <a:xfrm>
              <a:off x="2214563" y="2643188"/>
              <a:ext cx="1643062" cy="500062"/>
            </a:xfrm>
            <a:prstGeom prst="ellipse">
              <a:avLst/>
            </a:prstGeom>
            <a:noFill/>
            <a:ln w="25400" algn="ctr">
              <a:solidFill>
                <a:srgbClr val="FF0000"/>
              </a:solidFill>
              <a:round/>
              <a:headEnd/>
              <a:tailEnd/>
            </a:ln>
          </p:spPr>
          <p:txBody>
            <a:bodyPr wrap="none" lIns="90000" tIns="46800" rIns="90000" bIns="46800" anchor="b"/>
            <a:lstStyle/>
            <a:p>
              <a:endParaRPr lang="ja-JP" altLang="en-US"/>
            </a:p>
          </p:txBody>
        </p:sp>
        <p:sp>
          <p:nvSpPr>
            <p:cNvPr id="34822" name="円/楕円 11"/>
            <p:cNvSpPr>
              <a:spLocks noChangeArrowheads="1"/>
            </p:cNvSpPr>
            <p:nvPr/>
          </p:nvSpPr>
          <p:spPr bwMode="auto">
            <a:xfrm>
              <a:off x="6572252" y="2643188"/>
              <a:ext cx="1643063" cy="500062"/>
            </a:xfrm>
            <a:prstGeom prst="ellipse">
              <a:avLst/>
            </a:prstGeom>
            <a:noFill/>
            <a:ln w="25400" algn="ctr">
              <a:solidFill>
                <a:srgbClr val="FF0000"/>
              </a:solidFill>
              <a:round/>
              <a:headEnd/>
              <a:tailEnd/>
            </a:ln>
          </p:spPr>
          <p:txBody>
            <a:bodyPr wrap="none" lIns="90000" tIns="46800" rIns="90000" bIns="46800" anchor="b"/>
            <a:lstStyle/>
            <a:p>
              <a:endParaRPr lang="ja-JP" altLang="en-US"/>
            </a:p>
          </p:txBody>
        </p:sp>
        <p:sp>
          <p:nvSpPr>
            <p:cNvPr id="34823" name="角丸四角形吹き出し 8"/>
            <p:cNvSpPr>
              <a:spLocks noChangeArrowheads="1"/>
            </p:cNvSpPr>
            <p:nvPr/>
          </p:nvSpPr>
          <p:spPr bwMode="auto">
            <a:xfrm>
              <a:off x="3643313" y="4357689"/>
              <a:ext cx="2928937" cy="642937"/>
            </a:xfrm>
            <a:prstGeom prst="wedgeRoundRectCallout">
              <a:avLst>
                <a:gd name="adj1" fmla="val 59375"/>
                <a:gd name="adj2" fmla="val -244565"/>
                <a:gd name="adj3" fmla="val 16667"/>
              </a:avLst>
            </a:prstGeom>
            <a:solidFill>
              <a:srgbClr val="FFCC99"/>
            </a:solidFill>
            <a:ln w="9525" algn="ctr">
              <a:solidFill>
                <a:schemeClr val="tx1"/>
              </a:solidFill>
              <a:round/>
              <a:headEnd/>
              <a:tailEnd/>
            </a:ln>
          </p:spPr>
          <p:txBody>
            <a:bodyPr wrap="none" lIns="90000" tIns="46800" rIns="90000" bIns="46800" anchor="b"/>
            <a:lstStyle/>
            <a:p>
              <a:pPr algn="ctr"/>
              <a:endParaRPr lang="ja-JP" altLang="en-US"/>
            </a:p>
          </p:txBody>
        </p:sp>
        <p:sp>
          <p:nvSpPr>
            <p:cNvPr id="34824" name="角丸四角形吹き出し 7"/>
            <p:cNvSpPr>
              <a:spLocks noChangeArrowheads="1"/>
            </p:cNvSpPr>
            <p:nvPr/>
          </p:nvSpPr>
          <p:spPr bwMode="auto">
            <a:xfrm>
              <a:off x="3643313" y="4357689"/>
              <a:ext cx="2928937" cy="642937"/>
            </a:xfrm>
            <a:prstGeom prst="wedgeRoundRectCallout">
              <a:avLst>
                <a:gd name="adj1" fmla="val -62171"/>
                <a:gd name="adj2" fmla="val -240769"/>
                <a:gd name="adj3" fmla="val 16667"/>
              </a:avLst>
            </a:prstGeom>
            <a:solidFill>
              <a:srgbClr val="FFCC99"/>
            </a:solidFill>
            <a:ln w="9525" algn="ctr">
              <a:solidFill>
                <a:schemeClr val="tx1"/>
              </a:solidFill>
              <a:round/>
              <a:headEnd/>
              <a:tailEnd/>
            </a:ln>
          </p:spPr>
          <p:txBody>
            <a:bodyPr wrap="none" lIns="90000" tIns="46800" rIns="90000" bIns="46800" anchor="b"/>
            <a:lstStyle/>
            <a:p>
              <a:pPr algn="ctr"/>
              <a:endParaRPr lang="ja-JP" altLang="en-US"/>
            </a:p>
          </p:txBody>
        </p:sp>
        <p:sp>
          <p:nvSpPr>
            <p:cNvPr id="34825" name="角丸四角形吹き出し 9"/>
            <p:cNvSpPr>
              <a:spLocks noChangeArrowheads="1"/>
            </p:cNvSpPr>
            <p:nvPr/>
          </p:nvSpPr>
          <p:spPr bwMode="auto">
            <a:xfrm>
              <a:off x="3643313" y="4357689"/>
              <a:ext cx="2928937" cy="642937"/>
            </a:xfrm>
            <a:prstGeom prst="wedgeRoundRectCallout">
              <a:avLst>
                <a:gd name="adj1" fmla="val 59375"/>
                <a:gd name="adj2" fmla="val -244565"/>
                <a:gd name="adj3" fmla="val 16667"/>
              </a:avLst>
            </a:prstGeom>
            <a:solidFill>
              <a:srgbClr val="FFCC99"/>
            </a:solidFill>
            <a:ln w="9525" algn="ctr">
              <a:noFill/>
              <a:round/>
              <a:headEnd/>
              <a:tailEnd/>
            </a:ln>
          </p:spPr>
          <p:txBody>
            <a:bodyPr wrap="none" lIns="90000" tIns="46800" rIns="90000" bIns="46800" anchor="ctr"/>
            <a:lstStyle/>
            <a:p>
              <a:pPr algn="ctr"/>
              <a:r>
                <a:rPr lang="ja-JP" altLang="en-US" b="1" dirty="0"/>
                <a:t>対象にしたいメソッド</a:t>
              </a:r>
            </a:p>
          </p:txBody>
        </p:sp>
      </p:grpSp>
      <p:sp>
        <p:nvSpPr>
          <p:cNvPr id="14" name="タイトル 1"/>
          <p:cNvSpPr>
            <a:spLocks noGrp="1"/>
          </p:cNvSpPr>
          <p:nvPr>
            <p:ph type="title"/>
          </p:nvPr>
        </p:nvSpPr>
        <p:spPr>
          <a:xfrm>
            <a:off x="317500" y="115888"/>
            <a:ext cx="8574088" cy="865187"/>
          </a:xfrm>
        </p:spPr>
        <p:txBody>
          <a:bodyPr/>
          <a:lstStyle/>
          <a:p>
            <a:r>
              <a:rPr lang="ja-JP" altLang="en-US" dirty="0" smtClean="0"/>
              <a:t>提案ツールの動作</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1"/>
          <p:cNvSpPr>
            <a:spLocks noGrp="1"/>
          </p:cNvSpPr>
          <p:nvPr>
            <p:ph type="title"/>
          </p:nvPr>
        </p:nvSpPr>
        <p:spPr/>
        <p:txBody>
          <a:bodyPr/>
          <a:lstStyle/>
          <a:p>
            <a:r>
              <a:rPr lang="ja-JP" altLang="en-US" dirty="0" smtClean="0"/>
              <a:t>提案ツールの動作</a:t>
            </a:r>
          </a:p>
        </p:txBody>
      </p:sp>
      <p:sp>
        <p:nvSpPr>
          <p:cNvPr id="35843" name="スライド番号プレースホルダ 3"/>
          <p:cNvSpPr>
            <a:spLocks noGrp="1"/>
          </p:cNvSpPr>
          <p:nvPr>
            <p:ph type="sldNum" sz="quarter" idx="12"/>
          </p:nvPr>
        </p:nvSpPr>
        <p:spPr>
          <a:noFill/>
        </p:spPr>
        <p:txBody>
          <a:bodyPr/>
          <a:lstStyle/>
          <a:p>
            <a:fld id="{E7886BAF-7F33-470B-A732-1399875B7EED}" type="slidenum">
              <a:rPr lang="en-US" altLang="ja-JP" smtClean="0"/>
              <a:pPr/>
              <a:t>30</a:t>
            </a:fld>
            <a:endParaRPr lang="en-US" altLang="ja-JP" smtClean="0"/>
          </a:p>
        </p:txBody>
      </p:sp>
      <p:pic>
        <p:nvPicPr>
          <p:cNvPr id="35844" name="Picture 2"/>
          <p:cNvPicPr>
            <a:picLocks noChangeAspect="1" noChangeArrowheads="1"/>
          </p:cNvPicPr>
          <p:nvPr/>
        </p:nvPicPr>
        <p:blipFill>
          <a:blip r:embed="rId3" cstate="print"/>
          <a:srcRect/>
          <a:stretch>
            <a:fillRect/>
          </a:stretch>
        </p:blipFill>
        <p:spPr bwMode="auto">
          <a:xfrm>
            <a:off x="-32" y="1190625"/>
            <a:ext cx="9144032" cy="5734570"/>
          </a:xfrm>
          <a:prstGeom prst="rect">
            <a:avLst/>
          </a:prstGeom>
          <a:noFill/>
          <a:ln w="9525">
            <a:noFill/>
            <a:miter lim="800000"/>
            <a:headEnd/>
            <a:tailEnd/>
          </a:ln>
        </p:spPr>
      </p:pic>
      <p:sp>
        <p:nvSpPr>
          <p:cNvPr id="35845" name="角丸四角形吹き出し 5"/>
          <p:cNvSpPr>
            <a:spLocks noChangeArrowheads="1"/>
          </p:cNvSpPr>
          <p:nvPr/>
        </p:nvSpPr>
        <p:spPr bwMode="auto">
          <a:xfrm>
            <a:off x="4143372" y="2786063"/>
            <a:ext cx="2571753" cy="642937"/>
          </a:xfrm>
          <a:prstGeom prst="wedgeRoundRectCallout">
            <a:avLst>
              <a:gd name="adj1" fmla="val 40269"/>
              <a:gd name="adj2" fmla="val -186671"/>
              <a:gd name="adj3" fmla="val 16667"/>
            </a:avLst>
          </a:prstGeom>
          <a:solidFill>
            <a:srgbClr val="FFCC99"/>
          </a:solidFill>
          <a:ln w="9525" algn="ctr">
            <a:solidFill>
              <a:schemeClr val="tx1"/>
            </a:solidFill>
            <a:round/>
            <a:headEnd/>
            <a:tailEnd/>
          </a:ln>
        </p:spPr>
        <p:txBody>
          <a:bodyPr wrap="none" lIns="90000" tIns="46800" rIns="90000" bIns="46800" anchor="ctr"/>
          <a:lstStyle/>
          <a:p>
            <a:pPr algn="ctr"/>
            <a:r>
              <a:rPr lang="ja-JP" altLang="en-US" b="1"/>
              <a:t>メニューから選択</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タイトル 1"/>
          <p:cNvSpPr>
            <a:spLocks noGrp="1"/>
          </p:cNvSpPr>
          <p:nvPr>
            <p:ph type="title"/>
          </p:nvPr>
        </p:nvSpPr>
        <p:spPr/>
        <p:txBody>
          <a:bodyPr/>
          <a:lstStyle/>
          <a:p>
            <a:r>
              <a:rPr lang="ja-JP" altLang="en-US" dirty="0" smtClean="0"/>
              <a:t>提案ツールの動作</a:t>
            </a:r>
          </a:p>
        </p:txBody>
      </p:sp>
      <p:sp>
        <p:nvSpPr>
          <p:cNvPr id="36867" name="スライド番号プレースホルダ 3"/>
          <p:cNvSpPr>
            <a:spLocks noGrp="1"/>
          </p:cNvSpPr>
          <p:nvPr>
            <p:ph type="sldNum" sz="quarter" idx="12"/>
          </p:nvPr>
        </p:nvSpPr>
        <p:spPr>
          <a:noFill/>
        </p:spPr>
        <p:txBody>
          <a:bodyPr/>
          <a:lstStyle/>
          <a:p>
            <a:fld id="{E4E9C326-A7D8-4374-8FFF-4295552F46EB}" type="slidenum">
              <a:rPr lang="en-US" altLang="ja-JP" smtClean="0"/>
              <a:pPr/>
              <a:t>31</a:t>
            </a:fld>
            <a:endParaRPr lang="en-US" altLang="ja-JP" smtClean="0"/>
          </a:p>
        </p:txBody>
      </p:sp>
      <p:pic>
        <p:nvPicPr>
          <p:cNvPr id="36868" name="Picture 2"/>
          <p:cNvPicPr>
            <a:picLocks noChangeAspect="1" noChangeArrowheads="1"/>
          </p:cNvPicPr>
          <p:nvPr/>
        </p:nvPicPr>
        <p:blipFill>
          <a:blip r:embed="rId3" cstate="print"/>
          <a:srcRect/>
          <a:stretch>
            <a:fillRect/>
          </a:stretch>
        </p:blipFill>
        <p:spPr bwMode="auto">
          <a:xfrm>
            <a:off x="0" y="1201445"/>
            <a:ext cx="9144000" cy="5728017"/>
          </a:xfrm>
          <a:prstGeom prst="rect">
            <a:avLst/>
          </a:prstGeom>
          <a:noFill/>
          <a:ln w="9525">
            <a:noFill/>
            <a:miter lim="800000"/>
            <a:headEnd/>
            <a:tailEnd/>
          </a:ln>
        </p:spPr>
      </p:pic>
      <p:sp>
        <p:nvSpPr>
          <p:cNvPr id="6" name="角丸四角形吹き出し 5"/>
          <p:cNvSpPr>
            <a:spLocks noChangeArrowheads="1"/>
          </p:cNvSpPr>
          <p:nvPr/>
        </p:nvSpPr>
        <p:spPr bwMode="auto">
          <a:xfrm>
            <a:off x="2571736" y="3786190"/>
            <a:ext cx="2428875" cy="642937"/>
          </a:xfrm>
          <a:prstGeom prst="wedgeRoundRectCallout">
            <a:avLst>
              <a:gd name="adj1" fmla="val -64747"/>
              <a:gd name="adj2" fmla="val -204137"/>
              <a:gd name="adj3" fmla="val 16667"/>
            </a:avLst>
          </a:prstGeom>
          <a:solidFill>
            <a:srgbClr val="FFCC99"/>
          </a:solidFill>
          <a:ln w="9525" algn="ctr">
            <a:solidFill>
              <a:schemeClr val="tx1"/>
            </a:solidFill>
            <a:round/>
            <a:headEnd/>
            <a:tailEnd/>
          </a:ln>
        </p:spPr>
        <p:txBody>
          <a:bodyPr wrap="none" lIns="90000" tIns="46800" rIns="90000" bIns="46800" anchor="ctr"/>
          <a:lstStyle/>
          <a:p>
            <a:pPr algn="ctr"/>
            <a:r>
              <a:rPr lang="ja-JP" altLang="en-US" b="1" dirty="0" smtClean="0"/>
              <a:t>クラスを選択</a:t>
            </a:r>
            <a:endParaRPr lang="ja-JP" altLang="en-US"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p:nvPr>
        </p:nvSpPr>
        <p:spPr/>
        <p:txBody>
          <a:bodyPr/>
          <a:lstStyle/>
          <a:p>
            <a:r>
              <a:rPr lang="ja-JP" altLang="en-US" dirty="0" smtClean="0"/>
              <a:t>提案ツールの動作</a:t>
            </a:r>
          </a:p>
        </p:txBody>
      </p:sp>
      <p:sp>
        <p:nvSpPr>
          <p:cNvPr id="37891" name="スライド番号プレースホルダ 3"/>
          <p:cNvSpPr>
            <a:spLocks noGrp="1"/>
          </p:cNvSpPr>
          <p:nvPr>
            <p:ph type="sldNum" sz="quarter" idx="12"/>
          </p:nvPr>
        </p:nvSpPr>
        <p:spPr>
          <a:noFill/>
        </p:spPr>
        <p:txBody>
          <a:bodyPr/>
          <a:lstStyle/>
          <a:p>
            <a:fld id="{9A027254-6EB9-421F-9710-92B9778CEF0A}" type="slidenum">
              <a:rPr lang="en-US" altLang="ja-JP" smtClean="0"/>
              <a:pPr/>
              <a:t>32</a:t>
            </a:fld>
            <a:endParaRPr lang="en-US" altLang="ja-JP" smtClean="0"/>
          </a:p>
        </p:txBody>
      </p:sp>
      <p:pic>
        <p:nvPicPr>
          <p:cNvPr id="37892" name="Picture 2"/>
          <p:cNvPicPr>
            <a:picLocks noChangeAspect="1" noChangeArrowheads="1"/>
          </p:cNvPicPr>
          <p:nvPr/>
        </p:nvPicPr>
        <p:blipFill>
          <a:blip r:embed="rId3" cstate="print"/>
          <a:srcRect/>
          <a:stretch>
            <a:fillRect/>
          </a:stretch>
        </p:blipFill>
        <p:spPr bwMode="auto">
          <a:xfrm>
            <a:off x="0" y="1202705"/>
            <a:ext cx="9144000" cy="5726757"/>
          </a:xfrm>
          <a:prstGeom prst="rect">
            <a:avLst/>
          </a:prstGeom>
          <a:noFill/>
          <a:ln w="9525">
            <a:noFill/>
            <a:miter lim="800000"/>
            <a:headEnd/>
            <a:tailEnd/>
          </a:ln>
        </p:spPr>
      </p:pic>
      <p:sp>
        <p:nvSpPr>
          <p:cNvPr id="5" name="角丸四角形吹き出し 4"/>
          <p:cNvSpPr>
            <a:spLocks noChangeArrowheads="1"/>
          </p:cNvSpPr>
          <p:nvPr/>
        </p:nvSpPr>
        <p:spPr bwMode="auto">
          <a:xfrm>
            <a:off x="4214827" y="3000377"/>
            <a:ext cx="2428875" cy="642937"/>
          </a:xfrm>
          <a:prstGeom prst="wedgeRoundRectCallout">
            <a:avLst>
              <a:gd name="adj1" fmla="val -64747"/>
              <a:gd name="adj2" fmla="val -204137"/>
              <a:gd name="adj3" fmla="val 16667"/>
            </a:avLst>
          </a:prstGeom>
          <a:solidFill>
            <a:srgbClr val="FFCC99"/>
          </a:solidFill>
          <a:ln w="9525" algn="ctr">
            <a:solidFill>
              <a:schemeClr val="tx1"/>
            </a:solidFill>
            <a:round/>
            <a:headEnd/>
            <a:tailEnd/>
          </a:ln>
        </p:spPr>
        <p:txBody>
          <a:bodyPr wrap="none" lIns="90000" tIns="46800" rIns="90000" bIns="46800" anchor="ctr"/>
          <a:lstStyle/>
          <a:p>
            <a:pPr algn="ctr"/>
            <a:r>
              <a:rPr lang="ja-JP" altLang="en-US" b="1" dirty="0" smtClean="0"/>
              <a:t>メソッドを選択</a:t>
            </a:r>
            <a:endParaRPr lang="ja-JP" altLang="en-US" b="1" dirty="0"/>
          </a:p>
        </p:txBody>
      </p:sp>
      <p:sp>
        <p:nvSpPr>
          <p:cNvPr id="6" name="正方形/長方形 5"/>
          <p:cNvSpPr/>
          <p:nvPr/>
        </p:nvSpPr>
        <p:spPr bwMode="auto">
          <a:xfrm>
            <a:off x="1500166" y="4286256"/>
            <a:ext cx="6143668" cy="1071570"/>
          </a:xfrm>
          <a:prstGeom prst="rect">
            <a:avLst/>
          </a:prstGeom>
          <a:solidFill>
            <a:srgbClr val="99CCFF"/>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smtClean="0">
                <a:ln>
                  <a:noFill/>
                </a:ln>
                <a:solidFill>
                  <a:schemeClr val="tx1"/>
                </a:solidFill>
                <a:effectLst/>
                <a:latin typeface="Arial" charset="0"/>
                <a:ea typeface="ＭＳ Ｐゴシック" charset="-128"/>
              </a:rPr>
              <a:t>同様にもうひとつのメソッドも選択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1"/>
          <p:cNvSpPr>
            <a:spLocks noGrp="1"/>
          </p:cNvSpPr>
          <p:nvPr>
            <p:ph type="title"/>
          </p:nvPr>
        </p:nvSpPr>
        <p:spPr/>
        <p:txBody>
          <a:bodyPr/>
          <a:lstStyle/>
          <a:p>
            <a:r>
              <a:rPr lang="ja-JP" altLang="en-US" dirty="0" smtClean="0"/>
              <a:t>提案ツールの動作</a:t>
            </a:r>
          </a:p>
        </p:txBody>
      </p:sp>
      <p:sp>
        <p:nvSpPr>
          <p:cNvPr id="38915" name="スライド番号プレースホルダ 3"/>
          <p:cNvSpPr>
            <a:spLocks noGrp="1"/>
          </p:cNvSpPr>
          <p:nvPr>
            <p:ph type="sldNum" sz="quarter" idx="12"/>
          </p:nvPr>
        </p:nvSpPr>
        <p:spPr>
          <a:noFill/>
        </p:spPr>
        <p:txBody>
          <a:bodyPr/>
          <a:lstStyle/>
          <a:p>
            <a:fld id="{81C5B01D-752D-4FE2-BA5C-A60941DA08B9}" type="slidenum">
              <a:rPr lang="en-US" altLang="ja-JP" smtClean="0"/>
              <a:pPr/>
              <a:t>33</a:t>
            </a:fld>
            <a:endParaRPr lang="en-US" altLang="ja-JP" smtClean="0"/>
          </a:p>
        </p:txBody>
      </p:sp>
      <p:pic>
        <p:nvPicPr>
          <p:cNvPr id="38916" name="Picture 3"/>
          <p:cNvPicPr>
            <a:picLocks noChangeAspect="1" noChangeArrowheads="1"/>
          </p:cNvPicPr>
          <p:nvPr/>
        </p:nvPicPr>
        <p:blipFill>
          <a:blip r:embed="rId3" cstate="print"/>
          <a:srcRect/>
          <a:stretch>
            <a:fillRect/>
          </a:stretch>
        </p:blipFill>
        <p:spPr bwMode="auto">
          <a:xfrm>
            <a:off x="338163" y="1214438"/>
            <a:ext cx="8345007" cy="5643562"/>
          </a:xfrm>
          <a:prstGeom prst="rect">
            <a:avLst/>
          </a:prstGeom>
          <a:noFill/>
          <a:ln w="9525">
            <a:noFill/>
            <a:miter lim="800000"/>
            <a:headEnd/>
            <a:tailEnd/>
          </a:ln>
        </p:spPr>
      </p:pic>
      <p:grpSp>
        <p:nvGrpSpPr>
          <p:cNvPr id="13" name="グループ化 12"/>
          <p:cNvGrpSpPr/>
          <p:nvPr/>
        </p:nvGrpSpPr>
        <p:grpSpPr>
          <a:xfrm>
            <a:off x="714370" y="1355721"/>
            <a:ext cx="4286242" cy="1501775"/>
            <a:chOff x="785830" y="1285875"/>
            <a:chExt cx="4286242" cy="1501775"/>
          </a:xfrm>
        </p:grpSpPr>
        <p:cxnSp>
          <p:nvCxnSpPr>
            <p:cNvPr id="38917" name="直線矢印コネクタ 7"/>
            <p:cNvCxnSpPr>
              <a:cxnSpLocks noChangeShapeType="1"/>
            </p:cNvCxnSpPr>
            <p:nvPr/>
          </p:nvCxnSpPr>
          <p:spPr bwMode="auto">
            <a:xfrm>
              <a:off x="2857510" y="2786063"/>
              <a:ext cx="2214562" cy="1587"/>
            </a:xfrm>
            <a:prstGeom prst="straightConnector1">
              <a:avLst/>
            </a:prstGeom>
            <a:noFill/>
            <a:ln w="63500" algn="ctr">
              <a:solidFill>
                <a:srgbClr val="FF9900"/>
              </a:solidFill>
              <a:round/>
              <a:headEnd type="arrow" w="med" len="med"/>
              <a:tailEnd type="arrow" w="med" len="med"/>
            </a:ln>
          </p:spPr>
        </p:cxnSp>
        <p:sp>
          <p:nvSpPr>
            <p:cNvPr id="38919" name="角丸四角形吹き出し 16"/>
            <p:cNvSpPr>
              <a:spLocks noChangeArrowheads="1"/>
            </p:cNvSpPr>
            <p:nvPr/>
          </p:nvSpPr>
          <p:spPr bwMode="auto">
            <a:xfrm>
              <a:off x="785830" y="1285875"/>
              <a:ext cx="4000506" cy="571500"/>
            </a:xfrm>
            <a:prstGeom prst="wedgeRoundRectCallout">
              <a:avLst>
                <a:gd name="adj1" fmla="val 28876"/>
                <a:gd name="adj2" fmla="val 204176"/>
                <a:gd name="adj3" fmla="val 16667"/>
              </a:avLst>
            </a:prstGeom>
            <a:solidFill>
              <a:srgbClr val="FFCC99"/>
            </a:solidFill>
            <a:ln w="9525" algn="ctr">
              <a:solidFill>
                <a:schemeClr val="tx1"/>
              </a:solidFill>
              <a:round/>
              <a:headEnd/>
              <a:tailEnd/>
            </a:ln>
          </p:spPr>
          <p:txBody>
            <a:bodyPr wrap="none" lIns="90000" tIns="46800" rIns="90000" bIns="46800" anchor="ctr"/>
            <a:lstStyle/>
            <a:p>
              <a:pPr algn="ctr"/>
              <a:r>
                <a:rPr lang="ja-JP" altLang="en-US" b="1" dirty="0" smtClean="0"/>
                <a:t>抽出するコード片の対応関係</a:t>
              </a:r>
              <a:endParaRPr lang="ja-JP" altLang="en-US" b="1" dirty="0"/>
            </a:p>
          </p:txBody>
        </p:sp>
      </p:grpSp>
      <p:grpSp>
        <p:nvGrpSpPr>
          <p:cNvPr id="14" name="グループ化 13"/>
          <p:cNvGrpSpPr/>
          <p:nvPr/>
        </p:nvGrpSpPr>
        <p:grpSpPr>
          <a:xfrm>
            <a:off x="1000100" y="5072083"/>
            <a:ext cx="3857628" cy="1285875"/>
            <a:chOff x="1143001" y="4929188"/>
            <a:chExt cx="3857628" cy="1285875"/>
          </a:xfrm>
        </p:grpSpPr>
        <p:cxnSp>
          <p:nvCxnSpPr>
            <p:cNvPr id="38918" name="直線矢印コネクタ 14"/>
            <p:cNvCxnSpPr>
              <a:cxnSpLocks noChangeShapeType="1"/>
            </p:cNvCxnSpPr>
            <p:nvPr/>
          </p:nvCxnSpPr>
          <p:spPr bwMode="auto">
            <a:xfrm flipV="1">
              <a:off x="1928813" y="4929188"/>
              <a:ext cx="2786062" cy="214312"/>
            </a:xfrm>
            <a:prstGeom prst="straightConnector1">
              <a:avLst/>
            </a:prstGeom>
            <a:noFill/>
            <a:ln w="63500" algn="ctr">
              <a:solidFill>
                <a:srgbClr val="FF9900"/>
              </a:solidFill>
              <a:round/>
              <a:headEnd type="arrow" w="med" len="med"/>
              <a:tailEnd type="arrow" w="med" len="med"/>
            </a:ln>
          </p:spPr>
        </p:cxnSp>
        <p:sp>
          <p:nvSpPr>
            <p:cNvPr id="38920" name="角丸四角形吹き出し 17"/>
            <p:cNvSpPr>
              <a:spLocks noChangeArrowheads="1"/>
            </p:cNvSpPr>
            <p:nvPr/>
          </p:nvSpPr>
          <p:spPr bwMode="auto">
            <a:xfrm>
              <a:off x="1143001" y="5643563"/>
              <a:ext cx="3857628" cy="571500"/>
            </a:xfrm>
            <a:prstGeom prst="wedgeRoundRectCallout">
              <a:avLst>
                <a:gd name="adj1" fmla="val 16188"/>
                <a:gd name="adj2" fmla="val -153750"/>
                <a:gd name="adj3" fmla="val 16667"/>
              </a:avLst>
            </a:prstGeom>
            <a:solidFill>
              <a:srgbClr val="FFCC99"/>
            </a:solidFill>
            <a:ln w="9525" algn="ctr">
              <a:solidFill>
                <a:schemeClr val="tx1"/>
              </a:solidFill>
              <a:round/>
              <a:headEnd/>
              <a:tailEnd/>
            </a:ln>
          </p:spPr>
          <p:txBody>
            <a:bodyPr wrap="none" lIns="90000" tIns="46800" rIns="90000" bIns="46800" anchor="ctr"/>
            <a:lstStyle/>
            <a:p>
              <a:pPr algn="ctr"/>
              <a:r>
                <a:rPr lang="ja-JP" altLang="en-US" b="1" dirty="0" smtClean="0"/>
                <a:t>抽出するコード片の対応関係</a:t>
              </a:r>
              <a:endParaRPr lang="ja-JP" altLang="en-US" b="1" dirty="0"/>
            </a:p>
          </p:txBody>
        </p:sp>
      </p:grpSp>
      <p:sp>
        <p:nvSpPr>
          <p:cNvPr id="38921" name="角丸四角形吹き出し 19"/>
          <p:cNvSpPr>
            <a:spLocks noChangeArrowheads="1"/>
          </p:cNvSpPr>
          <p:nvPr/>
        </p:nvSpPr>
        <p:spPr bwMode="auto">
          <a:xfrm>
            <a:off x="3357564" y="3214690"/>
            <a:ext cx="3571890" cy="571500"/>
          </a:xfrm>
          <a:prstGeom prst="wedgeRoundRectCallout">
            <a:avLst>
              <a:gd name="adj1" fmla="val -87426"/>
              <a:gd name="adj2" fmla="val -1926"/>
              <a:gd name="adj3" fmla="val 16667"/>
            </a:avLst>
          </a:prstGeom>
          <a:solidFill>
            <a:srgbClr val="CCFFCC"/>
          </a:solidFill>
          <a:ln w="9525" algn="ctr">
            <a:solidFill>
              <a:schemeClr val="tx1"/>
            </a:solidFill>
            <a:round/>
            <a:headEnd/>
            <a:tailEnd/>
          </a:ln>
        </p:spPr>
        <p:txBody>
          <a:bodyPr wrap="none" lIns="90000" tIns="46800" rIns="90000" bIns="46800" anchor="ctr"/>
          <a:lstStyle/>
          <a:p>
            <a:pPr algn="ctr"/>
            <a:r>
              <a:rPr lang="ja-JP" altLang="en-US" b="1" dirty="0" smtClean="0"/>
              <a:t>対応関係の無いコード片</a:t>
            </a:r>
            <a:endParaRPr lang="ja-JP" altLang="en-US" b="1" dirty="0"/>
          </a:p>
        </p:txBody>
      </p:sp>
      <p:sp>
        <p:nvSpPr>
          <p:cNvPr id="38922" name="角丸四角形吹き出し 20"/>
          <p:cNvSpPr>
            <a:spLocks noChangeArrowheads="1"/>
          </p:cNvSpPr>
          <p:nvPr/>
        </p:nvSpPr>
        <p:spPr bwMode="auto">
          <a:xfrm>
            <a:off x="2928938" y="3929066"/>
            <a:ext cx="3500450" cy="571500"/>
          </a:xfrm>
          <a:prstGeom prst="wedgeRoundRectCallout">
            <a:avLst>
              <a:gd name="adj1" fmla="val -92060"/>
              <a:gd name="adj2" fmla="val 6606"/>
              <a:gd name="adj3" fmla="val 16667"/>
            </a:avLst>
          </a:prstGeom>
          <a:solidFill>
            <a:srgbClr val="CCFFCC"/>
          </a:solidFill>
          <a:ln w="9525" algn="ctr">
            <a:solidFill>
              <a:schemeClr val="tx1"/>
            </a:solidFill>
            <a:round/>
            <a:headEnd/>
            <a:tailEnd/>
          </a:ln>
        </p:spPr>
        <p:txBody>
          <a:bodyPr wrap="none" lIns="90000" tIns="46800" rIns="90000" bIns="46800" anchor="ctr"/>
          <a:lstStyle/>
          <a:p>
            <a:pPr algn="ctr"/>
            <a:r>
              <a:rPr lang="ja-JP" altLang="en-US" b="1" dirty="0" smtClean="0"/>
              <a:t>対応関係の無いコード片</a:t>
            </a:r>
            <a:endParaRPr lang="ja-JP" altLang="en-US" b="1" dirty="0"/>
          </a:p>
        </p:txBody>
      </p:sp>
      <p:sp>
        <p:nvSpPr>
          <p:cNvPr id="38924" name="角丸四角形吹き出し 24"/>
          <p:cNvSpPr>
            <a:spLocks noChangeArrowheads="1"/>
          </p:cNvSpPr>
          <p:nvPr/>
        </p:nvSpPr>
        <p:spPr bwMode="auto">
          <a:xfrm>
            <a:off x="5214938" y="5429268"/>
            <a:ext cx="2571750" cy="571500"/>
          </a:xfrm>
          <a:prstGeom prst="wedgeRoundRectCallout">
            <a:avLst>
              <a:gd name="adj1" fmla="val -31074"/>
              <a:gd name="adj2" fmla="val 138875"/>
              <a:gd name="adj3" fmla="val 16667"/>
            </a:avLst>
          </a:prstGeom>
          <a:solidFill>
            <a:srgbClr val="FFFFCC"/>
          </a:solidFill>
          <a:ln w="9525" algn="ctr">
            <a:solidFill>
              <a:schemeClr val="tx1"/>
            </a:solidFill>
            <a:round/>
            <a:headEnd/>
            <a:tailEnd/>
          </a:ln>
        </p:spPr>
        <p:txBody>
          <a:bodyPr wrap="none" lIns="90000" tIns="46800" rIns="90000" bIns="46800" anchor="ctr"/>
          <a:lstStyle/>
          <a:p>
            <a:pPr algn="ctr"/>
            <a:r>
              <a:rPr lang="ja-JP" altLang="en-US" b="1"/>
              <a:t>全ての候補を探索</a:t>
            </a:r>
          </a:p>
        </p:txBody>
      </p:sp>
      <p:sp>
        <p:nvSpPr>
          <p:cNvPr id="15" name="角丸四角形 14"/>
          <p:cNvSpPr/>
          <p:nvPr/>
        </p:nvSpPr>
        <p:spPr bwMode="auto">
          <a:xfrm>
            <a:off x="5580112" y="1412776"/>
            <a:ext cx="3096344" cy="576064"/>
          </a:xfrm>
          <a:prstGeom prst="roundRect">
            <a:avLst/>
          </a:prstGeom>
          <a:solidFill>
            <a:srgbClr val="99CCFF"/>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charset="-128"/>
              </a:rPr>
              <a:t>最初に検出される候補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9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9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1" grpId="0" animBg="1"/>
      <p:bldP spid="38922" grpId="0" animBg="1"/>
      <p:bldP spid="38924"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p:nvPr>
        </p:nvSpPr>
        <p:spPr/>
        <p:txBody>
          <a:bodyPr/>
          <a:lstStyle/>
          <a:p>
            <a:r>
              <a:rPr lang="ja-JP" altLang="en-US" dirty="0" smtClean="0"/>
              <a:t>提案ツールの動作</a:t>
            </a:r>
          </a:p>
        </p:txBody>
      </p:sp>
      <p:sp>
        <p:nvSpPr>
          <p:cNvPr id="39939" name="スライド番号プレースホルダ 3"/>
          <p:cNvSpPr>
            <a:spLocks noGrp="1"/>
          </p:cNvSpPr>
          <p:nvPr>
            <p:ph type="sldNum" sz="quarter" idx="12"/>
          </p:nvPr>
        </p:nvSpPr>
        <p:spPr>
          <a:noFill/>
        </p:spPr>
        <p:txBody>
          <a:bodyPr/>
          <a:lstStyle/>
          <a:p>
            <a:fld id="{643D79EC-082F-4436-90A6-BBBA8930CAD6}" type="slidenum">
              <a:rPr lang="en-US" altLang="ja-JP" smtClean="0"/>
              <a:pPr/>
              <a:t>34</a:t>
            </a:fld>
            <a:endParaRPr lang="en-US" altLang="ja-JP" smtClean="0"/>
          </a:p>
        </p:txBody>
      </p:sp>
      <p:pic>
        <p:nvPicPr>
          <p:cNvPr id="39940" name="Picture 2"/>
          <p:cNvPicPr>
            <a:picLocks noChangeAspect="1" noChangeArrowheads="1"/>
          </p:cNvPicPr>
          <p:nvPr/>
        </p:nvPicPr>
        <p:blipFill>
          <a:blip r:embed="rId3" cstate="print"/>
          <a:srcRect/>
          <a:stretch>
            <a:fillRect/>
          </a:stretch>
        </p:blipFill>
        <p:spPr bwMode="auto">
          <a:xfrm>
            <a:off x="428596" y="1214438"/>
            <a:ext cx="8330974" cy="5643562"/>
          </a:xfrm>
          <a:prstGeom prst="rect">
            <a:avLst/>
          </a:prstGeom>
          <a:noFill/>
          <a:ln w="9525">
            <a:noFill/>
            <a:miter lim="800000"/>
            <a:headEnd/>
            <a:tailEnd/>
          </a:ln>
        </p:spPr>
      </p:pic>
      <p:sp>
        <p:nvSpPr>
          <p:cNvPr id="6" name="角丸四角形吹き出し 5"/>
          <p:cNvSpPr/>
          <p:nvPr/>
        </p:nvSpPr>
        <p:spPr bwMode="auto">
          <a:xfrm>
            <a:off x="3203848" y="1340768"/>
            <a:ext cx="2928937" cy="1285875"/>
          </a:xfrm>
          <a:prstGeom prst="wedgeRoundRectCallout">
            <a:avLst>
              <a:gd name="adj1" fmla="val -118288"/>
              <a:gd name="adj2" fmla="val 9863"/>
              <a:gd name="adj3" fmla="val 16667"/>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wrap="none" lIns="90000" tIns="46800" rIns="90000" bIns="46800" anchor="ctr"/>
          <a:lstStyle/>
          <a:p>
            <a:pPr algn="ctr">
              <a:defRPr/>
            </a:pPr>
            <a:r>
              <a:rPr lang="ja-JP" altLang="en-US" b="1" dirty="0"/>
              <a:t>抽出後の全ての</a:t>
            </a:r>
            <a:endParaRPr lang="en-US" altLang="ja-JP" b="1" dirty="0"/>
          </a:p>
          <a:p>
            <a:pPr algn="ctr">
              <a:defRPr/>
            </a:pPr>
            <a:r>
              <a:rPr lang="ja-JP" altLang="en-US" b="1" dirty="0"/>
              <a:t>メソッド呼び出し文が</a:t>
            </a:r>
            <a:endParaRPr lang="en-US" altLang="ja-JP" b="1" dirty="0"/>
          </a:p>
          <a:p>
            <a:pPr algn="ctr">
              <a:defRPr/>
            </a:pPr>
            <a:r>
              <a:rPr lang="ja-JP" altLang="en-US" b="1" dirty="0">
                <a:solidFill>
                  <a:srgbClr val="FF0000"/>
                </a:solidFill>
              </a:rPr>
              <a:t>一致する</a:t>
            </a:r>
            <a:r>
              <a:rPr lang="ja-JP" altLang="en-US" b="1" dirty="0"/>
              <a:t>候補</a:t>
            </a:r>
          </a:p>
        </p:txBody>
      </p:sp>
      <p:sp>
        <p:nvSpPr>
          <p:cNvPr id="7" name="正方形/長方形 6"/>
          <p:cNvSpPr/>
          <p:nvPr/>
        </p:nvSpPr>
        <p:spPr bwMode="auto">
          <a:xfrm>
            <a:off x="395536" y="1844824"/>
            <a:ext cx="792088" cy="432048"/>
          </a:xfrm>
          <a:prstGeom prst="rect">
            <a:avLst/>
          </a:prstGeom>
          <a:noFill/>
          <a:ln w="38100">
            <a:solidFill>
              <a:srgbClr val="FF0000"/>
            </a:solidFill>
            <a:prstDash val="dash"/>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タイトル 1"/>
          <p:cNvSpPr>
            <a:spLocks noGrp="1"/>
          </p:cNvSpPr>
          <p:nvPr>
            <p:ph type="title"/>
          </p:nvPr>
        </p:nvSpPr>
        <p:spPr/>
        <p:txBody>
          <a:bodyPr/>
          <a:lstStyle/>
          <a:p>
            <a:r>
              <a:rPr lang="ja-JP" altLang="en-US" dirty="0" smtClean="0"/>
              <a:t>提案ツールの動作</a:t>
            </a:r>
          </a:p>
        </p:txBody>
      </p:sp>
      <p:sp>
        <p:nvSpPr>
          <p:cNvPr id="40963" name="スライド番号プレースホルダ 3"/>
          <p:cNvSpPr>
            <a:spLocks noGrp="1"/>
          </p:cNvSpPr>
          <p:nvPr>
            <p:ph type="sldNum" sz="quarter" idx="12"/>
          </p:nvPr>
        </p:nvSpPr>
        <p:spPr>
          <a:noFill/>
        </p:spPr>
        <p:txBody>
          <a:bodyPr/>
          <a:lstStyle/>
          <a:p>
            <a:fld id="{83503FB4-88F6-41AE-9D85-F894173C242D}" type="slidenum">
              <a:rPr lang="en-US" altLang="ja-JP" smtClean="0"/>
              <a:pPr/>
              <a:t>35</a:t>
            </a:fld>
            <a:endParaRPr lang="en-US" altLang="ja-JP" smtClean="0"/>
          </a:p>
        </p:txBody>
      </p:sp>
      <p:pic>
        <p:nvPicPr>
          <p:cNvPr id="40964" name="Picture 4"/>
          <p:cNvPicPr>
            <a:picLocks noChangeAspect="1" noChangeArrowheads="1"/>
          </p:cNvPicPr>
          <p:nvPr/>
        </p:nvPicPr>
        <p:blipFill>
          <a:blip r:embed="rId3" cstate="print"/>
          <a:srcRect/>
          <a:stretch>
            <a:fillRect/>
          </a:stretch>
        </p:blipFill>
        <p:spPr bwMode="auto">
          <a:xfrm>
            <a:off x="428596" y="1214438"/>
            <a:ext cx="8359138" cy="5643562"/>
          </a:xfrm>
          <a:prstGeom prst="rect">
            <a:avLst/>
          </a:prstGeom>
          <a:noFill/>
          <a:ln w="9525">
            <a:noFill/>
            <a:miter lim="800000"/>
            <a:headEnd/>
            <a:tailEnd/>
          </a:ln>
        </p:spPr>
      </p:pic>
      <p:sp>
        <p:nvSpPr>
          <p:cNvPr id="8" name="角丸四角形吹き出し 7"/>
          <p:cNvSpPr/>
          <p:nvPr/>
        </p:nvSpPr>
        <p:spPr bwMode="auto">
          <a:xfrm>
            <a:off x="4860032" y="2863205"/>
            <a:ext cx="3960440" cy="1285875"/>
          </a:xfrm>
          <a:prstGeom prst="wedgeRoundRectCallout">
            <a:avLst>
              <a:gd name="adj1" fmla="val -45783"/>
              <a:gd name="adj2" fmla="val -91696"/>
              <a:gd name="adj3" fmla="val 16667"/>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wrap="none" lIns="90000" tIns="46800" rIns="90000" bIns="46800" anchor="ctr"/>
          <a:lstStyle/>
          <a:p>
            <a:pPr algn="ctr">
              <a:defRPr/>
            </a:pPr>
            <a:r>
              <a:rPr lang="ja-JP" altLang="en-US" b="1" dirty="0" smtClean="0"/>
              <a:t>抽出後に一致しない</a:t>
            </a:r>
            <a:endParaRPr lang="en-US" altLang="ja-JP" b="1" dirty="0" smtClean="0"/>
          </a:p>
          <a:p>
            <a:pPr algn="ctr">
              <a:defRPr/>
            </a:pPr>
            <a:r>
              <a:rPr lang="ja-JP" altLang="en-US" b="1" dirty="0" smtClean="0"/>
              <a:t>メソッド</a:t>
            </a:r>
            <a:r>
              <a:rPr lang="ja-JP" altLang="en-US" b="1" dirty="0"/>
              <a:t>呼び出し</a:t>
            </a:r>
            <a:r>
              <a:rPr lang="ja-JP" altLang="en-US" b="1" dirty="0" smtClean="0"/>
              <a:t>文を含む候補</a:t>
            </a:r>
            <a:endParaRPr lang="ja-JP" altLang="en-US" b="1" dirty="0"/>
          </a:p>
        </p:txBody>
      </p:sp>
      <p:sp>
        <p:nvSpPr>
          <p:cNvPr id="6" name="正方形/長方形 5"/>
          <p:cNvSpPr/>
          <p:nvPr/>
        </p:nvSpPr>
        <p:spPr bwMode="auto">
          <a:xfrm>
            <a:off x="1428728" y="4429132"/>
            <a:ext cx="6357982" cy="1357322"/>
          </a:xfrm>
          <a:prstGeom prst="rect">
            <a:avLst/>
          </a:prstGeom>
          <a:solidFill>
            <a:srgbClr val="99CCFF"/>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0000" tIns="46800" rIns="90000" bIns="46800" numCol="1" rtlCol="0" anchor="ctr" anchorCtr="0" compatLnSpc="1">
            <a:prstTxWarp prst="textNoShape">
              <a:avLst/>
            </a:prstTxWarp>
          </a:bodyPr>
          <a:lstStyle/>
          <a:p>
            <a:pPr algn="ctr"/>
            <a:r>
              <a:rPr lang="ja-JP" altLang="en-US" sz="2800" dirty="0" smtClean="0"/>
              <a:t>これらの情報を用いて</a:t>
            </a:r>
            <a:r>
              <a:rPr lang="en-US" altLang="ja-JP" sz="2800" dirty="0" smtClean="0"/>
              <a:t/>
            </a:r>
            <a:br>
              <a:rPr lang="en-US" altLang="ja-JP" sz="2800" dirty="0" smtClean="0"/>
            </a:br>
            <a:r>
              <a:rPr lang="en-US" altLang="ja-JP" sz="2800" dirty="0" smtClean="0"/>
              <a:t>Template Method</a:t>
            </a:r>
            <a:r>
              <a:rPr lang="ja-JP" altLang="en-US" sz="2800" dirty="0" smtClean="0"/>
              <a:t>パターンの適用を行う</a:t>
            </a:r>
            <a:endParaRPr kumimoji="1" lang="ja-JP" altLang="en-US" sz="2800" b="0" i="0" u="none" strike="noStrike" cap="none" normalizeH="0" baseline="0" dirty="0" smtClean="0">
              <a:ln>
                <a:noFill/>
              </a:ln>
              <a:solidFill>
                <a:schemeClr val="tx1"/>
              </a:solidFill>
              <a:effectLst/>
              <a:latin typeface="Arial" charset="0"/>
              <a:ea typeface="ＭＳ Ｐゴシック" charset="-128"/>
            </a:endParaRPr>
          </a:p>
        </p:txBody>
      </p:sp>
      <p:sp>
        <p:nvSpPr>
          <p:cNvPr id="7" name="正方形/長方形 6"/>
          <p:cNvSpPr/>
          <p:nvPr/>
        </p:nvSpPr>
        <p:spPr bwMode="auto">
          <a:xfrm>
            <a:off x="1043608" y="1844824"/>
            <a:ext cx="4392488" cy="432048"/>
          </a:xfrm>
          <a:prstGeom prst="rect">
            <a:avLst/>
          </a:prstGeom>
          <a:noFill/>
          <a:ln w="38100">
            <a:solidFill>
              <a:srgbClr val="FF0000"/>
            </a:solidFill>
            <a:prstDash val="dash"/>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適用実験</a:t>
            </a:r>
            <a:endParaRPr kumimoji="1" lang="ja-JP" altLang="en-US" dirty="0"/>
          </a:p>
        </p:txBody>
      </p:sp>
      <p:sp>
        <p:nvSpPr>
          <p:cNvPr id="3" name="コンテンツ プレースホルダ 2"/>
          <p:cNvSpPr>
            <a:spLocks noGrp="1"/>
          </p:cNvSpPr>
          <p:nvPr>
            <p:ph idx="1"/>
          </p:nvPr>
        </p:nvSpPr>
        <p:spPr>
          <a:xfrm>
            <a:off x="323850" y="1412875"/>
            <a:ext cx="8820150" cy="5256485"/>
          </a:xfrm>
        </p:spPr>
        <p:txBody>
          <a:bodyPr/>
          <a:lstStyle/>
          <a:p>
            <a:r>
              <a:rPr lang="ja-JP" altLang="en-US" dirty="0" smtClean="0"/>
              <a:t>実験方法</a:t>
            </a:r>
            <a:endParaRPr lang="en-US" altLang="ja-JP" dirty="0" smtClean="0"/>
          </a:p>
          <a:p>
            <a:pPr marL="971550" lvl="1" indent="-514350">
              <a:buFont typeface="+mj-lt"/>
              <a:buAutoNum type="arabicPeriod"/>
            </a:pPr>
            <a:r>
              <a:rPr lang="ja-JP" altLang="en-US" dirty="0" smtClean="0"/>
              <a:t>類似メソッド対に提案手法を適用し候補を検出する</a:t>
            </a:r>
            <a:endParaRPr lang="en-US" altLang="ja-JP" dirty="0" smtClean="0"/>
          </a:p>
          <a:p>
            <a:pPr marL="971550" lvl="1" indent="-514350">
              <a:buFont typeface="+mj-lt"/>
              <a:buAutoNum type="arabicPeriod"/>
            </a:pPr>
            <a:r>
              <a:rPr lang="ja-JP" altLang="en-US" dirty="0" smtClean="0"/>
              <a:t>候補を用いて実際に</a:t>
            </a:r>
            <a:r>
              <a:rPr lang="en-US" altLang="ja-JP" dirty="0" err="1" smtClean="0"/>
              <a:t>TemplateMethod</a:t>
            </a:r>
            <a:r>
              <a:rPr lang="ja-JP" altLang="en-US" dirty="0" smtClean="0"/>
              <a:t>パターンの</a:t>
            </a:r>
            <a:r>
              <a:rPr lang="en-US" altLang="ja-JP" dirty="0" smtClean="0"/>
              <a:t/>
            </a:r>
            <a:br>
              <a:rPr lang="en-US" altLang="ja-JP" dirty="0" smtClean="0"/>
            </a:br>
            <a:r>
              <a:rPr lang="ja-JP" altLang="en-US" dirty="0" smtClean="0"/>
              <a:t>適用を行い，候補及び分類の妥当性を調査する</a:t>
            </a:r>
            <a:endParaRPr lang="en-US" altLang="ja-JP" dirty="0" smtClean="0"/>
          </a:p>
          <a:p>
            <a:r>
              <a:rPr lang="ja-JP" altLang="en-US" dirty="0" smtClean="0"/>
              <a:t>実験対象</a:t>
            </a:r>
            <a:endParaRPr lang="en-US" altLang="ja-JP" dirty="0" smtClean="0"/>
          </a:p>
          <a:p>
            <a:pPr lvl="1"/>
            <a:r>
              <a:rPr lang="en-US" altLang="ja-JP" dirty="0" smtClean="0"/>
              <a:t>ANTLR2.7.4</a:t>
            </a:r>
            <a:r>
              <a:rPr lang="ja-JP" altLang="en-US" dirty="0" smtClean="0"/>
              <a:t>内の類似メソッド対のうち，メソッド間クローン率の高い</a:t>
            </a:r>
            <a:r>
              <a:rPr lang="en-US" altLang="ja-JP" dirty="0" smtClean="0"/>
              <a:t>5</a:t>
            </a:r>
            <a:r>
              <a:rPr lang="ja-JP" altLang="en-US" dirty="0" err="1" smtClean="0"/>
              <a:t>つの</a:t>
            </a:r>
            <a:r>
              <a:rPr lang="ja-JP" altLang="en-US" dirty="0" smtClean="0"/>
              <a:t>類似メソッド対</a:t>
            </a:r>
            <a:r>
              <a:rPr lang="en-US" altLang="ja-JP" dirty="0" smtClean="0"/>
              <a:t>(p</a:t>
            </a:r>
            <a:r>
              <a:rPr lang="en-US" altLang="ja-JP" baseline="-25000" dirty="0" smtClean="0"/>
              <a:t>1</a:t>
            </a:r>
            <a:r>
              <a:rPr lang="ja-JP" altLang="en-US" baseline="-25000" dirty="0" smtClean="0"/>
              <a:t>～</a:t>
            </a:r>
            <a:r>
              <a:rPr lang="en-US" altLang="ja-JP" baseline="-25000" dirty="0" smtClean="0"/>
              <a:t>5</a:t>
            </a:r>
            <a:r>
              <a:rPr lang="en-US" altLang="ja-JP" dirty="0" smtClean="0"/>
              <a:t>)</a:t>
            </a:r>
          </a:p>
          <a:p>
            <a:pPr lvl="2"/>
            <a:r>
              <a:rPr lang="ja-JP" altLang="en-US" dirty="0" smtClean="0"/>
              <a:t>メソッド間クローン率</a:t>
            </a:r>
            <a:endParaRPr lang="en-US" altLang="ja-JP" dirty="0" smtClean="0"/>
          </a:p>
          <a:p>
            <a:pPr eaLnBrk="1" hangingPunct="1"/>
            <a:endParaRPr lang="en-US" altLang="ja-JP" sz="3000" dirty="0" smtClean="0"/>
          </a:p>
          <a:p>
            <a:pPr lvl="4" eaLnBrk="1" hangingPunct="1"/>
            <a:r>
              <a:rPr lang="en-US" altLang="ja-JP" sz="1800" i="1" dirty="0" err="1" smtClean="0"/>
              <a:t>LOC</a:t>
            </a:r>
            <a:r>
              <a:rPr lang="en-US" altLang="ja-JP" sz="1800" i="1" baseline="-25000" dirty="0" err="1" smtClean="0"/>
              <a:t>mi</a:t>
            </a:r>
            <a:r>
              <a:rPr lang="ja-JP" altLang="en-US" sz="1800" dirty="0" smtClean="0"/>
              <a:t>：メソッド</a:t>
            </a:r>
            <a:r>
              <a:rPr lang="en-US" altLang="ja-JP" sz="1800" i="1" dirty="0" smtClean="0"/>
              <a:t>m</a:t>
            </a:r>
            <a:r>
              <a:rPr lang="en-US" altLang="ja-JP" sz="1800" i="1" baseline="-25000" dirty="0" smtClean="0"/>
              <a:t>i</a:t>
            </a:r>
            <a:r>
              <a:rPr lang="ja-JP" altLang="en-US" sz="1800" dirty="0" smtClean="0"/>
              <a:t>の行数</a:t>
            </a:r>
            <a:endParaRPr lang="en-US" altLang="ja-JP" sz="1800" dirty="0" smtClean="0"/>
          </a:p>
          <a:p>
            <a:pPr lvl="4"/>
            <a:r>
              <a:rPr lang="en-US" altLang="ja-JP" sz="1800" i="1" dirty="0" err="1" smtClean="0"/>
              <a:t>LOC</a:t>
            </a:r>
            <a:r>
              <a:rPr lang="en-US" altLang="ja-JP" sz="1800" i="1" baseline="-25000" dirty="0" err="1" smtClean="0"/>
              <a:t>ci</a:t>
            </a:r>
            <a:r>
              <a:rPr lang="ja-JP" altLang="en-US" sz="1800" dirty="0" smtClean="0"/>
              <a:t>：メソッド</a:t>
            </a:r>
            <a:r>
              <a:rPr lang="en-US" altLang="ja-JP" sz="1800" i="1" dirty="0" smtClean="0"/>
              <a:t>m</a:t>
            </a:r>
            <a:r>
              <a:rPr lang="en-US" altLang="ja-JP" sz="1800" i="1" baseline="-25000" dirty="0" smtClean="0"/>
              <a:t>i</a:t>
            </a:r>
            <a:r>
              <a:rPr lang="ja-JP" altLang="en-US" sz="1800" dirty="0" smtClean="0"/>
              <a:t>のうち，類似メソッドとのクローンを</a:t>
            </a:r>
            <a:r>
              <a:rPr lang="ja-JP" altLang="en-US" sz="1800" dirty="0" err="1" smtClean="0"/>
              <a:t>含むの</a:t>
            </a:r>
            <a:r>
              <a:rPr lang="ja-JP" altLang="en-US" sz="1800" dirty="0" smtClean="0"/>
              <a:t>行の数</a:t>
            </a:r>
            <a:endParaRPr lang="en-US" altLang="ja-JP" sz="1800" dirty="0" smtClean="0"/>
          </a:p>
        </p:txBody>
      </p:sp>
      <p:sp>
        <p:nvSpPr>
          <p:cNvPr id="4" name="スライド番号プレースホルダ 3"/>
          <p:cNvSpPr>
            <a:spLocks noGrp="1"/>
          </p:cNvSpPr>
          <p:nvPr>
            <p:ph type="sldNum" sz="quarter" idx="12"/>
          </p:nvPr>
        </p:nvSpPr>
        <p:spPr/>
        <p:txBody>
          <a:bodyPr/>
          <a:lstStyle/>
          <a:p>
            <a:pPr>
              <a:defRPr/>
            </a:pPr>
            <a:fld id="{008CABB0-F499-42D6-9D26-E05A9FCEB61F}" type="slidenum">
              <a:rPr lang="en-US" altLang="ja-JP" smtClean="0"/>
              <a:pPr>
                <a:defRPr/>
              </a:pPr>
              <a:t>36</a:t>
            </a:fld>
            <a:endParaRPr lang="en-US" altLang="ja-JP"/>
          </a:p>
        </p:txBody>
      </p:sp>
      <p:pic>
        <p:nvPicPr>
          <p:cNvPr id="6" name="Picture 2" descr="C:\Users\m-p\Desktop\clone.png"/>
          <p:cNvPicPr>
            <a:picLocks noChangeAspect="1" noChangeArrowheads="1"/>
          </p:cNvPicPr>
          <p:nvPr/>
        </p:nvPicPr>
        <p:blipFill>
          <a:blip r:embed="rId3" cstate="print"/>
          <a:srcRect/>
          <a:stretch>
            <a:fillRect/>
          </a:stretch>
        </p:blipFill>
        <p:spPr bwMode="auto">
          <a:xfrm>
            <a:off x="2123728" y="5157192"/>
            <a:ext cx="5832648" cy="84725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実験結果</a:t>
            </a:r>
            <a:endParaRPr kumimoji="1" lang="ja-JP" altLang="en-US" dirty="0"/>
          </a:p>
        </p:txBody>
      </p:sp>
      <p:sp>
        <p:nvSpPr>
          <p:cNvPr id="3" name="コンテンツ プレースホルダ 2"/>
          <p:cNvSpPr>
            <a:spLocks noGrp="1"/>
          </p:cNvSpPr>
          <p:nvPr>
            <p:ph idx="1"/>
          </p:nvPr>
        </p:nvSpPr>
        <p:spPr>
          <a:xfrm>
            <a:off x="323850" y="1412875"/>
            <a:ext cx="8569325" cy="5040461"/>
          </a:xfrm>
        </p:spPr>
        <p:txBody>
          <a:bodyPr>
            <a:normAutofit fontScale="77500" lnSpcReduction="20000"/>
          </a:bodyPr>
          <a:lstStyle/>
          <a:p>
            <a:r>
              <a:rPr kumimoji="1" lang="ja-JP" altLang="en-US" dirty="0" smtClean="0"/>
              <a:t>候補の検出数及び分類結果</a:t>
            </a:r>
            <a:endParaRPr kumimoji="1" lang="en-US" altLang="ja-JP" dirty="0" smtClean="0"/>
          </a:p>
          <a:p>
            <a:endParaRPr kumimoji="1" lang="en-US" altLang="ja-JP" dirty="0" smtClean="0"/>
          </a:p>
          <a:p>
            <a:endParaRPr kumimoji="1" lang="en-US" altLang="ja-JP" dirty="0" smtClean="0"/>
          </a:p>
          <a:p>
            <a:endParaRPr lang="en-US" altLang="ja-JP" dirty="0" smtClean="0"/>
          </a:p>
          <a:p>
            <a:endParaRPr kumimoji="1" lang="en-US" altLang="ja-JP" dirty="0" smtClean="0"/>
          </a:p>
          <a:p>
            <a:endParaRPr lang="en-US" altLang="ja-JP" dirty="0" smtClean="0"/>
          </a:p>
          <a:p>
            <a:endParaRPr kumimoji="1" lang="en-US" altLang="ja-JP" dirty="0" smtClean="0"/>
          </a:p>
          <a:p>
            <a:pPr lvl="1"/>
            <a:endParaRPr lang="en-US" altLang="ja-JP" dirty="0" smtClean="0"/>
          </a:p>
          <a:p>
            <a:pPr lvl="1"/>
            <a:endParaRPr lang="en-US" altLang="ja-JP" dirty="0" smtClean="0"/>
          </a:p>
          <a:p>
            <a:r>
              <a:rPr lang="ja-JP" altLang="en-US" dirty="0" smtClean="0"/>
              <a:t>妥当性の確認</a:t>
            </a:r>
            <a:endParaRPr lang="en-US" altLang="ja-JP" dirty="0" smtClean="0"/>
          </a:p>
          <a:p>
            <a:pPr lvl="1"/>
            <a:r>
              <a:rPr lang="ja-JP" altLang="en-US" dirty="0" smtClean="0"/>
              <a:t>各分類毎</a:t>
            </a:r>
            <a:r>
              <a:rPr lang="en-US" altLang="ja-JP" dirty="0" smtClean="0"/>
              <a:t>10</a:t>
            </a:r>
            <a:r>
              <a:rPr lang="ja-JP" altLang="en-US" dirty="0" smtClean="0"/>
              <a:t>候補ずつを用いた適用前後で外部的動作に変化が無かった</a:t>
            </a:r>
            <a:endParaRPr lang="en-US" altLang="ja-JP" dirty="0" smtClean="0"/>
          </a:p>
          <a:p>
            <a:pPr lvl="1"/>
            <a:r>
              <a:rPr lang="ja-JP" altLang="en-US" dirty="0" smtClean="0"/>
              <a:t>分類毎の差異の除去作業に必要な手間が異なった</a:t>
            </a:r>
            <a:endParaRPr lang="en-US" altLang="ja-JP" dirty="0" smtClean="0"/>
          </a:p>
          <a:p>
            <a:pPr lvl="1"/>
            <a:r>
              <a:rPr lang="ja-JP" altLang="en-US" dirty="0" smtClean="0"/>
              <a:t>差異を取り除くことが容易な候補を絞り込むことができた</a:t>
            </a:r>
          </a:p>
        </p:txBody>
      </p:sp>
      <p:sp>
        <p:nvSpPr>
          <p:cNvPr id="4" name="スライド番号プレースホルダ 3"/>
          <p:cNvSpPr>
            <a:spLocks noGrp="1"/>
          </p:cNvSpPr>
          <p:nvPr>
            <p:ph type="sldNum" sz="quarter" idx="12"/>
          </p:nvPr>
        </p:nvSpPr>
        <p:spPr/>
        <p:txBody>
          <a:bodyPr/>
          <a:lstStyle/>
          <a:p>
            <a:pPr>
              <a:defRPr/>
            </a:pPr>
            <a:fld id="{008CABB0-F499-42D6-9D26-E05A9FCEB61F}" type="slidenum">
              <a:rPr lang="en-US" altLang="ja-JP" smtClean="0"/>
              <a:pPr>
                <a:defRPr/>
              </a:pPr>
              <a:t>37</a:t>
            </a:fld>
            <a:endParaRPr lang="en-US" altLang="ja-JP"/>
          </a:p>
        </p:txBody>
      </p:sp>
      <p:graphicFrame>
        <p:nvGraphicFramePr>
          <p:cNvPr id="5" name="表 4"/>
          <p:cNvGraphicFramePr>
            <a:graphicFrameLocks noGrp="1"/>
          </p:cNvGraphicFramePr>
          <p:nvPr/>
        </p:nvGraphicFramePr>
        <p:xfrm>
          <a:off x="798710" y="1844824"/>
          <a:ext cx="7805738" cy="2682240"/>
        </p:xfrm>
        <a:graphic>
          <a:graphicData uri="http://schemas.openxmlformats.org/drawingml/2006/table">
            <a:tbl>
              <a:tblPr firstRow="1" bandRow="1">
                <a:tableStyleId>{5C22544A-7EE6-4342-B048-85BDC9FD1C3A}</a:tableStyleId>
              </a:tblPr>
              <a:tblGrid>
                <a:gridCol w="1776730"/>
                <a:gridCol w="1398905"/>
                <a:gridCol w="1714818"/>
                <a:gridCol w="1744980"/>
                <a:gridCol w="1170305"/>
              </a:tblGrid>
              <a:tr h="226824">
                <a:tc>
                  <a:txBody>
                    <a:bodyPr/>
                    <a:lstStyle/>
                    <a:p>
                      <a:pPr algn="ctr"/>
                      <a:r>
                        <a:rPr kumimoji="1" lang="ja-JP" altLang="en-US" sz="2000" dirty="0" smtClean="0"/>
                        <a:t>類似メソッド対</a:t>
                      </a:r>
                      <a:endParaRPr kumimoji="1" lang="ja-JP" altLang="en-US" sz="2000" dirty="0"/>
                    </a:p>
                  </a:txBody>
                  <a:tcPr anchor="ctr"/>
                </a:tc>
                <a:tc>
                  <a:txBody>
                    <a:bodyPr/>
                    <a:lstStyle/>
                    <a:p>
                      <a:pPr algn="ctr"/>
                      <a:r>
                        <a:rPr kumimoji="1" lang="ja-JP" altLang="en-US" sz="2000" dirty="0" smtClean="0"/>
                        <a:t>クローン率</a:t>
                      </a:r>
                      <a:endParaRPr kumimoji="1" lang="ja-JP" altLang="en-US" sz="2000" dirty="0"/>
                    </a:p>
                  </a:txBody>
                  <a:tcPr anchor="ctr"/>
                </a:tc>
                <a:tc>
                  <a:txBody>
                    <a:bodyPr/>
                    <a:lstStyle/>
                    <a:p>
                      <a:pPr algn="ctr"/>
                      <a:r>
                        <a:rPr kumimoji="1" lang="ja-JP" altLang="en-US" sz="2000" dirty="0" smtClean="0"/>
                        <a:t>全て一致する</a:t>
                      </a:r>
                      <a:endParaRPr kumimoji="1" lang="en-US" altLang="ja-JP" sz="2000" dirty="0" smtClean="0"/>
                    </a:p>
                    <a:p>
                      <a:pPr algn="ctr"/>
                      <a:r>
                        <a:rPr kumimoji="1" lang="ja-JP" altLang="en-US" sz="2000" dirty="0" smtClean="0"/>
                        <a:t>候補数</a:t>
                      </a:r>
                      <a:endParaRPr kumimoji="1" lang="ja-JP" altLang="en-US" sz="2000" dirty="0"/>
                    </a:p>
                  </a:txBody>
                  <a:tcPr anchor="ctr"/>
                </a:tc>
                <a:tc>
                  <a:txBody>
                    <a:bodyPr/>
                    <a:lstStyle/>
                    <a:p>
                      <a:pPr algn="ctr"/>
                      <a:r>
                        <a:rPr kumimoji="1" lang="ja-JP" altLang="en-US" sz="2000" dirty="0" smtClean="0"/>
                        <a:t>不一致を含む</a:t>
                      </a:r>
                      <a:endParaRPr kumimoji="1" lang="en-US" altLang="ja-JP" sz="2000" dirty="0" smtClean="0"/>
                    </a:p>
                    <a:p>
                      <a:pPr algn="ctr"/>
                      <a:r>
                        <a:rPr kumimoji="1" lang="ja-JP" altLang="en-US" sz="2000" dirty="0" smtClean="0"/>
                        <a:t>候補数</a:t>
                      </a:r>
                      <a:endParaRPr kumimoji="1" lang="ja-JP" altLang="en-US" sz="2000" dirty="0"/>
                    </a:p>
                  </a:txBody>
                  <a:tcPr anchor="ctr"/>
                </a:tc>
                <a:tc>
                  <a:txBody>
                    <a:bodyPr/>
                    <a:lstStyle/>
                    <a:p>
                      <a:pPr algn="ctr"/>
                      <a:r>
                        <a:rPr kumimoji="1" lang="ja-JP" altLang="en-US" sz="2000" dirty="0" smtClean="0"/>
                        <a:t>総計</a:t>
                      </a:r>
                      <a:endParaRPr kumimoji="1" lang="ja-JP" altLang="en-US" sz="2000" dirty="0"/>
                    </a:p>
                  </a:txBody>
                  <a:tcPr anchor="ctr"/>
                </a:tc>
              </a:tr>
              <a:tr h="370840">
                <a:tc>
                  <a:txBody>
                    <a:bodyPr/>
                    <a:lstStyle/>
                    <a:p>
                      <a:pPr algn="ctr"/>
                      <a:r>
                        <a:rPr kumimoji="1" lang="en-US" altLang="ja-JP" sz="2000" dirty="0" smtClean="0"/>
                        <a:t> p</a:t>
                      </a:r>
                      <a:r>
                        <a:rPr kumimoji="1" lang="en-US" altLang="ja-JP" sz="2000" baseline="-25000" dirty="0" smtClean="0"/>
                        <a:t>1</a:t>
                      </a:r>
                      <a:endParaRPr kumimoji="1" lang="ja-JP" altLang="en-US" sz="2000" baseline="-25000" dirty="0"/>
                    </a:p>
                  </a:txBody>
                  <a:tcPr/>
                </a:tc>
                <a:tc>
                  <a:txBody>
                    <a:bodyPr/>
                    <a:lstStyle/>
                    <a:p>
                      <a:pPr algn="r"/>
                      <a:r>
                        <a:rPr kumimoji="1" lang="en-US" altLang="ja-JP" sz="2000" dirty="0" smtClean="0"/>
                        <a:t>0.878</a:t>
                      </a:r>
                      <a:endParaRPr kumimoji="1" lang="ja-JP" altLang="en-US" sz="2000" dirty="0"/>
                    </a:p>
                  </a:txBody>
                  <a:tcPr/>
                </a:tc>
                <a:tc>
                  <a:txBody>
                    <a:bodyPr/>
                    <a:lstStyle/>
                    <a:p>
                      <a:pPr algn="r"/>
                      <a:r>
                        <a:rPr kumimoji="1" lang="en-US" altLang="ja-JP" sz="2000" dirty="0" smtClean="0"/>
                        <a:t>32</a:t>
                      </a:r>
                      <a:endParaRPr kumimoji="1" lang="ja-JP" altLang="en-US" sz="2000" dirty="0"/>
                    </a:p>
                  </a:txBody>
                  <a:tcPr/>
                </a:tc>
                <a:tc>
                  <a:txBody>
                    <a:bodyPr/>
                    <a:lstStyle/>
                    <a:p>
                      <a:pPr algn="r"/>
                      <a:r>
                        <a:rPr kumimoji="1" lang="en-US" altLang="ja-JP" sz="2000" dirty="0" smtClean="0"/>
                        <a:t>282</a:t>
                      </a:r>
                      <a:endParaRPr kumimoji="1" lang="ja-JP" altLang="en-US" sz="2000" dirty="0"/>
                    </a:p>
                  </a:txBody>
                  <a:tcPr/>
                </a:tc>
                <a:tc>
                  <a:txBody>
                    <a:bodyPr/>
                    <a:lstStyle/>
                    <a:p>
                      <a:pPr algn="r"/>
                      <a:r>
                        <a:rPr kumimoji="1" lang="en-US" altLang="ja-JP" sz="2000" dirty="0" smtClean="0"/>
                        <a:t>314</a:t>
                      </a:r>
                      <a:endParaRPr kumimoji="1" lang="ja-JP" altLang="en-US" sz="2000" dirty="0"/>
                    </a:p>
                  </a:txBody>
                  <a:tcPr/>
                </a:tc>
              </a:tr>
              <a:tr h="370840">
                <a:tc>
                  <a:txBody>
                    <a:bodyPr/>
                    <a:lstStyle/>
                    <a:p>
                      <a:pPr algn="ctr"/>
                      <a:r>
                        <a:rPr kumimoji="1" lang="en-US" altLang="ja-JP" sz="2000" dirty="0" smtClean="0"/>
                        <a:t> p</a:t>
                      </a:r>
                      <a:r>
                        <a:rPr kumimoji="1" lang="en-US" altLang="ja-JP" sz="2000" baseline="-25000" dirty="0" smtClean="0"/>
                        <a:t>2</a:t>
                      </a:r>
                      <a:endParaRPr kumimoji="1" lang="ja-JP" altLang="en-US" sz="2000" baseline="-25000" dirty="0"/>
                    </a:p>
                  </a:txBody>
                  <a:tcPr/>
                </a:tc>
                <a:tc>
                  <a:txBody>
                    <a:bodyPr/>
                    <a:lstStyle/>
                    <a:p>
                      <a:pPr algn="r"/>
                      <a:r>
                        <a:rPr kumimoji="1" lang="en-US" altLang="ja-JP" sz="2000" dirty="0" smtClean="0"/>
                        <a:t>0.728</a:t>
                      </a:r>
                      <a:endParaRPr kumimoji="1" lang="ja-JP" altLang="en-US" sz="2000" dirty="0"/>
                    </a:p>
                  </a:txBody>
                  <a:tcPr/>
                </a:tc>
                <a:tc>
                  <a:txBody>
                    <a:bodyPr/>
                    <a:lstStyle/>
                    <a:p>
                      <a:pPr algn="r"/>
                      <a:r>
                        <a:rPr kumimoji="1" lang="en-US" altLang="ja-JP" sz="2000" dirty="0" smtClean="0"/>
                        <a:t>9</a:t>
                      </a:r>
                      <a:endParaRPr kumimoji="1" lang="ja-JP" altLang="en-US" sz="2000" dirty="0"/>
                    </a:p>
                  </a:txBody>
                  <a:tcPr/>
                </a:tc>
                <a:tc>
                  <a:txBody>
                    <a:bodyPr/>
                    <a:lstStyle/>
                    <a:p>
                      <a:pPr algn="r"/>
                      <a:r>
                        <a:rPr kumimoji="1" lang="en-US" altLang="ja-JP" sz="2000" dirty="0" smtClean="0"/>
                        <a:t>0</a:t>
                      </a:r>
                      <a:endParaRPr kumimoji="1" lang="ja-JP" altLang="en-US" sz="2000" dirty="0"/>
                    </a:p>
                  </a:txBody>
                  <a:tcPr/>
                </a:tc>
                <a:tc>
                  <a:txBody>
                    <a:bodyPr/>
                    <a:lstStyle/>
                    <a:p>
                      <a:pPr algn="r"/>
                      <a:r>
                        <a:rPr kumimoji="1" lang="en-US" altLang="ja-JP" sz="2000" dirty="0" smtClean="0"/>
                        <a:t>9</a:t>
                      </a:r>
                      <a:endParaRPr kumimoji="1" lang="ja-JP" altLang="en-US" sz="2000" dirty="0"/>
                    </a:p>
                  </a:txBody>
                  <a:tcPr/>
                </a:tc>
              </a:tr>
              <a:tr h="370840">
                <a:tc>
                  <a:txBody>
                    <a:bodyPr/>
                    <a:lstStyle/>
                    <a:p>
                      <a:pPr algn="ctr"/>
                      <a:r>
                        <a:rPr kumimoji="1" lang="en-US" altLang="ja-JP" sz="2000" dirty="0" smtClean="0"/>
                        <a:t> p</a:t>
                      </a:r>
                      <a:r>
                        <a:rPr kumimoji="1" lang="en-US" altLang="ja-JP" sz="2000" baseline="-25000" dirty="0" smtClean="0"/>
                        <a:t>3</a:t>
                      </a:r>
                      <a:endParaRPr kumimoji="1" lang="ja-JP" altLang="en-US" sz="2000" baseline="-25000" dirty="0"/>
                    </a:p>
                  </a:txBody>
                  <a:tcPr/>
                </a:tc>
                <a:tc>
                  <a:txBody>
                    <a:bodyPr/>
                    <a:lstStyle/>
                    <a:p>
                      <a:pPr algn="r"/>
                      <a:r>
                        <a:rPr kumimoji="1" lang="en-US" altLang="ja-JP" sz="2000" dirty="0" smtClean="0"/>
                        <a:t>0.575</a:t>
                      </a:r>
                      <a:endParaRPr kumimoji="1" lang="ja-JP" altLang="en-US" sz="2000" dirty="0"/>
                    </a:p>
                  </a:txBody>
                  <a:tcPr/>
                </a:tc>
                <a:tc>
                  <a:txBody>
                    <a:bodyPr/>
                    <a:lstStyle/>
                    <a:p>
                      <a:pPr algn="r"/>
                      <a:r>
                        <a:rPr kumimoji="1" lang="en-US" altLang="ja-JP" sz="2000" dirty="0" smtClean="0"/>
                        <a:t>0</a:t>
                      </a:r>
                      <a:endParaRPr kumimoji="1" lang="ja-JP" altLang="en-US" sz="2000" dirty="0"/>
                    </a:p>
                  </a:txBody>
                  <a:tcPr/>
                </a:tc>
                <a:tc>
                  <a:txBody>
                    <a:bodyPr/>
                    <a:lstStyle/>
                    <a:p>
                      <a:pPr algn="r"/>
                      <a:r>
                        <a:rPr kumimoji="1" lang="en-US" altLang="ja-JP" sz="2000" dirty="0" smtClean="0"/>
                        <a:t>102,144</a:t>
                      </a:r>
                      <a:endParaRPr kumimoji="1" lang="ja-JP" altLang="en-US" sz="2000" dirty="0"/>
                    </a:p>
                  </a:txBody>
                  <a:tcPr/>
                </a:tc>
                <a:tc>
                  <a:txBody>
                    <a:bodyPr/>
                    <a:lstStyle/>
                    <a:p>
                      <a:pPr algn="r"/>
                      <a:r>
                        <a:rPr kumimoji="1" lang="en-US" altLang="ja-JP" sz="2000" dirty="0" smtClean="0"/>
                        <a:t>102,144</a:t>
                      </a:r>
                      <a:endParaRPr kumimoji="1" lang="ja-JP" altLang="en-US" sz="2000" dirty="0"/>
                    </a:p>
                  </a:txBody>
                  <a:tcPr/>
                </a:tc>
              </a:tr>
              <a:tr h="370840">
                <a:tc>
                  <a:txBody>
                    <a:bodyPr/>
                    <a:lstStyle/>
                    <a:p>
                      <a:pPr algn="ctr"/>
                      <a:r>
                        <a:rPr kumimoji="1" lang="en-US" altLang="ja-JP" sz="2000" dirty="0" smtClean="0"/>
                        <a:t> p</a:t>
                      </a:r>
                      <a:r>
                        <a:rPr kumimoji="1" lang="en-US" altLang="ja-JP" sz="2000" baseline="-25000" dirty="0" smtClean="0"/>
                        <a:t>4</a:t>
                      </a:r>
                      <a:endParaRPr kumimoji="1" lang="ja-JP" altLang="en-US" sz="2000" baseline="-25000" dirty="0"/>
                    </a:p>
                  </a:txBody>
                  <a:tcPr/>
                </a:tc>
                <a:tc>
                  <a:txBody>
                    <a:bodyPr/>
                    <a:lstStyle/>
                    <a:p>
                      <a:pPr algn="r"/>
                      <a:r>
                        <a:rPr kumimoji="1" lang="en-US" altLang="ja-JP" sz="2000" dirty="0" smtClean="0"/>
                        <a:t>0.567</a:t>
                      </a:r>
                      <a:endParaRPr kumimoji="1" lang="ja-JP" altLang="en-US" sz="2000" dirty="0"/>
                    </a:p>
                  </a:txBody>
                  <a:tcPr/>
                </a:tc>
                <a:tc>
                  <a:txBody>
                    <a:bodyPr/>
                    <a:lstStyle/>
                    <a:p>
                      <a:pPr algn="r"/>
                      <a:r>
                        <a:rPr kumimoji="1" lang="en-US" altLang="ja-JP" sz="2000" dirty="0" smtClean="0"/>
                        <a:t>11</a:t>
                      </a:r>
                      <a:endParaRPr kumimoji="1" lang="ja-JP" altLang="en-US" sz="2000" dirty="0"/>
                    </a:p>
                  </a:txBody>
                  <a:tcPr/>
                </a:tc>
                <a:tc>
                  <a:txBody>
                    <a:bodyPr/>
                    <a:lstStyle/>
                    <a:p>
                      <a:pPr algn="r"/>
                      <a:r>
                        <a:rPr kumimoji="1" lang="en-US" altLang="ja-JP" sz="2000" dirty="0" smtClean="0"/>
                        <a:t>209</a:t>
                      </a:r>
                      <a:endParaRPr kumimoji="1" lang="ja-JP" altLang="en-US" sz="2000" dirty="0"/>
                    </a:p>
                  </a:txBody>
                  <a:tcPr/>
                </a:tc>
                <a:tc>
                  <a:txBody>
                    <a:bodyPr/>
                    <a:lstStyle/>
                    <a:p>
                      <a:pPr algn="r"/>
                      <a:r>
                        <a:rPr kumimoji="1" lang="en-US" altLang="ja-JP" sz="2000" dirty="0" smtClean="0"/>
                        <a:t>220</a:t>
                      </a:r>
                      <a:endParaRPr kumimoji="1" lang="ja-JP" altLang="en-US" sz="2000" dirty="0"/>
                    </a:p>
                  </a:txBody>
                  <a:tcPr/>
                </a:tc>
              </a:tr>
              <a:tr h="370840">
                <a:tc>
                  <a:txBody>
                    <a:bodyPr/>
                    <a:lstStyle/>
                    <a:p>
                      <a:pPr algn="ctr"/>
                      <a:r>
                        <a:rPr kumimoji="1" lang="en-US" altLang="ja-JP" sz="2000" dirty="0" smtClean="0"/>
                        <a:t> p</a:t>
                      </a:r>
                      <a:r>
                        <a:rPr kumimoji="1" lang="en-US" altLang="ja-JP" sz="2000" baseline="-25000" dirty="0" smtClean="0"/>
                        <a:t>5</a:t>
                      </a:r>
                      <a:endParaRPr kumimoji="1" lang="ja-JP" altLang="en-US" sz="2000" baseline="-25000" dirty="0"/>
                    </a:p>
                  </a:txBody>
                  <a:tcPr/>
                </a:tc>
                <a:tc>
                  <a:txBody>
                    <a:bodyPr/>
                    <a:lstStyle/>
                    <a:p>
                      <a:pPr algn="r"/>
                      <a:r>
                        <a:rPr kumimoji="1" lang="en-US" altLang="ja-JP" sz="2000" dirty="0" smtClean="0"/>
                        <a:t>0.476</a:t>
                      </a:r>
                      <a:endParaRPr kumimoji="1" lang="ja-JP" altLang="en-US" sz="2000" dirty="0"/>
                    </a:p>
                  </a:txBody>
                  <a:tcPr/>
                </a:tc>
                <a:tc>
                  <a:txBody>
                    <a:bodyPr/>
                    <a:lstStyle/>
                    <a:p>
                      <a:pPr algn="r"/>
                      <a:r>
                        <a:rPr kumimoji="1" lang="en-US" altLang="ja-JP" sz="2000" dirty="0" smtClean="0"/>
                        <a:t>150</a:t>
                      </a:r>
                      <a:endParaRPr kumimoji="1" lang="ja-JP" altLang="en-US" sz="2000" dirty="0"/>
                    </a:p>
                  </a:txBody>
                  <a:tcPr/>
                </a:tc>
                <a:tc>
                  <a:txBody>
                    <a:bodyPr/>
                    <a:lstStyle/>
                    <a:p>
                      <a:pPr algn="r"/>
                      <a:r>
                        <a:rPr kumimoji="1" lang="en-US" altLang="ja-JP" sz="2000" dirty="0" smtClean="0"/>
                        <a:t>545</a:t>
                      </a:r>
                      <a:endParaRPr kumimoji="1" lang="ja-JP" altLang="en-US" sz="2000" dirty="0"/>
                    </a:p>
                  </a:txBody>
                  <a:tcPr/>
                </a:tc>
                <a:tc>
                  <a:txBody>
                    <a:bodyPr/>
                    <a:lstStyle/>
                    <a:p>
                      <a:pPr algn="r"/>
                      <a:r>
                        <a:rPr kumimoji="1" lang="en-US" altLang="ja-JP" sz="2000" dirty="0" smtClean="0"/>
                        <a:t>695</a:t>
                      </a:r>
                      <a:endParaRPr kumimoji="1" lang="ja-JP" altLang="en-US" sz="2000" dirty="0"/>
                    </a:p>
                  </a:txBody>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検出された候補の例</a:t>
            </a:r>
            <a:endParaRPr kumimoji="1" lang="ja-JP" altLang="en-US" dirty="0"/>
          </a:p>
        </p:txBody>
      </p:sp>
      <p:sp>
        <p:nvSpPr>
          <p:cNvPr id="6" name="スライド番号プレースホルダ 5"/>
          <p:cNvSpPr>
            <a:spLocks noGrp="1"/>
          </p:cNvSpPr>
          <p:nvPr>
            <p:ph type="sldNum" sz="quarter" idx="12"/>
          </p:nvPr>
        </p:nvSpPr>
        <p:spPr/>
        <p:txBody>
          <a:bodyPr/>
          <a:lstStyle/>
          <a:p>
            <a:pPr>
              <a:defRPr/>
            </a:pPr>
            <a:fld id="{3DF2CD98-88B1-4162-8143-AC97EA07372E}" type="slidenum">
              <a:rPr lang="en-US" altLang="ja-JP" smtClean="0"/>
              <a:pPr>
                <a:defRPr/>
              </a:pPr>
              <a:t>38</a:t>
            </a:fld>
            <a:endParaRPr lang="en-US" altLang="ja-JP"/>
          </a:p>
        </p:txBody>
      </p:sp>
      <p:pic>
        <p:nvPicPr>
          <p:cNvPr id="1029" name="Picture 5"/>
          <p:cNvPicPr>
            <a:picLocks noChangeAspect="1" noChangeArrowheads="1"/>
          </p:cNvPicPr>
          <p:nvPr/>
        </p:nvPicPr>
        <p:blipFill>
          <a:blip r:embed="rId3" cstate="print"/>
          <a:srcRect/>
          <a:stretch>
            <a:fillRect/>
          </a:stretch>
        </p:blipFill>
        <p:spPr bwMode="auto">
          <a:xfrm>
            <a:off x="21605" y="1214422"/>
            <a:ext cx="4478957" cy="5143536"/>
          </a:xfrm>
          <a:prstGeom prst="rect">
            <a:avLst/>
          </a:prstGeom>
          <a:noFill/>
          <a:ln w="9525">
            <a:solidFill>
              <a:schemeClr val="tx1"/>
            </a:solid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4572000" y="1214422"/>
            <a:ext cx="4523687" cy="5429288"/>
          </a:xfrm>
          <a:prstGeom prst="rect">
            <a:avLst/>
          </a:prstGeom>
          <a:noFill/>
          <a:ln w="9525">
            <a:solidFill>
              <a:schemeClr val="tx1"/>
            </a:solidFill>
            <a:miter lim="800000"/>
            <a:headEnd/>
            <a:tailEnd/>
          </a:ln>
        </p:spPr>
      </p:pic>
      <p:grpSp>
        <p:nvGrpSpPr>
          <p:cNvPr id="3" name="グループ化 37"/>
          <p:cNvGrpSpPr/>
          <p:nvPr/>
        </p:nvGrpSpPr>
        <p:grpSpPr>
          <a:xfrm>
            <a:off x="-32" y="1357298"/>
            <a:ext cx="9072626" cy="5286408"/>
            <a:chOff x="-32" y="1357298"/>
            <a:chExt cx="9072626" cy="5286408"/>
          </a:xfrm>
        </p:grpSpPr>
        <p:sp>
          <p:nvSpPr>
            <p:cNvPr id="10" name="正方形/長方形 9"/>
            <p:cNvSpPr/>
            <p:nvPr/>
          </p:nvSpPr>
          <p:spPr bwMode="auto">
            <a:xfrm>
              <a:off x="142844" y="1357298"/>
              <a:ext cx="3143272" cy="428628"/>
            </a:xfrm>
            <a:prstGeom prst="rect">
              <a:avLst/>
            </a:prstGeom>
            <a:noFill/>
            <a:ln w="31750" cap="flat" cmpd="sng" algn="ctr">
              <a:solidFill>
                <a:srgbClr val="FF0000"/>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sp>
          <p:nvSpPr>
            <p:cNvPr id="11" name="正方形/長方形 10"/>
            <p:cNvSpPr/>
            <p:nvPr/>
          </p:nvSpPr>
          <p:spPr bwMode="auto">
            <a:xfrm>
              <a:off x="4714876" y="1357298"/>
              <a:ext cx="3071834" cy="428628"/>
            </a:xfrm>
            <a:prstGeom prst="rect">
              <a:avLst/>
            </a:prstGeom>
            <a:noFill/>
            <a:ln w="31750" cap="flat" cmpd="sng" algn="ctr">
              <a:solidFill>
                <a:srgbClr val="FF0000"/>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sp>
          <p:nvSpPr>
            <p:cNvPr id="12" name="正方形/長方形 11"/>
            <p:cNvSpPr/>
            <p:nvPr/>
          </p:nvSpPr>
          <p:spPr bwMode="auto">
            <a:xfrm>
              <a:off x="4714876" y="4786322"/>
              <a:ext cx="4357718" cy="1214446"/>
            </a:xfrm>
            <a:prstGeom prst="rect">
              <a:avLst/>
            </a:prstGeom>
            <a:noFill/>
            <a:ln w="31750" cap="flat" cmpd="sng" algn="ctr">
              <a:solidFill>
                <a:srgbClr val="FF0000"/>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sp>
          <p:nvSpPr>
            <p:cNvPr id="13" name="正方形/長方形 12"/>
            <p:cNvSpPr/>
            <p:nvPr/>
          </p:nvSpPr>
          <p:spPr bwMode="auto">
            <a:xfrm>
              <a:off x="142844" y="5357826"/>
              <a:ext cx="1357322" cy="428628"/>
            </a:xfrm>
            <a:prstGeom prst="rect">
              <a:avLst/>
            </a:prstGeom>
            <a:noFill/>
            <a:ln w="31750" cap="flat" cmpd="sng" algn="ctr">
              <a:solidFill>
                <a:srgbClr val="FF0000"/>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sp>
          <p:nvSpPr>
            <p:cNvPr id="16" name="正方形/長方形 15"/>
            <p:cNvSpPr/>
            <p:nvPr/>
          </p:nvSpPr>
          <p:spPr bwMode="auto">
            <a:xfrm>
              <a:off x="0" y="2428868"/>
              <a:ext cx="2000232" cy="428628"/>
            </a:xfrm>
            <a:prstGeom prst="rect">
              <a:avLst/>
            </a:prstGeom>
            <a:noFill/>
            <a:ln w="31750" cap="flat" cmpd="sng" algn="ctr">
              <a:solidFill>
                <a:srgbClr val="FF0000"/>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sp>
          <p:nvSpPr>
            <p:cNvPr id="17" name="正方形/長方形 16"/>
            <p:cNvSpPr/>
            <p:nvPr/>
          </p:nvSpPr>
          <p:spPr bwMode="auto">
            <a:xfrm>
              <a:off x="-32" y="3786190"/>
              <a:ext cx="1142976" cy="428628"/>
            </a:xfrm>
            <a:prstGeom prst="rect">
              <a:avLst/>
            </a:prstGeom>
            <a:noFill/>
            <a:ln w="31750" cap="flat" cmpd="sng" algn="ctr">
              <a:solidFill>
                <a:srgbClr val="FF0000"/>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grpSp>
          <p:nvGrpSpPr>
            <p:cNvPr id="4" name="グループ化 30"/>
            <p:cNvGrpSpPr/>
            <p:nvPr/>
          </p:nvGrpSpPr>
          <p:grpSpPr>
            <a:xfrm>
              <a:off x="1500166" y="1571612"/>
              <a:ext cx="3357586" cy="5072094"/>
              <a:chOff x="1500166" y="1571612"/>
              <a:chExt cx="3357586" cy="5072094"/>
            </a:xfrm>
          </p:grpSpPr>
          <p:cxnSp>
            <p:nvCxnSpPr>
              <p:cNvPr id="19" name="直線矢印コネクタ 7"/>
              <p:cNvCxnSpPr>
                <a:cxnSpLocks noChangeShapeType="1"/>
                <a:stCxn id="13" idx="3"/>
                <a:endCxn id="12" idx="1"/>
              </p:cNvCxnSpPr>
              <p:nvPr/>
            </p:nvCxnSpPr>
            <p:spPr bwMode="auto">
              <a:xfrm flipV="1">
                <a:off x="1500166" y="5393545"/>
                <a:ext cx="3214710" cy="178595"/>
              </a:xfrm>
              <a:prstGeom prst="straightConnector1">
                <a:avLst/>
              </a:prstGeom>
              <a:noFill/>
              <a:ln w="63500" algn="ctr">
                <a:solidFill>
                  <a:srgbClr val="FF0000"/>
                </a:solidFill>
                <a:round/>
                <a:headEnd type="arrow" w="med" len="med"/>
                <a:tailEnd type="arrow" w="med" len="med"/>
              </a:ln>
            </p:spPr>
          </p:cxnSp>
          <p:cxnSp>
            <p:nvCxnSpPr>
              <p:cNvPr id="24" name="直線矢印コネクタ 7"/>
              <p:cNvCxnSpPr>
                <a:cxnSpLocks noChangeShapeType="1"/>
                <a:stCxn id="10" idx="3"/>
                <a:endCxn id="11" idx="1"/>
              </p:cNvCxnSpPr>
              <p:nvPr/>
            </p:nvCxnSpPr>
            <p:spPr bwMode="auto">
              <a:xfrm>
                <a:off x="3286116" y="1571612"/>
                <a:ext cx="1428760" cy="1588"/>
              </a:xfrm>
              <a:prstGeom prst="straightConnector1">
                <a:avLst/>
              </a:prstGeom>
              <a:noFill/>
              <a:ln w="63500" algn="ctr">
                <a:solidFill>
                  <a:srgbClr val="FF0000"/>
                </a:solidFill>
                <a:round/>
                <a:headEnd type="arrow" w="med" len="med"/>
                <a:tailEnd type="arrow" w="med" len="med"/>
              </a:ln>
            </p:spPr>
          </p:cxnSp>
          <p:sp>
            <p:nvSpPr>
              <p:cNvPr id="27" name="角丸四角形吹き出し 16"/>
              <p:cNvSpPr>
                <a:spLocks noChangeArrowheads="1"/>
              </p:cNvSpPr>
              <p:nvPr/>
            </p:nvSpPr>
            <p:spPr bwMode="auto">
              <a:xfrm>
                <a:off x="1928816" y="6072206"/>
                <a:ext cx="2285994" cy="571500"/>
              </a:xfrm>
              <a:prstGeom prst="wedgeRoundRectCallout">
                <a:avLst>
                  <a:gd name="adj1" fmla="val 3949"/>
                  <a:gd name="adj2" fmla="val -151686"/>
                  <a:gd name="adj3" fmla="val 16667"/>
                </a:avLst>
              </a:prstGeom>
              <a:solidFill>
                <a:srgbClr val="FF9900"/>
              </a:solidFill>
              <a:ln w="9525" algn="ctr">
                <a:solidFill>
                  <a:schemeClr val="tx1"/>
                </a:solidFill>
                <a:round/>
                <a:headEnd/>
                <a:tailEnd/>
              </a:ln>
            </p:spPr>
            <p:txBody>
              <a:bodyPr wrap="none" lIns="90000" tIns="46800" rIns="90000" bIns="46800" anchor="ctr"/>
              <a:lstStyle/>
              <a:p>
                <a:pPr algn="ctr"/>
                <a:r>
                  <a:rPr lang="ja-JP" altLang="en-US" dirty="0" smtClean="0"/>
                  <a:t>差分の対応関係</a:t>
                </a:r>
                <a:endParaRPr lang="ja-JP" altLang="en-US" dirty="0"/>
              </a:p>
            </p:txBody>
          </p:sp>
          <p:sp>
            <p:nvSpPr>
              <p:cNvPr id="28" name="角丸四角形吹き出し 16"/>
              <p:cNvSpPr>
                <a:spLocks noChangeArrowheads="1"/>
              </p:cNvSpPr>
              <p:nvPr/>
            </p:nvSpPr>
            <p:spPr bwMode="auto">
              <a:xfrm>
                <a:off x="2643174" y="1928802"/>
                <a:ext cx="2214578" cy="571500"/>
              </a:xfrm>
              <a:prstGeom prst="wedgeRoundRectCallout">
                <a:avLst>
                  <a:gd name="adj1" fmla="val 9767"/>
                  <a:gd name="adj2" fmla="val -102030"/>
                  <a:gd name="adj3" fmla="val 16667"/>
                </a:avLst>
              </a:prstGeom>
              <a:solidFill>
                <a:srgbClr val="FF9900"/>
              </a:solidFill>
              <a:ln w="9525" algn="ctr">
                <a:solidFill>
                  <a:schemeClr val="tx1"/>
                </a:solidFill>
                <a:round/>
                <a:headEnd/>
                <a:tailEnd/>
              </a:ln>
            </p:spPr>
            <p:txBody>
              <a:bodyPr wrap="none" lIns="90000" tIns="46800" rIns="90000" bIns="46800" anchor="ctr"/>
              <a:lstStyle/>
              <a:p>
                <a:pPr algn="ctr"/>
                <a:r>
                  <a:rPr lang="ja-JP" altLang="en-US" dirty="0" smtClean="0"/>
                  <a:t>差分の対応関係</a:t>
                </a:r>
                <a:endParaRPr lang="ja-JP" altLang="en-US" dirty="0"/>
              </a:p>
            </p:txBody>
          </p:sp>
        </p:grpSp>
        <p:grpSp>
          <p:nvGrpSpPr>
            <p:cNvPr id="5" name="グループ化 31"/>
            <p:cNvGrpSpPr/>
            <p:nvPr/>
          </p:nvGrpSpPr>
          <p:grpSpPr>
            <a:xfrm>
              <a:off x="1500166" y="3071814"/>
              <a:ext cx="3286148" cy="2000260"/>
              <a:chOff x="1500166" y="3071814"/>
              <a:chExt cx="3286148" cy="2000260"/>
            </a:xfrm>
          </p:grpSpPr>
          <p:sp>
            <p:nvSpPr>
              <p:cNvPr id="29" name="角丸四角形吹き出し 16"/>
              <p:cNvSpPr>
                <a:spLocks noChangeArrowheads="1"/>
              </p:cNvSpPr>
              <p:nvPr/>
            </p:nvSpPr>
            <p:spPr bwMode="auto">
              <a:xfrm>
                <a:off x="1571604" y="3071814"/>
                <a:ext cx="3214710" cy="571500"/>
              </a:xfrm>
              <a:prstGeom prst="wedgeRoundRectCallout">
                <a:avLst>
                  <a:gd name="adj1" fmla="val -36823"/>
                  <a:gd name="adj2" fmla="val -135133"/>
                  <a:gd name="adj3" fmla="val 16667"/>
                </a:avLst>
              </a:prstGeom>
              <a:solidFill>
                <a:srgbClr val="99CCFF"/>
              </a:solidFill>
              <a:ln w="9525" algn="ctr">
                <a:solidFill>
                  <a:schemeClr val="tx1"/>
                </a:solidFill>
                <a:round/>
                <a:headEnd/>
                <a:tailEnd/>
              </a:ln>
            </p:spPr>
            <p:txBody>
              <a:bodyPr wrap="none" lIns="90000" tIns="46800" rIns="90000" bIns="46800" anchor="ctr"/>
              <a:lstStyle/>
              <a:p>
                <a:pPr algn="ctr"/>
                <a:r>
                  <a:rPr lang="ja-JP" altLang="en-US" dirty="0" smtClean="0"/>
                  <a:t>対応関係の無い差分</a:t>
                </a:r>
                <a:endParaRPr lang="ja-JP" altLang="en-US" dirty="0"/>
              </a:p>
            </p:txBody>
          </p:sp>
          <p:sp>
            <p:nvSpPr>
              <p:cNvPr id="30" name="角丸四角形吹き出し 16"/>
              <p:cNvSpPr>
                <a:spLocks noChangeArrowheads="1"/>
              </p:cNvSpPr>
              <p:nvPr/>
            </p:nvSpPr>
            <p:spPr bwMode="auto">
              <a:xfrm>
                <a:off x="1500166" y="4500574"/>
                <a:ext cx="3214710" cy="571500"/>
              </a:xfrm>
              <a:prstGeom prst="wedgeRoundRectCallout">
                <a:avLst>
                  <a:gd name="adj1" fmla="val -60854"/>
                  <a:gd name="adj2" fmla="val -140650"/>
                  <a:gd name="adj3" fmla="val 16667"/>
                </a:avLst>
              </a:prstGeom>
              <a:solidFill>
                <a:srgbClr val="99CCFF"/>
              </a:solidFill>
              <a:ln w="9525" algn="ctr">
                <a:solidFill>
                  <a:schemeClr val="tx1"/>
                </a:solidFill>
                <a:round/>
                <a:headEnd/>
                <a:tailEnd/>
              </a:ln>
            </p:spPr>
            <p:txBody>
              <a:bodyPr wrap="none" lIns="90000" tIns="46800" rIns="90000" bIns="46800" anchor="ctr"/>
              <a:lstStyle/>
              <a:p>
                <a:pPr algn="ctr"/>
                <a:r>
                  <a:rPr lang="ja-JP" altLang="en-US" dirty="0" smtClean="0"/>
                  <a:t>対応関係の無い差分</a:t>
                </a:r>
                <a:endParaRPr lang="ja-JP" altLang="en-US" dirty="0"/>
              </a:p>
            </p:txBody>
          </p:sp>
        </p:grpSp>
      </p:grpSp>
      <p:grpSp>
        <p:nvGrpSpPr>
          <p:cNvPr id="7" name="グループ化 38"/>
          <p:cNvGrpSpPr/>
          <p:nvPr/>
        </p:nvGrpSpPr>
        <p:grpSpPr>
          <a:xfrm>
            <a:off x="500034" y="1571612"/>
            <a:ext cx="4357696" cy="5072094"/>
            <a:chOff x="500034" y="1571612"/>
            <a:chExt cx="4357696" cy="5072094"/>
          </a:xfrm>
        </p:grpSpPr>
        <p:cxnSp>
          <p:nvCxnSpPr>
            <p:cNvPr id="40" name="直線矢印コネクタ 7"/>
            <p:cNvCxnSpPr>
              <a:cxnSpLocks noChangeShapeType="1"/>
            </p:cNvCxnSpPr>
            <p:nvPr/>
          </p:nvCxnSpPr>
          <p:spPr bwMode="auto">
            <a:xfrm>
              <a:off x="1500166" y="4714884"/>
              <a:ext cx="3071818" cy="1587"/>
            </a:xfrm>
            <a:prstGeom prst="straightConnector1">
              <a:avLst/>
            </a:prstGeom>
            <a:noFill/>
            <a:ln w="63500" algn="ctr">
              <a:solidFill>
                <a:srgbClr val="FF9900"/>
              </a:solidFill>
              <a:round/>
              <a:headEnd type="arrow" w="med" len="med"/>
              <a:tailEnd type="arrow" w="med" len="med"/>
            </a:ln>
          </p:spPr>
        </p:cxnSp>
        <p:sp>
          <p:nvSpPr>
            <p:cNvPr id="41" name="角丸四角形吹き出し 16"/>
            <p:cNvSpPr>
              <a:spLocks noChangeArrowheads="1"/>
            </p:cNvSpPr>
            <p:nvPr/>
          </p:nvSpPr>
          <p:spPr bwMode="auto">
            <a:xfrm>
              <a:off x="500034" y="6072206"/>
              <a:ext cx="4000506" cy="571500"/>
            </a:xfrm>
            <a:prstGeom prst="wedgeRoundRectCallout">
              <a:avLst>
                <a:gd name="adj1" fmla="val 21782"/>
                <a:gd name="adj2" fmla="val -278583"/>
                <a:gd name="adj3" fmla="val 16667"/>
              </a:avLst>
            </a:prstGeom>
            <a:solidFill>
              <a:srgbClr val="FFCC99"/>
            </a:solidFill>
            <a:ln w="9525" algn="ctr">
              <a:solidFill>
                <a:schemeClr val="tx1"/>
              </a:solidFill>
              <a:round/>
              <a:headEnd/>
              <a:tailEnd/>
            </a:ln>
          </p:spPr>
          <p:txBody>
            <a:bodyPr wrap="none" lIns="90000" tIns="46800" rIns="90000" bIns="46800" anchor="ctr"/>
            <a:lstStyle/>
            <a:p>
              <a:pPr algn="ctr"/>
              <a:r>
                <a:rPr lang="ja-JP" altLang="en-US" dirty="0" smtClean="0"/>
                <a:t>抽出するコード片の対応関係</a:t>
              </a:r>
              <a:endParaRPr lang="ja-JP" altLang="en-US" dirty="0"/>
            </a:p>
          </p:txBody>
        </p:sp>
        <p:cxnSp>
          <p:nvCxnSpPr>
            <p:cNvPr id="42" name="直線矢印コネクタ 7"/>
            <p:cNvCxnSpPr>
              <a:cxnSpLocks noChangeShapeType="1"/>
            </p:cNvCxnSpPr>
            <p:nvPr/>
          </p:nvCxnSpPr>
          <p:spPr bwMode="auto">
            <a:xfrm flipV="1">
              <a:off x="3214678" y="1571612"/>
              <a:ext cx="1571636" cy="1"/>
            </a:xfrm>
            <a:prstGeom prst="straightConnector1">
              <a:avLst/>
            </a:prstGeom>
            <a:noFill/>
            <a:ln w="63500" algn="ctr">
              <a:solidFill>
                <a:srgbClr val="FF9900"/>
              </a:solidFill>
              <a:round/>
              <a:headEnd type="arrow" w="med" len="med"/>
              <a:tailEnd type="arrow" w="med" len="med"/>
            </a:ln>
          </p:spPr>
        </p:cxnSp>
        <p:sp>
          <p:nvSpPr>
            <p:cNvPr id="43" name="角丸四角形吹き出し 16"/>
            <p:cNvSpPr>
              <a:spLocks noChangeArrowheads="1"/>
            </p:cNvSpPr>
            <p:nvPr/>
          </p:nvSpPr>
          <p:spPr bwMode="auto">
            <a:xfrm>
              <a:off x="857224" y="1928802"/>
              <a:ext cx="4000506" cy="571500"/>
            </a:xfrm>
            <a:prstGeom prst="wedgeRoundRectCallout">
              <a:avLst>
                <a:gd name="adj1" fmla="val 27693"/>
                <a:gd name="adj2" fmla="val -102031"/>
                <a:gd name="adj3" fmla="val 16667"/>
              </a:avLst>
            </a:prstGeom>
            <a:solidFill>
              <a:srgbClr val="FFCC99"/>
            </a:solidFill>
            <a:ln w="9525" algn="ctr">
              <a:solidFill>
                <a:schemeClr val="tx1"/>
              </a:solidFill>
              <a:round/>
              <a:headEnd/>
              <a:tailEnd/>
            </a:ln>
          </p:spPr>
          <p:txBody>
            <a:bodyPr wrap="none" lIns="90000" tIns="46800" rIns="90000" bIns="46800" anchor="ctr"/>
            <a:lstStyle/>
            <a:p>
              <a:pPr algn="ctr"/>
              <a:r>
                <a:rPr lang="ja-JP" altLang="en-US" dirty="0" smtClean="0"/>
                <a:t>抽出するコード片の対応関係</a:t>
              </a:r>
              <a:endParaRPr lang="ja-JP"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番号プレースホルダ 5"/>
          <p:cNvSpPr>
            <a:spLocks noGrp="1"/>
          </p:cNvSpPr>
          <p:nvPr>
            <p:ph type="sldNum" sz="quarter" idx="12"/>
          </p:nvPr>
        </p:nvSpPr>
        <p:spPr>
          <a:noFill/>
        </p:spPr>
        <p:txBody>
          <a:bodyPr/>
          <a:lstStyle/>
          <a:p>
            <a:fld id="{DD0DCB49-6E69-498E-A29A-5A0A78CF595C}" type="slidenum">
              <a:rPr lang="en-US" altLang="ja-JP" smtClean="0"/>
              <a:pPr/>
              <a:t>3</a:t>
            </a:fld>
            <a:endParaRPr lang="en-US" altLang="ja-JP" smtClean="0"/>
          </a:p>
        </p:txBody>
      </p:sp>
      <p:sp>
        <p:nvSpPr>
          <p:cNvPr id="6147" name="Rectangle 2"/>
          <p:cNvSpPr>
            <a:spLocks noGrp="1" noChangeArrowheads="1"/>
          </p:cNvSpPr>
          <p:nvPr>
            <p:ph type="title"/>
          </p:nvPr>
        </p:nvSpPr>
        <p:spPr/>
        <p:txBody>
          <a:bodyPr/>
          <a:lstStyle/>
          <a:p>
            <a:pPr eaLnBrk="1" hangingPunct="1"/>
            <a:r>
              <a:rPr lang="en-US" altLang="ja-JP" smtClean="0"/>
              <a:t>Template Method </a:t>
            </a:r>
            <a:r>
              <a:rPr lang="ja-JP" altLang="en-US" smtClean="0"/>
              <a:t>パターン</a:t>
            </a:r>
          </a:p>
        </p:txBody>
      </p:sp>
      <p:sp>
        <p:nvSpPr>
          <p:cNvPr id="6148" name="Rectangle 38"/>
          <p:cNvSpPr>
            <a:spLocks noChangeArrowheads="1"/>
          </p:cNvSpPr>
          <p:nvPr/>
        </p:nvSpPr>
        <p:spPr bwMode="auto">
          <a:xfrm>
            <a:off x="571500" y="2005013"/>
            <a:ext cx="2159000" cy="360362"/>
          </a:xfrm>
          <a:prstGeom prst="rect">
            <a:avLst/>
          </a:prstGeom>
          <a:solidFill>
            <a:schemeClr val="bg1"/>
          </a:solidFill>
          <a:ln w="9525">
            <a:solidFill>
              <a:schemeClr val="tx1"/>
            </a:solidFill>
            <a:miter lim="800000"/>
            <a:headEnd/>
            <a:tailEnd/>
          </a:ln>
        </p:spPr>
        <p:txBody>
          <a:bodyPr wrap="none" anchor="ctr"/>
          <a:lstStyle/>
          <a:p>
            <a:r>
              <a:rPr lang="en-US" altLang="ja-JP" sz="1800"/>
              <a:t>AbstractClass</a:t>
            </a:r>
          </a:p>
        </p:txBody>
      </p:sp>
      <p:sp>
        <p:nvSpPr>
          <p:cNvPr id="6149" name="Rectangle 39"/>
          <p:cNvSpPr>
            <a:spLocks noChangeArrowheads="1"/>
          </p:cNvSpPr>
          <p:nvPr/>
        </p:nvSpPr>
        <p:spPr bwMode="auto">
          <a:xfrm>
            <a:off x="571500" y="2365375"/>
            <a:ext cx="2159000" cy="936625"/>
          </a:xfrm>
          <a:prstGeom prst="rect">
            <a:avLst/>
          </a:prstGeom>
          <a:solidFill>
            <a:schemeClr val="bg1"/>
          </a:solidFill>
          <a:ln w="9525">
            <a:solidFill>
              <a:schemeClr val="tx1"/>
            </a:solidFill>
            <a:miter lim="800000"/>
            <a:headEnd/>
            <a:tailEnd/>
          </a:ln>
        </p:spPr>
        <p:txBody>
          <a:bodyPr wrap="none" anchor="ctr"/>
          <a:lstStyle/>
          <a:p>
            <a:r>
              <a:rPr lang="en-US" altLang="ja-JP" sz="1800" i="1" dirty="0">
                <a:solidFill>
                  <a:srgbClr val="0070C0"/>
                </a:solidFill>
              </a:rPr>
              <a:t>#method1()</a:t>
            </a:r>
          </a:p>
          <a:p>
            <a:r>
              <a:rPr lang="en-US" altLang="ja-JP" sz="1800" i="1" dirty="0">
                <a:solidFill>
                  <a:srgbClr val="008000"/>
                </a:solidFill>
              </a:rPr>
              <a:t>#method2()</a:t>
            </a:r>
          </a:p>
          <a:p>
            <a:r>
              <a:rPr lang="en-US" altLang="ja-JP" sz="1800" dirty="0"/>
              <a:t>+</a:t>
            </a:r>
            <a:r>
              <a:rPr lang="en-US" altLang="ja-JP" sz="1800" dirty="0" err="1"/>
              <a:t>templateMethod</a:t>
            </a:r>
            <a:r>
              <a:rPr lang="en-US" altLang="ja-JP" sz="1800" dirty="0"/>
              <a:t>()</a:t>
            </a:r>
          </a:p>
        </p:txBody>
      </p:sp>
      <p:sp>
        <p:nvSpPr>
          <p:cNvPr id="6150" name="Rectangle 41"/>
          <p:cNvSpPr>
            <a:spLocks noChangeArrowheads="1"/>
          </p:cNvSpPr>
          <p:nvPr/>
        </p:nvSpPr>
        <p:spPr bwMode="auto">
          <a:xfrm>
            <a:off x="571500" y="4454525"/>
            <a:ext cx="2159000" cy="360363"/>
          </a:xfrm>
          <a:prstGeom prst="rect">
            <a:avLst/>
          </a:prstGeom>
          <a:solidFill>
            <a:schemeClr val="bg1"/>
          </a:solidFill>
          <a:ln w="9525">
            <a:solidFill>
              <a:schemeClr val="tx1"/>
            </a:solidFill>
            <a:miter lim="800000"/>
            <a:headEnd/>
            <a:tailEnd/>
          </a:ln>
        </p:spPr>
        <p:txBody>
          <a:bodyPr wrap="none" anchor="ctr"/>
          <a:lstStyle/>
          <a:p>
            <a:r>
              <a:rPr lang="en-US" altLang="ja-JP" sz="1800"/>
              <a:t>ConcreteClass1</a:t>
            </a:r>
          </a:p>
        </p:txBody>
      </p:sp>
      <p:sp>
        <p:nvSpPr>
          <p:cNvPr id="6151" name="Rectangle 42"/>
          <p:cNvSpPr>
            <a:spLocks noChangeArrowheads="1"/>
          </p:cNvSpPr>
          <p:nvPr/>
        </p:nvSpPr>
        <p:spPr bwMode="auto">
          <a:xfrm>
            <a:off x="571500" y="4813300"/>
            <a:ext cx="2159000" cy="576263"/>
          </a:xfrm>
          <a:prstGeom prst="rect">
            <a:avLst/>
          </a:prstGeom>
          <a:solidFill>
            <a:schemeClr val="bg1"/>
          </a:solidFill>
          <a:ln w="9525">
            <a:solidFill>
              <a:schemeClr val="tx1"/>
            </a:solidFill>
            <a:miter lim="800000"/>
            <a:headEnd/>
            <a:tailEnd/>
          </a:ln>
        </p:spPr>
        <p:txBody>
          <a:bodyPr wrap="none" anchor="ctr"/>
          <a:lstStyle/>
          <a:p>
            <a:r>
              <a:rPr lang="en-US" altLang="ja-JP" sz="1800" b="1" dirty="0">
                <a:solidFill>
                  <a:srgbClr val="0070C0"/>
                </a:solidFill>
              </a:rPr>
              <a:t>#method1()</a:t>
            </a:r>
          </a:p>
          <a:p>
            <a:r>
              <a:rPr lang="en-US" altLang="ja-JP" sz="1800" b="1" dirty="0">
                <a:solidFill>
                  <a:srgbClr val="008000"/>
                </a:solidFill>
              </a:rPr>
              <a:t>#method2()</a:t>
            </a:r>
          </a:p>
        </p:txBody>
      </p:sp>
      <p:sp>
        <p:nvSpPr>
          <p:cNvPr id="6152" name="Rectangle 43"/>
          <p:cNvSpPr>
            <a:spLocks noChangeArrowheads="1"/>
          </p:cNvSpPr>
          <p:nvPr/>
        </p:nvSpPr>
        <p:spPr bwMode="auto">
          <a:xfrm>
            <a:off x="2947988" y="4454525"/>
            <a:ext cx="2159000" cy="360363"/>
          </a:xfrm>
          <a:prstGeom prst="rect">
            <a:avLst/>
          </a:prstGeom>
          <a:solidFill>
            <a:schemeClr val="bg1"/>
          </a:solidFill>
          <a:ln w="9525">
            <a:solidFill>
              <a:schemeClr val="tx1"/>
            </a:solidFill>
            <a:miter lim="800000"/>
            <a:headEnd/>
            <a:tailEnd/>
          </a:ln>
        </p:spPr>
        <p:txBody>
          <a:bodyPr wrap="none" anchor="ctr"/>
          <a:lstStyle/>
          <a:p>
            <a:r>
              <a:rPr lang="en-US" altLang="ja-JP" sz="1800"/>
              <a:t>ConcreteClass2</a:t>
            </a:r>
          </a:p>
        </p:txBody>
      </p:sp>
      <p:sp>
        <p:nvSpPr>
          <p:cNvPr id="6153" name="Rectangle 44"/>
          <p:cNvSpPr>
            <a:spLocks noChangeArrowheads="1"/>
          </p:cNvSpPr>
          <p:nvPr/>
        </p:nvSpPr>
        <p:spPr bwMode="auto">
          <a:xfrm>
            <a:off x="2947988" y="4813300"/>
            <a:ext cx="2159000" cy="576263"/>
          </a:xfrm>
          <a:prstGeom prst="rect">
            <a:avLst/>
          </a:prstGeom>
          <a:solidFill>
            <a:schemeClr val="bg1"/>
          </a:solidFill>
          <a:ln w="9525">
            <a:solidFill>
              <a:schemeClr val="tx1"/>
            </a:solidFill>
            <a:miter lim="800000"/>
            <a:headEnd/>
            <a:tailEnd/>
          </a:ln>
        </p:spPr>
        <p:txBody>
          <a:bodyPr wrap="none" anchor="ctr"/>
          <a:lstStyle/>
          <a:p>
            <a:r>
              <a:rPr lang="en-US" altLang="ja-JP" sz="1800" b="1" dirty="0">
                <a:solidFill>
                  <a:srgbClr val="0070C0"/>
                </a:solidFill>
              </a:rPr>
              <a:t>#method1()</a:t>
            </a:r>
          </a:p>
          <a:p>
            <a:r>
              <a:rPr lang="en-US" altLang="ja-JP" sz="1800" b="1" dirty="0">
                <a:solidFill>
                  <a:srgbClr val="008000"/>
                </a:solidFill>
              </a:rPr>
              <a:t>#method2()</a:t>
            </a:r>
          </a:p>
        </p:txBody>
      </p:sp>
      <p:cxnSp>
        <p:nvCxnSpPr>
          <p:cNvPr id="6154" name="AutoShape 45"/>
          <p:cNvCxnSpPr>
            <a:cxnSpLocks noChangeShapeType="1"/>
            <a:stCxn id="6150" idx="0"/>
            <a:endCxn id="6149" idx="2"/>
          </p:cNvCxnSpPr>
          <p:nvPr/>
        </p:nvCxnSpPr>
        <p:spPr bwMode="auto">
          <a:xfrm rot="-5400000">
            <a:off x="1074737" y="3878263"/>
            <a:ext cx="1152525" cy="0"/>
          </a:xfrm>
          <a:prstGeom prst="straightConnector1">
            <a:avLst/>
          </a:prstGeom>
          <a:noFill/>
          <a:ln w="12700">
            <a:solidFill>
              <a:schemeClr val="tx1"/>
            </a:solidFill>
            <a:round/>
            <a:headEnd/>
            <a:tailEnd/>
          </a:ln>
        </p:spPr>
      </p:cxnSp>
      <p:cxnSp>
        <p:nvCxnSpPr>
          <p:cNvPr id="6155" name="AutoShape 46"/>
          <p:cNvCxnSpPr>
            <a:cxnSpLocks noChangeShapeType="1"/>
            <a:stCxn id="6152" idx="0"/>
            <a:endCxn id="6149" idx="2"/>
          </p:cNvCxnSpPr>
          <p:nvPr/>
        </p:nvCxnSpPr>
        <p:spPr bwMode="auto">
          <a:xfrm rot="5400000" flipH="1">
            <a:off x="2262981" y="2690019"/>
            <a:ext cx="1152525" cy="2376488"/>
          </a:xfrm>
          <a:prstGeom prst="bentConnector3">
            <a:avLst>
              <a:gd name="adj1" fmla="val 50000"/>
            </a:avLst>
          </a:prstGeom>
          <a:noFill/>
          <a:ln w="12700">
            <a:solidFill>
              <a:schemeClr val="tx1"/>
            </a:solidFill>
            <a:miter lim="800000"/>
            <a:headEnd/>
            <a:tailEnd/>
          </a:ln>
        </p:spPr>
      </p:cxnSp>
      <p:cxnSp>
        <p:nvCxnSpPr>
          <p:cNvPr id="6156" name="AutoShape 53"/>
          <p:cNvCxnSpPr>
            <a:cxnSpLocks noChangeShapeType="1"/>
            <a:endCxn id="6157" idx="1"/>
          </p:cNvCxnSpPr>
          <p:nvPr/>
        </p:nvCxnSpPr>
        <p:spPr bwMode="auto">
          <a:xfrm flipV="1">
            <a:off x="2659063" y="2582863"/>
            <a:ext cx="647700" cy="528637"/>
          </a:xfrm>
          <a:prstGeom prst="straightConnector1">
            <a:avLst/>
          </a:prstGeom>
          <a:noFill/>
          <a:ln w="38100">
            <a:solidFill>
              <a:schemeClr val="tx1"/>
            </a:solidFill>
            <a:prstDash val="sysDot"/>
            <a:round/>
            <a:headEnd/>
            <a:tailEnd/>
          </a:ln>
        </p:spPr>
      </p:cxnSp>
      <p:sp>
        <p:nvSpPr>
          <p:cNvPr id="6157" name="AutoShape 54"/>
          <p:cNvSpPr>
            <a:spLocks noChangeArrowheads="1"/>
          </p:cNvSpPr>
          <p:nvPr/>
        </p:nvSpPr>
        <p:spPr bwMode="auto">
          <a:xfrm flipV="1">
            <a:off x="3306763" y="1430338"/>
            <a:ext cx="2376487" cy="2305050"/>
          </a:xfrm>
          <a:prstGeom prst="foldedCorner">
            <a:avLst>
              <a:gd name="adj" fmla="val 12500"/>
            </a:avLst>
          </a:prstGeom>
          <a:solidFill>
            <a:srgbClr val="FFFF99"/>
          </a:solidFill>
          <a:ln w="9525">
            <a:solidFill>
              <a:schemeClr val="tx1"/>
            </a:solidFill>
            <a:round/>
            <a:headEnd/>
            <a:tailEnd/>
          </a:ln>
        </p:spPr>
        <p:txBody>
          <a:bodyPr rot="10800000" wrap="none" anchor="b"/>
          <a:lstStyle/>
          <a:p>
            <a:r>
              <a:rPr lang="en-US" altLang="ja-JP" sz="1800" dirty="0"/>
              <a:t>public …</a:t>
            </a:r>
          </a:p>
          <a:p>
            <a:r>
              <a:rPr lang="en-US" altLang="ja-JP" sz="1800" dirty="0"/>
              <a:t>    </a:t>
            </a:r>
            <a:r>
              <a:rPr lang="en-US" altLang="ja-JP" sz="1800" dirty="0" err="1"/>
              <a:t>templateMethod</a:t>
            </a:r>
            <a:r>
              <a:rPr lang="ja-JP" altLang="en-US" sz="1800" dirty="0"/>
              <a:t>｛</a:t>
            </a:r>
          </a:p>
          <a:p>
            <a:r>
              <a:rPr lang="ja-JP" altLang="en-US" sz="1800" dirty="0"/>
              <a:t>  </a:t>
            </a:r>
            <a:r>
              <a:rPr lang="en-US" altLang="ja-JP" sz="1800" dirty="0"/>
              <a:t>…</a:t>
            </a:r>
          </a:p>
          <a:p>
            <a:r>
              <a:rPr lang="en-US" altLang="ja-JP" sz="1800" dirty="0"/>
              <a:t>  this.</a:t>
            </a:r>
            <a:r>
              <a:rPr lang="en-US" altLang="ja-JP" sz="1800" b="1" dirty="0">
                <a:solidFill>
                  <a:srgbClr val="0070C0"/>
                </a:solidFill>
              </a:rPr>
              <a:t>method1()</a:t>
            </a:r>
          </a:p>
          <a:p>
            <a:r>
              <a:rPr lang="en-US" altLang="ja-JP" sz="1800" dirty="0"/>
              <a:t>  … </a:t>
            </a:r>
          </a:p>
          <a:p>
            <a:r>
              <a:rPr lang="en-US" altLang="ja-JP" sz="1800" dirty="0"/>
              <a:t>  this.</a:t>
            </a:r>
            <a:r>
              <a:rPr lang="en-US" altLang="ja-JP" sz="1800" b="1" dirty="0">
                <a:solidFill>
                  <a:srgbClr val="008000"/>
                </a:solidFill>
              </a:rPr>
              <a:t>method2()</a:t>
            </a:r>
          </a:p>
          <a:p>
            <a:r>
              <a:rPr lang="en-US" altLang="ja-JP" sz="1800" dirty="0"/>
              <a:t>  …</a:t>
            </a:r>
          </a:p>
          <a:p>
            <a:r>
              <a:rPr lang="en-US" altLang="ja-JP" sz="1800" dirty="0"/>
              <a:t>}</a:t>
            </a:r>
          </a:p>
        </p:txBody>
      </p:sp>
      <p:grpSp>
        <p:nvGrpSpPr>
          <p:cNvPr id="2" name="Group 63"/>
          <p:cNvGrpSpPr>
            <a:grpSpLocks/>
          </p:cNvGrpSpPr>
          <p:nvPr/>
        </p:nvGrpSpPr>
        <p:grpSpPr bwMode="auto">
          <a:xfrm>
            <a:off x="1643063" y="3302000"/>
            <a:ext cx="5911850" cy="2087563"/>
            <a:chOff x="1151" y="2432"/>
            <a:chExt cx="3724" cy="1315"/>
          </a:xfrm>
        </p:grpSpPr>
        <p:sp>
          <p:nvSpPr>
            <p:cNvPr id="6164" name="Rectangle 55"/>
            <p:cNvSpPr>
              <a:spLocks noChangeArrowheads="1"/>
            </p:cNvSpPr>
            <p:nvPr/>
          </p:nvSpPr>
          <p:spPr bwMode="auto">
            <a:xfrm>
              <a:off x="3515" y="3158"/>
              <a:ext cx="1360" cy="227"/>
            </a:xfrm>
            <a:prstGeom prst="rect">
              <a:avLst/>
            </a:prstGeom>
            <a:solidFill>
              <a:schemeClr val="bg1"/>
            </a:solidFill>
            <a:ln w="9525">
              <a:solidFill>
                <a:schemeClr val="tx1"/>
              </a:solidFill>
              <a:miter lim="800000"/>
              <a:headEnd/>
              <a:tailEnd/>
            </a:ln>
          </p:spPr>
          <p:txBody>
            <a:bodyPr wrap="none" anchor="ctr"/>
            <a:lstStyle/>
            <a:p>
              <a:r>
                <a:rPr lang="en-US" altLang="ja-JP" sz="1800"/>
                <a:t>NewClass</a:t>
              </a:r>
            </a:p>
          </p:txBody>
        </p:sp>
        <p:sp>
          <p:nvSpPr>
            <p:cNvPr id="6165" name="Rectangle 56"/>
            <p:cNvSpPr>
              <a:spLocks noChangeArrowheads="1"/>
            </p:cNvSpPr>
            <p:nvPr/>
          </p:nvSpPr>
          <p:spPr bwMode="auto">
            <a:xfrm>
              <a:off x="3515" y="3384"/>
              <a:ext cx="1360" cy="363"/>
            </a:xfrm>
            <a:prstGeom prst="rect">
              <a:avLst/>
            </a:prstGeom>
            <a:solidFill>
              <a:schemeClr val="bg1"/>
            </a:solidFill>
            <a:ln w="9525">
              <a:solidFill>
                <a:schemeClr val="tx1"/>
              </a:solidFill>
              <a:miter lim="800000"/>
              <a:headEnd/>
              <a:tailEnd/>
            </a:ln>
          </p:spPr>
          <p:txBody>
            <a:bodyPr wrap="none" anchor="ctr"/>
            <a:lstStyle/>
            <a:p>
              <a:r>
                <a:rPr lang="en-US" altLang="ja-JP" sz="1800" b="1" dirty="0">
                  <a:solidFill>
                    <a:srgbClr val="0070C0"/>
                  </a:solidFill>
                </a:rPr>
                <a:t>#method1()</a:t>
              </a:r>
            </a:p>
            <a:p>
              <a:r>
                <a:rPr lang="en-US" altLang="ja-JP" sz="1800" b="1" dirty="0">
                  <a:solidFill>
                    <a:srgbClr val="008000"/>
                  </a:solidFill>
                </a:rPr>
                <a:t>#method2()</a:t>
              </a:r>
            </a:p>
          </p:txBody>
        </p:sp>
        <p:cxnSp>
          <p:nvCxnSpPr>
            <p:cNvPr id="6166" name="AutoShape 57"/>
            <p:cNvCxnSpPr>
              <a:cxnSpLocks noChangeShapeType="1"/>
              <a:stCxn id="6164" idx="0"/>
              <a:endCxn id="6149" idx="2"/>
            </p:cNvCxnSpPr>
            <p:nvPr/>
          </p:nvCxnSpPr>
          <p:spPr bwMode="auto">
            <a:xfrm rot="16200000" flipV="1">
              <a:off x="2310" y="1273"/>
              <a:ext cx="726" cy="3043"/>
            </a:xfrm>
            <a:prstGeom prst="bentConnector3">
              <a:avLst>
                <a:gd name="adj1" fmla="val 50000"/>
              </a:avLst>
            </a:prstGeom>
            <a:noFill/>
            <a:ln w="9525">
              <a:solidFill>
                <a:schemeClr val="tx1"/>
              </a:solidFill>
              <a:miter lim="800000"/>
              <a:headEnd/>
              <a:tailEnd type="triangle" w="med" len="med"/>
            </a:ln>
          </p:spPr>
        </p:cxnSp>
      </p:grpSp>
      <p:sp>
        <p:nvSpPr>
          <p:cNvPr id="6159" name="AutoShape 47"/>
          <p:cNvSpPr>
            <a:spLocks noChangeArrowheads="1"/>
          </p:cNvSpPr>
          <p:nvPr/>
        </p:nvSpPr>
        <p:spPr bwMode="auto">
          <a:xfrm>
            <a:off x="1435100" y="3302000"/>
            <a:ext cx="431800" cy="21590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ja-JP" altLang="en-US" sz="1800"/>
          </a:p>
        </p:txBody>
      </p:sp>
      <p:sp>
        <p:nvSpPr>
          <p:cNvPr id="20538" name="AutoShape 58"/>
          <p:cNvSpPr>
            <a:spLocks noChangeArrowheads="1"/>
          </p:cNvSpPr>
          <p:nvPr/>
        </p:nvSpPr>
        <p:spPr bwMode="auto">
          <a:xfrm>
            <a:off x="6548438" y="3157538"/>
            <a:ext cx="2232025" cy="1008062"/>
          </a:xfrm>
          <a:prstGeom prst="wedgeRoundRectCallout">
            <a:avLst>
              <a:gd name="adj1" fmla="val -37625"/>
              <a:gd name="adj2" fmla="val 79921"/>
              <a:gd name="adj3" fmla="val 16667"/>
            </a:avLst>
          </a:prstGeom>
          <a:solidFill>
            <a:srgbClr val="FFCC99"/>
          </a:solidFill>
          <a:ln w="9525">
            <a:solidFill>
              <a:schemeClr val="tx1"/>
            </a:solidFill>
            <a:miter lim="800000"/>
            <a:headEnd/>
            <a:tailEnd/>
          </a:ln>
        </p:spPr>
        <p:txBody>
          <a:bodyPr anchor="ctr"/>
          <a:lstStyle/>
          <a:p>
            <a:pPr algn="ctr"/>
            <a:r>
              <a:rPr lang="ja-JP" altLang="en-US" sz="1800" dirty="0" smtClean="0"/>
              <a:t>抽象メソッドのみを</a:t>
            </a:r>
            <a:endParaRPr lang="en-US" altLang="ja-JP" sz="1800" dirty="0" smtClean="0"/>
          </a:p>
          <a:p>
            <a:pPr algn="ctr"/>
            <a:r>
              <a:rPr lang="ja-JP" altLang="en-US" sz="1800" dirty="0" smtClean="0"/>
              <a:t>オーバーライドして子クラスを追加</a:t>
            </a:r>
            <a:endParaRPr lang="ja-JP" altLang="en-US" sz="1800" dirty="0"/>
          </a:p>
        </p:txBody>
      </p:sp>
      <p:sp>
        <p:nvSpPr>
          <p:cNvPr id="6161" name="AutoShape 59"/>
          <p:cNvSpPr>
            <a:spLocks noChangeArrowheads="1"/>
          </p:cNvSpPr>
          <p:nvPr/>
        </p:nvSpPr>
        <p:spPr bwMode="auto">
          <a:xfrm>
            <a:off x="5972175" y="1357313"/>
            <a:ext cx="2484438" cy="863600"/>
          </a:xfrm>
          <a:prstGeom prst="wedgeRoundRectCallout">
            <a:avLst>
              <a:gd name="adj1" fmla="val -60287"/>
              <a:gd name="adj2" fmla="val 87685"/>
              <a:gd name="adj3" fmla="val 16667"/>
            </a:avLst>
          </a:prstGeom>
          <a:solidFill>
            <a:srgbClr val="CCFFCC"/>
          </a:solidFill>
          <a:ln w="9525">
            <a:solidFill>
              <a:schemeClr val="tx1"/>
            </a:solidFill>
            <a:miter lim="800000"/>
            <a:headEnd/>
            <a:tailEnd/>
          </a:ln>
        </p:spPr>
        <p:txBody>
          <a:bodyPr anchor="ctr"/>
          <a:lstStyle/>
          <a:p>
            <a:pPr algn="ctr"/>
            <a:r>
              <a:rPr lang="ja-JP" altLang="en-US" sz="1800"/>
              <a:t>共通の処理の順序を親クラスで定義</a:t>
            </a:r>
          </a:p>
        </p:txBody>
      </p:sp>
      <p:sp>
        <p:nvSpPr>
          <p:cNvPr id="6162" name="AutoShape 60"/>
          <p:cNvSpPr>
            <a:spLocks noChangeArrowheads="1"/>
          </p:cNvSpPr>
          <p:nvPr/>
        </p:nvSpPr>
        <p:spPr bwMode="auto">
          <a:xfrm>
            <a:off x="1928813" y="5429250"/>
            <a:ext cx="2484437" cy="863600"/>
          </a:xfrm>
          <a:prstGeom prst="wedgeRoundRectCallout">
            <a:avLst>
              <a:gd name="adj1" fmla="val -53343"/>
              <a:gd name="adj2" fmla="val -98111"/>
              <a:gd name="adj3" fmla="val 16667"/>
            </a:avLst>
          </a:prstGeom>
          <a:solidFill>
            <a:srgbClr val="CCFFCC"/>
          </a:solidFill>
          <a:ln w="9525">
            <a:solidFill>
              <a:schemeClr val="tx1"/>
            </a:solidFill>
            <a:miter lim="800000"/>
            <a:headEnd/>
            <a:tailEnd/>
          </a:ln>
        </p:spPr>
        <p:txBody>
          <a:bodyPr anchor="ctr"/>
          <a:lstStyle/>
          <a:p>
            <a:pPr algn="ctr"/>
            <a:r>
              <a:rPr lang="ja-JP" altLang="en-US" sz="1800" dirty="0"/>
              <a:t>子クラスごとに</a:t>
            </a:r>
          </a:p>
          <a:p>
            <a:pPr algn="ctr"/>
            <a:r>
              <a:rPr lang="ja-JP" altLang="en-US" sz="1800" dirty="0" smtClean="0"/>
              <a:t>処理</a:t>
            </a:r>
            <a:r>
              <a:rPr lang="ja-JP" altLang="en-US" sz="1800" dirty="0"/>
              <a:t>の実装を行う</a:t>
            </a:r>
          </a:p>
        </p:txBody>
      </p:sp>
      <p:sp>
        <p:nvSpPr>
          <p:cNvPr id="24" name="Rectangle 3"/>
          <p:cNvSpPr txBox="1">
            <a:spLocks noChangeArrowheads="1"/>
          </p:cNvSpPr>
          <p:nvPr/>
        </p:nvSpPr>
        <p:spPr bwMode="auto">
          <a:xfrm>
            <a:off x="1115616" y="2204864"/>
            <a:ext cx="6929508" cy="3214700"/>
          </a:xfrm>
          <a:prstGeom prst="rect">
            <a:avLst/>
          </a:prstGeom>
          <a:solidFill>
            <a:schemeClr val="accent6">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anchor="ctr">
            <a:normAutofit fontScale="85000" lnSpcReduction="10000"/>
          </a:bodyPr>
          <a:lstStyle/>
          <a:p>
            <a:pPr marL="342900" indent="-342900">
              <a:spcBef>
                <a:spcPct val="20000"/>
              </a:spcBef>
              <a:buClr>
                <a:schemeClr val="accent1"/>
              </a:buClr>
              <a:buSzPct val="80000"/>
              <a:buFont typeface="Wingdings" pitchFamily="2" charset="2"/>
              <a:buChar char="n"/>
              <a:defRPr/>
            </a:pPr>
            <a:r>
              <a:rPr lang="ja-JP" altLang="en-US" sz="3800" kern="0" dirty="0">
                <a:solidFill>
                  <a:schemeClr val="tx1"/>
                </a:solidFill>
              </a:rPr>
              <a:t>共通の処理を親クラスで定義</a:t>
            </a:r>
            <a:endParaRPr lang="en-US" altLang="ja-JP" sz="3800" kern="0" dirty="0">
              <a:solidFill>
                <a:schemeClr val="tx1"/>
              </a:solidFill>
            </a:endParaRPr>
          </a:p>
          <a:p>
            <a:pPr marL="800100" lvl="1" indent="-342900">
              <a:spcBef>
                <a:spcPct val="20000"/>
              </a:spcBef>
              <a:buClr>
                <a:schemeClr val="accent1"/>
              </a:buClr>
              <a:buSzPct val="80000"/>
              <a:buFont typeface="Wingdings" pitchFamily="2" charset="2"/>
              <a:buChar char="n"/>
              <a:defRPr/>
            </a:pPr>
            <a:r>
              <a:rPr lang="ja-JP" altLang="en-US" sz="3200" kern="0" dirty="0">
                <a:solidFill>
                  <a:schemeClr val="tx1"/>
                </a:solidFill>
              </a:rPr>
              <a:t>子クラスにおける記述の重複が減少する</a:t>
            </a:r>
            <a:endParaRPr lang="en-US" altLang="ja-JP" sz="3200" kern="0" dirty="0">
              <a:solidFill>
                <a:schemeClr val="tx1"/>
              </a:solidFill>
            </a:endParaRPr>
          </a:p>
          <a:p>
            <a:pPr marL="800100" lvl="1" indent="-342900">
              <a:spcBef>
                <a:spcPct val="20000"/>
              </a:spcBef>
              <a:buClr>
                <a:schemeClr val="accent1"/>
              </a:buClr>
              <a:buSzPct val="80000"/>
              <a:buFont typeface="Wingdings" pitchFamily="2" charset="2"/>
              <a:buChar char="n"/>
              <a:defRPr/>
            </a:pPr>
            <a:r>
              <a:rPr lang="ja-JP" altLang="en-US" sz="3200" kern="0" dirty="0">
                <a:solidFill>
                  <a:schemeClr val="tx1"/>
                </a:solidFill>
              </a:rPr>
              <a:t>共通の処理</a:t>
            </a:r>
            <a:r>
              <a:rPr lang="ja-JP" altLang="en-US" sz="3200" kern="0" dirty="0" smtClean="0">
                <a:solidFill>
                  <a:schemeClr val="tx1"/>
                </a:solidFill>
              </a:rPr>
              <a:t>の把握が</a:t>
            </a:r>
            <a:r>
              <a:rPr lang="ja-JP" altLang="en-US" sz="3200" kern="0" dirty="0">
                <a:solidFill>
                  <a:schemeClr val="tx1"/>
                </a:solidFill>
              </a:rPr>
              <a:t>容易になる</a:t>
            </a:r>
            <a:endParaRPr lang="en-US" altLang="ja-JP" sz="3200" kern="0" dirty="0">
              <a:solidFill>
                <a:schemeClr val="tx1"/>
              </a:solidFill>
            </a:endParaRPr>
          </a:p>
          <a:p>
            <a:pPr marL="342900" indent="-342900">
              <a:spcBef>
                <a:spcPct val="20000"/>
              </a:spcBef>
              <a:buClr>
                <a:schemeClr val="accent1"/>
              </a:buClr>
              <a:buSzPct val="80000"/>
              <a:buFont typeface="Wingdings" pitchFamily="2" charset="2"/>
              <a:buChar char="n"/>
              <a:defRPr/>
            </a:pPr>
            <a:r>
              <a:rPr lang="ja-JP" altLang="en-US" sz="3800" kern="0" dirty="0">
                <a:solidFill>
                  <a:schemeClr val="tx1"/>
                </a:solidFill>
              </a:rPr>
              <a:t>実装箇所を限定</a:t>
            </a:r>
            <a:endParaRPr lang="en-US" altLang="ja-JP" sz="3800" kern="0" dirty="0">
              <a:solidFill>
                <a:schemeClr val="tx1"/>
              </a:solidFill>
            </a:endParaRPr>
          </a:p>
          <a:p>
            <a:pPr marL="800100" lvl="1" indent="-342900">
              <a:spcBef>
                <a:spcPct val="20000"/>
              </a:spcBef>
              <a:buClr>
                <a:schemeClr val="accent1"/>
              </a:buClr>
              <a:buSzPct val="80000"/>
              <a:buFont typeface="Wingdings" pitchFamily="2" charset="2"/>
              <a:buChar char="n"/>
              <a:defRPr/>
            </a:pPr>
            <a:r>
              <a:rPr lang="ja-JP" altLang="en-US" sz="3200" kern="0" dirty="0">
                <a:solidFill>
                  <a:schemeClr val="tx1"/>
                </a:solidFill>
              </a:rPr>
              <a:t>子クラスの追加が容易</a:t>
            </a:r>
            <a:endParaRPr lang="en-US" altLang="ja-JP" sz="3200" kern="0" dirty="0">
              <a:solidFill>
                <a:schemeClr val="tx1"/>
              </a:solidFill>
            </a:endParaRPr>
          </a:p>
          <a:p>
            <a:pPr marL="800100" lvl="1" indent="-342900">
              <a:spcBef>
                <a:spcPct val="20000"/>
              </a:spcBef>
              <a:buClr>
                <a:schemeClr val="accent1"/>
              </a:buClr>
              <a:buSzPct val="80000"/>
              <a:buFont typeface="Wingdings" pitchFamily="2" charset="2"/>
              <a:buChar char="n"/>
              <a:defRPr/>
            </a:pPr>
            <a:r>
              <a:rPr lang="ja-JP" altLang="en-US" sz="3200" kern="0" dirty="0">
                <a:solidFill>
                  <a:schemeClr val="tx1"/>
                </a:solidFill>
              </a:rPr>
              <a:t>欠陥の混入を制限</a:t>
            </a:r>
            <a:endParaRPr lang="en-US" altLang="ja-JP" sz="3200" kern="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8" grpId="0" animBg="1"/>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考察</a:t>
            </a:r>
            <a:endParaRPr kumimoji="1" lang="ja-JP" altLang="en-US" dirty="0"/>
          </a:p>
        </p:txBody>
      </p:sp>
      <p:sp>
        <p:nvSpPr>
          <p:cNvPr id="3" name="コンテンツ プレースホルダ 2"/>
          <p:cNvSpPr>
            <a:spLocks noGrp="1"/>
          </p:cNvSpPr>
          <p:nvPr>
            <p:ph idx="1"/>
          </p:nvPr>
        </p:nvSpPr>
        <p:spPr>
          <a:xfrm>
            <a:off x="323850" y="1412875"/>
            <a:ext cx="8569325" cy="5112469"/>
          </a:xfrm>
        </p:spPr>
        <p:txBody>
          <a:bodyPr wrap="square">
            <a:normAutofit fontScale="92500" lnSpcReduction="10000"/>
          </a:bodyPr>
          <a:lstStyle/>
          <a:p>
            <a:r>
              <a:rPr kumimoji="1" lang="ja-JP" altLang="en-US" dirty="0" smtClean="0"/>
              <a:t>候補の数が偏る類似メソッド対の存在</a:t>
            </a:r>
            <a:endParaRPr kumimoji="1" lang="en-US" altLang="ja-JP" dirty="0" smtClean="0"/>
          </a:p>
          <a:p>
            <a:endParaRPr lang="en-US" altLang="ja-JP" dirty="0" smtClean="0"/>
          </a:p>
          <a:p>
            <a:endParaRPr kumimoji="1" lang="en-US" altLang="ja-JP" dirty="0" smtClean="0"/>
          </a:p>
          <a:p>
            <a:pPr lvl="1"/>
            <a:endParaRPr kumimoji="1" lang="en-US" altLang="ja-JP" dirty="0" smtClean="0"/>
          </a:p>
          <a:p>
            <a:pPr lvl="1"/>
            <a:r>
              <a:rPr kumimoji="1" lang="en-US" altLang="ja-JP" dirty="0" smtClean="0"/>
              <a:t>p</a:t>
            </a:r>
            <a:r>
              <a:rPr kumimoji="1" lang="en-US" altLang="ja-JP" baseline="-25000" dirty="0" smtClean="0"/>
              <a:t>2</a:t>
            </a:r>
            <a:r>
              <a:rPr kumimoji="1" lang="ja-JP" altLang="en-US" dirty="0" smtClean="0"/>
              <a:t>について</a:t>
            </a:r>
            <a:endParaRPr kumimoji="1" lang="en-US" altLang="ja-JP" dirty="0" smtClean="0"/>
          </a:p>
          <a:p>
            <a:pPr lvl="2"/>
            <a:r>
              <a:rPr lang="ja-JP" altLang="en-US" dirty="0" smtClean="0"/>
              <a:t>類似メソッド対両方の行数が小さい</a:t>
            </a:r>
            <a:endParaRPr lang="en-US" altLang="ja-JP" dirty="0" smtClean="0"/>
          </a:p>
          <a:p>
            <a:pPr lvl="2"/>
            <a:r>
              <a:rPr lang="ja-JP" altLang="en-US" dirty="0" smtClean="0"/>
              <a:t>差分が検出された時点で，範囲を変更させずとも抽出後のメソッド呼び出し文が一致していた</a:t>
            </a:r>
            <a:endParaRPr lang="en-US" altLang="ja-JP" dirty="0" smtClean="0"/>
          </a:p>
          <a:p>
            <a:pPr lvl="1"/>
            <a:r>
              <a:rPr lang="en-US" altLang="ja-JP" dirty="0" smtClean="0"/>
              <a:t>p</a:t>
            </a:r>
            <a:r>
              <a:rPr kumimoji="1" lang="en-US" altLang="ja-JP" baseline="-25000" dirty="0" smtClean="0"/>
              <a:t>3</a:t>
            </a:r>
            <a:r>
              <a:rPr kumimoji="1" lang="ja-JP" altLang="en-US" dirty="0" smtClean="0"/>
              <a:t>について</a:t>
            </a:r>
            <a:endParaRPr lang="en-US" altLang="ja-JP" dirty="0" smtClean="0"/>
          </a:p>
          <a:p>
            <a:pPr lvl="2"/>
            <a:r>
              <a:rPr lang="ja-JP" altLang="en-US" dirty="0" smtClean="0"/>
              <a:t>類似メソッド対両方の行数が大きい</a:t>
            </a:r>
            <a:endParaRPr kumimoji="1" lang="en-US" altLang="ja-JP" dirty="0" smtClean="0"/>
          </a:p>
          <a:p>
            <a:pPr lvl="2"/>
            <a:r>
              <a:rPr lang="ja-JP" altLang="en-US" dirty="0" smtClean="0"/>
              <a:t>抽出する範囲を拡大することによって，メソッド呼び出し文の不一致を取り除くことができなかった</a:t>
            </a:r>
            <a:endParaRPr kumimoji="1" lang="en-US" altLang="ja-JP" dirty="0" smtClean="0"/>
          </a:p>
        </p:txBody>
      </p:sp>
      <p:sp>
        <p:nvSpPr>
          <p:cNvPr id="4" name="スライド番号プレースホルダ 3"/>
          <p:cNvSpPr>
            <a:spLocks noGrp="1"/>
          </p:cNvSpPr>
          <p:nvPr>
            <p:ph type="sldNum" sz="quarter" idx="12"/>
          </p:nvPr>
        </p:nvSpPr>
        <p:spPr/>
        <p:txBody>
          <a:bodyPr/>
          <a:lstStyle/>
          <a:p>
            <a:pPr>
              <a:defRPr/>
            </a:pPr>
            <a:fld id="{008CABB0-F499-42D6-9D26-E05A9FCEB61F}" type="slidenum">
              <a:rPr lang="en-US" altLang="ja-JP" smtClean="0"/>
              <a:pPr>
                <a:defRPr/>
              </a:pPr>
              <a:t>39</a:t>
            </a:fld>
            <a:endParaRPr lang="en-US" altLang="ja-JP"/>
          </a:p>
        </p:txBody>
      </p:sp>
      <p:graphicFrame>
        <p:nvGraphicFramePr>
          <p:cNvPr id="6" name="表 5"/>
          <p:cNvGraphicFramePr>
            <a:graphicFrameLocks noGrp="1"/>
          </p:cNvGraphicFramePr>
          <p:nvPr/>
        </p:nvGraphicFramePr>
        <p:xfrm>
          <a:off x="764430" y="1844824"/>
          <a:ext cx="7805737" cy="1493520"/>
        </p:xfrm>
        <a:graphic>
          <a:graphicData uri="http://schemas.openxmlformats.org/drawingml/2006/table">
            <a:tbl>
              <a:tblPr firstRow="1" bandRow="1">
                <a:tableStyleId>{5C22544A-7EE6-4342-B048-85BDC9FD1C3A}</a:tableStyleId>
              </a:tblPr>
              <a:tblGrid>
                <a:gridCol w="1776730"/>
                <a:gridCol w="1398905"/>
                <a:gridCol w="1714817"/>
                <a:gridCol w="1744980"/>
                <a:gridCol w="1170305"/>
              </a:tblGrid>
              <a:tr h="226824">
                <a:tc>
                  <a:txBody>
                    <a:bodyPr/>
                    <a:lstStyle/>
                    <a:p>
                      <a:pPr algn="ctr"/>
                      <a:r>
                        <a:rPr kumimoji="1" lang="ja-JP" altLang="en-US" sz="2000" dirty="0" smtClean="0"/>
                        <a:t>類似メソッド対</a:t>
                      </a:r>
                      <a:endParaRPr kumimoji="1" lang="ja-JP" altLang="en-US" sz="2000" dirty="0"/>
                    </a:p>
                  </a:txBody>
                  <a:tcPr anchor="ctr"/>
                </a:tc>
                <a:tc>
                  <a:txBody>
                    <a:bodyPr/>
                    <a:lstStyle/>
                    <a:p>
                      <a:pPr algn="ctr"/>
                      <a:r>
                        <a:rPr kumimoji="1" lang="ja-JP" altLang="en-US" sz="2000" dirty="0" smtClean="0"/>
                        <a:t>クローン率</a:t>
                      </a:r>
                      <a:endParaRPr kumimoji="1" lang="ja-JP" altLang="en-US" sz="2000" dirty="0"/>
                    </a:p>
                  </a:txBody>
                  <a:tcPr anchor="ctr"/>
                </a:tc>
                <a:tc>
                  <a:txBody>
                    <a:bodyPr/>
                    <a:lstStyle/>
                    <a:p>
                      <a:pPr algn="ctr"/>
                      <a:r>
                        <a:rPr kumimoji="1" lang="ja-JP" altLang="en-US" sz="2000" dirty="0" smtClean="0"/>
                        <a:t>全て一致する</a:t>
                      </a:r>
                      <a:endParaRPr kumimoji="1" lang="en-US" altLang="ja-JP" sz="2000" dirty="0" smtClean="0"/>
                    </a:p>
                    <a:p>
                      <a:pPr algn="ctr"/>
                      <a:r>
                        <a:rPr kumimoji="1" lang="ja-JP" altLang="en-US" sz="2000" dirty="0" smtClean="0"/>
                        <a:t>候補数</a:t>
                      </a:r>
                      <a:endParaRPr kumimoji="1" lang="ja-JP" altLang="en-US" sz="2000" dirty="0"/>
                    </a:p>
                  </a:txBody>
                  <a:tcPr anchor="ctr"/>
                </a:tc>
                <a:tc>
                  <a:txBody>
                    <a:bodyPr/>
                    <a:lstStyle/>
                    <a:p>
                      <a:pPr algn="ctr"/>
                      <a:r>
                        <a:rPr kumimoji="1" lang="ja-JP" altLang="en-US" sz="2000" dirty="0" smtClean="0"/>
                        <a:t>不一致を含む</a:t>
                      </a:r>
                      <a:endParaRPr kumimoji="1" lang="en-US" altLang="ja-JP" sz="2000" dirty="0" smtClean="0"/>
                    </a:p>
                    <a:p>
                      <a:pPr algn="ctr"/>
                      <a:r>
                        <a:rPr kumimoji="1" lang="ja-JP" altLang="en-US" sz="2000" dirty="0" smtClean="0"/>
                        <a:t>候補数</a:t>
                      </a:r>
                      <a:endParaRPr kumimoji="1" lang="ja-JP" altLang="en-US" sz="2000" dirty="0"/>
                    </a:p>
                  </a:txBody>
                  <a:tcPr anchor="ctr"/>
                </a:tc>
                <a:tc>
                  <a:txBody>
                    <a:bodyPr/>
                    <a:lstStyle/>
                    <a:p>
                      <a:pPr algn="ctr"/>
                      <a:r>
                        <a:rPr kumimoji="1" lang="ja-JP" altLang="en-US" sz="2000" dirty="0" smtClean="0"/>
                        <a:t>総計</a:t>
                      </a:r>
                      <a:endParaRPr kumimoji="1" lang="ja-JP" altLang="en-US" sz="2000" dirty="0"/>
                    </a:p>
                  </a:txBody>
                  <a:tcPr anchor="ctr"/>
                </a:tc>
              </a:tr>
              <a:tr h="370840">
                <a:tc>
                  <a:txBody>
                    <a:bodyPr/>
                    <a:lstStyle/>
                    <a:p>
                      <a:pPr algn="ctr"/>
                      <a:r>
                        <a:rPr kumimoji="1" lang="en-US" altLang="ja-JP" sz="2000" dirty="0" smtClean="0"/>
                        <a:t> p</a:t>
                      </a:r>
                      <a:r>
                        <a:rPr kumimoji="1" lang="en-US" altLang="ja-JP" sz="2000" baseline="-25000" dirty="0" smtClean="0"/>
                        <a:t>2</a:t>
                      </a:r>
                      <a:endParaRPr kumimoji="1" lang="ja-JP" altLang="en-US" sz="2000" baseline="-25000" dirty="0"/>
                    </a:p>
                  </a:txBody>
                  <a:tcPr/>
                </a:tc>
                <a:tc>
                  <a:txBody>
                    <a:bodyPr/>
                    <a:lstStyle/>
                    <a:p>
                      <a:pPr algn="r"/>
                      <a:r>
                        <a:rPr kumimoji="1" lang="en-US" altLang="ja-JP" sz="2000" dirty="0" smtClean="0"/>
                        <a:t>0.728</a:t>
                      </a:r>
                      <a:endParaRPr kumimoji="1" lang="ja-JP" altLang="en-US" sz="2000" dirty="0"/>
                    </a:p>
                  </a:txBody>
                  <a:tcPr/>
                </a:tc>
                <a:tc>
                  <a:txBody>
                    <a:bodyPr/>
                    <a:lstStyle/>
                    <a:p>
                      <a:pPr algn="r"/>
                      <a:r>
                        <a:rPr kumimoji="1" lang="en-US" altLang="ja-JP" sz="2000" dirty="0" smtClean="0"/>
                        <a:t>9</a:t>
                      </a:r>
                      <a:endParaRPr kumimoji="1" lang="ja-JP" altLang="en-US" sz="2000" dirty="0"/>
                    </a:p>
                  </a:txBody>
                  <a:tcPr/>
                </a:tc>
                <a:tc>
                  <a:txBody>
                    <a:bodyPr/>
                    <a:lstStyle/>
                    <a:p>
                      <a:pPr algn="r"/>
                      <a:r>
                        <a:rPr kumimoji="1" lang="en-US" altLang="ja-JP" sz="2000" dirty="0" smtClean="0"/>
                        <a:t>0</a:t>
                      </a:r>
                      <a:endParaRPr kumimoji="1" lang="ja-JP" altLang="en-US" sz="2000" dirty="0"/>
                    </a:p>
                  </a:txBody>
                  <a:tcPr/>
                </a:tc>
                <a:tc>
                  <a:txBody>
                    <a:bodyPr/>
                    <a:lstStyle/>
                    <a:p>
                      <a:pPr algn="r"/>
                      <a:r>
                        <a:rPr kumimoji="1" lang="en-US" altLang="ja-JP" sz="2000" dirty="0" smtClean="0"/>
                        <a:t>9</a:t>
                      </a:r>
                      <a:endParaRPr kumimoji="1" lang="ja-JP" altLang="en-US" sz="2000" dirty="0"/>
                    </a:p>
                  </a:txBody>
                  <a:tcPr/>
                </a:tc>
              </a:tr>
              <a:tr h="370840">
                <a:tc>
                  <a:txBody>
                    <a:bodyPr/>
                    <a:lstStyle/>
                    <a:p>
                      <a:pPr algn="ctr"/>
                      <a:r>
                        <a:rPr kumimoji="1" lang="en-US" altLang="ja-JP" sz="2000" dirty="0" smtClean="0"/>
                        <a:t> p</a:t>
                      </a:r>
                      <a:r>
                        <a:rPr kumimoji="1" lang="en-US" altLang="ja-JP" sz="2000" baseline="-25000" dirty="0" smtClean="0"/>
                        <a:t>3</a:t>
                      </a:r>
                      <a:endParaRPr kumimoji="1" lang="ja-JP" altLang="en-US" sz="2000" baseline="-25000" dirty="0"/>
                    </a:p>
                  </a:txBody>
                  <a:tcPr/>
                </a:tc>
                <a:tc>
                  <a:txBody>
                    <a:bodyPr/>
                    <a:lstStyle/>
                    <a:p>
                      <a:pPr algn="r"/>
                      <a:r>
                        <a:rPr kumimoji="1" lang="en-US" altLang="ja-JP" sz="2000" dirty="0" smtClean="0"/>
                        <a:t>0.575</a:t>
                      </a:r>
                      <a:endParaRPr kumimoji="1" lang="ja-JP" altLang="en-US" sz="2000" dirty="0"/>
                    </a:p>
                  </a:txBody>
                  <a:tcPr/>
                </a:tc>
                <a:tc>
                  <a:txBody>
                    <a:bodyPr/>
                    <a:lstStyle/>
                    <a:p>
                      <a:pPr algn="r"/>
                      <a:r>
                        <a:rPr kumimoji="1" lang="en-US" altLang="ja-JP" sz="2000" dirty="0" smtClean="0"/>
                        <a:t>0</a:t>
                      </a:r>
                      <a:endParaRPr kumimoji="1" lang="ja-JP" altLang="en-US" sz="2000" dirty="0"/>
                    </a:p>
                  </a:txBody>
                  <a:tcPr/>
                </a:tc>
                <a:tc>
                  <a:txBody>
                    <a:bodyPr/>
                    <a:lstStyle/>
                    <a:p>
                      <a:pPr algn="r"/>
                      <a:r>
                        <a:rPr kumimoji="1" lang="en-US" altLang="ja-JP" sz="2000" dirty="0" smtClean="0"/>
                        <a:t>102,144</a:t>
                      </a:r>
                      <a:endParaRPr kumimoji="1" lang="ja-JP" altLang="en-US" sz="2000" dirty="0"/>
                    </a:p>
                  </a:txBody>
                  <a:tcPr/>
                </a:tc>
                <a:tc>
                  <a:txBody>
                    <a:bodyPr/>
                    <a:lstStyle/>
                    <a:p>
                      <a:pPr algn="r"/>
                      <a:r>
                        <a:rPr kumimoji="1" lang="en-US" altLang="ja-JP" sz="2000" dirty="0" smtClean="0"/>
                        <a:t>102,144</a:t>
                      </a:r>
                      <a:endParaRPr kumimoji="1" lang="ja-JP" altLang="en-US" sz="2000" dirty="0"/>
                    </a:p>
                  </a:txBody>
                  <a:tcPr/>
                </a:tc>
              </a:tr>
            </a:tbl>
          </a:graphicData>
        </a:graphic>
      </p:graphicFrame>
      <p:sp>
        <p:nvSpPr>
          <p:cNvPr id="7" name="正方形/長方形 6"/>
          <p:cNvSpPr/>
          <p:nvPr/>
        </p:nvSpPr>
        <p:spPr bwMode="auto">
          <a:xfrm>
            <a:off x="1259632" y="4077072"/>
            <a:ext cx="6887688" cy="1357322"/>
          </a:xfrm>
          <a:prstGeom prst="rect">
            <a:avLst/>
          </a:prstGeom>
          <a:solidFill>
            <a:srgbClr val="99CCFF"/>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0000" tIns="46800" rIns="90000" bIns="46800" numCol="1" rtlCol="0" anchor="ctr" anchorCtr="0" compatLnSpc="1">
            <a:prstTxWarp prst="textNoShape">
              <a:avLst/>
            </a:prstTxWarp>
          </a:bodyPr>
          <a:lstStyle/>
          <a:p>
            <a:pPr algn="ctr"/>
            <a:r>
              <a:rPr kumimoji="1" lang="ja-JP" altLang="en-US" sz="3200" b="0" i="0" u="none" strike="noStrike" cap="none" normalizeH="0" baseline="0" dirty="0" smtClean="0">
                <a:ln>
                  <a:noFill/>
                </a:ln>
                <a:solidFill>
                  <a:schemeClr val="tx1"/>
                </a:solidFill>
                <a:effectLst/>
                <a:latin typeface="Arial" charset="0"/>
                <a:ea typeface="ＭＳ Ｐゴシック" charset="-128"/>
              </a:rPr>
              <a:t>抽出後の差異以外の</a:t>
            </a:r>
            <a:r>
              <a:rPr lang="ja-JP" altLang="en-US" sz="3200" dirty="0" smtClean="0"/>
              <a:t>分類基準が必要</a:t>
            </a:r>
            <a:endParaRPr kumimoji="1" lang="ja-JP" altLang="en-US" sz="3200" b="0" i="0" u="none" strike="noStrike" cap="none" normalizeH="0" baseline="0" dirty="0" smtClean="0">
              <a:ln>
                <a:noFill/>
              </a:ln>
              <a:solidFill>
                <a:schemeClr val="tx1"/>
              </a:solidFill>
              <a:effectLst/>
              <a:latin typeface="Arial" charset="0"/>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番号プレースホルダ 5"/>
          <p:cNvSpPr>
            <a:spLocks noGrp="1"/>
          </p:cNvSpPr>
          <p:nvPr>
            <p:ph type="sldNum" sz="quarter" idx="12"/>
          </p:nvPr>
        </p:nvSpPr>
        <p:spPr>
          <a:noFill/>
        </p:spPr>
        <p:txBody>
          <a:bodyPr/>
          <a:lstStyle/>
          <a:p>
            <a:fld id="{623F071B-3158-4050-83C6-A54BC9995887}" type="slidenum">
              <a:rPr lang="en-US" altLang="ja-JP" smtClean="0"/>
              <a:pPr/>
              <a:t>40</a:t>
            </a:fld>
            <a:endParaRPr lang="en-US" altLang="ja-JP" smtClean="0"/>
          </a:p>
        </p:txBody>
      </p:sp>
      <p:sp>
        <p:nvSpPr>
          <p:cNvPr id="44035" name="Rectangle 2"/>
          <p:cNvSpPr>
            <a:spLocks noGrp="1" noChangeArrowheads="1"/>
          </p:cNvSpPr>
          <p:nvPr>
            <p:ph type="title"/>
          </p:nvPr>
        </p:nvSpPr>
        <p:spPr/>
        <p:txBody>
          <a:bodyPr/>
          <a:lstStyle/>
          <a:p>
            <a:r>
              <a:rPr lang="ja-JP" altLang="en-US" smtClean="0"/>
              <a:t>まとめと今後の課題</a:t>
            </a:r>
          </a:p>
        </p:txBody>
      </p:sp>
      <p:sp>
        <p:nvSpPr>
          <p:cNvPr id="44036" name="Rectangle 3"/>
          <p:cNvSpPr>
            <a:spLocks noGrp="1" noChangeArrowheads="1"/>
          </p:cNvSpPr>
          <p:nvPr>
            <p:ph type="body" idx="1"/>
          </p:nvPr>
        </p:nvSpPr>
        <p:spPr>
          <a:xfrm>
            <a:off x="323850" y="1412875"/>
            <a:ext cx="8605868" cy="4824413"/>
          </a:xfrm>
        </p:spPr>
        <p:txBody>
          <a:bodyPr/>
          <a:lstStyle/>
          <a:p>
            <a:r>
              <a:rPr lang="ja-JP" altLang="en-US" dirty="0" smtClean="0"/>
              <a:t>まとめ</a:t>
            </a:r>
          </a:p>
          <a:p>
            <a:pPr lvl="1"/>
            <a:r>
              <a:rPr lang="en-US" altLang="ja-JP" dirty="0" smtClean="0"/>
              <a:t>Template Method</a:t>
            </a:r>
            <a:r>
              <a:rPr lang="ja-JP" altLang="en-US" dirty="0" smtClean="0"/>
              <a:t>パターンの適用における</a:t>
            </a:r>
            <a:r>
              <a:rPr lang="en-US" altLang="ja-JP" dirty="0" smtClean="0"/>
              <a:t/>
            </a:r>
            <a:br>
              <a:rPr lang="en-US" altLang="ja-JP" dirty="0" smtClean="0"/>
            </a:br>
            <a:r>
              <a:rPr lang="ja-JP" altLang="en-US" dirty="0" smtClean="0"/>
              <a:t>類似メソッド間の差分をメソッドとして抽出し，差異を取り除く作業の支援を行った</a:t>
            </a:r>
          </a:p>
          <a:p>
            <a:r>
              <a:rPr lang="ja-JP" altLang="en-US" dirty="0" smtClean="0"/>
              <a:t>今後の課題</a:t>
            </a:r>
            <a:endParaRPr lang="en-US" altLang="ja-JP" dirty="0" smtClean="0"/>
          </a:p>
          <a:p>
            <a:pPr lvl="1"/>
            <a:r>
              <a:rPr lang="ja-JP" altLang="en-US" dirty="0" smtClean="0"/>
              <a:t>順位付け，または厳選するためのメトリクスの考案</a:t>
            </a:r>
            <a:endParaRPr lang="en-US" altLang="ja-JP" dirty="0" smtClean="0"/>
          </a:p>
          <a:p>
            <a:pPr lvl="2"/>
            <a:r>
              <a:rPr lang="ja-JP" altLang="en-US" dirty="0" smtClean="0"/>
              <a:t>凝集度を用いた候補の厳選・分類</a:t>
            </a:r>
            <a:endParaRPr lang="en-US" altLang="ja-JP" dirty="0" smtClean="0"/>
          </a:p>
          <a:p>
            <a:pPr lvl="1"/>
            <a:r>
              <a:rPr lang="ja-JP" altLang="en-US" dirty="0" smtClean="0"/>
              <a:t>他の一般的なソフトウェアへの適用実験</a:t>
            </a:r>
          </a:p>
          <a:p>
            <a:pPr lvl="1"/>
            <a:r>
              <a:rPr lang="ja-JP" altLang="en-US" dirty="0" smtClean="0"/>
              <a:t>３個以上の類似メソッドへの適用支援</a:t>
            </a:r>
          </a:p>
        </p:txBody>
      </p:sp>
    </p:spTree>
  </p:cSld>
  <p:clrMapOvr>
    <a:masterClrMapping/>
  </p:clrMapOvr>
  <p:transition advTm="734"/>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pPr>
              <a:defRPr/>
            </a:pPr>
            <a:fld id="{008CABB0-F499-42D6-9D26-E05A9FCEB61F}" type="slidenum">
              <a:rPr lang="en-US" altLang="ja-JP" smtClean="0"/>
              <a:pPr>
                <a:defRPr/>
              </a:pPr>
              <a:t>41</a:t>
            </a:fld>
            <a:endParaRPr lang="en-US" altLang="ja-JP"/>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会場向けコメントへの回答</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kumimoji="1" lang="ja-JP" altLang="en-US" dirty="0" smtClean="0"/>
              <a:t>候補をどの程度の数に絞り込むことを目指しているのか？</a:t>
            </a:r>
            <a:endParaRPr kumimoji="1" lang="en-US" altLang="ja-JP" dirty="0" smtClean="0"/>
          </a:p>
          <a:p>
            <a:pPr lvl="1"/>
            <a:r>
              <a:rPr lang="ja-JP" altLang="en-US" dirty="0" smtClean="0"/>
              <a:t>現実的に開発者が比較できる候補数</a:t>
            </a:r>
            <a:endParaRPr lang="en-US" altLang="ja-JP" dirty="0" smtClean="0"/>
          </a:p>
          <a:p>
            <a:pPr lvl="1"/>
            <a:r>
              <a:rPr lang="ja-JP" altLang="en-US" dirty="0" smtClean="0"/>
              <a:t>多くとも</a:t>
            </a:r>
            <a:r>
              <a:rPr lang="en-US" altLang="ja-JP" dirty="0" smtClean="0"/>
              <a:t>50</a:t>
            </a:r>
            <a:r>
              <a:rPr lang="ja-JP" altLang="en-US" dirty="0" smtClean="0"/>
              <a:t>個</a:t>
            </a:r>
            <a:endParaRPr lang="en-US" altLang="ja-JP" dirty="0" smtClean="0"/>
          </a:p>
          <a:p>
            <a:r>
              <a:rPr lang="ja-JP" altLang="en-US" dirty="0" smtClean="0"/>
              <a:t>他のソフトウェアへの適用実験は？</a:t>
            </a:r>
            <a:endParaRPr lang="en-US" altLang="ja-JP" dirty="0" smtClean="0"/>
          </a:p>
          <a:p>
            <a:pPr lvl="1"/>
            <a:r>
              <a:rPr lang="ja-JP" altLang="en-US" dirty="0" smtClean="0"/>
              <a:t>現在はまだ行っていない</a:t>
            </a:r>
            <a:endParaRPr lang="en-US" altLang="ja-JP" dirty="0" smtClean="0"/>
          </a:p>
          <a:p>
            <a:r>
              <a:rPr lang="ja-JP" altLang="en-US" dirty="0" smtClean="0"/>
              <a:t>提示される候補が意味的に妥当なのか？</a:t>
            </a:r>
            <a:endParaRPr lang="en-US" altLang="ja-JP" dirty="0" smtClean="0"/>
          </a:p>
          <a:p>
            <a:pPr lvl="1"/>
            <a:r>
              <a:rPr lang="ja-JP" altLang="en-US" dirty="0" smtClean="0"/>
              <a:t>意味的に妥当でないものも含まれると考えられる</a:t>
            </a:r>
            <a:endParaRPr lang="en-US" altLang="ja-JP" dirty="0" smtClean="0"/>
          </a:p>
          <a:p>
            <a:pPr lvl="2"/>
            <a:r>
              <a:rPr lang="ja-JP" altLang="en-US" dirty="0" smtClean="0"/>
              <a:t>今回の研究は，容易にすることが主な目的となっていた</a:t>
            </a:r>
            <a:endParaRPr lang="en-US" altLang="ja-JP" dirty="0" smtClean="0"/>
          </a:p>
          <a:p>
            <a:pPr lvl="1"/>
            <a:r>
              <a:rPr lang="ja-JP" altLang="en-US" dirty="0" smtClean="0"/>
              <a:t>現在，凝集度を用いた候補の厳選を研究中</a:t>
            </a:r>
            <a:endParaRPr lang="en-US" altLang="ja-JP" dirty="0" smtClean="0"/>
          </a:p>
        </p:txBody>
      </p:sp>
      <p:sp>
        <p:nvSpPr>
          <p:cNvPr id="4" name="スライド番号プレースホルダ 3"/>
          <p:cNvSpPr>
            <a:spLocks noGrp="1"/>
          </p:cNvSpPr>
          <p:nvPr>
            <p:ph type="sldNum" sz="quarter" idx="12"/>
          </p:nvPr>
        </p:nvSpPr>
        <p:spPr/>
        <p:txBody>
          <a:bodyPr/>
          <a:lstStyle/>
          <a:p>
            <a:pPr>
              <a:defRPr/>
            </a:pPr>
            <a:fld id="{008CABB0-F499-42D6-9D26-E05A9FCEB61F}" type="slidenum">
              <a:rPr lang="en-US" altLang="ja-JP" smtClean="0"/>
              <a:pPr>
                <a:defRPr/>
              </a:pPr>
              <a:t>42</a:t>
            </a:fld>
            <a:endParaRPr lang="en-US" altLang="ja-JP"/>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凝集度を用いた厳選</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COB</a:t>
            </a:r>
            <a:r>
              <a:rPr lang="en-US" altLang="ja-JP" dirty="0" smtClean="0"/>
              <a:t>(</a:t>
            </a:r>
            <a:r>
              <a:rPr kumimoji="1" lang="en-US" altLang="ja-JP" dirty="0" err="1" smtClean="0"/>
              <a:t>Cohesion</a:t>
            </a:r>
            <a:r>
              <a:rPr lang="en-US" altLang="ja-JP" dirty="0" err="1" smtClean="0"/>
              <a:t>O</a:t>
            </a:r>
            <a:r>
              <a:rPr kumimoji="1" lang="en-US" altLang="ja-JP" dirty="0" err="1" smtClean="0"/>
              <a:t>fBlock</a:t>
            </a:r>
            <a:r>
              <a:rPr kumimoji="1" lang="en-US" altLang="ja-JP" dirty="0" smtClean="0"/>
              <a:t>)</a:t>
            </a:r>
          </a:p>
          <a:p>
            <a:pPr lvl="1"/>
            <a:endParaRPr lang="en-US" altLang="ja-JP" dirty="0" smtClean="0"/>
          </a:p>
          <a:p>
            <a:pPr lvl="2"/>
            <a:endParaRPr lang="en-US" altLang="ja-JP" dirty="0" smtClean="0"/>
          </a:p>
          <a:p>
            <a:pPr lvl="2"/>
            <a:endParaRPr lang="en-US" altLang="ja-JP" dirty="0" smtClean="0"/>
          </a:p>
          <a:p>
            <a:pPr lvl="1"/>
            <a:r>
              <a:rPr lang="en-US" altLang="ja-JP" dirty="0" smtClean="0"/>
              <a:t>b :</a:t>
            </a:r>
            <a:r>
              <a:rPr lang="ja-JP" altLang="en-US" dirty="0" smtClean="0"/>
              <a:t>メソッド内のコート</a:t>
            </a:r>
            <a:r>
              <a:rPr lang="ja-JP" altLang="en-US" dirty="0" err="1" smtClean="0"/>
              <a:t>゙</a:t>
            </a:r>
            <a:r>
              <a:rPr lang="ja-JP" altLang="en-US" dirty="0" smtClean="0"/>
              <a:t>フ</a:t>
            </a:r>
            <a:r>
              <a:rPr lang="ja-JP" altLang="en-US" dirty="0" err="1" smtClean="0"/>
              <a:t>゙</a:t>
            </a:r>
            <a:r>
              <a:rPr lang="ja-JP" altLang="en-US" dirty="0" smtClean="0"/>
              <a:t>ロックの数</a:t>
            </a:r>
            <a:endParaRPr lang="en-US" altLang="ja-JP" dirty="0" smtClean="0"/>
          </a:p>
          <a:p>
            <a:pPr lvl="1"/>
            <a:r>
              <a:rPr lang="en-US" altLang="ja-JP" dirty="0" smtClean="0"/>
              <a:t>v :</a:t>
            </a:r>
            <a:r>
              <a:rPr lang="ja-JP" altLang="en-US" dirty="0" smtClean="0"/>
              <a:t>メソッド内</a:t>
            </a:r>
            <a:r>
              <a:rPr lang="ja-JP" altLang="en-US" dirty="0" err="1" smtClean="0"/>
              <a:t>で</a:t>
            </a:r>
            <a:r>
              <a:rPr lang="ja-JP" altLang="en-US" dirty="0" smtClean="0"/>
              <a:t>使用されている変数の数</a:t>
            </a:r>
            <a:endParaRPr lang="en-US" altLang="ja-JP" dirty="0" smtClean="0"/>
          </a:p>
          <a:p>
            <a:pPr lvl="1"/>
            <a:r>
              <a:rPr lang="en-US" altLang="ja-JP" dirty="0" err="1" smtClean="0"/>
              <a:t>Vj</a:t>
            </a:r>
            <a:r>
              <a:rPr lang="en-US" altLang="ja-JP" dirty="0" smtClean="0"/>
              <a:t> :</a:t>
            </a:r>
            <a:r>
              <a:rPr lang="ja-JP" altLang="en-US" dirty="0" smtClean="0"/>
              <a:t>メソッ ト</a:t>
            </a:r>
            <a:r>
              <a:rPr lang="ja-JP" altLang="en-US" dirty="0" err="1" smtClean="0"/>
              <a:t>゙</a:t>
            </a:r>
            <a:r>
              <a:rPr lang="ja-JP" altLang="en-US" dirty="0" smtClean="0"/>
              <a:t>内</a:t>
            </a:r>
            <a:r>
              <a:rPr lang="ja-JP" altLang="en-US" dirty="0" err="1" smtClean="0"/>
              <a:t>で</a:t>
            </a:r>
            <a:r>
              <a:rPr lang="ja-JP" altLang="en-US" dirty="0" smtClean="0"/>
              <a:t>使用されている </a:t>
            </a:r>
            <a:r>
              <a:rPr lang="en-US" altLang="ja-JP" dirty="0" smtClean="0"/>
              <a:t>j </a:t>
            </a:r>
            <a:r>
              <a:rPr lang="ja-JP" altLang="en-US" dirty="0" smtClean="0"/>
              <a:t>番目の変数</a:t>
            </a:r>
            <a:endParaRPr lang="en-US" altLang="ja-JP" dirty="0" smtClean="0"/>
          </a:p>
          <a:p>
            <a:pPr lvl="1"/>
            <a:r>
              <a:rPr lang="en-US" altLang="ja-JP" dirty="0" smtClean="0"/>
              <a:t>μ(</a:t>
            </a:r>
            <a:r>
              <a:rPr lang="en-US" altLang="ja-JP" dirty="0" err="1" smtClean="0"/>
              <a:t>Vj</a:t>
            </a:r>
            <a:r>
              <a:rPr lang="en-US" altLang="ja-JP" dirty="0" smtClean="0"/>
              <a:t>) :</a:t>
            </a:r>
            <a:r>
              <a:rPr lang="ja-JP" altLang="en-US" dirty="0" smtClean="0"/>
              <a:t>変数 </a:t>
            </a:r>
            <a:r>
              <a:rPr lang="en-US" altLang="ja-JP" dirty="0" err="1" smtClean="0"/>
              <a:t>Vj</a:t>
            </a:r>
            <a:r>
              <a:rPr lang="en-US" altLang="ja-JP" dirty="0" smtClean="0"/>
              <a:t> </a:t>
            </a:r>
            <a:r>
              <a:rPr lang="ja-JP" altLang="en-US" dirty="0" smtClean="0"/>
              <a:t>を使用しているコート</a:t>
            </a:r>
            <a:r>
              <a:rPr lang="ja-JP" altLang="en-US" dirty="0" err="1" smtClean="0"/>
              <a:t>゙</a:t>
            </a:r>
            <a:r>
              <a:rPr lang="ja-JP" altLang="en-US" dirty="0" smtClean="0"/>
              <a:t>フ</a:t>
            </a:r>
            <a:r>
              <a:rPr lang="ja-JP" altLang="en-US" dirty="0" err="1" smtClean="0"/>
              <a:t>゙</a:t>
            </a:r>
            <a:r>
              <a:rPr lang="ja-JP" altLang="en-US" dirty="0" smtClean="0"/>
              <a:t>ロックの数</a:t>
            </a:r>
            <a:endParaRPr kumimoji="1" lang="en-US" altLang="ja-JP" dirty="0" smtClean="0"/>
          </a:p>
          <a:p>
            <a:r>
              <a:rPr kumimoji="1" lang="ja-JP" altLang="en-US" dirty="0" smtClean="0"/>
              <a:t>どの程度の値を基準とするべきかを調査中</a:t>
            </a:r>
            <a:endParaRPr kumimoji="1" lang="ja-JP" altLang="en-US" dirty="0"/>
          </a:p>
        </p:txBody>
      </p:sp>
      <p:sp>
        <p:nvSpPr>
          <p:cNvPr id="4" name="スライド番号プレースホルダ 3"/>
          <p:cNvSpPr>
            <a:spLocks noGrp="1"/>
          </p:cNvSpPr>
          <p:nvPr>
            <p:ph type="sldNum" sz="quarter" idx="12"/>
          </p:nvPr>
        </p:nvSpPr>
        <p:spPr/>
        <p:txBody>
          <a:bodyPr/>
          <a:lstStyle/>
          <a:p>
            <a:pPr>
              <a:defRPr/>
            </a:pPr>
            <a:fld id="{008CABB0-F499-42D6-9D26-E05A9FCEB61F}" type="slidenum">
              <a:rPr lang="en-US" altLang="ja-JP" smtClean="0"/>
              <a:pPr>
                <a:defRPr/>
              </a:pPr>
              <a:t>43</a:t>
            </a:fld>
            <a:endParaRPr lang="en-US" altLang="ja-JP"/>
          </a:p>
        </p:txBody>
      </p:sp>
      <p:pic>
        <p:nvPicPr>
          <p:cNvPr id="5" name="図 4" descr="cob.png"/>
          <p:cNvPicPr>
            <a:picLocks noChangeAspect="1"/>
          </p:cNvPicPr>
          <p:nvPr/>
        </p:nvPicPr>
        <p:blipFill>
          <a:blip r:embed="rId2" cstate="print"/>
          <a:stretch>
            <a:fillRect/>
          </a:stretch>
        </p:blipFill>
        <p:spPr>
          <a:xfrm>
            <a:off x="971600" y="2009675"/>
            <a:ext cx="7488832" cy="134731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TemplateMethod</a:t>
            </a:r>
            <a:r>
              <a:rPr kumimoji="1" lang="ja-JP" altLang="en-US" dirty="0" smtClean="0"/>
              <a:t>パターンの適用</a:t>
            </a:r>
            <a:endParaRPr kumimoji="1" lang="ja-JP" altLang="en-US" dirty="0"/>
          </a:p>
        </p:txBody>
      </p:sp>
      <p:sp>
        <p:nvSpPr>
          <p:cNvPr id="4" name="スライド番号プレースホルダ 3"/>
          <p:cNvSpPr>
            <a:spLocks noGrp="1"/>
          </p:cNvSpPr>
          <p:nvPr>
            <p:ph type="sldNum" sz="quarter" idx="12"/>
          </p:nvPr>
        </p:nvSpPr>
        <p:spPr/>
        <p:txBody>
          <a:bodyPr/>
          <a:lstStyle/>
          <a:p>
            <a:pPr>
              <a:defRPr/>
            </a:pPr>
            <a:fld id="{008CABB0-F499-42D6-9D26-E05A9FCEB61F}" type="slidenum">
              <a:rPr lang="en-US" altLang="ja-JP" smtClean="0"/>
              <a:pPr>
                <a:defRPr/>
              </a:pPr>
              <a:t>4</a:t>
            </a:fld>
            <a:endParaRPr lang="en-US" altLang="ja-JP"/>
          </a:p>
        </p:txBody>
      </p:sp>
      <p:sp>
        <p:nvSpPr>
          <p:cNvPr id="17" name="AutoShape 15"/>
          <p:cNvSpPr>
            <a:spLocks noChangeArrowheads="1"/>
          </p:cNvSpPr>
          <p:nvPr/>
        </p:nvSpPr>
        <p:spPr bwMode="auto">
          <a:xfrm flipV="1">
            <a:off x="323528" y="4869160"/>
            <a:ext cx="3889127" cy="1877366"/>
          </a:xfrm>
          <a:prstGeom prst="foldedCorner">
            <a:avLst>
              <a:gd name="adj" fmla="val 12500"/>
            </a:avLst>
          </a:prstGeom>
          <a:solidFill>
            <a:srgbClr val="FFFFCC"/>
          </a:solidFill>
          <a:ln>
            <a:headEnd/>
            <a:tailEnd/>
          </a:ln>
        </p:spPr>
        <p:style>
          <a:lnRef idx="1">
            <a:schemeClr val="accent4"/>
          </a:lnRef>
          <a:fillRef idx="2">
            <a:schemeClr val="accent4"/>
          </a:fillRef>
          <a:effectRef idx="1">
            <a:schemeClr val="accent4"/>
          </a:effectRef>
          <a:fontRef idx="minor">
            <a:schemeClr val="dk1"/>
          </a:fontRef>
        </p:style>
        <p:txBody>
          <a:bodyPr rot="10800000" wrap="none" anchor="b"/>
          <a:lstStyle/>
          <a:p>
            <a:r>
              <a:rPr lang="en-US" altLang="ja-JP" dirty="0" smtClean="0"/>
              <a:t>init();</a:t>
            </a:r>
          </a:p>
          <a:p>
            <a:r>
              <a:rPr lang="en-US" altLang="ja-JP" dirty="0" smtClean="0"/>
              <a:t>round = base+side1+side2;</a:t>
            </a:r>
          </a:p>
          <a:p>
            <a:r>
              <a:rPr lang="en-US" altLang="ja-JP" dirty="0" err="1" smtClean="0"/>
              <a:t>logger.out</a:t>
            </a:r>
            <a:r>
              <a:rPr lang="en-US" altLang="ja-JP" dirty="0" smtClean="0"/>
              <a:t>(o);</a:t>
            </a:r>
          </a:p>
          <a:p>
            <a:r>
              <a:rPr lang="en-US" altLang="ja-JP" dirty="0" smtClean="0"/>
              <a:t>area = base*height/2;</a:t>
            </a:r>
          </a:p>
          <a:p>
            <a:r>
              <a:rPr lang="en-US" altLang="ja-JP" dirty="0" smtClean="0"/>
              <a:t>return;</a:t>
            </a:r>
          </a:p>
        </p:txBody>
      </p:sp>
      <p:sp>
        <p:nvSpPr>
          <p:cNvPr id="18" name="AutoShape 4"/>
          <p:cNvSpPr>
            <a:spLocks noChangeArrowheads="1"/>
          </p:cNvSpPr>
          <p:nvPr/>
        </p:nvSpPr>
        <p:spPr bwMode="auto">
          <a:xfrm flipV="1">
            <a:off x="4872732" y="4869160"/>
            <a:ext cx="4163764" cy="1872208"/>
          </a:xfrm>
          <a:prstGeom prst="foldedCorner">
            <a:avLst>
              <a:gd name="adj" fmla="val 12500"/>
            </a:avLst>
          </a:prstGeom>
          <a:solidFill>
            <a:srgbClr val="FFFFCC"/>
          </a:solidFill>
          <a:ln>
            <a:headEnd/>
            <a:tailEnd/>
          </a:ln>
        </p:spPr>
        <p:style>
          <a:lnRef idx="1">
            <a:schemeClr val="accent4"/>
          </a:lnRef>
          <a:fillRef idx="2">
            <a:schemeClr val="accent4"/>
          </a:fillRef>
          <a:effectRef idx="1">
            <a:schemeClr val="accent4"/>
          </a:effectRef>
          <a:fontRef idx="minor">
            <a:schemeClr val="dk1"/>
          </a:fontRef>
        </p:style>
        <p:txBody>
          <a:bodyPr rot="10800000" wrap="none" anchor="b"/>
          <a:lstStyle/>
          <a:p>
            <a:r>
              <a:rPr lang="en-US" altLang="ja-JP" dirty="0" smtClean="0"/>
              <a:t>init();</a:t>
            </a:r>
          </a:p>
          <a:p>
            <a:r>
              <a:rPr lang="en-US" altLang="ja-JP" dirty="0" smtClean="0"/>
              <a:t>round = 2*radius*</a:t>
            </a:r>
            <a:r>
              <a:rPr lang="en-US" altLang="ja-JP" dirty="0" err="1" smtClean="0"/>
              <a:t>Math.PI</a:t>
            </a:r>
            <a:endParaRPr lang="en-US" altLang="ja-JP" dirty="0" smtClean="0"/>
          </a:p>
          <a:p>
            <a:r>
              <a:rPr lang="en-US" altLang="ja-JP" dirty="0" err="1" smtClean="0"/>
              <a:t>logger.out</a:t>
            </a:r>
            <a:r>
              <a:rPr lang="en-US" altLang="ja-JP" dirty="0" smtClean="0"/>
              <a:t>(o);</a:t>
            </a:r>
          </a:p>
          <a:p>
            <a:r>
              <a:rPr lang="en-US" altLang="ja-JP" dirty="0" smtClean="0"/>
              <a:t>area = radius*radius*</a:t>
            </a:r>
            <a:r>
              <a:rPr lang="en-US" altLang="ja-JP" dirty="0" err="1" smtClean="0"/>
              <a:t>Math.PI</a:t>
            </a:r>
            <a:r>
              <a:rPr lang="en-US" altLang="ja-JP" dirty="0" smtClean="0"/>
              <a:t>;</a:t>
            </a:r>
          </a:p>
          <a:p>
            <a:r>
              <a:rPr lang="en-US" altLang="ja-JP" dirty="0" smtClean="0"/>
              <a:t>return;</a:t>
            </a:r>
          </a:p>
        </p:txBody>
      </p:sp>
      <p:sp>
        <p:nvSpPr>
          <p:cNvPr id="21" name="テキスト ボックス 20"/>
          <p:cNvSpPr txBox="1"/>
          <p:nvPr/>
        </p:nvSpPr>
        <p:spPr bwMode="auto">
          <a:xfrm>
            <a:off x="4608512" y="1484784"/>
            <a:ext cx="4499992" cy="1569660"/>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n"/>
              <a:tabLst/>
            </a:pPr>
            <a:r>
              <a:rPr kumimoji="1" lang="ja-JP" altLang="en-US" sz="3200" b="0" i="0" u="none" strike="noStrike" kern="0" cap="none" spc="0" normalizeH="0" baseline="0" noProof="0" dirty="0" smtClean="0">
                <a:ln>
                  <a:noFill/>
                </a:ln>
                <a:solidFill>
                  <a:schemeClr val="tx1"/>
                </a:solidFill>
                <a:effectLst/>
                <a:uLnTx/>
                <a:uFillTx/>
                <a:latin typeface="+mn-lt"/>
                <a:ea typeface="+mn-ea"/>
                <a:cs typeface="+mn-cs"/>
              </a:rPr>
              <a:t>共通の親クラスを持つ兄弟クラス間に類似メソッドが存在</a:t>
            </a:r>
          </a:p>
        </p:txBody>
      </p:sp>
      <p:sp>
        <p:nvSpPr>
          <p:cNvPr id="22" name="Rectangle 5"/>
          <p:cNvSpPr>
            <a:spLocks noChangeArrowheads="1"/>
          </p:cNvSpPr>
          <p:nvPr/>
        </p:nvSpPr>
        <p:spPr bwMode="auto">
          <a:xfrm>
            <a:off x="1763688" y="1340768"/>
            <a:ext cx="2232000" cy="93662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sz="2800" dirty="0" smtClean="0"/>
              <a:t>Shape</a:t>
            </a:r>
            <a:endParaRPr lang="en-US" altLang="ja-JP" sz="2800" dirty="0"/>
          </a:p>
        </p:txBody>
      </p:sp>
      <p:sp>
        <p:nvSpPr>
          <p:cNvPr id="23" name="Rectangle 6"/>
          <p:cNvSpPr>
            <a:spLocks noChangeArrowheads="1"/>
          </p:cNvSpPr>
          <p:nvPr/>
        </p:nvSpPr>
        <p:spPr bwMode="auto">
          <a:xfrm>
            <a:off x="395537" y="3068960"/>
            <a:ext cx="2232248" cy="504056"/>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sz="2800" dirty="0" smtClean="0"/>
              <a:t>Triangle</a:t>
            </a:r>
            <a:endParaRPr lang="en-US" altLang="ja-JP" sz="2800" dirty="0"/>
          </a:p>
        </p:txBody>
      </p:sp>
      <p:sp>
        <p:nvSpPr>
          <p:cNvPr id="24" name="Rectangle 7"/>
          <p:cNvSpPr>
            <a:spLocks noChangeArrowheads="1"/>
          </p:cNvSpPr>
          <p:nvPr/>
        </p:nvSpPr>
        <p:spPr bwMode="auto">
          <a:xfrm>
            <a:off x="395537" y="3573016"/>
            <a:ext cx="2232247" cy="144016"/>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endParaRPr lang="ja-JP" altLang="ja-JP"/>
          </a:p>
        </p:txBody>
      </p:sp>
      <p:sp>
        <p:nvSpPr>
          <p:cNvPr id="25" name="Rectangle 8"/>
          <p:cNvSpPr>
            <a:spLocks noChangeArrowheads="1"/>
          </p:cNvSpPr>
          <p:nvPr/>
        </p:nvSpPr>
        <p:spPr bwMode="auto">
          <a:xfrm>
            <a:off x="391691" y="3717032"/>
            <a:ext cx="2236093" cy="576064"/>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b="1" dirty="0" smtClean="0">
                <a:solidFill>
                  <a:srgbClr val="3366FF"/>
                </a:solidFill>
              </a:rPr>
              <a:t>+calculate()</a:t>
            </a:r>
          </a:p>
        </p:txBody>
      </p:sp>
      <p:sp>
        <p:nvSpPr>
          <p:cNvPr id="26" name="Rectangle 9"/>
          <p:cNvSpPr>
            <a:spLocks noChangeArrowheads="1"/>
          </p:cNvSpPr>
          <p:nvPr/>
        </p:nvSpPr>
        <p:spPr bwMode="auto">
          <a:xfrm>
            <a:off x="3203848" y="3069778"/>
            <a:ext cx="2232000" cy="50482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sz="2800" dirty="0" smtClean="0"/>
              <a:t>Circle</a:t>
            </a:r>
            <a:endParaRPr lang="en-US" altLang="ja-JP" sz="2800" dirty="0"/>
          </a:p>
        </p:txBody>
      </p:sp>
      <p:sp>
        <p:nvSpPr>
          <p:cNvPr id="27" name="Rectangle 10"/>
          <p:cNvSpPr>
            <a:spLocks noChangeArrowheads="1"/>
          </p:cNvSpPr>
          <p:nvPr/>
        </p:nvSpPr>
        <p:spPr bwMode="auto">
          <a:xfrm>
            <a:off x="3203848" y="3573834"/>
            <a:ext cx="2232000" cy="144016"/>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endParaRPr lang="ja-JP" altLang="ja-JP"/>
          </a:p>
        </p:txBody>
      </p:sp>
      <p:sp>
        <p:nvSpPr>
          <p:cNvPr id="28" name="Rectangle 11"/>
          <p:cNvSpPr>
            <a:spLocks noChangeArrowheads="1"/>
          </p:cNvSpPr>
          <p:nvPr/>
        </p:nvSpPr>
        <p:spPr bwMode="auto">
          <a:xfrm>
            <a:off x="3203848" y="3717850"/>
            <a:ext cx="2232000" cy="575246"/>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b="1" dirty="0" smtClean="0">
                <a:solidFill>
                  <a:srgbClr val="3366FF"/>
                </a:solidFill>
              </a:rPr>
              <a:t>+calculate()</a:t>
            </a:r>
            <a:endParaRPr lang="en-US" altLang="ja-JP" b="1" dirty="0">
              <a:solidFill>
                <a:srgbClr val="3366FF"/>
              </a:solidFill>
            </a:endParaRPr>
          </a:p>
        </p:txBody>
      </p:sp>
      <p:cxnSp>
        <p:nvCxnSpPr>
          <p:cNvPr id="29" name="AutoShape 12"/>
          <p:cNvCxnSpPr>
            <a:cxnSpLocks noChangeShapeType="1"/>
            <a:stCxn id="26" idx="0"/>
            <a:endCxn id="22" idx="2"/>
          </p:cNvCxnSpPr>
          <p:nvPr/>
        </p:nvCxnSpPr>
        <p:spPr bwMode="auto">
          <a:xfrm rot="16200000" flipV="1">
            <a:off x="3203576" y="1953506"/>
            <a:ext cx="792385" cy="1440160"/>
          </a:xfrm>
          <a:prstGeom prst="bentConnector3">
            <a:avLst>
              <a:gd name="adj1" fmla="val 50000"/>
            </a:avLst>
          </a:prstGeom>
          <a:ln>
            <a:headEnd/>
            <a:tailEnd type="triangle" w="med" len="med"/>
          </a:ln>
        </p:spPr>
        <p:style>
          <a:lnRef idx="2">
            <a:schemeClr val="dk1"/>
          </a:lnRef>
          <a:fillRef idx="1">
            <a:schemeClr val="lt1"/>
          </a:fillRef>
          <a:effectRef idx="0">
            <a:schemeClr val="dk1"/>
          </a:effectRef>
          <a:fontRef idx="minor">
            <a:schemeClr val="dk1"/>
          </a:fontRef>
        </p:style>
      </p:cxnSp>
      <p:cxnSp>
        <p:nvCxnSpPr>
          <p:cNvPr id="30" name="AutoShape 13"/>
          <p:cNvCxnSpPr>
            <a:cxnSpLocks noChangeShapeType="1"/>
            <a:stCxn id="23" idx="0"/>
            <a:endCxn id="22" idx="2"/>
          </p:cNvCxnSpPr>
          <p:nvPr/>
        </p:nvCxnSpPr>
        <p:spPr bwMode="auto">
          <a:xfrm rot="5400000" flipH="1" flipV="1">
            <a:off x="1799891" y="1989164"/>
            <a:ext cx="791567" cy="1368027"/>
          </a:xfrm>
          <a:prstGeom prst="bentConnector3">
            <a:avLst>
              <a:gd name="adj1" fmla="val 50000"/>
            </a:avLst>
          </a:prstGeom>
          <a:ln>
            <a:headEnd/>
            <a:tailEnd type="triangle" w="med" len="med"/>
          </a:ln>
        </p:spPr>
        <p:style>
          <a:lnRef idx="2">
            <a:schemeClr val="dk1"/>
          </a:lnRef>
          <a:fillRef idx="1">
            <a:schemeClr val="lt1"/>
          </a:fillRef>
          <a:effectRef idx="0">
            <a:schemeClr val="dk1"/>
          </a:effectRef>
          <a:fontRef idx="minor">
            <a:schemeClr val="dk1"/>
          </a:fontRef>
        </p:style>
      </p:cxnSp>
      <p:sp>
        <p:nvSpPr>
          <p:cNvPr id="31" name="AutoShape 14"/>
          <p:cNvSpPr>
            <a:spLocks noChangeArrowheads="1"/>
          </p:cNvSpPr>
          <p:nvPr/>
        </p:nvSpPr>
        <p:spPr bwMode="auto">
          <a:xfrm>
            <a:off x="2627784" y="2277393"/>
            <a:ext cx="507429" cy="215503"/>
          </a:xfrm>
          <a:prstGeom prst="triangle">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ja-JP" altLang="en-US" sz="2800"/>
          </a:p>
        </p:txBody>
      </p:sp>
      <p:grpSp>
        <p:nvGrpSpPr>
          <p:cNvPr id="43" name="グループ化 42"/>
          <p:cNvGrpSpPr/>
          <p:nvPr/>
        </p:nvGrpSpPr>
        <p:grpSpPr>
          <a:xfrm>
            <a:off x="2411761" y="4208712"/>
            <a:ext cx="3888431" cy="732460"/>
            <a:chOff x="601553" y="1488839"/>
            <a:chExt cx="3786212" cy="670765"/>
          </a:xfrm>
        </p:grpSpPr>
        <p:sp>
          <p:nvSpPr>
            <p:cNvPr id="44" name="曲折矢印 43"/>
            <p:cNvSpPr/>
            <p:nvPr/>
          </p:nvSpPr>
          <p:spPr bwMode="auto">
            <a:xfrm rot="5400000">
              <a:off x="3721541" y="1493378"/>
              <a:ext cx="587990" cy="744459"/>
            </a:xfrm>
            <a:prstGeom prst="bentArrow">
              <a:avLst>
                <a:gd name="adj1" fmla="val 34980"/>
                <a:gd name="adj2" fmla="val 42466"/>
                <a:gd name="adj3" fmla="val 50000"/>
                <a:gd name="adj4" fmla="val 43750"/>
              </a:avLst>
            </a:prstGeom>
            <a:solidFill>
              <a:srgbClr val="00B0F0"/>
            </a:solidFill>
            <a:ln w="9525" cap="flat" cmpd="sng" algn="ctr">
              <a:no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Arial" charset="0"/>
                <a:ea typeface="ＭＳ Ｐゴシック" charset="-128"/>
              </a:endParaRPr>
            </a:p>
          </p:txBody>
        </p:sp>
        <p:sp>
          <p:nvSpPr>
            <p:cNvPr id="45" name="曲折矢印 44"/>
            <p:cNvSpPr/>
            <p:nvPr/>
          </p:nvSpPr>
          <p:spPr bwMode="auto">
            <a:xfrm rot="5400000" flipV="1">
              <a:off x="721145" y="1452021"/>
              <a:ext cx="587991" cy="827176"/>
            </a:xfrm>
            <a:prstGeom prst="bentArrow">
              <a:avLst>
                <a:gd name="adj1" fmla="val 34980"/>
                <a:gd name="adj2" fmla="val 42466"/>
                <a:gd name="adj3" fmla="val 50000"/>
                <a:gd name="adj4" fmla="val 43750"/>
              </a:avLst>
            </a:prstGeom>
            <a:solidFill>
              <a:srgbClr val="00B0F0"/>
            </a:solidFill>
            <a:ln w="9525" cap="flat" cmpd="sng" algn="ctr">
              <a:no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Arial" charset="0"/>
                <a:ea typeface="ＭＳ Ｐゴシック" charset="-128"/>
              </a:endParaRPr>
            </a:p>
          </p:txBody>
        </p:sp>
        <p:sp>
          <p:nvSpPr>
            <p:cNvPr id="46" name="テキスト ボックス 45"/>
            <p:cNvSpPr txBox="1"/>
            <p:nvPr/>
          </p:nvSpPr>
          <p:spPr bwMode="auto">
            <a:xfrm>
              <a:off x="1428728" y="1488839"/>
              <a:ext cx="2214578" cy="422779"/>
            </a:xfrm>
            <a:prstGeom prst="rect">
              <a:avLst/>
            </a:prstGeom>
            <a:solidFill>
              <a:srgbClr val="99CCFF"/>
            </a:solidFill>
            <a:ln w="41275">
              <a:solidFill>
                <a:srgbClr val="00B0F0"/>
              </a:solid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spAutoFit/>
            </a:bodyPr>
            <a:lstStyle/>
            <a:p>
              <a:pPr marL="342900" marR="0" indent="-342900" algn="ctr" defTabSz="914400" rtl="0" eaLnBrk="1" fontAlgn="base" latinLnBrk="0" hangingPunct="1">
                <a:lnSpc>
                  <a:spcPct val="100000"/>
                </a:lnSpc>
                <a:spcBef>
                  <a:spcPct val="20000"/>
                </a:spcBef>
                <a:spcAft>
                  <a:spcPct val="0"/>
                </a:spcAft>
                <a:buClr>
                  <a:schemeClr val="accent1"/>
                </a:buClr>
                <a:buSzPct val="80000"/>
                <a:tabLst/>
              </a:pPr>
              <a:r>
                <a:rPr kumimoji="1" lang="ja-JP" altLang="en-US" b="1" i="0" u="none" strike="noStrike" kern="0" cap="none" spc="0" normalizeH="0" baseline="0" noProof="0" dirty="0" smtClean="0">
                  <a:ln>
                    <a:noFill/>
                  </a:ln>
                  <a:solidFill>
                    <a:schemeClr val="tx1"/>
                  </a:solidFill>
                  <a:effectLst/>
                  <a:uLnTx/>
                  <a:uFillTx/>
                  <a:latin typeface="+mn-lt"/>
                  <a:ea typeface="+mn-ea"/>
                  <a:cs typeface="+mn-cs"/>
                </a:rPr>
                <a:t>類似メソッド</a:t>
              </a:r>
            </a:p>
          </p:txBody>
        </p:sp>
      </p:grpSp>
      <p:cxnSp>
        <p:nvCxnSpPr>
          <p:cNvPr id="47" name="直線コネクタ 46"/>
          <p:cNvCxnSpPr>
            <a:endCxn id="17" idx="2"/>
          </p:cNvCxnSpPr>
          <p:nvPr/>
        </p:nvCxnSpPr>
        <p:spPr bwMode="auto">
          <a:xfrm rot="16200000" flipH="1">
            <a:off x="1835870" y="4436938"/>
            <a:ext cx="792088" cy="72356"/>
          </a:xfrm>
          <a:prstGeom prst="line">
            <a:avLst/>
          </a:prstGeom>
          <a:solidFill>
            <a:srgbClr val="FFCC99"/>
          </a:solidFill>
          <a:ln w="38100" cap="flat" cmpd="sng" algn="ctr">
            <a:solidFill>
              <a:schemeClr val="tx1"/>
            </a:solidFill>
            <a:prstDash val="sysDot"/>
            <a:round/>
            <a:headEnd type="none" w="med" len="med"/>
            <a:tailEnd type="none" w="med" len="med"/>
          </a:ln>
          <a:effectLst/>
        </p:spPr>
      </p:cxnSp>
      <p:cxnSp>
        <p:nvCxnSpPr>
          <p:cNvPr id="48" name="直線コネクタ 47"/>
          <p:cNvCxnSpPr>
            <a:endCxn id="18" idx="2"/>
          </p:cNvCxnSpPr>
          <p:nvPr/>
        </p:nvCxnSpPr>
        <p:spPr bwMode="auto">
          <a:xfrm>
            <a:off x="5076056" y="4005064"/>
            <a:ext cx="1878558" cy="864096"/>
          </a:xfrm>
          <a:prstGeom prst="line">
            <a:avLst/>
          </a:prstGeom>
          <a:solidFill>
            <a:srgbClr val="FFCC99"/>
          </a:solidFill>
          <a:ln w="38100" cap="flat" cmpd="sng" algn="ctr">
            <a:solidFill>
              <a:schemeClr val="tx1"/>
            </a:solidFill>
            <a:prstDash val="sysDot"/>
            <a:round/>
            <a:headEnd type="none" w="med" len="med"/>
            <a:tailEnd type="none" w="med" len="med"/>
          </a:ln>
          <a:effec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手順１：類似メソッド間の差分の</a:t>
            </a:r>
            <a:r>
              <a:rPr lang="ja-JP" altLang="en-US" dirty="0" smtClean="0"/>
              <a:t>特定</a:t>
            </a:r>
            <a:endParaRPr kumimoji="1" lang="ja-JP" altLang="en-US" dirty="0"/>
          </a:p>
        </p:txBody>
      </p:sp>
      <p:sp>
        <p:nvSpPr>
          <p:cNvPr id="4" name="スライド番号プレースホルダ 3"/>
          <p:cNvSpPr>
            <a:spLocks noGrp="1"/>
          </p:cNvSpPr>
          <p:nvPr>
            <p:ph type="sldNum" sz="quarter" idx="12"/>
          </p:nvPr>
        </p:nvSpPr>
        <p:spPr>
          <a:xfrm>
            <a:off x="8460432" y="6584950"/>
            <a:ext cx="550862" cy="273050"/>
          </a:xfrm>
        </p:spPr>
        <p:txBody>
          <a:bodyPr/>
          <a:lstStyle/>
          <a:p>
            <a:pPr>
              <a:defRPr/>
            </a:pPr>
            <a:fld id="{008CABB0-F499-42D6-9D26-E05A9FCEB61F}" type="slidenum">
              <a:rPr lang="en-US" altLang="ja-JP" smtClean="0"/>
              <a:pPr>
                <a:defRPr/>
              </a:pPr>
              <a:t>5</a:t>
            </a:fld>
            <a:endParaRPr lang="en-US" altLang="ja-JP"/>
          </a:p>
        </p:txBody>
      </p:sp>
      <p:sp>
        <p:nvSpPr>
          <p:cNvPr id="17" name="AutoShape 15"/>
          <p:cNvSpPr>
            <a:spLocks noChangeArrowheads="1"/>
          </p:cNvSpPr>
          <p:nvPr/>
        </p:nvSpPr>
        <p:spPr bwMode="auto">
          <a:xfrm flipV="1">
            <a:off x="323528" y="4869160"/>
            <a:ext cx="3889127" cy="1877366"/>
          </a:xfrm>
          <a:prstGeom prst="foldedCorner">
            <a:avLst>
              <a:gd name="adj" fmla="val 12500"/>
            </a:avLst>
          </a:prstGeom>
          <a:solidFill>
            <a:srgbClr val="FFFFCC"/>
          </a:solidFill>
          <a:ln>
            <a:headEnd/>
            <a:tailEnd/>
          </a:ln>
        </p:spPr>
        <p:style>
          <a:lnRef idx="1">
            <a:schemeClr val="accent4"/>
          </a:lnRef>
          <a:fillRef idx="2">
            <a:schemeClr val="accent4"/>
          </a:fillRef>
          <a:effectRef idx="1">
            <a:schemeClr val="accent4"/>
          </a:effectRef>
          <a:fontRef idx="minor">
            <a:schemeClr val="dk1"/>
          </a:fontRef>
        </p:style>
        <p:txBody>
          <a:bodyPr rot="10800000" wrap="none" anchor="b"/>
          <a:lstStyle/>
          <a:p>
            <a:r>
              <a:rPr lang="en-US" altLang="ja-JP" dirty="0" smtClean="0">
                <a:solidFill>
                  <a:schemeClr val="tx1"/>
                </a:solidFill>
              </a:rPr>
              <a:t>init();</a:t>
            </a:r>
          </a:p>
          <a:p>
            <a:r>
              <a:rPr lang="en-US" altLang="ja-JP" dirty="0" smtClean="0">
                <a:solidFill>
                  <a:schemeClr val="tx1"/>
                </a:solidFill>
              </a:rPr>
              <a:t>round = base+side1+side2;</a:t>
            </a:r>
          </a:p>
          <a:p>
            <a:r>
              <a:rPr lang="en-US" altLang="ja-JP" dirty="0" err="1" smtClean="0">
                <a:solidFill>
                  <a:schemeClr val="tx1"/>
                </a:solidFill>
              </a:rPr>
              <a:t>logger.out</a:t>
            </a:r>
            <a:r>
              <a:rPr lang="en-US" altLang="ja-JP" dirty="0" smtClean="0">
                <a:solidFill>
                  <a:schemeClr val="tx1"/>
                </a:solidFill>
              </a:rPr>
              <a:t>(o);</a:t>
            </a:r>
          </a:p>
          <a:p>
            <a:r>
              <a:rPr lang="en-US" altLang="ja-JP" dirty="0" smtClean="0">
                <a:solidFill>
                  <a:schemeClr val="tx1"/>
                </a:solidFill>
              </a:rPr>
              <a:t>area = base*height/2;</a:t>
            </a:r>
          </a:p>
          <a:p>
            <a:r>
              <a:rPr lang="en-US" altLang="ja-JP" dirty="0" smtClean="0">
                <a:solidFill>
                  <a:schemeClr val="tx1"/>
                </a:solidFill>
              </a:rPr>
              <a:t>return;</a:t>
            </a:r>
          </a:p>
        </p:txBody>
      </p:sp>
      <p:sp>
        <p:nvSpPr>
          <p:cNvPr id="18" name="AutoShape 4"/>
          <p:cNvSpPr>
            <a:spLocks noChangeArrowheads="1"/>
          </p:cNvSpPr>
          <p:nvPr/>
        </p:nvSpPr>
        <p:spPr bwMode="auto">
          <a:xfrm flipV="1">
            <a:off x="4872732" y="4869160"/>
            <a:ext cx="4163764" cy="1872506"/>
          </a:xfrm>
          <a:prstGeom prst="foldedCorner">
            <a:avLst>
              <a:gd name="adj" fmla="val 12500"/>
            </a:avLst>
          </a:prstGeom>
          <a:solidFill>
            <a:srgbClr val="FFFFCC"/>
          </a:solidFill>
          <a:ln>
            <a:headEnd/>
            <a:tailEnd/>
          </a:ln>
        </p:spPr>
        <p:style>
          <a:lnRef idx="1">
            <a:schemeClr val="accent4"/>
          </a:lnRef>
          <a:fillRef idx="2">
            <a:schemeClr val="accent4"/>
          </a:fillRef>
          <a:effectRef idx="1">
            <a:schemeClr val="accent4"/>
          </a:effectRef>
          <a:fontRef idx="minor">
            <a:schemeClr val="dk1"/>
          </a:fontRef>
        </p:style>
        <p:txBody>
          <a:bodyPr rot="10800000" wrap="none" anchor="b"/>
          <a:lstStyle/>
          <a:p>
            <a:r>
              <a:rPr lang="en-US" altLang="ja-JP" dirty="0" smtClean="0">
                <a:solidFill>
                  <a:schemeClr val="tx1"/>
                </a:solidFill>
              </a:rPr>
              <a:t>init();</a:t>
            </a:r>
          </a:p>
          <a:p>
            <a:r>
              <a:rPr lang="en-US" altLang="ja-JP" dirty="0" smtClean="0">
                <a:solidFill>
                  <a:schemeClr val="tx1"/>
                </a:solidFill>
              </a:rPr>
              <a:t>round = 2*radius*</a:t>
            </a:r>
            <a:r>
              <a:rPr lang="en-US" altLang="ja-JP" dirty="0" err="1" smtClean="0">
                <a:solidFill>
                  <a:schemeClr val="tx1"/>
                </a:solidFill>
              </a:rPr>
              <a:t>Math.PI</a:t>
            </a:r>
            <a:r>
              <a:rPr lang="en-US" altLang="ja-JP" dirty="0" smtClean="0">
                <a:solidFill>
                  <a:schemeClr val="tx1"/>
                </a:solidFill>
              </a:rPr>
              <a:t>;</a:t>
            </a:r>
          </a:p>
          <a:p>
            <a:r>
              <a:rPr lang="en-US" altLang="ja-JP" dirty="0" err="1" smtClean="0">
                <a:solidFill>
                  <a:schemeClr val="tx1"/>
                </a:solidFill>
              </a:rPr>
              <a:t>logger.out</a:t>
            </a:r>
            <a:r>
              <a:rPr lang="en-US" altLang="ja-JP" dirty="0" smtClean="0">
                <a:solidFill>
                  <a:schemeClr val="tx1"/>
                </a:solidFill>
              </a:rPr>
              <a:t>(o);</a:t>
            </a:r>
          </a:p>
          <a:p>
            <a:r>
              <a:rPr lang="en-US" altLang="ja-JP" dirty="0" smtClean="0">
                <a:solidFill>
                  <a:schemeClr val="tx1"/>
                </a:solidFill>
              </a:rPr>
              <a:t>area = radius*radius*</a:t>
            </a:r>
            <a:r>
              <a:rPr lang="en-US" altLang="ja-JP" dirty="0" err="1" smtClean="0">
                <a:solidFill>
                  <a:schemeClr val="tx1"/>
                </a:solidFill>
              </a:rPr>
              <a:t>Math.PI</a:t>
            </a:r>
            <a:r>
              <a:rPr lang="en-US" altLang="ja-JP" dirty="0" smtClean="0">
                <a:solidFill>
                  <a:schemeClr val="tx1"/>
                </a:solidFill>
              </a:rPr>
              <a:t>;</a:t>
            </a:r>
          </a:p>
          <a:p>
            <a:r>
              <a:rPr lang="en-US" altLang="ja-JP" dirty="0" smtClean="0">
                <a:solidFill>
                  <a:schemeClr val="tx1"/>
                </a:solidFill>
              </a:rPr>
              <a:t>return;</a:t>
            </a:r>
          </a:p>
        </p:txBody>
      </p:sp>
      <p:sp>
        <p:nvSpPr>
          <p:cNvPr id="21" name="テキスト ボックス 20"/>
          <p:cNvSpPr txBox="1"/>
          <p:nvPr/>
        </p:nvSpPr>
        <p:spPr bwMode="auto">
          <a:xfrm>
            <a:off x="4644008" y="1427292"/>
            <a:ext cx="4320480" cy="1569660"/>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n"/>
              <a:tabLst/>
            </a:pPr>
            <a:r>
              <a:rPr lang="ja-JP" altLang="en-US" sz="3200" kern="0" dirty="0" smtClean="0">
                <a:solidFill>
                  <a:schemeClr val="tx1"/>
                </a:solidFill>
              </a:rPr>
              <a:t>類似メソッド間で記述の異なる箇所を見つける</a:t>
            </a:r>
            <a:endParaRPr kumimoji="1" lang="ja-JP" altLang="en-US" sz="32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30" name="Rectangle 5"/>
          <p:cNvSpPr>
            <a:spLocks noChangeArrowheads="1"/>
          </p:cNvSpPr>
          <p:nvPr/>
        </p:nvSpPr>
        <p:spPr bwMode="auto">
          <a:xfrm>
            <a:off x="1763688" y="1340768"/>
            <a:ext cx="2232000" cy="93662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sz="2800" dirty="0" smtClean="0"/>
              <a:t>Shape</a:t>
            </a:r>
            <a:endParaRPr lang="en-US" altLang="ja-JP" sz="2800" dirty="0"/>
          </a:p>
        </p:txBody>
      </p:sp>
      <p:sp>
        <p:nvSpPr>
          <p:cNvPr id="31" name="Rectangle 6"/>
          <p:cNvSpPr>
            <a:spLocks noChangeArrowheads="1"/>
          </p:cNvSpPr>
          <p:nvPr/>
        </p:nvSpPr>
        <p:spPr bwMode="auto">
          <a:xfrm>
            <a:off x="395537" y="3068960"/>
            <a:ext cx="2232248" cy="504056"/>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sz="2800" dirty="0" smtClean="0"/>
              <a:t>Triangle</a:t>
            </a:r>
            <a:endParaRPr lang="en-US" altLang="ja-JP" sz="2800" dirty="0"/>
          </a:p>
        </p:txBody>
      </p:sp>
      <p:sp>
        <p:nvSpPr>
          <p:cNvPr id="32" name="Rectangle 7"/>
          <p:cNvSpPr>
            <a:spLocks noChangeArrowheads="1"/>
          </p:cNvSpPr>
          <p:nvPr/>
        </p:nvSpPr>
        <p:spPr bwMode="auto">
          <a:xfrm>
            <a:off x="395537" y="3573016"/>
            <a:ext cx="2232247" cy="144016"/>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endParaRPr lang="ja-JP" altLang="ja-JP"/>
          </a:p>
        </p:txBody>
      </p:sp>
      <p:sp>
        <p:nvSpPr>
          <p:cNvPr id="33" name="Rectangle 8"/>
          <p:cNvSpPr>
            <a:spLocks noChangeArrowheads="1"/>
          </p:cNvSpPr>
          <p:nvPr/>
        </p:nvSpPr>
        <p:spPr bwMode="auto">
          <a:xfrm>
            <a:off x="391691" y="3717032"/>
            <a:ext cx="2236093" cy="576064"/>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b="1" dirty="0" smtClean="0">
                <a:solidFill>
                  <a:srgbClr val="3366FF"/>
                </a:solidFill>
              </a:rPr>
              <a:t>+calculate()</a:t>
            </a:r>
          </a:p>
        </p:txBody>
      </p:sp>
      <p:sp>
        <p:nvSpPr>
          <p:cNvPr id="34" name="Rectangle 9"/>
          <p:cNvSpPr>
            <a:spLocks noChangeArrowheads="1"/>
          </p:cNvSpPr>
          <p:nvPr/>
        </p:nvSpPr>
        <p:spPr bwMode="auto">
          <a:xfrm>
            <a:off x="3203848" y="3069778"/>
            <a:ext cx="2232000" cy="50482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sz="2800" dirty="0" smtClean="0"/>
              <a:t>Circle</a:t>
            </a:r>
            <a:endParaRPr lang="en-US" altLang="ja-JP" sz="2800" dirty="0"/>
          </a:p>
        </p:txBody>
      </p:sp>
      <p:sp>
        <p:nvSpPr>
          <p:cNvPr id="35" name="Rectangle 10"/>
          <p:cNvSpPr>
            <a:spLocks noChangeArrowheads="1"/>
          </p:cNvSpPr>
          <p:nvPr/>
        </p:nvSpPr>
        <p:spPr bwMode="auto">
          <a:xfrm>
            <a:off x="3203848" y="3573834"/>
            <a:ext cx="2232000" cy="144016"/>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endParaRPr lang="ja-JP" altLang="ja-JP"/>
          </a:p>
        </p:txBody>
      </p:sp>
      <p:sp>
        <p:nvSpPr>
          <p:cNvPr id="36" name="Rectangle 11"/>
          <p:cNvSpPr>
            <a:spLocks noChangeArrowheads="1"/>
          </p:cNvSpPr>
          <p:nvPr/>
        </p:nvSpPr>
        <p:spPr bwMode="auto">
          <a:xfrm>
            <a:off x="3203848" y="3717850"/>
            <a:ext cx="2232000" cy="575246"/>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b="1" dirty="0" smtClean="0">
                <a:solidFill>
                  <a:srgbClr val="3366FF"/>
                </a:solidFill>
              </a:rPr>
              <a:t>+calculate()</a:t>
            </a:r>
            <a:endParaRPr lang="en-US" altLang="ja-JP" b="1" dirty="0">
              <a:solidFill>
                <a:srgbClr val="3366FF"/>
              </a:solidFill>
            </a:endParaRPr>
          </a:p>
        </p:txBody>
      </p:sp>
      <p:cxnSp>
        <p:nvCxnSpPr>
          <p:cNvPr id="37" name="AutoShape 12"/>
          <p:cNvCxnSpPr>
            <a:cxnSpLocks noChangeShapeType="1"/>
            <a:stCxn id="34" idx="0"/>
            <a:endCxn id="30" idx="2"/>
          </p:cNvCxnSpPr>
          <p:nvPr/>
        </p:nvCxnSpPr>
        <p:spPr bwMode="auto">
          <a:xfrm rot="16200000" flipV="1">
            <a:off x="3203576" y="1953506"/>
            <a:ext cx="792385" cy="1440160"/>
          </a:xfrm>
          <a:prstGeom prst="bentConnector3">
            <a:avLst>
              <a:gd name="adj1" fmla="val 50000"/>
            </a:avLst>
          </a:prstGeom>
          <a:ln>
            <a:headEnd/>
            <a:tailEnd type="triangle" w="med" len="med"/>
          </a:ln>
        </p:spPr>
        <p:style>
          <a:lnRef idx="2">
            <a:schemeClr val="dk1"/>
          </a:lnRef>
          <a:fillRef idx="1">
            <a:schemeClr val="lt1"/>
          </a:fillRef>
          <a:effectRef idx="0">
            <a:schemeClr val="dk1"/>
          </a:effectRef>
          <a:fontRef idx="minor">
            <a:schemeClr val="dk1"/>
          </a:fontRef>
        </p:style>
      </p:cxnSp>
      <p:cxnSp>
        <p:nvCxnSpPr>
          <p:cNvPr id="38" name="AutoShape 13"/>
          <p:cNvCxnSpPr>
            <a:cxnSpLocks noChangeShapeType="1"/>
            <a:stCxn id="31" idx="0"/>
            <a:endCxn id="30" idx="2"/>
          </p:cNvCxnSpPr>
          <p:nvPr/>
        </p:nvCxnSpPr>
        <p:spPr bwMode="auto">
          <a:xfrm rot="5400000" flipH="1" flipV="1">
            <a:off x="1799891" y="1989164"/>
            <a:ext cx="791567" cy="1368027"/>
          </a:xfrm>
          <a:prstGeom prst="bentConnector3">
            <a:avLst>
              <a:gd name="adj1" fmla="val 50000"/>
            </a:avLst>
          </a:prstGeom>
          <a:ln>
            <a:headEnd/>
            <a:tailEnd type="triangle" w="med" len="med"/>
          </a:ln>
        </p:spPr>
        <p:style>
          <a:lnRef idx="2">
            <a:schemeClr val="dk1"/>
          </a:lnRef>
          <a:fillRef idx="1">
            <a:schemeClr val="lt1"/>
          </a:fillRef>
          <a:effectRef idx="0">
            <a:schemeClr val="dk1"/>
          </a:effectRef>
          <a:fontRef idx="minor">
            <a:schemeClr val="dk1"/>
          </a:fontRef>
        </p:style>
      </p:cxnSp>
      <p:sp>
        <p:nvSpPr>
          <p:cNvPr id="39" name="AutoShape 14"/>
          <p:cNvSpPr>
            <a:spLocks noChangeArrowheads="1"/>
          </p:cNvSpPr>
          <p:nvPr/>
        </p:nvSpPr>
        <p:spPr bwMode="auto">
          <a:xfrm>
            <a:off x="2627784" y="2277393"/>
            <a:ext cx="507429" cy="215503"/>
          </a:xfrm>
          <a:prstGeom prst="triangle">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ja-JP" altLang="en-US" sz="2800"/>
          </a:p>
        </p:txBody>
      </p:sp>
      <p:cxnSp>
        <p:nvCxnSpPr>
          <p:cNvPr id="40" name="直線コネクタ 39"/>
          <p:cNvCxnSpPr>
            <a:endCxn id="17" idx="2"/>
          </p:cNvCxnSpPr>
          <p:nvPr/>
        </p:nvCxnSpPr>
        <p:spPr bwMode="auto">
          <a:xfrm rot="16200000" flipH="1">
            <a:off x="1835870" y="4436938"/>
            <a:ext cx="792088" cy="72356"/>
          </a:xfrm>
          <a:prstGeom prst="line">
            <a:avLst/>
          </a:prstGeom>
          <a:solidFill>
            <a:srgbClr val="FFCC99"/>
          </a:solidFill>
          <a:ln w="38100" cap="flat" cmpd="sng" algn="ctr">
            <a:solidFill>
              <a:schemeClr val="tx1"/>
            </a:solidFill>
            <a:prstDash val="sysDot"/>
            <a:round/>
            <a:headEnd type="none" w="med" len="med"/>
            <a:tailEnd type="none" w="med" len="med"/>
          </a:ln>
          <a:effectLst/>
        </p:spPr>
      </p:cxnSp>
      <p:cxnSp>
        <p:nvCxnSpPr>
          <p:cNvPr id="41" name="直線コネクタ 40"/>
          <p:cNvCxnSpPr>
            <a:endCxn id="18" idx="2"/>
          </p:cNvCxnSpPr>
          <p:nvPr/>
        </p:nvCxnSpPr>
        <p:spPr bwMode="auto">
          <a:xfrm>
            <a:off x="5062910" y="4005064"/>
            <a:ext cx="1891704" cy="864096"/>
          </a:xfrm>
          <a:prstGeom prst="line">
            <a:avLst/>
          </a:prstGeom>
          <a:solidFill>
            <a:srgbClr val="FFCC99"/>
          </a:solidFill>
          <a:ln w="38100" cap="flat" cmpd="sng" algn="ctr">
            <a:solidFill>
              <a:schemeClr val="tx1"/>
            </a:solidFill>
            <a:prstDash val="sysDot"/>
            <a:round/>
            <a:headEnd type="none" w="med" len="med"/>
            <a:tailEnd type="none" w="med" len="med"/>
          </a:ln>
          <a:effectLst/>
        </p:spPr>
      </p:cxnSp>
      <p:grpSp>
        <p:nvGrpSpPr>
          <p:cNvPr id="67" name="グループ化 66"/>
          <p:cNvGrpSpPr/>
          <p:nvPr/>
        </p:nvGrpSpPr>
        <p:grpSpPr>
          <a:xfrm>
            <a:off x="251520" y="4509120"/>
            <a:ext cx="8794626" cy="1944216"/>
            <a:chOff x="251520" y="4509120"/>
            <a:chExt cx="8794626" cy="1944216"/>
          </a:xfrm>
        </p:grpSpPr>
        <p:grpSp>
          <p:nvGrpSpPr>
            <p:cNvPr id="57" name="グループ化 56"/>
            <p:cNvGrpSpPr/>
            <p:nvPr/>
          </p:nvGrpSpPr>
          <p:grpSpPr>
            <a:xfrm>
              <a:off x="251520" y="4509120"/>
              <a:ext cx="8794626" cy="1944216"/>
              <a:chOff x="251520" y="4509120"/>
              <a:chExt cx="8794626" cy="1944216"/>
            </a:xfrm>
          </p:grpSpPr>
          <p:grpSp>
            <p:nvGrpSpPr>
              <p:cNvPr id="54" name="グループ化 53"/>
              <p:cNvGrpSpPr/>
              <p:nvPr/>
            </p:nvGrpSpPr>
            <p:grpSpPr>
              <a:xfrm>
                <a:off x="251520" y="5229200"/>
                <a:ext cx="8794626" cy="1224136"/>
                <a:chOff x="251520" y="5229200"/>
                <a:chExt cx="8794626" cy="1224136"/>
              </a:xfrm>
            </p:grpSpPr>
            <p:sp>
              <p:nvSpPr>
                <p:cNvPr id="48" name="角丸四角形 47"/>
                <p:cNvSpPr/>
                <p:nvPr/>
              </p:nvSpPr>
              <p:spPr bwMode="auto">
                <a:xfrm>
                  <a:off x="251520" y="5229200"/>
                  <a:ext cx="4032448" cy="504056"/>
                </a:xfrm>
                <a:prstGeom prst="roundRect">
                  <a:avLst/>
                </a:prstGeom>
                <a:noFill/>
                <a:ln w="38100" cap="flat" cmpd="sng" algn="ctr">
                  <a:solidFill>
                    <a:srgbClr val="FF0000"/>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sp>
              <p:nvSpPr>
                <p:cNvPr id="49" name="角丸四角形 48"/>
                <p:cNvSpPr/>
                <p:nvPr/>
              </p:nvSpPr>
              <p:spPr bwMode="auto">
                <a:xfrm>
                  <a:off x="251520" y="5949280"/>
                  <a:ext cx="4032448" cy="504056"/>
                </a:xfrm>
                <a:prstGeom prst="roundRect">
                  <a:avLst/>
                </a:prstGeom>
                <a:noFill/>
                <a:ln w="38100" cap="flat" cmpd="sng" algn="ctr">
                  <a:solidFill>
                    <a:srgbClr val="FF0000"/>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sp>
              <p:nvSpPr>
                <p:cNvPr id="50" name="角丸四角形 49"/>
                <p:cNvSpPr/>
                <p:nvPr/>
              </p:nvSpPr>
              <p:spPr bwMode="auto">
                <a:xfrm>
                  <a:off x="4788024" y="5949280"/>
                  <a:ext cx="4258122" cy="504056"/>
                </a:xfrm>
                <a:prstGeom prst="roundRect">
                  <a:avLst/>
                </a:prstGeom>
                <a:noFill/>
                <a:ln w="38100" cap="flat" cmpd="sng" algn="ctr">
                  <a:solidFill>
                    <a:srgbClr val="FF0000"/>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sp>
              <p:nvSpPr>
                <p:cNvPr id="51" name="角丸四角形 50"/>
                <p:cNvSpPr/>
                <p:nvPr/>
              </p:nvSpPr>
              <p:spPr bwMode="auto">
                <a:xfrm>
                  <a:off x="4788024" y="5229200"/>
                  <a:ext cx="4248472" cy="504056"/>
                </a:xfrm>
                <a:prstGeom prst="roundRect">
                  <a:avLst/>
                </a:prstGeom>
                <a:noFill/>
                <a:ln w="38100" cap="flat" cmpd="sng" algn="ctr">
                  <a:solidFill>
                    <a:srgbClr val="FF0000"/>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grpSp>
          <p:sp>
            <p:nvSpPr>
              <p:cNvPr id="56" name="正方形/長方形 55"/>
              <p:cNvSpPr/>
              <p:nvPr/>
            </p:nvSpPr>
            <p:spPr bwMode="auto">
              <a:xfrm>
                <a:off x="2915816" y="4509120"/>
                <a:ext cx="3240360" cy="648072"/>
              </a:xfrm>
              <a:prstGeom prst="rect">
                <a:avLst/>
              </a:prstGeom>
              <a:solidFill>
                <a:srgbClr val="FFCC99"/>
              </a:solid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800" dirty="0" smtClean="0">
                    <a:solidFill>
                      <a:schemeClr val="tx1"/>
                    </a:solidFill>
                    <a:latin typeface="Arial" charset="0"/>
                    <a:ea typeface="ＭＳ Ｐゴシック" charset="-128"/>
                  </a:rPr>
                  <a:t>類似メソッド</a:t>
                </a:r>
                <a:r>
                  <a:rPr kumimoji="1" lang="ja-JP" altLang="en-US" sz="2800" b="0" i="0" u="none" strike="noStrike" cap="none" normalizeH="0" baseline="0" dirty="0" smtClean="0">
                    <a:ln>
                      <a:noFill/>
                    </a:ln>
                    <a:solidFill>
                      <a:schemeClr val="tx1"/>
                    </a:solidFill>
                    <a:effectLst/>
                    <a:latin typeface="Arial" charset="0"/>
                    <a:ea typeface="ＭＳ Ｐゴシック" charset="-128"/>
                  </a:rPr>
                  <a:t>間の差分</a:t>
                </a:r>
              </a:p>
            </p:txBody>
          </p:sp>
        </p:grpSp>
        <p:cxnSp>
          <p:nvCxnSpPr>
            <p:cNvPr id="43" name="直線矢印コネクタ 42"/>
            <p:cNvCxnSpPr>
              <a:stCxn id="48" idx="3"/>
              <a:endCxn id="51" idx="1"/>
            </p:cNvCxnSpPr>
            <p:nvPr/>
          </p:nvCxnSpPr>
          <p:spPr bwMode="auto">
            <a:xfrm>
              <a:off x="4283968" y="5481228"/>
              <a:ext cx="504056" cy="1588"/>
            </a:xfrm>
            <a:prstGeom prst="straightConnector1">
              <a:avLst/>
            </a:prstGeom>
            <a:ln w="57150">
              <a:solidFill>
                <a:srgbClr val="FF0000"/>
              </a:solidFill>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47" name="直線矢印コネクタ 46"/>
            <p:cNvCxnSpPr>
              <a:stCxn id="49" idx="3"/>
              <a:endCxn id="50" idx="1"/>
            </p:cNvCxnSpPr>
            <p:nvPr/>
          </p:nvCxnSpPr>
          <p:spPr bwMode="auto">
            <a:xfrm>
              <a:off x="4283968" y="6201308"/>
              <a:ext cx="504056" cy="1588"/>
            </a:xfrm>
            <a:prstGeom prst="straightConnector1">
              <a:avLst/>
            </a:prstGeom>
            <a:ln w="57150">
              <a:solidFill>
                <a:srgbClr val="FF0000"/>
              </a:solidFill>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grpSp>
      <p:grpSp>
        <p:nvGrpSpPr>
          <p:cNvPr id="66" name="グループ化 65"/>
          <p:cNvGrpSpPr/>
          <p:nvPr/>
        </p:nvGrpSpPr>
        <p:grpSpPr>
          <a:xfrm>
            <a:off x="251520" y="4077072"/>
            <a:ext cx="6768752" cy="2736304"/>
            <a:chOff x="251520" y="4077072"/>
            <a:chExt cx="6768752" cy="2736304"/>
          </a:xfrm>
        </p:grpSpPr>
        <p:sp>
          <p:nvSpPr>
            <p:cNvPr id="53" name="角丸四角形 52"/>
            <p:cNvSpPr/>
            <p:nvPr/>
          </p:nvSpPr>
          <p:spPr bwMode="auto">
            <a:xfrm>
              <a:off x="251520" y="6309320"/>
              <a:ext cx="2160240" cy="504056"/>
            </a:xfrm>
            <a:prstGeom prst="roundRect">
              <a:avLst/>
            </a:prstGeom>
            <a:noFill/>
            <a:ln w="38100" cap="flat" cmpd="sng" algn="ctr">
              <a:solidFill>
                <a:srgbClr val="3366FF"/>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sp>
          <p:nvSpPr>
            <p:cNvPr id="55" name="角丸四角形 54"/>
            <p:cNvSpPr/>
            <p:nvPr/>
          </p:nvSpPr>
          <p:spPr bwMode="auto">
            <a:xfrm>
              <a:off x="4788024" y="6309320"/>
              <a:ext cx="2232248" cy="504056"/>
            </a:xfrm>
            <a:prstGeom prst="roundRect">
              <a:avLst/>
            </a:prstGeom>
            <a:noFill/>
            <a:ln w="38100" cap="flat" cmpd="sng" algn="ctr">
              <a:solidFill>
                <a:srgbClr val="3366FF"/>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grpSp>
          <p:nvGrpSpPr>
            <p:cNvPr id="65" name="グループ化 64"/>
            <p:cNvGrpSpPr/>
            <p:nvPr/>
          </p:nvGrpSpPr>
          <p:grpSpPr>
            <a:xfrm>
              <a:off x="251520" y="4077072"/>
              <a:ext cx="6768752" cy="2485864"/>
              <a:chOff x="251520" y="4077072"/>
              <a:chExt cx="6768752" cy="2485864"/>
            </a:xfrm>
          </p:grpSpPr>
          <p:grpSp>
            <p:nvGrpSpPr>
              <p:cNvPr id="28" name="グループ化 27"/>
              <p:cNvGrpSpPr/>
              <p:nvPr/>
            </p:nvGrpSpPr>
            <p:grpSpPr>
              <a:xfrm>
                <a:off x="251520" y="4077072"/>
                <a:ext cx="6768752" cy="2016224"/>
                <a:chOff x="251520" y="4509120"/>
                <a:chExt cx="6768752" cy="2016224"/>
              </a:xfrm>
            </p:grpSpPr>
            <p:grpSp>
              <p:nvGrpSpPr>
                <p:cNvPr id="29" name="グループ化 53"/>
                <p:cNvGrpSpPr/>
                <p:nvPr/>
              </p:nvGrpSpPr>
              <p:grpSpPr>
                <a:xfrm>
                  <a:off x="251520" y="5229200"/>
                  <a:ext cx="6768752" cy="1296144"/>
                  <a:chOff x="251520" y="5229200"/>
                  <a:chExt cx="6768752" cy="1296144"/>
                </a:xfrm>
              </p:grpSpPr>
              <p:sp>
                <p:nvSpPr>
                  <p:cNvPr id="44" name="角丸四角形 43"/>
                  <p:cNvSpPr/>
                  <p:nvPr/>
                </p:nvSpPr>
                <p:spPr bwMode="auto">
                  <a:xfrm>
                    <a:off x="251520" y="5229200"/>
                    <a:ext cx="2160240" cy="504056"/>
                  </a:xfrm>
                  <a:prstGeom prst="roundRect">
                    <a:avLst/>
                  </a:prstGeom>
                  <a:noFill/>
                  <a:ln w="38100" cap="flat" cmpd="sng" algn="ctr">
                    <a:solidFill>
                      <a:srgbClr val="3366FF"/>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sp>
                <p:nvSpPr>
                  <p:cNvPr id="45" name="角丸四角形 44"/>
                  <p:cNvSpPr/>
                  <p:nvPr/>
                </p:nvSpPr>
                <p:spPr bwMode="auto">
                  <a:xfrm>
                    <a:off x="251520" y="6021288"/>
                    <a:ext cx="2160240" cy="504056"/>
                  </a:xfrm>
                  <a:prstGeom prst="roundRect">
                    <a:avLst/>
                  </a:prstGeom>
                  <a:noFill/>
                  <a:ln w="38100" cap="flat" cmpd="sng" algn="ctr">
                    <a:solidFill>
                      <a:srgbClr val="3366FF"/>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sp>
                <p:nvSpPr>
                  <p:cNvPr id="46" name="角丸四角形 45"/>
                  <p:cNvSpPr/>
                  <p:nvPr/>
                </p:nvSpPr>
                <p:spPr bwMode="auto">
                  <a:xfrm>
                    <a:off x="4788024" y="6021288"/>
                    <a:ext cx="2232248" cy="504056"/>
                  </a:xfrm>
                  <a:prstGeom prst="roundRect">
                    <a:avLst/>
                  </a:prstGeom>
                  <a:noFill/>
                  <a:ln w="38100" cap="flat" cmpd="sng" algn="ctr">
                    <a:solidFill>
                      <a:srgbClr val="3366FF"/>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sp>
                <p:nvSpPr>
                  <p:cNvPr id="52" name="角丸四角形 51"/>
                  <p:cNvSpPr/>
                  <p:nvPr/>
                </p:nvSpPr>
                <p:spPr bwMode="auto">
                  <a:xfrm>
                    <a:off x="4788024" y="5229200"/>
                    <a:ext cx="2232248" cy="504056"/>
                  </a:xfrm>
                  <a:prstGeom prst="roundRect">
                    <a:avLst/>
                  </a:prstGeom>
                  <a:noFill/>
                  <a:ln w="38100" cap="flat" cmpd="sng" algn="ctr">
                    <a:solidFill>
                      <a:srgbClr val="3366FF"/>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grpSp>
            <p:sp>
              <p:nvSpPr>
                <p:cNvPr id="42" name="正方形/長方形 41"/>
                <p:cNvSpPr/>
                <p:nvPr/>
              </p:nvSpPr>
              <p:spPr bwMode="auto">
                <a:xfrm>
                  <a:off x="2915816" y="4509120"/>
                  <a:ext cx="3240360" cy="648072"/>
                </a:xfrm>
                <a:prstGeom prst="rect">
                  <a:avLst/>
                </a:prstGeom>
                <a:solidFill>
                  <a:srgbClr val="99CCFF"/>
                </a:solidFill>
                <a:ln>
                  <a:solidFill>
                    <a:srgbClr val="3366FF"/>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charset="-128"/>
                    </a:rPr>
                    <a:t>共通の記述</a:t>
                  </a:r>
                </a:p>
              </p:txBody>
            </p:sp>
          </p:grpSp>
          <p:cxnSp>
            <p:nvCxnSpPr>
              <p:cNvPr id="59" name="直線矢印コネクタ 58"/>
              <p:cNvCxnSpPr>
                <a:stCxn id="44" idx="3"/>
                <a:endCxn id="52" idx="1"/>
              </p:cNvCxnSpPr>
              <p:nvPr/>
            </p:nvCxnSpPr>
            <p:spPr bwMode="auto">
              <a:xfrm>
                <a:off x="2411760" y="5049180"/>
                <a:ext cx="2376264" cy="1588"/>
              </a:xfrm>
              <a:prstGeom prst="straightConnector1">
                <a:avLst/>
              </a:prstGeom>
              <a:ln w="57150">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61" name="直線矢印コネクタ 60"/>
              <p:cNvCxnSpPr>
                <a:stCxn id="45" idx="3"/>
                <a:endCxn id="46" idx="1"/>
              </p:cNvCxnSpPr>
              <p:nvPr/>
            </p:nvCxnSpPr>
            <p:spPr bwMode="auto">
              <a:xfrm>
                <a:off x="2411760" y="5841268"/>
                <a:ext cx="2376264" cy="1588"/>
              </a:xfrm>
              <a:prstGeom prst="straightConnector1">
                <a:avLst/>
              </a:prstGeom>
              <a:ln w="57150">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63" name="直線矢印コネクタ 62"/>
              <p:cNvCxnSpPr>
                <a:stCxn id="53" idx="3"/>
                <a:endCxn id="55" idx="1"/>
              </p:cNvCxnSpPr>
              <p:nvPr/>
            </p:nvCxnSpPr>
            <p:spPr bwMode="auto">
              <a:xfrm>
                <a:off x="2411760" y="6561348"/>
                <a:ext cx="2376264" cy="1588"/>
              </a:xfrm>
              <a:prstGeom prst="straightConnector1">
                <a:avLst/>
              </a:prstGeom>
              <a:ln w="57150">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3" presetClass="emph" presetSubtype="1" nodeType="withEffect">
                                  <p:stCondLst>
                                    <p:cond delay="0"/>
                                  </p:stCondLst>
                                  <p:childTnLst>
                                    <p:set>
                                      <p:cBhvr override="childStyle">
                                        <p:cTn id="14" dur="indefinite"/>
                                        <p:tgtEl>
                                          <p:spTgt spid="17">
                                            <p:txEl>
                                              <p:pRg st="1" end="1"/>
                                            </p:txEl>
                                          </p:spTgt>
                                        </p:tgtEl>
                                        <p:attrNameLst>
                                          <p:attrName>style.color</p:attrName>
                                        </p:attrNameLst>
                                      </p:cBhvr>
                                      <p:to>
                                        <p:clrVal>
                                          <a:srgbClr val="FF0000"/>
                                        </p:clrVal>
                                      </p:to>
                                    </p:set>
                                  </p:childTnLst>
                                </p:cTn>
                              </p:par>
                              <p:par>
                                <p:cTn id="15" presetID="3" presetClass="emph" presetSubtype="1" nodeType="withEffect">
                                  <p:stCondLst>
                                    <p:cond delay="0"/>
                                  </p:stCondLst>
                                  <p:childTnLst>
                                    <p:set>
                                      <p:cBhvr override="childStyle">
                                        <p:cTn id="16" dur="indefinite"/>
                                        <p:tgtEl>
                                          <p:spTgt spid="17">
                                            <p:txEl>
                                              <p:pRg st="3" end="3"/>
                                            </p:txEl>
                                          </p:spTgt>
                                        </p:tgtEl>
                                        <p:attrNameLst>
                                          <p:attrName>style.color</p:attrName>
                                        </p:attrNameLst>
                                      </p:cBhvr>
                                      <p:to>
                                        <p:clrVal>
                                          <a:srgbClr val="FF0000"/>
                                        </p:clrVal>
                                      </p:to>
                                    </p:set>
                                  </p:childTnLst>
                                </p:cTn>
                              </p:par>
                              <p:par>
                                <p:cTn id="17" presetID="3" presetClass="emph" presetSubtype="1" nodeType="withEffect">
                                  <p:stCondLst>
                                    <p:cond delay="0"/>
                                  </p:stCondLst>
                                  <p:childTnLst>
                                    <p:set>
                                      <p:cBhvr override="childStyle">
                                        <p:cTn id="18" dur="indefinite"/>
                                        <p:tgtEl>
                                          <p:spTgt spid="18">
                                            <p:txEl>
                                              <p:pRg st="1" end="1"/>
                                            </p:txEl>
                                          </p:spTgt>
                                        </p:tgtEl>
                                        <p:attrNameLst>
                                          <p:attrName>style.color</p:attrName>
                                        </p:attrNameLst>
                                      </p:cBhvr>
                                      <p:to>
                                        <p:clrVal>
                                          <a:srgbClr val="FF0000"/>
                                        </p:clrVal>
                                      </p:to>
                                    </p:set>
                                  </p:childTnLst>
                                </p:cTn>
                              </p:par>
                              <p:par>
                                <p:cTn id="19" presetID="3" presetClass="emph" presetSubtype="1" nodeType="withEffect">
                                  <p:stCondLst>
                                    <p:cond delay="0"/>
                                  </p:stCondLst>
                                  <p:childTnLst>
                                    <p:set>
                                      <p:cBhvr override="childStyle">
                                        <p:cTn id="20" dur="indefinite"/>
                                        <p:tgtEl>
                                          <p:spTgt spid="18">
                                            <p:txEl>
                                              <p:pRg st="3" end="3"/>
                                            </p:txEl>
                                          </p:spTgt>
                                        </p:tgtEl>
                                        <p:attrNameLst>
                                          <p:attrName>style.color</p:attrName>
                                        </p:attrNameLst>
                                      </p:cBhvr>
                                      <p:to>
                                        <p:clrVal>
                                          <a:srgbClr val="FF0000"/>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7500" y="115888"/>
            <a:ext cx="8826500" cy="865187"/>
          </a:xfrm>
        </p:spPr>
        <p:txBody>
          <a:bodyPr/>
          <a:lstStyle/>
          <a:p>
            <a:r>
              <a:rPr lang="ja-JP" altLang="en-US" dirty="0" smtClean="0"/>
              <a:t>手順２：類似メソッド間の差異の除去</a:t>
            </a:r>
            <a:endParaRPr kumimoji="1" lang="ja-JP" altLang="en-US" dirty="0"/>
          </a:p>
        </p:txBody>
      </p:sp>
      <p:sp>
        <p:nvSpPr>
          <p:cNvPr id="4" name="スライド番号プレースホルダ 3"/>
          <p:cNvSpPr>
            <a:spLocks noGrp="1"/>
          </p:cNvSpPr>
          <p:nvPr>
            <p:ph type="sldNum" sz="quarter" idx="12"/>
          </p:nvPr>
        </p:nvSpPr>
        <p:spPr/>
        <p:txBody>
          <a:bodyPr/>
          <a:lstStyle/>
          <a:p>
            <a:pPr>
              <a:defRPr/>
            </a:pPr>
            <a:fld id="{008CABB0-F499-42D6-9D26-E05A9FCEB61F}" type="slidenum">
              <a:rPr lang="en-US" altLang="ja-JP" smtClean="0"/>
              <a:pPr>
                <a:defRPr/>
              </a:pPr>
              <a:t>6</a:t>
            </a:fld>
            <a:endParaRPr lang="en-US" altLang="ja-JP"/>
          </a:p>
        </p:txBody>
      </p:sp>
      <p:sp>
        <p:nvSpPr>
          <p:cNvPr id="6" name="Rectangle 5"/>
          <p:cNvSpPr>
            <a:spLocks noChangeArrowheads="1"/>
          </p:cNvSpPr>
          <p:nvPr/>
        </p:nvSpPr>
        <p:spPr bwMode="auto">
          <a:xfrm>
            <a:off x="1763688" y="1340768"/>
            <a:ext cx="2232000" cy="93662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sz="2800" dirty="0" smtClean="0"/>
              <a:t>Shape</a:t>
            </a:r>
            <a:endParaRPr lang="en-US" altLang="ja-JP" sz="2800" dirty="0"/>
          </a:p>
        </p:txBody>
      </p:sp>
      <p:sp>
        <p:nvSpPr>
          <p:cNvPr id="7" name="Rectangle 6"/>
          <p:cNvSpPr>
            <a:spLocks noChangeArrowheads="1"/>
          </p:cNvSpPr>
          <p:nvPr/>
        </p:nvSpPr>
        <p:spPr bwMode="auto">
          <a:xfrm>
            <a:off x="395537" y="3068960"/>
            <a:ext cx="2232248" cy="504056"/>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sz="2800" dirty="0" smtClean="0"/>
              <a:t>Triangle</a:t>
            </a:r>
            <a:endParaRPr lang="en-US" altLang="ja-JP" sz="2800" dirty="0"/>
          </a:p>
        </p:txBody>
      </p:sp>
      <p:sp>
        <p:nvSpPr>
          <p:cNvPr id="8" name="Rectangle 7"/>
          <p:cNvSpPr>
            <a:spLocks noChangeArrowheads="1"/>
          </p:cNvSpPr>
          <p:nvPr/>
        </p:nvSpPr>
        <p:spPr bwMode="auto">
          <a:xfrm>
            <a:off x="395537" y="3573016"/>
            <a:ext cx="2232247" cy="144016"/>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endParaRPr lang="ja-JP" altLang="ja-JP"/>
          </a:p>
        </p:txBody>
      </p:sp>
      <p:sp>
        <p:nvSpPr>
          <p:cNvPr id="9" name="Rectangle 8"/>
          <p:cNvSpPr>
            <a:spLocks noChangeArrowheads="1"/>
          </p:cNvSpPr>
          <p:nvPr/>
        </p:nvSpPr>
        <p:spPr bwMode="auto">
          <a:xfrm>
            <a:off x="391691" y="3717032"/>
            <a:ext cx="2236093" cy="108012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b="1" dirty="0" smtClean="0">
                <a:solidFill>
                  <a:srgbClr val="00B050"/>
                </a:solidFill>
              </a:rPr>
              <a:t>#</a:t>
            </a:r>
            <a:r>
              <a:rPr lang="en-US" altLang="ja-JP" b="1" dirty="0" err="1" smtClean="0">
                <a:solidFill>
                  <a:srgbClr val="00B050"/>
                </a:solidFill>
              </a:rPr>
              <a:t>calcRound</a:t>
            </a:r>
            <a:r>
              <a:rPr lang="en-US" altLang="ja-JP" b="1" dirty="0" smtClean="0">
                <a:solidFill>
                  <a:srgbClr val="00B050"/>
                </a:solidFill>
              </a:rPr>
              <a:t>()</a:t>
            </a:r>
          </a:p>
          <a:p>
            <a:r>
              <a:rPr lang="en-US" altLang="ja-JP" b="1" dirty="0" smtClean="0">
                <a:solidFill>
                  <a:srgbClr val="00B050"/>
                </a:solidFill>
              </a:rPr>
              <a:t>#</a:t>
            </a:r>
            <a:r>
              <a:rPr lang="en-US" altLang="ja-JP" b="1" dirty="0" err="1" smtClean="0">
                <a:solidFill>
                  <a:srgbClr val="00B050"/>
                </a:solidFill>
              </a:rPr>
              <a:t>calcArea</a:t>
            </a:r>
            <a:r>
              <a:rPr lang="en-US" altLang="ja-JP" b="1" dirty="0" smtClean="0">
                <a:solidFill>
                  <a:srgbClr val="00B050"/>
                </a:solidFill>
              </a:rPr>
              <a:t>()</a:t>
            </a:r>
          </a:p>
          <a:p>
            <a:r>
              <a:rPr lang="en-US" altLang="ja-JP" b="1" dirty="0" smtClean="0">
                <a:solidFill>
                  <a:srgbClr val="3366FF"/>
                </a:solidFill>
              </a:rPr>
              <a:t>+calculate()</a:t>
            </a:r>
          </a:p>
        </p:txBody>
      </p:sp>
      <p:sp>
        <p:nvSpPr>
          <p:cNvPr id="10" name="Rectangle 9"/>
          <p:cNvSpPr>
            <a:spLocks noChangeArrowheads="1"/>
          </p:cNvSpPr>
          <p:nvPr/>
        </p:nvSpPr>
        <p:spPr bwMode="auto">
          <a:xfrm>
            <a:off x="3203848" y="3069778"/>
            <a:ext cx="2232000" cy="50482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sz="2800" dirty="0" smtClean="0"/>
              <a:t>Circle</a:t>
            </a:r>
            <a:endParaRPr lang="en-US" altLang="ja-JP" sz="2800" dirty="0"/>
          </a:p>
        </p:txBody>
      </p:sp>
      <p:sp>
        <p:nvSpPr>
          <p:cNvPr id="11" name="Rectangle 10"/>
          <p:cNvSpPr>
            <a:spLocks noChangeArrowheads="1"/>
          </p:cNvSpPr>
          <p:nvPr/>
        </p:nvSpPr>
        <p:spPr bwMode="auto">
          <a:xfrm>
            <a:off x="3203848" y="3573834"/>
            <a:ext cx="2232000" cy="144016"/>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endParaRPr lang="ja-JP" altLang="ja-JP"/>
          </a:p>
        </p:txBody>
      </p:sp>
      <p:sp>
        <p:nvSpPr>
          <p:cNvPr id="12" name="Rectangle 11"/>
          <p:cNvSpPr>
            <a:spLocks noChangeArrowheads="1"/>
          </p:cNvSpPr>
          <p:nvPr/>
        </p:nvSpPr>
        <p:spPr bwMode="auto">
          <a:xfrm>
            <a:off x="3203848" y="3717850"/>
            <a:ext cx="2232000" cy="1079302"/>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b="1" dirty="0" smtClean="0">
                <a:solidFill>
                  <a:srgbClr val="00B050"/>
                </a:solidFill>
              </a:rPr>
              <a:t>#</a:t>
            </a:r>
            <a:r>
              <a:rPr lang="en-US" altLang="ja-JP" b="1" dirty="0" err="1" smtClean="0">
                <a:solidFill>
                  <a:srgbClr val="00B050"/>
                </a:solidFill>
              </a:rPr>
              <a:t>calcRound</a:t>
            </a:r>
            <a:r>
              <a:rPr lang="en-US" altLang="ja-JP" b="1" dirty="0" smtClean="0">
                <a:solidFill>
                  <a:srgbClr val="00B050"/>
                </a:solidFill>
              </a:rPr>
              <a:t>()</a:t>
            </a:r>
          </a:p>
          <a:p>
            <a:r>
              <a:rPr lang="en-US" altLang="ja-JP" b="1" dirty="0" smtClean="0">
                <a:solidFill>
                  <a:srgbClr val="00B050"/>
                </a:solidFill>
              </a:rPr>
              <a:t>#</a:t>
            </a:r>
            <a:r>
              <a:rPr lang="en-US" altLang="ja-JP" b="1" dirty="0" err="1" smtClean="0">
                <a:solidFill>
                  <a:srgbClr val="00B050"/>
                </a:solidFill>
              </a:rPr>
              <a:t>calcArea</a:t>
            </a:r>
            <a:r>
              <a:rPr lang="en-US" altLang="ja-JP" b="1" dirty="0" smtClean="0">
                <a:solidFill>
                  <a:srgbClr val="00B050"/>
                </a:solidFill>
              </a:rPr>
              <a:t>()</a:t>
            </a:r>
          </a:p>
          <a:p>
            <a:r>
              <a:rPr lang="en-US" altLang="ja-JP" b="1" dirty="0" smtClean="0">
                <a:solidFill>
                  <a:srgbClr val="3366FF"/>
                </a:solidFill>
              </a:rPr>
              <a:t>+calculate()</a:t>
            </a:r>
            <a:endParaRPr lang="en-US" altLang="ja-JP" b="1" dirty="0">
              <a:solidFill>
                <a:srgbClr val="3366FF"/>
              </a:solidFill>
            </a:endParaRPr>
          </a:p>
        </p:txBody>
      </p:sp>
      <p:cxnSp>
        <p:nvCxnSpPr>
          <p:cNvPr id="13" name="AutoShape 12"/>
          <p:cNvCxnSpPr>
            <a:cxnSpLocks noChangeShapeType="1"/>
            <a:stCxn id="10" idx="0"/>
            <a:endCxn id="6" idx="2"/>
          </p:cNvCxnSpPr>
          <p:nvPr/>
        </p:nvCxnSpPr>
        <p:spPr bwMode="auto">
          <a:xfrm rot="16200000" flipV="1">
            <a:off x="3203576" y="1953506"/>
            <a:ext cx="792385" cy="1440160"/>
          </a:xfrm>
          <a:prstGeom prst="bentConnector3">
            <a:avLst>
              <a:gd name="adj1" fmla="val 50000"/>
            </a:avLst>
          </a:prstGeom>
          <a:ln>
            <a:headEnd/>
            <a:tailEnd type="triangle" w="med" len="med"/>
          </a:ln>
        </p:spPr>
        <p:style>
          <a:lnRef idx="2">
            <a:schemeClr val="dk1"/>
          </a:lnRef>
          <a:fillRef idx="1">
            <a:schemeClr val="lt1"/>
          </a:fillRef>
          <a:effectRef idx="0">
            <a:schemeClr val="dk1"/>
          </a:effectRef>
          <a:fontRef idx="minor">
            <a:schemeClr val="dk1"/>
          </a:fontRef>
        </p:style>
      </p:cxnSp>
      <p:cxnSp>
        <p:nvCxnSpPr>
          <p:cNvPr id="14" name="AutoShape 13"/>
          <p:cNvCxnSpPr>
            <a:cxnSpLocks noChangeShapeType="1"/>
            <a:stCxn id="7" idx="0"/>
            <a:endCxn id="6" idx="2"/>
          </p:cNvCxnSpPr>
          <p:nvPr/>
        </p:nvCxnSpPr>
        <p:spPr bwMode="auto">
          <a:xfrm rot="5400000" flipH="1" flipV="1">
            <a:off x="1799891" y="1989164"/>
            <a:ext cx="791567" cy="1368027"/>
          </a:xfrm>
          <a:prstGeom prst="bentConnector3">
            <a:avLst>
              <a:gd name="adj1" fmla="val 50000"/>
            </a:avLst>
          </a:prstGeom>
          <a:ln>
            <a:headEnd/>
            <a:tailEnd type="triangle" w="med" len="med"/>
          </a:ln>
        </p:spPr>
        <p:style>
          <a:lnRef idx="2">
            <a:schemeClr val="dk1"/>
          </a:lnRef>
          <a:fillRef idx="1">
            <a:schemeClr val="lt1"/>
          </a:fillRef>
          <a:effectRef idx="0">
            <a:schemeClr val="dk1"/>
          </a:effectRef>
          <a:fontRef idx="minor">
            <a:schemeClr val="dk1"/>
          </a:fontRef>
        </p:style>
      </p:cxnSp>
      <p:sp>
        <p:nvSpPr>
          <p:cNvPr id="15" name="AutoShape 14"/>
          <p:cNvSpPr>
            <a:spLocks noChangeArrowheads="1"/>
          </p:cNvSpPr>
          <p:nvPr/>
        </p:nvSpPr>
        <p:spPr bwMode="auto">
          <a:xfrm>
            <a:off x="2627784" y="2277393"/>
            <a:ext cx="507429" cy="215503"/>
          </a:xfrm>
          <a:prstGeom prst="triangle">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ja-JP" altLang="en-US" sz="2800"/>
          </a:p>
        </p:txBody>
      </p:sp>
      <p:sp>
        <p:nvSpPr>
          <p:cNvPr id="17" name="AutoShape 15"/>
          <p:cNvSpPr>
            <a:spLocks noChangeArrowheads="1"/>
          </p:cNvSpPr>
          <p:nvPr/>
        </p:nvSpPr>
        <p:spPr bwMode="auto">
          <a:xfrm flipV="1">
            <a:off x="323528" y="4869160"/>
            <a:ext cx="3889127" cy="1877366"/>
          </a:xfrm>
          <a:prstGeom prst="foldedCorner">
            <a:avLst>
              <a:gd name="adj" fmla="val 12500"/>
            </a:avLst>
          </a:prstGeom>
          <a:solidFill>
            <a:srgbClr val="FFFFCC"/>
          </a:solidFill>
          <a:ln>
            <a:headEnd/>
            <a:tailEnd/>
          </a:ln>
        </p:spPr>
        <p:style>
          <a:lnRef idx="1">
            <a:schemeClr val="accent4"/>
          </a:lnRef>
          <a:fillRef idx="2">
            <a:schemeClr val="accent4"/>
          </a:fillRef>
          <a:effectRef idx="1">
            <a:schemeClr val="accent4"/>
          </a:effectRef>
          <a:fontRef idx="minor">
            <a:schemeClr val="dk1"/>
          </a:fontRef>
        </p:style>
        <p:txBody>
          <a:bodyPr rot="10800000" wrap="none" anchor="b"/>
          <a:lstStyle/>
          <a:p>
            <a:r>
              <a:rPr lang="en-US" altLang="ja-JP" dirty="0" smtClean="0"/>
              <a:t>init();</a:t>
            </a:r>
          </a:p>
          <a:p>
            <a:r>
              <a:rPr lang="en-US" altLang="ja-JP" dirty="0" smtClean="0">
                <a:solidFill>
                  <a:sysClr val="windowText" lastClr="000000"/>
                </a:solidFill>
              </a:rPr>
              <a:t>round =</a:t>
            </a:r>
            <a:r>
              <a:rPr lang="en-US" altLang="ja-JP" dirty="0" smtClean="0">
                <a:solidFill>
                  <a:srgbClr val="FF0000"/>
                </a:solidFill>
              </a:rPr>
              <a:t> </a:t>
            </a:r>
            <a:r>
              <a:rPr lang="en-US" altLang="ja-JP" dirty="0" err="1" smtClean="0">
                <a:solidFill>
                  <a:srgbClr val="00B050"/>
                </a:solidFill>
              </a:rPr>
              <a:t>calcRound</a:t>
            </a:r>
            <a:r>
              <a:rPr lang="en-US" altLang="ja-JP" dirty="0" smtClean="0">
                <a:solidFill>
                  <a:srgbClr val="00B050"/>
                </a:solidFill>
              </a:rPr>
              <a:t>()</a:t>
            </a:r>
            <a:r>
              <a:rPr lang="en-US" altLang="ja-JP" dirty="0" smtClean="0">
                <a:solidFill>
                  <a:sysClr val="windowText" lastClr="000000"/>
                </a:solidFill>
              </a:rPr>
              <a:t>;</a:t>
            </a:r>
          </a:p>
          <a:p>
            <a:r>
              <a:rPr lang="en-US" altLang="ja-JP" dirty="0" err="1" smtClean="0"/>
              <a:t>logger.out</a:t>
            </a:r>
            <a:r>
              <a:rPr lang="en-US" altLang="ja-JP" dirty="0" smtClean="0"/>
              <a:t>(o);</a:t>
            </a:r>
          </a:p>
          <a:p>
            <a:r>
              <a:rPr lang="en-US" altLang="ja-JP" dirty="0" smtClean="0">
                <a:solidFill>
                  <a:sysClr val="windowText" lastClr="000000"/>
                </a:solidFill>
              </a:rPr>
              <a:t>area = </a:t>
            </a:r>
            <a:r>
              <a:rPr lang="en-US" altLang="ja-JP" dirty="0" err="1" smtClean="0">
                <a:solidFill>
                  <a:srgbClr val="00B050"/>
                </a:solidFill>
              </a:rPr>
              <a:t>calcArea</a:t>
            </a:r>
            <a:r>
              <a:rPr lang="en-US" altLang="ja-JP" dirty="0" smtClean="0">
                <a:solidFill>
                  <a:srgbClr val="00B050"/>
                </a:solidFill>
              </a:rPr>
              <a:t>()</a:t>
            </a:r>
            <a:r>
              <a:rPr lang="en-US" altLang="ja-JP" dirty="0" smtClean="0">
                <a:solidFill>
                  <a:sysClr val="windowText" lastClr="000000"/>
                </a:solidFill>
              </a:rPr>
              <a:t>;</a:t>
            </a:r>
          </a:p>
          <a:p>
            <a:r>
              <a:rPr lang="en-US" altLang="ja-JP" dirty="0" smtClean="0"/>
              <a:t>return;</a:t>
            </a:r>
          </a:p>
        </p:txBody>
      </p:sp>
      <p:sp>
        <p:nvSpPr>
          <p:cNvPr id="18" name="AutoShape 4"/>
          <p:cNvSpPr>
            <a:spLocks noChangeArrowheads="1"/>
          </p:cNvSpPr>
          <p:nvPr/>
        </p:nvSpPr>
        <p:spPr bwMode="auto">
          <a:xfrm flipV="1">
            <a:off x="4860032" y="4869160"/>
            <a:ext cx="4163764" cy="1872506"/>
          </a:xfrm>
          <a:prstGeom prst="foldedCorner">
            <a:avLst>
              <a:gd name="adj" fmla="val 12500"/>
            </a:avLst>
          </a:prstGeom>
          <a:solidFill>
            <a:srgbClr val="FFFFCC"/>
          </a:solidFill>
          <a:ln>
            <a:headEnd/>
            <a:tailEnd/>
          </a:ln>
        </p:spPr>
        <p:style>
          <a:lnRef idx="1">
            <a:schemeClr val="accent4"/>
          </a:lnRef>
          <a:fillRef idx="2">
            <a:schemeClr val="accent4"/>
          </a:fillRef>
          <a:effectRef idx="1">
            <a:schemeClr val="accent4"/>
          </a:effectRef>
          <a:fontRef idx="minor">
            <a:schemeClr val="dk1"/>
          </a:fontRef>
        </p:style>
        <p:txBody>
          <a:bodyPr rot="10800000" wrap="none" anchor="b"/>
          <a:lstStyle/>
          <a:p>
            <a:r>
              <a:rPr lang="en-US" altLang="ja-JP" dirty="0" smtClean="0"/>
              <a:t>init()</a:t>
            </a:r>
          </a:p>
          <a:p>
            <a:r>
              <a:rPr lang="en-US" altLang="ja-JP" dirty="0" smtClean="0">
                <a:solidFill>
                  <a:sysClr val="windowText" lastClr="000000"/>
                </a:solidFill>
              </a:rPr>
              <a:t>round = </a:t>
            </a:r>
            <a:r>
              <a:rPr lang="en-US" altLang="ja-JP" dirty="0" err="1" smtClean="0">
                <a:solidFill>
                  <a:srgbClr val="00B050"/>
                </a:solidFill>
              </a:rPr>
              <a:t>calcRound</a:t>
            </a:r>
            <a:r>
              <a:rPr lang="en-US" altLang="ja-JP" dirty="0" smtClean="0">
                <a:solidFill>
                  <a:srgbClr val="00B050"/>
                </a:solidFill>
              </a:rPr>
              <a:t>()</a:t>
            </a:r>
            <a:r>
              <a:rPr lang="en-US" altLang="ja-JP" dirty="0" smtClean="0">
                <a:solidFill>
                  <a:sysClr val="windowText" lastClr="000000"/>
                </a:solidFill>
              </a:rPr>
              <a:t>;</a:t>
            </a:r>
            <a:r>
              <a:rPr lang="en-US" altLang="ja-JP" dirty="0" smtClean="0"/>
              <a:t> </a:t>
            </a:r>
          </a:p>
          <a:p>
            <a:r>
              <a:rPr lang="en-US" altLang="ja-JP" dirty="0" err="1" smtClean="0"/>
              <a:t>logger.out</a:t>
            </a:r>
            <a:r>
              <a:rPr lang="en-US" altLang="ja-JP" dirty="0" smtClean="0"/>
              <a:t>(o);</a:t>
            </a:r>
            <a:endParaRPr lang="en-US" altLang="ja-JP" dirty="0" smtClean="0">
              <a:solidFill>
                <a:sysClr val="windowText" lastClr="000000"/>
              </a:solidFill>
            </a:endParaRPr>
          </a:p>
          <a:p>
            <a:r>
              <a:rPr lang="en-US" altLang="ja-JP" dirty="0" smtClean="0">
                <a:solidFill>
                  <a:sysClr val="windowText" lastClr="000000"/>
                </a:solidFill>
              </a:rPr>
              <a:t>area = </a:t>
            </a:r>
            <a:r>
              <a:rPr lang="en-US" altLang="ja-JP" dirty="0" err="1" smtClean="0">
                <a:solidFill>
                  <a:srgbClr val="00B050"/>
                </a:solidFill>
              </a:rPr>
              <a:t>calcArea</a:t>
            </a:r>
            <a:r>
              <a:rPr lang="en-US" altLang="ja-JP" dirty="0" smtClean="0">
                <a:solidFill>
                  <a:srgbClr val="00B050"/>
                </a:solidFill>
              </a:rPr>
              <a:t>()</a:t>
            </a:r>
            <a:r>
              <a:rPr lang="en-US" altLang="ja-JP" dirty="0" smtClean="0">
                <a:solidFill>
                  <a:sysClr val="windowText" lastClr="000000"/>
                </a:solidFill>
              </a:rPr>
              <a:t>;</a:t>
            </a:r>
          </a:p>
          <a:p>
            <a:r>
              <a:rPr lang="en-US" altLang="ja-JP" dirty="0" smtClean="0"/>
              <a:t>return;</a:t>
            </a:r>
          </a:p>
        </p:txBody>
      </p:sp>
      <p:sp>
        <p:nvSpPr>
          <p:cNvPr id="21" name="テキスト ボックス 20"/>
          <p:cNvSpPr txBox="1"/>
          <p:nvPr/>
        </p:nvSpPr>
        <p:spPr bwMode="auto">
          <a:xfrm>
            <a:off x="4644008" y="1556792"/>
            <a:ext cx="4499992" cy="1569660"/>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n"/>
              <a:tabLst/>
            </a:pPr>
            <a:r>
              <a:rPr kumimoji="1" lang="ja-JP" altLang="en-US" sz="3200" b="0" i="0" u="none" strike="noStrike" kern="0" cap="none" spc="0" normalizeH="0" baseline="0" noProof="0" dirty="0" smtClean="0">
                <a:ln>
                  <a:noFill/>
                </a:ln>
                <a:solidFill>
                  <a:schemeClr val="tx1"/>
                </a:solidFill>
                <a:effectLst/>
                <a:uLnTx/>
                <a:uFillTx/>
                <a:latin typeface="+mn-lt"/>
                <a:ea typeface="+mn-ea"/>
                <a:cs typeface="+mn-cs"/>
              </a:rPr>
              <a:t>差分であるコード片を同クラス内のメソッドとして抽出する</a:t>
            </a:r>
          </a:p>
        </p:txBody>
      </p:sp>
      <p:cxnSp>
        <p:nvCxnSpPr>
          <p:cNvPr id="23" name="直線コネクタ 22"/>
          <p:cNvCxnSpPr>
            <a:endCxn id="17" idx="2"/>
          </p:cNvCxnSpPr>
          <p:nvPr/>
        </p:nvCxnSpPr>
        <p:spPr bwMode="auto">
          <a:xfrm rot="16200000" flipH="1">
            <a:off x="2087898" y="4688966"/>
            <a:ext cx="288032" cy="72356"/>
          </a:xfrm>
          <a:prstGeom prst="line">
            <a:avLst/>
          </a:prstGeom>
          <a:solidFill>
            <a:srgbClr val="FFCC99"/>
          </a:solidFill>
          <a:ln w="38100" cap="flat" cmpd="sng" algn="ctr">
            <a:solidFill>
              <a:schemeClr val="tx1"/>
            </a:solidFill>
            <a:prstDash val="sysDot"/>
            <a:round/>
            <a:headEnd type="none" w="med" len="med"/>
            <a:tailEnd type="none" w="med" len="med"/>
          </a:ln>
          <a:effectLst/>
        </p:spPr>
      </p:cxnSp>
      <p:cxnSp>
        <p:nvCxnSpPr>
          <p:cNvPr id="24" name="直線コネクタ 23"/>
          <p:cNvCxnSpPr>
            <a:endCxn id="18" idx="2"/>
          </p:cNvCxnSpPr>
          <p:nvPr/>
        </p:nvCxnSpPr>
        <p:spPr bwMode="auto">
          <a:xfrm>
            <a:off x="5063356" y="4653136"/>
            <a:ext cx="1878558" cy="216024"/>
          </a:xfrm>
          <a:prstGeom prst="line">
            <a:avLst/>
          </a:prstGeom>
          <a:solidFill>
            <a:srgbClr val="FFCC99"/>
          </a:solidFill>
          <a:ln w="38100" cap="flat" cmpd="sng" algn="ctr">
            <a:solidFill>
              <a:schemeClr val="tx1"/>
            </a:solidFill>
            <a:prstDash val="sysDot"/>
            <a:round/>
            <a:headEnd type="none" w="med" len="med"/>
            <a:tailEnd type="none" w="med" len="med"/>
          </a:ln>
          <a:effectLst/>
        </p:spPr>
      </p:cxnSp>
      <p:cxnSp>
        <p:nvCxnSpPr>
          <p:cNvPr id="30" name="直線矢印コネクタ 29"/>
          <p:cNvCxnSpPr>
            <a:stCxn id="45" idx="0"/>
          </p:cNvCxnSpPr>
          <p:nvPr/>
        </p:nvCxnSpPr>
        <p:spPr bwMode="auto">
          <a:xfrm rot="16200000" flipV="1">
            <a:off x="1781690" y="4563126"/>
            <a:ext cx="1080120" cy="108012"/>
          </a:xfrm>
          <a:prstGeom prst="straightConnector1">
            <a:avLst/>
          </a:prstGeom>
          <a:solidFill>
            <a:srgbClr val="FFCC99"/>
          </a:solidFill>
          <a:ln w="114300" cap="flat" cmpd="sng" algn="ctr">
            <a:solidFill>
              <a:srgbClr val="FF0000"/>
            </a:solidFill>
            <a:prstDash val="solid"/>
            <a:round/>
            <a:headEnd type="none" w="med" len="med"/>
            <a:tailEnd type="arrow"/>
          </a:ln>
          <a:effectLst/>
        </p:spPr>
      </p:cxnSp>
      <p:cxnSp>
        <p:nvCxnSpPr>
          <p:cNvPr id="33" name="直線矢印コネクタ 32"/>
          <p:cNvCxnSpPr/>
          <p:nvPr/>
        </p:nvCxnSpPr>
        <p:spPr bwMode="auto">
          <a:xfrm rot="16200000" flipV="1">
            <a:off x="467544" y="5085184"/>
            <a:ext cx="1512168" cy="216024"/>
          </a:xfrm>
          <a:prstGeom prst="straightConnector1">
            <a:avLst/>
          </a:prstGeom>
          <a:solidFill>
            <a:srgbClr val="FFCC99"/>
          </a:solidFill>
          <a:ln w="114300" cap="flat" cmpd="sng" algn="ctr">
            <a:solidFill>
              <a:srgbClr val="FF0000"/>
            </a:solidFill>
            <a:prstDash val="solid"/>
            <a:round/>
            <a:headEnd type="none" w="med" len="med"/>
            <a:tailEnd type="arrow"/>
          </a:ln>
          <a:effectLst/>
        </p:spPr>
      </p:cxnSp>
      <p:cxnSp>
        <p:nvCxnSpPr>
          <p:cNvPr id="35" name="直線矢印コネクタ 34"/>
          <p:cNvCxnSpPr/>
          <p:nvPr/>
        </p:nvCxnSpPr>
        <p:spPr bwMode="auto">
          <a:xfrm rot="16200000" flipV="1">
            <a:off x="5040052" y="4113076"/>
            <a:ext cx="1224136" cy="864096"/>
          </a:xfrm>
          <a:prstGeom prst="straightConnector1">
            <a:avLst/>
          </a:prstGeom>
          <a:solidFill>
            <a:srgbClr val="FFCC99"/>
          </a:solidFill>
          <a:ln w="114300" cap="flat" cmpd="sng" algn="ctr">
            <a:solidFill>
              <a:srgbClr val="FF0000"/>
            </a:solidFill>
            <a:prstDash val="solid"/>
            <a:round/>
            <a:headEnd type="none" w="med" len="med"/>
            <a:tailEnd type="arrow"/>
          </a:ln>
          <a:effectLst/>
        </p:spPr>
      </p:cxnSp>
      <p:cxnSp>
        <p:nvCxnSpPr>
          <p:cNvPr id="36" name="直線矢印コネクタ 35"/>
          <p:cNvCxnSpPr/>
          <p:nvPr/>
        </p:nvCxnSpPr>
        <p:spPr bwMode="auto">
          <a:xfrm rot="16200000" flipV="1">
            <a:off x="4644008" y="4725144"/>
            <a:ext cx="1440160" cy="1008112"/>
          </a:xfrm>
          <a:prstGeom prst="straightConnector1">
            <a:avLst/>
          </a:prstGeom>
          <a:solidFill>
            <a:srgbClr val="FFCC99"/>
          </a:solidFill>
          <a:ln w="114300" cap="flat" cmpd="sng" algn="ctr">
            <a:solidFill>
              <a:srgbClr val="FF0000"/>
            </a:solidFill>
            <a:prstDash val="solid"/>
            <a:round/>
            <a:headEnd type="none" w="med" len="med"/>
            <a:tailEnd type="arrow"/>
          </a:ln>
          <a:effectLst/>
        </p:spPr>
      </p:cxnSp>
      <p:sp>
        <p:nvSpPr>
          <p:cNvPr id="41" name="角丸四角形 40"/>
          <p:cNvSpPr/>
          <p:nvPr/>
        </p:nvSpPr>
        <p:spPr bwMode="auto">
          <a:xfrm>
            <a:off x="5940152" y="5157192"/>
            <a:ext cx="1944216" cy="504056"/>
          </a:xfrm>
          <a:prstGeom prst="roundRect">
            <a:avLst/>
          </a:prstGeom>
          <a:noFill/>
          <a:ln w="38100" cap="flat" cmpd="sng" algn="ctr">
            <a:solidFill>
              <a:srgbClr val="FF0000"/>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sp>
        <p:nvSpPr>
          <p:cNvPr id="43" name="角丸四角形 42"/>
          <p:cNvSpPr/>
          <p:nvPr/>
        </p:nvSpPr>
        <p:spPr bwMode="auto">
          <a:xfrm>
            <a:off x="5796136" y="5949280"/>
            <a:ext cx="1656184" cy="504056"/>
          </a:xfrm>
          <a:prstGeom prst="roundRect">
            <a:avLst/>
          </a:prstGeom>
          <a:noFill/>
          <a:ln w="38100" cap="flat" cmpd="sng" algn="ctr">
            <a:solidFill>
              <a:srgbClr val="FF0000"/>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sp>
        <p:nvSpPr>
          <p:cNvPr id="45" name="角丸四角形 44"/>
          <p:cNvSpPr/>
          <p:nvPr/>
        </p:nvSpPr>
        <p:spPr bwMode="auto">
          <a:xfrm>
            <a:off x="1403648" y="5157192"/>
            <a:ext cx="1944216" cy="504056"/>
          </a:xfrm>
          <a:prstGeom prst="roundRect">
            <a:avLst/>
          </a:prstGeom>
          <a:noFill/>
          <a:ln w="38100" cap="flat" cmpd="sng" algn="ctr">
            <a:solidFill>
              <a:srgbClr val="FF0000"/>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sp>
        <p:nvSpPr>
          <p:cNvPr id="48" name="角丸四角形 47"/>
          <p:cNvSpPr/>
          <p:nvPr/>
        </p:nvSpPr>
        <p:spPr bwMode="auto">
          <a:xfrm>
            <a:off x="1259632" y="5949280"/>
            <a:ext cx="1656184" cy="504056"/>
          </a:xfrm>
          <a:prstGeom prst="roundRect">
            <a:avLst/>
          </a:prstGeom>
          <a:noFill/>
          <a:ln w="38100" cap="flat" cmpd="sng" algn="ctr">
            <a:solidFill>
              <a:srgbClr val="FF0000"/>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grpSp>
        <p:nvGrpSpPr>
          <p:cNvPr id="44" name="グループ化 43"/>
          <p:cNvGrpSpPr/>
          <p:nvPr/>
        </p:nvGrpSpPr>
        <p:grpSpPr>
          <a:xfrm>
            <a:off x="2915816" y="5409220"/>
            <a:ext cx="3024336" cy="793676"/>
            <a:chOff x="2915816" y="5409220"/>
            <a:chExt cx="3024336" cy="793676"/>
          </a:xfrm>
        </p:grpSpPr>
        <p:cxnSp>
          <p:nvCxnSpPr>
            <p:cNvPr id="28" name="直線矢印コネクタ 27"/>
            <p:cNvCxnSpPr>
              <a:stCxn id="45" idx="3"/>
              <a:endCxn id="41" idx="1"/>
            </p:cNvCxnSpPr>
            <p:nvPr/>
          </p:nvCxnSpPr>
          <p:spPr bwMode="auto">
            <a:xfrm>
              <a:off x="3347864" y="5409220"/>
              <a:ext cx="2592288" cy="1588"/>
            </a:xfrm>
            <a:prstGeom prst="straightConnector1">
              <a:avLst/>
            </a:prstGeom>
            <a:ln w="57150">
              <a:solidFill>
                <a:srgbClr val="00B050"/>
              </a:solidFill>
              <a:prstDash val="sysDash"/>
              <a:headEnd type="arrow"/>
              <a:tailEnd type="arrow"/>
            </a:ln>
          </p:spPr>
          <p:style>
            <a:lnRef idx="1">
              <a:schemeClr val="accent2"/>
            </a:lnRef>
            <a:fillRef idx="0">
              <a:schemeClr val="accent2"/>
            </a:fillRef>
            <a:effectRef idx="0">
              <a:schemeClr val="accent2"/>
            </a:effectRef>
            <a:fontRef idx="minor">
              <a:schemeClr val="tx1"/>
            </a:fontRef>
          </p:style>
        </p:cxnSp>
        <p:cxnSp>
          <p:nvCxnSpPr>
            <p:cNvPr id="31" name="直線矢印コネクタ 30"/>
            <p:cNvCxnSpPr>
              <a:stCxn id="48" idx="3"/>
              <a:endCxn id="43" idx="1"/>
            </p:cNvCxnSpPr>
            <p:nvPr/>
          </p:nvCxnSpPr>
          <p:spPr bwMode="auto">
            <a:xfrm>
              <a:off x="2915816" y="6201308"/>
              <a:ext cx="2880320" cy="1588"/>
            </a:xfrm>
            <a:prstGeom prst="straightConnector1">
              <a:avLst/>
            </a:prstGeom>
            <a:ln w="57150">
              <a:solidFill>
                <a:srgbClr val="00B050"/>
              </a:solidFill>
              <a:prstDash val="sysDash"/>
              <a:headEnd type="arrow"/>
              <a:tailEnd type="arrow"/>
            </a:ln>
          </p:spPr>
          <p:style>
            <a:lnRef idx="1">
              <a:schemeClr val="accent2"/>
            </a:lnRef>
            <a:fillRef idx="0">
              <a:schemeClr val="accent2"/>
            </a:fillRef>
            <a:effectRef idx="0">
              <a:schemeClr val="accent2"/>
            </a:effectRef>
            <a:fontRef idx="minor">
              <a:schemeClr val="tx1"/>
            </a:fontRef>
          </p:style>
        </p:cxnSp>
        <p:sp>
          <p:nvSpPr>
            <p:cNvPr id="40" name="テキスト ボックス 39"/>
            <p:cNvSpPr txBox="1"/>
            <p:nvPr/>
          </p:nvSpPr>
          <p:spPr bwMode="auto">
            <a:xfrm>
              <a:off x="3419872" y="5589240"/>
              <a:ext cx="2016224" cy="461665"/>
            </a:xfrm>
            <a:prstGeom prst="rect">
              <a:avLst/>
            </a:prstGeom>
            <a:solidFill>
              <a:srgbClr val="CCFFCC"/>
            </a:solidFill>
            <a:ln>
              <a:solidFill>
                <a:srgbClr val="00B050"/>
              </a:solid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342900" marR="0" indent="-342900" algn="ctr" defTabSz="914400" rtl="0" eaLnBrk="1" fontAlgn="base" latinLnBrk="0" hangingPunct="1">
                <a:lnSpc>
                  <a:spcPct val="100000"/>
                </a:lnSpc>
                <a:spcBef>
                  <a:spcPct val="20000"/>
                </a:spcBef>
                <a:spcAft>
                  <a:spcPct val="0"/>
                </a:spcAft>
                <a:buClr>
                  <a:schemeClr val="accent1"/>
                </a:buClr>
                <a:buSzPct val="80000"/>
                <a:tabLst/>
              </a:pPr>
              <a:r>
                <a:rPr kumimoji="1" lang="ja-JP" altLang="en-US" b="0" i="0" u="none" strike="noStrike" kern="0" cap="none" spc="0" normalizeH="0" baseline="0" noProof="0" dirty="0" smtClean="0">
                  <a:ln>
                    <a:noFill/>
                  </a:ln>
                  <a:solidFill>
                    <a:schemeClr val="tx1"/>
                  </a:solidFill>
                  <a:effectLst/>
                  <a:uLnTx/>
                  <a:uFillTx/>
                  <a:latin typeface="+mn-lt"/>
                  <a:ea typeface="+mn-ea"/>
                  <a:cs typeface="+mn-cs"/>
                </a:rPr>
                <a:t>それぞれ同名</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手順３：類似メソッドの引き上げ</a:t>
            </a:r>
            <a:endParaRPr kumimoji="1" lang="ja-JP" altLang="en-US" dirty="0"/>
          </a:p>
        </p:txBody>
      </p:sp>
      <p:sp>
        <p:nvSpPr>
          <p:cNvPr id="4" name="スライド番号プレースホルダ 3"/>
          <p:cNvSpPr>
            <a:spLocks noGrp="1"/>
          </p:cNvSpPr>
          <p:nvPr>
            <p:ph type="sldNum" sz="quarter" idx="12"/>
          </p:nvPr>
        </p:nvSpPr>
        <p:spPr/>
        <p:txBody>
          <a:bodyPr/>
          <a:lstStyle/>
          <a:p>
            <a:pPr>
              <a:defRPr/>
            </a:pPr>
            <a:fld id="{008CABB0-F499-42D6-9D26-E05A9FCEB61F}" type="slidenum">
              <a:rPr lang="en-US" altLang="ja-JP" smtClean="0"/>
              <a:pPr>
                <a:defRPr/>
              </a:pPr>
              <a:t>7</a:t>
            </a:fld>
            <a:endParaRPr lang="en-US" altLang="ja-JP"/>
          </a:p>
        </p:txBody>
      </p:sp>
      <p:sp>
        <p:nvSpPr>
          <p:cNvPr id="6" name="Rectangle 5"/>
          <p:cNvSpPr>
            <a:spLocks noChangeArrowheads="1"/>
          </p:cNvSpPr>
          <p:nvPr/>
        </p:nvSpPr>
        <p:spPr bwMode="auto">
          <a:xfrm>
            <a:off x="1835696" y="1916832"/>
            <a:ext cx="2232000" cy="50405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sz="2800" dirty="0" smtClean="0"/>
              <a:t>Shape</a:t>
            </a:r>
            <a:endParaRPr lang="en-US" altLang="ja-JP" sz="2800" dirty="0"/>
          </a:p>
        </p:txBody>
      </p:sp>
      <p:sp>
        <p:nvSpPr>
          <p:cNvPr id="7" name="Rectangle 6"/>
          <p:cNvSpPr>
            <a:spLocks noChangeArrowheads="1"/>
          </p:cNvSpPr>
          <p:nvPr/>
        </p:nvSpPr>
        <p:spPr bwMode="auto">
          <a:xfrm>
            <a:off x="395536" y="4292278"/>
            <a:ext cx="2232000" cy="504056"/>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sz="2800" dirty="0" smtClean="0"/>
              <a:t>Triangle</a:t>
            </a:r>
            <a:endParaRPr lang="en-US" altLang="ja-JP" sz="2800" dirty="0"/>
          </a:p>
        </p:txBody>
      </p:sp>
      <p:sp>
        <p:nvSpPr>
          <p:cNvPr id="8" name="Rectangle 7"/>
          <p:cNvSpPr>
            <a:spLocks noChangeArrowheads="1"/>
          </p:cNvSpPr>
          <p:nvPr/>
        </p:nvSpPr>
        <p:spPr bwMode="auto">
          <a:xfrm>
            <a:off x="395536" y="4796334"/>
            <a:ext cx="2232000" cy="144016"/>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endParaRPr lang="ja-JP" altLang="ja-JP"/>
          </a:p>
        </p:txBody>
      </p:sp>
      <p:sp>
        <p:nvSpPr>
          <p:cNvPr id="9" name="Rectangle 8"/>
          <p:cNvSpPr>
            <a:spLocks noChangeArrowheads="1"/>
          </p:cNvSpPr>
          <p:nvPr/>
        </p:nvSpPr>
        <p:spPr bwMode="auto">
          <a:xfrm>
            <a:off x="391691" y="4941168"/>
            <a:ext cx="2232000" cy="1296144"/>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b="1" dirty="0" smtClean="0">
                <a:solidFill>
                  <a:srgbClr val="00B050"/>
                </a:solidFill>
              </a:rPr>
              <a:t>#</a:t>
            </a:r>
            <a:r>
              <a:rPr lang="en-US" altLang="ja-JP" b="1" dirty="0" err="1" smtClean="0">
                <a:solidFill>
                  <a:srgbClr val="00B050"/>
                </a:solidFill>
              </a:rPr>
              <a:t>calcRound</a:t>
            </a:r>
            <a:r>
              <a:rPr lang="en-US" altLang="ja-JP" b="1" dirty="0" smtClean="0">
                <a:solidFill>
                  <a:srgbClr val="00B050"/>
                </a:solidFill>
              </a:rPr>
              <a:t>()</a:t>
            </a:r>
          </a:p>
          <a:p>
            <a:r>
              <a:rPr lang="en-US" altLang="ja-JP" b="1" dirty="0" smtClean="0">
                <a:solidFill>
                  <a:srgbClr val="00B050"/>
                </a:solidFill>
              </a:rPr>
              <a:t>#</a:t>
            </a:r>
            <a:r>
              <a:rPr lang="en-US" altLang="ja-JP" b="1" dirty="0" err="1" smtClean="0">
                <a:solidFill>
                  <a:srgbClr val="00B050"/>
                </a:solidFill>
              </a:rPr>
              <a:t>calcArea</a:t>
            </a:r>
            <a:r>
              <a:rPr lang="en-US" altLang="ja-JP" b="1" dirty="0" smtClean="0">
                <a:solidFill>
                  <a:srgbClr val="00B050"/>
                </a:solidFill>
              </a:rPr>
              <a:t>()</a:t>
            </a:r>
          </a:p>
          <a:p>
            <a:endParaRPr lang="en-US" altLang="ja-JP" b="1" dirty="0" smtClean="0">
              <a:solidFill>
                <a:srgbClr val="3366FF"/>
              </a:solidFill>
            </a:endParaRPr>
          </a:p>
        </p:txBody>
      </p:sp>
      <p:sp>
        <p:nvSpPr>
          <p:cNvPr id="10" name="Rectangle 9"/>
          <p:cNvSpPr>
            <a:spLocks noChangeArrowheads="1"/>
          </p:cNvSpPr>
          <p:nvPr/>
        </p:nvSpPr>
        <p:spPr bwMode="auto">
          <a:xfrm>
            <a:off x="3347864" y="4293096"/>
            <a:ext cx="2232000" cy="50482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sz="2800" dirty="0" smtClean="0"/>
              <a:t>Circle</a:t>
            </a:r>
            <a:endParaRPr lang="en-US" altLang="ja-JP" sz="2800" dirty="0"/>
          </a:p>
        </p:txBody>
      </p:sp>
      <p:sp>
        <p:nvSpPr>
          <p:cNvPr id="11" name="Rectangle 10"/>
          <p:cNvSpPr>
            <a:spLocks noChangeArrowheads="1"/>
          </p:cNvSpPr>
          <p:nvPr/>
        </p:nvSpPr>
        <p:spPr bwMode="auto">
          <a:xfrm>
            <a:off x="3347864" y="4797152"/>
            <a:ext cx="2232000" cy="144016"/>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endParaRPr lang="ja-JP" altLang="ja-JP"/>
          </a:p>
        </p:txBody>
      </p:sp>
      <p:sp>
        <p:nvSpPr>
          <p:cNvPr id="12" name="Rectangle 11"/>
          <p:cNvSpPr>
            <a:spLocks noChangeArrowheads="1"/>
          </p:cNvSpPr>
          <p:nvPr/>
        </p:nvSpPr>
        <p:spPr bwMode="auto">
          <a:xfrm>
            <a:off x="3347864" y="4941168"/>
            <a:ext cx="2232000" cy="1296144"/>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b="1" dirty="0" smtClean="0">
                <a:solidFill>
                  <a:srgbClr val="00B050"/>
                </a:solidFill>
              </a:rPr>
              <a:t>#</a:t>
            </a:r>
            <a:r>
              <a:rPr lang="en-US" altLang="ja-JP" b="1" dirty="0" err="1" smtClean="0">
                <a:solidFill>
                  <a:srgbClr val="00B050"/>
                </a:solidFill>
              </a:rPr>
              <a:t>calcRound</a:t>
            </a:r>
            <a:r>
              <a:rPr lang="en-US" altLang="ja-JP" b="1" dirty="0" smtClean="0">
                <a:solidFill>
                  <a:srgbClr val="00B050"/>
                </a:solidFill>
              </a:rPr>
              <a:t>()</a:t>
            </a:r>
          </a:p>
          <a:p>
            <a:r>
              <a:rPr lang="en-US" altLang="ja-JP" b="1" dirty="0" smtClean="0">
                <a:solidFill>
                  <a:srgbClr val="00B050"/>
                </a:solidFill>
              </a:rPr>
              <a:t>#</a:t>
            </a:r>
            <a:r>
              <a:rPr lang="en-US" altLang="ja-JP" b="1" dirty="0" err="1" smtClean="0">
                <a:solidFill>
                  <a:srgbClr val="00B050"/>
                </a:solidFill>
              </a:rPr>
              <a:t>calcArea</a:t>
            </a:r>
            <a:r>
              <a:rPr lang="en-US" altLang="ja-JP" b="1" dirty="0" smtClean="0">
                <a:solidFill>
                  <a:srgbClr val="00B050"/>
                </a:solidFill>
              </a:rPr>
              <a:t>()</a:t>
            </a:r>
          </a:p>
          <a:p>
            <a:endParaRPr lang="en-US" altLang="ja-JP" b="1" dirty="0">
              <a:solidFill>
                <a:srgbClr val="3366FF"/>
              </a:solidFill>
            </a:endParaRPr>
          </a:p>
        </p:txBody>
      </p:sp>
      <p:cxnSp>
        <p:nvCxnSpPr>
          <p:cNvPr id="13" name="AutoShape 12"/>
          <p:cNvCxnSpPr>
            <a:cxnSpLocks noChangeShapeType="1"/>
            <a:stCxn id="10" idx="0"/>
            <a:endCxn id="20" idx="2"/>
          </p:cNvCxnSpPr>
          <p:nvPr/>
        </p:nvCxnSpPr>
        <p:spPr bwMode="auto">
          <a:xfrm rot="16200000" flipV="1">
            <a:off x="3383745" y="3212976"/>
            <a:ext cx="648072" cy="1512167"/>
          </a:xfrm>
          <a:prstGeom prst="bentConnector3">
            <a:avLst>
              <a:gd name="adj1" fmla="val 50000"/>
            </a:avLst>
          </a:prstGeom>
          <a:ln>
            <a:headEnd/>
            <a:tailEnd type="triangle" w="med" len="med"/>
          </a:ln>
        </p:spPr>
        <p:style>
          <a:lnRef idx="2">
            <a:schemeClr val="dk1"/>
          </a:lnRef>
          <a:fillRef idx="1">
            <a:schemeClr val="lt1"/>
          </a:fillRef>
          <a:effectRef idx="0">
            <a:schemeClr val="dk1"/>
          </a:effectRef>
          <a:fontRef idx="minor">
            <a:schemeClr val="dk1"/>
          </a:fontRef>
        </p:style>
      </p:cxnSp>
      <p:cxnSp>
        <p:nvCxnSpPr>
          <p:cNvPr id="14" name="AutoShape 13"/>
          <p:cNvCxnSpPr>
            <a:cxnSpLocks noChangeShapeType="1"/>
            <a:stCxn id="7" idx="0"/>
            <a:endCxn id="20" idx="2"/>
          </p:cNvCxnSpPr>
          <p:nvPr/>
        </p:nvCxnSpPr>
        <p:spPr bwMode="auto">
          <a:xfrm rot="5400000" flipH="1" flipV="1">
            <a:off x="1907989" y="3248571"/>
            <a:ext cx="647254" cy="1440161"/>
          </a:xfrm>
          <a:prstGeom prst="bentConnector3">
            <a:avLst>
              <a:gd name="adj1" fmla="val 50000"/>
            </a:avLst>
          </a:prstGeom>
          <a:ln>
            <a:headEnd/>
            <a:tailEnd type="triangle" w="med" len="med"/>
          </a:ln>
        </p:spPr>
        <p:style>
          <a:lnRef idx="2">
            <a:schemeClr val="dk1"/>
          </a:lnRef>
          <a:fillRef idx="1">
            <a:schemeClr val="lt1"/>
          </a:fillRef>
          <a:effectRef idx="0">
            <a:schemeClr val="dk1"/>
          </a:effectRef>
          <a:fontRef idx="minor">
            <a:schemeClr val="dk1"/>
          </a:fontRef>
        </p:style>
      </p:cxnSp>
      <p:sp>
        <p:nvSpPr>
          <p:cNvPr id="17" name="AutoShape 15"/>
          <p:cNvSpPr>
            <a:spLocks noChangeArrowheads="1"/>
          </p:cNvSpPr>
          <p:nvPr/>
        </p:nvSpPr>
        <p:spPr bwMode="auto">
          <a:xfrm flipV="1">
            <a:off x="5868144" y="3861048"/>
            <a:ext cx="3168352" cy="1872208"/>
          </a:xfrm>
          <a:prstGeom prst="foldedCorner">
            <a:avLst>
              <a:gd name="adj" fmla="val 12500"/>
            </a:avLst>
          </a:prstGeom>
          <a:solidFill>
            <a:srgbClr val="FFFFCC"/>
          </a:solidFill>
          <a:ln>
            <a:headEnd/>
            <a:tailEnd/>
          </a:ln>
        </p:spPr>
        <p:style>
          <a:lnRef idx="1">
            <a:schemeClr val="accent4"/>
          </a:lnRef>
          <a:fillRef idx="2">
            <a:schemeClr val="accent4"/>
          </a:fillRef>
          <a:effectRef idx="1">
            <a:schemeClr val="accent4"/>
          </a:effectRef>
          <a:fontRef idx="minor">
            <a:schemeClr val="dk1"/>
          </a:fontRef>
        </p:style>
        <p:txBody>
          <a:bodyPr rot="10800000" wrap="none" anchor="b"/>
          <a:lstStyle/>
          <a:p>
            <a:r>
              <a:rPr lang="en-US" altLang="ja-JP" dirty="0" smtClean="0">
                <a:solidFill>
                  <a:sysClr val="windowText" lastClr="000000"/>
                </a:solidFill>
              </a:rPr>
              <a:t>init();</a:t>
            </a:r>
          </a:p>
          <a:p>
            <a:r>
              <a:rPr lang="en-US" altLang="ja-JP" dirty="0" smtClean="0">
                <a:solidFill>
                  <a:sysClr val="windowText" lastClr="000000"/>
                </a:solidFill>
              </a:rPr>
              <a:t>round = </a:t>
            </a:r>
            <a:r>
              <a:rPr lang="en-US" altLang="ja-JP" dirty="0" err="1" smtClean="0">
                <a:solidFill>
                  <a:srgbClr val="00B050"/>
                </a:solidFill>
              </a:rPr>
              <a:t>calcRound</a:t>
            </a:r>
            <a:r>
              <a:rPr lang="en-US" altLang="ja-JP" dirty="0" smtClean="0">
                <a:solidFill>
                  <a:srgbClr val="00B050"/>
                </a:solidFill>
              </a:rPr>
              <a:t>()</a:t>
            </a:r>
            <a:r>
              <a:rPr lang="en-US" altLang="ja-JP" dirty="0" smtClean="0">
                <a:solidFill>
                  <a:sysClr val="windowText" lastClr="000000"/>
                </a:solidFill>
              </a:rPr>
              <a:t>;</a:t>
            </a:r>
          </a:p>
          <a:p>
            <a:r>
              <a:rPr lang="en-US" altLang="ja-JP" dirty="0" err="1" smtClean="0"/>
              <a:t>logger.out</a:t>
            </a:r>
            <a:r>
              <a:rPr lang="en-US" altLang="ja-JP" dirty="0" smtClean="0"/>
              <a:t>(1);</a:t>
            </a:r>
            <a:endParaRPr lang="en-US" altLang="ja-JP" dirty="0" smtClean="0">
              <a:solidFill>
                <a:sysClr val="windowText" lastClr="000000"/>
              </a:solidFill>
            </a:endParaRPr>
          </a:p>
          <a:p>
            <a:r>
              <a:rPr lang="en-US" altLang="ja-JP" dirty="0" smtClean="0">
                <a:solidFill>
                  <a:sysClr val="windowText" lastClr="000000"/>
                </a:solidFill>
              </a:rPr>
              <a:t>area = </a:t>
            </a:r>
            <a:r>
              <a:rPr lang="en-US" altLang="ja-JP" dirty="0" err="1" smtClean="0">
                <a:solidFill>
                  <a:srgbClr val="00B050"/>
                </a:solidFill>
              </a:rPr>
              <a:t>calcArea</a:t>
            </a:r>
            <a:r>
              <a:rPr lang="en-US" altLang="ja-JP" dirty="0" smtClean="0">
                <a:solidFill>
                  <a:srgbClr val="00B050"/>
                </a:solidFill>
              </a:rPr>
              <a:t>()</a:t>
            </a:r>
            <a:r>
              <a:rPr lang="en-US" altLang="ja-JP" dirty="0" smtClean="0">
                <a:solidFill>
                  <a:sysClr val="windowText" lastClr="000000"/>
                </a:solidFill>
              </a:rPr>
              <a:t>;</a:t>
            </a:r>
          </a:p>
          <a:p>
            <a:r>
              <a:rPr lang="en-US" altLang="ja-JP" dirty="0" smtClean="0">
                <a:solidFill>
                  <a:sysClr val="windowText" lastClr="000000"/>
                </a:solidFill>
              </a:rPr>
              <a:t>return;</a:t>
            </a:r>
          </a:p>
        </p:txBody>
      </p:sp>
      <p:sp>
        <p:nvSpPr>
          <p:cNvPr id="21" name="テキスト ボックス 20"/>
          <p:cNvSpPr txBox="1"/>
          <p:nvPr/>
        </p:nvSpPr>
        <p:spPr bwMode="auto">
          <a:xfrm>
            <a:off x="4644008" y="1556792"/>
            <a:ext cx="4499992" cy="1569660"/>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n"/>
              <a:tabLst/>
            </a:pPr>
            <a:r>
              <a:rPr lang="ja-JP" altLang="en-US" sz="3200" kern="0" noProof="0" dirty="0" smtClean="0">
                <a:solidFill>
                  <a:schemeClr val="tx1"/>
                </a:solidFill>
              </a:rPr>
              <a:t>差異を取り除いた類似メソッド対を親クラスへと引き上げる</a:t>
            </a:r>
            <a:endParaRPr kumimoji="1" lang="ja-JP" altLang="en-US" sz="32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9" name="Rectangle 7"/>
          <p:cNvSpPr>
            <a:spLocks noChangeArrowheads="1"/>
          </p:cNvSpPr>
          <p:nvPr/>
        </p:nvSpPr>
        <p:spPr bwMode="auto">
          <a:xfrm>
            <a:off x="1831851" y="2420888"/>
            <a:ext cx="2232000" cy="144016"/>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endParaRPr lang="ja-JP" altLang="ja-JP"/>
          </a:p>
        </p:txBody>
      </p:sp>
      <p:sp>
        <p:nvSpPr>
          <p:cNvPr id="20" name="Rectangle 8"/>
          <p:cNvSpPr>
            <a:spLocks noChangeArrowheads="1"/>
          </p:cNvSpPr>
          <p:nvPr/>
        </p:nvSpPr>
        <p:spPr bwMode="auto">
          <a:xfrm>
            <a:off x="1835697" y="2564904"/>
            <a:ext cx="2232000" cy="108012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i="1" dirty="0" smtClean="0">
                <a:solidFill>
                  <a:srgbClr val="00B050"/>
                </a:solidFill>
              </a:rPr>
              <a:t>#</a:t>
            </a:r>
            <a:r>
              <a:rPr lang="en-US" altLang="ja-JP" i="1" dirty="0" err="1" smtClean="0">
                <a:solidFill>
                  <a:srgbClr val="00B050"/>
                </a:solidFill>
              </a:rPr>
              <a:t>calcRound</a:t>
            </a:r>
            <a:r>
              <a:rPr lang="en-US" altLang="ja-JP" i="1" dirty="0" smtClean="0">
                <a:solidFill>
                  <a:srgbClr val="00B050"/>
                </a:solidFill>
              </a:rPr>
              <a:t>()</a:t>
            </a:r>
          </a:p>
          <a:p>
            <a:r>
              <a:rPr lang="en-US" altLang="ja-JP" i="1" dirty="0" smtClean="0">
                <a:solidFill>
                  <a:srgbClr val="00B050"/>
                </a:solidFill>
              </a:rPr>
              <a:t>#</a:t>
            </a:r>
            <a:r>
              <a:rPr lang="en-US" altLang="ja-JP" i="1" dirty="0" err="1" smtClean="0">
                <a:solidFill>
                  <a:srgbClr val="00B050"/>
                </a:solidFill>
              </a:rPr>
              <a:t>calcArea</a:t>
            </a:r>
            <a:r>
              <a:rPr lang="en-US" altLang="ja-JP" i="1" dirty="0" smtClean="0">
                <a:solidFill>
                  <a:srgbClr val="00B050"/>
                </a:solidFill>
              </a:rPr>
              <a:t>()</a:t>
            </a:r>
          </a:p>
          <a:p>
            <a:r>
              <a:rPr lang="en-US" altLang="ja-JP" b="1" dirty="0" smtClean="0">
                <a:solidFill>
                  <a:srgbClr val="3366FF"/>
                </a:solidFill>
              </a:rPr>
              <a:t>+calculate()</a:t>
            </a:r>
          </a:p>
        </p:txBody>
      </p:sp>
      <p:sp>
        <p:nvSpPr>
          <p:cNvPr id="40" name="AutoShape 14"/>
          <p:cNvSpPr>
            <a:spLocks noChangeArrowheads="1"/>
          </p:cNvSpPr>
          <p:nvPr/>
        </p:nvSpPr>
        <p:spPr bwMode="auto">
          <a:xfrm>
            <a:off x="2696419" y="3645545"/>
            <a:ext cx="507429" cy="215503"/>
          </a:xfrm>
          <a:prstGeom prst="triangle">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ja-JP" altLang="en-US" sz="2800"/>
          </a:p>
        </p:txBody>
      </p:sp>
      <p:cxnSp>
        <p:nvCxnSpPr>
          <p:cNvPr id="42" name="直線コネクタ 41"/>
          <p:cNvCxnSpPr>
            <a:stCxn id="17" idx="2"/>
          </p:cNvCxnSpPr>
          <p:nvPr/>
        </p:nvCxnSpPr>
        <p:spPr bwMode="auto">
          <a:xfrm rot="16200000" flipV="1">
            <a:off x="5364088" y="1772816"/>
            <a:ext cx="360040" cy="3816424"/>
          </a:xfrm>
          <a:prstGeom prst="line">
            <a:avLst/>
          </a:prstGeom>
          <a:solidFill>
            <a:srgbClr val="FFCC99"/>
          </a:solidFill>
          <a:ln w="38100" cap="flat" cmpd="sng" algn="ctr">
            <a:solidFill>
              <a:schemeClr val="tx1"/>
            </a:solidFill>
            <a:prstDash val="sysDot"/>
            <a:round/>
            <a:headEnd type="none" w="med" len="med"/>
            <a:tailEnd type="none" w="med" len="med"/>
          </a:ln>
          <a:effectLst/>
        </p:spPr>
      </p:cxnSp>
      <p:cxnSp>
        <p:nvCxnSpPr>
          <p:cNvPr id="46" name="直線矢印コネクタ 45"/>
          <p:cNvCxnSpPr/>
          <p:nvPr/>
        </p:nvCxnSpPr>
        <p:spPr bwMode="auto">
          <a:xfrm rot="5400000" flipH="1" flipV="1">
            <a:off x="1259632" y="4437112"/>
            <a:ext cx="2088232" cy="648072"/>
          </a:xfrm>
          <a:prstGeom prst="straightConnector1">
            <a:avLst/>
          </a:prstGeom>
          <a:solidFill>
            <a:srgbClr val="FFCC99"/>
          </a:solidFill>
          <a:ln w="114300" cap="flat" cmpd="sng" algn="ctr">
            <a:solidFill>
              <a:srgbClr val="3366FF"/>
            </a:solidFill>
            <a:prstDash val="solid"/>
            <a:round/>
            <a:headEnd type="none" w="med" len="med"/>
            <a:tailEnd type="arrow"/>
          </a:ln>
          <a:effectLst/>
        </p:spPr>
      </p:cxnSp>
      <p:cxnSp>
        <p:nvCxnSpPr>
          <p:cNvPr id="49" name="直線矢印コネクタ 48"/>
          <p:cNvCxnSpPr/>
          <p:nvPr/>
        </p:nvCxnSpPr>
        <p:spPr bwMode="auto">
          <a:xfrm rot="16200000" flipV="1">
            <a:off x="2483768" y="4437112"/>
            <a:ext cx="2088232" cy="648072"/>
          </a:xfrm>
          <a:prstGeom prst="straightConnector1">
            <a:avLst/>
          </a:prstGeom>
          <a:solidFill>
            <a:srgbClr val="FFCC99"/>
          </a:solidFill>
          <a:ln w="114300" cap="flat" cmpd="sng" algn="ctr">
            <a:solidFill>
              <a:srgbClr val="3366FF"/>
            </a:solidFill>
            <a:prstDash val="solid"/>
            <a:round/>
            <a:headEnd type="none" w="med" len="med"/>
            <a:tailEnd type="arrow"/>
          </a:ln>
          <a:effectLst/>
        </p:spPr>
      </p:cxnSp>
      <p:sp>
        <p:nvSpPr>
          <p:cNvPr id="22" name="角丸四角形 21"/>
          <p:cNvSpPr/>
          <p:nvPr/>
        </p:nvSpPr>
        <p:spPr bwMode="auto">
          <a:xfrm>
            <a:off x="467544" y="5805264"/>
            <a:ext cx="1872208" cy="360040"/>
          </a:xfrm>
          <a:prstGeom prst="roundRect">
            <a:avLst/>
          </a:prstGeom>
          <a:ln>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sp>
        <p:nvSpPr>
          <p:cNvPr id="23" name="角丸四角形 22"/>
          <p:cNvSpPr/>
          <p:nvPr/>
        </p:nvSpPr>
        <p:spPr bwMode="auto">
          <a:xfrm>
            <a:off x="3419872" y="5805264"/>
            <a:ext cx="1872208" cy="360040"/>
          </a:xfrm>
          <a:prstGeom prst="roundRect">
            <a:avLst/>
          </a:prstGeom>
          <a:ln>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TemplateMethod</a:t>
            </a:r>
            <a:r>
              <a:rPr kumimoji="1" lang="ja-JP" altLang="en-US" dirty="0" smtClean="0"/>
              <a:t>パターンの適用</a:t>
            </a:r>
            <a:endParaRPr kumimoji="1" lang="ja-JP" altLang="en-US" dirty="0"/>
          </a:p>
        </p:txBody>
      </p:sp>
      <p:sp>
        <p:nvSpPr>
          <p:cNvPr id="3" name="コンテンツ プレースホルダ 2"/>
          <p:cNvSpPr>
            <a:spLocks noGrp="1"/>
          </p:cNvSpPr>
          <p:nvPr>
            <p:ph idx="1"/>
          </p:nvPr>
        </p:nvSpPr>
        <p:spPr>
          <a:xfrm>
            <a:off x="323850" y="1412875"/>
            <a:ext cx="8820150" cy="4824413"/>
          </a:xfrm>
        </p:spPr>
        <p:txBody>
          <a:bodyPr>
            <a:normAutofit fontScale="92500" lnSpcReduction="10000"/>
          </a:bodyPr>
          <a:lstStyle/>
          <a:p>
            <a:pPr>
              <a:buNone/>
            </a:pPr>
            <a:r>
              <a:rPr kumimoji="1" lang="ja-JP" altLang="en-US" dirty="0" smtClean="0"/>
              <a:t>手順１：類似メソッド間の差分の特定</a:t>
            </a:r>
            <a:endParaRPr kumimoji="1" lang="en-US" altLang="ja-JP" dirty="0" smtClean="0"/>
          </a:p>
          <a:p>
            <a:pPr marL="971550" lvl="1" indent="-514350"/>
            <a:r>
              <a:rPr lang="ja-JP" altLang="en-US" dirty="0" smtClean="0"/>
              <a:t>抽象構文木に基づいた手法により差分を検出可能</a:t>
            </a:r>
            <a:endParaRPr lang="en-US" altLang="ja-JP" dirty="0" smtClean="0"/>
          </a:p>
          <a:p>
            <a:pPr marL="571500" indent="-514350">
              <a:buNone/>
            </a:pPr>
            <a:r>
              <a:rPr lang="ja-JP" altLang="en-US" dirty="0" smtClean="0"/>
              <a:t>手順２：類似メソッド間の差異の除去</a:t>
            </a:r>
            <a:endParaRPr lang="en-US" altLang="ja-JP" dirty="0" smtClean="0"/>
          </a:p>
          <a:p>
            <a:pPr marL="971550" lvl="1" indent="-514350"/>
            <a:r>
              <a:rPr lang="ja-JP" altLang="en-US" dirty="0" smtClean="0"/>
              <a:t>メソッドとして抽出することで差異を取り除く</a:t>
            </a:r>
            <a:endParaRPr lang="en-US" altLang="ja-JP" dirty="0" smtClean="0"/>
          </a:p>
          <a:p>
            <a:pPr marL="971550" lvl="1" indent="-514350"/>
            <a:r>
              <a:rPr lang="ja-JP" altLang="en-US" b="1" dirty="0" smtClean="0">
                <a:solidFill>
                  <a:srgbClr val="FF0000"/>
                </a:solidFill>
              </a:rPr>
              <a:t>問題点</a:t>
            </a:r>
            <a:r>
              <a:rPr lang="en-US" altLang="ja-JP" b="1" dirty="0" smtClean="0">
                <a:solidFill>
                  <a:srgbClr val="FF0000"/>
                </a:solidFill>
              </a:rPr>
              <a:t>A</a:t>
            </a:r>
            <a:endParaRPr lang="en-US" altLang="ja-JP" dirty="0" smtClean="0">
              <a:solidFill>
                <a:srgbClr val="FF0000"/>
              </a:solidFill>
            </a:endParaRPr>
          </a:p>
          <a:p>
            <a:pPr marL="1371600" lvl="2" indent="-514350"/>
            <a:r>
              <a:rPr lang="ja-JP" altLang="en-US" sz="2600" dirty="0" smtClean="0">
                <a:solidFill>
                  <a:srgbClr val="FF0000"/>
                </a:solidFill>
              </a:rPr>
              <a:t>メソッドとして抽出することが困難な場合がある</a:t>
            </a:r>
            <a:endParaRPr lang="en-US" altLang="ja-JP" sz="2600" dirty="0" smtClean="0">
              <a:solidFill>
                <a:srgbClr val="FF0000"/>
              </a:solidFill>
            </a:endParaRPr>
          </a:p>
          <a:p>
            <a:pPr marL="971550" lvl="1" indent="-514350"/>
            <a:r>
              <a:rPr lang="ja-JP" altLang="en-US" b="1" dirty="0" smtClean="0">
                <a:solidFill>
                  <a:srgbClr val="FF0000"/>
                </a:solidFill>
              </a:rPr>
              <a:t>問題点</a:t>
            </a:r>
            <a:r>
              <a:rPr lang="en-US" altLang="ja-JP" b="1" dirty="0" smtClean="0">
                <a:solidFill>
                  <a:srgbClr val="FF0000"/>
                </a:solidFill>
              </a:rPr>
              <a:t>B</a:t>
            </a:r>
            <a:endParaRPr lang="en-US" altLang="ja-JP" dirty="0" smtClean="0">
              <a:solidFill>
                <a:srgbClr val="FF0000"/>
              </a:solidFill>
            </a:endParaRPr>
          </a:p>
          <a:p>
            <a:pPr marL="1371600" lvl="2" indent="-514350"/>
            <a:r>
              <a:rPr lang="ja-JP" altLang="en-US" sz="2600" dirty="0" smtClean="0">
                <a:solidFill>
                  <a:srgbClr val="FF0000"/>
                </a:solidFill>
              </a:rPr>
              <a:t>メソッドとして抽出した後に差異が存在する場合がある</a:t>
            </a:r>
            <a:endParaRPr lang="en-US" altLang="ja-JP" sz="2600" dirty="0" smtClean="0">
              <a:solidFill>
                <a:srgbClr val="FF0000"/>
              </a:solidFill>
            </a:endParaRPr>
          </a:p>
          <a:p>
            <a:pPr>
              <a:buNone/>
            </a:pPr>
            <a:r>
              <a:rPr lang="ja-JP" altLang="en-US" dirty="0" smtClean="0"/>
              <a:t>手順３：類似メソッドの引き上げ</a:t>
            </a:r>
            <a:endParaRPr lang="en-US" altLang="ja-JP" dirty="0" smtClean="0"/>
          </a:p>
          <a:p>
            <a:pPr lvl="1"/>
            <a:r>
              <a:rPr kumimoji="1" lang="ja-JP" altLang="en-US" dirty="0" smtClean="0"/>
              <a:t>差異を取り除いているため容易に引き上げること</a:t>
            </a:r>
            <a:r>
              <a:rPr lang="ja-JP" altLang="en-US" dirty="0" smtClean="0"/>
              <a:t>が可能</a:t>
            </a:r>
            <a:endParaRPr lang="en-US" altLang="ja-JP" dirty="0" smtClean="0"/>
          </a:p>
        </p:txBody>
      </p:sp>
      <p:sp>
        <p:nvSpPr>
          <p:cNvPr id="4" name="スライド番号プレースホルダ 3"/>
          <p:cNvSpPr>
            <a:spLocks noGrp="1"/>
          </p:cNvSpPr>
          <p:nvPr>
            <p:ph type="sldNum" sz="quarter" idx="12"/>
          </p:nvPr>
        </p:nvSpPr>
        <p:spPr/>
        <p:txBody>
          <a:bodyPr/>
          <a:lstStyle/>
          <a:p>
            <a:pPr>
              <a:defRPr/>
            </a:pPr>
            <a:fld id="{008CABB0-F499-42D6-9D26-E05A9FCEB61F}" type="slidenum">
              <a:rPr lang="en-US" altLang="ja-JP" smtClean="0"/>
              <a:pPr>
                <a:defRPr/>
              </a:pPr>
              <a:t>8</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el-BlueMonday">
  <a:themeElements>
    <a:clrScheme name="Sel-BlueMonday 1">
      <a:dk1>
        <a:srgbClr val="000000"/>
      </a:dk1>
      <a:lt1>
        <a:srgbClr val="FFFFFF"/>
      </a:lt1>
      <a:dk2>
        <a:srgbClr val="000000"/>
      </a:dk2>
      <a:lt2>
        <a:srgbClr val="808080"/>
      </a:lt2>
      <a:accent1>
        <a:srgbClr val="333399"/>
      </a:accent1>
      <a:accent2>
        <a:srgbClr val="3366CC"/>
      </a:accent2>
      <a:accent3>
        <a:srgbClr val="FFFFFF"/>
      </a:accent3>
      <a:accent4>
        <a:srgbClr val="000000"/>
      </a:accent4>
      <a:accent5>
        <a:srgbClr val="ADADCA"/>
      </a:accent5>
      <a:accent6>
        <a:srgbClr val="2D5CB9"/>
      </a:accent6>
      <a:hlink>
        <a:srgbClr val="6699FF"/>
      </a:hlink>
      <a:folHlink>
        <a:srgbClr val="000066"/>
      </a:folHlink>
    </a:clrScheme>
    <a:fontScheme name="Sel-BlueMonday">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99"/>
        </a:solidFill>
        <a:ln w="9525" cap="flat" cmpd="sng" algn="ctr">
          <a:solidFill>
            <a:schemeClr val="tx1"/>
          </a:solidFill>
          <a:prstDash val="solid"/>
          <a:round/>
          <a:headEnd type="none" w="med" len="med"/>
          <a:tailEnd type="none" w="med" len="med"/>
        </a:ln>
        <a:effectLst/>
      </a:spPr>
      <a:bodyPr vert="horz" wrap="none" lIns="90000" tIns="46800" rIns="90000" bIns="4680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ln w="57150">
          <a:headEnd type="triangle" w="med" len="med"/>
          <a:tailEnd type="triangle" w="med" len="med"/>
        </a:ln>
      </a:spPr>
      <a:bodyPr/>
      <a:lstStyle/>
      <a:style>
        <a:lnRef idx="1">
          <a:schemeClr val="accent2"/>
        </a:lnRef>
        <a:fillRef idx="0">
          <a:schemeClr val="accent2"/>
        </a:fillRef>
        <a:effectRef idx="0">
          <a:schemeClr val="accent2"/>
        </a:effectRef>
        <a:fontRef idx="minor">
          <a:schemeClr val="tx1"/>
        </a:fontRef>
      </a:style>
    </a:lnDef>
    <a:txDef>
      <a:spPr bwMode="auto">
        <a:ln>
          <a:headEnd/>
          <a:tailEnd/>
        </a:ln>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n"/>
          <a:tabLst/>
          <a:defRPr kumimoji="1" sz="3200" b="0" i="0" u="none" strike="noStrike" kern="0" cap="none" spc="0" normalizeH="0" baseline="0" noProof="0" dirty="0" smtClean="0">
            <a:ln>
              <a:noFill/>
            </a:ln>
            <a:solidFill>
              <a:schemeClr val="tx1"/>
            </a:solidFill>
            <a:effectLst/>
            <a:uLnTx/>
            <a:uFillTx/>
            <a:latin typeface="+mn-lt"/>
            <a:ea typeface="+mn-ea"/>
            <a:cs typeface="+mn-cs"/>
          </a:defRPr>
        </a:defPPr>
      </a:lstStyle>
      <a:style>
        <a:lnRef idx="2">
          <a:schemeClr val="dk1"/>
        </a:lnRef>
        <a:fillRef idx="1">
          <a:schemeClr val="lt1"/>
        </a:fillRef>
        <a:effectRef idx="0">
          <a:schemeClr val="dk1"/>
        </a:effectRef>
        <a:fontRef idx="minor">
          <a:schemeClr val="dk1"/>
        </a:fontRef>
      </a:style>
    </a:txDef>
  </a:objectDefaults>
  <a:extraClrSchemeLst>
    <a:extraClrScheme>
      <a:clrScheme name="Sel-BlueMonday 1">
        <a:dk1>
          <a:srgbClr val="000000"/>
        </a:dk1>
        <a:lt1>
          <a:srgbClr val="FFFFFF"/>
        </a:lt1>
        <a:dk2>
          <a:srgbClr val="000000"/>
        </a:dk2>
        <a:lt2>
          <a:srgbClr val="808080"/>
        </a:lt2>
        <a:accent1>
          <a:srgbClr val="333399"/>
        </a:accent1>
        <a:accent2>
          <a:srgbClr val="3366CC"/>
        </a:accent2>
        <a:accent3>
          <a:srgbClr val="FFFFFF"/>
        </a:accent3>
        <a:accent4>
          <a:srgbClr val="000000"/>
        </a:accent4>
        <a:accent5>
          <a:srgbClr val="ADADCA"/>
        </a:accent5>
        <a:accent6>
          <a:srgbClr val="2D5CB9"/>
        </a:accent6>
        <a:hlink>
          <a:srgbClr val="6699FF"/>
        </a:hlink>
        <a:folHlink>
          <a:srgbClr val="000066"/>
        </a:folHlink>
      </a:clrScheme>
      <a:clrMap bg1="lt1" tx1="dk1" bg2="lt2" tx2="dk2" accent1="accent1" accent2="accent2" accent3="accent3" accent4="accent4" accent5="accent5" accent6="accent6" hlink="hlink" folHlink="folHlink"/>
    </a:extraClrScheme>
    <a:extraClrScheme>
      <a:clrScheme name="Sel-BlueMonday 2">
        <a:dk1>
          <a:srgbClr val="000000"/>
        </a:dk1>
        <a:lt1>
          <a:srgbClr val="F6F1E6"/>
        </a:lt1>
        <a:dk2>
          <a:srgbClr val="800000"/>
        </a:dk2>
        <a:lt2>
          <a:srgbClr val="825018"/>
        </a:lt2>
        <a:accent1>
          <a:srgbClr val="AD1F1F"/>
        </a:accent1>
        <a:accent2>
          <a:srgbClr val="CC0000"/>
        </a:accent2>
        <a:accent3>
          <a:srgbClr val="FAF7F0"/>
        </a:accent3>
        <a:accent4>
          <a:srgbClr val="000000"/>
        </a:accent4>
        <a:accent5>
          <a:srgbClr val="D3ABAB"/>
        </a:accent5>
        <a:accent6>
          <a:srgbClr val="B90000"/>
        </a:accent6>
        <a:hlink>
          <a:srgbClr val="ED7A33"/>
        </a:hlink>
        <a:folHlink>
          <a:srgbClr val="800000"/>
        </a:folHlink>
      </a:clrScheme>
      <a:clrMap bg1="lt1" tx1="dk1" bg2="lt2" tx2="dk2" accent1="accent1" accent2="accent2" accent3="accent3" accent4="accent4" accent5="accent5" accent6="accent6" hlink="hlink" folHlink="folHlink"/>
    </a:extraClrScheme>
    <a:extraClrScheme>
      <a:clrScheme name="Sel-BlueMonday 3">
        <a:dk1>
          <a:srgbClr val="808080"/>
        </a:dk1>
        <a:lt1>
          <a:srgbClr val="DDDDDD"/>
        </a:lt1>
        <a:dk2>
          <a:srgbClr val="080808"/>
        </a:dk2>
        <a:lt2>
          <a:srgbClr val="DDDDDD"/>
        </a:lt2>
        <a:accent1>
          <a:srgbClr val="333399"/>
        </a:accent1>
        <a:accent2>
          <a:srgbClr val="3366CC"/>
        </a:accent2>
        <a:accent3>
          <a:srgbClr val="AAAAAA"/>
        </a:accent3>
        <a:accent4>
          <a:srgbClr val="BDBDBD"/>
        </a:accent4>
        <a:accent5>
          <a:srgbClr val="ADADCA"/>
        </a:accent5>
        <a:accent6>
          <a:srgbClr val="2D5CB9"/>
        </a:accent6>
        <a:hlink>
          <a:srgbClr val="A7A9FB"/>
        </a:hlink>
        <a:folHlink>
          <a:srgbClr val="000066"/>
        </a:folHlink>
      </a:clrScheme>
      <a:clrMap bg1="dk2" tx1="lt1" bg2="dk1" tx2="lt2" accent1="accent1" accent2="accent2" accent3="accent3" accent4="accent4" accent5="accent5" accent6="accent6" hlink="hlink" folHlink="folHlink"/>
    </a:extraClrScheme>
    <a:extraClrScheme>
      <a:clrScheme name="Sel-BlueMonday 4">
        <a:dk1>
          <a:srgbClr val="000000"/>
        </a:dk1>
        <a:lt1>
          <a:srgbClr val="FFFFFF"/>
        </a:lt1>
        <a:dk2>
          <a:srgbClr val="056400"/>
        </a:dk2>
        <a:lt2>
          <a:srgbClr val="94C8C3"/>
        </a:lt2>
        <a:accent1>
          <a:srgbClr val="4FB616"/>
        </a:accent1>
        <a:accent2>
          <a:srgbClr val="87E044"/>
        </a:accent2>
        <a:accent3>
          <a:srgbClr val="FFFFFF"/>
        </a:accent3>
        <a:accent4>
          <a:srgbClr val="000000"/>
        </a:accent4>
        <a:accent5>
          <a:srgbClr val="B2D7AB"/>
        </a:accent5>
        <a:accent6>
          <a:srgbClr val="7ACB3D"/>
        </a:accent6>
        <a:hlink>
          <a:srgbClr val="D6E739"/>
        </a:hlink>
        <a:folHlink>
          <a:srgbClr val="068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23461</TotalTime>
  <Words>6126</Words>
  <Application>Microsoft Office PowerPoint</Application>
  <PresentationFormat>画面に合わせる (4:3)</PresentationFormat>
  <Paragraphs>1007</Paragraphs>
  <Slides>44</Slides>
  <Notes>40</Notes>
  <HiddenSlides>0</HiddenSlides>
  <MMClips>0</MMClips>
  <ScaleCrop>false</ScaleCrop>
  <HeadingPairs>
    <vt:vector size="4" baseType="variant">
      <vt:variant>
        <vt:lpstr>テーマ</vt:lpstr>
      </vt:variant>
      <vt:variant>
        <vt:i4>1</vt:i4>
      </vt:variant>
      <vt:variant>
        <vt:lpstr>スライド タイトル</vt:lpstr>
      </vt:variant>
      <vt:variant>
        <vt:i4>44</vt:i4>
      </vt:variant>
    </vt:vector>
  </HeadingPairs>
  <TitlesOfParts>
    <vt:vector size="45" baseType="lpstr">
      <vt:lpstr>Sel-BlueMonday</vt:lpstr>
      <vt:lpstr>テンプレートメソッドの形成に基づく類似メソッド集約支援</vt:lpstr>
      <vt:lpstr>研究背景：類似メソッド</vt:lpstr>
      <vt:lpstr>研究の目的</vt:lpstr>
      <vt:lpstr>Template Method パターン</vt:lpstr>
      <vt:lpstr>TemplateMethodパターンの適用</vt:lpstr>
      <vt:lpstr>手順１：類似メソッド間の差分の特定</vt:lpstr>
      <vt:lpstr>手順２：類似メソッド間の差異の除去</vt:lpstr>
      <vt:lpstr>手順３：類似メソッドの引き上げ</vt:lpstr>
      <vt:lpstr>TemplateMethodパターンの適用</vt:lpstr>
      <vt:lpstr>問題点A：メソッドとして抽出することが困難な場合</vt:lpstr>
      <vt:lpstr>問題点B： メソッドと抽出した後に差異が存在する場合</vt:lpstr>
      <vt:lpstr>問題点の解決策とその支援</vt:lpstr>
      <vt:lpstr>提案手法</vt:lpstr>
      <vt:lpstr>抽象構文木に基づいた差分の検出</vt:lpstr>
      <vt:lpstr>抽出が容易なコード片の候補の検出</vt:lpstr>
      <vt:lpstr>抽出が容易なコード片の候補の検出</vt:lpstr>
      <vt:lpstr>抽出が容易なコード片の候補の検出</vt:lpstr>
      <vt:lpstr>抽出が容易なコード片の候補の検出</vt:lpstr>
      <vt:lpstr>抽出が容易なコード片の候補の検出</vt:lpstr>
      <vt:lpstr>抽出が容易なコード片の候補の検出</vt:lpstr>
      <vt:lpstr>抽出が容易なコード片の候補の検出</vt:lpstr>
      <vt:lpstr>抽出が容易なコード片の候補の検出</vt:lpstr>
      <vt:lpstr>抽出が容易なコード片の候補の検出</vt:lpstr>
      <vt:lpstr>抽出が容易なコード片の候補の検出</vt:lpstr>
      <vt:lpstr>抽出が容易なコード片の候補の検出</vt:lpstr>
      <vt:lpstr>抽出が容易なコード片の候補の検出</vt:lpstr>
      <vt:lpstr>抽出後のメソッドの差異に基づいた分類(1/2)</vt:lpstr>
      <vt:lpstr>抽出後のメソッドの差異に基づいた分類(2/2)</vt:lpstr>
      <vt:lpstr>実装方針</vt:lpstr>
      <vt:lpstr>提案ツールの動作</vt:lpstr>
      <vt:lpstr>提案ツールの動作</vt:lpstr>
      <vt:lpstr>提案ツールの動作</vt:lpstr>
      <vt:lpstr>提案ツールの動作</vt:lpstr>
      <vt:lpstr>提案ツールの動作</vt:lpstr>
      <vt:lpstr>提案ツールの動作</vt:lpstr>
      <vt:lpstr>提案ツールの動作</vt:lpstr>
      <vt:lpstr>適用実験</vt:lpstr>
      <vt:lpstr>実験結果</vt:lpstr>
      <vt:lpstr>検出された候補の例</vt:lpstr>
      <vt:lpstr>考察</vt:lpstr>
      <vt:lpstr>まとめと今後の課題</vt:lpstr>
      <vt:lpstr>スライド 41</vt:lpstr>
      <vt:lpstr>会場向けコメントへの回答</vt:lpstr>
      <vt:lpstr>凝集度を用いた厳選</vt:lpstr>
    </vt:vector>
  </TitlesOfParts>
  <Company>井上研究室</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0</dc:title>
  <dc:creator>rniitani</dc:creator>
  <cp:lastModifiedBy>t-masai</cp:lastModifiedBy>
  <cp:revision>1192</cp:revision>
  <dcterms:created xsi:type="dcterms:W3CDTF">2007-01-26T06:08:37Z</dcterms:created>
  <dcterms:modified xsi:type="dcterms:W3CDTF">2010-11-22T01:27:26Z</dcterms:modified>
</cp:coreProperties>
</file>