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handoutMasterIdLst>
    <p:handoutMasterId r:id="rId29"/>
  </p:handoutMasterIdLst>
  <p:sldIdLst>
    <p:sldId id="256" r:id="rId2"/>
    <p:sldId id="291" r:id="rId3"/>
    <p:sldId id="319" r:id="rId4"/>
    <p:sldId id="321" r:id="rId5"/>
    <p:sldId id="299" r:id="rId6"/>
    <p:sldId id="300" r:id="rId7"/>
    <p:sldId id="301" r:id="rId8"/>
    <p:sldId id="293" r:id="rId9"/>
    <p:sldId id="294" r:id="rId10"/>
    <p:sldId id="266" r:id="rId11"/>
    <p:sldId id="322" r:id="rId12"/>
    <p:sldId id="318" r:id="rId13"/>
    <p:sldId id="311" r:id="rId14"/>
    <p:sldId id="308" r:id="rId15"/>
    <p:sldId id="312" r:id="rId16"/>
    <p:sldId id="289" r:id="rId17"/>
    <p:sldId id="317" r:id="rId18"/>
    <p:sldId id="260" r:id="rId19"/>
    <p:sldId id="281" r:id="rId20"/>
    <p:sldId id="271" r:id="rId21"/>
    <p:sldId id="272" r:id="rId22"/>
    <p:sldId id="270" r:id="rId23"/>
    <p:sldId id="269" r:id="rId24"/>
    <p:sldId id="309" r:id="rId25"/>
    <p:sldId id="284" r:id="rId26"/>
    <p:sldId id="268" r:id="rId27"/>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264" autoAdjust="0"/>
    <p:restoredTop sz="77193" autoAdjust="0"/>
  </p:normalViewPr>
  <p:slideViewPr>
    <p:cSldViewPr>
      <p:cViewPr varScale="1">
        <p:scale>
          <a:sx n="81" d="100"/>
          <a:sy n="81" d="100"/>
        </p:scale>
        <p:origin x="-1752" y="-84"/>
      </p:cViewPr>
      <p:guideLst>
        <p:guide orient="horz" pos="2160"/>
        <p:guide pos="2880"/>
      </p:guideLst>
    </p:cSldViewPr>
  </p:slideViewPr>
  <p:notesTextViewPr>
    <p:cViewPr>
      <p:scale>
        <a:sx n="1" d="1"/>
        <a:sy n="1" d="1"/>
      </p:scale>
      <p:origin x="0" y="0"/>
    </p:cViewPr>
  </p:notesTextViewPr>
  <p:sorterViewPr>
    <p:cViewPr>
      <p:scale>
        <a:sx n="200" d="100"/>
        <a:sy n="200" d="100"/>
      </p:scale>
      <p:origin x="0" y="238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8" y="0"/>
            <a:ext cx="2949787" cy="496967"/>
          </a:xfrm>
          <a:prstGeom prst="rect">
            <a:avLst/>
          </a:prstGeom>
        </p:spPr>
        <p:txBody>
          <a:bodyPr vert="horz" lIns="91440" tIns="45720" rIns="91440" bIns="45720" rtlCol="0"/>
          <a:lstStyle>
            <a:lvl1pPr algn="r">
              <a:defRPr sz="1200"/>
            </a:lvl1pPr>
          </a:lstStyle>
          <a:p>
            <a:fld id="{DFE840C0-BC32-491E-8041-BCE178116A77}" type="datetimeFigureOut">
              <a:rPr kumimoji="1" lang="ja-JP" altLang="en-US" smtClean="0"/>
              <a:t>2012/8/1</a:t>
            </a:fld>
            <a:endParaRPr kumimoji="1" lang="ja-JP" altLang="en-US"/>
          </a:p>
        </p:txBody>
      </p:sp>
      <p:sp>
        <p:nvSpPr>
          <p:cNvPr id="4" name="フッター プレースホルダー 3"/>
          <p:cNvSpPr>
            <a:spLocks noGrp="1"/>
          </p:cNvSpPr>
          <p:nvPr>
            <p:ph type="ftr" sz="quarter" idx="2"/>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8" y="9440646"/>
            <a:ext cx="2949787" cy="496967"/>
          </a:xfrm>
          <a:prstGeom prst="rect">
            <a:avLst/>
          </a:prstGeom>
        </p:spPr>
        <p:txBody>
          <a:bodyPr vert="horz" lIns="91440" tIns="45720" rIns="91440" bIns="45720" rtlCol="0" anchor="b"/>
          <a:lstStyle>
            <a:lvl1pPr algn="r">
              <a:defRPr sz="1200"/>
            </a:lvl1pPr>
          </a:lstStyle>
          <a:p>
            <a:fld id="{19009FD8-F0BB-4873-AE1C-2703DFBB5ACA}" type="slidenum">
              <a:rPr kumimoji="1" lang="ja-JP" altLang="en-US" smtClean="0"/>
              <a:t>‹#›</a:t>
            </a:fld>
            <a:endParaRPr kumimoji="1" lang="ja-JP" altLang="en-US"/>
          </a:p>
        </p:txBody>
      </p:sp>
    </p:spTree>
    <p:extLst>
      <p:ext uri="{BB962C8B-B14F-4D97-AF65-F5344CB8AC3E}">
        <p14:creationId xmlns:p14="http://schemas.microsoft.com/office/powerpoint/2010/main" val="23953348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F231EFE1-6509-4801-AB85-A1BED9708C9F}" type="datetimeFigureOut">
              <a:rPr kumimoji="1" lang="ja-JP" altLang="en-US" smtClean="0"/>
              <a:t>2012/8/1</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F1BF11CF-466E-40F2-80EC-9707DA28631E}" type="slidenum">
              <a:rPr kumimoji="1" lang="ja-JP" altLang="en-US" smtClean="0"/>
              <a:t>‹#›</a:t>
            </a:fld>
            <a:endParaRPr kumimoji="1" lang="ja-JP" altLang="en-US"/>
          </a:p>
        </p:txBody>
      </p:sp>
    </p:spTree>
    <p:extLst>
      <p:ext uri="{BB962C8B-B14F-4D97-AF65-F5344CB8AC3E}">
        <p14:creationId xmlns:p14="http://schemas.microsoft.com/office/powerpoint/2010/main" val="384024193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社会インフラとしての</a:t>
            </a:r>
            <a:r>
              <a:rPr kumimoji="1" lang="en-US" altLang="ja-JP" dirty="0" smtClean="0"/>
              <a:t>IT</a:t>
            </a:r>
            <a:r>
              <a:rPr kumimoji="1" lang="ja-JP" altLang="en-US" dirty="0" smtClean="0"/>
              <a:t>の必要性や重要性が高まるにつれ，高度</a:t>
            </a:r>
            <a:r>
              <a:rPr kumimoji="1" lang="en-US" altLang="ja-JP" dirty="0" smtClean="0"/>
              <a:t>IT</a:t>
            </a:r>
            <a:r>
              <a:rPr kumimoji="1" lang="ja-JP" altLang="en-US" dirty="0" smtClean="0"/>
              <a:t>人材の育成が求められています．</a:t>
            </a:r>
            <a:endParaRPr kumimoji="1" lang="en-US" altLang="ja-JP" dirty="0" smtClean="0"/>
          </a:p>
          <a:p>
            <a:endParaRPr kumimoji="1" lang="en-US" altLang="ja-JP" dirty="0" smtClean="0"/>
          </a:p>
          <a:p>
            <a:r>
              <a:rPr kumimoji="1" lang="ja-JP" altLang="en-US" dirty="0" smtClean="0"/>
              <a:t>特に，産業界からのニーズとして，チームで開発が出来，プロジェクトマネジメントを経験している技術者が</a:t>
            </a:r>
            <a:endParaRPr kumimoji="1" lang="en-US" altLang="ja-JP" dirty="0" smtClean="0"/>
          </a:p>
          <a:p>
            <a:r>
              <a:rPr kumimoji="1" lang="ja-JP" altLang="en-US" dirty="0" smtClean="0"/>
              <a:t>求められています．</a:t>
            </a:r>
            <a:endParaRPr kumimoji="1" lang="en-US" altLang="ja-JP" dirty="0" smtClean="0"/>
          </a:p>
          <a:p>
            <a:endParaRPr kumimoji="1" lang="en-US" altLang="ja-JP" dirty="0" smtClean="0"/>
          </a:p>
          <a:p>
            <a:r>
              <a:rPr kumimoji="1" lang="ja-JP" altLang="en-US" dirty="0" smtClean="0"/>
              <a:t>このような人材を育てるための一つの手段が</a:t>
            </a:r>
            <a:r>
              <a:rPr kumimoji="1" lang="en-US" altLang="ja-JP" dirty="0" smtClean="0"/>
              <a:t>Project based</a:t>
            </a:r>
            <a:r>
              <a:rPr kumimoji="1" lang="en-US" altLang="ja-JP" baseline="0" dirty="0" smtClean="0"/>
              <a:t> learning(PBL)</a:t>
            </a:r>
            <a:r>
              <a:rPr kumimoji="1" lang="ja-JP" altLang="en-US" baseline="0" dirty="0" smtClean="0"/>
              <a:t>です．</a:t>
            </a:r>
            <a:endParaRPr kumimoji="1" lang="en-US" altLang="ja-JP" baseline="0" dirty="0" smtClean="0"/>
          </a:p>
          <a:p>
            <a:r>
              <a:rPr kumimoji="1" lang="en-US" altLang="ja-JP" baseline="0" dirty="0" smtClean="0"/>
              <a:t>PBL</a:t>
            </a:r>
            <a:r>
              <a:rPr kumimoji="1" lang="ja-JP" altLang="en-US" baseline="0" dirty="0" smtClean="0"/>
              <a:t>とは，プロジェクトを通じて，実際に経験し，実際の問題を発見学習していく中で</a:t>
            </a:r>
            <a:endParaRPr kumimoji="1" lang="en-US" altLang="ja-JP" baseline="0" dirty="0" smtClean="0"/>
          </a:p>
          <a:p>
            <a:r>
              <a:rPr kumimoji="1" lang="ja-JP" altLang="en-US" baseline="0" dirty="0" smtClean="0"/>
              <a:t>自然と知識を習得させる教育，学習手法です．</a:t>
            </a:r>
            <a:endParaRPr kumimoji="1" lang="en-US" altLang="ja-JP" baseline="0" dirty="0" smtClean="0"/>
          </a:p>
          <a:p>
            <a:endParaRPr kumimoji="1" lang="en-US" altLang="ja-JP" baseline="0" dirty="0" smtClean="0"/>
          </a:p>
          <a:p>
            <a:r>
              <a:rPr kumimoji="1" lang="ja-JP" altLang="en-US" baseline="0" dirty="0" smtClean="0"/>
              <a:t>我々の研究グループでは，</a:t>
            </a:r>
            <a:r>
              <a:rPr kumimoji="1" lang="en-US" altLang="ja-JP" baseline="0" dirty="0" smtClean="0"/>
              <a:t>PBL</a:t>
            </a:r>
            <a:r>
              <a:rPr kumimoji="1" lang="ja-JP" altLang="en-US" baseline="0" dirty="0" smtClean="0"/>
              <a:t>形式のソフトウェア開発演習として，ソフトウェア開発</a:t>
            </a:r>
            <a:r>
              <a:rPr kumimoji="1" lang="en-US" altLang="ja-JP" baseline="0" dirty="0" smtClean="0"/>
              <a:t>PBL</a:t>
            </a:r>
            <a:r>
              <a:rPr kumimoji="1" lang="ja-JP" altLang="en-US" baseline="0" dirty="0" smtClean="0"/>
              <a:t>を行っております．</a:t>
            </a:r>
            <a:endParaRPr kumimoji="1" lang="en-US" altLang="ja-JP" baseline="0" dirty="0" smtClean="0"/>
          </a:p>
        </p:txBody>
      </p:sp>
      <p:sp>
        <p:nvSpPr>
          <p:cNvPr id="4" name="スライド番号プレースホルダー 3"/>
          <p:cNvSpPr>
            <a:spLocks noGrp="1"/>
          </p:cNvSpPr>
          <p:nvPr>
            <p:ph type="sldNum" sz="quarter" idx="10"/>
          </p:nvPr>
        </p:nvSpPr>
        <p:spPr/>
        <p:txBody>
          <a:bodyPr/>
          <a:lstStyle/>
          <a:p>
            <a:fld id="{F1BF11CF-466E-40F2-80EC-9707DA28631E}" type="slidenum">
              <a:rPr kumimoji="1" lang="ja-JP" altLang="en-US" smtClean="0"/>
              <a:t>2</a:t>
            </a:fld>
            <a:endParaRPr kumimoji="1" lang="ja-JP" altLang="en-US"/>
          </a:p>
        </p:txBody>
      </p:sp>
    </p:spTree>
    <p:extLst>
      <p:ext uri="{BB962C8B-B14F-4D97-AF65-F5344CB8AC3E}">
        <p14:creationId xmlns:p14="http://schemas.microsoft.com/office/powerpoint/2010/main" val="35823107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a:p>
            <a:endParaRPr kumimoji="1" lang="en-US" altLang="ja-JP" dirty="0" smtClean="0"/>
          </a:p>
          <a:p>
            <a:r>
              <a:rPr kumimoji="1" lang="ja-JP" altLang="en-US" dirty="0" smtClean="0"/>
              <a:t>このような誤りを講師が検知できるようにしたい．</a:t>
            </a:r>
            <a:endParaRPr kumimoji="1" lang="en-US" altLang="ja-JP" dirty="0" smtClean="0"/>
          </a:p>
          <a:p>
            <a:endParaRPr kumimoji="1" lang="en-US" altLang="ja-JP" dirty="0" smtClean="0"/>
          </a:p>
          <a:p>
            <a:r>
              <a:rPr kumimoji="1" lang="ja-JP" altLang="en-US" dirty="0" smtClean="0"/>
              <a:t>本稿では，そのためのソフトウェア開発</a:t>
            </a:r>
            <a:r>
              <a:rPr kumimoji="1" lang="en-US" altLang="ja-JP" dirty="0" smtClean="0"/>
              <a:t>PB</a:t>
            </a:r>
            <a:r>
              <a:rPr kumimoji="1" lang="ja-JP" altLang="en-US" dirty="0" smtClean="0"/>
              <a:t>Ｌ支援環境を提案します．</a:t>
            </a:r>
            <a:endParaRPr kumimoji="1" lang="en-US" altLang="ja-JP" dirty="0" smtClean="0"/>
          </a:p>
          <a:p>
            <a:endParaRPr kumimoji="1" lang="en-US" altLang="ja-JP" dirty="0" smtClean="0"/>
          </a:p>
          <a:p>
            <a:r>
              <a:rPr kumimoji="1" lang="en-US" altLang="ja-JP" dirty="0" smtClean="0"/>
              <a:t>%</a:t>
            </a:r>
          </a:p>
          <a:p>
            <a:endParaRPr kumimoji="1" lang="en-US" altLang="ja-JP" dirty="0" smtClean="0"/>
          </a:p>
          <a:p>
            <a:r>
              <a:rPr kumimoji="1" lang="ja-JP" altLang="en-US" dirty="0" smtClean="0"/>
              <a:t>左</a:t>
            </a:r>
            <a:endParaRPr kumimoji="1" lang="en-US" altLang="ja-JP" dirty="0" smtClean="0"/>
          </a:p>
          <a:p>
            <a:r>
              <a:rPr kumimoji="1" lang="en-US" altLang="ja-JP" dirty="0" smtClean="0"/>
              <a:t>G5-8</a:t>
            </a:r>
          </a:p>
          <a:p>
            <a:endParaRPr kumimoji="1" lang="en-US" altLang="ja-JP" dirty="0" smtClean="0"/>
          </a:p>
          <a:p>
            <a:r>
              <a:rPr kumimoji="1" lang="ja-JP" altLang="en-US" dirty="0" smtClean="0"/>
              <a:t>右</a:t>
            </a:r>
            <a:endParaRPr kumimoji="1" lang="en-US" altLang="ja-JP" dirty="0" smtClean="0"/>
          </a:p>
          <a:p>
            <a:r>
              <a:rPr kumimoji="1" lang="en-US" altLang="ja-JP" dirty="0" smtClean="0"/>
              <a:t>G6-205</a:t>
            </a:r>
          </a:p>
        </p:txBody>
      </p:sp>
      <p:sp>
        <p:nvSpPr>
          <p:cNvPr id="4" name="スライド番号プレースホルダー 3"/>
          <p:cNvSpPr>
            <a:spLocks noGrp="1"/>
          </p:cNvSpPr>
          <p:nvPr>
            <p:ph type="sldNum" sz="quarter" idx="10"/>
          </p:nvPr>
        </p:nvSpPr>
        <p:spPr/>
        <p:txBody>
          <a:bodyPr/>
          <a:lstStyle/>
          <a:p>
            <a:fld id="{F1BF11CF-466E-40F2-80EC-9707DA28631E}" type="slidenum">
              <a:rPr kumimoji="1" lang="ja-JP" altLang="en-US" smtClean="0"/>
              <a:t>12</a:t>
            </a:fld>
            <a:endParaRPr kumimoji="1" lang="ja-JP" altLang="en-US"/>
          </a:p>
        </p:txBody>
      </p:sp>
    </p:spTree>
    <p:extLst>
      <p:ext uri="{BB962C8B-B14F-4D97-AF65-F5344CB8AC3E}">
        <p14:creationId xmlns:p14="http://schemas.microsoft.com/office/powerpoint/2010/main" val="35665036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これらの誤りを講師が検知できることを目的とし，</a:t>
            </a:r>
            <a:r>
              <a:rPr kumimoji="1" lang="en-US" altLang="ja-JP" dirty="0" smtClean="0"/>
              <a:t>DaaS</a:t>
            </a:r>
            <a:r>
              <a:rPr kumimoji="1" lang="ja-JP" altLang="en-US" dirty="0" smtClean="0"/>
              <a:t>を利用したソフトウェア開発</a:t>
            </a:r>
            <a:r>
              <a:rPr kumimoji="1" lang="en-US" altLang="ja-JP" dirty="0" smtClean="0"/>
              <a:t>PBL</a:t>
            </a:r>
            <a:r>
              <a:rPr kumimoji="1" lang="ja-JP" altLang="en-US" dirty="0" smtClean="0"/>
              <a:t>支援環境を提案いたします．</a:t>
            </a:r>
            <a:endParaRPr kumimoji="1" lang="en-US" altLang="ja-JP" dirty="0" smtClean="0"/>
          </a:p>
          <a:p>
            <a:endParaRPr kumimoji="1" lang="en-US" altLang="ja-JP" dirty="0" smtClean="0"/>
          </a:p>
          <a:p>
            <a:r>
              <a:rPr kumimoji="1" lang="ja-JP" altLang="en-US" dirty="0" smtClean="0"/>
              <a:t>本研究では，受講生によるタスク記録の誤りを講師が検知できるようにすることを目的とします．</a:t>
            </a:r>
            <a:endParaRPr kumimoji="1" lang="en-US" altLang="ja-JP" dirty="0" smtClean="0"/>
          </a:p>
          <a:p>
            <a:endParaRPr kumimoji="1" lang="en-US" altLang="ja-JP" dirty="0" smtClean="0"/>
          </a:p>
          <a:p>
            <a:r>
              <a:rPr kumimoji="1" lang="ja-JP" altLang="en-US" dirty="0" smtClean="0"/>
              <a:t>そのためには，２つのサブゴールがあります．一つは，講師が誤りを検知するための情報を取得できること，</a:t>
            </a:r>
            <a:endParaRPr kumimoji="1" lang="en-US" altLang="ja-JP" dirty="0" smtClean="0"/>
          </a:p>
          <a:p>
            <a:r>
              <a:rPr kumimoji="1" lang="ja-JP" altLang="en-US" dirty="0" smtClean="0"/>
              <a:t>もう一つは各受講生について誤りの検知ができることです．</a:t>
            </a:r>
            <a:endParaRPr kumimoji="1" lang="en-US" altLang="ja-JP" dirty="0" smtClean="0"/>
          </a:p>
          <a:p>
            <a:endParaRPr kumimoji="1" lang="en-US" altLang="ja-JP" dirty="0" smtClean="0"/>
          </a:p>
          <a:p>
            <a:r>
              <a:rPr kumimoji="1" lang="ja-JP" altLang="en-US" dirty="0" smtClean="0"/>
              <a:t>本提案手法では，それぞれのサブゴールについてアプローチをとります．</a:t>
            </a:r>
            <a:endParaRPr kumimoji="1"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t>1</a:t>
            </a:r>
            <a:r>
              <a:rPr kumimoji="1" lang="ja-JP" altLang="en-US" dirty="0" err="1" smtClean="0"/>
              <a:t>つは</a:t>
            </a:r>
            <a:r>
              <a:rPr kumimoji="1" lang="ja-JP" altLang="en-US" dirty="0" smtClean="0"/>
              <a:t>タスク記録の誤りを検知するための情報を取得する環境の構築を行います．</a:t>
            </a:r>
            <a:endParaRPr kumimoji="1"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次に，共通のソフトウェア開発環境を受講生全員に配るため，</a:t>
            </a:r>
            <a:r>
              <a:rPr lang="ja-JP" altLang="en-US" dirty="0" smtClean="0"/>
              <a:t>クラウド上の仮想デスクトップ</a:t>
            </a:r>
            <a:r>
              <a:rPr lang="en-US" altLang="ja-JP" dirty="0" smtClean="0"/>
              <a:t>(DaaS)</a:t>
            </a:r>
            <a:r>
              <a:rPr lang="ja-JP" altLang="en-US" dirty="0" smtClean="0"/>
              <a:t>を用いて</a:t>
            </a:r>
            <a:endParaRPr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環境の配布を行います．</a:t>
            </a:r>
            <a:endParaRPr kumimoji="1"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まず，誤りを検知するための情報を取得する環境の構築について説明します．</a:t>
            </a:r>
          </a:p>
          <a:p>
            <a:endParaRPr kumimoji="1" lang="ja-JP" altLang="en-US" dirty="0"/>
          </a:p>
        </p:txBody>
      </p:sp>
      <p:sp>
        <p:nvSpPr>
          <p:cNvPr id="4" name="スライド番号プレースホルダー 3"/>
          <p:cNvSpPr>
            <a:spLocks noGrp="1"/>
          </p:cNvSpPr>
          <p:nvPr>
            <p:ph type="sldNum" sz="quarter" idx="10"/>
          </p:nvPr>
        </p:nvSpPr>
        <p:spPr/>
        <p:txBody>
          <a:bodyPr/>
          <a:lstStyle/>
          <a:p>
            <a:fld id="{F1BF11CF-466E-40F2-80EC-9707DA28631E}" type="slidenum">
              <a:rPr kumimoji="1" lang="ja-JP" altLang="en-US" smtClean="0"/>
              <a:t>13</a:t>
            </a:fld>
            <a:endParaRPr kumimoji="1" lang="ja-JP" altLang="en-US"/>
          </a:p>
        </p:txBody>
      </p:sp>
    </p:spTree>
    <p:extLst>
      <p:ext uri="{BB962C8B-B14F-4D97-AF65-F5344CB8AC3E}">
        <p14:creationId xmlns:p14="http://schemas.microsoft.com/office/powerpoint/2010/main" val="26177571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本手法では，～の</a:t>
            </a:r>
            <a:r>
              <a:rPr kumimoji="1" lang="en-US" altLang="ja-JP" dirty="0" smtClean="0"/>
              <a:t>4</a:t>
            </a:r>
            <a:r>
              <a:rPr kumimoji="1" lang="ja-JP" altLang="en-US" dirty="0" smtClean="0"/>
              <a:t>種類のログを取得します．</a:t>
            </a:r>
            <a:endParaRPr kumimoji="1" lang="en-US" altLang="ja-JP" dirty="0" smtClean="0"/>
          </a:p>
          <a:p>
            <a:endParaRPr kumimoji="1" lang="en-US" altLang="ja-JP" dirty="0" smtClean="0"/>
          </a:p>
          <a:p>
            <a:r>
              <a:rPr kumimoji="1" lang="ja-JP" altLang="en-US" dirty="0" smtClean="0"/>
              <a:t>チケット情報ログとは，チケット情報とチケットに対して行われた操作を記録したものです．</a:t>
            </a:r>
            <a:endParaRPr kumimoji="1" lang="en-US" altLang="ja-JP" dirty="0" smtClean="0"/>
          </a:p>
          <a:p>
            <a:r>
              <a:rPr kumimoji="1" lang="ja-JP" altLang="en-US" dirty="0" smtClean="0"/>
              <a:t>版管理システム操作ログとは，版管理システムに対して行われる受講生の操作を記録したものです．</a:t>
            </a:r>
            <a:endParaRPr kumimoji="1" lang="en-US" altLang="ja-JP" dirty="0" smtClean="0"/>
          </a:p>
          <a:p>
            <a:r>
              <a:rPr kumimoji="1" lang="ja-JP" altLang="en-US" dirty="0" smtClean="0"/>
              <a:t>成果物のファイル操作ログとは，受講生がファイルに対して行った追記・削除・編集の内容とその日時を記録したものです．</a:t>
            </a:r>
            <a:endParaRPr kumimoji="1" lang="en-US" altLang="ja-JP" dirty="0" smtClean="0"/>
          </a:p>
          <a:p>
            <a:r>
              <a:rPr kumimoji="1" lang="ja-JP" altLang="en-US" dirty="0" smtClean="0"/>
              <a:t>アプリケーション操作ログとは，受講生が任意のアプリケーションの操作を開始・終了した時刻を記録したものです．</a:t>
            </a:r>
            <a:endParaRPr kumimoji="1" lang="en-US" altLang="ja-JP" dirty="0" smtClean="0"/>
          </a:p>
          <a:p>
            <a:endParaRPr kumimoji="1" lang="en-US" altLang="ja-JP" dirty="0" smtClean="0"/>
          </a:p>
          <a:p>
            <a:r>
              <a:rPr kumimoji="1" lang="ja-JP" altLang="en-US" dirty="0" smtClean="0"/>
              <a:t>実際に取得できるログを例によって示します．</a:t>
            </a:r>
            <a:endParaRPr kumimoji="1" lang="en-US" altLang="ja-JP" dirty="0" smtClean="0"/>
          </a:p>
          <a:p>
            <a:endParaRPr kumimoji="1" lang="en-US" altLang="ja-JP" dirty="0" smtClean="0"/>
          </a:p>
          <a:p>
            <a:r>
              <a:rPr kumimoji="1" lang="ja-JP" altLang="en-US" dirty="0" smtClean="0"/>
              <a:t>～</a:t>
            </a:r>
            <a:endParaRPr kumimoji="1" lang="en-US" altLang="ja-JP" dirty="0" smtClean="0"/>
          </a:p>
          <a:p>
            <a:endParaRPr kumimoji="1" lang="en-US" altLang="ja-JP" dirty="0" smtClean="0"/>
          </a:p>
          <a:p>
            <a:r>
              <a:rPr kumimoji="1" lang="ja-JP" altLang="en-US" dirty="0" smtClean="0"/>
              <a:t>この時，もし，着手を忘れ，実際に着手した時刻よりもあとで着手をしたとします．</a:t>
            </a:r>
            <a:endParaRPr kumimoji="1" lang="en-US" altLang="ja-JP" dirty="0" smtClean="0"/>
          </a:p>
          <a:p>
            <a:r>
              <a:rPr kumimoji="1" lang="ja-JP" altLang="en-US" dirty="0" smtClean="0"/>
              <a:t>チケットでのタスク記録や，版管理システム操作からでは実際の着手時刻を推定できませんが，</a:t>
            </a:r>
            <a:endParaRPr kumimoji="1" lang="en-US" altLang="ja-JP" dirty="0" smtClean="0"/>
          </a:p>
          <a:p>
            <a:r>
              <a:rPr kumimoji="1" lang="ja-JP" altLang="en-US" dirty="0" smtClean="0"/>
              <a:t>成果物が</a:t>
            </a:r>
            <a:r>
              <a:rPr kumimoji="1" lang="en-US" altLang="ja-JP" dirty="0" smtClean="0"/>
              <a:t>13:05</a:t>
            </a:r>
            <a:r>
              <a:rPr kumimoji="1" lang="ja-JP" altLang="en-US" dirty="0" smtClean="0"/>
              <a:t>に作成されており，この時稼働している</a:t>
            </a:r>
            <a:r>
              <a:rPr kumimoji="1" lang="en-US" altLang="ja-JP" dirty="0" smtClean="0"/>
              <a:t>IDE</a:t>
            </a:r>
            <a:r>
              <a:rPr kumimoji="1" lang="ja-JP" altLang="en-US" dirty="0" smtClean="0"/>
              <a:t>は</a:t>
            </a:r>
            <a:r>
              <a:rPr kumimoji="1" lang="en-US" altLang="ja-JP" dirty="0" smtClean="0"/>
              <a:t>13:02</a:t>
            </a:r>
            <a:r>
              <a:rPr kumimoji="1" lang="ja-JP" altLang="en-US" dirty="0" smtClean="0"/>
              <a:t>に稼働し始めている</a:t>
            </a:r>
            <a:endParaRPr kumimoji="1" lang="en-US" altLang="ja-JP" dirty="0" smtClean="0"/>
          </a:p>
          <a:p>
            <a:r>
              <a:rPr kumimoji="1" lang="ja-JP" altLang="en-US" dirty="0" smtClean="0"/>
              <a:t>ことから，</a:t>
            </a:r>
            <a:r>
              <a:rPr kumimoji="1" lang="en-US" altLang="ja-JP" dirty="0" smtClean="0"/>
              <a:t>13:05</a:t>
            </a:r>
            <a:r>
              <a:rPr kumimoji="1" lang="ja-JP" altLang="en-US" dirty="0" smtClean="0"/>
              <a:t>に着手されたのではないかと推定できます．</a:t>
            </a:r>
            <a:endParaRPr kumimoji="1" lang="en-US" altLang="ja-JP" dirty="0" smtClean="0"/>
          </a:p>
          <a:p>
            <a:r>
              <a:rPr kumimoji="1" lang="ja-JP" altLang="en-US" dirty="0" smtClean="0"/>
              <a:t>これは実際の時間に近くなっております．</a:t>
            </a:r>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F1BF11CF-466E-40F2-80EC-9707DA28631E}" type="slidenum">
              <a:rPr kumimoji="1" lang="ja-JP" altLang="en-US" smtClean="0"/>
              <a:t>14</a:t>
            </a:fld>
            <a:endParaRPr kumimoji="1" lang="ja-JP" altLang="en-US"/>
          </a:p>
        </p:txBody>
      </p:sp>
    </p:spTree>
    <p:extLst>
      <p:ext uri="{BB962C8B-B14F-4D97-AF65-F5344CB8AC3E}">
        <p14:creationId xmlns:p14="http://schemas.microsoft.com/office/powerpoint/2010/main" val="24939056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版管理：サーバに置いておけば各受講生が利用できる</a:t>
            </a:r>
            <a:endParaRPr lang="en-US" altLang="ja-JP" dirty="0" smtClean="0"/>
          </a:p>
          <a:p>
            <a:endParaRPr kumimoji="1" lang="en-US" altLang="ja-JP" dirty="0" smtClean="0"/>
          </a:p>
          <a:p>
            <a:r>
              <a:rPr lang="ja-JP" altLang="en-US" dirty="0" smtClean="0"/>
              <a:t>アプリケーション，ファイル操作：クライアント側でログを取得しないといけない</a:t>
            </a:r>
            <a:endParaRPr lang="en-US" altLang="ja-JP" dirty="0" smtClean="0"/>
          </a:p>
          <a:p>
            <a:endParaRPr kumimoji="1" lang="en-US" altLang="ja-JP" dirty="0" smtClean="0"/>
          </a:p>
          <a:p>
            <a:r>
              <a:rPr lang="en-US" altLang="ja-JP" dirty="0" smtClean="0"/>
              <a:t>XX</a:t>
            </a:r>
            <a:r>
              <a:rPr lang="ja-JP" altLang="en-US" dirty="0" smtClean="0"/>
              <a:t>人分そろえるのが大変</a:t>
            </a:r>
            <a:endParaRPr lang="en-US" altLang="ja-JP" dirty="0" smtClean="0"/>
          </a:p>
          <a:p>
            <a:endParaRPr kumimoji="1" lang="en-US" altLang="ja-JP" dirty="0" smtClean="0"/>
          </a:p>
          <a:p>
            <a:r>
              <a:rPr lang="en-US" altLang="ja-JP" dirty="0" smtClean="0"/>
              <a:t>DaaS</a:t>
            </a:r>
            <a:r>
              <a:rPr lang="ja-JP" altLang="en-US" dirty="0" smtClean="0"/>
              <a:t>を使って同一の環境を複製し，配布できるようにする</a:t>
            </a:r>
            <a:endParaRPr kumimoji="1" lang="ja-JP" altLang="en-US"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F1BF11CF-466E-40F2-80EC-9707DA28631E}" type="slidenum">
              <a:rPr kumimoji="1" lang="ja-JP" altLang="en-US" smtClean="0"/>
              <a:t>15</a:t>
            </a:fld>
            <a:endParaRPr kumimoji="1" lang="ja-JP" altLang="en-US"/>
          </a:p>
        </p:txBody>
      </p:sp>
    </p:spTree>
    <p:extLst>
      <p:ext uri="{BB962C8B-B14F-4D97-AF65-F5344CB8AC3E}">
        <p14:creationId xmlns:p14="http://schemas.microsoft.com/office/powerpoint/2010/main" val="29287500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次に，共通のソフトウェア開発環境を受講生全員に配るため，</a:t>
            </a:r>
            <a:r>
              <a:rPr lang="ja-JP" altLang="en-US" dirty="0" smtClean="0"/>
              <a:t>クラウド上の仮想デスクトップ</a:t>
            </a:r>
            <a:r>
              <a:rPr lang="en-US" altLang="ja-JP" dirty="0" smtClean="0"/>
              <a:t>(DaaS)</a:t>
            </a:r>
            <a:r>
              <a:rPr lang="ja-JP" altLang="en-US" dirty="0" smtClean="0"/>
              <a:t>を用います．</a:t>
            </a:r>
            <a:endParaRPr lang="en-US" altLang="ja-JP" dirty="0" smtClean="0"/>
          </a:p>
          <a:p>
            <a:endParaRPr kumimoji="1" lang="en-US" altLang="ja-JP" dirty="0" smtClean="0"/>
          </a:p>
          <a:p>
            <a:r>
              <a:rPr kumimoji="1" lang="en-US" altLang="ja-JP" dirty="0" smtClean="0"/>
              <a:t>DaaS</a:t>
            </a:r>
            <a:r>
              <a:rPr kumimoji="1" lang="ja-JP" altLang="en-US" dirty="0" smtClean="0"/>
              <a:t>とは～枠組みです．</a:t>
            </a:r>
            <a:endParaRPr kumimoji="1" lang="en-US" altLang="ja-JP" dirty="0" smtClean="0"/>
          </a:p>
          <a:p>
            <a:endParaRPr kumimoji="1" lang="en-US" altLang="ja-JP" dirty="0" smtClean="0"/>
          </a:p>
          <a:p>
            <a:r>
              <a:rPr kumimoji="1" lang="en-US" altLang="ja-JP" dirty="0" smtClean="0"/>
              <a:t>DaaS</a:t>
            </a:r>
            <a:r>
              <a:rPr kumimoji="1" lang="ja-JP" altLang="en-US" dirty="0" smtClean="0"/>
              <a:t>では，一度仮想デスクトップイメージを作成すると，それを仮想デスクトップインスタンスとして複製し，同じ環境を複数用意することが出来ます．</a:t>
            </a:r>
            <a:endParaRPr kumimoji="1" lang="en-US" altLang="ja-JP" dirty="0" smtClean="0"/>
          </a:p>
          <a:p>
            <a:r>
              <a:rPr kumimoji="1" lang="ja-JP" altLang="en-US" dirty="0" smtClean="0"/>
              <a:t>そのため，同じ環境のコピーを容易にするため，共通の環境を受講生に配布しやすくなります．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a:p>
            <a:r>
              <a:rPr kumimoji="1" lang="ja-JP" altLang="en-US" dirty="0" smtClean="0"/>
              <a:t>また，受講生は各インスタンスにインターネット経由でリモートデスクトップにより接続することが出来るので，</a:t>
            </a:r>
            <a:endParaRPr kumimoji="1" lang="en-US" altLang="ja-JP" dirty="0" smtClean="0"/>
          </a:p>
          <a:p>
            <a:r>
              <a:rPr kumimoji="1" lang="ja-JP" altLang="en-US" dirty="0" smtClean="0"/>
              <a:t>インターネット接続環境があれば，どこでも同じ環境を利用することが出来ます．</a:t>
            </a:r>
            <a:endParaRPr kumimoji="1" lang="en-US" altLang="ja-JP" dirty="0" smtClean="0"/>
          </a:p>
          <a:p>
            <a:endParaRPr kumimoji="1" lang="en-US" altLang="ja-JP" dirty="0" smtClean="0"/>
          </a:p>
          <a:p>
            <a:r>
              <a:rPr kumimoji="1" lang="ja-JP" altLang="en-US" dirty="0" smtClean="0"/>
              <a:t>以上の２つのアプローチに基づき，実装した環境はこの通りです．</a:t>
            </a:r>
            <a:endParaRPr kumimoji="1" lang="ja-JP" altLang="en-US" dirty="0"/>
          </a:p>
        </p:txBody>
      </p:sp>
      <p:sp>
        <p:nvSpPr>
          <p:cNvPr id="4" name="スライド番号プレースホルダー 3"/>
          <p:cNvSpPr>
            <a:spLocks noGrp="1"/>
          </p:cNvSpPr>
          <p:nvPr>
            <p:ph type="sldNum" sz="quarter" idx="10"/>
          </p:nvPr>
        </p:nvSpPr>
        <p:spPr/>
        <p:txBody>
          <a:bodyPr/>
          <a:lstStyle/>
          <a:p>
            <a:fld id="{F1BF11CF-466E-40F2-80EC-9707DA28631E}" type="slidenum">
              <a:rPr kumimoji="1" lang="ja-JP" altLang="en-US" smtClean="0"/>
              <a:t>16</a:t>
            </a:fld>
            <a:endParaRPr kumimoji="1" lang="ja-JP" altLang="en-US"/>
          </a:p>
        </p:txBody>
      </p:sp>
    </p:spTree>
    <p:extLst>
      <p:ext uri="{BB962C8B-B14F-4D97-AF65-F5344CB8AC3E}">
        <p14:creationId xmlns:p14="http://schemas.microsoft.com/office/powerpoint/2010/main" val="897397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これらの</a:t>
            </a:r>
            <a:r>
              <a:rPr kumimoji="1" lang="en-US" altLang="ja-JP" dirty="0" smtClean="0"/>
              <a:t>2</a:t>
            </a:r>
            <a:r>
              <a:rPr kumimoji="1" lang="ja-JP" altLang="en-US" dirty="0" err="1" smtClean="0"/>
              <a:t>つの</a:t>
            </a:r>
            <a:r>
              <a:rPr kumimoji="1" lang="ja-JP" altLang="en-US" dirty="0" smtClean="0"/>
              <a:t>アプローチを実現するため，ソフトウェア開発</a:t>
            </a:r>
            <a:r>
              <a:rPr kumimoji="1" lang="en-US" altLang="ja-JP" dirty="0" smtClean="0"/>
              <a:t>PBL</a:t>
            </a:r>
            <a:r>
              <a:rPr kumimoji="1" lang="ja-JP" altLang="en-US" dirty="0" smtClean="0"/>
              <a:t>支援環境をこのように構成しました．</a:t>
            </a:r>
            <a:endParaRPr kumimoji="1" lang="en-US" altLang="ja-JP" dirty="0" smtClean="0"/>
          </a:p>
          <a:p>
            <a:endParaRPr kumimoji="1" lang="en-US" altLang="ja-JP" dirty="0" smtClean="0"/>
          </a:p>
          <a:p>
            <a:r>
              <a:rPr kumimoji="1" lang="ja-JP" altLang="en-US" dirty="0" smtClean="0"/>
              <a:t>まず，ソフトウェア開発</a:t>
            </a:r>
            <a:r>
              <a:rPr kumimoji="1" lang="en-US" altLang="ja-JP" dirty="0" smtClean="0"/>
              <a:t>PBL</a:t>
            </a:r>
            <a:r>
              <a:rPr kumimoji="1" lang="ja-JP" altLang="en-US" dirty="0" smtClean="0"/>
              <a:t>支援環境はサーバ側ソフトウェア開発支援環境とソフトウェア開発環境からなります．</a:t>
            </a:r>
            <a:endParaRPr kumimoji="1" lang="en-US" altLang="ja-JP" dirty="0" smtClean="0"/>
          </a:p>
          <a:p>
            <a:r>
              <a:rPr kumimoji="1" lang="ja-JP" altLang="en-US" dirty="0" smtClean="0"/>
              <a:t>それぞれの環境でタスク記録の誤りを検知するための情報を取得します．</a:t>
            </a:r>
            <a:endParaRPr kumimoji="1" lang="en-US" altLang="ja-JP" dirty="0" smtClean="0"/>
          </a:p>
          <a:p>
            <a:endParaRPr kumimoji="1" lang="en-US" altLang="ja-JP" dirty="0" smtClean="0"/>
          </a:p>
          <a:p>
            <a:r>
              <a:rPr kumimoji="1" lang="ja-JP" altLang="en-US" dirty="0" smtClean="0"/>
              <a:t>まず，サーバ側ソフトウェア開発支援環境では，チケット情報ログと版管理システム操作ログを</a:t>
            </a:r>
            <a:endParaRPr kumimoji="1" lang="en-US" altLang="ja-JP" dirty="0" smtClean="0"/>
          </a:p>
          <a:p>
            <a:r>
              <a:rPr kumimoji="1" lang="ja-JP" altLang="en-US" dirty="0" smtClean="0"/>
              <a:t>記録します．チケット情報ログとはチケットの情報とチケットに対して行われた操作のログです．</a:t>
            </a:r>
            <a:endParaRPr kumimoji="1" lang="en-US" altLang="ja-JP" dirty="0" smtClean="0"/>
          </a:p>
          <a:p>
            <a:r>
              <a:rPr kumimoji="1" lang="ja-JP" altLang="en-US" dirty="0" smtClean="0"/>
              <a:t>版管理システム操作ログとは版管理システムに対して行われる受講生の操作ログです．</a:t>
            </a:r>
            <a:endParaRPr kumimoji="1" lang="en-US" altLang="ja-JP" dirty="0" smtClean="0"/>
          </a:p>
          <a:p>
            <a:r>
              <a:rPr kumimoji="1" lang="ja-JP" altLang="en-US" dirty="0" smtClean="0"/>
              <a:t>これらのログは取得するため，</a:t>
            </a:r>
            <a:r>
              <a:rPr kumimoji="1" lang="en-US" altLang="ja-JP" dirty="0" err="1" smtClean="0"/>
              <a:t>Trac</a:t>
            </a:r>
            <a:r>
              <a:rPr kumimoji="1" lang="ja-JP" altLang="en-US" dirty="0" smtClean="0"/>
              <a:t>と</a:t>
            </a:r>
            <a:r>
              <a:rPr kumimoji="1" lang="en-US" altLang="ja-JP" dirty="0" smtClean="0"/>
              <a:t>Subversion</a:t>
            </a:r>
            <a:r>
              <a:rPr kumimoji="1" lang="ja-JP" altLang="en-US" dirty="0" smtClean="0"/>
              <a:t>を用いて取得します．</a:t>
            </a:r>
            <a:endParaRPr kumimoji="1" lang="en-US" altLang="ja-JP" dirty="0" smtClean="0"/>
          </a:p>
          <a:p>
            <a:endParaRPr kumimoji="1" lang="en-US" altLang="ja-JP" dirty="0" smtClean="0"/>
          </a:p>
          <a:p>
            <a:r>
              <a:rPr kumimoji="1" lang="ja-JP" altLang="en-US" dirty="0" smtClean="0"/>
              <a:t>一方，ソフトウェア開発環境では，ファイル操作ログとアプリケーション操作ログを記録します．</a:t>
            </a:r>
            <a:endParaRPr kumimoji="1" lang="en-US" altLang="ja-JP" dirty="0" smtClean="0"/>
          </a:p>
          <a:p>
            <a:r>
              <a:rPr kumimoji="1" lang="ja-JP" altLang="en-US" dirty="0" smtClean="0"/>
              <a:t>ファイル操作ログとは，</a:t>
            </a:r>
            <a:endParaRPr kumimoji="1" lang="en-US" altLang="ja-JP" dirty="0" smtClean="0"/>
          </a:p>
          <a:p>
            <a:r>
              <a:rPr kumimoji="1" lang="ja-JP" altLang="en-US" dirty="0" smtClean="0"/>
              <a:t>アプリケーション操作ログの取得を行える</a:t>
            </a:r>
            <a:r>
              <a:rPr kumimoji="1" lang="en-US" altLang="ja-JP" dirty="0" err="1" smtClean="0"/>
              <a:t>ManicTime</a:t>
            </a:r>
            <a:endParaRPr kumimoji="1" lang="en-US" altLang="ja-JP" dirty="0" smtClean="0"/>
          </a:p>
          <a:p>
            <a:r>
              <a:rPr kumimoji="1" lang="ja-JP" altLang="en-US" dirty="0" smtClean="0"/>
              <a:t>ファイル操作ログの取得を行える</a:t>
            </a:r>
            <a:r>
              <a:rPr kumimoji="1" lang="en-US" altLang="ja-JP" dirty="0" err="1" smtClean="0"/>
              <a:t>Dropbox</a:t>
            </a:r>
            <a:r>
              <a:rPr kumimoji="1" lang="ja-JP" altLang="en-US" dirty="0" smtClean="0"/>
              <a:t>を用いました．</a:t>
            </a:r>
            <a:endParaRPr kumimoji="1" lang="en-US" altLang="ja-JP" dirty="0" smtClean="0"/>
          </a:p>
          <a:p>
            <a:r>
              <a:rPr kumimoji="1" lang="ja-JP" altLang="en-US" dirty="0" smtClean="0"/>
              <a:t>アプリケーション操作ログ，ファイル操作ログを記録します．</a:t>
            </a:r>
            <a:endParaRPr kumimoji="1" lang="en-US" altLang="ja-JP" dirty="0" smtClean="0"/>
          </a:p>
          <a:p>
            <a:endParaRPr kumimoji="1" lang="en-US" altLang="ja-JP" dirty="0" smtClean="0"/>
          </a:p>
          <a:p>
            <a:r>
              <a:rPr kumimoji="1" lang="ja-JP" altLang="en-US" dirty="0" smtClean="0"/>
              <a:t>また，ソフトウェア開発環境は国立情報学研究所が提供している</a:t>
            </a:r>
            <a:r>
              <a:rPr kumimoji="1" lang="en-US" altLang="ja-JP" dirty="0" err="1" smtClean="0"/>
              <a:t>edubase</a:t>
            </a:r>
            <a:r>
              <a:rPr kumimoji="1" lang="en-US" altLang="ja-JP" baseline="0" dirty="0" smtClean="0"/>
              <a:t> Cloud</a:t>
            </a:r>
            <a:r>
              <a:rPr kumimoji="1" lang="ja-JP" altLang="en-US" baseline="0" dirty="0" smtClean="0"/>
              <a:t>上で</a:t>
            </a:r>
            <a:endParaRPr kumimoji="1" lang="en-US" altLang="ja-JP" baseline="0" dirty="0" smtClean="0"/>
          </a:p>
          <a:p>
            <a:r>
              <a:rPr kumimoji="1" lang="ja-JP" altLang="en-US" dirty="0" smtClean="0"/>
              <a:t>仮想化しております．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F1BF11CF-466E-40F2-80EC-9707DA28631E}" type="slidenum">
              <a:rPr kumimoji="1" lang="ja-JP" altLang="en-US" smtClean="0"/>
              <a:t>17</a:t>
            </a:fld>
            <a:endParaRPr kumimoji="1" lang="ja-JP" altLang="en-US"/>
          </a:p>
        </p:txBody>
      </p:sp>
    </p:spTree>
    <p:extLst>
      <p:ext uri="{BB962C8B-B14F-4D97-AF65-F5344CB8AC3E}">
        <p14:creationId xmlns:p14="http://schemas.microsoft.com/office/powerpoint/2010/main" val="32769208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提案したソフトウェア開発</a:t>
            </a:r>
            <a:r>
              <a:rPr kumimoji="1" lang="en-US" altLang="ja-JP" dirty="0" smtClean="0"/>
              <a:t>PBL</a:t>
            </a:r>
            <a:r>
              <a:rPr kumimoji="1" lang="ja-JP" altLang="en-US" dirty="0" smtClean="0"/>
              <a:t>支援環境により，～を検証するため，</a:t>
            </a:r>
            <a:endParaRPr kumimoji="1" lang="en-US" altLang="ja-JP" dirty="0" smtClean="0"/>
          </a:p>
          <a:p>
            <a:r>
              <a:rPr kumimoji="1" lang="ja-JP" altLang="en-US" dirty="0" smtClean="0"/>
              <a:t>ソフトウェア開発</a:t>
            </a:r>
            <a:r>
              <a:rPr kumimoji="1" lang="en-US" altLang="ja-JP" dirty="0" smtClean="0"/>
              <a:t>PBL</a:t>
            </a:r>
            <a:r>
              <a:rPr kumimoji="1" lang="ja-JP" altLang="en-US" dirty="0" smtClean="0"/>
              <a:t>～ログを収集しました．</a:t>
            </a:r>
            <a:endParaRPr kumimoji="1" lang="en-US" altLang="ja-JP" dirty="0" smtClean="0"/>
          </a:p>
          <a:p>
            <a:r>
              <a:rPr kumimoji="1" lang="ja-JP" altLang="en-US" dirty="0" smtClean="0"/>
              <a:t>また，この時，チャットシステム～を宣言することにしました．</a:t>
            </a:r>
            <a:endParaRPr kumimoji="1" lang="en-US" altLang="ja-JP" dirty="0" smtClean="0"/>
          </a:p>
          <a:p>
            <a:r>
              <a:rPr kumimoji="1" lang="ja-JP" altLang="en-US" dirty="0" smtClean="0"/>
              <a:t>被験者は大学教員</a:t>
            </a:r>
            <a:r>
              <a:rPr kumimoji="1" lang="en-US" altLang="ja-JP" dirty="0" smtClean="0"/>
              <a:t>4</a:t>
            </a:r>
            <a:r>
              <a:rPr kumimoji="1" lang="ja-JP" altLang="en-US" dirty="0" smtClean="0"/>
              <a:t>名としました．</a:t>
            </a:r>
            <a:endParaRPr kumimoji="1"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この</a:t>
            </a:r>
            <a:r>
              <a:rPr kumimoji="1" lang="en-US" altLang="ja-JP" dirty="0" smtClean="0"/>
              <a:t>4</a:t>
            </a:r>
            <a:r>
              <a:rPr kumimoji="1" lang="ja-JP" altLang="en-US" dirty="0" smtClean="0"/>
              <a:t>名は，</a:t>
            </a:r>
            <a:r>
              <a:rPr lang="en-US" altLang="ja-JP" dirty="0" smtClean="0"/>
              <a:t>Java</a:t>
            </a:r>
            <a:r>
              <a:rPr lang="ja-JP" altLang="en-US" dirty="0" smtClean="0"/>
              <a:t>言語によるアプリケーション開発，チケット管理システム利用経験があります．</a:t>
            </a:r>
            <a:endParaRPr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F1BF11CF-466E-40F2-80EC-9707DA28631E}" type="slidenum">
              <a:rPr kumimoji="1" lang="ja-JP" altLang="en-US" smtClean="0"/>
              <a:t>18</a:t>
            </a:fld>
            <a:endParaRPr kumimoji="1" lang="ja-JP" altLang="en-US"/>
          </a:p>
        </p:txBody>
      </p:sp>
    </p:spTree>
    <p:extLst>
      <p:ext uri="{BB962C8B-B14F-4D97-AF65-F5344CB8AC3E}">
        <p14:creationId xmlns:p14="http://schemas.microsoft.com/office/powerpoint/2010/main" val="30430249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対象としたプロジェクトは既存の</a:t>
            </a:r>
            <a:r>
              <a:rPr kumimoji="1" lang="en-US" altLang="ja-JP" dirty="0" smtClean="0"/>
              <a:t>Web</a:t>
            </a:r>
            <a:r>
              <a:rPr kumimoji="1" lang="ja-JP" altLang="en-US" dirty="0" smtClean="0"/>
              <a:t>アプリケーションにある機能を追加することを目的としています．</a:t>
            </a:r>
            <a:endParaRPr kumimoji="1" lang="en-US" altLang="ja-JP" dirty="0" smtClean="0"/>
          </a:p>
          <a:p>
            <a:r>
              <a:rPr kumimoji="1" lang="ja-JP" altLang="en-US" dirty="0" smtClean="0"/>
              <a:t>被験者には</a:t>
            </a:r>
            <a:r>
              <a:rPr kumimoji="1" lang="en-US" altLang="ja-JP" dirty="0" smtClean="0"/>
              <a:t>Web</a:t>
            </a:r>
            <a:r>
              <a:rPr kumimoji="1" lang="ja-JP" altLang="en-US" dirty="0" smtClean="0"/>
              <a:t>アプリケーションのひな型と</a:t>
            </a:r>
            <a:r>
              <a:rPr kumimoji="1" lang="ja-JP" altLang="en-US" dirty="0" err="1" smtClean="0"/>
              <a:t>つ化</a:t>
            </a:r>
            <a:r>
              <a:rPr kumimoji="1" lang="ja-JP" altLang="en-US" dirty="0" smtClean="0"/>
              <a:t>する機能の詳細設計書が与えられています．</a:t>
            </a:r>
            <a:endParaRPr kumimoji="1" lang="en-US" altLang="ja-JP" dirty="0" smtClean="0"/>
          </a:p>
          <a:p>
            <a:r>
              <a:rPr kumimoji="1" lang="ja-JP" altLang="en-US" dirty="0" smtClean="0"/>
              <a:t>プロジェクトを遂行するために，実装，レビュー，単体・結合試験を行う必要があり，</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また，それぞれに対して</a:t>
            </a:r>
            <a:r>
              <a:rPr lang="en-US" altLang="ja-JP" dirty="0" smtClean="0"/>
              <a:t>Java</a:t>
            </a:r>
            <a:r>
              <a:rPr lang="ja-JP" altLang="en-US" dirty="0" smtClean="0"/>
              <a:t>ソースコード，コードレビュー報告書，試験報告書</a:t>
            </a:r>
            <a:r>
              <a:rPr kumimoji="1" lang="ja-JP" altLang="en-US" dirty="0" smtClean="0"/>
              <a:t>を</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成果物として作成することになります．</a:t>
            </a:r>
            <a:endParaRPr lang="en-US" altLang="ja-JP" dirty="0" smtClean="0"/>
          </a:p>
        </p:txBody>
      </p:sp>
      <p:sp>
        <p:nvSpPr>
          <p:cNvPr id="4" name="スライド番号プレースホルダー 3"/>
          <p:cNvSpPr>
            <a:spLocks noGrp="1"/>
          </p:cNvSpPr>
          <p:nvPr>
            <p:ph type="sldNum" sz="quarter" idx="10"/>
          </p:nvPr>
        </p:nvSpPr>
        <p:spPr/>
        <p:txBody>
          <a:bodyPr/>
          <a:lstStyle/>
          <a:p>
            <a:fld id="{F1BF11CF-466E-40F2-80EC-9707DA28631E}" type="slidenum">
              <a:rPr kumimoji="1" lang="ja-JP" altLang="en-US" smtClean="0"/>
              <a:t>19</a:t>
            </a:fld>
            <a:endParaRPr kumimoji="1" lang="ja-JP" altLang="en-US"/>
          </a:p>
        </p:txBody>
      </p:sp>
    </p:spTree>
    <p:extLst>
      <p:ext uri="{BB962C8B-B14F-4D97-AF65-F5344CB8AC3E}">
        <p14:creationId xmlns:p14="http://schemas.microsoft.com/office/powerpoint/2010/main" val="286891559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タスクの説明を先に</a:t>
            </a:r>
            <a:endParaRPr kumimoji="1" lang="ja-JP" altLang="en-US" dirty="0"/>
          </a:p>
        </p:txBody>
      </p:sp>
      <p:sp>
        <p:nvSpPr>
          <p:cNvPr id="4" name="スライド番号プレースホルダー 3"/>
          <p:cNvSpPr>
            <a:spLocks noGrp="1"/>
          </p:cNvSpPr>
          <p:nvPr>
            <p:ph type="sldNum" sz="quarter" idx="10"/>
          </p:nvPr>
        </p:nvSpPr>
        <p:spPr/>
        <p:txBody>
          <a:bodyPr/>
          <a:lstStyle/>
          <a:p>
            <a:fld id="{F1BF11CF-466E-40F2-80EC-9707DA28631E}" type="slidenum">
              <a:rPr kumimoji="1" lang="ja-JP" altLang="en-US" smtClean="0"/>
              <a:t>20</a:t>
            </a:fld>
            <a:endParaRPr kumimoji="1" lang="ja-JP" altLang="en-US"/>
          </a:p>
        </p:txBody>
      </p:sp>
    </p:spTree>
    <p:extLst>
      <p:ext uri="{BB962C8B-B14F-4D97-AF65-F5344CB8AC3E}">
        <p14:creationId xmlns:p14="http://schemas.microsoft.com/office/powerpoint/2010/main" val="399152537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%p20-22 </a:t>
            </a:r>
          </a:p>
          <a:p>
            <a:r>
              <a:rPr kumimoji="1" lang="ja-JP" altLang="en-US" dirty="0" smtClean="0"/>
              <a:t>圧縮前のログを載せる？</a:t>
            </a:r>
            <a:endParaRPr kumimoji="1" lang="ja-JP" altLang="en-US" dirty="0"/>
          </a:p>
        </p:txBody>
      </p:sp>
      <p:sp>
        <p:nvSpPr>
          <p:cNvPr id="4" name="スライド番号プレースホルダー 3"/>
          <p:cNvSpPr>
            <a:spLocks noGrp="1"/>
          </p:cNvSpPr>
          <p:nvPr>
            <p:ph type="sldNum" sz="quarter" idx="10"/>
          </p:nvPr>
        </p:nvSpPr>
        <p:spPr/>
        <p:txBody>
          <a:bodyPr/>
          <a:lstStyle/>
          <a:p>
            <a:fld id="{F1BF11CF-466E-40F2-80EC-9707DA28631E}" type="slidenum">
              <a:rPr kumimoji="1" lang="ja-JP" altLang="en-US" smtClean="0"/>
              <a:t>21</a:t>
            </a:fld>
            <a:endParaRPr kumimoji="1" lang="ja-JP" altLang="en-US"/>
          </a:p>
        </p:txBody>
      </p:sp>
    </p:spTree>
    <p:extLst>
      <p:ext uri="{BB962C8B-B14F-4D97-AF65-F5344CB8AC3E}">
        <p14:creationId xmlns:p14="http://schemas.microsoft.com/office/powerpoint/2010/main" val="36228918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ソフトウェア開発</a:t>
            </a:r>
            <a:r>
              <a:rPr kumimoji="1" lang="en-US" altLang="ja-JP" dirty="0" smtClean="0"/>
              <a:t>PBL</a:t>
            </a:r>
            <a:r>
              <a:rPr kumimoji="1" lang="ja-JP" altLang="en-US" dirty="0" smtClean="0"/>
              <a:t>では，複数の受講生グループがソフトウェア開発工程やプロジェクトマネジメントを経験しつつ</a:t>
            </a:r>
            <a:endParaRPr kumimoji="1" lang="en-US" altLang="ja-JP" dirty="0" smtClean="0"/>
          </a:p>
          <a:p>
            <a:r>
              <a:rPr kumimoji="1" lang="ja-JP" altLang="en-US" dirty="0" smtClean="0"/>
              <a:t>ソフトウェアの開発を行います．</a:t>
            </a:r>
            <a:endParaRPr kumimoji="1" lang="en-US" altLang="ja-JP" dirty="0" smtClean="0"/>
          </a:p>
          <a:p>
            <a:endParaRPr kumimoji="1" lang="en-US" altLang="ja-JP" dirty="0" smtClean="0"/>
          </a:p>
          <a:p>
            <a:r>
              <a:rPr kumimoji="1" lang="ja-JP" altLang="en-US" dirty="0" smtClean="0"/>
              <a:t>ソフトウェア開発</a:t>
            </a:r>
            <a:r>
              <a:rPr kumimoji="1" lang="en-US" altLang="ja-JP" dirty="0" smtClean="0"/>
              <a:t>PBL</a:t>
            </a:r>
            <a:r>
              <a:rPr kumimoji="1" lang="ja-JP" altLang="en-US" dirty="0" smtClean="0"/>
              <a:t>は様々な情報系教育機関で行われていますが，入力やプロセス，出力それぞれ異なっています．</a:t>
            </a:r>
            <a:endParaRPr kumimoji="1" lang="en-US" altLang="ja-JP" dirty="0" smtClean="0"/>
          </a:p>
          <a:p>
            <a:r>
              <a:rPr kumimoji="1" lang="ja-JP" altLang="en-US" dirty="0" smtClean="0"/>
              <a:t>例えば，作成するソフトウェアに着目したとき，われわれのソフトウェア開発</a:t>
            </a:r>
            <a:r>
              <a:rPr kumimoji="1" lang="en-US" altLang="ja-JP" dirty="0" smtClean="0"/>
              <a:t>PBL</a:t>
            </a:r>
            <a:r>
              <a:rPr kumimoji="1" lang="ja-JP" altLang="en-US" dirty="0" smtClean="0"/>
              <a:t>では</a:t>
            </a:r>
            <a:r>
              <a:rPr kumimoji="1" lang="en-US" altLang="ja-JP" dirty="0" smtClean="0"/>
              <a:t>Web</a:t>
            </a:r>
            <a:r>
              <a:rPr kumimoji="1" lang="ja-JP" altLang="en-US" dirty="0" smtClean="0"/>
              <a:t>アプリケーションを作成しますが，</a:t>
            </a:r>
            <a:endParaRPr kumimoji="1" lang="en-US" altLang="ja-JP" dirty="0" smtClean="0"/>
          </a:p>
          <a:p>
            <a:r>
              <a:rPr kumimoji="1" lang="ja-JP" altLang="en-US" dirty="0" smtClean="0"/>
              <a:t>地域の商店や大学教授といった顧客が望むソフトウェアを作るもの，飛行船制御プログラムを作成するものが</a:t>
            </a:r>
            <a:endParaRPr kumimoji="1" lang="en-US" altLang="ja-JP" dirty="0" smtClean="0"/>
          </a:p>
          <a:p>
            <a:r>
              <a:rPr kumimoji="1" lang="ja-JP" altLang="en-US" dirty="0" smtClean="0"/>
              <a:t>あります．</a:t>
            </a:r>
            <a:endParaRPr kumimoji="1" lang="en-US" altLang="ja-JP" dirty="0" smtClean="0"/>
          </a:p>
          <a:p>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しかしながら，どの様なソフトウェア開発</a:t>
            </a:r>
            <a:r>
              <a:rPr kumimoji="1" lang="en-US" altLang="ja-JP" dirty="0" smtClean="0"/>
              <a:t>PBL</a:t>
            </a:r>
            <a:r>
              <a:rPr kumimoji="1" lang="ja-JP" altLang="en-US" dirty="0" smtClean="0"/>
              <a:t>でも重要とされているものがあります．それが振り返りです．</a:t>
            </a:r>
            <a:endParaRPr kumimoji="1" lang="en-US" altLang="ja-JP" dirty="0" smtClean="0"/>
          </a:p>
          <a:p>
            <a:endParaRPr kumimoji="1" lang="en-US" altLang="ja-JP" dirty="0" smtClean="0"/>
          </a:p>
          <a:p>
            <a:r>
              <a:rPr kumimoji="1" lang="en-US" altLang="ja-JP" dirty="0" smtClean="0"/>
              <a:t>%</a:t>
            </a:r>
            <a:r>
              <a:rPr kumimoji="1" lang="ja-JP" altLang="en-US" dirty="0" smtClean="0"/>
              <a:t>松澤ら，うち，沢田らの例をここに出す．</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F1BF11CF-466E-40F2-80EC-9707DA28631E}" type="slidenum">
              <a:rPr kumimoji="1" lang="ja-JP" altLang="en-US" smtClean="0"/>
              <a:t>3</a:t>
            </a:fld>
            <a:endParaRPr kumimoji="1" lang="ja-JP" altLang="en-US"/>
          </a:p>
        </p:txBody>
      </p:sp>
    </p:spTree>
    <p:extLst>
      <p:ext uri="{BB962C8B-B14F-4D97-AF65-F5344CB8AC3E}">
        <p14:creationId xmlns:p14="http://schemas.microsoft.com/office/powerpoint/2010/main" val="350570645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この事例は</a:t>
            </a:r>
            <a:r>
              <a:rPr kumimoji="1" lang="en-US" altLang="ja-JP" dirty="0" err="1" smtClean="0"/>
              <a:t>classA</a:t>
            </a:r>
            <a:r>
              <a:rPr kumimoji="1" lang="ja-JP" altLang="en-US" dirty="0" smtClean="0"/>
              <a:t>のコードレビューを被験者</a:t>
            </a:r>
            <a:r>
              <a:rPr kumimoji="1" lang="en-US" altLang="ja-JP" dirty="0" smtClean="0"/>
              <a:t>X</a:t>
            </a:r>
            <a:r>
              <a:rPr kumimoji="1" lang="ja-JP" altLang="en-US" dirty="0" smtClean="0"/>
              <a:t>が行うというタスクです．</a:t>
            </a:r>
            <a:endParaRPr kumimoji="1" lang="en-US" altLang="ja-JP" dirty="0" smtClean="0"/>
          </a:p>
          <a:p>
            <a:r>
              <a:rPr kumimoji="1" lang="ja-JP" altLang="en-US" dirty="0" smtClean="0"/>
              <a:t>コードレビュータスクでは，レビュー報告書を成果物として作成します．</a:t>
            </a:r>
            <a:endParaRPr kumimoji="1" lang="en-US" altLang="ja-JP" dirty="0" smtClean="0"/>
          </a:p>
          <a:p>
            <a:r>
              <a:rPr kumimoji="1" lang="ja-JP" altLang="en-US" dirty="0" smtClean="0"/>
              <a:t>タスクに対応するチケット情報ログや版管理システム操作ログはこのようになっておりました．</a:t>
            </a:r>
            <a:endParaRPr kumimoji="1" lang="en-US" altLang="ja-JP" dirty="0" smtClean="0"/>
          </a:p>
          <a:p>
            <a:r>
              <a:rPr kumimoji="1" lang="ja-JP" altLang="en-US" dirty="0" smtClean="0"/>
              <a:t>この例では，着手操作が</a:t>
            </a:r>
            <a:r>
              <a:rPr kumimoji="1" lang="en-US" altLang="ja-JP" dirty="0" smtClean="0"/>
              <a:t>14:00:04</a:t>
            </a:r>
            <a:r>
              <a:rPr kumimoji="1" lang="ja-JP" altLang="en-US" dirty="0" smtClean="0"/>
              <a:t>に行われているにもかかわらず，</a:t>
            </a:r>
            <a:r>
              <a:rPr kumimoji="1" lang="en-US" altLang="ja-JP" dirty="0" smtClean="0"/>
              <a:t>14:00:09</a:t>
            </a:r>
            <a:r>
              <a:rPr kumimoji="1" lang="ja-JP" altLang="en-US" dirty="0" smtClean="0"/>
              <a:t>に終了操作が行われており，</a:t>
            </a:r>
            <a:endParaRPr kumimoji="1" lang="en-US" altLang="ja-JP" dirty="0" smtClean="0"/>
          </a:p>
          <a:p>
            <a:r>
              <a:rPr kumimoji="1" lang="ja-JP" altLang="en-US" dirty="0" smtClean="0"/>
              <a:t>たった</a:t>
            </a:r>
            <a:r>
              <a:rPr kumimoji="1" lang="en-US" altLang="ja-JP" dirty="0" smtClean="0"/>
              <a:t>5</a:t>
            </a:r>
            <a:r>
              <a:rPr kumimoji="1" lang="ja-JP" altLang="en-US" dirty="0" smtClean="0"/>
              <a:t>秒しかタスクを行っていないことになります．</a:t>
            </a:r>
            <a:endParaRPr kumimoji="1" lang="en-US" altLang="ja-JP" dirty="0" smtClean="0"/>
          </a:p>
          <a:p>
            <a:r>
              <a:rPr kumimoji="1" lang="ja-JP" altLang="en-US" dirty="0" smtClean="0"/>
              <a:t>そこで，この着手操作の時刻が正しいかを調べるため，成果物であるレビュー報告書の操作ログを</a:t>
            </a:r>
            <a:endParaRPr kumimoji="1" lang="en-US" altLang="ja-JP" dirty="0" smtClean="0"/>
          </a:p>
          <a:p>
            <a:r>
              <a:rPr kumimoji="1" lang="ja-JP" altLang="en-US" dirty="0" smtClean="0"/>
              <a:t>確認してみます．その結果．</a:t>
            </a:r>
            <a:r>
              <a:rPr kumimoji="1" lang="en-US" altLang="ja-JP" dirty="0" smtClean="0"/>
              <a:t>13:40</a:t>
            </a:r>
            <a:r>
              <a:rPr kumimoji="1" lang="ja-JP" altLang="en-US" dirty="0" smtClean="0"/>
              <a:t>にレビュー報告書が作成され，以降編集されていることが</a:t>
            </a:r>
            <a:endParaRPr kumimoji="1" lang="en-US" altLang="ja-JP" dirty="0" smtClean="0"/>
          </a:p>
          <a:p>
            <a:r>
              <a:rPr kumimoji="1" lang="ja-JP" altLang="en-US" dirty="0" smtClean="0"/>
              <a:t>分かります．</a:t>
            </a:r>
            <a:endParaRPr kumimoji="1" lang="en-US" altLang="ja-JP" dirty="0" smtClean="0"/>
          </a:p>
          <a:p>
            <a:r>
              <a:rPr kumimoji="1" lang="ja-JP" altLang="en-US" dirty="0" smtClean="0"/>
              <a:t>次に，被験者</a:t>
            </a:r>
            <a:r>
              <a:rPr kumimoji="1" lang="en-US" altLang="ja-JP" dirty="0" smtClean="0"/>
              <a:t>X</a:t>
            </a:r>
            <a:r>
              <a:rPr kumimoji="1" lang="ja-JP" altLang="en-US" dirty="0" smtClean="0"/>
              <a:t>のアプリケーション操作ログにおいて</a:t>
            </a:r>
            <a:r>
              <a:rPr kumimoji="1" lang="en-US" altLang="ja-JP" dirty="0" smtClean="0"/>
              <a:t>13:40</a:t>
            </a:r>
            <a:r>
              <a:rPr kumimoji="1" lang="ja-JP" altLang="en-US" dirty="0" smtClean="0"/>
              <a:t>頃を確認すると，</a:t>
            </a:r>
            <a:endParaRPr kumimoji="1" lang="en-US" altLang="ja-JP" dirty="0" smtClean="0"/>
          </a:p>
          <a:p>
            <a:r>
              <a:rPr kumimoji="1" lang="en-US" altLang="ja-JP" dirty="0" smtClean="0"/>
              <a:t>13:40</a:t>
            </a:r>
            <a:r>
              <a:rPr kumimoji="1" lang="ja-JP" altLang="en-US" dirty="0" smtClean="0"/>
              <a:t>に</a:t>
            </a:r>
            <a:r>
              <a:rPr kumimoji="1" lang="en-US" altLang="ja-JP" dirty="0" smtClean="0"/>
              <a:t>IDE</a:t>
            </a:r>
            <a:r>
              <a:rPr kumimoji="1" lang="ja-JP" altLang="en-US" dirty="0" smtClean="0"/>
              <a:t>を操作していることが分かります．</a:t>
            </a:r>
            <a:endParaRPr kumimoji="1" lang="en-US" altLang="ja-JP" dirty="0" smtClean="0"/>
          </a:p>
          <a:p>
            <a:r>
              <a:rPr kumimoji="1" lang="ja-JP" altLang="en-US" dirty="0" smtClean="0"/>
              <a:t>以上のことから，実際の着手時刻は</a:t>
            </a:r>
            <a:r>
              <a:rPr kumimoji="1" lang="en-US" altLang="ja-JP" dirty="0" smtClean="0"/>
              <a:t>13:40</a:t>
            </a:r>
            <a:r>
              <a:rPr kumimoji="1" lang="ja-JP" altLang="en-US" dirty="0" smtClean="0"/>
              <a:t>ではないかと推定でき，</a:t>
            </a:r>
            <a:endParaRPr kumimoji="1" lang="en-US" altLang="ja-JP" dirty="0" smtClean="0"/>
          </a:p>
          <a:p>
            <a:r>
              <a:rPr kumimoji="1" lang="ja-JP" altLang="en-US" dirty="0" smtClean="0"/>
              <a:t>記録された着手時刻が誤っていると考えることが出来ます．</a:t>
            </a:r>
            <a:endParaRPr kumimoji="1" lang="ja-JP" altLang="en-US" dirty="0"/>
          </a:p>
        </p:txBody>
      </p:sp>
      <p:sp>
        <p:nvSpPr>
          <p:cNvPr id="4" name="スライド番号プレースホルダー 3"/>
          <p:cNvSpPr>
            <a:spLocks noGrp="1"/>
          </p:cNvSpPr>
          <p:nvPr>
            <p:ph type="sldNum" sz="quarter" idx="10"/>
          </p:nvPr>
        </p:nvSpPr>
        <p:spPr/>
        <p:txBody>
          <a:bodyPr/>
          <a:lstStyle/>
          <a:p>
            <a:fld id="{F1BF11CF-466E-40F2-80EC-9707DA28631E}" type="slidenum">
              <a:rPr kumimoji="1" lang="ja-JP" altLang="en-US" smtClean="0"/>
              <a:t>24</a:t>
            </a:fld>
            <a:endParaRPr kumimoji="1" lang="ja-JP" altLang="en-US"/>
          </a:p>
        </p:txBody>
      </p:sp>
    </p:spTree>
    <p:extLst>
      <p:ext uri="{BB962C8B-B14F-4D97-AF65-F5344CB8AC3E}">
        <p14:creationId xmlns:p14="http://schemas.microsoft.com/office/powerpoint/2010/main" val="46926344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今年の開発実践演習で実際の</a:t>
            </a:r>
            <a:r>
              <a:rPr kumimoji="1" lang="en-US" altLang="ja-JP" dirty="0" smtClean="0"/>
              <a:t>SDPBL</a:t>
            </a:r>
            <a:r>
              <a:rPr kumimoji="1" lang="ja-JP" altLang="en-US" dirty="0" smtClean="0"/>
              <a:t>に適用することによる本手法の検証と有効性の確認を行う予定です．</a:t>
            </a:r>
          </a:p>
        </p:txBody>
      </p:sp>
      <p:sp>
        <p:nvSpPr>
          <p:cNvPr id="4" name="スライド番号プレースホルダー 3"/>
          <p:cNvSpPr>
            <a:spLocks noGrp="1"/>
          </p:cNvSpPr>
          <p:nvPr>
            <p:ph type="sldNum" sz="quarter" idx="10"/>
          </p:nvPr>
        </p:nvSpPr>
        <p:spPr/>
        <p:txBody>
          <a:bodyPr/>
          <a:lstStyle/>
          <a:p>
            <a:fld id="{F1BF11CF-466E-40F2-80EC-9707DA28631E}" type="slidenum">
              <a:rPr kumimoji="1" lang="ja-JP" altLang="en-US" smtClean="0"/>
              <a:t>26</a:t>
            </a:fld>
            <a:endParaRPr kumimoji="1" lang="ja-JP" altLang="en-US"/>
          </a:p>
        </p:txBody>
      </p:sp>
    </p:spTree>
    <p:extLst>
      <p:ext uri="{BB962C8B-B14F-4D97-AF65-F5344CB8AC3E}">
        <p14:creationId xmlns:p14="http://schemas.microsoft.com/office/powerpoint/2010/main" val="40991679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振り返りとは，プロジェクト中～自主的な行動です．</a:t>
            </a:r>
            <a:endParaRPr kumimoji="1" lang="en-US" altLang="ja-JP" dirty="0" smtClean="0"/>
          </a:p>
          <a:p>
            <a:endParaRPr kumimoji="1" lang="en-US" altLang="ja-JP" dirty="0" smtClean="0"/>
          </a:p>
          <a:p>
            <a:r>
              <a:rPr kumimoji="1" lang="ja-JP" altLang="en-US" dirty="0" smtClean="0"/>
              <a:t>振り返りの代表例として，</a:t>
            </a:r>
            <a:r>
              <a:rPr kumimoji="1" lang="en-US" altLang="ja-JP" dirty="0" smtClean="0"/>
              <a:t>KPT</a:t>
            </a:r>
            <a:r>
              <a:rPr kumimoji="1" lang="ja-JP" altLang="en-US" dirty="0" smtClean="0"/>
              <a:t>法がある．</a:t>
            </a:r>
            <a:endParaRPr kumimoji="1" lang="en-US" altLang="ja-JP" dirty="0" smtClean="0"/>
          </a:p>
          <a:p>
            <a:r>
              <a:rPr kumimoji="1" lang="en-US" altLang="ja-JP" dirty="0" smtClean="0"/>
              <a:t>KPT</a:t>
            </a:r>
            <a:r>
              <a:rPr kumimoji="1" lang="ja-JP" altLang="en-US" dirty="0" smtClean="0"/>
              <a:t>法では，プロジェクトを</a:t>
            </a:r>
            <a:r>
              <a:rPr kumimoji="1" lang="en-US" altLang="ja-JP" dirty="0" smtClean="0"/>
              <a:t>Keep(</a:t>
            </a:r>
            <a:r>
              <a:rPr kumimoji="1" lang="ja-JP" altLang="en-US" dirty="0" smtClean="0"/>
              <a:t>～</a:t>
            </a:r>
            <a:r>
              <a:rPr kumimoji="1" lang="en-US" altLang="ja-JP" dirty="0" smtClean="0"/>
              <a:t>)</a:t>
            </a:r>
            <a:r>
              <a:rPr kumimoji="1" lang="ja-JP" altLang="en-US" dirty="0" err="1" smtClean="0"/>
              <a:t>，</a:t>
            </a:r>
            <a:r>
              <a:rPr kumimoji="1" lang="en-US" altLang="ja-JP" dirty="0" smtClean="0"/>
              <a:t>Problem</a:t>
            </a:r>
            <a:r>
              <a:rPr kumimoji="1" lang="ja-JP" altLang="en-US" dirty="0" err="1" smtClean="0"/>
              <a:t>，</a:t>
            </a:r>
            <a:r>
              <a:rPr kumimoji="1" lang="en-US" altLang="ja-JP" dirty="0" smtClean="0"/>
              <a:t>Try</a:t>
            </a:r>
            <a:r>
              <a:rPr kumimoji="1" lang="ja-JP" altLang="en-US" dirty="0" smtClean="0"/>
              <a:t>の</a:t>
            </a:r>
            <a:r>
              <a:rPr kumimoji="1" lang="en-US" altLang="ja-JP" dirty="0" smtClean="0"/>
              <a:t>3</a:t>
            </a:r>
            <a:r>
              <a:rPr kumimoji="1" lang="ja-JP" altLang="en-US" dirty="0" err="1" smtClean="0"/>
              <a:t>つの</a:t>
            </a:r>
            <a:r>
              <a:rPr kumimoji="1" lang="ja-JP" altLang="en-US" dirty="0" smtClean="0"/>
              <a:t>観点から分析するという手法です．</a:t>
            </a:r>
            <a:endParaRPr kumimoji="1" lang="en-US" altLang="ja-JP" dirty="0" smtClean="0"/>
          </a:p>
          <a:p>
            <a:endParaRPr kumimoji="1" lang="en-US" altLang="ja-JP" dirty="0" smtClean="0"/>
          </a:p>
          <a:p>
            <a:r>
              <a:rPr kumimoji="1" lang="ja-JP" altLang="en-US" dirty="0" smtClean="0"/>
              <a:t>この</a:t>
            </a:r>
            <a:r>
              <a:rPr kumimoji="1" lang="en-US" altLang="ja-JP" dirty="0" smtClean="0"/>
              <a:t>KPT</a:t>
            </a:r>
            <a:r>
              <a:rPr kumimoji="1" lang="ja-JP" altLang="en-US" dirty="0" smtClean="0"/>
              <a:t>法で振り返りを行うためには，振り返りたい事項について具体的な根拠を</a:t>
            </a:r>
            <a:endParaRPr kumimoji="1" lang="en-US" altLang="ja-JP" dirty="0" smtClean="0"/>
          </a:p>
          <a:p>
            <a:r>
              <a:rPr kumimoji="1" lang="ja-JP" altLang="en-US" dirty="0" smtClean="0"/>
              <a:t>収集しておくことが必要となります．</a:t>
            </a:r>
            <a:endParaRPr kumimoji="1" lang="en-US" altLang="ja-JP" dirty="0" smtClean="0"/>
          </a:p>
          <a:p>
            <a:endParaRPr kumimoji="1" lang="en-US" altLang="ja-JP" dirty="0" smtClean="0"/>
          </a:p>
          <a:p>
            <a:r>
              <a:rPr kumimoji="1" lang="en-US" altLang="ja-JP" dirty="0" smtClean="0"/>
              <a:t>%</a:t>
            </a:r>
            <a:r>
              <a:rPr kumimoji="1" lang="ja-JP" altLang="en-US" dirty="0" smtClean="0"/>
              <a:t>納期遅れ</a:t>
            </a:r>
            <a:endParaRPr kumimoji="1" lang="en-US" altLang="ja-JP" dirty="0" smtClean="0"/>
          </a:p>
          <a:p>
            <a:r>
              <a:rPr kumimoji="1" lang="en-US" altLang="ja-JP" dirty="0" smtClean="0"/>
              <a:t>K:</a:t>
            </a:r>
            <a:r>
              <a:rPr kumimoji="1" lang="ja-JP" altLang="en-US" dirty="0" smtClean="0"/>
              <a:t>単体テスト実行時までにテストケースを作成する</a:t>
            </a:r>
            <a:endParaRPr kumimoji="1" lang="en-US" altLang="ja-JP" dirty="0" smtClean="0"/>
          </a:p>
          <a:p>
            <a:r>
              <a:rPr kumimoji="1" lang="en-US" altLang="ja-JP" dirty="0" smtClean="0"/>
              <a:t>P:</a:t>
            </a:r>
            <a:r>
              <a:rPr kumimoji="1" lang="ja-JP" altLang="en-US" dirty="0" smtClean="0"/>
              <a:t>レビューに時間がかかっていた</a:t>
            </a:r>
            <a:endParaRPr kumimoji="1" lang="en-US" altLang="ja-JP" dirty="0" smtClean="0"/>
          </a:p>
          <a:p>
            <a:r>
              <a:rPr kumimoji="1" lang="en-US" altLang="ja-JP" dirty="0" smtClean="0"/>
              <a:t>T:</a:t>
            </a:r>
            <a:r>
              <a:rPr kumimoji="1" lang="ja-JP" altLang="en-US" dirty="0" smtClean="0"/>
              <a:t>レビュープロセスを周知徹底する</a:t>
            </a:r>
            <a:endParaRPr kumimoji="1" lang="en-US" altLang="ja-JP" dirty="0" smtClean="0"/>
          </a:p>
          <a:p>
            <a:r>
              <a:rPr kumimoji="1" lang="ja-JP" altLang="en-US" dirty="0" smtClean="0"/>
              <a:t>＜＝どのタスクにどれだけかかっていたかの情報が必要：タスクが記録されていること</a:t>
            </a:r>
            <a:endParaRPr kumimoji="1" lang="en-US" altLang="ja-JP" dirty="0" smtClean="0"/>
          </a:p>
          <a:p>
            <a:endParaRPr kumimoji="1" lang="en-US" altLang="ja-JP" dirty="0" smtClean="0"/>
          </a:p>
          <a:p>
            <a:r>
              <a:rPr kumimoji="1" lang="ja-JP" altLang="en-US" dirty="0" smtClean="0"/>
              <a:t>たとえば，スケジュールに関する振り返りを</a:t>
            </a:r>
            <a:r>
              <a:rPr kumimoji="1" lang="en-US" altLang="ja-JP" dirty="0" smtClean="0"/>
              <a:t>KPT</a:t>
            </a:r>
            <a:r>
              <a:rPr kumimoji="1" lang="ja-JP" altLang="en-US" dirty="0" smtClean="0"/>
              <a:t>法にて行いたい場合，</a:t>
            </a:r>
            <a:endParaRPr kumimoji="1" lang="en-US" altLang="ja-JP" dirty="0" smtClean="0"/>
          </a:p>
          <a:p>
            <a:r>
              <a:rPr kumimoji="1" lang="ja-JP" altLang="en-US" dirty="0" smtClean="0"/>
              <a:t>各タスクの着手時刻，終了時刻，見積時間，総時間などが記録されている必要があります．</a:t>
            </a:r>
            <a:endParaRPr kumimoji="1" lang="en-US" altLang="ja-JP" dirty="0" smtClean="0"/>
          </a:p>
          <a:p>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正しいタスクの記録，と記録に基づいた</a:t>
            </a:r>
            <a:r>
              <a:rPr lang="en-US" altLang="ja-JP" sz="1200" dirty="0" smtClean="0"/>
              <a:t>KPT</a:t>
            </a:r>
            <a:r>
              <a:rPr lang="ja-JP" altLang="en-US" sz="1200" dirty="0" smtClean="0"/>
              <a:t>の分析が重要である</a:t>
            </a:r>
            <a:endParaRPr lang="en-US" altLang="ja-JP" sz="1200" dirty="0" smtClean="0"/>
          </a:p>
          <a:p>
            <a:endParaRPr kumimoji="1" lang="en-US" altLang="ja-JP" dirty="0" smtClean="0"/>
          </a:p>
          <a:p>
            <a:r>
              <a:rPr kumimoji="1" lang="ja-JP" altLang="en-US" dirty="0" smtClean="0"/>
              <a:t>タスクの記録を容易に収集するため，我々の研究グループが行っているソフトウェア開発</a:t>
            </a:r>
            <a:r>
              <a:rPr kumimoji="1" lang="en-US" altLang="ja-JP" dirty="0" smtClean="0"/>
              <a:t>PBL</a:t>
            </a:r>
            <a:r>
              <a:rPr kumimoji="1" lang="ja-JP" altLang="en-US" dirty="0" smtClean="0"/>
              <a:t>では，チケット駆動開発を用います．</a:t>
            </a:r>
            <a:endParaRPr kumimoji="1" lang="en-US" altLang="ja-JP" dirty="0" smtClean="0"/>
          </a:p>
          <a:p>
            <a:endParaRPr kumimoji="1" lang="en-US" altLang="ja-JP" dirty="0" smtClean="0"/>
          </a:p>
          <a:p>
            <a:r>
              <a:rPr kumimoji="1" lang="en-US" altLang="ja-JP" dirty="0" smtClean="0"/>
              <a:t>%%</a:t>
            </a:r>
            <a:r>
              <a:rPr kumimoji="1" lang="ja-JP" altLang="en-US" dirty="0" smtClean="0"/>
              <a:t>コメント</a:t>
            </a:r>
            <a:endParaRPr kumimoji="1" lang="en-US" altLang="ja-JP" dirty="0" smtClean="0"/>
          </a:p>
          <a:p>
            <a:r>
              <a:rPr kumimoji="1" lang="ja-JP" altLang="en-US" dirty="0" smtClean="0"/>
              <a:t>単なるプロジェクト活動における振り返りだけでなく，受講生自ら気づき学習するという</a:t>
            </a:r>
            <a:r>
              <a:rPr kumimoji="1" lang="en-US" altLang="ja-JP" dirty="0" smtClean="0"/>
              <a:t>PBL</a:t>
            </a:r>
            <a:r>
              <a:rPr kumimoji="1" lang="ja-JP" altLang="en-US" dirty="0" smtClean="0"/>
              <a:t>の目的のなかで，</a:t>
            </a:r>
            <a:endParaRPr kumimoji="1" lang="en-US" altLang="ja-JP" dirty="0" smtClean="0"/>
          </a:p>
          <a:p>
            <a:r>
              <a:rPr kumimoji="1" lang="ja-JP" altLang="en-US" dirty="0" smtClean="0"/>
              <a:t>振り返りがその手段となるというところを意識すると正確なデータが必要だというところにもつなげられるのではないかと．</a:t>
            </a:r>
            <a:endParaRPr kumimoji="1" lang="en-US" altLang="ja-JP" dirty="0" smtClean="0"/>
          </a:p>
          <a:p>
            <a:endParaRPr kumimoji="1" lang="en-US" altLang="ja-JP" dirty="0" smtClean="0"/>
          </a:p>
          <a:p>
            <a:r>
              <a:rPr kumimoji="1" lang="en-US" altLang="ja-JP" dirty="0" smtClean="0"/>
              <a:t>%</a:t>
            </a:r>
            <a:r>
              <a:rPr kumimoji="1" lang="ja-JP" altLang="en-US" dirty="0" smtClean="0"/>
              <a:t>コメント</a:t>
            </a:r>
            <a:endParaRPr kumimoji="1" lang="en-US" altLang="ja-JP" dirty="0" smtClean="0"/>
          </a:p>
          <a:p>
            <a:r>
              <a:rPr kumimoji="1" lang="ja-JP" altLang="en-US" dirty="0" smtClean="0"/>
              <a:t>正しいタスクの記録，と記録に基づいた</a:t>
            </a:r>
            <a:r>
              <a:rPr kumimoji="1" lang="en-US" altLang="ja-JP" dirty="0" smtClean="0"/>
              <a:t>KPT</a:t>
            </a:r>
            <a:r>
              <a:rPr kumimoji="1" lang="ja-JP" altLang="en-US" dirty="0" smtClean="0"/>
              <a:t>の分析が重要</a:t>
            </a:r>
          </a:p>
          <a:p>
            <a:endParaRPr kumimoji="1" lang="en-US" altLang="ja-JP" dirty="0" smtClean="0"/>
          </a:p>
          <a:p>
            <a:endParaRPr kumimoji="1" lang="en-US" altLang="ja-JP" dirty="0" smtClean="0"/>
          </a:p>
          <a:p>
            <a:endParaRPr kumimoji="1" lang="en-US" altLang="ja-JP" dirty="0" smtClean="0"/>
          </a:p>
          <a:p>
            <a:r>
              <a:rPr kumimoji="1" lang="en-US" altLang="ja-JP" dirty="0" smtClean="0"/>
              <a:t>%%</a:t>
            </a:r>
          </a:p>
          <a:p>
            <a:pPr lvl="1"/>
            <a:r>
              <a:rPr lang="ja-JP" altLang="en-US" dirty="0" smtClean="0"/>
              <a:t>問題の抽出</a:t>
            </a:r>
            <a:endParaRPr lang="en-US" altLang="ja-JP" dirty="0" smtClean="0"/>
          </a:p>
          <a:p>
            <a:pPr lvl="1"/>
            <a:r>
              <a:rPr lang="ja-JP" altLang="en-US" dirty="0" smtClean="0"/>
              <a:t>改善のための方策の検討</a:t>
            </a:r>
            <a:endParaRPr lang="en-US" altLang="ja-JP" dirty="0" smtClean="0"/>
          </a:p>
          <a:p>
            <a:pPr lvl="1"/>
            <a:r>
              <a:rPr lang="ja-JP" altLang="en-US" dirty="0" smtClean="0"/>
              <a:t>実施された方策に対する評価</a:t>
            </a:r>
            <a:endParaRPr lang="en-US" altLang="ja-JP" dirty="0" smtClean="0"/>
          </a:p>
          <a:p>
            <a:endParaRPr kumimoji="1" lang="en-US" altLang="ja-JP" dirty="0" smtClean="0"/>
          </a:p>
          <a:p>
            <a:r>
              <a:rPr lang="ja-JP" altLang="en-US" dirty="0" smtClean="0"/>
              <a:t>（こういう振り返りのためには，これを集めておくのが必要）</a:t>
            </a:r>
            <a:endParaRPr lang="en-US" altLang="ja-JP" dirty="0" smtClean="0"/>
          </a:p>
          <a:p>
            <a:r>
              <a:rPr lang="ja-JP" altLang="en-US" dirty="0" smtClean="0"/>
              <a:t>具体的な根拠に基づいて行う事が重要</a:t>
            </a:r>
            <a:r>
              <a:rPr lang="en-US" altLang="ja-JP" dirty="0" smtClean="0"/>
              <a:t>[4]</a:t>
            </a:r>
          </a:p>
          <a:p>
            <a:pPr lvl="1"/>
            <a:r>
              <a:rPr lang="ja-JP" altLang="en-US" dirty="0" smtClean="0"/>
              <a:t>プロジェクトで各受講生が行ったタスクが記録されていることが必要となる．</a:t>
            </a:r>
            <a:endParaRPr lang="en-US" altLang="ja-JP" dirty="0" smtClean="0"/>
          </a:p>
          <a:p>
            <a:pPr lvl="1"/>
            <a:endParaRPr kumimoji="1" lang="en-US" altLang="ja-JP" dirty="0" smtClean="0"/>
          </a:p>
          <a:p>
            <a:pPr lvl="1"/>
            <a:r>
              <a:rPr lang="ja-JP" altLang="en-US" dirty="0" smtClean="0"/>
              <a:t>具体的な指標や根拠に基づいて行う事が重要</a:t>
            </a:r>
            <a:endParaRPr lang="en-US" altLang="ja-JP" dirty="0" smtClean="0"/>
          </a:p>
          <a:p>
            <a:pPr lvl="2"/>
            <a:r>
              <a:rPr lang="ja-JP" altLang="en-US" dirty="0" smtClean="0"/>
              <a:t>納期遅れ⇒特に時間がかかったタスクは何かという情報</a:t>
            </a:r>
            <a:endParaRPr lang="en-US" altLang="ja-JP" dirty="0" smtClean="0"/>
          </a:p>
          <a:p>
            <a:pPr lvl="2"/>
            <a:r>
              <a:rPr lang="ja-JP" altLang="en-US" dirty="0" smtClean="0"/>
              <a:t>タスクの割り当て⇒誰がいつどのタスクを行っていたか</a:t>
            </a:r>
            <a:endParaRPr lang="en-US" altLang="ja-JP" dirty="0" smtClean="0"/>
          </a:p>
          <a:p>
            <a:pPr lvl="1"/>
            <a:endParaRPr kumimoji="1" lang="ja-JP" altLang="en-US"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F1BF11CF-466E-40F2-80EC-9707DA28631E}" type="slidenum">
              <a:rPr kumimoji="1" lang="ja-JP" altLang="en-US" smtClean="0"/>
              <a:t>4</a:t>
            </a:fld>
            <a:endParaRPr kumimoji="1" lang="ja-JP" altLang="en-US"/>
          </a:p>
        </p:txBody>
      </p:sp>
    </p:spTree>
    <p:extLst>
      <p:ext uri="{BB962C8B-B14F-4D97-AF65-F5344CB8AC3E}">
        <p14:creationId xmlns:p14="http://schemas.microsoft.com/office/powerpoint/2010/main" val="39074595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タスクの情報を容易に収集するため，我々の研究グループでは，チケット駆動開発を用いたソフトウェア開発</a:t>
            </a:r>
            <a:r>
              <a:rPr kumimoji="1" lang="en-US" altLang="ja-JP" dirty="0" smtClean="0"/>
              <a:t>PBL</a:t>
            </a:r>
            <a:r>
              <a:rPr kumimoji="1" lang="ja-JP" altLang="en-US" dirty="0" smtClean="0"/>
              <a:t>を行っております．</a:t>
            </a:r>
            <a:endParaRPr kumimoji="1" lang="en-US" altLang="ja-JP" dirty="0" smtClean="0"/>
          </a:p>
          <a:p>
            <a:endParaRPr kumimoji="1" lang="en-US" altLang="ja-JP" dirty="0" smtClean="0"/>
          </a:p>
          <a:p>
            <a:r>
              <a:rPr kumimoji="1" lang="ja-JP" altLang="en-US" dirty="0" smtClean="0"/>
              <a:t>チケット駆動開発とは，～</a:t>
            </a:r>
            <a:endParaRPr kumimoji="1" lang="en-US" altLang="ja-JP" dirty="0" smtClean="0"/>
          </a:p>
          <a:p>
            <a:endParaRPr kumimoji="1" lang="en-US" altLang="ja-JP" dirty="0" smtClean="0"/>
          </a:p>
          <a:p>
            <a:r>
              <a:rPr kumimoji="1" lang="ja-JP" altLang="en-US" dirty="0" smtClean="0"/>
              <a:t>チケット駆動開発では，チケットとして各タスクが記録されます．</a:t>
            </a:r>
            <a:endParaRPr kumimoji="1" lang="en-US" altLang="ja-JP" dirty="0" smtClean="0"/>
          </a:p>
          <a:p>
            <a:r>
              <a:rPr kumimoji="1" lang="ja-JP" altLang="en-US" dirty="0" smtClean="0"/>
              <a:t>タスクの情報として，成果物，種類，着手時刻，終了時刻，見積もり時間，総時間，担当者，マイルストーン</a:t>
            </a:r>
            <a:endParaRPr kumimoji="1" lang="en-US" altLang="ja-JP" dirty="0" smtClean="0"/>
          </a:p>
          <a:p>
            <a:r>
              <a:rPr kumimoji="1" lang="ja-JP" altLang="en-US" dirty="0" smtClean="0"/>
              <a:t>が記録されます．</a:t>
            </a:r>
            <a:endParaRPr kumimoji="1" lang="en-US" altLang="ja-JP" dirty="0" smtClean="0"/>
          </a:p>
          <a:p>
            <a:r>
              <a:rPr kumimoji="1" lang="ja-JP" altLang="en-US" dirty="0" smtClean="0"/>
              <a:t>しかし，チケットを作成した時点ですべての情報が記録されているわけではなく，</a:t>
            </a:r>
            <a:endParaRPr kumimoji="1" lang="en-US" altLang="ja-JP" dirty="0" smtClean="0"/>
          </a:p>
          <a:p>
            <a:r>
              <a:rPr kumimoji="1" lang="ja-JP" altLang="en-US" dirty="0" smtClean="0"/>
              <a:t>チケットへの割り当て操作，受講生の着手操作，終了操作と段階的に情報が追加されていきます．</a:t>
            </a:r>
            <a:endParaRPr kumimoji="1" lang="en-US" altLang="ja-JP" dirty="0" smtClean="0"/>
          </a:p>
          <a:p>
            <a:r>
              <a:rPr kumimoji="1" lang="ja-JP" altLang="en-US" dirty="0" smtClean="0"/>
              <a:t>また，これらのチケットはチケット管理システムにて管理されます．</a:t>
            </a:r>
            <a:endParaRPr kumimoji="1" lang="en-US" altLang="ja-JP" dirty="0" smtClean="0"/>
          </a:p>
          <a:p>
            <a:endParaRPr kumimoji="1" lang="en-US" altLang="ja-JP" dirty="0" smtClean="0"/>
          </a:p>
          <a:p>
            <a:r>
              <a:rPr kumimoji="1" lang="ja-JP" altLang="en-US" dirty="0" smtClean="0"/>
              <a:t>チケット駆動開発では，受講生がタスク記録を行います．</a:t>
            </a:r>
            <a:endParaRPr kumimoji="1" lang="en-US" altLang="ja-JP" dirty="0" smtClean="0"/>
          </a:p>
          <a:p>
            <a:r>
              <a:rPr kumimoji="1" lang="ja-JP" altLang="en-US" dirty="0" smtClean="0"/>
              <a:t>振り返りは自主的な活動であるため，振返りを成功させるには，受講生自身がタスク記録を正確に行えるようにならなくてはなりません．</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F1BF11CF-466E-40F2-80EC-9707DA28631E}" type="slidenum">
              <a:rPr kumimoji="1" lang="ja-JP" altLang="en-US" smtClean="0"/>
              <a:t>5</a:t>
            </a:fld>
            <a:endParaRPr kumimoji="1" lang="ja-JP" altLang="en-US"/>
          </a:p>
        </p:txBody>
      </p:sp>
    </p:spTree>
    <p:extLst>
      <p:ext uri="{BB962C8B-B14F-4D97-AF65-F5344CB8AC3E}">
        <p14:creationId xmlns:p14="http://schemas.microsoft.com/office/powerpoint/2010/main" val="211199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しかし，１つのタスクのような粒度の細かい情報は誤って記録されることも多くあります．</a:t>
            </a:r>
            <a:endParaRPr lang="en-US" altLang="ja-JP" dirty="0" smtClean="0"/>
          </a:p>
          <a:p>
            <a:endParaRPr kumimoji="1" lang="en-US" altLang="ja-JP" dirty="0" smtClean="0"/>
          </a:p>
          <a:p>
            <a:r>
              <a:rPr kumimoji="1" lang="ja-JP" altLang="en-US" dirty="0" smtClean="0"/>
              <a:t>例えば，受講生がチケットを割り当てられたとき，受講生が着手をせずに</a:t>
            </a:r>
            <a:endParaRPr kumimoji="1" lang="en-US" altLang="ja-JP" dirty="0" smtClean="0"/>
          </a:p>
          <a:p>
            <a:r>
              <a:rPr kumimoji="1" lang="ja-JP" altLang="en-US" dirty="0" smtClean="0"/>
              <a:t>タスクを実行してしまい，終了操作を行ったとします．</a:t>
            </a:r>
            <a:endParaRPr kumimoji="1" lang="en-US" altLang="ja-JP" dirty="0" smtClean="0"/>
          </a:p>
          <a:p>
            <a:endParaRPr kumimoji="1" lang="en-US" altLang="ja-JP" dirty="0" smtClean="0"/>
          </a:p>
          <a:p>
            <a:r>
              <a:rPr kumimoji="1" lang="ja-JP" altLang="en-US" dirty="0" smtClean="0"/>
              <a:t>この時，着手時刻を記録することはできないので，空欄になります．</a:t>
            </a:r>
            <a:endParaRPr kumimoji="1" lang="en-US" altLang="ja-JP" dirty="0" smtClean="0"/>
          </a:p>
          <a:p>
            <a:r>
              <a:rPr kumimoji="1" lang="ja-JP" altLang="en-US" dirty="0" smtClean="0"/>
              <a:t>また，総時間についても記録できなくなります．</a:t>
            </a:r>
            <a:endParaRPr kumimoji="1" lang="en-US" altLang="ja-JP" dirty="0" smtClean="0"/>
          </a:p>
          <a:p>
            <a:endParaRPr kumimoji="1" lang="en-US" altLang="ja-JP" dirty="0" smtClean="0"/>
          </a:p>
          <a:p>
            <a:r>
              <a:rPr kumimoji="1" lang="ja-JP" altLang="en-US" dirty="0" smtClean="0"/>
              <a:t>このような誤りがあると振り返りが正しく行えない可能性があります．</a:t>
            </a:r>
            <a:endParaRPr kumimoji="1" lang="en-US" altLang="ja-JP" dirty="0" smtClean="0"/>
          </a:p>
          <a:p>
            <a:endParaRPr kumimoji="1" lang="en-US" altLang="ja-JP" dirty="0" smtClean="0"/>
          </a:p>
          <a:p>
            <a:r>
              <a:rPr kumimoji="1" lang="ja-JP" altLang="en-US" dirty="0" smtClean="0"/>
              <a:t>学生が振り返りを正しく行えるようにするには，まず，振返り前に講師が間違っているか所を検知することが重要です．</a:t>
            </a:r>
            <a:endParaRPr kumimoji="1" lang="en-US" altLang="ja-JP" dirty="0" smtClean="0"/>
          </a:p>
          <a:p>
            <a:endParaRPr kumimoji="1" lang="en-US" altLang="ja-JP" dirty="0" smtClean="0"/>
          </a:p>
          <a:p>
            <a:r>
              <a:rPr kumimoji="1" lang="ja-JP" altLang="en-US" dirty="0" smtClean="0"/>
              <a:t>では，実際のソフトウェア開発</a:t>
            </a:r>
            <a:r>
              <a:rPr kumimoji="1" lang="en-US" altLang="ja-JP" dirty="0" smtClean="0"/>
              <a:t>PBL</a:t>
            </a:r>
            <a:r>
              <a:rPr kumimoji="1" lang="ja-JP" altLang="en-US" dirty="0" smtClean="0"/>
              <a:t>ではどのような誤りがあるのでしょうか</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F1BF11CF-466E-40F2-80EC-9707DA28631E}" type="slidenum">
              <a:rPr kumimoji="1" lang="ja-JP" altLang="en-US" smtClean="0"/>
              <a:t>6</a:t>
            </a:fld>
            <a:endParaRPr kumimoji="1" lang="ja-JP" altLang="en-US"/>
          </a:p>
        </p:txBody>
      </p:sp>
    </p:spTree>
    <p:extLst>
      <p:ext uri="{BB962C8B-B14F-4D97-AF65-F5344CB8AC3E}">
        <p14:creationId xmlns:p14="http://schemas.microsoft.com/office/powerpoint/2010/main" val="20250088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実際にこのような誤りがどれだけあるのかを確認するため，予備実験を行いました．</a:t>
            </a:r>
            <a:endParaRPr kumimoji="1" lang="en-US" altLang="ja-JP" dirty="0" smtClean="0"/>
          </a:p>
          <a:p>
            <a:r>
              <a:rPr kumimoji="1" lang="ja-JP" altLang="en-US" dirty="0" smtClean="0"/>
              <a:t>予備実験では，</a:t>
            </a:r>
            <a:r>
              <a:rPr kumimoji="1" lang="en-US" altLang="ja-JP" dirty="0" smtClean="0"/>
              <a:t>2011</a:t>
            </a:r>
            <a:r>
              <a:rPr kumimoji="1" lang="ja-JP" altLang="en-US" dirty="0" smtClean="0"/>
              <a:t>年度に行われた～</a:t>
            </a:r>
            <a:endParaRPr kumimoji="1" lang="en-US" altLang="ja-JP" dirty="0" smtClean="0"/>
          </a:p>
          <a:p>
            <a:endParaRPr kumimoji="1" lang="en-US" altLang="ja-JP" dirty="0" smtClean="0"/>
          </a:p>
          <a:p>
            <a:r>
              <a:rPr kumimoji="1" lang="ja-JP" altLang="en-US" dirty="0" smtClean="0"/>
              <a:t>ここで，今回対象とした開発実践演習とは，ウェブアプリケーションの作成において，～</a:t>
            </a:r>
            <a:endParaRPr kumimoji="1" lang="en-US" altLang="ja-JP" dirty="0" smtClean="0"/>
          </a:p>
          <a:p>
            <a:r>
              <a:rPr kumimoji="1" lang="ja-JP" altLang="en-US" dirty="0" smtClean="0"/>
              <a:t>を体験するもので，</a:t>
            </a:r>
            <a:r>
              <a:rPr kumimoji="1" lang="en-US" altLang="ja-JP" dirty="0" smtClean="0"/>
              <a:t>5</a:t>
            </a:r>
            <a:r>
              <a:rPr kumimoji="1" lang="ja-JP" altLang="en-US" dirty="0" smtClean="0"/>
              <a:t>から</a:t>
            </a:r>
            <a:r>
              <a:rPr kumimoji="1" lang="en-US" altLang="ja-JP" dirty="0" smtClean="0"/>
              <a:t>6</a:t>
            </a:r>
            <a:r>
              <a:rPr kumimoji="1" lang="ja-JP" altLang="en-US" dirty="0" smtClean="0"/>
              <a:t>名からなるグループ</a:t>
            </a:r>
            <a:r>
              <a:rPr kumimoji="1" lang="en-US" altLang="ja-JP" dirty="0" smtClean="0"/>
              <a:t>6</a:t>
            </a:r>
            <a:r>
              <a:rPr kumimoji="1" lang="ja-JP" altLang="en-US" dirty="0" smtClean="0"/>
              <a:t>つにより，</a:t>
            </a:r>
            <a:r>
              <a:rPr kumimoji="1" lang="en-US" altLang="ja-JP" dirty="0" smtClean="0"/>
              <a:t>6</a:t>
            </a:r>
            <a:r>
              <a:rPr kumimoji="1" lang="ja-JP" altLang="en-US" dirty="0" smtClean="0"/>
              <a:t>週間かけて行われました．</a:t>
            </a:r>
            <a:endParaRPr kumimoji="1" lang="en-US" altLang="ja-JP" dirty="0" smtClean="0"/>
          </a:p>
          <a:p>
            <a:endParaRPr kumimoji="1" lang="en-US" altLang="ja-JP" dirty="0" smtClean="0"/>
          </a:p>
          <a:p>
            <a:r>
              <a:rPr kumimoji="1" lang="ja-JP" altLang="en-US" dirty="0" smtClean="0"/>
              <a:t>次に，予備実験の手順について説明します．</a:t>
            </a:r>
            <a:endParaRPr kumimoji="1" lang="ja-JP" altLang="en-US" dirty="0"/>
          </a:p>
        </p:txBody>
      </p:sp>
      <p:sp>
        <p:nvSpPr>
          <p:cNvPr id="4" name="スライド番号プレースホルダー 3"/>
          <p:cNvSpPr>
            <a:spLocks noGrp="1"/>
          </p:cNvSpPr>
          <p:nvPr>
            <p:ph type="sldNum" sz="quarter" idx="10"/>
          </p:nvPr>
        </p:nvSpPr>
        <p:spPr/>
        <p:txBody>
          <a:bodyPr/>
          <a:lstStyle/>
          <a:p>
            <a:fld id="{F1BF11CF-466E-40F2-80EC-9707DA28631E}" type="slidenum">
              <a:rPr kumimoji="1" lang="ja-JP" altLang="en-US" smtClean="0"/>
              <a:t>7</a:t>
            </a:fld>
            <a:endParaRPr kumimoji="1" lang="ja-JP" altLang="en-US"/>
          </a:p>
        </p:txBody>
      </p:sp>
    </p:spTree>
    <p:extLst>
      <p:ext uri="{BB962C8B-B14F-4D97-AF65-F5344CB8AC3E}">
        <p14:creationId xmlns:p14="http://schemas.microsoft.com/office/powerpoint/2010/main" val="26642892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本予備実験の被験者は昨年度受講生</a:t>
            </a:r>
            <a:r>
              <a:rPr kumimoji="1" lang="en-US" altLang="ja-JP" dirty="0" smtClean="0"/>
              <a:t>6</a:t>
            </a:r>
            <a:r>
              <a:rPr kumimoji="1" lang="ja-JP" altLang="en-US" dirty="0" smtClean="0"/>
              <a:t>名です．</a:t>
            </a:r>
            <a:endParaRPr kumimoji="1" lang="en-US" altLang="ja-JP" dirty="0" smtClean="0"/>
          </a:p>
          <a:p>
            <a:r>
              <a:rPr kumimoji="1" lang="ja-JP" altLang="en-US" dirty="0" smtClean="0"/>
              <a:t>彼らは各グループから</a:t>
            </a:r>
            <a:r>
              <a:rPr kumimoji="1" lang="en-US" altLang="ja-JP" dirty="0" smtClean="0"/>
              <a:t>1</a:t>
            </a:r>
            <a:r>
              <a:rPr kumimoji="1" lang="ja-JP" altLang="en-US" dirty="0" smtClean="0"/>
              <a:t>名ずつ選ばれております．</a:t>
            </a:r>
            <a:endParaRPr kumimoji="1" lang="en-US" altLang="ja-JP" dirty="0" smtClean="0"/>
          </a:p>
          <a:p>
            <a:endParaRPr kumimoji="1" lang="en-US" altLang="ja-JP" dirty="0" smtClean="0"/>
          </a:p>
          <a:p>
            <a:r>
              <a:rPr kumimoji="1" lang="ja-JP" altLang="en-US" dirty="0" smtClean="0"/>
              <a:t>各被験者には，</a:t>
            </a:r>
            <a:r>
              <a:rPr lang="ja-JP" altLang="en-US" dirty="0" smtClean="0"/>
              <a:t>被験者が所属していたグループの受講生が行ったタスク記録，版管理システムの操作ログ</a:t>
            </a:r>
            <a:endParaRPr lang="en-US" altLang="ja-JP" dirty="0" smtClean="0"/>
          </a:p>
          <a:p>
            <a:r>
              <a:rPr lang="ja-JP" altLang="en-US" dirty="0" smtClean="0"/>
              <a:t>受講生間のコミュニケーションの記録</a:t>
            </a:r>
            <a:r>
              <a:rPr lang="en-US" altLang="ja-JP" dirty="0" smtClean="0"/>
              <a:t>(Skype</a:t>
            </a:r>
            <a:r>
              <a:rPr lang="ja-JP" altLang="en-US" dirty="0" smtClean="0"/>
              <a:t>等のチャットログなど</a:t>
            </a:r>
            <a:r>
              <a:rPr lang="en-US" altLang="ja-JP" dirty="0" smtClean="0"/>
              <a:t>)</a:t>
            </a:r>
            <a:r>
              <a:rPr lang="ja-JP" altLang="en-US" dirty="0" err="1" smtClean="0"/>
              <a:t>を提</a:t>
            </a:r>
            <a:r>
              <a:rPr lang="ja-JP" altLang="en-US" dirty="0" smtClean="0"/>
              <a:t>供した．</a:t>
            </a:r>
            <a:endParaRPr lang="en-US" altLang="ja-JP" dirty="0" smtClean="0"/>
          </a:p>
          <a:p>
            <a:endParaRPr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dirty="0" smtClean="0"/>
              <a:t>実験では，初めに各タスク記録が一人の受講生が一つの成果物に対して行う一つの作業，という</a:t>
            </a:r>
            <a:endParaRPr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dirty="0" smtClean="0"/>
              <a:t>チケットの粒度に合うよう，タスク記録を分割しました．</a:t>
            </a:r>
            <a:endParaRPr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lang="en-US" altLang="ja-JP" dirty="0" smtClean="0"/>
          </a:p>
          <a:p>
            <a:r>
              <a:rPr lang="ja-JP" altLang="en-US" dirty="0" smtClean="0"/>
              <a:t>次に，それぞれのタスク記録について検証してもらい，誤りのある部分を探しました．</a:t>
            </a:r>
            <a:endParaRPr lang="en-US" altLang="ja-JP" dirty="0" smtClean="0"/>
          </a:p>
          <a:p>
            <a:endParaRPr lang="en-US" altLang="ja-JP" dirty="0" smtClean="0"/>
          </a:p>
          <a:p>
            <a:r>
              <a:rPr lang="ja-JP" altLang="en-US" dirty="0" smtClean="0"/>
              <a:t>次に，予備実験結果の概要について説明します．</a:t>
            </a:r>
            <a:endParaRPr lang="en-US" altLang="ja-JP" dirty="0" smtClean="0"/>
          </a:p>
          <a:p>
            <a:endParaRPr kumimoji="1" lang="en-US" altLang="ja-JP" dirty="0" smtClean="0"/>
          </a:p>
          <a:p>
            <a:r>
              <a:rPr kumimoji="1" lang="en-US" altLang="ja-JP" dirty="0" smtClean="0"/>
              <a:t>%P7,8</a:t>
            </a:r>
            <a:r>
              <a:rPr kumimoji="1" lang="ja-JP" altLang="en-US" dirty="0" smtClean="0"/>
              <a:t>タスク記録？チケット？どちらかに統一</a:t>
            </a:r>
            <a:endParaRPr kumimoji="1" lang="ja-JP" altLang="en-US" dirty="0"/>
          </a:p>
        </p:txBody>
      </p:sp>
      <p:sp>
        <p:nvSpPr>
          <p:cNvPr id="4" name="スライド番号プレースホルダー 3"/>
          <p:cNvSpPr>
            <a:spLocks noGrp="1"/>
          </p:cNvSpPr>
          <p:nvPr>
            <p:ph type="sldNum" sz="quarter" idx="10"/>
          </p:nvPr>
        </p:nvSpPr>
        <p:spPr/>
        <p:txBody>
          <a:bodyPr/>
          <a:lstStyle/>
          <a:p>
            <a:fld id="{F1BF11CF-466E-40F2-80EC-9707DA28631E}" type="slidenum">
              <a:rPr kumimoji="1" lang="ja-JP" altLang="en-US" smtClean="0"/>
              <a:t>8</a:t>
            </a:fld>
            <a:endParaRPr kumimoji="1" lang="ja-JP" altLang="en-US"/>
          </a:p>
        </p:txBody>
      </p:sp>
    </p:spTree>
    <p:extLst>
      <p:ext uri="{BB962C8B-B14F-4D97-AF65-F5344CB8AC3E}">
        <p14:creationId xmlns:p14="http://schemas.microsoft.com/office/powerpoint/2010/main" val="37490698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実験結果の概要について説明します．</a:t>
            </a:r>
            <a:endParaRPr kumimoji="1" lang="en-US" altLang="ja-JP" dirty="0" smtClean="0"/>
          </a:p>
          <a:p>
            <a:endParaRPr kumimoji="1" lang="en-US" altLang="ja-JP" dirty="0" smtClean="0"/>
          </a:p>
          <a:p>
            <a:r>
              <a:rPr kumimoji="1" lang="ja-JP" altLang="en-US" dirty="0" smtClean="0"/>
              <a:t>まず，左の表はどれだけのチケットが記録され，そのうちどれだけに誤りがあったかを表しています．</a:t>
            </a:r>
            <a:endParaRPr kumimoji="1" lang="en-US" altLang="ja-JP" dirty="0" smtClean="0"/>
          </a:p>
          <a:p>
            <a:r>
              <a:rPr kumimoji="1" lang="ja-JP" altLang="en-US" dirty="0" smtClean="0"/>
              <a:t>この表から分かることとして，記録されたチケットのうち，</a:t>
            </a:r>
            <a:r>
              <a:rPr kumimoji="1" lang="en-US" altLang="ja-JP" dirty="0" smtClean="0"/>
              <a:t>40.1%</a:t>
            </a:r>
            <a:r>
              <a:rPr kumimoji="1" lang="ja-JP" altLang="en-US" dirty="0" smtClean="0"/>
              <a:t>のタスク記録に誤りが含まれておりました．</a:t>
            </a:r>
            <a:endParaRPr kumimoji="1" lang="en-US" altLang="ja-JP" dirty="0" smtClean="0"/>
          </a:p>
          <a:p>
            <a:endParaRPr kumimoji="1" lang="en-US" altLang="ja-JP" dirty="0" smtClean="0"/>
          </a:p>
          <a:p>
            <a:r>
              <a:rPr kumimoji="1" lang="ja-JP" altLang="en-US" dirty="0" smtClean="0"/>
              <a:t>次に，右の表では誤りを分類してみた結果を示しています．</a:t>
            </a:r>
            <a:endParaRPr kumimoji="1" lang="en-US" altLang="ja-JP" dirty="0" smtClean="0"/>
          </a:p>
          <a:p>
            <a:r>
              <a:rPr kumimoji="1" lang="ja-JP" altLang="en-US" dirty="0" smtClean="0"/>
              <a:t>この表は各グループが記録したタスク記録について，含まれていたタスク情報誤り，タスク粒度・記録誤り，記録されたタスク記録，誤りのあったタスク記録の数</a:t>
            </a:r>
            <a:endParaRPr kumimoji="1" lang="en-US" altLang="ja-JP" dirty="0" smtClean="0"/>
          </a:p>
          <a:p>
            <a:r>
              <a:rPr kumimoji="1" lang="ja-JP" altLang="en-US" dirty="0" smtClean="0"/>
              <a:t>を記載したものです．</a:t>
            </a:r>
            <a:endParaRPr kumimoji="1" lang="en-US" altLang="ja-JP" dirty="0" smtClean="0"/>
          </a:p>
          <a:p>
            <a:r>
              <a:rPr kumimoji="1" lang="ja-JP" altLang="en-US" dirty="0" smtClean="0"/>
              <a:t>タスク粒度誤りとは，チケットに記録されていたタスクの粒度が基準と比べて異なっていたものです．</a:t>
            </a:r>
            <a:endParaRPr kumimoji="1" lang="en-US" altLang="ja-JP" dirty="0" smtClean="0"/>
          </a:p>
          <a:p>
            <a:r>
              <a:rPr kumimoji="1" lang="ja-JP" altLang="en-US" dirty="0" smtClean="0"/>
              <a:t>タスク記録漏れはタスクが実施されていたにもかかわらず記録がない，もしくは，</a:t>
            </a:r>
            <a:endParaRPr kumimoji="1" lang="en-US" altLang="ja-JP" dirty="0" smtClean="0"/>
          </a:p>
          <a:p>
            <a:r>
              <a:rPr kumimoji="1" lang="ja-JP" altLang="en-US" dirty="0" smtClean="0"/>
              <a:t>実施されていないにもかかわらず記録がないものです．</a:t>
            </a:r>
            <a:endParaRPr kumimoji="1" lang="en-US" altLang="ja-JP" dirty="0" smtClean="0"/>
          </a:p>
          <a:p>
            <a:endParaRPr kumimoji="1" lang="en-US" altLang="ja-JP" dirty="0" smtClean="0"/>
          </a:p>
          <a:p>
            <a:r>
              <a:rPr kumimoji="1" lang="ja-JP" altLang="en-US" dirty="0" smtClean="0"/>
              <a:t>この表から分かることとして，タスク情報誤りがタスク粒度誤り・タスク記録漏れに比べ多く発生していました．</a:t>
            </a:r>
            <a:endParaRPr kumimoji="1" lang="en-US" altLang="ja-JP" dirty="0" smtClean="0"/>
          </a:p>
          <a:p>
            <a:endParaRPr kumimoji="1" lang="en-US" altLang="ja-JP" dirty="0" smtClean="0"/>
          </a:p>
          <a:p>
            <a:r>
              <a:rPr kumimoji="1" lang="ja-JP" altLang="en-US" dirty="0" smtClean="0"/>
              <a:t>タスク情報誤りについて，さらに詳細を説明します．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F1BF11CF-466E-40F2-80EC-9707DA28631E}" type="slidenum">
              <a:rPr kumimoji="1" lang="ja-JP" altLang="en-US" smtClean="0"/>
              <a:t>9</a:t>
            </a:fld>
            <a:endParaRPr kumimoji="1" lang="ja-JP" altLang="en-US"/>
          </a:p>
        </p:txBody>
      </p:sp>
    </p:spTree>
    <p:extLst>
      <p:ext uri="{BB962C8B-B14F-4D97-AF65-F5344CB8AC3E}">
        <p14:creationId xmlns:p14="http://schemas.microsoft.com/office/powerpoint/2010/main" val="29862246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a:p>
            <a:r>
              <a:rPr kumimoji="1" lang="ja-JP" altLang="en-US" dirty="0" smtClean="0"/>
              <a:t>この表では，各グループがタスク記録のうち，どの部分に誤りを発生させていたかを表した表です．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スペースの関係上，</a:t>
            </a:r>
            <a:r>
              <a:rPr kumimoji="1" lang="en-US" altLang="ja-JP" dirty="0" smtClean="0"/>
              <a:t>2</a:t>
            </a:r>
            <a:r>
              <a:rPr kumimoji="1" lang="ja-JP" altLang="en-US" dirty="0" smtClean="0"/>
              <a:t>グループに絞って示します．</a:t>
            </a:r>
            <a:endParaRPr kumimoji="1" lang="en-US" altLang="ja-JP" dirty="0" smtClean="0"/>
          </a:p>
          <a:p>
            <a:r>
              <a:rPr kumimoji="1" lang="ja-JP" altLang="en-US" dirty="0" smtClean="0"/>
              <a:t>この表からわかることとして，多かった誤りは，着手時刻，終了時刻，見積もり時間，総時間でした．</a:t>
            </a:r>
            <a:endParaRPr kumimoji="1" lang="en-US" altLang="ja-JP" dirty="0" smtClean="0"/>
          </a:p>
          <a:p>
            <a:r>
              <a:rPr kumimoji="1" lang="ja-JP" altLang="en-US" dirty="0" smtClean="0"/>
              <a:t>一方，担当者，成果物，種類，マイルストーンについては誤りが少ないということが分かりました．</a:t>
            </a:r>
            <a:endParaRPr kumimoji="1" lang="en-US" altLang="ja-JP" dirty="0" smtClean="0"/>
          </a:p>
          <a:p>
            <a:endParaRPr kumimoji="1" lang="en-US" altLang="ja-JP" dirty="0" smtClean="0"/>
          </a:p>
          <a:p>
            <a:r>
              <a:rPr kumimoji="1" lang="ja-JP" altLang="en-US" dirty="0" smtClean="0"/>
              <a:t>次に，タスク粒度誤り，タスク記録漏れについての詳細について説明します．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F1BF11CF-466E-40F2-80EC-9707DA28631E}" type="slidenum">
              <a:rPr kumimoji="1" lang="ja-JP" altLang="en-US" smtClean="0"/>
              <a:t>10</a:t>
            </a:fld>
            <a:endParaRPr kumimoji="1" lang="ja-JP" altLang="en-US"/>
          </a:p>
        </p:txBody>
      </p:sp>
    </p:spTree>
    <p:extLst>
      <p:ext uri="{BB962C8B-B14F-4D97-AF65-F5344CB8AC3E}">
        <p14:creationId xmlns:p14="http://schemas.microsoft.com/office/powerpoint/2010/main" val="156871920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hyperlink" Target="http://it-spiral.ist.osaka-u.ac.jp/" TargetMode="Externa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170" name="Rectangle 2"/>
          <p:cNvSpPr>
            <a:spLocks noChangeArrowheads="1"/>
          </p:cNvSpPr>
          <p:nvPr/>
        </p:nvSpPr>
        <p:spPr bwMode="auto">
          <a:xfrm>
            <a:off x="0" y="0"/>
            <a:ext cx="9144000" cy="2133600"/>
          </a:xfrm>
          <a:prstGeom prst="rect">
            <a:avLst/>
          </a:prstGeom>
          <a:gradFill rotWithShape="1">
            <a:gsLst>
              <a:gs pos="0">
                <a:srgbClr val="008000"/>
              </a:gs>
              <a:gs pos="100000">
                <a:srgbClr val="008000">
                  <a:gamma/>
                  <a:tint val="0"/>
                  <a:invGamma/>
                </a:srgbClr>
              </a:gs>
            </a:gsLst>
            <a:lin ang="5400000" scaled="1"/>
          </a:gradFill>
          <a:ln w="9525">
            <a:noFill/>
            <a:miter lim="800000"/>
            <a:headEnd/>
            <a:tailEnd/>
          </a:ln>
          <a:effectLst/>
        </p:spPr>
        <p:txBody>
          <a:bodyPr wrap="none" anchor="ctr"/>
          <a:lstStyle/>
          <a:p>
            <a:endParaRPr lang="ja-JP" altLang="en-US"/>
          </a:p>
        </p:txBody>
      </p:sp>
      <p:grpSp>
        <p:nvGrpSpPr>
          <p:cNvPr id="2" name="Group 65"/>
          <p:cNvGrpSpPr>
            <a:grpSpLocks/>
          </p:cNvGrpSpPr>
          <p:nvPr/>
        </p:nvGrpSpPr>
        <p:grpSpPr bwMode="auto">
          <a:xfrm>
            <a:off x="323850" y="188913"/>
            <a:ext cx="841375" cy="863600"/>
            <a:chOff x="930" y="754"/>
            <a:chExt cx="530" cy="544"/>
          </a:xfrm>
        </p:grpSpPr>
        <p:sp>
          <p:nvSpPr>
            <p:cNvPr id="7208" name="Freeform 40"/>
            <p:cNvSpPr>
              <a:spLocks/>
            </p:cNvSpPr>
            <p:nvPr userDrawn="1"/>
          </p:nvSpPr>
          <p:spPr bwMode="auto">
            <a:xfrm>
              <a:off x="930" y="754"/>
              <a:ext cx="530" cy="505"/>
            </a:xfrm>
            <a:custGeom>
              <a:avLst/>
              <a:gdLst/>
              <a:ahLst/>
              <a:cxnLst>
                <a:cxn ang="0">
                  <a:pos x="3109" y="367"/>
                </a:cxn>
                <a:cxn ang="0">
                  <a:pos x="2644" y="607"/>
                </a:cxn>
                <a:cxn ang="0">
                  <a:pos x="2460" y="643"/>
                </a:cxn>
                <a:cxn ang="0">
                  <a:pos x="2362" y="455"/>
                </a:cxn>
                <a:cxn ang="0">
                  <a:pos x="2097" y="73"/>
                </a:cxn>
                <a:cxn ang="0">
                  <a:pos x="1988" y="0"/>
                </a:cxn>
                <a:cxn ang="0">
                  <a:pos x="1859" y="98"/>
                </a:cxn>
                <a:cxn ang="0">
                  <a:pos x="1653" y="497"/>
                </a:cxn>
                <a:cxn ang="0">
                  <a:pos x="1506" y="707"/>
                </a:cxn>
                <a:cxn ang="0">
                  <a:pos x="1306" y="607"/>
                </a:cxn>
                <a:cxn ang="0">
                  <a:pos x="868" y="451"/>
                </a:cxn>
                <a:cxn ang="0">
                  <a:pos x="735" y="457"/>
                </a:cxn>
                <a:cxn ang="0">
                  <a:pos x="689" y="613"/>
                </a:cxn>
                <a:cxn ang="0">
                  <a:pos x="774" y="1127"/>
                </a:cxn>
                <a:cxn ang="0">
                  <a:pos x="760" y="1313"/>
                </a:cxn>
                <a:cxn ang="0">
                  <a:pos x="549" y="1348"/>
                </a:cxn>
                <a:cxn ang="0">
                  <a:pos x="104" y="1482"/>
                </a:cxn>
                <a:cxn ang="0">
                  <a:pos x="2" y="1565"/>
                </a:cxn>
                <a:cxn ang="0">
                  <a:pos x="77" y="1745"/>
                </a:cxn>
                <a:cxn ang="0">
                  <a:pos x="482" y="2126"/>
                </a:cxn>
                <a:cxn ang="0">
                  <a:pos x="507" y="2252"/>
                </a:cxn>
                <a:cxn ang="0">
                  <a:pos x="325" y="2446"/>
                </a:cxn>
                <a:cxn ang="0">
                  <a:pos x="65" y="2811"/>
                </a:cxn>
                <a:cxn ang="0">
                  <a:pos x="58" y="2903"/>
                </a:cxn>
                <a:cxn ang="0">
                  <a:pos x="219" y="2996"/>
                </a:cxn>
                <a:cxn ang="0">
                  <a:pos x="697" y="3065"/>
                </a:cxn>
                <a:cxn ang="0">
                  <a:pos x="866" y="3136"/>
                </a:cxn>
                <a:cxn ang="0">
                  <a:pos x="835" y="3347"/>
                </a:cxn>
                <a:cxn ang="0">
                  <a:pos x="824" y="3812"/>
                </a:cxn>
                <a:cxn ang="0">
                  <a:pos x="870" y="3934"/>
                </a:cxn>
                <a:cxn ang="0">
                  <a:pos x="1039" y="3934"/>
                </a:cxn>
                <a:cxn ang="0">
                  <a:pos x="1400" y="3767"/>
                </a:cxn>
                <a:cxn ang="0">
                  <a:pos x="1701" y="3529"/>
                </a:cxn>
                <a:cxn ang="0">
                  <a:pos x="2020" y="3199"/>
                </a:cxn>
                <a:cxn ang="0">
                  <a:pos x="2089" y="3122"/>
                </a:cxn>
                <a:cxn ang="0">
                  <a:pos x="2170" y="3197"/>
                </a:cxn>
                <a:cxn ang="0">
                  <a:pos x="2544" y="3524"/>
                </a:cxn>
                <a:cxn ang="0">
                  <a:pos x="2729" y="3643"/>
                </a:cxn>
                <a:cxn ang="0">
                  <a:pos x="3157" y="3815"/>
                </a:cxn>
                <a:cxn ang="0">
                  <a:pos x="3393" y="3846"/>
                </a:cxn>
                <a:cxn ang="0">
                  <a:pos x="3449" y="3718"/>
                </a:cxn>
                <a:cxn ang="0">
                  <a:pos x="3384" y="3241"/>
                </a:cxn>
                <a:cxn ang="0">
                  <a:pos x="3370" y="2986"/>
                </a:cxn>
                <a:cxn ang="0">
                  <a:pos x="3530" y="2961"/>
                </a:cxn>
                <a:cxn ang="0">
                  <a:pos x="3983" y="2838"/>
                </a:cxn>
                <a:cxn ang="0">
                  <a:pos x="4134" y="2744"/>
                </a:cxn>
                <a:cxn ang="0">
                  <a:pos x="4102" y="2608"/>
                </a:cxn>
                <a:cxn ang="0">
                  <a:pos x="3770" y="2262"/>
                </a:cxn>
                <a:cxn ang="0">
                  <a:pos x="3616" y="2060"/>
                </a:cxn>
                <a:cxn ang="0">
                  <a:pos x="3731" y="1947"/>
                </a:cxn>
                <a:cxn ang="0">
                  <a:pos x="4025" y="1580"/>
                </a:cxn>
                <a:cxn ang="0">
                  <a:pos x="4092" y="1417"/>
                </a:cxn>
                <a:cxn ang="0">
                  <a:pos x="3956" y="1313"/>
                </a:cxn>
                <a:cxn ang="0">
                  <a:pos x="3512" y="1240"/>
                </a:cxn>
                <a:cxn ang="0">
                  <a:pos x="3272" y="1171"/>
                </a:cxn>
                <a:cxn ang="0">
                  <a:pos x="3299" y="1012"/>
                </a:cxn>
                <a:cxn ang="0">
                  <a:pos x="3324" y="543"/>
                </a:cxn>
                <a:cxn ang="0">
                  <a:pos x="3282" y="371"/>
                </a:cxn>
              </a:cxnLst>
              <a:rect l="0" t="0" r="r" b="b"/>
              <a:pathLst>
                <a:path w="4140" h="3948">
                  <a:moveTo>
                    <a:pt x="3261" y="357"/>
                  </a:moveTo>
                  <a:lnTo>
                    <a:pt x="3232" y="351"/>
                  </a:lnTo>
                  <a:lnTo>
                    <a:pt x="3203" y="351"/>
                  </a:lnTo>
                  <a:lnTo>
                    <a:pt x="3172" y="353"/>
                  </a:lnTo>
                  <a:lnTo>
                    <a:pt x="3142" y="359"/>
                  </a:lnTo>
                  <a:lnTo>
                    <a:pt x="3109" y="367"/>
                  </a:lnTo>
                  <a:lnTo>
                    <a:pt x="3076" y="378"/>
                  </a:lnTo>
                  <a:lnTo>
                    <a:pt x="3007" y="407"/>
                  </a:lnTo>
                  <a:lnTo>
                    <a:pt x="2934" y="442"/>
                  </a:lnTo>
                  <a:lnTo>
                    <a:pt x="2859" y="482"/>
                  </a:lnTo>
                  <a:lnTo>
                    <a:pt x="2708" y="568"/>
                  </a:lnTo>
                  <a:lnTo>
                    <a:pt x="2644" y="607"/>
                  </a:lnTo>
                  <a:lnTo>
                    <a:pt x="2587" y="647"/>
                  </a:lnTo>
                  <a:lnTo>
                    <a:pt x="2533" y="693"/>
                  </a:lnTo>
                  <a:lnTo>
                    <a:pt x="2485" y="741"/>
                  </a:lnTo>
                  <a:lnTo>
                    <a:pt x="2475" y="695"/>
                  </a:lnTo>
                  <a:lnTo>
                    <a:pt x="2464" y="653"/>
                  </a:lnTo>
                  <a:lnTo>
                    <a:pt x="2460" y="643"/>
                  </a:lnTo>
                  <a:lnTo>
                    <a:pt x="2454" y="632"/>
                  </a:lnTo>
                  <a:lnTo>
                    <a:pt x="2448" y="616"/>
                  </a:lnTo>
                  <a:lnTo>
                    <a:pt x="2439" y="599"/>
                  </a:lnTo>
                  <a:lnTo>
                    <a:pt x="2418" y="557"/>
                  </a:lnTo>
                  <a:lnTo>
                    <a:pt x="2393" y="509"/>
                  </a:lnTo>
                  <a:lnTo>
                    <a:pt x="2362" y="455"/>
                  </a:lnTo>
                  <a:lnTo>
                    <a:pt x="2327" y="397"/>
                  </a:lnTo>
                  <a:lnTo>
                    <a:pt x="2253" y="278"/>
                  </a:lnTo>
                  <a:lnTo>
                    <a:pt x="2214" y="219"/>
                  </a:lnTo>
                  <a:lnTo>
                    <a:pt x="2174" y="165"/>
                  </a:lnTo>
                  <a:lnTo>
                    <a:pt x="2135" y="115"/>
                  </a:lnTo>
                  <a:lnTo>
                    <a:pt x="2097" y="73"/>
                  </a:lnTo>
                  <a:lnTo>
                    <a:pt x="2062" y="38"/>
                  </a:lnTo>
                  <a:lnTo>
                    <a:pt x="2045" y="23"/>
                  </a:lnTo>
                  <a:lnTo>
                    <a:pt x="2030" y="13"/>
                  </a:lnTo>
                  <a:lnTo>
                    <a:pt x="2014" y="6"/>
                  </a:lnTo>
                  <a:lnTo>
                    <a:pt x="2001" y="0"/>
                  </a:lnTo>
                  <a:lnTo>
                    <a:pt x="1988" y="0"/>
                  </a:lnTo>
                  <a:lnTo>
                    <a:pt x="1976" y="2"/>
                  </a:lnTo>
                  <a:lnTo>
                    <a:pt x="1951" y="13"/>
                  </a:lnTo>
                  <a:lnTo>
                    <a:pt x="1926" y="31"/>
                  </a:lnTo>
                  <a:lnTo>
                    <a:pt x="1903" y="50"/>
                  </a:lnTo>
                  <a:lnTo>
                    <a:pt x="1880" y="73"/>
                  </a:lnTo>
                  <a:lnTo>
                    <a:pt x="1859" y="98"/>
                  </a:lnTo>
                  <a:lnTo>
                    <a:pt x="1838" y="127"/>
                  </a:lnTo>
                  <a:lnTo>
                    <a:pt x="1799" y="190"/>
                  </a:lnTo>
                  <a:lnTo>
                    <a:pt x="1763" y="261"/>
                  </a:lnTo>
                  <a:lnTo>
                    <a:pt x="1726" y="338"/>
                  </a:lnTo>
                  <a:lnTo>
                    <a:pt x="1690" y="417"/>
                  </a:lnTo>
                  <a:lnTo>
                    <a:pt x="1653" y="497"/>
                  </a:lnTo>
                  <a:lnTo>
                    <a:pt x="1625" y="565"/>
                  </a:lnTo>
                  <a:lnTo>
                    <a:pt x="1602" y="632"/>
                  </a:lnTo>
                  <a:lnTo>
                    <a:pt x="1584" y="699"/>
                  </a:lnTo>
                  <a:lnTo>
                    <a:pt x="1573" y="766"/>
                  </a:lnTo>
                  <a:lnTo>
                    <a:pt x="1540" y="734"/>
                  </a:lnTo>
                  <a:lnTo>
                    <a:pt x="1506" y="707"/>
                  </a:lnTo>
                  <a:lnTo>
                    <a:pt x="1498" y="701"/>
                  </a:lnTo>
                  <a:lnTo>
                    <a:pt x="1471" y="686"/>
                  </a:lnTo>
                  <a:lnTo>
                    <a:pt x="1454" y="676"/>
                  </a:lnTo>
                  <a:lnTo>
                    <a:pt x="1411" y="655"/>
                  </a:lnTo>
                  <a:lnTo>
                    <a:pt x="1361" y="632"/>
                  </a:lnTo>
                  <a:lnTo>
                    <a:pt x="1306" y="607"/>
                  </a:lnTo>
                  <a:lnTo>
                    <a:pt x="1244" y="580"/>
                  </a:lnTo>
                  <a:lnTo>
                    <a:pt x="1114" y="526"/>
                  </a:lnTo>
                  <a:lnTo>
                    <a:pt x="1048" y="503"/>
                  </a:lnTo>
                  <a:lnTo>
                    <a:pt x="983" y="482"/>
                  </a:lnTo>
                  <a:lnTo>
                    <a:pt x="924" y="465"/>
                  </a:lnTo>
                  <a:lnTo>
                    <a:pt x="868" y="451"/>
                  </a:lnTo>
                  <a:lnTo>
                    <a:pt x="818" y="445"/>
                  </a:lnTo>
                  <a:lnTo>
                    <a:pt x="797" y="444"/>
                  </a:lnTo>
                  <a:lnTo>
                    <a:pt x="778" y="444"/>
                  </a:lnTo>
                  <a:lnTo>
                    <a:pt x="760" y="447"/>
                  </a:lnTo>
                  <a:lnTo>
                    <a:pt x="747" y="451"/>
                  </a:lnTo>
                  <a:lnTo>
                    <a:pt x="735" y="457"/>
                  </a:lnTo>
                  <a:lnTo>
                    <a:pt x="728" y="467"/>
                  </a:lnTo>
                  <a:lnTo>
                    <a:pt x="714" y="492"/>
                  </a:lnTo>
                  <a:lnTo>
                    <a:pt x="705" y="518"/>
                  </a:lnTo>
                  <a:lnTo>
                    <a:pt x="697" y="549"/>
                  </a:lnTo>
                  <a:lnTo>
                    <a:pt x="691" y="580"/>
                  </a:lnTo>
                  <a:lnTo>
                    <a:pt x="689" y="613"/>
                  </a:lnTo>
                  <a:lnTo>
                    <a:pt x="689" y="649"/>
                  </a:lnTo>
                  <a:lnTo>
                    <a:pt x="695" y="724"/>
                  </a:lnTo>
                  <a:lnTo>
                    <a:pt x="707" y="803"/>
                  </a:lnTo>
                  <a:lnTo>
                    <a:pt x="722" y="885"/>
                  </a:lnTo>
                  <a:lnTo>
                    <a:pt x="757" y="1056"/>
                  </a:lnTo>
                  <a:lnTo>
                    <a:pt x="774" y="1127"/>
                  </a:lnTo>
                  <a:lnTo>
                    <a:pt x="795" y="1194"/>
                  </a:lnTo>
                  <a:lnTo>
                    <a:pt x="820" y="1258"/>
                  </a:lnTo>
                  <a:lnTo>
                    <a:pt x="851" y="1319"/>
                  </a:lnTo>
                  <a:lnTo>
                    <a:pt x="808" y="1313"/>
                  </a:lnTo>
                  <a:lnTo>
                    <a:pt x="770" y="1313"/>
                  </a:lnTo>
                  <a:lnTo>
                    <a:pt x="760" y="1313"/>
                  </a:lnTo>
                  <a:lnTo>
                    <a:pt x="747" y="1315"/>
                  </a:lnTo>
                  <a:lnTo>
                    <a:pt x="730" y="1317"/>
                  </a:lnTo>
                  <a:lnTo>
                    <a:pt x="711" y="1319"/>
                  </a:lnTo>
                  <a:lnTo>
                    <a:pt x="664" y="1327"/>
                  </a:lnTo>
                  <a:lnTo>
                    <a:pt x="611" y="1336"/>
                  </a:lnTo>
                  <a:lnTo>
                    <a:pt x="549" y="1348"/>
                  </a:lnTo>
                  <a:lnTo>
                    <a:pt x="484" y="1363"/>
                  </a:lnTo>
                  <a:lnTo>
                    <a:pt x="348" y="1398"/>
                  </a:lnTo>
                  <a:lnTo>
                    <a:pt x="280" y="1417"/>
                  </a:lnTo>
                  <a:lnTo>
                    <a:pt x="217" y="1438"/>
                  </a:lnTo>
                  <a:lnTo>
                    <a:pt x="157" y="1459"/>
                  </a:lnTo>
                  <a:lnTo>
                    <a:pt x="104" y="1482"/>
                  </a:lnTo>
                  <a:lnTo>
                    <a:pt x="60" y="1505"/>
                  </a:lnTo>
                  <a:lnTo>
                    <a:pt x="42" y="1517"/>
                  </a:lnTo>
                  <a:lnTo>
                    <a:pt x="27" y="1528"/>
                  </a:lnTo>
                  <a:lnTo>
                    <a:pt x="15" y="1540"/>
                  </a:lnTo>
                  <a:lnTo>
                    <a:pt x="6" y="1553"/>
                  </a:lnTo>
                  <a:lnTo>
                    <a:pt x="2" y="1565"/>
                  </a:lnTo>
                  <a:lnTo>
                    <a:pt x="0" y="1576"/>
                  </a:lnTo>
                  <a:lnTo>
                    <a:pt x="4" y="1605"/>
                  </a:lnTo>
                  <a:lnTo>
                    <a:pt x="12" y="1632"/>
                  </a:lnTo>
                  <a:lnTo>
                    <a:pt x="23" y="1661"/>
                  </a:lnTo>
                  <a:lnTo>
                    <a:pt x="38" y="1690"/>
                  </a:lnTo>
                  <a:lnTo>
                    <a:pt x="77" y="1745"/>
                  </a:lnTo>
                  <a:lnTo>
                    <a:pt x="125" y="1803"/>
                  </a:lnTo>
                  <a:lnTo>
                    <a:pt x="181" y="1861"/>
                  </a:lnTo>
                  <a:lnTo>
                    <a:pt x="242" y="1918"/>
                  </a:lnTo>
                  <a:lnTo>
                    <a:pt x="371" y="2037"/>
                  </a:lnTo>
                  <a:lnTo>
                    <a:pt x="424" y="2083"/>
                  </a:lnTo>
                  <a:lnTo>
                    <a:pt x="482" y="2126"/>
                  </a:lnTo>
                  <a:lnTo>
                    <a:pt x="540" y="2162"/>
                  </a:lnTo>
                  <a:lnTo>
                    <a:pt x="599" y="2193"/>
                  </a:lnTo>
                  <a:lnTo>
                    <a:pt x="561" y="2214"/>
                  </a:lnTo>
                  <a:lnTo>
                    <a:pt x="526" y="2237"/>
                  </a:lnTo>
                  <a:lnTo>
                    <a:pt x="518" y="2243"/>
                  </a:lnTo>
                  <a:lnTo>
                    <a:pt x="507" y="2252"/>
                  </a:lnTo>
                  <a:lnTo>
                    <a:pt x="495" y="2264"/>
                  </a:lnTo>
                  <a:lnTo>
                    <a:pt x="482" y="2277"/>
                  </a:lnTo>
                  <a:lnTo>
                    <a:pt x="447" y="2310"/>
                  </a:lnTo>
                  <a:lnTo>
                    <a:pt x="411" y="2350"/>
                  </a:lnTo>
                  <a:lnTo>
                    <a:pt x="369" y="2396"/>
                  </a:lnTo>
                  <a:lnTo>
                    <a:pt x="325" y="2446"/>
                  </a:lnTo>
                  <a:lnTo>
                    <a:pt x="234" y="2554"/>
                  </a:lnTo>
                  <a:lnTo>
                    <a:pt x="190" y="2610"/>
                  </a:lnTo>
                  <a:lnTo>
                    <a:pt x="150" y="2663"/>
                  </a:lnTo>
                  <a:lnTo>
                    <a:pt x="115" y="2717"/>
                  </a:lnTo>
                  <a:lnTo>
                    <a:pt x="86" y="2765"/>
                  </a:lnTo>
                  <a:lnTo>
                    <a:pt x="65" y="2811"/>
                  </a:lnTo>
                  <a:lnTo>
                    <a:pt x="58" y="2830"/>
                  </a:lnTo>
                  <a:lnTo>
                    <a:pt x="52" y="2850"/>
                  </a:lnTo>
                  <a:lnTo>
                    <a:pt x="48" y="2865"/>
                  </a:lnTo>
                  <a:lnTo>
                    <a:pt x="48" y="2880"/>
                  </a:lnTo>
                  <a:lnTo>
                    <a:pt x="52" y="2894"/>
                  </a:lnTo>
                  <a:lnTo>
                    <a:pt x="58" y="2903"/>
                  </a:lnTo>
                  <a:lnTo>
                    <a:pt x="77" y="2924"/>
                  </a:lnTo>
                  <a:lnTo>
                    <a:pt x="100" y="2942"/>
                  </a:lnTo>
                  <a:lnTo>
                    <a:pt x="127" y="2959"/>
                  </a:lnTo>
                  <a:lnTo>
                    <a:pt x="154" y="2972"/>
                  </a:lnTo>
                  <a:lnTo>
                    <a:pt x="186" y="2986"/>
                  </a:lnTo>
                  <a:lnTo>
                    <a:pt x="219" y="2996"/>
                  </a:lnTo>
                  <a:lnTo>
                    <a:pt x="292" y="3013"/>
                  </a:lnTo>
                  <a:lnTo>
                    <a:pt x="371" y="3026"/>
                  </a:lnTo>
                  <a:lnTo>
                    <a:pt x="455" y="3038"/>
                  </a:lnTo>
                  <a:lnTo>
                    <a:pt x="542" y="3047"/>
                  </a:lnTo>
                  <a:lnTo>
                    <a:pt x="628" y="3059"/>
                  </a:lnTo>
                  <a:lnTo>
                    <a:pt x="697" y="3065"/>
                  </a:lnTo>
                  <a:lnTo>
                    <a:pt x="766" y="3065"/>
                  </a:lnTo>
                  <a:lnTo>
                    <a:pt x="833" y="3061"/>
                  </a:lnTo>
                  <a:lnTo>
                    <a:pt x="899" y="3051"/>
                  </a:lnTo>
                  <a:lnTo>
                    <a:pt x="881" y="3090"/>
                  </a:lnTo>
                  <a:lnTo>
                    <a:pt x="868" y="3126"/>
                  </a:lnTo>
                  <a:lnTo>
                    <a:pt x="866" y="3136"/>
                  </a:lnTo>
                  <a:lnTo>
                    <a:pt x="862" y="3149"/>
                  </a:lnTo>
                  <a:lnTo>
                    <a:pt x="858" y="3164"/>
                  </a:lnTo>
                  <a:lnTo>
                    <a:pt x="856" y="3184"/>
                  </a:lnTo>
                  <a:lnTo>
                    <a:pt x="849" y="3230"/>
                  </a:lnTo>
                  <a:lnTo>
                    <a:pt x="841" y="3285"/>
                  </a:lnTo>
                  <a:lnTo>
                    <a:pt x="835" y="3347"/>
                  </a:lnTo>
                  <a:lnTo>
                    <a:pt x="828" y="3412"/>
                  </a:lnTo>
                  <a:lnTo>
                    <a:pt x="818" y="3554"/>
                  </a:lnTo>
                  <a:lnTo>
                    <a:pt x="816" y="3623"/>
                  </a:lnTo>
                  <a:lnTo>
                    <a:pt x="816" y="3691"/>
                  </a:lnTo>
                  <a:lnTo>
                    <a:pt x="818" y="3754"/>
                  </a:lnTo>
                  <a:lnTo>
                    <a:pt x="824" y="3812"/>
                  </a:lnTo>
                  <a:lnTo>
                    <a:pt x="831" y="3860"/>
                  </a:lnTo>
                  <a:lnTo>
                    <a:pt x="837" y="3881"/>
                  </a:lnTo>
                  <a:lnTo>
                    <a:pt x="845" y="3900"/>
                  </a:lnTo>
                  <a:lnTo>
                    <a:pt x="853" y="3915"/>
                  </a:lnTo>
                  <a:lnTo>
                    <a:pt x="860" y="3927"/>
                  </a:lnTo>
                  <a:lnTo>
                    <a:pt x="870" y="3934"/>
                  </a:lnTo>
                  <a:lnTo>
                    <a:pt x="881" y="3940"/>
                  </a:lnTo>
                  <a:lnTo>
                    <a:pt x="910" y="3946"/>
                  </a:lnTo>
                  <a:lnTo>
                    <a:pt x="939" y="3948"/>
                  </a:lnTo>
                  <a:lnTo>
                    <a:pt x="972" y="3946"/>
                  </a:lnTo>
                  <a:lnTo>
                    <a:pt x="1004" y="3942"/>
                  </a:lnTo>
                  <a:lnTo>
                    <a:pt x="1039" y="3934"/>
                  </a:lnTo>
                  <a:lnTo>
                    <a:pt x="1075" y="3925"/>
                  </a:lnTo>
                  <a:lnTo>
                    <a:pt x="1112" y="3913"/>
                  </a:lnTo>
                  <a:lnTo>
                    <a:pt x="1150" y="3898"/>
                  </a:lnTo>
                  <a:lnTo>
                    <a:pt x="1231" y="3862"/>
                  </a:lnTo>
                  <a:lnTo>
                    <a:pt x="1313" y="3817"/>
                  </a:lnTo>
                  <a:lnTo>
                    <a:pt x="1400" y="3767"/>
                  </a:lnTo>
                  <a:lnTo>
                    <a:pt x="1488" y="3714"/>
                  </a:lnTo>
                  <a:lnTo>
                    <a:pt x="1523" y="3689"/>
                  </a:lnTo>
                  <a:lnTo>
                    <a:pt x="1561" y="3658"/>
                  </a:lnTo>
                  <a:lnTo>
                    <a:pt x="1605" y="3620"/>
                  </a:lnTo>
                  <a:lnTo>
                    <a:pt x="1653" y="3577"/>
                  </a:lnTo>
                  <a:lnTo>
                    <a:pt x="1701" y="3529"/>
                  </a:lnTo>
                  <a:lnTo>
                    <a:pt x="1753" y="3479"/>
                  </a:lnTo>
                  <a:lnTo>
                    <a:pt x="1853" y="3378"/>
                  </a:lnTo>
                  <a:lnTo>
                    <a:pt x="1899" y="3328"/>
                  </a:lnTo>
                  <a:lnTo>
                    <a:pt x="1945" y="3280"/>
                  </a:lnTo>
                  <a:lnTo>
                    <a:pt x="1986" y="3237"/>
                  </a:lnTo>
                  <a:lnTo>
                    <a:pt x="2020" y="3199"/>
                  </a:lnTo>
                  <a:lnTo>
                    <a:pt x="2049" y="3166"/>
                  </a:lnTo>
                  <a:lnTo>
                    <a:pt x="2062" y="3153"/>
                  </a:lnTo>
                  <a:lnTo>
                    <a:pt x="2072" y="3141"/>
                  </a:lnTo>
                  <a:lnTo>
                    <a:pt x="2080" y="3132"/>
                  </a:lnTo>
                  <a:lnTo>
                    <a:pt x="2085" y="3126"/>
                  </a:lnTo>
                  <a:lnTo>
                    <a:pt x="2089" y="3122"/>
                  </a:lnTo>
                  <a:lnTo>
                    <a:pt x="2091" y="3120"/>
                  </a:lnTo>
                  <a:lnTo>
                    <a:pt x="2095" y="3124"/>
                  </a:lnTo>
                  <a:lnTo>
                    <a:pt x="2105" y="3134"/>
                  </a:lnTo>
                  <a:lnTo>
                    <a:pt x="2122" y="3149"/>
                  </a:lnTo>
                  <a:lnTo>
                    <a:pt x="2143" y="3170"/>
                  </a:lnTo>
                  <a:lnTo>
                    <a:pt x="2170" y="3197"/>
                  </a:lnTo>
                  <a:lnTo>
                    <a:pt x="2203" y="3226"/>
                  </a:lnTo>
                  <a:lnTo>
                    <a:pt x="2237" y="3259"/>
                  </a:lnTo>
                  <a:lnTo>
                    <a:pt x="2277" y="3293"/>
                  </a:lnTo>
                  <a:lnTo>
                    <a:pt x="2362" y="3370"/>
                  </a:lnTo>
                  <a:lnTo>
                    <a:pt x="2452" y="3447"/>
                  </a:lnTo>
                  <a:lnTo>
                    <a:pt x="2544" y="3524"/>
                  </a:lnTo>
                  <a:lnTo>
                    <a:pt x="2590" y="3558"/>
                  </a:lnTo>
                  <a:lnTo>
                    <a:pt x="2635" y="3591"/>
                  </a:lnTo>
                  <a:lnTo>
                    <a:pt x="2642" y="3597"/>
                  </a:lnTo>
                  <a:lnTo>
                    <a:pt x="2669" y="3612"/>
                  </a:lnTo>
                  <a:lnTo>
                    <a:pt x="2686" y="3621"/>
                  </a:lnTo>
                  <a:lnTo>
                    <a:pt x="2729" y="3643"/>
                  </a:lnTo>
                  <a:lnTo>
                    <a:pt x="2779" y="3666"/>
                  </a:lnTo>
                  <a:lnTo>
                    <a:pt x="2834" y="3693"/>
                  </a:lnTo>
                  <a:lnTo>
                    <a:pt x="2896" y="3719"/>
                  </a:lnTo>
                  <a:lnTo>
                    <a:pt x="3026" y="3771"/>
                  </a:lnTo>
                  <a:lnTo>
                    <a:pt x="3092" y="3794"/>
                  </a:lnTo>
                  <a:lnTo>
                    <a:pt x="3157" y="3815"/>
                  </a:lnTo>
                  <a:lnTo>
                    <a:pt x="3216" y="3833"/>
                  </a:lnTo>
                  <a:lnTo>
                    <a:pt x="3272" y="3846"/>
                  </a:lnTo>
                  <a:lnTo>
                    <a:pt x="3322" y="3854"/>
                  </a:lnTo>
                  <a:lnTo>
                    <a:pt x="3362" y="3854"/>
                  </a:lnTo>
                  <a:lnTo>
                    <a:pt x="3380" y="3852"/>
                  </a:lnTo>
                  <a:lnTo>
                    <a:pt x="3393" y="3846"/>
                  </a:lnTo>
                  <a:lnTo>
                    <a:pt x="3405" y="3840"/>
                  </a:lnTo>
                  <a:lnTo>
                    <a:pt x="3412" y="3831"/>
                  </a:lnTo>
                  <a:lnTo>
                    <a:pt x="3426" y="3806"/>
                  </a:lnTo>
                  <a:lnTo>
                    <a:pt x="3437" y="3779"/>
                  </a:lnTo>
                  <a:lnTo>
                    <a:pt x="3445" y="3748"/>
                  </a:lnTo>
                  <a:lnTo>
                    <a:pt x="3449" y="3718"/>
                  </a:lnTo>
                  <a:lnTo>
                    <a:pt x="3451" y="3685"/>
                  </a:lnTo>
                  <a:lnTo>
                    <a:pt x="3451" y="3650"/>
                  </a:lnTo>
                  <a:lnTo>
                    <a:pt x="3445" y="3575"/>
                  </a:lnTo>
                  <a:lnTo>
                    <a:pt x="3433" y="3495"/>
                  </a:lnTo>
                  <a:lnTo>
                    <a:pt x="3418" y="3412"/>
                  </a:lnTo>
                  <a:lnTo>
                    <a:pt x="3384" y="3241"/>
                  </a:lnTo>
                  <a:lnTo>
                    <a:pt x="3368" y="3170"/>
                  </a:lnTo>
                  <a:lnTo>
                    <a:pt x="3347" y="3105"/>
                  </a:lnTo>
                  <a:lnTo>
                    <a:pt x="3322" y="3040"/>
                  </a:lnTo>
                  <a:lnTo>
                    <a:pt x="3291" y="2978"/>
                  </a:lnTo>
                  <a:lnTo>
                    <a:pt x="3332" y="2984"/>
                  </a:lnTo>
                  <a:lnTo>
                    <a:pt x="3370" y="2986"/>
                  </a:lnTo>
                  <a:lnTo>
                    <a:pt x="3380" y="2986"/>
                  </a:lnTo>
                  <a:lnTo>
                    <a:pt x="3393" y="2984"/>
                  </a:lnTo>
                  <a:lnTo>
                    <a:pt x="3410" y="2982"/>
                  </a:lnTo>
                  <a:lnTo>
                    <a:pt x="3430" y="2978"/>
                  </a:lnTo>
                  <a:lnTo>
                    <a:pt x="3476" y="2972"/>
                  </a:lnTo>
                  <a:lnTo>
                    <a:pt x="3530" y="2961"/>
                  </a:lnTo>
                  <a:lnTo>
                    <a:pt x="3591" y="2949"/>
                  </a:lnTo>
                  <a:lnTo>
                    <a:pt x="3656" y="2934"/>
                  </a:lnTo>
                  <a:lnTo>
                    <a:pt x="3793" y="2899"/>
                  </a:lnTo>
                  <a:lnTo>
                    <a:pt x="3860" y="2880"/>
                  </a:lnTo>
                  <a:lnTo>
                    <a:pt x="3925" y="2859"/>
                  </a:lnTo>
                  <a:lnTo>
                    <a:pt x="3983" y="2838"/>
                  </a:lnTo>
                  <a:lnTo>
                    <a:pt x="4036" y="2815"/>
                  </a:lnTo>
                  <a:lnTo>
                    <a:pt x="4081" y="2792"/>
                  </a:lnTo>
                  <a:lnTo>
                    <a:pt x="4098" y="2780"/>
                  </a:lnTo>
                  <a:lnTo>
                    <a:pt x="4113" y="2769"/>
                  </a:lnTo>
                  <a:lnTo>
                    <a:pt x="4125" y="2757"/>
                  </a:lnTo>
                  <a:lnTo>
                    <a:pt x="4134" y="2744"/>
                  </a:lnTo>
                  <a:lnTo>
                    <a:pt x="4138" y="2732"/>
                  </a:lnTo>
                  <a:lnTo>
                    <a:pt x="4140" y="2721"/>
                  </a:lnTo>
                  <a:lnTo>
                    <a:pt x="4136" y="2692"/>
                  </a:lnTo>
                  <a:lnTo>
                    <a:pt x="4129" y="2665"/>
                  </a:lnTo>
                  <a:lnTo>
                    <a:pt x="4117" y="2636"/>
                  </a:lnTo>
                  <a:lnTo>
                    <a:pt x="4102" y="2608"/>
                  </a:lnTo>
                  <a:lnTo>
                    <a:pt x="4063" y="2552"/>
                  </a:lnTo>
                  <a:lnTo>
                    <a:pt x="4015" y="2494"/>
                  </a:lnTo>
                  <a:lnTo>
                    <a:pt x="3960" y="2439"/>
                  </a:lnTo>
                  <a:lnTo>
                    <a:pt x="3898" y="2379"/>
                  </a:lnTo>
                  <a:lnTo>
                    <a:pt x="3835" y="2322"/>
                  </a:lnTo>
                  <a:lnTo>
                    <a:pt x="3770" y="2262"/>
                  </a:lnTo>
                  <a:lnTo>
                    <a:pt x="3716" y="2214"/>
                  </a:lnTo>
                  <a:lnTo>
                    <a:pt x="3660" y="2172"/>
                  </a:lnTo>
                  <a:lnTo>
                    <a:pt x="3602" y="2135"/>
                  </a:lnTo>
                  <a:lnTo>
                    <a:pt x="3541" y="2105"/>
                  </a:lnTo>
                  <a:lnTo>
                    <a:pt x="3579" y="2083"/>
                  </a:lnTo>
                  <a:lnTo>
                    <a:pt x="3616" y="2060"/>
                  </a:lnTo>
                  <a:lnTo>
                    <a:pt x="3624" y="2055"/>
                  </a:lnTo>
                  <a:lnTo>
                    <a:pt x="3633" y="2045"/>
                  </a:lnTo>
                  <a:lnTo>
                    <a:pt x="3647" y="2033"/>
                  </a:lnTo>
                  <a:lnTo>
                    <a:pt x="3660" y="2020"/>
                  </a:lnTo>
                  <a:lnTo>
                    <a:pt x="3693" y="1987"/>
                  </a:lnTo>
                  <a:lnTo>
                    <a:pt x="3731" y="1947"/>
                  </a:lnTo>
                  <a:lnTo>
                    <a:pt x="3773" y="1901"/>
                  </a:lnTo>
                  <a:lnTo>
                    <a:pt x="3818" y="1851"/>
                  </a:lnTo>
                  <a:lnTo>
                    <a:pt x="3908" y="1744"/>
                  </a:lnTo>
                  <a:lnTo>
                    <a:pt x="3950" y="1688"/>
                  </a:lnTo>
                  <a:lnTo>
                    <a:pt x="3990" y="1634"/>
                  </a:lnTo>
                  <a:lnTo>
                    <a:pt x="4025" y="1580"/>
                  </a:lnTo>
                  <a:lnTo>
                    <a:pt x="4054" y="1532"/>
                  </a:lnTo>
                  <a:lnTo>
                    <a:pt x="4075" y="1488"/>
                  </a:lnTo>
                  <a:lnTo>
                    <a:pt x="4083" y="1467"/>
                  </a:lnTo>
                  <a:lnTo>
                    <a:pt x="4088" y="1448"/>
                  </a:lnTo>
                  <a:lnTo>
                    <a:pt x="4092" y="1432"/>
                  </a:lnTo>
                  <a:lnTo>
                    <a:pt x="4092" y="1417"/>
                  </a:lnTo>
                  <a:lnTo>
                    <a:pt x="4088" y="1404"/>
                  </a:lnTo>
                  <a:lnTo>
                    <a:pt x="4083" y="1394"/>
                  </a:lnTo>
                  <a:lnTo>
                    <a:pt x="4063" y="1373"/>
                  </a:lnTo>
                  <a:lnTo>
                    <a:pt x="4040" y="1356"/>
                  </a:lnTo>
                  <a:lnTo>
                    <a:pt x="3987" y="1325"/>
                  </a:lnTo>
                  <a:lnTo>
                    <a:pt x="3956" y="1313"/>
                  </a:lnTo>
                  <a:lnTo>
                    <a:pt x="3921" y="1302"/>
                  </a:lnTo>
                  <a:lnTo>
                    <a:pt x="3850" y="1285"/>
                  </a:lnTo>
                  <a:lnTo>
                    <a:pt x="3770" y="1271"/>
                  </a:lnTo>
                  <a:lnTo>
                    <a:pt x="3687" y="1260"/>
                  </a:lnTo>
                  <a:lnTo>
                    <a:pt x="3601" y="1250"/>
                  </a:lnTo>
                  <a:lnTo>
                    <a:pt x="3512" y="1240"/>
                  </a:lnTo>
                  <a:lnTo>
                    <a:pt x="3443" y="1235"/>
                  </a:lnTo>
                  <a:lnTo>
                    <a:pt x="3374" y="1233"/>
                  </a:lnTo>
                  <a:lnTo>
                    <a:pt x="3307" y="1237"/>
                  </a:lnTo>
                  <a:lnTo>
                    <a:pt x="3241" y="1246"/>
                  </a:lnTo>
                  <a:lnTo>
                    <a:pt x="3259" y="1210"/>
                  </a:lnTo>
                  <a:lnTo>
                    <a:pt x="3272" y="1171"/>
                  </a:lnTo>
                  <a:lnTo>
                    <a:pt x="3274" y="1162"/>
                  </a:lnTo>
                  <a:lnTo>
                    <a:pt x="3278" y="1148"/>
                  </a:lnTo>
                  <a:lnTo>
                    <a:pt x="3282" y="1133"/>
                  </a:lnTo>
                  <a:lnTo>
                    <a:pt x="3286" y="1114"/>
                  </a:lnTo>
                  <a:lnTo>
                    <a:pt x="3293" y="1068"/>
                  </a:lnTo>
                  <a:lnTo>
                    <a:pt x="3299" y="1012"/>
                  </a:lnTo>
                  <a:lnTo>
                    <a:pt x="3307" y="950"/>
                  </a:lnTo>
                  <a:lnTo>
                    <a:pt x="3314" y="885"/>
                  </a:lnTo>
                  <a:lnTo>
                    <a:pt x="3324" y="745"/>
                  </a:lnTo>
                  <a:lnTo>
                    <a:pt x="3326" y="674"/>
                  </a:lnTo>
                  <a:lnTo>
                    <a:pt x="3326" y="607"/>
                  </a:lnTo>
                  <a:lnTo>
                    <a:pt x="3324" y="543"/>
                  </a:lnTo>
                  <a:lnTo>
                    <a:pt x="3318" y="486"/>
                  </a:lnTo>
                  <a:lnTo>
                    <a:pt x="3311" y="438"/>
                  </a:lnTo>
                  <a:lnTo>
                    <a:pt x="3305" y="417"/>
                  </a:lnTo>
                  <a:lnTo>
                    <a:pt x="3297" y="397"/>
                  </a:lnTo>
                  <a:lnTo>
                    <a:pt x="3289" y="382"/>
                  </a:lnTo>
                  <a:lnTo>
                    <a:pt x="3282" y="371"/>
                  </a:lnTo>
                  <a:lnTo>
                    <a:pt x="3272" y="363"/>
                  </a:lnTo>
                  <a:lnTo>
                    <a:pt x="3261" y="357"/>
                  </a:lnTo>
                  <a:close/>
                </a:path>
              </a:pathLst>
            </a:custGeom>
            <a:solidFill>
              <a:srgbClr val="003300"/>
            </a:solidFill>
            <a:ln w="38100" cmpd="sng">
              <a:solidFill>
                <a:srgbClr val="003300"/>
              </a:solidFill>
              <a:round/>
              <a:headEnd/>
              <a:tailEnd/>
            </a:ln>
          </p:spPr>
          <p:txBody>
            <a:bodyPr/>
            <a:lstStyle/>
            <a:p>
              <a:endParaRPr lang="ja-JP" altLang="en-US"/>
            </a:p>
          </p:txBody>
        </p:sp>
        <p:sp>
          <p:nvSpPr>
            <p:cNvPr id="7209" name="Freeform 41"/>
            <p:cNvSpPr>
              <a:spLocks/>
            </p:cNvSpPr>
            <p:nvPr userDrawn="1"/>
          </p:nvSpPr>
          <p:spPr bwMode="auto">
            <a:xfrm>
              <a:off x="1128" y="961"/>
              <a:ext cx="137" cy="137"/>
            </a:xfrm>
            <a:custGeom>
              <a:avLst/>
              <a:gdLst/>
              <a:ahLst/>
              <a:cxnLst>
                <a:cxn ang="0">
                  <a:pos x="662" y="522"/>
                </a:cxn>
                <a:cxn ang="0">
                  <a:pos x="678" y="618"/>
                </a:cxn>
                <a:cxn ang="0">
                  <a:pos x="584" y="691"/>
                </a:cxn>
                <a:cxn ang="0">
                  <a:pos x="447" y="657"/>
                </a:cxn>
                <a:cxn ang="0">
                  <a:pos x="394" y="495"/>
                </a:cxn>
                <a:cxn ang="0">
                  <a:pos x="513" y="349"/>
                </a:cxn>
                <a:cxn ang="0">
                  <a:pos x="733" y="363"/>
                </a:cxn>
                <a:cxn ang="0">
                  <a:pos x="841" y="497"/>
                </a:cxn>
                <a:cxn ang="0">
                  <a:pos x="816" y="724"/>
                </a:cxn>
                <a:cxn ang="0">
                  <a:pos x="712" y="820"/>
                </a:cxn>
                <a:cxn ang="0">
                  <a:pos x="561" y="862"/>
                </a:cxn>
                <a:cxn ang="0">
                  <a:pos x="409" y="831"/>
                </a:cxn>
                <a:cxn ang="0">
                  <a:pos x="286" y="733"/>
                </a:cxn>
                <a:cxn ang="0">
                  <a:pos x="219" y="570"/>
                </a:cxn>
                <a:cxn ang="0">
                  <a:pos x="240" y="403"/>
                </a:cxn>
                <a:cxn ang="0">
                  <a:pos x="340" y="261"/>
                </a:cxn>
                <a:cxn ang="0">
                  <a:pos x="518" y="173"/>
                </a:cxn>
                <a:cxn ang="0">
                  <a:pos x="714" y="175"/>
                </a:cxn>
                <a:cxn ang="0">
                  <a:pos x="887" y="267"/>
                </a:cxn>
                <a:cxn ang="0">
                  <a:pos x="1006" y="443"/>
                </a:cxn>
                <a:cxn ang="0">
                  <a:pos x="1023" y="653"/>
                </a:cxn>
                <a:cxn ang="0">
                  <a:pos x="939" y="847"/>
                </a:cxn>
                <a:cxn ang="0">
                  <a:pos x="755" y="987"/>
                </a:cxn>
                <a:cxn ang="0">
                  <a:pos x="518" y="1029"/>
                </a:cxn>
                <a:cxn ang="0">
                  <a:pos x="292" y="960"/>
                </a:cxn>
                <a:cxn ang="0">
                  <a:pos x="115" y="787"/>
                </a:cxn>
                <a:cxn ang="0">
                  <a:pos x="44" y="541"/>
                </a:cxn>
                <a:cxn ang="0">
                  <a:pos x="96" y="299"/>
                </a:cxn>
                <a:cxn ang="0">
                  <a:pos x="267" y="102"/>
                </a:cxn>
                <a:cxn ang="0">
                  <a:pos x="196" y="103"/>
                </a:cxn>
                <a:cxn ang="0">
                  <a:pos x="36" y="330"/>
                </a:cxn>
                <a:cxn ang="0">
                  <a:pos x="6" y="597"/>
                </a:cxn>
                <a:cxn ang="0">
                  <a:pos x="111" y="856"/>
                </a:cxn>
                <a:cxn ang="0">
                  <a:pos x="315" y="1019"/>
                </a:cxn>
                <a:cxn ang="0">
                  <a:pos x="568" y="1071"/>
                </a:cxn>
                <a:cxn ang="0">
                  <a:pos x="822" y="1000"/>
                </a:cxn>
                <a:cxn ang="0">
                  <a:pos x="1000" y="831"/>
                </a:cxn>
                <a:cxn ang="0">
                  <a:pos x="1071" y="614"/>
                </a:cxn>
                <a:cxn ang="0">
                  <a:pos x="1029" y="386"/>
                </a:cxn>
                <a:cxn ang="0">
                  <a:pos x="883" y="207"/>
                </a:cxn>
                <a:cxn ang="0">
                  <a:pos x="682" y="127"/>
                </a:cxn>
                <a:cxn ang="0">
                  <a:pos x="465" y="142"/>
                </a:cxn>
                <a:cxn ang="0">
                  <a:pos x="282" y="257"/>
                </a:cxn>
                <a:cxn ang="0">
                  <a:pos x="186" y="424"/>
                </a:cxn>
                <a:cxn ang="0">
                  <a:pos x="184" y="614"/>
                </a:cxn>
                <a:cxn ang="0">
                  <a:pos x="275" y="787"/>
                </a:cxn>
                <a:cxn ang="0">
                  <a:pos x="422" y="883"/>
                </a:cxn>
                <a:cxn ang="0">
                  <a:pos x="597" y="902"/>
                </a:cxn>
                <a:cxn ang="0">
                  <a:pos x="766" y="837"/>
                </a:cxn>
                <a:cxn ang="0">
                  <a:pos x="868" y="718"/>
                </a:cxn>
                <a:cxn ang="0">
                  <a:pos x="899" y="572"/>
                </a:cxn>
                <a:cxn ang="0">
                  <a:pos x="856" y="426"/>
                </a:cxn>
                <a:cxn ang="0">
                  <a:pos x="757" y="326"/>
                </a:cxn>
                <a:cxn ang="0">
                  <a:pos x="495" y="311"/>
                </a:cxn>
                <a:cxn ang="0">
                  <a:pos x="361" y="445"/>
                </a:cxn>
                <a:cxn ang="0">
                  <a:pos x="392" y="660"/>
                </a:cxn>
                <a:cxn ang="0">
                  <a:pos x="557" y="737"/>
                </a:cxn>
                <a:cxn ang="0">
                  <a:pos x="705" y="658"/>
                </a:cxn>
                <a:cxn ang="0">
                  <a:pos x="714" y="522"/>
                </a:cxn>
                <a:cxn ang="0">
                  <a:pos x="628" y="455"/>
                </a:cxn>
                <a:cxn ang="0">
                  <a:pos x="572" y="509"/>
                </a:cxn>
              </a:cxnLst>
              <a:rect l="0" t="0" r="r" b="b"/>
              <a:pathLst>
                <a:path w="1073" h="1071">
                  <a:moveTo>
                    <a:pt x="572" y="509"/>
                  </a:moveTo>
                  <a:lnTo>
                    <a:pt x="595" y="497"/>
                  </a:lnTo>
                  <a:lnTo>
                    <a:pt x="620" y="497"/>
                  </a:lnTo>
                  <a:lnTo>
                    <a:pt x="643" y="505"/>
                  </a:lnTo>
                  <a:lnTo>
                    <a:pt x="662" y="522"/>
                  </a:lnTo>
                  <a:lnTo>
                    <a:pt x="674" y="539"/>
                  </a:lnTo>
                  <a:lnTo>
                    <a:pt x="680" y="559"/>
                  </a:lnTo>
                  <a:lnTo>
                    <a:pt x="684" y="580"/>
                  </a:lnTo>
                  <a:lnTo>
                    <a:pt x="682" y="599"/>
                  </a:lnTo>
                  <a:lnTo>
                    <a:pt x="678" y="618"/>
                  </a:lnTo>
                  <a:lnTo>
                    <a:pt x="668" y="637"/>
                  </a:lnTo>
                  <a:lnTo>
                    <a:pt x="655" y="655"/>
                  </a:lnTo>
                  <a:lnTo>
                    <a:pt x="639" y="668"/>
                  </a:lnTo>
                  <a:lnTo>
                    <a:pt x="612" y="683"/>
                  </a:lnTo>
                  <a:lnTo>
                    <a:pt x="584" y="691"/>
                  </a:lnTo>
                  <a:lnTo>
                    <a:pt x="555" y="695"/>
                  </a:lnTo>
                  <a:lnTo>
                    <a:pt x="526" y="693"/>
                  </a:lnTo>
                  <a:lnTo>
                    <a:pt x="497" y="687"/>
                  </a:lnTo>
                  <a:lnTo>
                    <a:pt x="470" y="674"/>
                  </a:lnTo>
                  <a:lnTo>
                    <a:pt x="447" y="657"/>
                  </a:lnTo>
                  <a:lnTo>
                    <a:pt x="426" y="635"/>
                  </a:lnTo>
                  <a:lnTo>
                    <a:pt x="407" y="603"/>
                  </a:lnTo>
                  <a:lnTo>
                    <a:pt x="395" y="568"/>
                  </a:lnTo>
                  <a:lnTo>
                    <a:pt x="390" y="532"/>
                  </a:lnTo>
                  <a:lnTo>
                    <a:pt x="394" y="495"/>
                  </a:lnTo>
                  <a:lnTo>
                    <a:pt x="403" y="461"/>
                  </a:lnTo>
                  <a:lnTo>
                    <a:pt x="419" y="428"/>
                  </a:lnTo>
                  <a:lnTo>
                    <a:pt x="442" y="397"/>
                  </a:lnTo>
                  <a:lnTo>
                    <a:pt x="470" y="372"/>
                  </a:lnTo>
                  <a:lnTo>
                    <a:pt x="513" y="349"/>
                  </a:lnTo>
                  <a:lnTo>
                    <a:pt x="557" y="334"/>
                  </a:lnTo>
                  <a:lnTo>
                    <a:pt x="603" y="328"/>
                  </a:lnTo>
                  <a:lnTo>
                    <a:pt x="649" y="332"/>
                  </a:lnTo>
                  <a:lnTo>
                    <a:pt x="691" y="342"/>
                  </a:lnTo>
                  <a:lnTo>
                    <a:pt x="733" y="363"/>
                  </a:lnTo>
                  <a:lnTo>
                    <a:pt x="770" y="390"/>
                  </a:lnTo>
                  <a:lnTo>
                    <a:pt x="803" y="424"/>
                  </a:lnTo>
                  <a:lnTo>
                    <a:pt x="818" y="447"/>
                  </a:lnTo>
                  <a:lnTo>
                    <a:pt x="831" y="472"/>
                  </a:lnTo>
                  <a:lnTo>
                    <a:pt x="841" y="497"/>
                  </a:lnTo>
                  <a:lnTo>
                    <a:pt x="849" y="522"/>
                  </a:lnTo>
                  <a:lnTo>
                    <a:pt x="856" y="574"/>
                  </a:lnTo>
                  <a:lnTo>
                    <a:pt x="853" y="626"/>
                  </a:lnTo>
                  <a:lnTo>
                    <a:pt x="839" y="678"/>
                  </a:lnTo>
                  <a:lnTo>
                    <a:pt x="816" y="724"/>
                  </a:lnTo>
                  <a:lnTo>
                    <a:pt x="801" y="747"/>
                  </a:lnTo>
                  <a:lnTo>
                    <a:pt x="783" y="766"/>
                  </a:lnTo>
                  <a:lnTo>
                    <a:pt x="764" y="785"/>
                  </a:lnTo>
                  <a:lnTo>
                    <a:pt x="741" y="802"/>
                  </a:lnTo>
                  <a:lnTo>
                    <a:pt x="712" y="820"/>
                  </a:lnTo>
                  <a:lnTo>
                    <a:pt x="684" y="835"/>
                  </a:lnTo>
                  <a:lnTo>
                    <a:pt x="655" y="847"/>
                  </a:lnTo>
                  <a:lnTo>
                    <a:pt x="624" y="854"/>
                  </a:lnTo>
                  <a:lnTo>
                    <a:pt x="591" y="860"/>
                  </a:lnTo>
                  <a:lnTo>
                    <a:pt x="561" y="862"/>
                  </a:lnTo>
                  <a:lnTo>
                    <a:pt x="530" y="862"/>
                  </a:lnTo>
                  <a:lnTo>
                    <a:pt x="499" y="858"/>
                  </a:lnTo>
                  <a:lnTo>
                    <a:pt x="468" y="852"/>
                  </a:lnTo>
                  <a:lnTo>
                    <a:pt x="438" y="843"/>
                  </a:lnTo>
                  <a:lnTo>
                    <a:pt x="409" y="831"/>
                  </a:lnTo>
                  <a:lnTo>
                    <a:pt x="382" y="818"/>
                  </a:lnTo>
                  <a:lnTo>
                    <a:pt x="355" y="801"/>
                  </a:lnTo>
                  <a:lnTo>
                    <a:pt x="330" y="781"/>
                  </a:lnTo>
                  <a:lnTo>
                    <a:pt x="307" y="758"/>
                  </a:lnTo>
                  <a:lnTo>
                    <a:pt x="286" y="733"/>
                  </a:lnTo>
                  <a:lnTo>
                    <a:pt x="265" y="703"/>
                  </a:lnTo>
                  <a:lnTo>
                    <a:pt x="250" y="672"/>
                  </a:lnTo>
                  <a:lnTo>
                    <a:pt x="236" y="637"/>
                  </a:lnTo>
                  <a:lnTo>
                    <a:pt x="227" y="605"/>
                  </a:lnTo>
                  <a:lnTo>
                    <a:pt x="219" y="570"/>
                  </a:lnTo>
                  <a:lnTo>
                    <a:pt x="217" y="536"/>
                  </a:lnTo>
                  <a:lnTo>
                    <a:pt x="217" y="503"/>
                  </a:lnTo>
                  <a:lnTo>
                    <a:pt x="221" y="468"/>
                  </a:lnTo>
                  <a:lnTo>
                    <a:pt x="228" y="436"/>
                  </a:lnTo>
                  <a:lnTo>
                    <a:pt x="240" y="403"/>
                  </a:lnTo>
                  <a:lnTo>
                    <a:pt x="253" y="370"/>
                  </a:lnTo>
                  <a:lnTo>
                    <a:pt x="271" y="342"/>
                  </a:lnTo>
                  <a:lnTo>
                    <a:pt x="290" y="313"/>
                  </a:lnTo>
                  <a:lnTo>
                    <a:pt x="313" y="286"/>
                  </a:lnTo>
                  <a:lnTo>
                    <a:pt x="340" y="261"/>
                  </a:lnTo>
                  <a:lnTo>
                    <a:pt x="369" y="238"/>
                  </a:lnTo>
                  <a:lnTo>
                    <a:pt x="403" y="215"/>
                  </a:lnTo>
                  <a:lnTo>
                    <a:pt x="442" y="198"/>
                  </a:lnTo>
                  <a:lnTo>
                    <a:pt x="478" y="182"/>
                  </a:lnTo>
                  <a:lnTo>
                    <a:pt x="518" y="173"/>
                  </a:lnTo>
                  <a:lnTo>
                    <a:pt x="557" y="165"/>
                  </a:lnTo>
                  <a:lnTo>
                    <a:pt x="597" y="163"/>
                  </a:lnTo>
                  <a:lnTo>
                    <a:pt x="636" y="163"/>
                  </a:lnTo>
                  <a:lnTo>
                    <a:pt x="676" y="167"/>
                  </a:lnTo>
                  <a:lnTo>
                    <a:pt x="714" y="175"/>
                  </a:lnTo>
                  <a:lnTo>
                    <a:pt x="751" y="186"/>
                  </a:lnTo>
                  <a:lnTo>
                    <a:pt x="787" y="201"/>
                  </a:lnTo>
                  <a:lnTo>
                    <a:pt x="824" y="219"/>
                  </a:lnTo>
                  <a:lnTo>
                    <a:pt x="856" y="240"/>
                  </a:lnTo>
                  <a:lnTo>
                    <a:pt x="887" y="267"/>
                  </a:lnTo>
                  <a:lnTo>
                    <a:pt x="916" y="294"/>
                  </a:lnTo>
                  <a:lnTo>
                    <a:pt x="943" y="326"/>
                  </a:lnTo>
                  <a:lnTo>
                    <a:pt x="968" y="365"/>
                  </a:lnTo>
                  <a:lnTo>
                    <a:pt x="989" y="403"/>
                  </a:lnTo>
                  <a:lnTo>
                    <a:pt x="1006" y="443"/>
                  </a:lnTo>
                  <a:lnTo>
                    <a:pt x="1018" y="484"/>
                  </a:lnTo>
                  <a:lnTo>
                    <a:pt x="1025" y="526"/>
                  </a:lnTo>
                  <a:lnTo>
                    <a:pt x="1029" y="568"/>
                  </a:lnTo>
                  <a:lnTo>
                    <a:pt x="1029" y="610"/>
                  </a:lnTo>
                  <a:lnTo>
                    <a:pt x="1023" y="653"/>
                  </a:lnTo>
                  <a:lnTo>
                    <a:pt x="1014" y="693"/>
                  </a:lnTo>
                  <a:lnTo>
                    <a:pt x="1002" y="733"/>
                  </a:lnTo>
                  <a:lnTo>
                    <a:pt x="985" y="774"/>
                  </a:lnTo>
                  <a:lnTo>
                    <a:pt x="964" y="810"/>
                  </a:lnTo>
                  <a:lnTo>
                    <a:pt x="939" y="847"/>
                  </a:lnTo>
                  <a:lnTo>
                    <a:pt x="910" y="879"/>
                  </a:lnTo>
                  <a:lnTo>
                    <a:pt x="877" y="910"/>
                  </a:lnTo>
                  <a:lnTo>
                    <a:pt x="841" y="939"/>
                  </a:lnTo>
                  <a:lnTo>
                    <a:pt x="799" y="966"/>
                  </a:lnTo>
                  <a:lnTo>
                    <a:pt x="755" y="987"/>
                  </a:lnTo>
                  <a:lnTo>
                    <a:pt x="709" y="1006"/>
                  </a:lnTo>
                  <a:lnTo>
                    <a:pt x="661" y="1018"/>
                  </a:lnTo>
                  <a:lnTo>
                    <a:pt x="614" y="1025"/>
                  </a:lnTo>
                  <a:lnTo>
                    <a:pt x="566" y="1029"/>
                  </a:lnTo>
                  <a:lnTo>
                    <a:pt x="518" y="1029"/>
                  </a:lnTo>
                  <a:lnTo>
                    <a:pt x="470" y="1023"/>
                  </a:lnTo>
                  <a:lnTo>
                    <a:pt x="424" y="1014"/>
                  </a:lnTo>
                  <a:lnTo>
                    <a:pt x="378" y="1000"/>
                  </a:lnTo>
                  <a:lnTo>
                    <a:pt x="334" y="983"/>
                  </a:lnTo>
                  <a:lnTo>
                    <a:pt x="292" y="960"/>
                  </a:lnTo>
                  <a:lnTo>
                    <a:pt x="251" y="935"/>
                  </a:lnTo>
                  <a:lnTo>
                    <a:pt x="213" y="904"/>
                  </a:lnTo>
                  <a:lnTo>
                    <a:pt x="179" y="870"/>
                  </a:lnTo>
                  <a:lnTo>
                    <a:pt x="146" y="831"/>
                  </a:lnTo>
                  <a:lnTo>
                    <a:pt x="115" y="787"/>
                  </a:lnTo>
                  <a:lnTo>
                    <a:pt x="90" y="739"/>
                  </a:lnTo>
                  <a:lnTo>
                    <a:pt x="71" y="691"/>
                  </a:lnTo>
                  <a:lnTo>
                    <a:pt x="58" y="643"/>
                  </a:lnTo>
                  <a:lnTo>
                    <a:pt x="48" y="593"/>
                  </a:lnTo>
                  <a:lnTo>
                    <a:pt x="44" y="541"/>
                  </a:lnTo>
                  <a:lnTo>
                    <a:pt x="44" y="491"/>
                  </a:lnTo>
                  <a:lnTo>
                    <a:pt x="50" y="441"/>
                  </a:lnTo>
                  <a:lnTo>
                    <a:pt x="61" y="393"/>
                  </a:lnTo>
                  <a:lnTo>
                    <a:pt x="77" y="345"/>
                  </a:lnTo>
                  <a:lnTo>
                    <a:pt x="96" y="299"/>
                  </a:lnTo>
                  <a:lnTo>
                    <a:pt x="121" y="253"/>
                  </a:lnTo>
                  <a:lnTo>
                    <a:pt x="152" y="211"/>
                  </a:lnTo>
                  <a:lnTo>
                    <a:pt x="184" y="173"/>
                  </a:lnTo>
                  <a:lnTo>
                    <a:pt x="225" y="134"/>
                  </a:lnTo>
                  <a:lnTo>
                    <a:pt x="267" y="102"/>
                  </a:lnTo>
                  <a:lnTo>
                    <a:pt x="305" y="152"/>
                  </a:lnTo>
                  <a:lnTo>
                    <a:pt x="378" y="0"/>
                  </a:lnTo>
                  <a:lnTo>
                    <a:pt x="203" y="17"/>
                  </a:lnTo>
                  <a:lnTo>
                    <a:pt x="242" y="67"/>
                  </a:lnTo>
                  <a:lnTo>
                    <a:pt x="196" y="103"/>
                  </a:lnTo>
                  <a:lnTo>
                    <a:pt x="154" y="144"/>
                  </a:lnTo>
                  <a:lnTo>
                    <a:pt x="117" y="186"/>
                  </a:lnTo>
                  <a:lnTo>
                    <a:pt x="84" y="232"/>
                  </a:lnTo>
                  <a:lnTo>
                    <a:pt x="58" y="280"/>
                  </a:lnTo>
                  <a:lnTo>
                    <a:pt x="36" y="330"/>
                  </a:lnTo>
                  <a:lnTo>
                    <a:pt x="19" y="382"/>
                  </a:lnTo>
                  <a:lnTo>
                    <a:pt x="8" y="436"/>
                  </a:lnTo>
                  <a:lnTo>
                    <a:pt x="2" y="489"/>
                  </a:lnTo>
                  <a:lnTo>
                    <a:pt x="0" y="543"/>
                  </a:lnTo>
                  <a:lnTo>
                    <a:pt x="6" y="597"/>
                  </a:lnTo>
                  <a:lnTo>
                    <a:pt x="15" y="651"/>
                  </a:lnTo>
                  <a:lnTo>
                    <a:pt x="31" y="705"/>
                  </a:lnTo>
                  <a:lnTo>
                    <a:pt x="52" y="756"/>
                  </a:lnTo>
                  <a:lnTo>
                    <a:pt x="79" y="808"/>
                  </a:lnTo>
                  <a:lnTo>
                    <a:pt x="111" y="856"/>
                  </a:lnTo>
                  <a:lnTo>
                    <a:pt x="146" y="898"/>
                  </a:lnTo>
                  <a:lnTo>
                    <a:pt x="184" y="935"/>
                  </a:lnTo>
                  <a:lnTo>
                    <a:pt x="225" y="968"/>
                  </a:lnTo>
                  <a:lnTo>
                    <a:pt x="269" y="996"/>
                  </a:lnTo>
                  <a:lnTo>
                    <a:pt x="315" y="1019"/>
                  </a:lnTo>
                  <a:lnTo>
                    <a:pt x="363" y="1041"/>
                  </a:lnTo>
                  <a:lnTo>
                    <a:pt x="413" y="1054"/>
                  </a:lnTo>
                  <a:lnTo>
                    <a:pt x="465" y="1066"/>
                  </a:lnTo>
                  <a:lnTo>
                    <a:pt x="515" y="1071"/>
                  </a:lnTo>
                  <a:lnTo>
                    <a:pt x="568" y="1071"/>
                  </a:lnTo>
                  <a:lnTo>
                    <a:pt x="620" y="1067"/>
                  </a:lnTo>
                  <a:lnTo>
                    <a:pt x="672" y="1058"/>
                  </a:lnTo>
                  <a:lnTo>
                    <a:pt x="722" y="1044"/>
                  </a:lnTo>
                  <a:lnTo>
                    <a:pt x="772" y="1025"/>
                  </a:lnTo>
                  <a:lnTo>
                    <a:pt x="822" y="1000"/>
                  </a:lnTo>
                  <a:lnTo>
                    <a:pt x="868" y="971"/>
                  </a:lnTo>
                  <a:lnTo>
                    <a:pt x="908" y="941"/>
                  </a:lnTo>
                  <a:lnTo>
                    <a:pt x="943" y="908"/>
                  </a:lnTo>
                  <a:lnTo>
                    <a:pt x="974" y="872"/>
                  </a:lnTo>
                  <a:lnTo>
                    <a:pt x="1000" y="831"/>
                  </a:lnTo>
                  <a:lnTo>
                    <a:pt x="1023" y="791"/>
                  </a:lnTo>
                  <a:lnTo>
                    <a:pt x="1043" y="749"/>
                  </a:lnTo>
                  <a:lnTo>
                    <a:pt x="1056" y="705"/>
                  </a:lnTo>
                  <a:lnTo>
                    <a:pt x="1068" y="660"/>
                  </a:lnTo>
                  <a:lnTo>
                    <a:pt x="1071" y="614"/>
                  </a:lnTo>
                  <a:lnTo>
                    <a:pt x="1073" y="568"/>
                  </a:lnTo>
                  <a:lnTo>
                    <a:pt x="1070" y="520"/>
                  </a:lnTo>
                  <a:lnTo>
                    <a:pt x="1062" y="476"/>
                  </a:lnTo>
                  <a:lnTo>
                    <a:pt x="1048" y="430"/>
                  </a:lnTo>
                  <a:lnTo>
                    <a:pt x="1029" y="386"/>
                  </a:lnTo>
                  <a:lnTo>
                    <a:pt x="1006" y="342"/>
                  </a:lnTo>
                  <a:lnTo>
                    <a:pt x="979" y="301"/>
                  </a:lnTo>
                  <a:lnTo>
                    <a:pt x="950" y="267"/>
                  </a:lnTo>
                  <a:lnTo>
                    <a:pt x="918" y="234"/>
                  </a:lnTo>
                  <a:lnTo>
                    <a:pt x="883" y="207"/>
                  </a:lnTo>
                  <a:lnTo>
                    <a:pt x="847" y="184"/>
                  </a:lnTo>
                  <a:lnTo>
                    <a:pt x="806" y="163"/>
                  </a:lnTo>
                  <a:lnTo>
                    <a:pt x="766" y="148"/>
                  </a:lnTo>
                  <a:lnTo>
                    <a:pt x="726" y="134"/>
                  </a:lnTo>
                  <a:lnTo>
                    <a:pt x="682" y="127"/>
                  </a:lnTo>
                  <a:lnTo>
                    <a:pt x="639" y="121"/>
                  </a:lnTo>
                  <a:lnTo>
                    <a:pt x="595" y="121"/>
                  </a:lnTo>
                  <a:lnTo>
                    <a:pt x="551" y="123"/>
                  </a:lnTo>
                  <a:lnTo>
                    <a:pt x="509" y="130"/>
                  </a:lnTo>
                  <a:lnTo>
                    <a:pt x="465" y="142"/>
                  </a:lnTo>
                  <a:lnTo>
                    <a:pt x="422" y="159"/>
                  </a:lnTo>
                  <a:lnTo>
                    <a:pt x="382" y="178"/>
                  </a:lnTo>
                  <a:lnTo>
                    <a:pt x="344" y="203"/>
                  </a:lnTo>
                  <a:lnTo>
                    <a:pt x="311" y="228"/>
                  </a:lnTo>
                  <a:lnTo>
                    <a:pt x="282" y="257"/>
                  </a:lnTo>
                  <a:lnTo>
                    <a:pt x="255" y="288"/>
                  </a:lnTo>
                  <a:lnTo>
                    <a:pt x="232" y="319"/>
                  </a:lnTo>
                  <a:lnTo>
                    <a:pt x="213" y="353"/>
                  </a:lnTo>
                  <a:lnTo>
                    <a:pt x="198" y="388"/>
                  </a:lnTo>
                  <a:lnTo>
                    <a:pt x="186" y="424"/>
                  </a:lnTo>
                  <a:lnTo>
                    <a:pt x="179" y="463"/>
                  </a:lnTo>
                  <a:lnTo>
                    <a:pt x="175" y="499"/>
                  </a:lnTo>
                  <a:lnTo>
                    <a:pt x="175" y="537"/>
                  </a:lnTo>
                  <a:lnTo>
                    <a:pt x="177" y="576"/>
                  </a:lnTo>
                  <a:lnTo>
                    <a:pt x="184" y="614"/>
                  </a:lnTo>
                  <a:lnTo>
                    <a:pt x="196" y="653"/>
                  </a:lnTo>
                  <a:lnTo>
                    <a:pt x="209" y="689"/>
                  </a:lnTo>
                  <a:lnTo>
                    <a:pt x="228" y="724"/>
                  </a:lnTo>
                  <a:lnTo>
                    <a:pt x="251" y="758"/>
                  </a:lnTo>
                  <a:lnTo>
                    <a:pt x="275" y="787"/>
                  </a:lnTo>
                  <a:lnTo>
                    <a:pt x="301" y="812"/>
                  </a:lnTo>
                  <a:lnTo>
                    <a:pt x="328" y="833"/>
                  </a:lnTo>
                  <a:lnTo>
                    <a:pt x="359" y="852"/>
                  </a:lnTo>
                  <a:lnTo>
                    <a:pt x="390" y="870"/>
                  </a:lnTo>
                  <a:lnTo>
                    <a:pt x="422" y="883"/>
                  </a:lnTo>
                  <a:lnTo>
                    <a:pt x="457" y="893"/>
                  </a:lnTo>
                  <a:lnTo>
                    <a:pt x="492" y="900"/>
                  </a:lnTo>
                  <a:lnTo>
                    <a:pt x="526" y="904"/>
                  </a:lnTo>
                  <a:lnTo>
                    <a:pt x="563" y="904"/>
                  </a:lnTo>
                  <a:lnTo>
                    <a:pt x="597" y="902"/>
                  </a:lnTo>
                  <a:lnTo>
                    <a:pt x="634" y="895"/>
                  </a:lnTo>
                  <a:lnTo>
                    <a:pt x="668" y="887"/>
                  </a:lnTo>
                  <a:lnTo>
                    <a:pt x="701" y="873"/>
                  </a:lnTo>
                  <a:lnTo>
                    <a:pt x="733" y="856"/>
                  </a:lnTo>
                  <a:lnTo>
                    <a:pt x="766" y="837"/>
                  </a:lnTo>
                  <a:lnTo>
                    <a:pt x="791" y="818"/>
                  </a:lnTo>
                  <a:lnTo>
                    <a:pt x="814" y="795"/>
                  </a:lnTo>
                  <a:lnTo>
                    <a:pt x="835" y="772"/>
                  </a:lnTo>
                  <a:lnTo>
                    <a:pt x="853" y="745"/>
                  </a:lnTo>
                  <a:lnTo>
                    <a:pt x="868" y="718"/>
                  </a:lnTo>
                  <a:lnTo>
                    <a:pt x="879" y="691"/>
                  </a:lnTo>
                  <a:lnTo>
                    <a:pt x="889" y="662"/>
                  </a:lnTo>
                  <a:lnTo>
                    <a:pt x="895" y="633"/>
                  </a:lnTo>
                  <a:lnTo>
                    <a:pt x="899" y="603"/>
                  </a:lnTo>
                  <a:lnTo>
                    <a:pt x="899" y="572"/>
                  </a:lnTo>
                  <a:lnTo>
                    <a:pt x="897" y="543"/>
                  </a:lnTo>
                  <a:lnTo>
                    <a:pt x="891" y="513"/>
                  </a:lnTo>
                  <a:lnTo>
                    <a:pt x="883" y="484"/>
                  </a:lnTo>
                  <a:lnTo>
                    <a:pt x="872" y="455"/>
                  </a:lnTo>
                  <a:lnTo>
                    <a:pt x="856" y="426"/>
                  </a:lnTo>
                  <a:lnTo>
                    <a:pt x="839" y="399"/>
                  </a:lnTo>
                  <a:lnTo>
                    <a:pt x="822" y="378"/>
                  </a:lnTo>
                  <a:lnTo>
                    <a:pt x="801" y="359"/>
                  </a:lnTo>
                  <a:lnTo>
                    <a:pt x="780" y="342"/>
                  </a:lnTo>
                  <a:lnTo>
                    <a:pt x="757" y="326"/>
                  </a:lnTo>
                  <a:lnTo>
                    <a:pt x="707" y="303"/>
                  </a:lnTo>
                  <a:lnTo>
                    <a:pt x="655" y="292"/>
                  </a:lnTo>
                  <a:lnTo>
                    <a:pt x="601" y="288"/>
                  </a:lnTo>
                  <a:lnTo>
                    <a:pt x="547" y="294"/>
                  </a:lnTo>
                  <a:lnTo>
                    <a:pt x="495" y="311"/>
                  </a:lnTo>
                  <a:lnTo>
                    <a:pt x="470" y="322"/>
                  </a:lnTo>
                  <a:lnTo>
                    <a:pt x="445" y="338"/>
                  </a:lnTo>
                  <a:lnTo>
                    <a:pt x="409" y="368"/>
                  </a:lnTo>
                  <a:lnTo>
                    <a:pt x="382" y="405"/>
                  </a:lnTo>
                  <a:lnTo>
                    <a:pt x="361" y="445"/>
                  </a:lnTo>
                  <a:lnTo>
                    <a:pt x="349" y="488"/>
                  </a:lnTo>
                  <a:lnTo>
                    <a:pt x="347" y="532"/>
                  </a:lnTo>
                  <a:lnTo>
                    <a:pt x="353" y="576"/>
                  </a:lnTo>
                  <a:lnTo>
                    <a:pt x="367" y="620"/>
                  </a:lnTo>
                  <a:lnTo>
                    <a:pt x="392" y="660"/>
                  </a:lnTo>
                  <a:lnTo>
                    <a:pt x="419" y="689"/>
                  </a:lnTo>
                  <a:lnTo>
                    <a:pt x="449" y="710"/>
                  </a:lnTo>
                  <a:lnTo>
                    <a:pt x="482" y="726"/>
                  </a:lnTo>
                  <a:lnTo>
                    <a:pt x="518" y="735"/>
                  </a:lnTo>
                  <a:lnTo>
                    <a:pt x="557" y="737"/>
                  </a:lnTo>
                  <a:lnTo>
                    <a:pt x="593" y="731"/>
                  </a:lnTo>
                  <a:lnTo>
                    <a:pt x="630" y="720"/>
                  </a:lnTo>
                  <a:lnTo>
                    <a:pt x="664" y="701"/>
                  </a:lnTo>
                  <a:lnTo>
                    <a:pt x="687" y="681"/>
                  </a:lnTo>
                  <a:lnTo>
                    <a:pt x="705" y="658"/>
                  </a:lnTo>
                  <a:lnTo>
                    <a:pt x="718" y="633"/>
                  </a:lnTo>
                  <a:lnTo>
                    <a:pt x="726" y="607"/>
                  </a:lnTo>
                  <a:lnTo>
                    <a:pt x="728" y="578"/>
                  </a:lnTo>
                  <a:lnTo>
                    <a:pt x="724" y="551"/>
                  </a:lnTo>
                  <a:lnTo>
                    <a:pt x="714" y="522"/>
                  </a:lnTo>
                  <a:lnTo>
                    <a:pt x="699" y="497"/>
                  </a:lnTo>
                  <a:lnTo>
                    <a:pt x="684" y="482"/>
                  </a:lnTo>
                  <a:lnTo>
                    <a:pt x="666" y="468"/>
                  </a:lnTo>
                  <a:lnTo>
                    <a:pt x="647" y="461"/>
                  </a:lnTo>
                  <a:lnTo>
                    <a:pt x="628" y="455"/>
                  </a:lnTo>
                  <a:lnTo>
                    <a:pt x="607" y="455"/>
                  </a:lnTo>
                  <a:lnTo>
                    <a:pt x="586" y="457"/>
                  </a:lnTo>
                  <a:lnTo>
                    <a:pt x="566" y="463"/>
                  </a:lnTo>
                  <a:lnTo>
                    <a:pt x="547" y="474"/>
                  </a:lnTo>
                  <a:lnTo>
                    <a:pt x="572" y="509"/>
                  </a:lnTo>
                  <a:close/>
                </a:path>
              </a:pathLst>
            </a:custGeom>
            <a:solidFill>
              <a:srgbClr val="003300"/>
            </a:solidFill>
            <a:ln w="38100" cmpd="sng">
              <a:solidFill>
                <a:srgbClr val="003300"/>
              </a:solidFill>
              <a:round/>
              <a:headEnd/>
              <a:tailEnd/>
            </a:ln>
          </p:spPr>
          <p:txBody>
            <a:bodyPr/>
            <a:lstStyle/>
            <a:p>
              <a:endParaRPr lang="ja-JP" altLang="en-US"/>
            </a:p>
          </p:txBody>
        </p:sp>
        <p:sp>
          <p:nvSpPr>
            <p:cNvPr id="7210" name="Freeform 42"/>
            <p:cNvSpPr>
              <a:spLocks/>
            </p:cNvSpPr>
            <p:nvPr userDrawn="1"/>
          </p:nvSpPr>
          <p:spPr bwMode="auto">
            <a:xfrm>
              <a:off x="1148" y="787"/>
              <a:ext cx="85" cy="162"/>
            </a:xfrm>
            <a:custGeom>
              <a:avLst/>
              <a:gdLst/>
              <a:ahLst/>
              <a:cxnLst>
                <a:cxn ang="0">
                  <a:pos x="290" y="2"/>
                </a:cxn>
                <a:cxn ang="0">
                  <a:pos x="277" y="20"/>
                </a:cxn>
                <a:cxn ang="0">
                  <a:pos x="254" y="52"/>
                </a:cxn>
                <a:cxn ang="0">
                  <a:pos x="204" y="119"/>
                </a:cxn>
                <a:cxn ang="0">
                  <a:pos x="127" y="235"/>
                </a:cxn>
                <a:cxn ang="0">
                  <a:pos x="62" y="354"/>
                </a:cxn>
                <a:cxn ang="0">
                  <a:pos x="27" y="444"/>
                </a:cxn>
                <a:cxn ang="0">
                  <a:pos x="8" y="534"/>
                </a:cxn>
                <a:cxn ang="0">
                  <a:pos x="0" y="624"/>
                </a:cxn>
                <a:cxn ang="0">
                  <a:pos x="6" y="715"/>
                </a:cxn>
                <a:cxn ang="0">
                  <a:pos x="25" y="805"/>
                </a:cxn>
                <a:cxn ang="0">
                  <a:pos x="54" y="889"/>
                </a:cxn>
                <a:cxn ang="0">
                  <a:pos x="94" y="974"/>
                </a:cxn>
                <a:cxn ang="0">
                  <a:pos x="179" y="1097"/>
                </a:cxn>
                <a:cxn ang="0">
                  <a:pos x="252" y="1174"/>
                </a:cxn>
                <a:cxn ang="0">
                  <a:pos x="315" y="1231"/>
                </a:cxn>
                <a:cxn ang="0">
                  <a:pos x="348" y="1258"/>
                </a:cxn>
                <a:cxn ang="0">
                  <a:pos x="359" y="1266"/>
                </a:cxn>
                <a:cxn ang="0">
                  <a:pos x="363" y="1266"/>
                </a:cxn>
                <a:cxn ang="0">
                  <a:pos x="373" y="1258"/>
                </a:cxn>
                <a:cxn ang="0">
                  <a:pos x="404" y="1229"/>
                </a:cxn>
                <a:cxn ang="0">
                  <a:pos x="463" y="1170"/>
                </a:cxn>
                <a:cxn ang="0">
                  <a:pos x="526" y="1093"/>
                </a:cxn>
                <a:cxn ang="0">
                  <a:pos x="569" y="1026"/>
                </a:cxn>
                <a:cxn ang="0">
                  <a:pos x="611" y="926"/>
                </a:cxn>
                <a:cxn ang="0">
                  <a:pos x="649" y="766"/>
                </a:cxn>
                <a:cxn ang="0">
                  <a:pos x="661" y="603"/>
                </a:cxn>
                <a:cxn ang="0">
                  <a:pos x="657" y="530"/>
                </a:cxn>
                <a:cxn ang="0">
                  <a:pos x="642" y="465"/>
                </a:cxn>
                <a:cxn ang="0">
                  <a:pos x="605" y="381"/>
                </a:cxn>
                <a:cxn ang="0">
                  <a:pos x="559" y="311"/>
                </a:cxn>
                <a:cxn ang="0">
                  <a:pos x="463" y="196"/>
                </a:cxn>
                <a:cxn ang="0">
                  <a:pos x="292" y="0"/>
                </a:cxn>
              </a:cxnLst>
              <a:rect l="0" t="0" r="r" b="b"/>
              <a:pathLst>
                <a:path w="661" h="1268">
                  <a:moveTo>
                    <a:pt x="292" y="0"/>
                  </a:moveTo>
                  <a:lnTo>
                    <a:pt x="290" y="2"/>
                  </a:lnTo>
                  <a:lnTo>
                    <a:pt x="285" y="10"/>
                  </a:lnTo>
                  <a:lnTo>
                    <a:pt x="277" y="20"/>
                  </a:lnTo>
                  <a:lnTo>
                    <a:pt x="265" y="35"/>
                  </a:lnTo>
                  <a:lnTo>
                    <a:pt x="254" y="52"/>
                  </a:lnTo>
                  <a:lnTo>
                    <a:pt x="238" y="71"/>
                  </a:lnTo>
                  <a:lnTo>
                    <a:pt x="204" y="119"/>
                  </a:lnTo>
                  <a:lnTo>
                    <a:pt x="165" y="175"/>
                  </a:lnTo>
                  <a:lnTo>
                    <a:pt x="127" y="235"/>
                  </a:lnTo>
                  <a:lnTo>
                    <a:pt x="92" y="294"/>
                  </a:lnTo>
                  <a:lnTo>
                    <a:pt x="62" y="354"/>
                  </a:lnTo>
                  <a:lnTo>
                    <a:pt x="43" y="398"/>
                  </a:lnTo>
                  <a:lnTo>
                    <a:pt x="27" y="444"/>
                  </a:lnTo>
                  <a:lnTo>
                    <a:pt x="16" y="488"/>
                  </a:lnTo>
                  <a:lnTo>
                    <a:pt x="8" y="534"/>
                  </a:lnTo>
                  <a:lnTo>
                    <a:pt x="2" y="580"/>
                  </a:lnTo>
                  <a:lnTo>
                    <a:pt x="0" y="624"/>
                  </a:lnTo>
                  <a:lnTo>
                    <a:pt x="2" y="670"/>
                  </a:lnTo>
                  <a:lnTo>
                    <a:pt x="6" y="715"/>
                  </a:lnTo>
                  <a:lnTo>
                    <a:pt x="14" y="761"/>
                  </a:lnTo>
                  <a:lnTo>
                    <a:pt x="25" y="805"/>
                  </a:lnTo>
                  <a:lnTo>
                    <a:pt x="39" y="847"/>
                  </a:lnTo>
                  <a:lnTo>
                    <a:pt x="54" y="889"/>
                  </a:lnTo>
                  <a:lnTo>
                    <a:pt x="73" y="932"/>
                  </a:lnTo>
                  <a:lnTo>
                    <a:pt x="94" y="974"/>
                  </a:lnTo>
                  <a:lnTo>
                    <a:pt x="144" y="1053"/>
                  </a:lnTo>
                  <a:lnTo>
                    <a:pt x="179" y="1097"/>
                  </a:lnTo>
                  <a:lnTo>
                    <a:pt x="215" y="1137"/>
                  </a:lnTo>
                  <a:lnTo>
                    <a:pt x="252" y="1174"/>
                  </a:lnTo>
                  <a:lnTo>
                    <a:pt x="285" y="1206"/>
                  </a:lnTo>
                  <a:lnTo>
                    <a:pt x="315" y="1231"/>
                  </a:lnTo>
                  <a:lnTo>
                    <a:pt x="340" y="1250"/>
                  </a:lnTo>
                  <a:lnTo>
                    <a:pt x="348" y="1258"/>
                  </a:lnTo>
                  <a:lnTo>
                    <a:pt x="356" y="1264"/>
                  </a:lnTo>
                  <a:lnTo>
                    <a:pt x="359" y="1266"/>
                  </a:lnTo>
                  <a:lnTo>
                    <a:pt x="361" y="1268"/>
                  </a:lnTo>
                  <a:lnTo>
                    <a:pt x="363" y="1266"/>
                  </a:lnTo>
                  <a:lnTo>
                    <a:pt x="367" y="1264"/>
                  </a:lnTo>
                  <a:lnTo>
                    <a:pt x="373" y="1258"/>
                  </a:lnTo>
                  <a:lnTo>
                    <a:pt x="382" y="1250"/>
                  </a:lnTo>
                  <a:lnTo>
                    <a:pt x="404" y="1229"/>
                  </a:lnTo>
                  <a:lnTo>
                    <a:pt x="432" y="1202"/>
                  </a:lnTo>
                  <a:lnTo>
                    <a:pt x="463" y="1170"/>
                  </a:lnTo>
                  <a:lnTo>
                    <a:pt x="496" y="1133"/>
                  </a:lnTo>
                  <a:lnTo>
                    <a:pt x="526" y="1093"/>
                  </a:lnTo>
                  <a:lnTo>
                    <a:pt x="553" y="1053"/>
                  </a:lnTo>
                  <a:lnTo>
                    <a:pt x="569" y="1026"/>
                  </a:lnTo>
                  <a:lnTo>
                    <a:pt x="584" y="995"/>
                  </a:lnTo>
                  <a:lnTo>
                    <a:pt x="611" y="926"/>
                  </a:lnTo>
                  <a:lnTo>
                    <a:pt x="632" y="849"/>
                  </a:lnTo>
                  <a:lnTo>
                    <a:pt x="649" y="766"/>
                  </a:lnTo>
                  <a:lnTo>
                    <a:pt x="659" y="684"/>
                  </a:lnTo>
                  <a:lnTo>
                    <a:pt x="661" y="603"/>
                  </a:lnTo>
                  <a:lnTo>
                    <a:pt x="661" y="567"/>
                  </a:lnTo>
                  <a:lnTo>
                    <a:pt x="657" y="530"/>
                  </a:lnTo>
                  <a:lnTo>
                    <a:pt x="649" y="496"/>
                  </a:lnTo>
                  <a:lnTo>
                    <a:pt x="642" y="465"/>
                  </a:lnTo>
                  <a:lnTo>
                    <a:pt x="624" y="421"/>
                  </a:lnTo>
                  <a:lnTo>
                    <a:pt x="605" y="381"/>
                  </a:lnTo>
                  <a:lnTo>
                    <a:pt x="584" y="344"/>
                  </a:lnTo>
                  <a:lnTo>
                    <a:pt x="559" y="311"/>
                  </a:lnTo>
                  <a:lnTo>
                    <a:pt x="511" y="250"/>
                  </a:lnTo>
                  <a:lnTo>
                    <a:pt x="463" y="196"/>
                  </a:lnTo>
                  <a:lnTo>
                    <a:pt x="379" y="98"/>
                  </a:lnTo>
                  <a:lnTo>
                    <a:pt x="292" y="0"/>
                  </a:lnTo>
                  <a:close/>
                </a:path>
              </a:pathLst>
            </a:custGeom>
            <a:solidFill>
              <a:srgbClr val="003300"/>
            </a:solidFill>
            <a:ln w="38100" cmpd="sng">
              <a:solidFill>
                <a:srgbClr val="003300"/>
              </a:solidFill>
              <a:round/>
              <a:headEnd/>
              <a:tailEnd/>
            </a:ln>
          </p:spPr>
          <p:txBody>
            <a:bodyPr/>
            <a:lstStyle/>
            <a:p>
              <a:endParaRPr lang="ja-JP" altLang="en-US"/>
            </a:p>
          </p:txBody>
        </p:sp>
        <p:sp>
          <p:nvSpPr>
            <p:cNvPr id="7211" name="Freeform 43"/>
            <p:cNvSpPr>
              <a:spLocks/>
            </p:cNvSpPr>
            <p:nvPr userDrawn="1"/>
          </p:nvSpPr>
          <p:spPr bwMode="auto">
            <a:xfrm>
              <a:off x="1045" y="839"/>
              <a:ext cx="107" cy="126"/>
            </a:xfrm>
            <a:custGeom>
              <a:avLst/>
              <a:gdLst/>
              <a:ahLst/>
              <a:cxnLst>
                <a:cxn ang="0">
                  <a:pos x="2" y="0"/>
                </a:cxn>
                <a:cxn ang="0">
                  <a:pos x="2" y="25"/>
                </a:cxn>
                <a:cxn ang="0">
                  <a:pos x="0" y="43"/>
                </a:cxn>
                <a:cxn ang="0">
                  <a:pos x="0" y="150"/>
                </a:cxn>
                <a:cxn ang="0">
                  <a:pos x="2" y="217"/>
                </a:cxn>
                <a:cxn ang="0">
                  <a:pos x="6" y="286"/>
                </a:cxn>
                <a:cxn ang="0">
                  <a:pos x="13" y="358"/>
                </a:cxn>
                <a:cxn ang="0">
                  <a:pos x="23" y="423"/>
                </a:cxn>
                <a:cxn ang="0">
                  <a:pos x="34" y="471"/>
                </a:cxn>
                <a:cxn ang="0">
                  <a:pos x="48" y="515"/>
                </a:cxn>
                <a:cxn ang="0">
                  <a:pos x="65" y="559"/>
                </a:cxn>
                <a:cxn ang="0">
                  <a:pos x="84" y="601"/>
                </a:cxn>
                <a:cxn ang="0">
                  <a:pos x="107" y="640"/>
                </a:cxn>
                <a:cxn ang="0">
                  <a:pos x="132" y="678"/>
                </a:cxn>
                <a:cxn ang="0">
                  <a:pos x="159" y="713"/>
                </a:cxn>
                <a:cxn ang="0">
                  <a:pos x="190" y="747"/>
                </a:cxn>
                <a:cxn ang="0">
                  <a:pos x="223" y="778"/>
                </a:cxn>
                <a:cxn ang="0">
                  <a:pos x="257" y="809"/>
                </a:cxn>
                <a:cxn ang="0">
                  <a:pos x="294" y="836"/>
                </a:cxn>
                <a:cxn ang="0">
                  <a:pos x="332" y="861"/>
                </a:cxn>
                <a:cxn ang="0">
                  <a:pos x="372" y="884"/>
                </a:cxn>
                <a:cxn ang="0">
                  <a:pos x="413" y="905"/>
                </a:cxn>
                <a:cxn ang="0">
                  <a:pos x="501" y="939"/>
                </a:cxn>
                <a:cxn ang="0">
                  <a:pos x="555" y="955"/>
                </a:cxn>
                <a:cxn ang="0">
                  <a:pos x="607" y="966"/>
                </a:cxn>
                <a:cxn ang="0">
                  <a:pos x="658" y="974"/>
                </a:cxn>
                <a:cxn ang="0">
                  <a:pos x="705" y="982"/>
                </a:cxn>
                <a:cxn ang="0">
                  <a:pos x="745" y="984"/>
                </a:cxn>
                <a:cxn ang="0">
                  <a:pos x="776" y="985"/>
                </a:cxn>
                <a:cxn ang="0">
                  <a:pos x="787" y="987"/>
                </a:cxn>
                <a:cxn ang="0">
                  <a:pos x="802" y="987"/>
                </a:cxn>
                <a:cxn ang="0">
                  <a:pos x="802" y="985"/>
                </a:cxn>
                <a:cxn ang="0">
                  <a:pos x="804" y="980"/>
                </a:cxn>
                <a:cxn ang="0">
                  <a:pos x="806" y="972"/>
                </a:cxn>
                <a:cxn ang="0">
                  <a:pos x="808" y="960"/>
                </a:cxn>
                <a:cxn ang="0">
                  <a:pos x="814" y="930"/>
                </a:cxn>
                <a:cxn ang="0">
                  <a:pos x="822" y="893"/>
                </a:cxn>
                <a:cxn ang="0">
                  <a:pos x="827" y="847"/>
                </a:cxn>
                <a:cxn ang="0">
                  <a:pos x="831" y="799"/>
                </a:cxn>
                <a:cxn ang="0">
                  <a:pos x="833" y="749"/>
                </a:cxn>
                <a:cxn ang="0">
                  <a:pos x="831" y="699"/>
                </a:cxn>
                <a:cxn ang="0">
                  <a:pos x="827" y="669"/>
                </a:cxn>
                <a:cxn ang="0">
                  <a:pos x="822" y="634"/>
                </a:cxn>
                <a:cxn ang="0">
                  <a:pos x="802" y="563"/>
                </a:cxn>
                <a:cxn ang="0">
                  <a:pos x="774" y="488"/>
                </a:cxn>
                <a:cxn ang="0">
                  <a:pos x="739" y="413"/>
                </a:cxn>
                <a:cxn ang="0">
                  <a:pos x="699" y="340"/>
                </a:cxn>
                <a:cxn ang="0">
                  <a:pos x="655" y="273"/>
                </a:cxn>
                <a:cxn ang="0">
                  <a:pos x="632" y="242"/>
                </a:cxn>
                <a:cxn ang="0">
                  <a:pos x="607" y="215"/>
                </a:cxn>
                <a:cxn ang="0">
                  <a:pos x="582" y="192"/>
                </a:cxn>
                <a:cxn ang="0">
                  <a:pos x="557" y="171"/>
                </a:cxn>
                <a:cxn ang="0">
                  <a:pos x="516" y="146"/>
                </a:cxn>
                <a:cxn ang="0">
                  <a:pos x="478" y="125"/>
                </a:cxn>
                <a:cxn ang="0">
                  <a:pos x="438" y="108"/>
                </a:cxn>
                <a:cxn ang="0">
                  <a:pos x="399" y="96"/>
                </a:cxn>
                <a:cxn ang="0">
                  <a:pos x="324" y="75"/>
                </a:cxn>
                <a:cxn ang="0">
                  <a:pos x="253" y="60"/>
                </a:cxn>
                <a:cxn ang="0">
                  <a:pos x="127" y="31"/>
                </a:cxn>
                <a:cxn ang="0">
                  <a:pos x="2" y="0"/>
                </a:cxn>
              </a:cxnLst>
              <a:rect l="0" t="0" r="r" b="b"/>
              <a:pathLst>
                <a:path w="833" h="987">
                  <a:moveTo>
                    <a:pt x="2" y="0"/>
                  </a:moveTo>
                  <a:lnTo>
                    <a:pt x="2" y="25"/>
                  </a:lnTo>
                  <a:lnTo>
                    <a:pt x="0" y="43"/>
                  </a:lnTo>
                  <a:lnTo>
                    <a:pt x="0" y="150"/>
                  </a:lnTo>
                  <a:lnTo>
                    <a:pt x="2" y="217"/>
                  </a:lnTo>
                  <a:lnTo>
                    <a:pt x="6" y="286"/>
                  </a:lnTo>
                  <a:lnTo>
                    <a:pt x="13" y="358"/>
                  </a:lnTo>
                  <a:lnTo>
                    <a:pt x="23" y="423"/>
                  </a:lnTo>
                  <a:lnTo>
                    <a:pt x="34" y="471"/>
                  </a:lnTo>
                  <a:lnTo>
                    <a:pt x="48" y="515"/>
                  </a:lnTo>
                  <a:lnTo>
                    <a:pt x="65" y="559"/>
                  </a:lnTo>
                  <a:lnTo>
                    <a:pt x="84" y="601"/>
                  </a:lnTo>
                  <a:lnTo>
                    <a:pt x="107" y="640"/>
                  </a:lnTo>
                  <a:lnTo>
                    <a:pt x="132" y="678"/>
                  </a:lnTo>
                  <a:lnTo>
                    <a:pt x="159" y="713"/>
                  </a:lnTo>
                  <a:lnTo>
                    <a:pt x="190" y="747"/>
                  </a:lnTo>
                  <a:lnTo>
                    <a:pt x="223" y="778"/>
                  </a:lnTo>
                  <a:lnTo>
                    <a:pt x="257" y="809"/>
                  </a:lnTo>
                  <a:lnTo>
                    <a:pt x="294" y="836"/>
                  </a:lnTo>
                  <a:lnTo>
                    <a:pt x="332" y="861"/>
                  </a:lnTo>
                  <a:lnTo>
                    <a:pt x="372" y="884"/>
                  </a:lnTo>
                  <a:lnTo>
                    <a:pt x="413" y="905"/>
                  </a:lnTo>
                  <a:lnTo>
                    <a:pt x="501" y="939"/>
                  </a:lnTo>
                  <a:lnTo>
                    <a:pt x="555" y="955"/>
                  </a:lnTo>
                  <a:lnTo>
                    <a:pt x="607" y="966"/>
                  </a:lnTo>
                  <a:lnTo>
                    <a:pt x="658" y="974"/>
                  </a:lnTo>
                  <a:lnTo>
                    <a:pt x="705" y="982"/>
                  </a:lnTo>
                  <a:lnTo>
                    <a:pt x="745" y="984"/>
                  </a:lnTo>
                  <a:lnTo>
                    <a:pt x="776" y="985"/>
                  </a:lnTo>
                  <a:lnTo>
                    <a:pt x="787" y="987"/>
                  </a:lnTo>
                  <a:lnTo>
                    <a:pt x="802" y="987"/>
                  </a:lnTo>
                  <a:lnTo>
                    <a:pt x="802" y="985"/>
                  </a:lnTo>
                  <a:lnTo>
                    <a:pt x="804" y="980"/>
                  </a:lnTo>
                  <a:lnTo>
                    <a:pt x="806" y="972"/>
                  </a:lnTo>
                  <a:lnTo>
                    <a:pt x="808" y="960"/>
                  </a:lnTo>
                  <a:lnTo>
                    <a:pt x="814" y="930"/>
                  </a:lnTo>
                  <a:lnTo>
                    <a:pt x="822" y="893"/>
                  </a:lnTo>
                  <a:lnTo>
                    <a:pt x="827" y="847"/>
                  </a:lnTo>
                  <a:lnTo>
                    <a:pt x="831" y="799"/>
                  </a:lnTo>
                  <a:lnTo>
                    <a:pt x="833" y="749"/>
                  </a:lnTo>
                  <a:lnTo>
                    <a:pt x="831" y="699"/>
                  </a:lnTo>
                  <a:lnTo>
                    <a:pt x="827" y="669"/>
                  </a:lnTo>
                  <a:lnTo>
                    <a:pt x="822" y="634"/>
                  </a:lnTo>
                  <a:lnTo>
                    <a:pt x="802" y="563"/>
                  </a:lnTo>
                  <a:lnTo>
                    <a:pt x="774" y="488"/>
                  </a:lnTo>
                  <a:lnTo>
                    <a:pt x="739" y="413"/>
                  </a:lnTo>
                  <a:lnTo>
                    <a:pt x="699" y="340"/>
                  </a:lnTo>
                  <a:lnTo>
                    <a:pt x="655" y="273"/>
                  </a:lnTo>
                  <a:lnTo>
                    <a:pt x="632" y="242"/>
                  </a:lnTo>
                  <a:lnTo>
                    <a:pt x="607" y="215"/>
                  </a:lnTo>
                  <a:lnTo>
                    <a:pt x="582" y="192"/>
                  </a:lnTo>
                  <a:lnTo>
                    <a:pt x="557" y="171"/>
                  </a:lnTo>
                  <a:lnTo>
                    <a:pt x="516" y="146"/>
                  </a:lnTo>
                  <a:lnTo>
                    <a:pt x="478" y="125"/>
                  </a:lnTo>
                  <a:lnTo>
                    <a:pt x="438" y="108"/>
                  </a:lnTo>
                  <a:lnTo>
                    <a:pt x="399" y="96"/>
                  </a:lnTo>
                  <a:lnTo>
                    <a:pt x="324" y="75"/>
                  </a:lnTo>
                  <a:lnTo>
                    <a:pt x="253" y="60"/>
                  </a:lnTo>
                  <a:lnTo>
                    <a:pt x="127" y="31"/>
                  </a:lnTo>
                  <a:lnTo>
                    <a:pt x="2" y="0"/>
                  </a:lnTo>
                  <a:close/>
                </a:path>
              </a:pathLst>
            </a:custGeom>
            <a:solidFill>
              <a:srgbClr val="003300"/>
            </a:solidFill>
            <a:ln w="38100" cmpd="sng">
              <a:solidFill>
                <a:srgbClr val="003300"/>
              </a:solidFill>
              <a:round/>
              <a:headEnd/>
              <a:tailEnd/>
            </a:ln>
          </p:spPr>
          <p:txBody>
            <a:bodyPr/>
            <a:lstStyle/>
            <a:p>
              <a:endParaRPr lang="ja-JP" altLang="en-US"/>
            </a:p>
          </p:txBody>
        </p:sp>
        <p:sp>
          <p:nvSpPr>
            <p:cNvPr id="7212" name="Freeform 44"/>
            <p:cNvSpPr>
              <a:spLocks/>
            </p:cNvSpPr>
            <p:nvPr userDrawn="1"/>
          </p:nvSpPr>
          <p:spPr bwMode="auto">
            <a:xfrm>
              <a:off x="962" y="940"/>
              <a:ext cx="157" cy="88"/>
            </a:xfrm>
            <a:custGeom>
              <a:avLst/>
              <a:gdLst/>
              <a:ahLst/>
              <a:cxnLst>
                <a:cxn ang="0">
                  <a:pos x="2" y="190"/>
                </a:cxn>
                <a:cxn ang="0">
                  <a:pos x="13" y="209"/>
                </a:cxn>
                <a:cxn ang="0">
                  <a:pos x="36" y="242"/>
                </a:cxn>
                <a:cxn ang="0">
                  <a:pos x="86" y="309"/>
                </a:cxn>
                <a:cxn ang="0">
                  <a:pos x="171" y="416"/>
                </a:cxn>
                <a:cxn ang="0">
                  <a:pos x="265" y="516"/>
                </a:cxn>
                <a:cxn ang="0">
                  <a:pos x="340" y="578"/>
                </a:cxn>
                <a:cxn ang="0">
                  <a:pos x="420" y="624"/>
                </a:cxn>
                <a:cxn ang="0">
                  <a:pos x="505" y="658"/>
                </a:cxn>
                <a:cxn ang="0">
                  <a:pos x="591" y="681"/>
                </a:cxn>
                <a:cxn ang="0">
                  <a:pos x="681" y="691"/>
                </a:cxn>
                <a:cxn ang="0">
                  <a:pos x="774" y="689"/>
                </a:cxn>
                <a:cxn ang="0">
                  <a:pos x="956" y="654"/>
                </a:cxn>
                <a:cxn ang="0">
                  <a:pos x="1058" y="612"/>
                </a:cxn>
                <a:cxn ang="0">
                  <a:pos x="1144" y="568"/>
                </a:cxn>
                <a:cxn ang="0">
                  <a:pos x="1204" y="530"/>
                </a:cxn>
                <a:cxn ang="0">
                  <a:pos x="1221" y="518"/>
                </a:cxn>
                <a:cxn ang="0">
                  <a:pos x="1227" y="514"/>
                </a:cxn>
                <a:cxn ang="0">
                  <a:pos x="1225" y="509"/>
                </a:cxn>
                <a:cxn ang="0">
                  <a:pos x="1215" y="489"/>
                </a:cxn>
                <a:cxn ang="0">
                  <a:pos x="1186" y="428"/>
                </a:cxn>
                <a:cxn ang="0">
                  <a:pos x="1140" y="345"/>
                </a:cxn>
                <a:cxn ang="0">
                  <a:pos x="1083" y="265"/>
                </a:cxn>
                <a:cxn ang="0">
                  <a:pos x="1037" y="219"/>
                </a:cxn>
                <a:cxn ang="0">
                  <a:pos x="912" y="128"/>
                </a:cxn>
                <a:cxn ang="0">
                  <a:pos x="764" y="52"/>
                </a:cxn>
                <a:cxn ang="0">
                  <a:pos x="653" y="13"/>
                </a:cxn>
                <a:cxn ang="0">
                  <a:pos x="583" y="2"/>
                </a:cxn>
                <a:cxn ang="0">
                  <a:pos x="503" y="2"/>
                </a:cxn>
                <a:cxn ang="0">
                  <a:pos x="416" y="19"/>
                </a:cxn>
                <a:cxn ang="0">
                  <a:pos x="305" y="59"/>
                </a:cxn>
                <a:cxn ang="0">
                  <a:pos x="0" y="188"/>
                </a:cxn>
              </a:cxnLst>
              <a:rect l="0" t="0" r="r" b="b"/>
              <a:pathLst>
                <a:path w="1227" h="693">
                  <a:moveTo>
                    <a:pt x="0" y="188"/>
                  </a:moveTo>
                  <a:lnTo>
                    <a:pt x="2" y="190"/>
                  </a:lnTo>
                  <a:lnTo>
                    <a:pt x="5" y="197"/>
                  </a:lnTo>
                  <a:lnTo>
                    <a:pt x="13" y="209"/>
                  </a:lnTo>
                  <a:lnTo>
                    <a:pt x="25" y="222"/>
                  </a:lnTo>
                  <a:lnTo>
                    <a:pt x="36" y="242"/>
                  </a:lnTo>
                  <a:lnTo>
                    <a:pt x="51" y="263"/>
                  </a:lnTo>
                  <a:lnTo>
                    <a:pt x="86" y="309"/>
                  </a:lnTo>
                  <a:lnTo>
                    <a:pt x="126" y="363"/>
                  </a:lnTo>
                  <a:lnTo>
                    <a:pt x="171" y="416"/>
                  </a:lnTo>
                  <a:lnTo>
                    <a:pt x="219" y="470"/>
                  </a:lnTo>
                  <a:lnTo>
                    <a:pt x="265" y="516"/>
                  </a:lnTo>
                  <a:lnTo>
                    <a:pt x="301" y="549"/>
                  </a:lnTo>
                  <a:lnTo>
                    <a:pt x="340" y="578"/>
                  </a:lnTo>
                  <a:lnTo>
                    <a:pt x="380" y="603"/>
                  </a:lnTo>
                  <a:lnTo>
                    <a:pt x="420" y="624"/>
                  </a:lnTo>
                  <a:lnTo>
                    <a:pt x="461" y="643"/>
                  </a:lnTo>
                  <a:lnTo>
                    <a:pt x="505" y="658"/>
                  </a:lnTo>
                  <a:lnTo>
                    <a:pt x="547" y="672"/>
                  </a:lnTo>
                  <a:lnTo>
                    <a:pt x="591" y="681"/>
                  </a:lnTo>
                  <a:lnTo>
                    <a:pt x="637" y="687"/>
                  </a:lnTo>
                  <a:lnTo>
                    <a:pt x="681" y="691"/>
                  </a:lnTo>
                  <a:lnTo>
                    <a:pt x="727" y="693"/>
                  </a:lnTo>
                  <a:lnTo>
                    <a:pt x="774" y="689"/>
                  </a:lnTo>
                  <a:lnTo>
                    <a:pt x="864" y="678"/>
                  </a:lnTo>
                  <a:lnTo>
                    <a:pt x="956" y="654"/>
                  </a:lnTo>
                  <a:lnTo>
                    <a:pt x="1008" y="635"/>
                  </a:lnTo>
                  <a:lnTo>
                    <a:pt x="1058" y="612"/>
                  </a:lnTo>
                  <a:lnTo>
                    <a:pt x="1104" y="589"/>
                  </a:lnTo>
                  <a:lnTo>
                    <a:pt x="1144" y="568"/>
                  </a:lnTo>
                  <a:lnTo>
                    <a:pt x="1179" y="547"/>
                  </a:lnTo>
                  <a:lnTo>
                    <a:pt x="1204" y="530"/>
                  </a:lnTo>
                  <a:lnTo>
                    <a:pt x="1213" y="524"/>
                  </a:lnTo>
                  <a:lnTo>
                    <a:pt x="1221" y="518"/>
                  </a:lnTo>
                  <a:lnTo>
                    <a:pt x="1225" y="516"/>
                  </a:lnTo>
                  <a:lnTo>
                    <a:pt x="1227" y="514"/>
                  </a:lnTo>
                  <a:lnTo>
                    <a:pt x="1227" y="512"/>
                  </a:lnTo>
                  <a:lnTo>
                    <a:pt x="1225" y="509"/>
                  </a:lnTo>
                  <a:lnTo>
                    <a:pt x="1221" y="499"/>
                  </a:lnTo>
                  <a:lnTo>
                    <a:pt x="1215" y="489"/>
                  </a:lnTo>
                  <a:lnTo>
                    <a:pt x="1204" y="462"/>
                  </a:lnTo>
                  <a:lnTo>
                    <a:pt x="1186" y="428"/>
                  </a:lnTo>
                  <a:lnTo>
                    <a:pt x="1165" y="388"/>
                  </a:lnTo>
                  <a:lnTo>
                    <a:pt x="1140" y="345"/>
                  </a:lnTo>
                  <a:lnTo>
                    <a:pt x="1113" y="305"/>
                  </a:lnTo>
                  <a:lnTo>
                    <a:pt x="1083" y="265"/>
                  </a:lnTo>
                  <a:lnTo>
                    <a:pt x="1062" y="242"/>
                  </a:lnTo>
                  <a:lnTo>
                    <a:pt x="1037" y="219"/>
                  </a:lnTo>
                  <a:lnTo>
                    <a:pt x="979" y="172"/>
                  </a:lnTo>
                  <a:lnTo>
                    <a:pt x="912" y="128"/>
                  </a:lnTo>
                  <a:lnTo>
                    <a:pt x="841" y="86"/>
                  </a:lnTo>
                  <a:lnTo>
                    <a:pt x="764" y="52"/>
                  </a:lnTo>
                  <a:lnTo>
                    <a:pt x="689" y="25"/>
                  </a:lnTo>
                  <a:lnTo>
                    <a:pt x="653" y="13"/>
                  </a:lnTo>
                  <a:lnTo>
                    <a:pt x="616" y="5"/>
                  </a:lnTo>
                  <a:lnTo>
                    <a:pt x="583" y="2"/>
                  </a:lnTo>
                  <a:lnTo>
                    <a:pt x="551" y="0"/>
                  </a:lnTo>
                  <a:lnTo>
                    <a:pt x="503" y="2"/>
                  </a:lnTo>
                  <a:lnTo>
                    <a:pt x="459" y="9"/>
                  </a:lnTo>
                  <a:lnTo>
                    <a:pt x="416" y="19"/>
                  </a:lnTo>
                  <a:lnTo>
                    <a:pt x="378" y="30"/>
                  </a:lnTo>
                  <a:lnTo>
                    <a:pt x="305" y="59"/>
                  </a:lnTo>
                  <a:lnTo>
                    <a:pt x="238" y="88"/>
                  </a:lnTo>
                  <a:lnTo>
                    <a:pt x="0" y="188"/>
                  </a:lnTo>
                  <a:close/>
                </a:path>
              </a:pathLst>
            </a:custGeom>
            <a:solidFill>
              <a:srgbClr val="003300"/>
            </a:solidFill>
            <a:ln w="38100" cmpd="sng">
              <a:solidFill>
                <a:srgbClr val="003300"/>
              </a:solidFill>
              <a:round/>
              <a:headEnd/>
              <a:tailEnd/>
            </a:ln>
          </p:spPr>
          <p:txBody>
            <a:bodyPr/>
            <a:lstStyle/>
            <a:p>
              <a:endParaRPr lang="ja-JP" altLang="en-US"/>
            </a:p>
          </p:txBody>
        </p:sp>
        <p:sp>
          <p:nvSpPr>
            <p:cNvPr id="7213" name="Freeform 45"/>
            <p:cNvSpPr>
              <a:spLocks/>
            </p:cNvSpPr>
            <p:nvPr userDrawn="1"/>
          </p:nvSpPr>
          <p:spPr bwMode="auto">
            <a:xfrm>
              <a:off x="968" y="1038"/>
              <a:ext cx="152" cy="90"/>
            </a:xfrm>
            <a:custGeom>
              <a:avLst/>
              <a:gdLst/>
              <a:ahLst/>
              <a:cxnLst>
                <a:cxn ang="0">
                  <a:pos x="1" y="589"/>
                </a:cxn>
                <a:cxn ang="0">
                  <a:pos x="23" y="595"/>
                </a:cxn>
                <a:cxn ang="0">
                  <a:pos x="61" y="608"/>
                </a:cxn>
                <a:cxn ang="0">
                  <a:pos x="140" y="635"/>
                </a:cxn>
                <a:cxn ang="0">
                  <a:pos x="272" y="672"/>
                </a:cxn>
                <a:cxn ang="0">
                  <a:pos x="407" y="699"/>
                </a:cxn>
                <a:cxn ang="0">
                  <a:pos x="503" y="704"/>
                </a:cxn>
                <a:cxn ang="0">
                  <a:pos x="595" y="695"/>
                </a:cxn>
                <a:cxn ang="0">
                  <a:pos x="685" y="674"/>
                </a:cxn>
                <a:cxn ang="0">
                  <a:pos x="768" y="639"/>
                </a:cxn>
                <a:cxn ang="0">
                  <a:pos x="846" y="595"/>
                </a:cxn>
                <a:cxn ang="0">
                  <a:pos x="919" y="539"/>
                </a:cxn>
                <a:cxn ang="0">
                  <a:pos x="987" y="476"/>
                </a:cxn>
                <a:cxn ang="0">
                  <a:pos x="1077" y="357"/>
                </a:cxn>
                <a:cxn ang="0">
                  <a:pos x="1129" y="265"/>
                </a:cxn>
                <a:cxn ang="0">
                  <a:pos x="1163" y="186"/>
                </a:cxn>
                <a:cxn ang="0">
                  <a:pos x="1179" y="146"/>
                </a:cxn>
                <a:cxn ang="0">
                  <a:pos x="1184" y="132"/>
                </a:cxn>
                <a:cxn ang="0">
                  <a:pos x="1182" y="128"/>
                </a:cxn>
                <a:cxn ang="0">
                  <a:pos x="1171" y="123"/>
                </a:cxn>
                <a:cxn ang="0">
                  <a:pos x="1134" y="101"/>
                </a:cxn>
                <a:cxn ang="0">
                  <a:pos x="1060" y="63"/>
                </a:cxn>
                <a:cxn ang="0">
                  <a:pos x="967" y="27"/>
                </a:cxn>
                <a:cxn ang="0">
                  <a:pos x="889" y="7"/>
                </a:cxn>
                <a:cxn ang="0">
                  <a:pos x="781" y="0"/>
                </a:cxn>
                <a:cxn ang="0">
                  <a:pos x="618" y="11"/>
                </a:cxn>
                <a:cxn ang="0">
                  <a:pos x="459" y="50"/>
                </a:cxn>
                <a:cxn ang="0">
                  <a:pos x="391" y="78"/>
                </a:cxn>
                <a:cxn ang="0">
                  <a:pos x="334" y="113"/>
                </a:cxn>
                <a:cxn ang="0">
                  <a:pos x="265" y="174"/>
                </a:cxn>
                <a:cxn ang="0">
                  <a:pos x="213" y="240"/>
                </a:cxn>
                <a:cxn ang="0">
                  <a:pos x="149" y="336"/>
                </a:cxn>
                <a:cxn ang="0">
                  <a:pos x="0" y="587"/>
                </a:cxn>
              </a:cxnLst>
              <a:rect l="0" t="0" r="r" b="b"/>
              <a:pathLst>
                <a:path w="1184" h="704">
                  <a:moveTo>
                    <a:pt x="0" y="587"/>
                  </a:moveTo>
                  <a:lnTo>
                    <a:pt x="1" y="589"/>
                  </a:lnTo>
                  <a:lnTo>
                    <a:pt x="11" y="591"/>
                  </a:lnTo>
                  <a:lnTo>
                    <a:pt x="23" y="595"/>
                  </a:lnTo>
                  <a:lnTo>
                    <a:pt x="40" y="603"/>
                  </a:lnTo>
                  <a:lnTo>
                    <a:pt x="61" y="608"/>
                  </a:lnTo>
                  <a:lnTo>
                    <a:pt x="84" y="616"/>
                  </a:lnTo>
                  <a:lnTo>
                    <a:pt x="140" y="635"/>
                  </a:lnTo>
                  <a:lnTo>
                    <a:pt x="205" y="654"/>
                  </a:lnTo>
                  <a:lnTo>
                    <a:pt x="272" y="672"/>
                  </a:lnTo>
                  <a:lnTo>
                    <a:pt x="341" y="687"/>
                  </a:lnTo>
                  <a:lnTo>
                    <a:pt x="407" y="699"/>
                  </a:lnTo>
                  <a:lnTo>
                    <a:pt x="455" y="702"/>
                  </a:lnTo>
                  <a:lnTo>
                    <a:pt x="503" y="704"/>
                  </a:lnTo>
                  <a:lnTo>
                    <a:pt x="551" y="701"/>
                  </a:lnTo>
                  <a:lnTo>
                    <a:pt x="595" y="695"/>
                  </a:lnTo>
                  <a:lnTo>
                    <a:pt x="641" y="685"/>
                  </a:lnTo>
                  <a:lnTo>
                    <a:pt x="685" y="674"/>
                  </a:lnTo>
                  <a:lnTo>
                    <a:pt x="727" y="658"/>
                  </a:lnTo>
                  <a:lnTo>
                    <a:pt x="768" y="639"/>
                  </a:lnTo>
                  <a:lnTo>
                    <a:pt x="808" y="618"/>
                  </a:lnTo>
                  <a:lnTo>
                    <a:pt x="846" y="595"/>
                  </a:lnTo>
                  <a:lnTo>
                    <a:pt x="885" y="568"/>
                  </a:lnTo>
                  <a:lnTo>
                    <a:pt x="919" y="539"/>
                  </a:lnTo>
                  <a:lnTo>
                    <a:pt x="954" y="509"/>
                  </a:lnTo>
                  <a:lnTo>
                    <a:pt x="987" y="476"/>
                  </a:lnTo>
                  <a:lnTo>
                    <a:pt x="1046" y="403"/>
                  </a:lnTo>
                  <a:lnTo>
                    <a:pt x="1077" y="357"/>
                  </a:lnTo>
                  <a:lnTo>
                    <a:pt x="1106" y="311"/>
                  </a:lnTo>
                  <a:lnTo>
                    <a:pt x="1129" y="265"/>
                  </a:lnTo>
                  <a:lnTo>
                    <a:pt x="1148" y="222"/>
                  </a:lnTo>
                  <a:lnTo>
                    <a:pt x="1163" y="186"/>
                  </a:lnTo>
                  <a:lnTo>
                    <a:pt x="1175" y="155"/>
                  </a:lnTo>
                  <a:lnTo>
                    <a:pt x="1179" y="146"/>
                  </a:lnTo>
                  <a:lnTo>
                    <a:pt x="1182" y="138"/>
                  </a:lnTo>
                  <a:lnTo>
                    <a:pt x="1184" y="132"/>
                  </a:lnTo>
                  <a:lnTo>
                    <a:pt x="1184" y="130"/>
                  </a:lnTo>
                  <a:lnTo>
                    <a:pt x="1182" y="128"/>
                  </a:lnTo>
                  <a:lnTo>
                    <a:pt x="1179" y="126"/>
                  </a:lnTo>
                  <a:lnTo>
                    <a:pt x="1171" y="123"/>
                  </a:lnTo>
                  <a:lnTo>
                    <a:pt x="1161" y="117"/>
                  </a:lnTo>
                  <a:lnTo>
                    <a:pt x="1134" y="101"/>
                  </a:lnTo>
                  <a:lnTo>
                    <a:pt x="1100" y="84"/>
                  </a:lnTo>
                  <a:lnTo>
                    <a:pt x="1060" y="63"/>
                  </a:lnTo>
                  <a:lnTo>
                    <a:pt x="1015" y="44"/>
                  </a:lnTo>
                  <a:lnTo>
                    <a:pt x="967" y="27"/>
                  </a:lnTo>
                  <a:lnTo>
                    <a:pt x="919" y="13"/>
                  </a:lnTo>
                  <a:lnTo>
                    <a:pt x="889" y="7"/>
                  </a:lnTo>
                  <a:lnTo>
                    <a:pt x="854" y="4"/>
                  </a:lnTo>
                  <a:lnTo>
                    <a:pt x="781" y="0"/>
                  </a:lnTo>
                  <a:lnTo>
                    <a:pt x="700" y="2"/>
                  </a:lnTo>
                  <a:lnTo>
                    <a:pt x="618" y="11"/>
                  </a:lnTo>
                  <a:lnTo>
                    <a:pt x="535" y="28"/>
                  </a:lnTo>
                  <a:lnTo>
                    <a:pt x="459" y="50"/>
                  </a:lnTo>
                  <a:lnTo>
                    <a:pt x="424" y="63"/>
                  </a:lnTo>
                  <a:lnTo>
                    <a:pt x="391" y="78"/>
                  </a:lnTo>
                  <a:lnTo>
                    <a:pt x="361" y="96"/>
                  </a:lnTo>
                  <a:lnTo>
                    <a:pt x="334" y="113"/>
                  </a:lnTo>
                  <a:lnTo>
                    <a:pt x="297" y="142"/>
                  </a:lnTo>
                  <a:lnTo>
                    <a:pt x="265" y="174"/>
                  </a:lnTo>
                  <a:lnTo>
                    <a:pt x="238" y="207"/>
                  </a:lnTo>
                  <a:lnTo>
                    <a:pt x="213" y="240"/>
                  </a:lnTo>
                  <a:lnTo>
                    <a:pt x="169" y="305"/>
                  </a:lnTo>
                  <a:lnTo>
                    <a:pt x="149" y="336"/>
                  </a:lnTo>
                  <a:lnTo>
                    <a:pt x="132" y="366"/>
                  </a:lnTo>
                  <a:lnTo>
                    <a:pt x="0" y="587"/>
                  </a:lnTo>
                  <a:close/>
                </a:path>
              </a:pathLst>
            </a:custGeom>
            <a:solidFill>
              <a:srgbClr val="003300"/>
            </a:solidFill>
            <a:ln w="38100" cmpd="sng">
              <a:solidFill>
                <a:srgbClr val="003300"/>
              </a:solidFill>
              <a:round/>
              <a:headEnd/>
              <a:tailEnd/>
            </a:ln>
          </p:spPr>
          <p:txBody>
            <a:bodyPr/>
            <a:lstStyle/>
            <a:p>
              <a:endParaRPr lang="ja-JP" altLang="en-US"/>
            </a:p>
          </p:txBody>
        </p:sp>
        <p:sp>
          <p:nvSpPr>
            <p:cNvPr id="7214" name="Freeform 46"/>
            <p:cNvSpPr>
              <a:spLocks/>
            </p:cNvSpPr>
            <p:nvPr userDrawn="1"/>
          </p:nvSpPr>
          <p:spPr bwMode="auto">
            <a:xfrm>
              <a:off x="1057" y="1095"/>
              <a:ext cx="99" cy="136"/>
            </a:xfrm>
            <a:custGeom>
              <a:avLst/>
              <a:gdLst/>
              <a:ahLst/>
              <a:cxnLst>
                <a:cxn ang="0">
                  <a:pos x="34" y="1066"/>
                </a:cxn>
                <a:cxn ang="0">
                  <a:pos x="55" y="1058"/>
                </a:cxn>
                <a:cxn ang="0">
                  <a:pos x="94" y="1047"/>
                </a:cxn>
                <a:cxn ang="0">
                  <a:pos x="175" y="1022"/>
                </a:cxn>
                <a:cxn ang="0">
                  <a:pos x="303" y="974"/>
                </a:cxn>
                <a:cxn ang="0">
                  <a:pos x="428" y="916"/>
                </a:cxn>
                <a:cxn ang="0">
                  <a:pos x="509" y="864"/>
                </a:cxn>
                <a:cxn ang="0">
                  <a:pos x="578" y="803"/>
                </a:cxn>
                <a:cxn ang="0">
                  <a:pos x="637" y="734"/>
                </a:cxn>
                <a:cxn ang="0">
                  <a:pos x="685" y="657"/>
                </a:cxn>
                <a:cxn ang="0">
                  <a:pos x="724" y="575"/>
                </a:cxn>
                <a:cxn ang="0">
                  <a:pos x="749" y="486"/>
                </a:cxn>
                <a:cxn ang="0">
                  <a:pos x="766" y="396"/>
                </a:cxn>
                <a:cxn ang="0">
                  <a:pos x="770" y="246"/>
                </a:cxn>
                <a:cxn ang="0">
                  <a:pos x="756" y="141"/>
                </a:cxn>
                <a:cxn ang="0">
                  <a:pos x="739" y="56"/>
                </a:cxn>
                <a:cxn ang="0">
                  <a:pos x="728" y="16"/>
                </a:cxn>
                <a:cxn ang="0">
                  <a:pos x="724" y="2"/>
                </a:cxn>
                <a:cxn ang="0">
                  <a:pos x="716" y="0"/>
                </a:cxn>
                <a:cxn ang="0">
                  <a:pos x="697" y="2"/>
                </a:cxn>
                <a:cxn ang="0">
                  <a:pos x="628" y="12"/>
                </a:cxn>
                <a:cxn ang="0">
                  <a:pos x="536" y="29"/>
                </a:cxn>
                <a:cxn ang="0">
                  <a:pos x="441" y="60"/>
                </a:cxn>
                <a:cxn ang="0">
                  <a:pos x="384" y="91"/>
                </a:cxn>
                <a:cxn ang="0">
                  <a:pos x="257" y="181"/>
                </a:cxn>
                <a:cxn ang="0">
                  <a:pos x="140" y="298"/>
                </a:cxn>
                <a:cxn ang="0">
                  <a:pos x="69" y="394"/>
                </a:cxn>
                <a:cxn ang="0">
                  <a:pos x="36" y="455"/>
                </a:cxn>
                <a:cxn ang="0">
                  <a:pos x="13" y="532"/>
                </a:cxn>
                <a:cxn ang="0">
                  <a:pos x="2" y="619"/>
                </a:cxn>
                <a:cxn ang="0">
                  <a:pos x="4" y="738"/>
                </a:cxn>
                <a:cxn ang="0">
                  <a:pos x="32" y="1066"/>
                </a:cxn>
              </a:cxnLst>
              <a:rect l="0" t="0" r="r" b="b"/>
              <a:pathLst>
                <a:path w="772" h="1066">
                  <a:moveTo>
                    <a:pt x="32" y="1066"/>
                  </a:moveTo>
                  <a:lnTo>
                    <a:pt x="34" y="1066"/>
                  </a:lnTo>
                  <a:lnTo>
                    <a:pt x="44" y="1062"/>
                  </a:lnTo>
                  <a:lnTo>
                    <a:pt x="55" y="1058"/>
                  </a:lnTo>
                  <a:lnTo>
                    <a:pt x="73" y="1055"/>
                  </a:lnTo>
                  <a:lnTo>
                    <a:pt x="94" y="1047"/>
                  </a:lnTo>
                  <a:lnTo>
                    <a:pt x="119" y="1039"/>
                  </a:lnTo>
                  <a:lnTo>
                    <a:pt x="175" y="1022"/>
                  </a:lnTo>
                  <a:lnTo>
                    <a:pt x="238" y="999"/>
                  </a:lnTo>
                  <a:lnTo>
                    <a:pt x="303" y="974"/>
                  </a:lnTo>
                  <a:lnTo>
                    <a:pt x="368" y="945"/>
                  </a:lnTo>
                  <a:lnTo>
                    <a:pt x="428" y="916"/>
                  </a:lnTo>
                  <a:lnTo>
                    <a:pt x="470" y="891"/>
                  </a:lnTo>
                  <a:lnTo>
                    <a:pt x="509" y="864"/>
                  </a:lnTo>
                  <a:lnTo>
                    <a:pt x="545" y="834"/>
                  </a:lnTo>
                  <a:lnTo>
                    <a:pt x="578" y="803"/>
                  </a:lnTo>
                  <a:lnTo>
                    <a:pt x="609" y="768"/>
                  </a:lnTo>
                  <a:lnTo>
                    <a:pt x="637" y="734"/>
                  </a:lnTo>
                  <a:lnTo>
                    <a:pt x="662" y="696"/>
                  </a:lnTo>
                  <a:lnTo>
                    <a:pt x="685" y="657"/>
                  </a:lnTo>
                  <a:lnTo>
                    <a:pt x="706" y="617"/>
                  </a:lnTo>
                  <a:lnTo>
                    <a:pt x="724" y="575"/>
                  </a:lnTo>
                  <a:lnTo>
                    <a:pt x="737" y="530"/>
                  </a:lnTo>
                  <a:lnTo>
                    <a:pt x="749" y="486"/>
                  </a:lnTo>
                  <a:lnTo>
                    <a:pt x="758" y="442"/>
                  </a:lnTo>
                  <a:lnTo>
                    <a:pt x="766" y="396"/>
                  </a:lnTo>
                  <a:lnTo>
                    <a:pt x="772" y="302"/>
                  </a:lnTo>
                  <a:lnTo>
                    <a:pt x="770" y="246"/>
                  </a:lnTo>
                  <a:lnTo>
                    <a:pt x="764" y="192"/>
                  </a:lnTo>
                  <a:lnTo>
                    <a:pt x="756" y="141"/>
                  </a:lnTo>
                  <a:lnTo>
                    <a:pt x="749" y="96"/>
                  </a:lnTo>
                  <a:lnTo>
                    <a:pt x="739" y="56"/>
                  </a:lnTo>
                  <a:lnTo>
                    <a:pt x="731" y="27"/>
                  </a:lnTo>
                  <a:lnTo>
                    <a:pt x="728" y="16"/>
                  </a:lnTo>
                  <a:lnTo>
                    <a:pt x="726" y="8"/>
                  </a:lnTo>
                  <a:lnTo>
                    <a:pt x="724" y="2"/>
                  </a:lnTo>
                  <a:lnTo>
                    <a:pt x="724" y="0"/>
                  </a:lnTo>
                  <a:lnTo>
                    <a:pt x="716" y="0"/>
                  </a:lnTo>
                  <a:lnTo>
                    <a:pt x="708" y="2"/>
                  </a:lnTo>
                  <a:lnTo>
                    <a:pt x="697" y="2"/>
                  </a:lnTo>
                  <a:lnTo>
                    <a:pt x="666" y="6"/>
                  </a:lnTo>
                  <a:lnTo>
                    <a:pt x="628" y="12"/>
                  </a:lnTo>
                  <a:lnTo>
                    <a:pt x="584" y="20"/>
                  </a:lnTo>
                  <a:lnTo>
                    <a:pt x="536" y="29"/>
                  </a:lnTo>
                  <a:lnTo>
                    <a:pt x="488" y="43"/>
                  </a:lnTo>
                  <a:lnTo>
                    <a:pt x="441" y="60"/>
                  </a:lnTo>
                  <a:lnTo>
                    <a:pt x="413" y="73"/>
                  </a:lnTo>
                  <a:lnTo>
                    <a:pt x="384" y="91"/>
                  </a:lnTo>
                  <a:lnTo>
                    <a:pt x="320" y="131"/>
                  </a:lnTo>
                  <a:lnTo>
                    <a:pt x="257" y="181"/>
                  </a:lnTo>
                  <a:lnTo>
                    <a:pt x="196" y="237"/>
                  </a:lnTo>
                  <a:lnTo>
                    <a:pt x="140" y="298"/>
                  </a:lnTo>
                  <a:lnTo>
                    <a:pt x="90" y="361"/>
                  </a:lnTo>
                  <a:lnTo>
                    <a:pt x="69" y="394"/>
                  </a:lnTo>
                  <a:lnTo>
                    <a:pt x="52" y="425"/>
                  </a:lnTo>
                  <a:lnTo>
                    <a:pt x="36" y="455"/>
                  </a:lnTo>
                  <a:lnTo>
                    <a:pt x="25" y="486"/>
                  </a:lnTo>
                  <a:lnTo>
                    <a:pt x="13" y="532"/>
                  </a:lnTo>
                  <a:lnTo>
                    <a:pt x="4" y="576"/>
                  </a:lnTo>
                  <a:lnTo>
                    <a:pt x="2" y="619"/>
                  </a:lnTo>
                  <a:lnTo>
                    <a:pt x="0" y="659"/>
                  </a:lnTo>
                  <a:lnTo>
                    <a:pt x="4" y="738"/>
                  </a:lnTo>
                  <a:lnTo>
                    <a:pt x="11" y="809"/>
                  </a:lnTo>
                  <a:lnTo>
                    <a:pt x="32" y="1066"/>
                  </a:lnTo>
                  <a:close/>
                </a:path>
              </a:pathLst>
            </a:custGeom>
            <a:solidFill>
              <a:srgbClr val="003300"/>
            </a:solidFill>
            <a:ln w="38100" cmpd="sng">
              <a:solidFill>
                <a:srgbClr val="003300"/>
              </a:solidFill>
              <a:round/>
              <a:headEnd/>
              <a:tailEnd/>
            </a:ln>
          </p:spPr>
          <p:txBody>
            <a:bodyPr/>
            <a:lstStyle/>
            <a:p>
              <a:endParaRPr lang="ja-JP" altLang="en-US"/>
            </a:p>
          </p:txBody>
        </p:sp>
        <p:sp>
          <p:nvSpPr>
            <p:cNvPr id="7215" name="Freeform 47"/>
            <p:cNvSpPr>
              <a:spLocks/>
            </p:cNvSpPr>
            <p:nvPr userDrawn="1"/>
          </p:nvSpPr>
          <p:spPr bwMode="auto">
            <a:xfrm>
              <a:off x="1240" y="1093"/>
              <a:ext cx="107" cy="126"/>
            </a:xfrm>
            <a:custGeom>
              <a:avLst/>
              <a:gdLst/>
              <a:ahLst/>
              <a:cxnLst>
                <a:cxn ang="0">
                  <a:pos x="831" y="985"/>
                </a:cxn>
                <a:cxn ang="0">
                  <a:pos x="831" y="960"/>
                </a:cxn>
                <a:cxn ang="0">
                  <a:pos x="833" y="943"/>
                </a:cxn>
                <a:cxn ang="0">
                  <a:pos x="833" y="835"/>
                </a:cxn>
                <a:cxn ang="0">
                  <a:pos x="831" y="768"/>
                </a:cxn>
                <a:cxn ang="0">
                  <a:pos x="827" y="699"/>
                </a:cxn>
                <a:cxn ang="0">
                  <a:pos x="820" y="628"/>
                </a:cxn>
                <a:cxn ang="0">
                  <a:pos x="810" y="562"/>
                </a:cxn>
                <a:cxn ang="0">
                  <a:pos x="798" y="514"/>
                </a:cxn>
                <a:cxn ang="0">
                  <a:pos x="785" y="470"/>
                </a:cxn>
                <a:cxn ang="0">
                  <a:pos x="768" y="426"/>
                </a:cxn>
                <a:cxn ang="0">
                  <a:pos x="748" y="384"/>
                </a:cxn>
                <a:cxn ang="0">
                  <a:pos x="725" y="346"/>
                </a:cxn>
                <a:cxn ang="0">
                  <a:pos x="700" y="307"/>
                </a:cxn>
                <a:cxn ang="0">
                  <a:pos x="674" y="273"/>
                </a:cxn>
                <a:cxn ang="0">
                  <a:pos x="643" y="238"/>
                </a:cxn>
                <a:cxn ang="0">
                  <a:pos x="610" y="207"/>
                </a:cxn>
                <a:cxn ang="0">
                  <a:pos x="576" y="177"/>
                </a:cxn>
                <a:cxn ang="0">
                  <a:pos x="539" y="150"/>
                </a:cxn>
                <a:cxn ang="0">
                  <a:pos x="501" y="125"/>
                </a:cxn>
                <a:cxn ang="0">
                  <a:pos x="460" y="102"/>
                </a:cxn>
                <a:cxn ang="0">
                  <a:pos x="420" y="81"/>
                </a:cxn>
                <a:cxn ang="0">
                  <a:pos x="332" y="46"/>
                </a:cxn>
                <a:cxn ang="0">
                  <a:pos x="278" y="31"/>
                </a:cxn>
                <a:cxn ang="0">
                  <a:pos x="226" y="19"/>
                </a:cxn>
                <a:cxn ang="0">
                  <a:pos x="174" y="11"/>
                </a:cxn>
                <a:cxn ang="0">
                  <a:pos x="128" y="6"/>
                </a:cxn>
                <a:cxn ang="0">
                  <a:pos x="88" y="2"/>
                </a:cxn>
                <a:cxn ang="0">
                  <a:pos x="57" y="0"/>
                </a:cxn>
                <a:cxn ang="0">
                  <a:pos x="30" y="0"/>
                </a:cxn>
                <a:cxn ang="0">
                  <a:pos x="30" y="2"/>
                </a:cxn>
                <a:cxn ang="0">
                  <a:pos x="28" y="8"/>
                </a:cxn>
                <a:cxn ang="0">
                  <a:pos x="26" y="15"/>
                </a:cxn>
                <a:cxn ang="0">
                  <a:pos x="25" y="27"/>
                </a:cxn>
                <a:cxn ang="0">
                  <a:pos x="19" y="56"/>
                </a:cxn>
                <a:cxn ang="0">
                  <a:pos x="11" y="94"/>
                </a:cxn>
                <a:cxn ang="0">
                  <a:pos x="5" y="138"/>
                </a:cxn>
                <a:cxn ang="0">
                  <a:pos x="1" y="186"/>
                </a:cxn>
                <a:cxn ang="0">
                  <a:pos x="0" y="236"/>
                </a:cxn>
                <a:cxn ang="0">
                  <a:pos x="1" y="286"/>
                </a:cxn>
                <a:cxn ang="0">
                  <a:pos x="5" y="317"/>
                </a:cxn>
                <a:cxn ang="0">
                  <a:pos x="11" y="351"/>
                </a:cxn>
                <a:cxn ang="0">
                  <a:pos x="30" y="422"/>
                </a:cxn>
                <a:cxn ang="0">
                  <a:pos x="59" y="497"/>
                </a:cxn>
                <a:cxn ang="0">
                  <a:pos x="94" y="574"/>
                </a:cxn>
                <a:cxn ang="0">
                  <a:pos x="134" y="645"/>
                </a:cxn>
                <a:cxn ang="0">
                  <a:pos x="178" y="712"/>
                </a:cxn>
                <a:cxn ang="0">
                  <a:pos x="201" y="743"/>
                </a:cxn>
                <a:cxn ang="0">
                  <a:pos x="226" y="770"/>
                </a:cxn>
                <a:cxn ang="0">
                  <a:pos x="251" y="793"/>
                </a:cxn>
                <a:cxn ang="0">
                  <a:pos x="276" y="814"/>
                </a:cxn>
                <a:cxn ang="0">
                  <a:pos x="316" y="839"/>
                </a:cxn>
                <a:cxn ang="0">
                  <a:pos x="355" y="860"/>
                </a:cxn>
                <a:cxn ang="0">
                  <a:pos x="395" y="877"/>
                </a:cxn>
                <a:cxn ang="0">
                  <a:pos x="434" y="891"/>
                </a:cxn>
                <a:cxn ang="0">
                  <a:pos x="508" y="910"/>
                </a:cxn>
                <a:cxn ang="0">
                  <a:pos x="580" y="925"/>
                </a:cxn>
                <a:cxn ang="0">
                  <a:pos x="706" y="956"/>
                </a:cxn>
                <a:cxn ang="0">
                  <a:pos x="831" y="985"/>
                </a:cxn>
              </a:cxnLst>
              <a:rect l="0" t="0" r="r" b="b"/>
              <a:pathLst>
                <a:path w="833" h="985">
                  <a:moveTo>
                    <a:pt x="831" y="985"/>
                  </a:moveTo>
                  <a:lnTo>
                    <a:pt x="831" y="960"/>
                  </a:lnTo>
                  <a:lnTo>
                    <a:pt x="833" y="943"/>
                  </a:lnTo>
                  <a:lnTo>
                    <a:pt x="833" y="835"/>
                  </a:lnTo>
                  <a:lnTo>
                    <a:pt x="831" y="768"/>
                  </a:lnTo>
                  <a:lnTo>
                    <a:pt x="827" y="699"/>
                  </a:lnTo>
                  <a:lnTo>
                    <a:pt x="820" y="628"/>
                  </a:lnTo>
                  <a:lnTo>
                    <a:pt x="810" y="562"/>
                  </a:lnTo>
                  <a:lnTo>
                    <a:pt x="798" y="514"/>
                  </a:lnTo>
                  <a:lnTo>
                    <a:pt x="785" y="470"/>
                  </a:lnTo>
                  <a:lnTo>
                    <a:pt x="768" y="426"/>
                  </a:lnTo>
                  <a:lnTo>
                    <a:pt x="748" y="384"/>
                  </a:lnTo>
                  <a:lnTo>
                    <a:pt x="725" y="346"/>
                  </a:lnTo>
                  <a:lnTo>
                    <a:pt x="700" y="307"/>
                  </a:lnTo>
                  <a:lnTo>
                    <a:pt x="674" y="273"/>
                  </a:lnTo>
                  <a:lnTo>
                    <a:pt x="643" y="238"/>
                  </a:lnTo>
                  <a:lnTo>
                    <a:pt x="610" y="207"/>
                  </a:lnTo>
                  <a:lnTo>
                    <a:pt x="576" y="177"/>
                  </a:lnTo>
                  <a:lnTo>
                    <a:pt x="539" y="150"/>
                  </a:lnTo>
                  <a:lnTo>
                    <a:pt x="501" y="125"/>
                  </a:lnTo>
                  <a:lnTo>
                    <a:pt x="460" y="102"/>
                  </a:lnTo>
                  <a:lnTo>
                    <a:pt x="420" y="81"/>
                  </a:lnTo>
                  <a:lnTo>
                    <a:pt x="332" y="46"/>
                  </a:lnTo>
                  <a:lnTo>
                    <a:pt x="278" y="31"/>
                  </a:lnTo>
                  <a:lnTo>
                    <a:pt x="226" y="19"/>
                  </a:lnTo>
                  <a:lnTo>
                    <a:pt x="174" y="11"/>
                  </a:lnTo>
                  <a:lnTo>
                    <a:pt x="128" y="6"/>
                  </a:lnTo>
                  <a:lnTo>
                    <a:pt x="88" y="2"/>
                  </a:lnTo>
                  <a:lnTo>
                    <a:pt x="57" y="0"/>
                  </a:lnTo>
                  <a:lnTo>
                    <a:pt x="30" y="0"/>
                  </a:lnTo>
                  <a:lnTo>
                    <a:pt x="30" y="2"/>
                  </a:lnTo>
                  <a:lnTo>
                    <a:pt x="28" y="8"/>
                  </a:lnTo>
                  <a:lnTo>
                    <a:pt x="26" y="15"/>
                  </a:lnTo>
                  <a:lnTo>
                    <a:pt x="25" y="27"/>
                  </a:lnTo>
                  <a:lnTo>
                    <a:pt x="19" y="56"/>
                  </a:lnTo>
                  <a:lnTo>
                    <a:pt x="11" y="94"/>
                  </a:lnTo>
                  <a:lnTo>
                    <a:pt x="5" y="138"/>
                  </a:lnTo>
                  <a:lnTo>
                    <a:pt x="1" y="186"/>
                  </a:lnTo>
                  <a:lnTo>
                    <a:pt x="0" y="236"/>
                  </a:lnTo>
                  <a:lnTo>
                    <a:pt x="1" y="286"/>
                  </a:lnTo>
                  <a:lnTo>
                    <a:pt x="5" y="317"/>
                  </a:lnTo>
                  <a:lnTo>
                    <a:pt x="11" y="351"/>
                  </a:lnTo>
                  <a:lnTo>
                    <a:pt x="30" y="422"/>
                  </a:lnTo>
                  <a:lnTo>
                    <a:pt x="59" y="497"/>
                  </a:lnTo>
                  <a:lnTo>
                    <a:pt x="94" y="574"/>
                  </a:lnTo>
                  <a:lnTo>
                    <a:pt x="134" y="645"/>
                  </a:lnTo>
                  <a:lnTo>
                    <a:pt x="178" y="712"/>
                  </a:lnTo>
                  <a:lnTo>
                    <a:pt x="201" y="743"/>
                  </a:lnTo>
                  <a:lnTo>
                    <a:pt x="226" y="770"/>
                  </a:lnTo>
                  <a:lnTo>
                    <a:pt x="251" y="793"/>
                  </a:lnTo>
                  <a:lnTo>
                    <a:pt x="276" y="814"/>
                  </a:lnTo>
                  <a:lnTo>
                    <a:pt x="316" y="839"/>
                  </a:lnTo>
                  <a:lnTo>
                    <a:pt x="355" y="860"/>
                  </a:lnTo>
                  <a:lnTo>
                    <a:pt x="395" y="877"/>
                  </a:lnTo>
                  <a:lnTo>
                    <a:pt x="434" y="891"/>
                  </a:lnTo>
                  <a:lnTo>
                    <a:pt x="508" y="910"/>
                  </a:lnTo>
                  <a:lnTo>
                    <a:pt x="580" y="925"/>
                  </a:lnTo>
                  <a:lnTo>
                    <a:pt x="706" y="956"/>
                  </a:lnTo>
                  <a:lnTo>
                    <a:pt x="831" y="985"/>
                  </a:lnTo>
                  <a:close/>
                </a:path>
              </a:pathLst>
            </a:custGeom>
            <a:solidFill>
              <a:srgbClr val="003300"/>
            </a:solidFill>
            <a:ln w="38100" cmpd="sng">
              <a:solidFill>
                <a:srgbClr val="003300"/>
              </a:solidFill>
              <a:round/>
              <a:headEnd/>
              <a:tailEnd/>
            </a:ln>
          </p:spPr>
          <p:txBody>
            <a:bodyPr/>
            <a:lstStyle/>
            <a:p>
              <a:endParaRPr lang="ja-JP" altLang="en-US"/>
            </a:p>
          </p:txBody>
        </p:sp>
        <p:sp>
          <p:nvSpPr>
            <p:cNvPr id="7216" name="Freeform 48"/>
            <p:cNvSpPr>
              <a:spLocks/>
            </p:cNvSpPr>
            <p:nvPr userDrawn="1"/>
          </p:nvSpPr>
          <p:spPr bwMode="auto">
            <a:xfrm>
              <a:off x="1273" y="1030"/>
              <a:ext cx="157" cy="88"/>
            </a:xfrm>
            <a:custGeom>
              <a:avLst/>
              <a:gdLst/>
              <a:ahLst/>
              <a:cxnLst>
                <a:cxn ang="0">
                  <a:pos x="1225" y="502"/>
                </a:cxn>
                <a:cxn ang="0">
                  <a:pos x="1214" y="482"/>
                </a:cxn>
                <a:cxn ang="0">
                  <a:pos x="1191" y="450"/>
                </a:cxn>
                <a:cxn ang="0">
                  <a:pos x="1141" y="383"/>
                </a:cxn>
                <a:cxn ang="0">
                  <a:pos x="1056" y="275"/>
                </a:cxn>
                <a:cxn ang="0">
                  <a:pos x="962" y="175"/>
                </a:cxn>
                <a:cxn ang="0">
                  <a:pos x="887" y="114"/>
                </a:cxn>
                <a:cxn ang="0">
                  <a:pos x="807" y="68"/>
                </a:cxn>
                <a:cxn ang="0">
                  <a:pos x="722" y="33"/>
                </a:cxn>
                <a:cxn ang="0">
                  <a:pos x="636" y="10"/>
                </a:cxn>
                <a:cxn ang="0">
                  <a:pos x="545" y="0"/>
                </a:cxn>
                <a:cxn ang="0">
                  <a:pos x="453" y="2"/>
                </a:cxn>
                <a:cxn ang="0">
                  <a:pos x="271" y="39"/>
                </a:cxn>
                <a:cxn ang="0">
                  <a:pos x="169" y="79"/>
                </a:cxn>
                <a:cxn ang="0">
                  <a:pos x="83" y="125"/>
                </a:cxn>
                <a:cxn ang="0">
                  <a:pos x="23" y="162"/>
                </a:cxn>
                <a:cxn ang="0">
                  <a:pos x="6" y="173"/>
                </a:cxn>
                <a:cxn ang="0">
                  <a:pos x="0" y="177"/>
                </a:cxn>
                <a:cxn ang="0">
                  <a:pos x="2" y="183"/>
                </a:cxn>
                <a:cxn ang="0">
                  <a:pos x="12" y="202"/>
                </a:cxn>
                <a:cxn ang="0">
                  <a:pos x="40" y="265"/>
                </a:cxn>
                <a:cxn ang="0">
                  <a:pos x="86" y="346"/>
                </a:cxn>
                <a:cxn ang="0">
                  <a:pos x="144" y="427"/>
                </a:cxn>
                <a:cxn ang="0">
                  <a:pos x="190" y="473"/>
                </a:cxn>
                <a:cxn ang="0">
                  <a:pos x="315" y="565"/>
                </a:cxn>
                <a:cxn ang="0">
                  <a:pos x="463" y="640"/>
                </a:cxn>
                <a:cxn ang="0">
                  <a:pos x="574" y="678"/>
                </a:cxn>
                <a:cxn ang="0">
                  <a:pos x="643" y="690"/>
                </a:cxn>
                <a:cxn ang="0">
                  <a:pos x="724" y="690"/>
                </a:cxn>
                <a:cxn ang="0">
                  <a:pos x="810" y="674"/>
                </a:cxn>
                <a:cxn ang="0">
                  <a:pos x="922" y="634"/>
                </a:cxn>
                <a:cxn ang="0">
                  <a:pos x="1227" y="503"/>
                </a:cxn>
              </a:cxnLst>
              <a:rect l="0" t="0" r="r" b="b"/>
              <a:pathLst>
                <a:path w="1227" h="692">
                  <a:moveTo>
                    <a:pt x="1227" y="503"/>
                  </a:moveTo>
                  <a:lnTo>
                    <a:pt x="1225" y="502"/>
                  </a:lnTo>
                  <a:lnTo>
                    <a:pt x="1221" y="494"/>
                  </a:lnTo>
                  <a:lnTo>
                    <a:pt x="1214" y="482"/>
                  </a:lnTo>
                  <a:lnTo>
                    <a:pt x="1202" y="469"/>
                  </a:lnTo>
                  <a:lnTo>
                    <a:pt x="1191" y="450"/>
                  </a:lnTo>
                  <a:lnTo>
                    <a:pt x="1175" y="431"/>
                  </a:lnTo>
                  <a:lnTo>
                    <a:pt x="1141" y="383"/>
                  </a:lnTo>
                  <a:lnTo>
                    <a:pt x="1100" y="329"/>
                  </a:lnTo>
                  <a:lnTo>
                    <a:pt x="1056" y="275"/>
                  </a:lnTo>
                  <a:lnTo>
                    <a:pt x="1008" y="223"/>
                  </a:lnTo>
                  <a:lnTo>
                    <a:pt x="962" y="175"/>
                  </a:lnTo>
                  <a:lnTo>
                    <a:pt x="926" y="142"/>
                  </a:lnTo>
                  <a:lnTo>
                    <a:pt x="887" y="114"/>
                  </a:lnTo>
                  <a:lnTo>
                    <a:pt x="847" y="89"/>
                  </a:lnTo>
                  <a:lnTo>
                    <a:pt x="807" y="68"/>
                  </a:lnTo>
                  <a:lnTo>
                    <a:pt x="766" y="48"/>
                  </a:lnTo>
                  <a:lnTo>
                    <a:pt x="722" y="33"/>
                  </a:lnTo>
                  <a:lnTo>
                    <a:pt x="680" y="20"/>
                  </a:lnTo>
                  <a:lnTo>
                    <a:pt x="636" y="10"/>
                  </a:lnTo>
                  <a:lnTo>
                    <a:pt x="590" y="4"/>
                  </a:lnTo>
                  <a:lnTo>
                    <a:pt x="545" y="0"/>
                  </a:lnTo>
                  <a:lnTo>
                    <a:pt x="499" y="0"/>
                  </a:lnTo>
                  <a:lnTo>
                    <a:pt x="453" y="2"/>
                  </a:lnTo>
                  <a:lnTo>
                    <a:pt x="363" y="16"/>
                  </a:lnTo>
                  <a:lnTo>
                    <a:pt x="271" y="39"/>
                  </a:lnTo>
                  <a:lnTo>
                    <a:pt x="219" y="58"/>
                  </a:lnTo>
                  <a:lnTo>
                    <a:pt x="169" y="79"/>
                  </a:lnTo>
                  <a:lnTo>
                    <a:pt x="123" y="102"/>
                  </a:lnTo>
                  <a:lnTo>
                    <a:pt x="83" y="125"/>
                  </a:lnTo>
                  <a:lnTo>
                    <a:pt x="48" y="144"/>
                  </a:lnTo>
                  <a:lnTo>
                    <a:pt x="23" y="162"/>
                  </a:lnTo>
                  <a:lnTo>
                    <a:pt x="13" y="167"/>
                  </a:lnTo>
                  <a:lnTo>
                    <a:pt x="6" y="173"/>
                  </a:lnTo>
                  <a:lnTo>
                    <a:pt x="2" y="175"/>
                  </a:lnTo>
                  <a:lnTo>
                    <a:pt x="0" y="177"/>
                  </a:lnTo>
                  <a:lnTo>
                    <a:pt x="0" y="179"/>
                  </a:lnTo>
                  <a:lnTo>
                    <a:pt x="2" y="183"/>
                  </a:lnTo>
                  <a:lnTo>
                    <a:pt x="6" y="192"/>
                  </a:lnTo>
                  <a:lnTo>
                    <a:pt x="12" y="202"/>
                  </a:lnTo>
                  <a:lnTo>
                    <a:pt x="23" y="229"/>
                  </a:lnTo>
                  <a:lnTo>
                    <a:pt x="40" y="265"/>
                  </a:lnTo>
                  <a:lnTo>
                    <a:pt x="62" y="304"/>
                  </a:lnTo>
                  <a:lnTo>
                    <a:pt x="86" y="346"/>
                  </a:lnTo>
                  <a:lnTo>
                    <a:pt x="113" y="386"/>
                  </a:lnTo>
                  <a:lnTo>
                    <a:pt x="144" y="427"/>
                  </a:lnTo>
                  <a:lnTo>
                    <a:pt x="165" y="450"/>
                  </a:lnTo>
                  <a:lnTo>
                    <a:pt x="190" y="473"/>
                  </a:lnTo>
                  <a:lnTo>
                    <a:pt x="248" y="519"/>
                  </a:lnTo>
                  <a:lnTo>
                    <a:pt x="315" y="565"/>
                  </a:lnTo>
                  <a:lnTo>
                    <a:pt x="388" y="605"/>
                  </a:lnTo>
                  <a:lnTo>
                    <a:pt x="463" y="640"/>
                  </a:lnTo>
                  <a:lnTo>
                    <a:pt x="538" y="669"/>
                  </a:lnTo>
                  <a:lnTo>
                    <a:pt x="574" y="678"/>
                  </a:lnTo>
                  <a:lnTo>
                    <a:pt x="611" y="686"/>
                  </a:lnTo>
                  <a:lnTo>
                    <a:pt x="643" y="690"/>
                  </a:lnTo>
                  <a:lnTo>
                    <a:pt x="676" y="692"/>
                  </a:lnTo>
                  <a:lnTo>
                    <a:pt x="724" y="690"/>
                  </a:lnTo>
                  <a:lnTo>
                    <a:pt x="768" y="684"/>
                  </a:lnTo>
                  <a:lnTo>
                    <a:pt x="810" y="674"/>
                  </a:lnTo>
                  <a:lnTo>
                    <a:pt x="849" y="661"/>
                  </a:lnTo>
                  <a:lnTo>
                    <a:pt x="922" y="634"/>
                  </a:lnTo>
                  <a:lnTo>
                    <a:pt x="989" y="605"/>
                  </a:lnTo>
                  <a:lnTo>
                    <a:pt x="1227" y="503"/>
                  </a:lnTo>
                  <a:close/>
                </a:path>
              </a:pathLst>
            </a:custGeom>
            <a:solidFill>
              <a:srgbClr val="003300"/>
            </a:solidFill>
            <a:ln w="38100" cmpd="sng">
              <a:solidFill>
                <a:srgbClr val="003300"/>
              </a:solidFill>
              <a:round/>
              <a:headEnd/>
              <a:tailEnd/>
            </a:ln>
          </p:spPr>
          <p:txBody>
            <a:bodyPr/>
            <a:lstStyle/>
            <a:p>
              <a:endParaRPr lang="ja-JP" altLang="en-US"/>
            </a:p>
          </p:txBody>
        </p:sp>
        <p:sp>
          <p:nvSpPr>
            <p:cNvPr id="7217" name="Freeform 49"/>
            <p:cNvSpPr>
              <a:spLocks/>
            </p:cNvSpPr>
            <p:nvPr userDrawn="1"/>
          </p:nvSpPr>
          <p:spPr bwMode="auto">
            <a:xfrm>
              <a:off x="1271" y="930"/>
              <a:ext cx="152" cy="90"/>
            </a:xfrm>
            <a:custGeom>
              <a:avLst/>
              <a:gdLst/>
              <a:ahLst/>
              <a:cxnLst>
                <a:cxn ang="0">
                  <a:pos x="1183" y="115"/>
                </a:cxn>
                <a:cxn ang="0">
                  <a:pos x="1162" y="109"/>
                </a:cxn>
                <a:cxn ang="0">
                  <a:pos x="1124" y="96"/>
                </a:cxn>
                <a:cxn ang="0">
                  <a:pos x="1045" y="69"/>
                </a:cxn>
                <a:cxn ang="0">
                  <a:pos x="913" y="33"/>
                </a:cxn>
                <a:cxn ang="0">
                  <a:pos x="778" y="6"/>
                </a:cxn>
                <a:cxn ang="0">
                  <a:pos x="682" y="0"/>
                </a:cxn>
                <a:cxn ang="0">
                  <a:pos x="590" y="10"/>
                </a:cxn>
                <a:cxn ang="0">
                  <a:pos x="500" y="31"/>
                </a:cxn>
                <a:cxn ang="0">
                  <a:pos x="417" y="65"/>
                </a:cxn>
                <a:cxn ang="0">
                  <a:pos x="338" y="109"/>
                </a:cxn>
                <a:cxn ang="0">
                  <a:pos x="265" y="165"/>
                </a:cxn>
                <a:cxn ang="0">
                  <a:pos x="198" y="228"/>
                </a:cxn>
                <a:cxn ang="0">
                  <a:pos x="108" y="347"/>
                </a:cxn>
                <a:cxn ang="0">
                  <a:pos x="56" y="440"/>
                </a:cxn>
                <a:cxn ang="0">
                  <a:pos x="21" y="518"/>
                </a:cxn>
                <a:cxn ang="0">
                  <a:pos x="6" y="559"/>
                </a:cxn>
                <a:cxn ang="0">
                  <a:pos x="0" y="572"/>
                </a:cxn>
                <a:cxn ang="0">
                  <a:pos x="2" y="576"/>
                </a:cxn>
                <a:cxn ang="0">
                  <a:pos x="14" y="582"/>
                </a:cxn>
                <a:cxn ang="0">
                  <a:pos x="50" y="603"/>
                </a:cxn>
                <a:cxn ang="0">
                  <a:pos x="125" y="641"/>
                </a:cxn>
                <a:cxn ang="0">
                  <a:pos x="217" y="678"/>
                </a:cxn>
                <a:cxn ang="0">
                  <a:pos x="296" y="697"/>
                </a:cxn>
                <a:cxn ang="0">
                  <a:pos x="404" y="705"/>
                </a:cxn>
                <a:cxn ang="0">
                  <a:pos x="567" y="693"/>
                </a:cxn>
                <a:cxn ang="0">
                  <a:pos x="726" y="655"/>
                </a:cxn>
                <a:cxn ang="0">
                  <a:pos x="793" y="626"/>
                </a:cxn>
                <a:cxn ang="0">
                  <a:pos x="851" y="591"/>
                </a:cxn>
                <a:cxn ang="0">
                  <a:pos x="920" y="532"/>
                </a:cxn>
                <a:cxn ang="0">
                  <a:pos x="972" y="467"/>
                </a:cxn>
                <a:cxn ang="0">
                  <a:pos x="1016" y="399"/>
                </a:cxn>
                <a:cxn ang="0">
                  <a:pos x="1053" y="338"/>
                </a:cxn>
                <a:cxn ang="0">
                  <a:pos x="1185" y="117"/>
                </a:cxn>
              </a:cxnLst>
              <a:rect l="0" t="0" r="r" b="b"/>
              <a:pathLst>
                <a:path w="1185" h="705">
                  <a:moveTo>
                    <a:pt x="1185" y="117"/>
                  </a:moveTo>
                  <a:lnTo>
                    <a:pt x="1183" y="115"/>
                  </a:lnTo>
                  <a:lnTo>
                    <a:pt x="1174" y="113"/>
                  </a:lnTo>
                  <a:lnTo>
                    <a:pt x="1162" y="109"/>
                  </a:lnTo>
                  <a:lnTo>
                    <a:pt x="1145" y="102"/>
                  </a:lnTo>
                  <a:lnTo>
                    <a:pt x="1124" y="96"/>
                  </a:lnTo>
                  <a:lnTo>
                    <a:pt x="1101" y="88"/>
                  </a:lnTo>
                  <a:lnTo>
                    <a:pt x="1045" y="69"/>
                  </a:lnTo>
                  <a:lnTo>
                    <a:pt x="980" y="50"/>
                  </a:lnTo>
                  <a:lnTo>
                    <a:pt x="913" y="33"/>
                  </a:lnTo>
                  <a:lnTo>
                    <a:pt x="843" y="17"/>
                  </a:lnTo>
                  <a:lnTo>
                    <a:pt x="778" y="6"/>
                  </a:lnTo>
                  <a:lnTo>
                    <a:pt x="730" y="2"/>
                  </a:lnTo>
                  <a:lnTo>
                    <a:pt x="682" y="0"/>
                  </a:lnTo>
                  <a:lnTo>
                    <a:pt x="634" y="4"/>
                  </a:lnTo>
                  <a:lnTo>
                    <a:pt x="590" y="10"/>
                  </a:lnTo>
                  <a:lnTo>
                    <a:pt x="544" y="19"/>
                  </a:lnTo>
                  <a:lnTo>
                    <a:pt x="500" y="31"/>
                  </a:lnTo>
                  <a:lnTo>
                    <a:pt x="457" y="46"/>
                  </a:lnTo>
                  <a:lnTo>
                    <a:pt x="417" y="65"/>
                  </a:lnTo>
                  <a:lnTo>
                    <a:pt x="377" y="86"/>
                  </a:lnTo>
                  <a:lnTo>
                    <a:pt x="338" y="109"/>
                  </a:lnTo>
                  <a:lnTo>
                    <a:pt x="300" y="136"/>
                  </a:lnTo>
                  <a:lnTo>
                    <a:pt x="265" y="165"/>
                  </a:lnTo>
                  <a:lnTo>
                    <a:pt x="231" y="196"/>
                  </a:lnTo>
                  <a:lnTo>
                    <a:pt x="198" y="228"/>
                  </a:lnTo>
                  <a:lnTo>
                    <a:pt x="139" y="301"/>
                  </a:lnTo>
                  <a:lnTo>
                    <a:pt x="108" y="347"/>
                  </a:lnTo>
                  <a:lnTo>
                    <a:pt x="79" y="394"/>
                  </a:lnTo>
                  <a:lnTo>
                    <a:pt x="56" y="440"/>
                  </a:lnTo>
                  <a:lnTo>
                    <a:pt x="37" y="482"/>
                  </a:lnTo>
                  <a:lnTo>
                    <a:pt x="21" y="518"/>
                  </a:lnTo>
                  <a:lnTo>
                    <a:pt x="10" y="549"/>
                  </a:lnTo>
                  <a:lnTo>
                    <a:pt x="6" y="559"/>
                  </a:lnTo>
                  <a:lnTo>
                    <a:pt x="2" y="566"/>
                  </a:lnTo>
                  <a:lnTo>
                    <a:pt x="0" y="572"/>
                  </a:lnTo>
                  <a:lnTo>
                    <a:pt x="0" y="574"/>
                  </a:lnTo>
                  <a:lnTo>
                    <a:pt x="2" y="576"/>
                  </a:lnTo>
                  <a:lnTo>
                    <a:pt x="6" y="578"/>
                  </a:lnTo>
                  <a:lnTo>
                    <a:pt x="14" y="582"/>
                  </a:lnTo>
                  <a:lnTo>
                    <a:pt x="23" y="588"/>
                  </a:lnTo>
                  <a:lnTo>
                    <a:pt x="50" y="603"/>
                  </a:lnTo>
                  <a:lnTo>
                    <a:pt x="85" y="622"/>
                  </a:lnTo>
                  <a:lnTo>
                    <a:pt x="125" y="641"/>
                  </a:lnTo>
                  <a:lnTo>
                    <a:pt x="169" y="660"/>
                  </a:lnTo>
                  <a:lnTo>
                    <a:pt x="217" y="678"/>
                  </a:lnTo>
                  <a:lnTo>
                    <a:pt x="265" y="691"/>
                  </a:lnTo>
                  <a:lnTo>
                    <a:pt x="296" y="697"/>
                  </a:lnTo>
                  <a:lnTo>
                    <a:pt x="331" y="701"/>
                  </a:lnTo>
                  <a:lnTo>
                    <a:pt x="404" y="705"/>
                  </a:lnTo>
                  <a:lnTo>
                    <a:pt x="484" y="703"/>
                  </a:lnTo>
                  <a:lnTo>
                    <a:pt x="567" y="693"/>
                  </a:lnTo>
                  <a:lnTo>
                    <a:pt x="649" y="676"/>
                  </a:lnTo>
                  <a:lnTo>
                    <a:pt x="726" y="655"/>
                  </a:lnTo>
                  <a:lnTo>
                    <a:pt x="761" y="641"/>
                  </a:lnTo>
                  <a:lnTo>
                    <a:pt x="793" y="626"/>
                  </a:lnTo>
                  <a:lnTo>
                    <a:pt x="824" y="609"/>
                  </a:lnTo>
                  <a:lnTo>
                    <a:pt x="851" y="591"/>
                  </a:lnTo>
                  <a:lnTo>
                    <a:pt x="888" y="563"/>
                  </a:lnTo>
                  <a:lnTo>
                    <a:pt x="920" y="532"/>
                  </a:lnTo>
                  <a:lnTo>
                    <a:pt x="947" y="499"/>
                  </a:lnTo>
                  <a:lnTo>
                    <a:pt x="972" y="467"/>
                  </a:lnTo>
                  <a:lnTo>
                    <a:pt x="995" y="434"/>
                  </a:lnTo>
                  <a:lnTo>
                    <a:pt x="1016" y="399"/>
                  </a:lnTo>
                  <a:lnTo>
                    <a:pt x="1035" y="369"/>
                  </a:lnTo>
                  <a:lnTo>
                    <a:pt x="1053" y="338"/>
                  </a:lnTo>
                  <a:lnTo>
                    <a:pt x="1120" y="228"/>
                  </a:lnTo>
                  <a:lnTo>
                    <a:pt x="1185" y="117"/>
                  </a:lnTo>
                  <a:close/>
                </a:path>
              </a:pathLst>
            </a:custGeom>
            <a:solidFill>
              <a:srgbClr val="003300"/>
            </a:solidFill>
            <a:ln w="38100" cmpd="sng">
              <a:solidFill>
                <a:srgbClr val="003300"/>
              </a:solidFill>
              <a:round/>
              <a:headEnd/>
              <a:tailEnd/>
            </a:ln>
          </p:spPr>
          <p:txBody>
            <a:bodyPr/>
            <a:lstStyle/>
            <a:p>
              <a:endParaRPr lang="ja-JP" altLang="en-US"/>
            </a:p>
          </p:txBody>
        </p:sp>
        <p:sp>
          <p:nvSpPr>
            <p:cNvPr id="7218" name="Freeform 50"/>
            <p:cNvSpPr>
              <a:spLocks/>
            </p:cNvSpPr>
            <p:nvPr userDrawn="1"/>
          </p:nvSpPr>
          <p:spPr bwMode="auto">
            <a:xfrm>
              <a:off x="1236" y="827"/>
              <a:ext cx="99" cy="137"/>
            </a:xfrm>
            <a:custGeom>
              <a:avLst/>
              <a:gdLst/>
              <a:ahLst/>
              <a:cxnLst>
                <a:cxn ang="0">
                  <a:pos x="737" y="0"/>
                </a:cxn>
                <a:cxn ang="0">
                  <a:pos x="716" y="8"/>
                </a:cxn>
                <a:cxn ang="0">
                  <a:pos x="678" y="19"/>
                </a:cxn>
                <a:cxn ang="0">
                  <a:pos x="597" y="44"/>
                </a:cxn>
                <a:cxn ang="0">
                  <a:pos x="469" y="92"/>
                </a:cxn>
                <a:cxn ang="0">
                  <a:pos x="344" y="150"/>
                </a:cxn>
                <a:cxn ang="0">
                  <a:pos x="263" y="202"/>
                </a:cxn>
                <a:cxn ang="0">
                  <a:pos x="194" y="263"/>
                </a:cxn>
                <a:cxn ang="0">
                  <a:pos x="134" y="332"/>
                </a:cxn>
                <a:cxn ang="0">
                  <a:pos x="86" y="409"/>
                </a:cxn>
                <a:cxn ang="0">
                  <a:pos x="48" y="492"/>
                </a:cxn>
                <a:cxn ang="0">
                  <a:pos x="23" y="580"/>
                </a:cxn>
                <a:cxn ang="0">
                  <a:pos x="6" y="670"/>
                </a:cxn>
                <a:cxn ang="0">
                  <a:pos x="2" y="820"/>
                </a:cxn>
                <a:cxn ang="0">
                  <a:pos x="15" y="926"/>
                </a:cxn>
                <a:cxn ang="0">
                  <a:pos x="33" y="1010"/>
                </a:cxn>
                <a:cxn ang="0">
                  <a:pos x="44" y="1051"/>
                </a:cxn>
                <a:cxn ang="0">
                  <a:pos x="48" y="1064"/>
                </a:cxn>
                <a:cxn ang="0">
                  <a:pos x="56" y="1066"/>
                </a:cxn>
                <a:cxn ang="0">
                  <a:pos x="75" y="1064"/>
                </a:cxn>
                <a:cxn ang="0">
                  <a:pos x="144" y="1054"/>
                </a:cxn>
                <a:cxn ang="0">
                  <a:pos x="236" y="1037"/>
                </a:cxn>
                <a:cxn ang="0">
                  <a:pos x="330" y="1006"/>
                </a:cxn>
                <a:cxn ang="0">
                  <a:pos x="388" y="978"/>
                </a:cxn>
                <a:cxn ang="0">
                  <a:pos x="515" y="887"/>
                </a:cxn>
                <a:cxn ang="0">
                  <a:pos x="632" y="770"/>
                </a:cxn>
                <a:cxn ang="0">
                  <a:pos x="703" y="674"/>
                </a:cxn>
                <a:cxn ang="0">
                  <a:pos x="735" y="613"/>
                </a:cxn>
                <a:cxn ang="0">
                  <a:pos x="759" y="536"/>
                </a:cxn>
                <a:cxn ang="0">
                  <a:pos x="772" y="407"/>
                </a:cxn>
                <a:cxn ang="0">
                  <a:pos x="760" y="258"/>
                </a:cxn>
                <a:cxn ang="0">
                  <a:pos x="739" y="0"/>
                </a:cxn>
              </a:cxnLst>
              <a:rect l="0" t="0" r="r" b="b"/>
              <a:pathLst>
                <a:path w="772" h="1066">
                  <a:moveTo>
                    <a:pt x="739" y="0"/>
                  </a:moveTo>
                  <a:lnTo>
                    <a:pt x="737" y="0"/>
                  </a:lnTo>
                  <a:lnTo>
                    <a:pt x="728" y="4"/>
                  </a:lnTo>
                  <a:lnTo>
                    <a:pt x="716" y="8"/>
                  </a:lnTo>
                  <a:lnTo>
                    <a:pt x="699" y="12"/>
                  </a:lnTo>
                  <a:lnTo>
                    <a:pt x="678" y="19"/>
                  </a:lnTo>
                  <a:lnTo>
                    <a:pt x="653" y="27"/>
                  </a:lnTo>
                  <a:lnTo>
                    <a:pt x="597" y="44"/>
                  </a:lnTo>
                  <a:lnTo>
                    <a:pt x="534" y="67"/>
                  </a:lnTo>
                  <a:lnTo>
                    <a:pt x="469" y="92"/>
                  </a:lnTo>
                  <a:lnTo>
                    <a:pt x="403" y="121"/>
                  </a:lnTo>
                  <a:lnTo>
                    <a:pt x="344" y="150"/>
                  </a:lnTo>
                  <a:lnTo>
                    <a:pt x="301" y="175"/>
                  </a:lnTo>
                  <a:lnTo>
                    <a:pt x="263" y="202"/>
                  </a:lnTo>
                  <a:lnTo>
                    <a:pt x="227" y="233"/>
                  </a:lnTo>
                  <a:lnTo>
                    <a:pt x="194" y="263"/>
                  </a:lnTo>
                  <a:lnTo>
                    <a:pt x="163" y="298"/>
                  </a:lnTo>
                  <a:lnTo>
                    <a:pt x="134" y="332"/>
                  </a:lnTo>
                  <a:lnTo>
                    <a:pt x="109" y="371"/>
                  </a:lnTo>
                  <a:lnTo>
                    <a:pt x="86" y="409"/>
                  </a:lnTo>
                  <a:lnTo>
                    <a:pt x="65" y="450"/>
                  </a:lnTo>
                  <a:lnTo>
                    <a:pt x="48" y="492"/>
                  </a:lnTo>
                  <a:lnTo>
                    <a:pt x="35" y="536"/>
                  </a:lnTo>
                  <a:lnTo>
                    <a:pt x="23" y="580"/>
                  </a:lnTo>
                  <a:lnTo>
                    <a:pt x="13" y="624"/>
                  </a:lnTo>
                  <a:lnTo>
                    <a:pt x="6" y="670"/>
                  </a:lnTo>
                  <a:lnTo>
                    <a:pt x="0" y="764"/>
                  </a:lnTo>
                  <a:lnTo>
                    <a:pt x="2" y="820"/>
                  </a:lnTo>
                  <a:lnTo>
                    <a:pt x="8" y="874"/>
                  </a:lnTo>
                  <a:lnTo>
                    <a:pt x="15" y="926"/>
                  </a:lnTo>
                  <a:lnTo>
                    <a:pt x="25" y="970"/>
                  </a:lnTo>
                  <a:lnTo>
                    <a:pt x="33" y="1010"/>
                  </a:lnTo>
                  <a:lnTo>
                    <a:pt x="40" y="1039"/>
                  </a:lnTo>
                  <a:lnTo>
                    <a:pt x="44" y="1051"/>
                  </a:lnTo>
                  <a:lnTo>
                    <a:pt x="46" y="1058"/>
                  </a:lnTo>
                  <a:lnTo>
                    <a:pt x="48" y="1064"/>
                  </a:lnTo>
                  <a:lnTo>
                    <a:pt x="48" y="1066"/>
                  </a:lnTo>
                  <a:lnTo>
                    <a:pt x="56" y="1066"/>
                  </a:lnTo>
                  <a:lnTo>
                    <a:pt x="63" y="1064"/>
                  </a:lnTo>
                  <a:lnTo>
                    <a:pt x="75" y="1064"/>
                  </a:lnTo>
                  <a:lnTo>
                    <a:pt x="106" y="1060"/>
                  </a:lnTo>
                  <a:lnTo>
                    <a:pt x="144" y="1054"/>
                  </a:lnTo>
                  <a:lnTo>
                    <a:pt x="188" y="1047"/>
                  </a:lnTo>
                  <a:lnTo>
                    <a:pt x="236" y="1037"/>
                  </a:lnTo>
                  <a:lnTo>
                    <a:pt x="284" y="1024"/>
                  </a:lnTo>
                  <a:lnTo>
                    <a:pt x="330" y="1006"/>
                  </a:lnTo>
                  <a:lnTo>
                    <a:pt x="359" y="993"/>
                  </a:lnTo>
                  <a:lnTo>
                    <a:pt x="388" y="978"/>
                  </a:lnTo>
                  <a:lnTo>
                    <a:pt x="451" y="937"/>
                  </a:lnTo>
                  <a:lnTo>
                    <a:pt x="515" y="887"/>
                  </a:lnTo>
                  <a:lnTo>
                    <a:pt x="576" y="830"/>
                  </a:lnTo>
                  <a:lnTo>
                    <a:pt x="632" y="770"/>
                  </a:lnTo>
                  <a:lnTo>
                    <a:pt x="682" y="707"/>
                  </a:lnTo>
                  <a:lnTo>
                    <a:pt x="703" y="674"/>
                  </a:lnTo>
                  <a:lnTo>
                    <a:pt x="720" y="643"/>
                  </a:lnTo>
                  <a:lnTo>
                    <a:pt x="735" y="613"/>
                  </a:lnTo>
                  <a:lnTo>
                    <a:pt x="747" y="582"/>
                  </a:lnTo>
                  <a:lnTo>
                    <a:pt x="759" y="536"/>
                  </a:lnTo>
                  <a:lnTo>
                    <a:pt x="768" y="492"/>
                  </a:lnTo>
                  <a:lnTo>
                    <a:pt x="772" y="407"/>
                  </a:lnTo>
                  <a:lnTo>
                    <a:pt x="768" y="330"/>
                  </a:lnTo>
                  <a:lnTo>
                    <a:pt x="760" y="258"/>
                  </a:lnTo>
                  <a:lnTo>
                    <a:pt x="749" y="129"/>
                  </a:lnTo>
                  <a:lnTo>
                    <a:pt x="739" y="0"/>
                  </a:lnTo>
                  <a:close/>
                </a:path>
              </a:pathLst>
            </a:custGeom>
            <a:solidFill>
              <a:srgbClr val="003300"/>
            </a:solidFill>
            <a:ln w="38100" cmpd="sng">
              <a:solidFill>
                <a:srgbClr val="003300"/>
              </a:solidFill>
              <a:round/>
              <a:headEnd/>
              <a:tailEnd/>
            </a:ln>
          </p:spPr>
          <p:txBody>
            <a:bodyPr/>
            <a:lstStyle/>
            <a:p>
              <a:endParaRPr lang="ja-JP" altLang="en-US"/>
            </a:p>
          </p:txBody>
        </p:sp>
        <p:sp>
          <p:nvSpPr>
            <p:cNvPr id="7219" name="Freeform 51"/>
            <p:cNvSpPr>
              <a:spLocks/>
            </p:cNvSpPr>
            <p:nvPr userDrawn="1"/>
          </p:nvSpPr>
          <p:spPr bwMode="auto">
            <a:xfrm>
              <a:off x="1079" y="1129"/>
              <a:ext cx="58" cy="60"/>
            </a:xfrm>
            <a:custGeom>
              <a:avLst/>
              <a:gdLst/>
              <a:ahLst/>
              <a:cxnLst>
                <a:cxn ang="0">
                  <a:pos x="313" y="0"/>
                </a:cxn>
                <a:cxn ang="0">
                  <a:pos x="342" y="29"/>
                </a:cxn>
                <a:cxn ang="0">
                  <a:pos x="384" y="69"/>
                </a:cxn>
                <a:cxn ang="0">
                  <a:pos x="426" y="110"/>
                </a:cxn>
                <a:cxn ang="0">
                  <a:pos x="457" y="136"/>
                </a:cxn>
                <a:cxn ang="0">
                  <a:pos x="441" y="156"/>
                </a:cxn>
                <a:cxn ang="0">
                  <a:pos x="426" y="148"/>
                </a:cxn>
                <a:cxn ang="0">
                  <a:pos x="413" y="134"/>
                </a:cxn>
                <a:cxn ang="0">
                  <a:pos x="401" y="131"/>
                </a:cxn>
                <a:cxn ang="0">
                  <a:pos x="380" y="144"/>
                </a:cxn>
                <a:cxn ang="0">
                  <a:pos x="345" y="179"/>
                </a:cxn>
                <a:cxn ang="0">
                  <a:pos x="203" y="326"/>
                </a:cxn>
                <a:cxn ang="0">
                  <a:pos x="161" y="373"/>
                </a:cxn>
                <a:cxn ang="0">
                  <a:pos x="138" y="401"/>
                </a:cxn>
                <a:cxn ang="0">
                  <a:pos x="138" y="417"/>
                </a:cxn>
                <a:cxn ang="0">
                  <a:pos x="146" y="426"/>
                </a:cxn>
                <a:cxn ang="0">
                  <a:pos x="163" y="446"/>
                </a:cxn>
                <a:cxn ang="0">
                  <a:pos x="148" y="467"/>
                </a:cxn>
                <a:cxn ang="0">
                  <a:pos x="132" y="453"/>
                </a:cxn>
                <a:cxn ang="0">
                  <a:pos x="96" y="419"/>
                </a:cxn>
                <a:cxn ang="0">
                  <a:pos x="50" y="375"/>
                </a:cxn>
                <a:cxn ang="0">
                  <a:pos x="13" y="342"/>
                </a:cxn>
                <a:cxn ang="0">
                  <a:pos x="0" y="326"/>
                </a:cxn>
                <a:cxn ang="0">
                  <a:pos x="19" y="309"/>
                </a:cxn>
                <a:cxn ang="0">
                  <a:pos x="40" y="326"/>
                </a:cxn>
                <a:cxn ang="0">
                  <a:pos x="50" y="332"/>
                </a:cxn>
                <a:cxn ang="0">
                  <a:pos x="65" y="332"/>
                </a:cxn>
                <a:cxn ang="0">
                  <a:pos x="92" y="307"/>
                </a:cxn>
                <a:cxn ang="0">
                  <a:pos x="136" y="263"/>
                </a:cxn>
                <a:cxn ang="0">
                  <a:pos x="276" y="113"/>
                </a:cxn>
                <a:cxn ang="0">
                  <a:pos x="311" y="77"/>
                </a:cxn>
                <a:cxn ang="0">
                  <a:pos x="322" y="58"/>
                </a:cxn>
                <a:cxn ang="0">
                  <a:pos x="317" y="46"/>
                </a:cxn>
                <a:cxn ang="0">
                  <a:pos x="294" y="21"/>
                </a:cxn>
                <a:cxn ang="0">
                  <a:pos x="309" y="0"/>
                </a:cxn>
              </a:cxnLst>
              <a:rect l="0" t="0" r="r" b="b"/>
              <a:pathLst>
                <a:path w="457" h="467">
                  <a:moveTo>
                    <a:pt x="309" y="0"/>
                  </a:moveTo>
                  <a:lnTo>
                    <a:pt x="313" y="0"/>
                  </a:lnTo>
                  <a:lnTo>
                    <a:pt x="326" y="14"/>
                  </a:lnTo>
                  <a:lnTo>
                    <a:pt x="342" y="29"/>
                  </a:lnTo>
                  <a:lnTo>
                    <a:pt x="361" y="48"/>
                  </a:lnTo>
                  <a:lnTo>
                    <a:pt x="384" y="69"/>
                  </a:lnTo>
                  <a:lnTo>
                    <a:pt x="407" y="90"/>
                  </a:lnTo>
                  <a:lnTo>
                    <a:pt x="426" y="110"/>
                  </a:lnTo>
                  <a:lnTo>
                    <a:pt x="443" y="123"/>
                  </a:lnTo>
                  <a:lnTo>
                    <a:pt x="457" y="136"/>
                  </a:lnTo>
                  <a:lnTo>
                    <a:pt x="457" y="140"/>
                  </a:lnTo>
                  <a:lnTo>
                    <a:pt x="441" y="156"/>
                  </a:lnTo>
                  <a:lnTo>
                    <a:pt x="438" y="158"/>
                  </a:lnTo>
                  <a:lnTo>
                    <a:pt x="426" y="148"/>
                  </a:lnTo>
                  <a:lnTo>
                    <a:pt x="418" y="140"/>
                  </a:lnTo>
                  <a:lnTo>
                    <a:pt x="413" y="134"/>
                  </a:lnTo>
                  <a:lnTo>
                    <a:pt x="409" y="133"/>
                  </a:lnTo>
                  <a:lnTo>
                    <a:pt x="401" y="131"/>
                  </a:lnTo>
                  <a:lnTo>
                    <a:pt x="392" y="134"/>
                  </a:lnTo>
                  <a:lnTo>
                    <a:pt x="380" y="144"/>
                  </a:lnTo>
                  <a:lnTo>
                    <a:pt x="365" y="158"/>
                  </a:lnTo>
                  <a:lnTo>
                    <a:pt x="345" y="179"/>
                  </a:lnTo>
                  <a:lnTo>
                    <a:pt x="320" y="204"/>
                  </a:lnTo>
                  <a:lnTo>
                    <a:pt x="203" y="326"/>
                  </a:lnTo>
                  <a:lnTo>
                    <a:pt x="180" y="351"/>
                  </a:lnTo>
                  <a:lnTo>
                    <a:pt x="161" y="373"/>
                  </a:lnTo>
                  <a:lnTo>
                    <a:pt x="148" y="390"/>
                  </a:lnTo>
                  <a:lnTo>
                    <a:pt x="138" y="401"/>
                  </a:lnTo>
                  <a:lnTo>
                    <a:pt x="136" y="409"/>
                  </a:lnTo>
                  <a:lnTo>
                    <a:pt x="138" y="417"/>
                  </a:lnTo>
                  <a:lnTo>
                    <a:pt x="140" y="421"/>
                  </a:lnTo>
                  <a:lnTo>
                    <a:pt x="146" y="426"/>
                  </a:lnTo>
                  <a:lnTo>
                    <a:pt x="153" y="436"/>
                  </a:lnTo>
                  <a:lnTo>
                    <a:pt x="163" y="446"/>
                  </a:lnTo>
                  <a:lnTo>
                    <a:pt x="163" y="449"/>
                  </a:lnTo>
                  <a:lnTo>
                    <a:pt x="148" y="467"/>
                  </a:lnTo>
                  <a:lnTo>
                    <a:pt x="144" y="467"/>
                  </a:lnTo>
                  <a:lnTo>
                    <a:pt x="132" y="453"/>
                  </a:lnTo>
                  <a:lnTo>
                    <a:pt x="115" y="438"/>
                  </a:lnTo>
                  <a:lnTo>
                    <a:pt x="96" y="419"/>
                  </a:lnTo>
                  <a:lnTo>
                    <a:pt x="73" y="396"/>
                  </a:lnTo>
                  <a:lnTo>
                    <a:pt x="50" y="375"/>
                  </a:lnTo>
                  <a:lnTo>
                    <a:pt x="31" y="357"/>
                  </a:lnTo>
                  <a:lnTo>
                    <a:pt x="13" y="342"/>
                  </a:lnTo>
                  <a:lnTo>
                    <a:pt x="0" y="330"/>
                  </a:lnTo>
                  <a:lnTo>
                    <a:pt x="0" y="326"/>
                  </a:lnTo>
                  <a:lnTo>
                    <a:pt x="15" y="309"/>
                  </a:lnTo>
                  <a:lnTo>
                    <a:pt x="19" y="309"/>
                  </a:lnTo>
                  <a:lnTo>
                    <a:pt x="31" y="319"/>
                  </a:lnTo>
                  <a:lnTo>
                    <a:pt x="40" y="326"/>
                  </a:lnTo>
                  <a:lnTo>
                    <a:pt x="46" y="330"/>
                  </a:lnTo>
                  <a:lnTo>
                    <a:pt x="50" y="332"/>
                  </a:lnTo>
                  <a:lnTo>
                    <a:pt x="57" y="336"/>
                  </a:lnTo>
                  <a:lnTo>
                    <a:pt x="65" y="332"/>
                  </a:lnTo>
                  <a:lnTo>
                    <a:pt x="77" y="323"/>
                  </a:lnTo>
                  <a:lnTo>
                    <a:pt x="92" y="307"/>
                  </a:lnTo>
                  <a:lnTo>
                    <a:pt x="113" y="288"/>
                  </a:lnTo>
                  <a:lnTo>
                    <a:pt x="136" y="263"/>
                  </a:lnTo>
                  <a:lnTo>
                    <a:pt x="253" y="140"/>
                  </a:lnTo>
                  <a:lnTo>
                    <a:pt x="276" y="113"/>
                  </a:lnTo>
                  <a:lnTo>
                    <a:pt x="296" y="94"/>
                  </a:lnTo>
                  <a:lnTo>
                    <a:pt x="311" y="77"/>
                  </a:lnTo>
                  <a:lnTo>
                    <a:pt x="319" y="65"/>
                  </a:lnTo>
                  <a:lnTo>
                    <a:pt x="322" y="58"/>
                  </a:lnTo>
                  <a:lnTo>
                    <a:pt x="319" y="48"/>
                  </a:lnTo>
                  <a:lnTo>
                    <a:pt x="317" y="46"/>
                  </a:lnTo>
                  <a:lnTo>
                    <a:pt x="313" y="40"/>
                  </a:lnTo>
                  <a:lnTo>
                    <a:pt x="294" y="21"/>
                  </a:lnTo>
                  <a:lnTo>
                    <a:pt x="294" y="15"/>
                  </a:lnTo>
                  <a:lnTo>
                    <a:pt x="309" y="0"/>
                  </a:lnTo>
                  <a:close/>
                </a:path>
              </a:pathLst>
            </a:custGeom>
            <a:solidFill>
              <a:srgbClr val="003300"/>
            </a:solidFill>
            <a:ln w="38100" cmpd="sng">
              <a:solidFill>
                <a:srgbClr val="003300"/>
              </a:solidFill>
              <a:round/>
              <a:headEnd/>
              <a:tailEnd/>
            </a:ln>
          </p:spPr>
          <p:txBody>
            <a:bodyPr/>
            <a:lstStyle/>
            <a:p>
              <a:endParaRPr lang="ja-JP" altLang="en-US"/>
            </a:p>
          </p:txBody>
        </p:sp>
        <p:sp>
          <p:nvSpPr>
            <p:cNvPr id="7220" name="Freeform 52"/>
            <p:cNvSpPr>
              <a:spLocks/>
            </p:cNvSpPr>
            <p:nvPr userDrawn="1"/>
          </p:nvSpPr>
          <p:spPr bwMode="auto">
            <a:xfrm>
              <a:off x="1014" y="1057"/>
              <a:ext cx="68" cy="57"/>
            </a:xfrm>
            <a:custGeom>
              <a:avLst/>
              <a:gdLst/>
              <a:ahLst/>
              <a:cxnLst>
                <a:cxn ang="0">
                  <a:pos x="25" y="52"/>
                </a:cxn>
                <a:cxn ang="0">
                  <a:pos x="100" y="27"/>
                </a:cxn>
                <a:cxn ang="0">
                  <a:pos x="111" y="48"/>
                </a:cxn>
                <a:cxn ang="0">
                  <a:pos x="92" y="60"/>
                </a:cxn>
                <a:cxn ang="0">
                  <a:pos x="71" y="70"/>
                </a:cxn>
                <a:cxn ang="0">
                  <a:pos x="57" y="83"/>
                </a:cxn>
                <a:cxn ang="0">
                  <a:pos x="61" y="102"/>
                </a:cxn>
                <a:cxn ang="0">
                  <a:pos x="69" y="131"/>
                </a:cxn>
                <a:cxn ang="0">
                  <a:pos x="92" y="194"/>
                </a:cxn>
                <a:cxn ang="0">
                  <a:pos x="119" y="185"/>
                </a:cxn>
                <a:cxn ang="0">
                  <a:pos x="176" y="164"/>
                </a:cxn>
                <a:cxn ang="0">
                  <a:pos x="380" y="89"/>
                </a:cxn>
                <a:cxn ang="0">
                  <a:pos x="426" y="70"/>
                </a:cxn>
                <a:cxn ang="0">
                  <a:pos x="445" y="58"/>
                </a:cxn>
                <a:cxn ang="0">
                  <a:pos x="447" y="45"/>
                </a:cxn>
                <a:cxn ang="0">
                  <a:pos x="441" y="25"/>
                </a:cxn>
                <a:cxn ang="0">
                  <a:pos x="438" y="8"/>
                </a:cxn>
                <a:cxn ang="0">
                  <a:pos x="465" y="2"/>
                </a:cxn>
                <a:cxn ang="0">
                  <a:pos x="476" y="41"/>
                </a:cxn>
                <a:cxn ang="0">
                  <a:pos x="495" y="96"/>
                </a:cxn>
                <a:cxn ang="0">
                  <a:pos x="516" y="152"/>
                </a:cxn>
                <a:cxn ang="0">
                  <a:pos x="532" y="189"/>
                </a:cxn>
                <a:cxn ang="0">
                  <a:pos x="509" y="200"/>
                </a:cxn>
                <a:cxn ang="0">
                  <a:pos x="499" y="185"/>
                </a:cxn>
                <a:cxn ang="0">
                  <a:pos x="491" y="168"/>
                </a:cxn>
                <a:cxn ang="0">
                  <a:pos x="482" y="158"/>
                </a:cxn>
                <a:cxn ang="0">
                  <a:pos x="459" y="162"/>
                </a:cxn>
                <a:cxn ang="0">
                  <a:pos x="413" y="175"/>
                </a:cxn>
                <a:cxn ang="0">
                  <a:pos x="209" y="250"/>
                </a:cxn>
                <a:cxn ang="0">
                  <a:pos x="150" y="273"/>
                </a:cxn>
                <a:cxn ang="0">
                  <a:pos x="125" y="283"/>
                </a:cxn>
                <a:cxn ang="0">
                  <a:pos x="150" y="350"/>
                </a:cxn>
                <a:cxn ang="0">
                  <a:pos x="163" y="381"/>
                </a:cxn>
                <a:cxn ang="0">
                  <a:pos x="175" y="392"/>
                </a:cxn>
                <a:cxn ang="0">
                  <a:pos x="196" y="390"/>
                </a:cxn>
                <a:cxn ang="0">
                  <a:pos x="234" y="383"/>
                </a:cxn>
                <a:cxn ang="0">
                  <a:pos x="238" y="406"/>
                </a:cxn>
                <a:cxn ang="0">
                  <a:pos x="144" y="446"/>
                </a:cxn>
                <a:cxn ang="0">
                  <a:pos x="138" y="438"/>
                </a:cxn>
                <a:cxn ang="0">
                  <a:pos x="132" y="415"/>
                </a:cxn>
                <a:cxn ang="0">
                  <a:pos x="121" y="383"/>
                </a:cxn>
                <a:cxn ang="0">
                  <a:pos x="105" y="340"/>
                </a:cxn>
                <a:cxn ang="0">
                  <a:pos x="50" y="191"/>
                </a:cxn>
                <a:cxn ang="0">
                  <a:pos x="19" y="108"/>
                </a:cxn>
                <a:cxn ang="0">
                  <a:pos x="4" y="71"/>
                </a:cxn>
                <a:cxn ang="0">
                  <a:pos x="2" y="58"/>
                </a:cxn>
              </a:cxnLst>
              <a:rect l="0" t="0" r="r" b="b"/>
              <a:pathLst>
                <a:path w="532" h="446">
                  <a:moveTo>
                    <a:pt x="2" y="58"/>
                  </a:moveTo>
                  <a:lnTo>
                    <a:pt x="25" y="52"/>
                  </a:lnTo>
                  <a:lnTo>
                    <a:pt x="50" y="45"/>
                  </a:lnTo>
                  <a:lnTo>
                    <a:pt x="100" y="27"/>
                  </a:lnTo>
                  <a:lnTo>
                    <a:pt x="104" y="29"/>
                  </a:lnTo>
                  <a:lnTo>
                    <a:pt x="111" y="48"/>
                  </a:lnTo>
                  <a:lnTo>
                    <a:pt x="109" y="52"/>
                  </a:lnTo>
                  <a:lnTo>
                    <a:pt x="92" y="60"/>
                  </a:lnTo>
                  <a:lnTo>
                    <a:pt x="79" y="66"/>
                  </a:lnTo>
                  <a:lnTo>
                    <a:pt x="71" y="70"/>
                  </a:lnTo>
                  <a:lnTo>
                    <a:pt x="65" y="73"/>
                  </a:lnTo>
                  <a:lnTo>
                    <a:pt x="57" y="83"/>
                  </a:lnTo>
                  <a:lnTo>
                    <a:pt x="59" y="96"/>
                  </a:lnTo>
                  <a:lnTo>
                    <a:pt x="61" y="102"/>
                  </a:lnTo>
                  <a:lnTo>
                    <a:pt x="63" y="114"/>
                  </a:lnTo>
                  <a:lnTo>
                    <a:pt x="69" y="131"/>
                  </a:lnTo>
                  <a:lnTo>
                    <a:pt x="79" y="154"/>
                  </a:lnTo>
                  <a:lnTo>
                    <a:pt x="92" y="194"/>
                  </a:lnTo>
                  <a:lnTo>
                    <a:pt x="102" y="191"/>
                  </a:lnTo>
                  <a:lnTo>
                    <a:pt x="119" y="185"/>
                  </a:lnTo>
                  <a:lnTo>
                    <a:pt x="144" y="177"/>
                  </a:lnTo>
                  <a:lnTo>
                    <a:pt x="176" y="164"/>
                  </a:lnTo>
                  <a:lnTo>
                    <a:pt x="347" y="102"/>
                  </a:lnTo>
                  <a:lnTo>
                    <a:pt x="380" y="89"/>
                  </a:lnTo>
                  <a:lnTo>
                    <a:pt x="407" y="79"/>
                  </a:lnTo>
                  <a:lnTo>
                    <a:pt x="426" y="70"/>
                  </a:lnTo>
                  <a:lnTo>
                    <a:pt x="440" y="64"/>
                  </a:lnTo>
                  <a:lnTo>
                    <a:pt x="445" y="58"/>
                  </a:lnTo>
                  <a:lnTo>
                    <a:pt x="447" y="48"/>
                  </a:lnTo>
                  <a:lnTo>
                    <a:pt x="447" y="45"/>
                  </a:lnTo>
                  <a:lnTo>
                    <a:pt x="445" y="37"/>
                  </a:lnTo>
                  <a:lnTo>
                    <a:pt x="441" y="25"/>
                  </a:lnTo>
                  <a:lnTo>
                    <a:pt x="438" y="12"/>
                  </a:lnTo>
                  <a:lnTo>
                    <a:pt x="438" y="8"/>
                  </a:lnTo>
                  <a:lnTo>
                    <a:pt x="459" y="0"/>
                  </a:lnTo>
                  <a:lnTo>
                    <a:pt x="465" y="2"/>
                  </a:lnTo>
                  <a:lnTo>
                    <a:pt x="470" y="20"/>
                  </a:lnTo>
                  <a:lnTo>
                    <a:pt x="476" y="41"/>
                  </a:lnTo>
                  <a:lnTo>
                    <a:pt x="486" y="68"/>
                  </a:lnTo>
                  <a:lnTo>
                    <a:pt x="495" y="96"/>
                  </a:lnTo>
                  <a:lnTo>
                    <a:pt x="507" y="125"/>
                  </a:lnTo>
                  <a:lnTo>
                    <a:pt x="516" y="152"/>
                  </a:lnTo>
                  <a:lnTo>
                    <a:pt x="524" y="171"/>
                  </a:lnTo>
                  <a:lnTo>
                    <a:pt x="532" y="189"/>
                  </a:lnTo>
                  <a:lnTo>
                    <a:pt x="530" y="192"/>
                  </a:lnTo>
                  <a:lnTo>
                    <a:pt x="509" y="200"/>
                  </a:lnTo>
                  <a:lnTo>
                    <a:pt x="505" y="198"/>
                  </a:lnTo>
                  <a:lnTo>
                    <a:pt x="499" y="185"/>
                  </a:lnTo>
                  <a:lnTo>
                    <a:pt x="495" y="173"/>
                  </a:lnTo>
                  <a:lnTo>
                    <a:pt x="491" y="168"/>
                  </a:lnTo>
                  <a:lnTo>
                    <a:pt x="489" y="164"/>
                  </a:lnTo>
                  <a:lnTo>
                    <a:pt x="482" y="158"/>
                  </a:lnTo>
                  <a:lnTo>
                    <a:pt x="474" y="158"/>
                  </a:lnTo>
                  <a:lnTo>
                    <a:pt x="459" y="162"/>
                  </a:lnTo>
                  <a:lnTo>
                    <a:pt x="440" y="168"/>
                  </a:lnTo>
                  <a:lnTo>
                    <a:pt x="413" y="175"/>
                  </a:lnTo>
                  <a:lnTo>
                    <a:pt x="380" y="187"/>
                  </a:lnTo>
                  <a:lnTo>
                    <a:pt x="209" y="250"/>
                  </a:lnTo>
                  <a:lnTo>
                    <a:pt x="176" y="264"/>
                  </a:lnTo>
                  <a:lnTo>
                    <a:pt x="150" y="273"/>
                  </a:lnTo>
                  <a:lnTo>
                    <a:pt x="132" y="279"/>
                  </a:lnTo>
                  <a:lnTo>
                    <a:pt x="125" y="283"/>
                  </a:lnTo>
                  <a:lnTo>
                    <a:pt x="142" y="325"/>
                  </a:lnTo>
                  <a:lnTo>
                    <a:pt x="150" y="350"/>
                  </a:lnTo>
                  <a:lnTo>
                    <a:pt x="157" y="369"/>
                  </a:lnTo>
                  <a:lnTo>
                    <a:pt x="163" y="381"/>
                  </a:lnTo>
                  <a:lnTo>
                    <a:pt x="167" y="388"/>
                  </a:lnTo>
                  <a:lnTo>
                    <a:pt x="175" y="392"/>
                  </a:lnTo>
                  <a:lnTo>
                    <a:pt x="182" y="392"/>
                  </a:lnTo>
                  <a:lnTo>
                    <a:pt x="196" y="390"/>
                  </a:lnTo>
                  <a:lnTo>
                    <a:pt x="228" y="381"/>
                  </a:lnTo>
                  <a:lnTo>
                    <a:pt x="234" y="383"/>
                  </a:lnTo>
                  <a:lnTo>
                    <a:pt x="240" y="402"/>
                  </a:lnTo>
                  <a:lnTo>
                    <a:pt x="238" y="406"/>
                  </a:lnTo>
                  <a:lnTo>
                    <a:pt x="188" y="425"/>
                  </a:lnTo>
                  <a:lnTo>
                    <a:pt x="144" y="446"/>
                  </a:lnTo>
                  <a:lnTo>
                    <a:pt x="140" y="444"/>
                  </a:lnTo>
                  <a:lnTo>
                    <a:pt x="138" y="438"/>
                  </a:lnTo>
                  <a:lnTo>
                    <a:pt x="136" y="429"/>
                  </a:lnTo>
                  <a:lnTo>
                    <a:pt x="132" y="415"/>
                  </a:lnTo>
                  <a:lnTo>
                    <a:pt x="127" y="402"/>
                  </a:lnTo>
                  <a:lnTo>
                    <a:pt x="121" y="383"/>
                  </a:lnTo>
                  <a:lnTo>
                    <a:pt x="113" y="363"/>
                  </a:lnTo>
                  <a:lnTo>
                    <a:pt x="105" y="340"/>
                  </a:lnTo>
                  <a:lnTo>
                    <a:pt x="96" y="313"/>
                  </a:lnTo>
                  <a:lnTo>
                    <a:pt x="50" y="191"/>
                  </a:lnTo>
                  <a:lnTo>
                    <a:pt x="32" y="144"/>
                  </a:lnTo>
                  <a:lnTo>
                    <a:pt x="19" y="108"/>
                  </a:lnTo>
                  <a:lnTo>
                    <a:pt x="8" y="81"/>
                  </a:lnTo>
                  <a:lnTo>
                    <a:pt x="4" y="71"/>
                  </a:lnTo>
                  <a:lnTo>
                    <a:pt x="0" y="64"/>
                  </a:lnTo>
                  <a:lnTo>
                    <a:pt x="2" y="58"/>
                  </a:lnTo>
                  <a:close/>
                </a:path>
              </a:pathLst>
            </a:custGeom>
            <a:solidFill>
              <a:srgbClr val="003300"/>
            </a:solidFill>
            <a:ln w="38100" cmpd="sng">
              <a:solidFill>
                <a:srgbClr val="003300"/>
              </a:solidFill>
              <a:round/>
              <a:headEnd/>
              <a:tailEnd/>
            </a:ln>
          </p:spPr>
          <p:txBody>
            <a:bodyPr/>
            <a:lstStyle/>
            <a:p>
              <a:endParaRPr lang="ja-JP" altLang="en-US"/>
            </a:p>
          </p:txBody>
        </p:sp>
        <p:sp>
          <p:nvSpPr>
            <p:cNvPr id="7221" name="Freeform 53"/>
            <p:cNvSpPr>
              <a:spLocks/>
            </p:cNvSpPr>
            <p:nvPr userDrawn="1"/>
          </p:nvSpPr>
          <p:spPr bwMode="auto">
            <a:xfrm>
              <a:off x="1073" y="876"/>
              <a:ext cx="56" cy="64"/>
            </a:xfrm>
            <a:custGeom>
              <a:avLst/>
              <a:gdLst/>
              <a:ahLst/>
              <a:cxnLst>
                <a:cxn ang="0">
                  <a:pos x="407" y="198"/>
                </a:cxn>
                <a:cxn ang="0">
                  <a:pos x="430" y="242"/>
                </a:cxn>
                <a:cxn ang="0">
                  <a:pos x="438" y="288"/>
                </a:cxn>
                <a:cxn ang="0">
                  <a:pos x="434" y="331"/>
                </a:cxn>
                <a:cxn ang="0">
                  <a:pos x="405" y="392"/>
                </a:cxn>
                <a:cxn ang="0">
                  <a:pos x="372" y="430"/>
                </a:cxn>
                <a:cxn ang="0">
                  <a:pos x="320" y="473"/>
                </a:cxn>
                <a:cxn ang="0">
                  <a:pos x="257" y="503"/>
                </a:cxn>
                <a:cxn ang="0">
                  <a:pos x="238" y="484"/>
                </a:cxn>
                <a:cxn ang="0">
                  <a:pos x="203" y="446"/>
                </a:cxn>
                <a:cxn ang="0">
                  <a:pos x="180" y="417"/>
                </a:cxn>
                <a:cxn ang="0">
                  <a:pos x="199" y="404"/>
                </a:cxn>
                <a:cxn ang="0">
                  <a:pos x="221" y="423"/>
                </a:cxn>
                <a:cxn ang="0">
                  <a:pos x="267" y="440"/>
                </a:cxn>
                <a:cxn ang="0">
                  <a:pos x="326" y="419"/>
                </a:cxn>
                <a:cxn ang="0">
                  <a:pos x="370" y="375"/>
                </a:cxn>
                <a:cxn ang="0">
                  <a:pos x="386" y="329"/>
                </a:cxn>
                <a:cxn ang="0">
                  <a:pos x="372" y="281"/>
                </a:cxn>
                <a:cxn ang="0">
                  <a:pos x="342" y="250"/>
                </a:cxn>
                <a:cxn ang="0">
                  <a:pos x="307" y="242"/>
                </a:cxn>
                <a:cxn ang="0">
                  <a:pos x="269" y="256"/>
                </a:cxn>
                <a:cxn ang="0">
                  <a:pos x="242" y="275"/>
                </a:cxn>
                <a:cxn ang="0">
                  <a:pos x="182" y="315"/>
                </a:cxn>
                <a:cxn ang="0">
                  <a:pos x="140" y="333"/>
                </a:cxn>
                <a:cxn ang="0">
                  <a:pos x="90" y="329"/>
                </a:cxn>
                <a:cxn ang="0">
                  <a:pos x="44" y="296"/>
                </a:cxn>
                <a:cxn ang="0">
                  <a:pos x="9" y="248"/>
                </a:cxn>
                <a:cxn ang="0">
                  <a:pos x="0" y="192"/>
                </a:cxn>
                <a:cxn ang="0">
                  <a:pos x="17" y="131"/>
                </a:cxn>
                <a:cxn ang="0">
                  <a:pos x="61" y="69"/>
                </a:cxn>
                <a:cxn ang="0">
                  <a:pos x="113" y="27"/>
                </a:cxn>
                <a:cxn ang="0">
                  <a:pos x="163" y="0"/>
                </a:cxn>
                <a:cxn ang="0">
                  <a:pos x="182" y="20"/>
                </a:cxn>
                <a:cxn ang="0">
                  <a:pos x="230" y="75"/>
                </a:cxn>
                <a:cxn ang="0">
                  <a:pos x="215" y="94"/>
                </a:cxn>
                <a:cxn ang="0">
                  <a:pos x="197" y="83"/>
                </a:cxn>
                <a:cxn ang="0">
                  <a:pos x="178" y="66"/>
                </a:cxn>
                <a:cxn ang="0">
                  <a:pos x="153" y="60"/>
                </a:cxn>
                <a:cxn ang="0">
                  <a:pos x="105" y="81"/>
                </a:cxn>
                <a:cxn ang="0">
                  <a:pos x="71" y="116"/>
                </a:cxn>
                <a:cxn ang="0">
                  <a:pos x="55" y="148"/>
                </a:cxn>
                <a:cxn ang="0">
                  <a:pos x="53" y="179"/>
                </a:cxn>
                <a:cxn ang="0">
                  <a:pos x="67" y="208"/>
                </a:cxn>
                <a:cxn ang="0">
                  <a:pos x="90" y="231"/>
                </a:cxn>
                <a:cxn ang="0">
                  <a:pos x="119" y="240"/>
                </a:cxn>
                <a:cxn ang="0">
                  <a:pos x="146" y="235"/>
                </a:cxn>
                <a:cxn ang="0">
                  <a:pos x="182" y="212"/>
                </a:cxn>
                <a:cxn ang="0">
                  <a:pos x="209" y="192"/>
                </a:cxn>
                <a:cxn ang="0">
                  <a:pos x="236" y="173"/>
                </a:cxn>
                <a:cxn ang="0">
                  <a:pos x="269" y="154"/>
                </a:cxn>
                <a:cxn ang="0">
                  <a:pos x="328" y="144"/>
                </a:cxn>
                <a:cxn ang="0">
                  <a:pos x="359" y="156"/>
                </a:cxn>
                <a:cxn ang="0">
                  <a:pos x="390" y="179"/>
                </a:cxn>
              </a:cxnLst>
              <a:rect l="0" t="0" r="r" b="b"/>
              <a:pathLst>
                <a:path w="438" h="503">
                  <a:moveTo>
                    <a:pt x="390" y="179"/>
                  </a:moveTo>
                  <a:lnTo>
                    <a:pt x="407" y="198"/>
                  </a:lnTo>
                  <a:lnTo>
                    <a:pt x="420" y="219"/>
                  </a:lnTo>
                  <a:lnTo>
                    <a:pt x="430" y="242"/>
                  </a:lnTo>
                  <a:lnTo>
                    <a:pt x="436" y="265"/>
                  </a:lnTo>
                  <a:lnTo>
                    <a:pt x="438" y="288"/>
                  </a:lnTo>
                  <a:lnTo>
                    <a:pt x="438" y="309"/>
                  </a:lnTo>
                  <a:lnTo>
                    <a:pt x="434" y="331"/>
                  </a:lnTo>
                  <a:lnTo>
                    <a:pt x="426" y="352"/>
                  </a:lnTo>
                  <a:lnTo>
                    <a:pt x="405" y="392"/>
                  </a:lnTo>
                  <a:lnTo>
                    <a:pt x="390" y="411"/>
                  </a:lnTo>
                  <a:lnTo>
                    <a:pt x="372" y="430"/>
                  </a:lnTo>
                  <a:lnTo>
                    <a:pt x="347" y="454"/>
                  </a:lnTo>
                  <a:lnTo>
                    <a:pt x="320" y="473"/>
                  </a:lnTo>
                  <a:lnTo>
                    <a:pt x="290" y="490"/>
                  </a:lnTo>
                  <a:lnTo>
                    <a:pt x="257" y="503"/>
                  </a:lnTo>
                  <a:lnTo>
                    <a:pt x="249" y="502"/>
                  </a:lnTo>
                  <a:lnTo>
                    <a:pt x="238" y="484"/>
                  </a:lnTo>
                  <a:lnTo>
                    <a:pt x="222" y="465"/>
                  </a:lnTo>
                  <a:lnTo>
                    <a:pt x="203" y="446"/>
                  </a:lnTo>
                  <a:lnTo>
                    <a:pt x="180" y="423"/>
                  </a:lnTo>
                  <a:lnTo>
                    <a:pt x="180" y="417"/>
                  </a:lnTo>
                  <a:lnTo>
                    <a:pt x="196" y="404"/>
                  </a:lnTo>
                  <a:lnTo>
                    <a:pt x="199" y="404"/>
                  </a:lnTo>
                  <a:lnTo>
                    <a:pt x="205" y="407"/>
                  </a:lnTo>
                  <a:lnTo>
                    <a:pt x="221" y="423"/>
                  </a:lnTo>
                  <a:lnTo>
                    <a:pt x="242" y="438"/>
                  </a:lnTo>
                  <a:lnTo>
                    <a:pt x="267" y="440"/>
                  </a:lnTo>
                  <a:lnTo>
                    <a:pt x="295" y="432"/>
                  </a:lnTo>
                  <a:lnTo>
                    <a:pt x="326" y="419"/>
                  </a:lnTo>
                  <a:lnTo>
                    <a:pt x="351" y="398"/>
                  </a:lnTo>
                  <a:lnTo>
                    <a:pt x="370" y="375"/>
                  </a:lnTo>
                  <a:lnTo>
                    <a:pt x="382" y="352"/>
                  </a:lnTo>
                  <a:lnTo>
                    <a:pt x="386" y="329"/>
                  </a:lnTo>
                  <a:lnTo>
                    <a:pt x="382" y="304"/>
                  </a:lnTo>
                  <a:lnTo>
                    <a:pt x="372" y="281"/>
                  </a:lnTo>
                  <a:lnTo>
                    <a:pt x="357" y="261"/>
                  </a:lnTo>
                  <a:lnTo>
                    <a:pt x="342" y="250"/>
                  </a:lnTo>
                  <a:lnTo>
                    <a:pt x="324" y="242"/>
                  </a:lnTo>
                  <a:lnTo>
                    <a:pt x="307" y="242"/>
                  </a:lnTo>
                  <a:lnTo>
                    <a:pt x="290" y="246"/>
                  </a:lnTo>
                  <a:lnTo>
                    <a:pt x="269" y="256"/>
                  </a:lnTo>
                  <a:lnTo>
                    <a:pt x="257" y="265"/>
                  </a:lnTo>
                  <a:lnTo>
                    <a:pt x="242" y="275"/>
                  </a:lnTo>
                  <a:lnTo>
                    <a:pt x="209" y="298"/>
                  </a:lnTo>
                  <a:lnTo>
                    <a:pt x="182" y="315"/>
                  </a:lnTo>
                  <a:lnTo>
                    <a:pt x="159" y="327"/>
                  </a:lnTo>
                  <a:lnTo>
                    <a:pt x="140" y="333"/>
                  </a:lnTo>
                  <a:lnTo>
                    <a:pt x="115" y="334"/>
                  </a:lnTo>
                  <a:lnTo>
                    <a:pt x="90" y="329"/>
                  </a:lnTo>
                  <a:lnTo>
                    <a:pt x="67" y="315"/>
                  </a:lnTo>
                  <a:lnTo>
                    <a:pt x="44" y="296"/>
                  </a:lnTo>
                  <a:lnTo>
                    <a:pt x="25" y="273"/>
                  </a:lnTo>
                  <a:lnTo>
                    <a:pt x="9" y="248"/>
                  </a:lnTo>
                  <a:lnTo>
                    <a:pt x="2" y="221"/>
                  </a:lnTo>
                  <a:lnTo>
                    <a:pt x="0" y="192"/>
                  </a:lnTo>
                  <a:lnTo>
                    <a:pt x="5" y="162"/>
                  </a:lnTo>
                  <a:lnTo>
                    <a:pt x="17" y="131"/>
                  </a:lnTo>
                  <a:lnTo>
                    <a:pt x="36" y="100"/>
                  </a:lnTo>
                  <a:lnTo>
                    <a:pt x="61" y="69"/>
                  </a:lnTo>
                  <a:lnTo>
                    <a:pt x="86" y="46"/>
                  </a:lnTo>
                  <a:lnTo>
                    <a:pt x="113" y="27"/>
                  </a:lnTo>
                  <a:lnTo>
                    <a:pt x="138" y="12"/>
                  </a:lnTo>
                  <a:lnTo>
                    <a:pt x="163" y="0"/>
                  </a:lnTo>
                  <a:lnTo>
                    <a:pt x="171" y="4"/>
                  </a:lnTo>
                  <a:lnTo>
                    <a:pt x="182" y="20"/>
                  </a:lnTo>
                  <a:lnTo>
                    <a:pt x="196" y="37"/>
                  </a:lnTo>
                  <a:lnTo>
                    <a:pt x="230" y="75"/>
                  </a:lnTo>
                  <a:lnTo>
                    <a:pt x="230" y="79"/>
                  </a:lnTo>
                  <a:lnTo>
                    <a:pt x="215" y="94"/>
                  </a:lnTo>
                  <a:lnTo>
                    <a:pt x="211" y="94"/>
                  </a:lnTo>
                  <a:lnTo>
                    <a:pt x="197" y="83"/>
                  </a:lnTo>
                  <a:lnTo>
                    <a:pt x="186" y="73"/>
                  </a:lnTo>
                  <a:lnTo>
                    <a:pt x="178" y="66"/>
                  </a:lnTo>
                  <a:lnTo>
                    <a:pt x="173" y="62"/>
                  </a:lnTo>
                  <a:lnTo>
                    <a:pt x="153" y="60"/>
                  </a:lnTo>
                  <a:lnTo>
                    <a:pt x="130" y="68"/>
                  </a:lnTo>
                  <a:lnTo>
                    <a:pt x="105" y="81"/>
                  </a:lnTo>
                  <a:lnTo>
                    <a:pt x="84" y="100"/>
                  </a:lnTo>
                  <a:lnTo>
                    <a:pt x="71" y="116"/>
                  </a:lnTo>
                  <a:lnTo>
                    <a:pt x="61" y="131"/>
                  </a:lnTo>
                  <a:lnTo>
                    <a:pt x="55" y="148"/>
                  </a:lnTo>
                  <a:lnTo>
                    <a:pt x="53" y="164"/>
                  </a:lnTo>
                  <a:lnTo>
                    <a:pt x="53" y="179"/>
                  </a:lnTo>
                  <a:lnTo>
                    <a:pt x="59" y="194"/>
                  </a:lnTo>
                  <a:lnTo>
                    <a:pt x="67" y="208"/>
                  </a:lnTo>
                  <a:lnTo>
                    <a:pt x="77" y="219"/>
                  </a:lnTo>
                  <a:lnTo>
                    <a:pt x="90" y="231"/>
                  </a:lnTo>
                  <a:lnTo>
                    <a:pt x="103" y="237"/>
                  </a:lnTo>
                  <a:lnTo>
                    <a:pt x="119" y="240"/>
                  </a:lnTo>
                  <a:lnTo>
                    <a:pt x="134" y="238"/>
                  </a:lnTo>
                  <a:lnTo>
                    <a:pt x="146" y="235"/>
                  </a:lnTo>
                  <a:lnTo>
                    <a:pt x="161" y="225"/>
                  </a:lnTo>
                  <a:lnTo>
                    <a:pt x="182" y="212"/>
                  </a:lnTo>
                  <a:lnTo>
                    <a:pt x="205" y="194"/>
                  </a:lnTo>
                  <a:lnTo>
                    <a:pt x="209" y="192"/>
                  </a:lnTo>
                  <a:lnTo>
                    <a:pt x="217" y="187"/>
                  </a:lnTo>
                  <a:lnTo>
                    <a:pt x="236" y="173"/>
                  </a:lnTo>
                  <a:lnTo>
                    <a:pt x="253" y="162"/>
                  </a:lnTo>
                  <a:lnTo>
                    <a:pt x="269" y="154"/>
                  </a:lnTo>
                  <a:lnTo>
                    <a:pt x="299" y="144"/>
                  </a:lnTo>
                  <a:lnTo>
                    <a:pt x="328" y="144"/>
                  </a:lnTo>
                  <a:lnTo>
                    <a:pt x="343" y="148"/>
                  </a:lnTo>
                  <a:lnTo>
                    <a:pt x="359" y="156"/>
                  </a:lnTo>
                  <a:lnTo>
                    <a:pt x="374" y="165"/>
                  </a:lnTo>
                  <a:lnTo>
                    <a:pt x="390" y="179"/>
                  </a:lnTo>
                  <a:close/>
                </a:path>
              </a:pathLst>
            </a:custGeom>
            <a:solidFill>
              <a:srgbClr val="003300"/>
            </a:solidFill>
            <a:ln w="38100" cmpd="sng">
              <a:solidFill>
                <a:srgbClr val="003300"/>
              </a:solidFill>
              <a:round/>
              <a:headEnd/>
              <a:tailEnd/>
            </a:ln>
          </p:spPr>
          <p:txBody>
            <a:bodyPr/>
            <a:lstStyle/>
            <a:p>
              <a:endParaRPr lang="ja-JP" altLang="en-US"/>
            </a:p>
          </p:txBody>
        </p:sp>
        <p:sp>
          <p:nvSpPr>
            <p:cNvPr id="7222" name="Freeform 54"/>
            <p:cNvSpPr>
              <a:spLocks noEditPoints="1"/>
            </p:cNvSpPr>
            <p:nvPr userDrawn="1"/>
          </p:nvSpPr>
          <p:spPr bwMode="auto">
            <a:xfrm>
              <a:off x="1172" y="850"/>
              <a:ext cx="46" cy="63"/>
            </a:xfrm>
            <a:custGeom>
              <a:avLst/>
              <a:gdLst/>
              <a:ahLst/>
              <a:cxnLst>
                <a:cxn ang="0">
                  <a:pos x="356" y="169"/>
                </a:cxn>
                <a:cxn ang="0">
                  <a:pos x="333" y="230"/>
                </a:cxn>
                <a:cxn ang="0">
                  <a:pos x="306" y="259"/>
                </a:cxn>
                <a:cxn ang="0">
                  <a:pos x="290" y="272"/>
                </a:cxn>
                <a:cxn ang="0">
                  <a:pos x="237" y="313"/>
                </a:cxn>
                <a:cxn ang="0">
                  <a:pos x="189" y="326"/>
                </a:cxn>
                <a:cxn ang="0">
                  <a:pos x="133" y="315"/>
                </a:cxn>
                <a:cxn ang="0">
                  <a:pos x="131" y="447"/>
                </a:cxn>
                <a:cxn ang="0">
                  <a:pos x="137" y="457"/>
                </a:cxn>
                <a:cxn ang="0">
                  <a:pos x="146" y="459"/>
                </a:cxn>
                <a:cxn ang="0">
                  <a:pos x="168" y="461"/>
                </a:cxn>
                <a:cxn ang="0">
                  <a:pos x="187" y="466"/>
                </a:cxn>
                <a:cxn ang="0">
                  <a:pos x="183" y="489"/>
                </a:cxn>
                <a:cxn ang="0">
                  <a:pos x="85" y="486"/>
                </a:cxn>
                <a:cxn ang="0">
                  <a:pos x="0" y="484"/>
                </a:cxn>
                <a:cxn ang="0">
                  <a:pos x="4" y="461"/>
                </a:cxn>
                <a:cxn ang="0">
                  <a:pos x="29" y="459"/>
                </a:cxn>
                <a:cxn ang="0">
                  <a:pos x="41" y="457"/>
                </a:cxn>
                <a:cxn ang="0">
                  <a:pos x="47" y="440"/>
                </a:cxn>
                <a:cxn ang="0">
                  <a:pos x="50" y="397"/>
                </a:cxn>
                <a:cxn ang="0">
                  <a:pos x="52" y="320"/>
                </a:cxn>
                <a:cxn ang="0">
                  <a:pos x="54" y="105"/>
                </a:cxn>
                <a:cxn ang="0">
                  <a:pos x="52" y="69"/>
                </a:cxn>
                <a:cxn ang="0">
                  <a:pos x="47" y="54"/>
                </a:cxn>
                <a:cxn ang="0">
                  <a:pos x="29" y="52"/>
                </a:cxn>
                <a:cxn ang="0">
                  <a:pos x="8" y="50"/>
                </a:cxn>
                <a:cxn ang="0">
                  <a:pos x="6" y="29"/>
                </a:cxn>
                <a:cxn ang="0">
                  <a:pos x="72" y="15"/>
                </a:cxn>
                <a:cxn ang="0">
                  <a:pos x="141" y="4"/>
                </a:cxn>
                <a:cxn ang="0">
                  <a:pos x="139" y="25"/>
                </a:cxn>
                <a:cxn ang="0">
                  <a:pos x="137" y="59"/>
                </a:cxn>
                <a:cxn ang="0">
                  <a:pos x="193" y="15"/>
                </a:cxn>
                <a:cxn ang="0">
                  <a:pos x="212" y="7"/>
                </a:cxn>
                <a:cxn ang="0">
                  <a:pos x="277" y="9"/>
                </a:cxn>
                <a:cxn ang="0">
                  <a:pos x="331" y="40"/>
                </a:cxn>
                <a:cxn ang="0">
                  <a:pos x="358" y="98"/>
                </a:cxn>
                <a:cxn ang="0">
                  <a:pos x="277" y="169"/>
                </a:cxn>
                <a:cxn ang="0">
                  <a:pos x="269" y="111"/>
                </a:cxn>
                <a:cxn ang="0">
                  <a:pos x="242" y="75"/>
                </a:cxn>
                <a:cxn ang="0">
                  <a:pos x="202" y="61"/>
                </a:cxn>
                <a:cxn ang="0">
                  <a:pos x="166" y="69"/>
                </a:cxn>
                <a:cxn ang="0">
                  <a:pos x="135" y="92"/>
                </a:cxn>
                <a:cxn ang="0">
                  <a:pos x="148" y="265"/>
                </a:cxn>
                <a:cxn ang="0">
                  <a:pos x="179" y="280"/>
                </a:cxn>
                <a:cxn ang="0">
                  <a:pos x="219" y="280"/>
                </a:cxn>
                <a:cxn ang="0">
                  <a:pos x="256" y="253"/>
                </a:cxn>
                <a:cxn ang="0">
                  <a:pos x="275" y="201"/>
                </a:cxn>
              </a:cxnLst>
              <a:rect l="0" t="0" r="r" b="b"/>
              <a:pathLst>
                <a:path w="360" h="489">
                  <a:moveTo>
                    <a:pt x="360" y="130"/>
                  </a:moveTo>
                  <a:lnTo>
                    <a:pt x="356" y="169"/>
                  </a:lnTo>
                  <a:lnTo>
                    <a:pt x="344" y="205"/>
                  </a:lnTo>
                  <a:lnTo>
                    <a:pt x="333" y="230"/>
                  </a:lnTo>
                  <a:lnTo>
                    <a:pt x="317" y="249"/>
                  </a:lnTo>
                  <a:lnTo>
                    <a:pt x="306" y="259"/>
                  </a:lnTo>
                  <a:lnTo>
                    <a:pt x="298" y="265"/>
                  </a:lnTo>
                  <a:lnTo>
                    <a:pt x="290" y="272"/>
                  </a:lnTo>
                  <a:lnTo>
                    <a:pt x="265" y="292"/>
                  </a:lnTo>
                  <a:lnTo>
                    <a:pt x="237" y="313"/>
                  </a:lnTo>
                  <a:lnTo>
                    <a:pt x="216" y="322"/>
                  </a:lnTo>
                  <a:lnTo>
                    <a:pt x="189" y="326"/>
                  </a:lnTo>
                  <a:lnTo>
                    <a:pt x="160" y="322"/>
                  </a:lnTo>
                  <a:lnTo>
                    <a:pt x="133" y="315"/>
                  </a:lnTo>
                  <a:lnTo>
                    <a:pt x="131" y="436"/>
                  </a:lnTo>
                  <a:lnTo>
                    <a:pt x="131" y="447"/>
                  </a:lnTo>
                  <a:lnTo>
                    <a:pt x="135" y="455"/>
                  </a:lnTo>
                  <a:lnTo>
                    <a:pt x="137" y="457"/>
                  </a:lnTo>
                  <a:lnTo>
                    <a:pt x="143" y="459"/>
                  </a:lnTo>
                  <a:lnTo>
                    <a:pt x="146" y="459"/>
                  </a:lnTo>
                  <a:lnTo>
                    <a:pt x="156" y="461"/>
                  </a:lnTo>
                  <a:lnTo>
                    <a:pt x="168" y="461"/>
                  </a:lnTo>
                  <a:lnTo>
                    <a:pt x="183" y="463"/>
                  </a:lnTo>
                  <a:lnTo>
                    <a:pt x="187" y="466"/>
                  </a:lnTo>
                  <a:lnTo>
                    <a:pt x="187" y="486"/>
                  </a:lnTo>
                  <a:lnTo>
                    <a:pt x="183" y="489"/>
                  </a:lnTo>
                  <a:lnTo>
                    <a:pt x="137" y="488"/>
                  </a:lnTo>
                  <a:lnTo>
                    <a:pt x="85" y="486"/>
                  </a:lnTo>
                  <a:lnTo>
                    <a:pt x="4" y="488"/>
                  </a:lnTo>
                  <a:lnTo>
                    <a:pt x="0" y="484"/>
                  </a:lnTo>
                  <a:lnTo>
                    <a:pt x="0" y="464"/>
                  </a:lnTo>
                  <a:lnTo>
                    <a:pt x="4" y="461"/>
                  </a:lnTo>
                  <a:lnTo>
                    <a:pt x="18" y="461"/>
                  </a:lnTo>
                  <a:lnTo>
                    <a:pt x="29" y="459"/>
                  </a:lnTo>
                  <a:lnTo>
                    <a:pt x="37" y="459"/>
                  </a:lnTo>
                  <a:lnTo>
                    <a:pt x="41" y="457"/>
                  </a:lnTo>
                  <a:lnTo>
                    <a:pt x="45" y="451"/>
                  </a:lnTo>
                  <a:lnTo>
                    <a:pt x="47" y="440"/>
                  </a:lnTo>
                  <a:lnTo>
                    <a:pt x="48" y="418"/>
                  </a:lnTo>
                  <a:lnTo>
                    <a:pt x="50" y="397"/>
                  </a:lnTo>
                  <a:lnTo>
                    <a:pt x="50" y="370"/>
                  </a:lnTo>
                  <a:lnTo>
                    <a:pt x="52" y="320"/>
                  </a:lnTo>
                  <a:lnTo>
                    <a:pt x="54" y="132"/>
                  </a:lnTo>
                  <a:lnTo>
                    <a:pt x="54" y="105"/>
                  </a:lnTo>
                  <a:lnTo>
                    <a:pt x="52" y="86"/>
                  </a:lnTo>
                  <a:lnTo>
                    <a:pt x="52" y="69"/>
                  </a:lnTo>
                  <a:lnTo>
                    <a:pt x="50" y="59"/>
                  </a:lnTo>
                  <a:lnTo>
                    <a:pt x="47" y="54"/>
                  </a:lnTo>
                  <a:lnTo>
                    <a:pt x="37" y="52"/>
                  </a:lnTo>
                  <a:lnTo>
                    <a:pt x="29" y="52"/>
                  </a:lnTo>
                  <a:lnTo>
                    <a:pt x="20" y="50"/>
                  </a:lnTo>
                  <a:lnTo>
                    <a:pt x="8" y="50"/>
                  </a:lnTo>
                  <a:lnTo>
                    <a:pt x="6" y="46"/>
                  </a:lnTo>
                  <a:lnTo>
                    <a:pt x="6" y="29"/>
                  </a:lnTo>
                  <a:lnTo>
                    <a:pt x="10" y="25"/>
                  </a:lnTo>
                  <a:lnTo>
                    <a:pt x="72" y="15"/>
                  </a:lnTo>
                  <a:lnTo>
                    <a:pt x="133" y="0"/>
                  </a:lnTo>
                  <a:lnTo>
                    <a:pt x="141" y="4"/>
                  </a:lnTo>
                  <a:lnTo>
                    <a:pt x="141" y="13"/>
                  </a:lnTo>
                  <a:lnTo>
                    <a:pt x="139" y="25"/>
                  </a:lnTo>
                  <a:lnTo>
                    <a:pt x="139" y="40"/>
                  </a:lnTo>
                  <a:lnTo>
                    <a:pt x="137" y="59"/>
                  </a:lnTo>
                  <a:lnTo>
                    <a:pt x="162" y="40"/>
                  </a:lnTo>
                  <a:lnTo>
                    <a:pt x="193" y="15"/>
                  </a:lnTo>
                  <a:lnTo>
                    <a:pt x="200" y="9"/>
                  </a:lnTo>
                  <a:lnTo>
                    <a:pt x="212" y="7"/>
                  </a:lnTo>
                  <a:lnTo>
                    <a:pt x="241" y="4"/>
                  </a:lnTo>
                  <a:lnTo>
                    <a:pt x="277" y="9"/>
                  </a:lnTo>
                  <a:lnTo>
                    <a:pt x="306" y="21"/>
                  </a:lnTo>
                  <a:lnTo>
                    <a:pt x="331" y="40"/>
                  </a:lnTo>
                  <a:lnTo>
                    <a:pt x="348" y="67"/>
                  </a:lnTo>
                  <a:lnTo>
                    <a:pt x="358" y="98"/>
                  </a:lnTo>
                  <a:lnTo>
                    <a:pt x="360" y="130"/>
                  </a:lnTo>
                  <a:close/>
                  <a:moveTo>
                    <a:pt x="277" y="169"/>
                  </a:moveTo>
                  <a:lnTo>
                    <a:pt x="275" y="136"/>
                  </a:lnTo>
                  <a:lnTo>
                    <a:pt x="269" y="111"/>
                  </a:lnTo>
                  <a:lnTo>
                    <a:pt x="258" y="90"/>
                  </a:lnTo>
                  <a:lnTo>
                    <a:pt x="242" y="75"/>
                  </a:lnTo>
                  <a:lnTo>
                    <a:pt x="223" y="65"/>
                  </a:lnTo>
                  <a:lnTo>
                    <a:pt x="202" y="61"/>
                  </a:lnTo>
                  <a:lnTo>
                    <a:pt x="183" y="63"/>
                  </a:lnTo>
                  <a:lnTo>
                    <a:pt x="166" y="69"/>
                  </a:lnTo>
                  <a:lnTo>
                    <a:pt x="148" y="79"/>
                  </a:lnTo>
                  <a:lnTo>
                    <a:pt x="135" y="92"/>
                  </a:lnTo>
                  <a:lnTo>
                    <a:pt x="133" y="251"/>
                  </a:lnTo>
                  <a:lnTo>
                    <a:pt x="148" y="265"/>
                  </a:lnTo>
                  <a:lnTo>
                    <a:pt x="164" y="274"/>
                  </a:lnTo>
                  <a:lnTo>
                    <a:pt x="179" y="280"/>
                  </a:lnTo>
                  <a:lnTo>
                    <a:pt x="196" y="282"/>
                  </a:lnTo>
                  <a:lnTo>
                    <a:pt x="219" y="280"/>
                  </a:lnTo>
                  <a:lnTo>
                    <a:pt x="241" y="271"/>
                  </a:lnTo>
                  <a:lnTo>
                    <a:pt x="256" y="253"/>
                  </a:lnTo>
                  <a:lnTo>
                    <a:pt x="267" y="230"/>
                  </a:lnTo>
                  <a:lnTo>
                    <a:pt x="275" y="201"/>
                  </a:lnTo>
                  <a:lnTo>
                    <a:pt x="277" y="169"/>
                  </a:lnTo>
                  <a:close/>
                </a:path>
              </a:pathLst>
            </a:custGeom>
            <a:solidFill>
              <a:srgbClr val="003300"/>
            </a:solidFill>
            <a:ln w="38100" cmpd="sng">
              <a:solidFill>
                <a:srgbClr val="003300"/>
              </a:solidFill>
              <a:round/>
              <a:headEnd/>
              <a:tailEnd/>
            </a:ln>
          </p:spPr>
          <p:txBody>
            <a:bodyPr/>
            <a:lstStyle/>
            <a:p>
              <a:endParaRPr lang="ja-JP" altLang="en-US"/>
            </a:p>
          </p:txBody>
        </p:sp>
        <p:sp>
          <p:nvSpPr>
            <p:cNvPr id="7223" name="Freeform 55"/>
            <p:cNvSpPr>
              <a:spLocks noEditPoints="1"/>
            </p:cNvSpPr>
            <p:nvPr userDrawn="1"/>
          </p:nvSpPr>
          <p:spPr bwMode="auto">
            <a:xfrm>
              <a:off x="1259" y="875"/>
              <a:ext cx="48" cy="56"/>
            </a:xfrm>
            <a:custGeom>
              <a:avLst/>
              <a:gdLst/>
              <a:ahLst/>
              <a:cxnLst>
                <a:cxn ang="0">
                  <a:pos x="351" y="92"/>
                </a:cxn>
                <a:cxn ang="0">
                  <a:pos x="313" y="98"/>
                </a:cxn>
                <a:cxn ang="0">
                  <a:pos x="284" y="75"/>
                </a:cxn>
                <a:cxn ang="0">
                  <a:pos x="280" y="36"/>
                </a:cxn>
                <a:cxn ang="0">
                  <a:pos x="303" y="6"/>
                </a:cxn>
                <a:cxn ang="0">
                  <a:pos x="341" y="2"/>
                </a:cxn>
                <a:cxn ang="0">
                  <a:pos x="370" y="23"/>
                </a:cxn>
                <a:cxn ang="0">
                  <a:pos x="374" y="61"/>
                </a:cxn>
                <a:cxn ang="0">
                  <a:pos x="142" y="436"/>
                </a:cxn>
                <a:cxn ang="0">
                  <a:pos x="124" y="426"/>
                </a:cxn>
                <a:cxn ang="0">
                  <a:pos x="92" y="399"/>
                </a:cxn>
                <a:cxn ang="0">
                  <a:pos x="50" y="365"/>
                </a:cxn>
                <a:cxn ang="0">
                  <a:pos x="13" y="338"/>
                </a:cxn>
                <a:cxn ang="0">
                  <a:pos x="0" y="324"/>
                </a:cxn>
                <a:cxn ang="0">
                  <a:pos x="15" y="309"/>
                </a:cxn>
                <a:cxn ang="0">
                  <a:pos x="36" y="322"/>
                </a:cxn>
                <a:cxn ang="0">
                  <a:pos x="48" y="328"/>
                </a:cxn>
                <a:cxn ang="0">
                  <a:pos x="63" y="320"/>
                </a:cxn>
                <a:cxn ang="0">
                  <a:pos x="149" y="215"/>
                </a:cxn>
                <a:cxn ang="0">
                  <a:pos x="178" y="175"/>
                </a:cxn>
                <a:cxn ang="0">
                  <a:pos x="190" y="153"/>
                </a:cxn>
                <a:cxn ang="0">
                  <a:pos x="184" y="140"/>
                </a:cxn>
                <a:cxn ang="0">
                  <a:pos x="165" y="121"/>
                </a:cxn>
                <a:cxn ang="0">
                  <a:pos x="174" y="102"/>
                </a:cxn>
                <a:cxn ang="0">
                  <a:pos x="234" y="132"/>
                </a:cxn>
                <a:cxn ang="0">
                  <a:pos x="295" y="165"/>
                </a:cxn>
                <a:cxn ang="0">
                  <a:pos x="232" y="240"/>
                </a:cxn>
                <a:cxn ang="0">
                  <a:pos x="151" y="342"/>
                </a:cxn>
                <a:cxn ang="0">
                  <a:pos x="126" y="382"/>
                </a:cxn>
                <a:cxn ang="0">
                  <a:pos x="128" y="393"/>
                </a:cxn>
                <a:cxn ang="0">
                  <a:pos x="144" y="407"/>
                </a:cxn>
                <a:cxn ang="0">
                  <a:pos x="153" y="420"/>
                </a:cxn>
              </a:cxnLst>
              <a:rect l="0" t="0" r="r" b="b"/>
              <a:pathLst>
                <a:path w="376" h="438">
                  <a:moveTo>
                    <a:pt x="366" y="80"/>
                  </a:moveTo>
                  <a:lnTo>
                    <a:pt x="351" y="92"/>
                  </a:lnTo>
                  <a:lnTo>
                    <a:pt x="332" y="98"/>
                  </a:lnTo>
                  <a:lnTo>
                    <a:pt x="313" y="98"/>
                  </a:lnTo>
                  <a:lnTo>
                    <a:pt x="297" y="88"/>
                  </a:lnTo>
                  <a:lnTo>
                    <a:pt x="284" y="75"/>
                  </a:lnTo>
                  <a:lnTo>
                    <a:pt x="278" y="56"/>
                  </a:lnTo>
                  <a:lnTo>
                    <a:pt x="280" y="36"/>
                  </a:lnTo>
                  <a:lnTo>
                    <a:pt x="288" y="19"/>
                  </a:lnTo>
                  <a:lnTo>
                    <a:pt x="303" y="6"/>
                  </a:lnTo>
                  <a:lnTo>
                    <a:pt x="322" y="0"/>
                  </a:lnTo>
                  <a:lnTo>
                    <a:pt x="341" y="2"/>
                  </a:lnTo>
                  <a:lnTo>
                    <a:pt x="359" y="9"/>
                  </a:lnTo>
                  <a:lnTo>
                    <a:pt x="370" y="23"/>
                  </a:lnTo>
                  <a:lnTo>
                    <a:pt x="376" y="42"/>
                  </a:lnTo>
                  <a:lnTo>
                    <a:pt x="374" y="61"/>
                  </a:lnTo>
                  <a:lnTo>
                    <a:pt x="366" y="80"/>
                  </a:lnTo>
                  <a:close/>
                  <a:moveTo>
                    <a:pt x="142" y="436"/>
                  </a:moveTo>
                  <a:lnTo>
                    <a:pt x="138" y="438"/>
                  </a:lnTo>
                  <a:lnTo>
                    <a:pt x="124" y="426"/>
                  </a:lnTo>
                  <a:lnTo>
                    <a:pt x="109" y="413"/>
                  </a:lnTo>
                  <a:lnTo>
                    <a:pt x="92" y="399"/>
                  </a:lnTo>
                  <a:lnTo>
                    <a:pt x="71" y="382"/>
                  </a:lnTo>
                  <a:lnTo>
                    <a:pt x="50" y="365"/>
                  </a:lnTo>
                  <a:lnTo>
                    <a:pt x="30" y="349"/>
                  </a:lnTo>
                  <a:lnTo>
                    <a:pt x="13" y="338"/>
                  </a:lnTo>
                  <a:lnTo>
                    <a:pt x="0" y="328"/>
                  </a:lnTo>
                  <a:lnTo>
                    <a:pt x="0" y="324"/>
                  </a:lnTo>
                  <a:lnTo>
                    <a:pt x="11" y="309"/>
                  </a:lnTo>
                  <a:lnTo>
                    <a:pt x="15" y="309"/>
                  </a:lnTo>
                  <a:lnTo>
                    <a:pt x="26" y="317"/>
                  </a:lnTo>
                  <a:lnTo>
                    <a:pt x="36" y="322"/>
                  </a:lnTo>
                  <a:lnTo>
                    <a:pt x="44" y="326"/>
                  </a:lnTo>
                  <a:lnTo>
                    <a:pt x="48" y="328"/>
                  </a:lnTo>
                  <a:lnTo>
                    <a:pt x="55" y="328"/>
                  </a:lnTo>
                  <a:lnTo>
                    <a:pt x="63" y="320"/>
                  </a:lnTo>
                  <a:lnTo>
                    <a:pt x="121" y="251"/>
                  </a:lnTo>
                  <a:lnTo>
                    <a:pt x="149" y="215"/>
                  </a:lnTo>
                  <a:lnTo>
                    <a:pt x="167" y="192"/>
                  </a:lnTo>
                  <a:lnTo>
                    <a:pt x="178" y="175"/>
                  </a:lnTo>
                  <a:lnTo>
                    <a:pt x="186" y="161"/>
                  </a:lnTo>
                  <a:lnTo>
                    <a:pt x="190" y="153"/>
                  </a:lnTo>
                  <a:lnTo>
                    <a:pt x="190" y="148"/>
                  </a:lnTo>
                  <a:lnTo>
                    <a:pt x="184" y="140"/>
                  </a:lnTo>
                  <a:lnTo>
                    <a:pt x="178" y="134"/>
                  </a:lnTo>
                  <a:lnTo>
                    <a:pt x="165" y="121"/>
                  </a:lnTo>
                  <a:lnTo>
                    <a:pt x="163" y="117"/>
                  </a:lnTo>
                  <a:lnTo>
                    <a:pt x="174" y="102"/>
                  </a:lnTo>
                  <a:lnTo>
                    <a:pt x="180" y="102"/>
                  </a:lnTo>
                  <a:lnTo>
                    <a:pt x="234" y="132"/>
                  </a:lnTo>
                  <a:lnTo>
                    <a:pt x="293" y="157"/>
                  </a:lnTo>
                  <a:lnTo>
                    <a:pt x="295" y="165"/>
                  </a:lnTo>
                  <a:lnTo>
                    <a:pt x="261" y="205"/>
                  </a:lnTo>
                  <a:lnTo>
                    <a:pt x="232" y="240"/>
                  </a:lnTo>
                  <a:lnTo>
                    <a:pt x="169" y="320"/>
                  </a:lnTo>
                  <a:lnTo>
                    <a:pt x="151" y="342"/>
                  </a:lnTo>
                  <a:lnTo>
                    <a:pt x="130" y="372"/>
                  </a:lnTo>
                  <a:lnTo>
                    <a:pt x="126" y="382"/>
                  </a:lnTo>
                  <a:lnTo>
                    <a:pt x="126" y="390"/>
                  </a:lnTo>
                  <a:lnTo>
                    <a:pt x="128" y="393"/>
                  </a:lnTo>
                  <a:lnTo>
                    <a:pt x="134" y="399"/>
                  </a:lnTo>
                  <a:lnTo>
                    <a:pt x="144" y="407"/>
                  </a:lnTo>
                  <a:lnTo>
                    <a:pt x="153" y="417"/>
                  </a:lnTo>
                  <a:lnTo>
                    <a:pt x="153" y="420"/>
                  </a:lnTo>
                  <a:lnTo>
                    <a:pt x="142" y="436"/>
                  </a:lnTo>
                  <a:close/>
                </a:path>
              </a:pathLst>
            </a:custGeom>
            <a:solidFill>
              <a:srgbClr val="003300"/>
            </a:solidFill>
            <a:ln w="38100" cmpd="sng">
              <a:solidFill>
                <a:srgbClr val="003300"/>
              </a:solidFill>
              <a:round/>
              <a:headEnd/>
              <a:tailEnd/>
            </a:ln>
          </p:spPr>
          <p:txBody>
            <a:bodyPr/>
            <a:lstStyle/>
            <a:p>
              <a:endParaRPr lang="ja-JP" altLang="en-US"/>
            </a:p>
          </p:txBody>
        </p:sp>
        <p:sp>
          <p:nvSpPr>
            <p:cNvPr id="7224" name="Freeform 56"/>
            <p:cNvSpPr>
              <a:spLocks/>
            </p:cNvSpPr>
            <p:nvPr userDrawn="1"/>
          </p:nvSpPr>
          <p:spPr bwMode="auto">
            <a:xfrm>
              <a:off x="1313" y="960"/>
              <a:ext cx="50" cy="38"/>
            </a:xfrm>
            <a:custGeom>
              <a:avLst/>
              <a:gdLst/>
              <a:ahLst/>
              <a:cxnLst>
                <a:cxn ang="0">
                  <a:pos x="336" y="221"/>
                </a:cxn>
                <a:cxn ang="0">
                  <a:pos x="307" y="236"/>
                </a:cxn>
                <a:cxn ang="0">
                  <a:pos x="303" y="202"/>
                </a:cxn>
                <a:cxn ang="0">
                  <a:pos x="290" y="169"/>
                </a:cxn>
                <a:cxn ang="0">
                  <a:pos x="261" y="152"/>
                </a:cxn>
                <a:cxn ang="0">
                  <a:pos x="225" y="162"/>
                </a:cxn>
                <a:cxn ang="0">
                  <a:pos x="148" y="204"/>
                </a:cxn>
                <a:cxn ang="0">
                  <a:pos x="104" y="231"/>
                </a:cxn>
                <a:cxn ang="0">
                  <a:pos x="94" y="244"/>
                </a:cxn>
                <a:cxn ang="0">
                  <a:pos x="98" y="258"/>
                </a:cxn>
                <a:cxn ang="0">
                  <a:pos x="111" y="284"/>
                </a:cxn>
                <a:cxn ang="0">
                  <a:pos x="92" y="300"/>
                </a:cxn>
                <a:cxn ang="0">
                  <a:pos x="67" y="256"/>
                </a:cxn>
                <a:cxn ang="0">
                  <a:pos x="31" y="190"/>
                </a:cxn>
                <a:cxn ang="0">
                  <a:pos x="10" y="154"/>
                </a:cxn>
                <a:cxn ang="0">
                  <a:pos x="2" y="135"/>
                </a:cxn>
                <a:cxn ang="0">
                  <a:pos x="23" y="127"/>
                </a:cxn>
                <a:cxn ang="0">
                  <a:pos x="38" y="148"/>
                </a:cxn>
                <a:cxn ang="0">
                  <a:pos x="46" y="158"/>
                </a:cxn>
                <a:cxn ang="0">
                  <a:pos x="63" y="156"/>
                </a:cxn>
                <a:cxn ang="0">
                  <a:pos x="142" y="115"/>
                </a:cxn>
                <a:cxn ang="0">
                  <a:pos x="207" y="81"/>
                </a:cxn>
                <a:cxn ang="0">
                  <a:pos x="238" y="60"/>
                </a:cxn>
                <a:cxn ang="0">
                  <a:pos x="248" y="46"/>
                </a:cxn>
                <a:cxn ang="0">
                  <a:pos x="242" y="29"/>
                </a:cxn>
                <a:cxn ang="0">
                  <a:pos x="234" y="8"/>
                </a:cxn>
                <a:cxn ang="0">
                  <a:pos x="255" y="0"/>
                </a:cxn>
                <a:cxn ang="0">
                  <a:pos x="338" y="94"/>
                </a:cxn>
                <a:cxn ang="0">
                  <a:pos x="282" y="133"/>
                </a:cxn>
                <a:cxn ang="0">
                  <a:pos x="351" y="148"/>
                </a:cxn>
                <a:cxn ang="0">
                  <a:pos x="380" y="175"/>
                </a:cxn>
                <a:cxn ang="0">
                  <a:pos x="388" y="196"/>
                </a:cxn>
              </a:cxnLst>
              <a:rect l="0" t="0" r="r" b="b"/>
              <a:pathLst>
                <a:path w="388" h="300">
                  <a:moveTo>
                    <a:pt x="388" y="196"/>
                  </a:moveTo>
                  <a:lnTo>
                    <a:pt x="336" y="221"/>
                  </a:lnTo>
                  <a:lnTo>
                    <a:pt x="323" y="229"/>
                  </a:lnTo>
                  <a:lnTo>
                    <a:pt x="307" y="236"/>
                  </a:lnTo>
                  <a:lnTo>
                    <a:pt x="298" y="225"/>
                  </a:lnTo>
                  <a:lnTo>
                    <a:pt x="303" y="202"/>
                  </a:lnTo>
                  <a:lnTo>
                    <a:pt x="298" y="179"/>
                  </a:lnTo>
                  <a:lnTo>
                    <a:pt x="290" y="169"/>
                  </a:lnTo>
                  <a:lnTo>
                    <a:pt x="282" y="162"/>
                  </a:lnTo>
                  <a:lnTo>
                    <a:pt x="261" y="152"/>
                  </a:lnTo>
                  <a:lnTo>
                    <a:pt x="246" y="154"/>
                  </a:lnTo>
                  <a:lnTo>
                    <a:pt x="225" y="162"/>
                  </a:lnTo>
                  <a:lnTo>
                    <a:pt x="159" y="198"/>
                  </a:lnTo>
                  <a:lnTo>
                    <a:pt x="148" y="204"/>
                  </a:lnTo>
                  <a:lnTo>
                    <a:pt x="134" y="211"/>
                  </a:lnTo>
                  <a:lnTo>
                    <a:pt x="104" y="231"/>
                  </a:lnTo>
                  <a:lnTo>
                    <a:pt x="96" y="236"/>
                  </a:lnTo>
                  <a:lnTo>
                    <a:pt x="94" y="244"/>
                  </a:lnTo>
                  <a:lnTo>
                    <a:pt x="96" y="250"/>
                  </a:lnTo>
                  <a:lnTo>
                    <a:pt x="98" y="258"/>
                  </a:lnTo>
                  <a:lnTo>
                    <a:pt x="104" y="269"/>
                  </a:lnTo>
                  <a:lnTo>
                    <a:pt x="111" y="284"/>
                  </a:lnTo>
                  <a:lnTo>
                    <a:pt x="109" y="290"/>
                  </a:lnTo>
                  <a:lnTo>
                    <a:pt x="92" y="300"/>
                  </a:lnTo>
                  <a:lnTo>
                    <a:pt x="88" y="298"/>
                  </a:lnTo>
                  <a:lnTo>
                    <a:pt x="67" y="256"/>
                  </a:lnTo>
                  <a:lnTo>
                    <a:pt x="44" y="215"/>
                  </a:lnTo>
                  <a:lnTo>
                    <a:pt x="31" y="190"/>
                  </a:lnTo>
                  <a:lnTo>
                    <a:pt x="19" y="171"/>
                  </a:lnTo>
                  <a:lnTo>
                    <a:pt x="10" y="154"/>
                  </a:lnTo>
                  <a:lnTo>
                    <a:pt x="0" y="138"/>
                  </a:lnTo>
                  <a:lnTo>
                    <a:pt x="2" y="135"/>
                  </a:lnTo>
                  <a:lnTo>
                    <a:pt x="19" y="125"/>
                  </a:lnTo>
                  <a:lnTo>
                    <a:pt x="23" y="127"/>
                  </a:lnTo>
                  <a:lnTo>
                    <a:pt x="31" y="138"/>
                  </a:lnTo>
                  <a:lnTo>
                    <a:pt x="38" y="148"/>
                  </a:lnTo>
                  <a:lnTo>
                    <a:pt x="42" y="154"/>
                  </a:lnTo>
                  <a:lnTo>
                    <a:pt x="46" y="158"/>
                  </a:lnTo>
                  <a:lnTo>
                    <a:pt x="54" y="160"/>
                  </a:lnTo>
                  <a:lnTo>
                    <a:pt x="63" y="156"/>
                  </a:lnTo>
                  <a:lnTo>
                    <a:pt x="102" y="137"/>
                  </a:lnTo>
                  <a:lnTo>
                    <a:pt x="142" y="115"/>
                  </a:lnTo>
                  <a:lnTo>
                    <a:pt x="182" y="94"/>
                  </a:lnTo>
                  <a:lnTo>
                    <a:pt x="207" y="81"/>
                  </a:lnTo>
                  <a:lnTo>
                    <a:pt x="227" y="69"/>
                  </a:lnTo>
                  <a:lnTo>
                    <a:pt x="238" y="60"/>
                  </a:lnTo>
                  <a:lnTo>
                    <a:pt x="246" y="54"/>
                  </a:lnTo>
                  <a:lnTo>
                    <a:pt x="248" y="46"/>
                  </a:lnTo>
                  <a:lnTo>
                    <a:pt x="246" y="39"/>
                  </a:lnTo>
                  <a:lnTo>
                    <a:pt x="242" y="29"/>
                  </a:lnTo>
                  <a:lnTo>
                    <a:pt x="234" y="12"/>
                  </a:lnTo>
                  <a:lnTo>
                    <a:pt x="234" y="8"/>
                  </a:lnTo>
                  <a:lnTo>
                    <a:pt x="252" y="0"/>
                  </a:lnTo>
                  <a:lnTo>
                    <a:pt x="255" y="0"/>
                  </a:lnTo>
                  <a:lnTo>
                    <a:pt x="292" y="48"/>
                  </a:lnTo>
                  <a:lnTo>
                    <a:pt x="338" y="94"/>
                  </a:lnTo>
                  <a:lnTo>
                    <a:pt x="338" y="102"/>
                  </a:lnTo>
                  <a:lnTo>
                    <a:pt x="282" y="133"/>
                  </a:lnTo>
                  <a:lnTo>
                    <a:pt x="315" y="140"/>
                  </a:lnTo>
                  <a:lnTo>
                    <a:pt x="351" y="148"/>
                  </a:lnTo>
                  <a:lnTo>
                    <a:pt x="367" y="158"/>
                  </a:lnTo>
                  <a:lnTo>
                    <a:pt x="380" y="175"/>
                  </a:lnTo>
                  <a:lnTo>
                    <a:pt x="386" y="185"/>
                  </a:lnTo>
                  <a:lnTo>
                    <a:pt x="388" y="196"/>
                  </a:lnTo>
                  <a:close/>
                </a:path>
              </a:pathLst>
            </a:custGeom>
            <a:solidFill>
              <a:srgbClr val="003300"/>
            </a:solidFill>
            <a:ln w="38100" cmpd="sng">
              <a:solidFill>
                <a:srgbClr val="003300"/>
              </a:solidFill>
              <a:round/>
              <a:headEnd/>
              <a:tailEnd/>
            </a:ln>
          </p:spPr>
          <p:txBody>
            <a:bodyPr/>
            <a:lstStyle/>
            <a:p>
              <a:endParaRPr lang="ja-JP" altLang="en-US"/>
            </a:p>
          </p:txBody>
        </p:sp>
        <p:sp>
          <p:nvSpPr>
            <p:cNvPr id="7225" name="Freeform 57"/>
            <p:cNvSpPr>
              <a:spLocks noEditPoints="1"/>
            </p:cNvSpPr>
            <p:nvPr userDrawn="1"/>
          </p:nvSpPr>
          <p:spPr bwMode="auto">
            <a:xfrm>
              <a:off x="1323" y="1049"/>
              <a:ext cx="44" cy="36"/>
            </a:xfrm>
            <a:custGeom>
              <a:avLst/>
              <a:gdLst/>
              <a:ahLst/>
              <a:cxnLst>
                <a:cxn ang="0">
                  <a:pos x="0" y="259"/>
                </a:cxn>
                <a:cxn ang="0">
                  <a:pos x="19" y="200"/>
                </a:cxn>
                <a:cxn ang="0">
                  <a:pos x="34" y="148"/>
                </a:cxn>
                <a:cxn ang="0">
                  <a:pos x="44" y="89"/>
                </a:cxn>
                <a:cxn ang="0">
                  <a:pos x="42" y="67"/>
                </a:cxn>
                <a:cxn ang="0">
                  <a:pos x="46" y="54"/>
                </a:cxn>
                <a:cxn ang="0">
                  <a:pos x="59" y="25"/>
                </a:cxn>
                <a:cxn ang="0">
                  <a:pos x="80" y="6"/>
                </a:cxn>
                <a:cxn ang="0">
                  <a:pos x="109" y="0"/>
                </a:cxn>
                <a:cxn ang="0">
                  <a:pos x="142" y="4"/>
                </a:cxn>
                <a:cxn ang="0">
                  <a:pos x="182" y="23"/>
                </a:cxn>
                <a:cxn ang="0">
                  <a:pos x="203" y="52"/>
                </a:cxn>
                <a:cxn ang="0">
                  <a:pos x="211" y="108"/>
                </a:cxn>
                <a:cxn ang="0">
                  <a:pos x="207" y="196"/>
                </a:cxn>
                <a:cxn ang="0">
                  <a:pos x="251" y="200"/>
                </a:cxn>
                <a:cxn ang="0">
                  <a:pos x="280" y="186"/>
                </a:cxn>
                <a:cxn ang="0">
                  <a:pos x="301" y="152"/>
                </a:cxn>
                <a:cxn ang="0">
                  <a:pos x="301" y="112"/>
                </a:cxn>
                <a:cxn ang="0">
                  <a:pos x="274" y="87"/>
                </a:cxn>
                <a:cxn ang="0">
                  <a:pos x="288" y="71"/>
                </a:cxn>
                <a:cxn ang="0">
                  <a:pos x="334" y="112"/>
                </a:cxn>
                <a:cxn ang="0">
                  <a:pos x="345" y="156"/>
                </a:cxn>
                <a:cxn ang="0">
                  <a:pos x="343" y="185"/>
                </a:cxn>
                <a:cxn ang="0">
                  <a:pos x="332" y="227"/>
                </a:cxn>
                <a:cxn ang="0">
                  <a:pos x="303" y="267"/>
                </a:cxn>
                <a:cxn ang="0">
                  <a:pos x="270" y="283"/>
                </a:cxn>
                <a:cxn ang="0">
                  <a:pos x="232" y="283"/>
                </a:cxn>
                <a:cxn ang="0">
                  <a:pos x="194" y="275"/>
                </a:cxn>
                <a:cxn ang="0">
                  <a:pos x="153" y="261"/>
                </a:cxn>
                <a:cxn ang="0">
                  <a:pos x="124" y="254"/>
                </a:cxn>
                <a:cxn ang="0">
                  <a:pos x="94" y="246"/>
                </a:cxn>
                <a:cxn ang="0">
                  <a:pos x="63" y="238"/>
                </a:cxn>
                <a:cxn ang="0">
                  <a:pos x="44" y="236"/>
                </a:cxn>
                <a:cxn ang="0">
                  <a:pos x="30" y="250"/>
                </a:cxn>
                <a:cxn ang="0">
                  <a:pos x="21" y="269"/>
                </a:cxn>
                <a:cxn ang="0">
                  <a:pos x="105" y="169"/>
                </a:cxn>
                <a:cxn ang="0">
                  <a:pos x="182" y="165"/>
                </a:cxn>
                <a:cxn ang="0">
                  <a:pos x="178" y="127"/>
                </a:cxn>
                <a:cxn ang="0">
                  <a:pos x="171" y="104"/>
                </a:cxn>
                <a:cxn ang="0">
                  <a:pos x="153" y="90"/>
                </a:cxn>
                <a:cxn ang="0">
                  <a:pos x="121" y="85"/>
                </a:cxn>
                <a:cxn ang="0">
                  <a:pos x="96" y="96"/>
                </a:cxn>
                <a:cxn ang="0">
                  <a:pos x="88" y="127"/>
                </a:cxn>
                <a:cxn ang="0">
                  <a:pos x="96" y="156"/>
                </a:cxn>
              </a:cxnLst>
              <a:rect l="0" t="0" r="r" b="b"/>
              <a:pathLst>
                <a:path w="345" h="284">
                  <a:moveTo>
                    <a:pt x="3" y="265"/>
                  </a:moveTo>
                  <a:lnTo>
                    <a:pt x="0" y="259"/>
                  </a:lnTo>
                  <a:lnTo>
                    <a:pt x="9" y="233"/>
                  </a:lnTo>
                  <a:lnTo>
                    <a:pt x="19" y="200"/>
                  </a:lnTo>
                  <a:lnTo>
                    <a:pt x="28" y="150"/>
                  </a:lnTo>
                  <a:lnTo>
                    <a:pt x="34" y="148"/>
                  </a:lnTo>
                  <a:lnTo>
                    <a:pt x="75" y="162"/>
                  </a:lnTo>
                  <a:lnTo>
                    <a:pt x="44" y="89"/>
                  </a:lnTo>
                  <a:lnTo>
                    <a:pt x="42" y="79"/>
                  </a:lnTo>
                  <a:lnTo>
                    <a:pt x="42" y="67"/>
                  </a:lnTo>
                  <a:lnTo>
                    <a:pt x="44" y="62"/>
                  </a:lnTo>
                  <a:lnTo>
                    <a:pt x="46" y="54"/>
                  </a:lnTo>
                  <a:lnTo>
                    <a:pt x="51" y="39"/>
                  </a:lnTo>
                  <a:lnTo>
                    <a:pt x="59" y="25"/>
                  </a:lnTo>
                  <a:lnTo>
                    <a:pt x="69" y="14"/>
                  </a:lnTo>
                  <a:lnTo>
                    <a:pt x="80" y="6"/>
                  </a:lnTo>
                  <a:lnTo>
                    <a:pt x="94" y="2"/>
                  </a:lnTo>
                  <a:lnTo>
                    <a:pt x="109" y="0"/>
                  </a:lnTo>
                  <a:lnTo>
                    <a:pt x="124" y="0"/>
                  </a:lnTo>
                  <a:lnTo>
                    <a:pt x="142" y="4"/>
                  </a:lnTo>
                  <a:lnTo>
                    <a:pt x="165" y="12"/>
                  </a:lnTo>
                  <a:lnTo>
                    <a:pt x="182" y="23"/>
                  </a:lnTo>
                  <a:lnTo>
                    <a:pt x="196" y="37"/>
                  </a:lnTo>
                  <a:lnTo>
                    <a:pt x="203" y="52"/>
                  </a:lnTo>
                  <a:lnTo>
                    <a:pt x="209" y="75"/>
                  </a:lnTo>
                  <a:lnTo>
                    <a:pt x="211" y="108"/>
                  </a:lnTo>
                  <a:lnTo>
                    <a:pt x="211" y="148"/>
                  </a:lnTo>
                  <a:lnTo>
                    <a:pt x="207" y="196"/>
                  </a:lnTo>
                  <a:lnTo>
                    <a:pt x="230" y="200"/>
                  </a:lnTo>
                  <a:lnTo>
                    <a:pt x="251" y="200"/>
                  </a:lnTo>
                  <a:lnTo>
                    <a:pt x="267" y="196"/>
                  </a:lnTo>
                  <a:lnTo>
                    <a:pt x="280" y="186"/>
                  </a:lnTo>
                  <a:lnTo>
                    <a:pt x="293" y="173"/>
                  </a:lnTo>
                  <a:lnTo>
                    <a:pt x="301" y="152"/>
                  </a:lnTo>
                  <a:lnTo>
                    <a:pt x="305" y="131"/>
                  </a:lnTo>
                  <a:lnTo>
                    <a:pt x="301" y="112"/>
                  </a:lnTo>
                  <a:lnTo>
                    <a:pt x="274" y="92"/>
                  </a:lnTo>
                  <a:lnTo>
                    <a:pt x="274" y="87"/>
                  </a:lnTo>
                  <a:lnTo>
                    <a:pt x="282" y="73"/>
                  </a:lnTo>
                  <a:lnTo>
                    <a:pt x="288" y="71"/>
                  </a:lnTo>
                  <a:lnTo>
                    <a:pt x="322" y="83"/>
                  </a:lnTo>
                  <a:lnTo>
                    <a:pt x="334" y="112"/>
                  </a:lnTo>
                  <a:lnTo>
                    <a:pt x="341" y="137"/>
                  </a:lnTo>
                  <a:lnTo>
                    <a:pt x="345" y="156"/>
                  </a:lnTo>
                  <a:lnTo>
                    <a:pt x="345" y="171"/>
                  </a:lnTo>
                  <a:lnTo>
                    <a:pt x="343" y="185"/>
                  </a:lnTo>
                  <a:lnTo>
                    <a:pt x="341" y="200"/>
                  </a:lnTo>
                  <a:lnTo>
                    <a:pt x="332" y="227"/>
                  </a:lnTo>
                  <a:lnTo>
                    <a:pt x="318" y="250"/>
                  </a:lnTo>
                  <a:lnTo>
                    <a:pt x="303" y="267"/>
                  </a:lnTo>
                  <a:lnTo>
                    <a:pt x="286" y="279"/>
                  </a:lnTo>
                  <a:lnTo>
                    <a:pt x="270" y="283"/>
                  </a:lnTo>
                  <a:lnTo>
                    <a:pt x="253" y="284"/>
                  </a:lnTo>
                  <a:lnTo>
                    <a:pt x="232" y="283"/>
                  </a:lnTo>
                  <a:lnTo>
                    <a:pt x="209" y="279"/>
                  </a:lnTo>
                  <a:lnTo>
                    <a:pt x="194" y="275"/>
                  </a:lnTo>
                  <a:lnTo>
                    <a:pt x="172" y="267"/>
                  </a:lnTo>
                  <a:lnTo>
                    <a:pt x="153" y="261"/>
                  </a:lnTo>
                  <a:lnTo>
                    <a:pt x="136" y="258"/>
                  </a:lnTo>
                  <a:lnTo>
                    <a:pt x="124" y="254"/>
                  </a:lnTo>
                  <a:lnTo>
                    <a:pt x="115" y="252"/>
                  </a:lnTo>
                  <a:lnTo>
                    <a:pt x="94" y="246"/>
                  </a:lnTo>
                  <a:lnTo>
                    <a:pt x="76" y="242"/>
                  </a:lnTo>
                  <a:lnTo>
                    <a:pt x="63" y="238"/>
                  </a:lnTo>
                  <a:lnTo>
                    <a:pt x="55" y="236"/>
                  </a:lnTo>
                  <a:lnTo>
                    <a:pt x="44" y="236"/>
                  </a:lnTo>
                  <a:lnTo>
                    <a:pt x="36" y="240"/>
                  </a:lnTo>
                  <a:lnTo>
                    <a:pt x="30" y="250"/>
                  </a:lnTo>
                  <a:lnTo>
                    <a:pt x="25" y="267"/>
                  </a:lnTo>
                  <a:lnTo>
                    <a:pt x="21" y="269"/>
                  </a:lnTo>
                  <a:lnTo>
                    <a:pt x="3" y="265"/>
                  </a:lnTo>
                  <a:close/>
                  <a:moveTo>
                    <a:pt x="105" y="169"/>
                  </a:moveTo>
                  <a:lnTo>
                    <a:pt x="182" y="190"/>
                  </a:lnTo>
                  <a:lnTo>
                    <a:pt x="182" y="165"/>
                  </a:lnTo>
                  <a:lnTo>
                    <a:pt x="180" y="144"/>
                  </a:lnTo>
                  <a:lnTo>
                    <a:pt x="178" y="127"/>
                  </a:lnTo>
                  <a:lnTo>
                    <a:pt x="176" y="114"/>
                  </a:lnTo>
                  <a:lnTo>
                    <a:pt x="171" y="104"/>
                  </a:lnTo>
                  <a:lnTo>
                    <a:pt x="163" y="96"/>
                  </a:lnTo>
                  <a:lnTo>
                    <a:pt x="153" y="90"/>
                  </a:lnTo>
                  <a:lnTo>
                    <a:pt x="140" y="87"/>
                  </a:lnTo>
                  <a:lnTo>
                    <a:pt x="121" y="85"/>
                  </a:lnTo>
                  <a:lnTo>
                    <a:pt x="107" y="87"/>
                  </a:lnTo>
                  <a:lnTo>
                    <a:pt x="96" y="96"/>
                  </a:lnTo>
                  <a:lnTo>
                    <a:pt x="90" y="112"/>
                  </a:lnTo>
                  <a:lnTo>
                    <a:pt x="88" y="127"/>
                  </a:lnTo>
                  <a:lnTo>
                    <a:pt x="90" y="142"/>
                  </a:lnTo>
                  <a:lnTo>
                    <a:pt x="96" y="156"/>
                  </a:lnTo>
                  <a:lnTo>
                    <a:pt x="105" y="169"/>
                  </a:lnTo>
                  <a:close/>
                </a:path>
              </a:pathLst>
            </a:custGeom>
            <a:solidFill>
              <a:srgbClr val="003300"/>
            </a:solidFill>
            <a:ln w="38100" cmpd="sng">
              <a:solidFill>
                <a:srgbClr val="003300"/>
              </a:solidFill>
              <a:round/>
              <a:headEnd/>
              <a:tailEnd/>
            </a:ln>
          </p:spPr>
          <p:txBody>
            <a:bodyPr/>
            <a:lstStyle/>
            <a:p>
              <a:endParaRPr lang="ja-JP" altLang="en-US"/>
            </a:p>
          </p:txBody>
        </p:sp>
        <p:sp>
          <p:nvSpPr>
            <p:cNvPr id="7226" name="Freeform 58"/>
            <p:cNvSpPr>
              <a:spLocks/>
            </p:cNvSpPr>
            <p:nvPr userDrawn="1"/>
          </p:nvSpPr>
          <p:spPr bwMode="auto">
            <a:xfrm>
              <a:off x="1270" y="1127"/>
              <a:ext cx="53" cy="59"/>
            </a:xfrm>
            <a:custGeom>
              <a:avLst/>
              <a:gdLst/>
              <a:ahLst/>
              <a:cxnLst>
                <a:cxn ang="0">
                  <a:pos x="0" y="109"/>
                </a:cxn>
                <a:cxn ang="0">
                  <a:pos x="0" y="103"/>
                </a:cxn>
                <a:cxn ang="0">
                  <a:pos x="13" y="94"/>
                </a:cxn>
                <a:cxn ang="0">
                  <a:pos x="31" y="82"/>
                </a:cxn>
                <a:cxn ang="0">
                  <a:pos x="52" y="69"/>
                </a:cxn>
                <a:cxn ang="0">
                  <a:pos x="73" y="54"/>
                </a:cxn>
                <a:cxn ang="0">
                  <a:pos x="94" y="36"/>
                </a:cxn>
                <a:cxn ang="0">
                  <a:pos x="113" y="23"/>
                </a:cxn>
                <a:cxn ang="0">
                  <a:pos x="129" y="9"/>
                </a:cxn>
                <a:cxn ang="0">
                  <a:pos x="142" y="0"/>
                </a:cxn>
                <a:cxn ang="0">
                  <a:pos x="146" y="0"/>
                </a:cxn>
                <a:cxn ang="0">
                  <a:pos x="157" y="15"/>
                </a:cxn>
                <a:cxn ang="0">
                  <a:pos x="157" y="19"/>
                </a:cxn>
                <a:cxn ang="0">
                  <a:pos x="146" y="29"/>
                </a:cxn>
                <a:cxn ang="0">
                  <a:pos x="138" y="36"/>
                </a:cxn>
                <a:cxn ang="0">
                  <a:pos x="132" y="42"/>
                </a:cxn>
                <a:cxn ang="0">
                  <a:pos x="129" y="46"/>
                </a:cxn>
                <a:cxn ang="0">
                  <a:pos x="129" y="54"/>
                </a:cxn>
                <a:cxn ang="0">
                  <a:pos x="132" y="63"/>
                </a:cxn>
                <a:cxn ang="0">
                  <a:pos x="146" y="84"/>
                </a:cxn>
                <a:cxn ang="0">
                  <a:pos x="165" y="111"/>
                </a:cxn>
                <a:cxn ang="0">
                  <a:pos x="190" y="144"/>
                </a:cxn>
                <a:cxn ang="0">
                  <a:pos x="219" y="182"/>
                </a:cxn>
                <a:cxn ang="0">
                  <a:pos x="282" y="269"/>
                </a:cxn>
                <a:cxn ang="0">
                  <a:pos x="301" y="294"/>
                </a:cxn>
                <a:cxn ang="0">
                  <a:pos x="319" y="317"/>
                </a:cxn>
                <a:cxn ang="0">
                  <a:pos x="336" y="336"/>
                </a:cxn>
                <a:cxn ang="0">
                  <a:pos x="349" y="353"/>
                </a:cxn>
                <a:cxn ang="0">
                  <a:pos x="357" y="361"/>
                </a:cxn>
                <a:cxn ang="0">
                  <a:pos x="365" y="363"/>
                </a:cxn>
                <a:cxn ang="0">
                  <a:pos x="369" y="361"/>
                </a:cxn>
                <a:cxn ang="0">
                  <a:pos x="376" y="357"/>
                </a:cxn>
                <a:cxn ang="0">
                  <a:pos x="396" y="343"/>
                </a:cxn>
                <a:cxn ang="0">
                  <a:pos x="401" y="345"/>
                </a:cxn>
                <a:cxn ang="0">
                  <a:pos x="413" y="359"/>
                </a:cxn>
                <a:cxn ang="0">
                  <a:pos x="411" y="363"/>
                </a:cxn>
                <a:cxn ang="0">
                  <a:pos x="369" y="409"/>
                </a:cxn>
                <a:cxn ang="0">
                  <a:pos x="328" y="459"/>
                </a:cxn>
                <a:cxn ang="0">
                  <a:pos x="321" y="461"/>
                </a:cxn>
                <a:cxn ang="0">
                  <a:pos x="317" y="457"/>
                </a:cxn>
                <a:cxn ang="0">
                  <a:pos x="313" y="451"/>
                </a:cxn>
                <a:cxn ang="0">
                  <a:pos x="301" y="434"/>
                </a:cxn>
                <a:cxn ang="0">
                  <a:pos x="255" y="368"/>
                </a:cxn>
                <a:cxn ang="0">
                  <a:pos x="203" y="295"/>
                </a:cxn>
                <a:cxn ang="0">
                  <a:pos x="154" y="230"/>
                </a:cxn>
                <a:cxn ang="0">
                  <a:pos x="125" y="192"/>
                </a:cxn>
                <a:cxn ang="0">
                  <a:pos x="100" y="159"/>
                </a:cxn>
                <a:cxn ang="0">
                  <a:pos x="81" y="134"/>
                </a:cxn>
                <a:cxn ang="0">
                  <a:pos x="65" y="113"/>
                </a:cxn>
                <a:cxn ang="0">
                  <a:pos x="58" y="107"/>
                </a:cxn>
                <a:cxn ang="0">
                  <a:pos x="50" y="105"/>
                </a:cxn>
                <a:cxn ang="0">
                  <a:pos x="36" y="111"/>
                </a:cxn>
                <a:cxn ang="0">
                  <a:pos x="27" y="117"/>
                </a:cxn>
                <a:cxn ang="0">
                  <a:pos x="15" y="125"/>
                </a:cxn>
                <a:cxn ang="0">
                  <a:pos x="11" y="125"/>
                </a:cxn>
                <a:cxn ang="0">
                  <a:pos x="0" y="109"/>
                </a:cxn>
              </a:cxnLst>
              <a:rect l="0" t="0" r="r" b="b"/>
              <a:pathLst>
                <a:path w="413" h="461">
                  <a:moveTo>
                    <a:pt x="0" y="109"/>
                  </a:moveTo>
                  <a:lnTo>
                    <a:pt x="0" y="103"/>
                  </a:lnTo>
                  <a:lnTo>
                    <a:pt x="13" y="94"/>
                  </a:lnTo>
                  <a:lnTo>
                    <a:pt x="31" y="82"/>
                  </a:lnTo>
                  <a:lnTo>
                    <a:pt x="52" y="69"/>
                  </a:lnTo>
                  <a:lnTo>
                    <a:pt x="73" y="54"/>
                  </a:lnTo>
                  <a:lnTo>
                    <a:pt x="94" y="36"/>
                  </a:lnTo>
                  <a:lnTo>
                    <a:pt x="113" y="23"/>
                  </a:lnTo>
                  <a:lnTo>
                    <a:pt x="129" y="9"/>
                  </a:lnTo>
                  <a:lnTo>
                    <a:pt x="142" y="0"/>
                  </a:lnTo>
                  <a:lnTo>
                    <a:pt x="146" y="0"/>
                  </a:lnTo>
                  <a:lnTo>
                    <a:pt x="157" y="15"/>
                  </a:lnTo>
                  <a:lnTo>
                    <a:pt x="157" y="19"/>
                  </a:lnTo>
                  <a:lnTo>
                    <a:pt x="146" y="29"/>
                  </a:lnTo>
                  <a:lnTo>
                    <a:pt x="138" y="36"/>
                  </a:lnTo>
                  <a:lnTo>
                    <a:pt x="132" y="42"/>
                  </a:lnTo>
                  <a:lnTo>
                    <a:pt x="129" y="46"/>
                  </a:lnTo>
                  <a:lnTo>
                    <a:pt x="129" y="54"/>
                  </a:lnTo>
                  <a:lnTo>
                    <a:pt x="132" y="63"/>
                  </a:lnTo>
                  <a:lnTo>
                    <a:pt x="146" y="84"/>
                  </a:lnTo>
                  <a:lnTo>
                    <a:pt x="165" y="111"/>
                  </a:lnTo>
                  <a:lnTo>
                    <a:pt x="190" y="144"/>
                  </a:lnTo>
                  <a:lnTo>
                    <a:pt x="219" y="182"/>
                  </a:lnTo>
                  <a:lnTo>
                    <a:pt x="282" y="269"/>
                  </a:lnTo>
                  <a:lnTo>
                    <a:pt x="301" y="294"/>
                  </a:lnTo>
                  <a:lnTo>
                    <a:pt x="319" y="317"/>
                  </a:lnTo>
                  <a:lnTo>
                    <a:pt x="336" y="336"/>
                  </a:lnTo>
                  <a:lnTo>
                    <a:pt x="349" y="353"/>
                  </a:lnTo>
                  <a:lnTo>
                    <a:pt x="357" y="361"/>
                  </a:lnTo>
                  <a:lnTo>
                    <a:pt x="365" y="363"/>
                  </a:lnTo>
                  <a:lnTo>
                    <a:pt x="369" y="361"/>
                  </a:lnTo>
                  <a:lnTo>
                    <a:pt x="376" y="357"/>
                  </a:lnTo>
                  <a:lnTo>
                    <a:pt x="396" y="343"/>
                  </a:lnTo>
                  <a:lnTo>
                    <a:pt x="401" y="345"/>
                  </a:lnTo>
                  <a:lnTo>
                    <a:pt x="413" y="359"/>
                  </a:lnTo>
                  <a:lnTo>
                    <a:pt x="411" y="363"/>
                  </a:lnTo>
                  <a:lnTo>
                    <a:pt x="369" y="409"/>
                  </a:lnTo>
                  <a:lnTo>
                    <a:pt x="328" y="459"/>
                  </a:lnTo>
                  <a:lnTo>
                    <a:pt x="321" y="461"/>
                  </a:lnTo>
                  <a:lnTo>
                    <a:pt x="317" y="457"/>
                  </a:lnTo>
                  <a:lnTo>
                    <a:pt x="313" y="451"/>
                  </a:lnTo>
                  <a:lnTo>
                    <a:pt x="301" y="434"/>
                  </a:lnTo>
                  <a:lnTo>
                    <a:pt x="255" y="368"/>
                  </a:lnTo>
                  <a:lnTo>
                    <a:pt x="203" y="295"/>
                  </a:lnTo>
                  <a:lnTo>
                    <a:pt x="154" y="230"/>
                  </a:lnTo>
                  <a:lnTo>
                    <a:pt x="125" y="192"/>
                  </a:lnTo>
                  <a:lnTo>
                    <a:pt x="100" y="159"/>
                  </a:lnTo>
                  <a:lnTo>
                    <a:pt x="81" y="134"/>
                  </a:lnTo>
                  <a:lnTo>
                    <a:pt x="65" y="113"/>
                  </a:lnTo>
                  <a:lnTo>
                    <a:pt x="58" y="107"/>
                  </a:lnTo>
                  <a:lnTo>
                    <a:pt x="50" y="105"/>
                  </a:lnTo>
                  <a:lnTo>
                    <a:pt x="36" y="111"/>
                  </a:lnTo>
                  <a:lnTo>
                    <a:pt x="27" y="117"/>
                  </a:lnTo>
                  <a:lnTo>
                    <a:pt x="15" y="125"/>
                  </a:lnTo>
                  <a:lnTo>
                    <a:pt x="11" y="125"/>
                  </a:lnTo>
                  <a:lnTo>
                    <a:pt x="0" y="109"/>
                  </a:lnTo>
                  <a:close/>
                </a:path>
              </a:pathLst>
            </a:custGeom>
            <a:solidFill>
              <a:srgbClr val="003300"/>
            </a:solidFill>
            <a:ln w="38100" cmpd="sng">
              <a:solidFill>
                <a:srgbClr val="003300"/>
              </a:solidFill>
              <a:round/>
              <a:headEnd/>
              <a:tailEnd/>
            </a:ln>
          </p:spPr>
          <p:txBody>
            <a:bodyPr/>
            <a:lstStyle/>
            <a:p>
              <a:endParaRPr lang="ja-JP" altLang="en-US"/>
            </a:p>
          </p:txBody>
        </p:sp>
        <p:sp>
          <p:nvSpPr>
            <p:cNvPr id="7227" name="Freeform 59"/>
            <p:cNvSpPr>
              <a:spLocks/>
            </p:cNvSpPr>
            <p:nvPr userDrawn="1"/>
          </p:nvSpPr>
          <p:spPr bwMode="auto">
            <a:xfrm>
              <a:off x="1066" y="992"/>
              <a:ext cx="13" cy="13"/>
            </a:xfrm>
            <a:custGeom>
              <a:avLst/>
              <a:gdLst/>
              <a:ahLst/>
              <a:cxnLst>
                <a:cxn ang="0">
                  <a:pos x="8" y="21"/>
                </a:cxn>
                <a:cxn ang="0">
                  <a:pos x="21" y="7"/>
                </a:cxn>
                <a:cxn ang="0">
                  <a:pos x="40" y="0"/>
                </a:cxn>
                <a:cxn ang="0">
                  <a:pos x="59" y="0"/>
                </a:cxn>
                <a:cxn ang="0">
                  <a:pos x="79" y="7"/>
                </a:cxn>
                <a:cxn ang="0">
                  <a:pos x="92" y="21"/>
                </a:cxn>
                <a:cxn ang="0">
                  <a:pos x="100" y="40"/>
                </a:cxn>
                <a:cxn ang="0">
                  <a:pos x="102" y="59"/>
                </a:cxn>
                <a:cxn ang="0">
                  <a:pos x="94" y="78"/>
                </a:cxn>
                <a:cxn ang="0">
                  <a:pos x="80" y="92"/>
                </a:cxn>
                <a:cxn ang="0">
                  <a:pos x="61" y="99"/>
                </a:cxn>
                <a:cxn ang="0">
                  <a:pos x="42" y="99"/>
                </a:cxn>
                <a:cxn ang="0">
                  <a:pos x="23" y="92"/>
                </a:cxn>
                <a:cxn ang="0">
                  <a:pos x="9" y="78"/>
                </a:cxn>
                <a:cxn ang="0">
                  <a:pos x="2" y="59"/>
                </a:cxn>
                <a:cxn ang="0">
                  <a:pos x="0" y="40"/>
                </a:cxn>
                <a:cxn ang="0">
                  <a:pos x="8" y="21"/>
                </a:cxn>
              </a:cxnLst>
              <a:rect l="0" t="0" r="r" b="b"/>
              <a:pathLst>
                <a:path w="102" h="99">
                  <a:moveTo>
                    <a:pt x="8" y="21"/>
                  </a:moveTo>
                  <a:lnTo>
                    <a:pt x="21" y="7"/>
                  </a:lnTo>
                  <a:lnTo>
                    <a:pt x="40" y="0"/>
                  </a:lnTo>
                  <a:lnTo>
                    <a:pt x="59" y="0"/>
                  </a:lnTo>
                  <a:lnTo>
                    <a:pt x="79" y="7"/>
                  </a:lnTo>
                  <a:lnTo>
                    <a:pt x="92" y="21"/>
                  </a:lnTo>
                  <a:lnTo>
                    <a:pt x="100" y="40"/>
                  </a:lnTo>
                  <a:lnTo>
                    <a:pt x="102" y="59"/>
                  </a:lnTo>
                  <a:lnTo>
                    <a:pt x="94" y="78"/>
                  </a:lnTo>
                  <a:lnTo>
                    <a:pt x="80" y="92"/>
                  </a:lnTo>
                  <a:lnTo>
                    <a:pt x="61" y="99"/>
                  </a:lnTo>
                  <a:lnTo>
                    <a:pt x="42" y="99"/>
                  </a:lnTo>
                  <a:lnTo>
                    <a:pt x="23" y="92"/>
                  </a:lnTo>
                  <a:lnTo>
                    <a:pt x="9" y="78"/>
                  </a:lnTo>
                  <a:lnTo>
                    <a:pt x="2" y="59"/>
                  </a:lnTo>
                  <a:lnTo>
                    <a:pt x="0" y="40"/>
                  </a:lnTo>
                  <a:lnTo>
                    <a:pt x="8" y="21"/>
                  </a:lnTo>
                  <a:close/>
                </a:path>
              </a:pathLst>
            </a:custGeom>
            <a:solidFill>
              <a:srgbClr val="003300"/>
            </a:solidFill>
            <a:ln w="38100" cmpd="sng">
              <a:solidFill>
                <a:srgbClr val="003300"/>
              </a:solidFill>
              <a:round/>
              <a:headEnd/>
              <a:tailEnd/>
            </a:ln>
          </p:spPr>
          <p:txBody>
            <a:bodyPr/>
            <a:lstStyle/>
            <a:p>
              <a:endParaRPr lang="ja-JP" altLang="en-US"/>
            </a:p>
          </p:txBody>
        </p:sp>
        <p:sp>
          <p:nvSpPr>
            <p:cNvPr id="7228" name="Freeform 60"/>
            <p:cNvSpPr>
              <a:spLocks/>
            </p:cNvSpPr>
            <p:nvPr userDrawn="1"/>
          </p:nvSpPr>
          <p:spPr bwMode="auto">
            <a:xfrm>
              <a:off x="1040" y="981"/>
              <a:ext cx="13" cy="13"/>
            </a:xfrm>
            <a:custGeom>
              <a:avLst/>
              <a:gdLst/>
              <a:ahLst/>
              <a:cxnLst>
                <a:cxn ang="0">
                  <a:pos x="8" y="21"/>
                </a:cxn>
                <a:cxn ang="0">
                  <a:pos x="21" y="8"/>
                </a:cxn>
                <a:cxn ang="0">
                  <a:pos x="41" y="0"/>
                </a:cxn>
                <a:cxn ang="0">
                  <a:pos x="60" y="0"/>
                </a:cxn>
                <a:cxn ang="0">
                  <a:pos x="77" y="8"/>
                </a:cxn>
                <a:cxn ang="0">
                  <a:pos x="92" y="21"/>
                </a:cxn>
                <a:cxn ang="0">
                  <a:pos x="98" y="29"/>
                </a:cxn>
                <a:cxn ang="0">
                  <a:pos x="100" y="39"/>
                </a:cxn>
                <a:cxn ang="0">
                  <a:pos x="102" y="50"/>
                </a:cxn>
                <a:cxn ang="0">
                  <a:pos x="100" y="60"/>
                </a:cxn>
                <a:cxn ang="0">
                  <a:pos x="92" y="77"/>
                </a:cxn>
                <a:cxn ang="0">
                  <a:pos x="79" y="91"/>
                </a:cxn>
                <a:cxn ang="0">
                  <a:pos x="60" y="98"/>
                </a:cxn>
                <a:cxn ang="0">
                  <a:pos x="41" y="98"/>
                </a:cxn>
                <a:cxn ang="0">
                  <a:pos x="23" y="91"/>
                </a:cxn>
                <a:cxn ang="0">
                  <a:pos x="10" y="77"/>
                </a:cxn>
                <a:cxn ang="0">
                  <a:pos x="0" y="58"/>
                </a:cxn>
                <a:cxn ang="0">
                  <a:pos x="0" y="39"/>
                </a:cxn>
                <a:cxn ang="0">
                  <a:pos x="8" y="21"/>
                </a:cxn>
              </a:cxnLst>
              <a:rect l="0" t="0" r="r" b="b"/>
              <a:pathLst>
                <a:path w="102" h="98">
                  <a:moveTo>
                    <a:pt x="8" y="21"/>
                  </a:moveTo>
                  <a:lnTo>
                    <a:pt x="21" y="8"/>
                  </a:lnTo>
                  <a:lnTo>
                    <a:pt x="41" y="0"/>
                  </a:lnTo>
                  <a:lnTo>
                    <a:pt x="60" y="0"/>
                  </a:lnTo>
                  <a:lnTo>
                    <a:pt x="77" y="8"/>
                  </a:lnTo>
                  <a:lnTo>
                    <a:pt x="92" y="21"/>
                  </a:lnTo>
                  <a:lnTo>
                    <a:pt x="98" y="29"/>
                  </a:lnTo>
                  <a:lnTo>
                    <a:pt x="100" y="39"/>
                  </a:lnTo>
                  <a:lnTo>
                    <a:pt x="102" y="50"/>
                  </a:lnTo>
                  <a:lnTo>
                    <a:pt x="100" y="60"/>
                  </a:lnTo>
                  <a:lnTo>
                    <a:pt x="92" y="77"/>
                  </a:lnTo>
                  <a:lnTo>
                    <a:pt x="79" y="91"/>
                  </a:lnTo>
                  <a:lnTo>
                    <a:pt x="60" y="98"/>
                  </a:lnTo>
                  <a:lnTo>
                    <a:pt x="41" y="98"/>
                  </a:lnTo>
                  <a:lnTo>
                    <a:pt x="23" y="91"/>
                  </a:lnTo>
                  <a:lnTo>
                    <a:pt x="10" y="77"/>
                  </a:lnTo>
                  <a:lnTo>
                    <a:pt x="0" y="58"/>
                  </a:lnTo>
                  <a:lnTo>
                    <a:pt x="0" y="39"/>
                  </a:lnTo>
                  <a:lnTo>
                    <a:pt x="8" y="21"/>
                  </a:lnTo>
                  <a:close/>
                </a:path>
              </a:pathLst>
            </a:custGeom>
            <a:solidFill>
              <a:srgbClr val="003300"/>
            </a:solidFill>
            <a:ln w="38100" cmpd="sng">
              <a:solidFill>
                <a:srgbClr val="003300"/>
              </a:solidFill>
              <a:round/>
              <a:headEnd/>
              <a:tailEnd/>
            </a:ln>
          </p:spPr>
          <p:txBody>
            <a:bodyPr/>
            <a:lstStyle/>
            <a:p>
              <a:endParaRPr lang="ja-JP" altLang="en-US"/>
            </a:p>
          </p:txBody>
        </p:sp>
        <p:sp>
          <p:nvSpPr>
            <p:cNvPr id="7229" name="Freeform 61"/>
            <p:cNvSpPr>
              <a:spLocks/>
            </p:cNvSpPr>
            <p:nvPr userDrawn="1"/>
          </p:nvSpPr>
          <p:spPr bwMode="auto">
            <a:xfrm>
              <a:off x="1096" y="1119"/>
              <a:ext cx="92" cy="166"/>
            </a:xfrm>
            <a:custGeom>
              <a:avLst/>
              <a:gdLst/>
              <a:ahLst/>
              <a:cxnLst>
                <a:cxn ang="0">
                  <a:pos x="2" y="1080"/>
                </a:cxn>
                <a:cxn ang="0">
                  <a:pos x="19" y="1072"/>
                </a:cxn>
                <a:cxn ang="0">
                  <a:pos x="50" y="1055"/>
                </a:cxn>
                <a:cxn ang="0">
                  <a:pos x="115" y="1016"/>
                </a:cxn>
                <a:cxn ang="0">
                  <a:pos x="217" y="953"/>
                </a:cxn>
                <a:cxn ang="0">
                  <a:pos x="313" y="880"/>
                </a:cxn>
                <a:cxn ang="0">
                  <a:pos x="396" y="795"/>
                </a:cxn>
                <a:cxn ang="0">
                  <a:pos x="467" y="692"/>
                </a:cxn>
                <a:cxn ang="0">
                  <a:pos x="519" y="569"/>
                </a:cxn>
                <a:cxn ang="0">
                  <a:pos x="549" y="419"/>
                </a:cxn>
                <a:cxn ang="0">
                  <a:pos x="565" y="267"/>
                </a:cxn>
                <a:cxn ang="0">
                  <a:pos x="574" y="141"/>
                </a:cxn>
                <a:cxn ang="0">
                  <a:pos x="578" y="68"/>
                </a:cxn>
                <a:cxn ang="0">
                  <a:pos x="580" y="35"/>
                </a:cxn>
                <a:cxn ang="0">
                  <a:pos x="582" y="10"/>
                </a:cxn>
                <a:cxn ang="0">
                  <a:pos x="716" y="2"/>
                </a:cxn>
                <a:cxn ang="0">
                  <a:pos x="718" y="27"/>
                </a:cxn>
                <a:cxn ang="0">
                  <a:pos x="720" y="217"/>
                </a:cxn>
                <a:cxn ang="0">
                  <a:pos x="718" y="273"/>
                </a:cxn>
                <a:cxn ang="0">
                  <a:pos x="709" y="415"/>
                </a:cxn>
                <a:cxn ang="0">
                  <a:pos x="690" y="569"/>
                </a:cxn>
                <a:cxn ang="0">
                  <a:pos x="670" y="672"/>
                </a:cxn>
                <a:cxn ang="0">
                  <a:pos x="655" y="728"/>
                </a:cxn>
                <a:cxn ang="0">
                  <a:pos x="609" y="841"/>
                </a:cxn>
                <a:cxn ang="0">
                  <a:pos x="536" y="968"/>
                </a:cxn>
                <a:cxn ang="0">
                  <a:pos x="476" y="1043"/>
                </a:cxn>
                <a:cxn ang="0">
                  <a:pos x="340" y="1156"/>
                </a:cxn>
                <a:cxn ang="0">
                  <a:pos x="238" y="1229"/>
                </a:cxn>
                <a:cxn ang="0">
                  <a:pos x="179" y="1268"/>
                </a:cxn>
                <a:cxn ang="0">
                  <a:pos x="150" y="1285"/>
                </a:cxn>
                <a:cxn ang="0">
                  <a:pos x="135" y="1295"/>
                </a:cxn>
                <a:cxn ang="0">
                  <a:pos x="0" y="1081"/>
                </a:cxn>
              </a:cxnLst>
              <a:rect l="0" t="0" r="r" b="b"/>
              <a:pathLst>
                <a:path w="720" h="1297">
                  <a:moveTo>
                    <a:pt x="0" y="1081"/>
                  </a:moveTo>
                  <a:lnTo>
                    <a:pt x="2" y="1080"/>
                  </a:lnTo>
                  <a:lnTo>
                    <a:pt x="10" y="1078"/>
                  </a:lnTo>
                  <a:lnTo>
                    <a:pt x="19" y="1072"/>
                  </a:lnTo>
                  <a:lnTo>
                    <a:pt x="33" y="1064"/>
                  </a:lnTo>
                  <a:lnTo>
                    <a:pt x="50" y="1055"/>
                  </a:lnTo>
                  <a:lnTo>
                    <a:pt x="71" y="1043"/>
                  </a:lnTo>
                  <a:lnTo>
                    <a:pt x="115" y="1016"/>
                  </a:lnTo>
                  <a:lnTo>
                    <a:pt x="165" y="985"/>
                  </a:lnTo>
                  <a:lnTo>
                    <a:pt x="217" y="953"/>
                  </a:lnTo>
                  <a:lnTo>
                    <a:pt x="269" y="916"/>
                  </a:lnTo>
                  <a:lnTo>
                    <a:pt x="313" y="880"/>
                  </a:lnTo>
                  <a:lnTo>
                    <a:pt x="355" y="840"/>
                  </a:lnTo>
                  <a:lnTo>
                    <a:pt x="396" y="795"/>
                  </a:lnTo>
                  <a:lnTo>
                    <a:pt x="432" y="745"/>
                  </a:lnTo>
                  <a:lnTo>
                    <a:pt x="467" y="692"/>
                  </a:lnTo>
                  <a:lnTo>
                    <a:pt x="496" y="632"/>
                  </a:lnTo>
                  <a:lnTo>
                    <a:pt x="519" y="569"/>
                  </a:lnTo>
                  <a:lnTo>
                    <a:pt x="538" y="498"/>
                  </a:lnTo>
                  <a:lnTo>
                    <a:pt x="549" y="419"/>
                  </a:lnTo>
                  <a:lnTo>
                    <a:pt x="557" y="342"/>
                  </a:lnTo>
                  <a:lnTo>
                    <a:pt x="565" y="267"/>
                  </a:lnTo>
                  <a:lnTo>
                    <a:pt x="571" y="200"/>
                  </a:lnTo>
                  <a:lnTo>
                    <a:pt x="574" y="141"/>
                  </a:lnTo>
                  <a:lnTo>
                    <a:pt x="578" y="89"/>
                  </a:lnTo>
                  <a:lnTo>
                    <a:pt x="578" y="68"/>
                  </a:lnTo>
                  <a:lnTo>
                    <a:pt x="580" y="50"/>
                  </a:lnTo>
                  <a:lnTo>
                    <a:pt x="580" y="35"/>
                  </a:lnTo>
                  <a:lnTo>
                    <a:pt x="582" y="23"/>
                  </a:lnTo>
                  <a:lnTo>
                    <a:pt x="582" y="10"/>
                  </a:lnTo>
                  <a:lnTo>
                    <a:pt x="716" y="10"/>
                  </a:lnTo>
                  <a:lnTo>
                    <a:pt x="716" y="2"/>
                  </a:lnTo>
                  <a:lnTo>
                    <a:pt x="718" y="0"/>
                  </a:lnTo>
                  <a:lnTo>
                    <a:pt x="718" y="27"/>
                  </a:lnTo>
                  <a:lnTo>
                    <a:pt x="720" y="43"/>
                  </a:lnTo>
                  <a:lnTo>
                    <a:pt x="720" y="217"/>
                  </a:lnTo>
                  <a:lnTo>
                    <a:pt x="720" y="244"/>
                  </a:lnTo>
                  <a:lnTo>
                    <a:pt x="718" y="273"/>
                  </a:lnTo>
                  <a:lnTo>
                    <a:pt x="715" y="340"/>
                  </a:lnTo>
                  <a:lnTo>
                    <a:pt x="709" y="415"/>
                  </a:lnTo>
                  <a:lnTo>
                    <a:pt x="701" y="492"/>
                  </a:lnTo>
                  <a:lnTo>
                    <a:pt x="690" y="569"/>
                  </a:lnTo>
                  <a:lnTo>
                    <a:pt x="678" y="640"/>
                  </a:lnTo>
                  <a:lnTo>
                    <a:pt x="670" y="672"/>
                  </a:lnTo>
                  <a:lnTo>
                    <a:pt x="663" y="701"/>
                  </a:lnTo>
                  <a:lnTo>
                    <a:pt x="655" y="728"/>
                  </a:lnTo>
                  <a:lnTo>
                    <a:pt x="647" y="751"/>
                  </a:lnTo>
                  <a:lnTo>
                    <a:pt x="609" y="841"/>
                  </a:lnTo>
                  <a:lnTo>
                    <a:pt x="563" y="928"/>
                  </a:lnTo>
                  <a:lnTo>
                    <a:pt x="536" y="968"/>
                  </a:lnTo>
                  <a:lnTo>
                    <a:pt x="507" y="1007"/>
                  </a:lnTo>
                  <a:lnTo>
                    <a:pt x="476" y="1043"/>
                  </a:lnTo>
                  <a:lnTo>
                    <a:pt x="444" y="1074"/>
                  </a:lnTo>
                  <a:lnTo>
                    <a:pt x="340" y="1156"/>
                  </a:lnTo>
                  <a:lnTo>
                    <a:pt x="286" y="1195"/>
                  </a:lnTo>
                  <a:lnTo>
                    <a:pt x="238" y="1229"/>
                  </a:lnTo>
                  <a:lnTo>
                    <a:pt x="196" y="1256"/>
                  </a:lnTo>
                  <a:lnTo>
                    <a:pt x="179" y="1268"/>
                  </a:lnTo>
                  <a:lnTo>
                    <a:pt x="163" y="1277"/>
                  </a:lnTo>
                  <a:lnTo>
                    <a:pt x="150" y="1285"/>
                  </a:lnTo>
                  <a:lnTo>
                    <a:pt x="140" y="1291"/>
                  </a:lnTo>
                  <a:lnTo>
                    <a:pt x="135" y="1295"/>
                  </a:lnTo>
                  <a:lnTo>
                    <a:pt x="133" y="1297"/>
                  </a:lnTo>
                  <a:lnTo>
                    <a:pt x="0" y="1081"/>
                  </a:lnTo>
                  <a:close/>
                </a:path>
              </a:pathLst>
            </a:custGeom>
            <a:solidFill>
              <a:srgbClr val="003300"/>
            </a:solidFill>
            <a:ln w="38100" cmpd="sng">
              <a:solidFill>
                <a:srgbClr val="003300"/>
              </a:solidFill>
              <a:prstDash val="solid"/>
              <a:round/>
              <a:headEnd/>
              <a:tailEnd/>
            </a:ln>
          </p:spPr>
          <p:txBody>
            <a:bodyPr/>
            <a:lstStyle/>
            <a:p>
              <a:endParaRPr lang="ja-JP" altLang="en-US"/>
            </a:p>
          </p:txBody>
        </p:sp>
        <p:sp>
          <p:nvSpPr>
            <p:cNvPr id="7230" name="Freeform 62"/>
            <p:cNvSpPr>
              <a:spLocks/>
            </p:cNvSpPr>
            <p:nvPr userDrawn="1"/>
          </p:nvSpPr>
          <p:spPr bwMode="auto">
            <a:xfrm>
              <a:off x="1145" y="1120"/>
              <a:ext cx="53" cy="178"/>
            </a:xfrm>
            <a:custGeom>
              <a:avLst/>
              <a:gdLst/>
              <a:ahLst/>
              <a:cxnLst>
                <a:cxn ang="0">
                  <a:pos x="0" y="1189"/>
                </a:cxn>
                <a:cxn ang="0">
                  <a:pos x="4" y="1187"/>
                </a:cxn>
                <a:cxn ang="0">
                  <a:pos x="12" y="1179"/>
                </a:cxn>
                <a:cxn ang="0">
                  <a:pos x="23" y="1167"/>
                </a:cxn>
                <a:cxn ang="0">
                  <a:pos x="39" y="1152"/>
                </a:cxn>
                <a:cxn ang="0">
                  <a:pos x="58" y="1133"/>
                </a:cxn>
                <a:cxn ang="0">
                  <a:pos x="77" y="1112"/>
                </a:cxn>
                <a:cxn ang="0">
                  <a:pos x="118" y="1064"/>
                </a:cxn>
                <a:cxn ang="0">
                  <a:pos x="154" y="1012"/>
                </a:cxn>
                <a:cxn ang="0">
                  <a:pos x="185" y="960"/>
                </a:cxn>
                <a:cxn ang="0">
                  <a:pos x="208" y="910"/>
                </a:cxn>
                <a:cxn ang="0">
                  <a:pos x="227" y="858"/>
                </a:cxn>
                <a:cxn ang="0">
                  <a:pos x="240" y="805"/>
                </a:cxn>
                <a:cxn ang="0">
                  <a:pos x="252" y="747"/>
                </a:cxn>
                <a:cxn ang="0">
                  <a:pos x="260" y="687"/>
                </a:cxn>
                <a:cxn ang="0">
                  <a:pos x="267" y="620"/>
                </a:cxn>
                <a:cxn ang="0">
                  <a:pos x="275" y="528"/>
                </a:cxn>
                <a:cxn ang="0">
                  <a:pos x="281" y="430"/>
                </a:cxn>
                <a:cxn ang="0">
                  <a:pos x="285" y="330"/>
                </a:cxn>
                <a:cxn ang="0">
                  <a:pos x="288" y="232"/>
                </a:cxn>
                <a:cxn ang="0">
                  <a:pos x="288" y="188"/>
                </a:cxn>
                <a:cxn ang="0">
                  <a:pos x="290" y="146"/>
                </a:cxn>
                <a:cxn ang="0">
                  <a:pos x="290" y="108"/>
                </a:cxn>
                <a:cxn ang="0">
                  <a:pos x="292" y="75"/>
                </a:cxn>
                <a:cxn ang="0">
                  <a:pos x="292" y="0"/>
                </a:cxn>
                <a:cxn ang="0">
                  <a:pos x="415" y="0"/>
                </a:cxn>
                <a:cxn ang="0">
                  <a:pos x="415" y="277"/>
                </a:cxn>
                <a:cxn ang="0">
                  <a:pos x="417" y="348"/>
                </a:cxn>
                <a:cxn ang="0">
                  <a:pos x="417" y="889"/>
                </a:cxn>
                <a:cxn ang="0">
                  <a:pos x="417" y="926"/>
                </a:cxn>
                <a:cxn ang="0">
                  <a:pos x="415" y="958"/>
                </a:cxn>
                <a:cxn ang="0">
                  <a:pos x="408" y="1018"/>
                </a:cxn>
                <a:cxn ang="0">
                  <a:pos x="396" y="1070"/>
                </a:cxn>
                <a:cxn ang="0">
                  <a:pos x="383" y="1114"/>
                </a:cxn>
                <a:cxn ang="0">
                  <a:pos x="365" y="1152"/>
                </a:cxn>
                <a:cxn ang="0">
                  <a:pos x="348" y="1187"/>
                </a:cxn>
                <a:cxn ang="0">
                  <a:pos x="313" y="1246"/>
                </a:cxn>
                <a:cxn ang="0">
                  <a:pos x="302" y="1265"/>
                </a:cxn>
                <a:cxn ang="0">
                  <a:pos x="285" y="1287"/>
                </a:cxn>
                <a:cxn ang="0">
                  <a:pos x="242" y="1335"/>
                </a:cxn>
                <a:cxn ang="0">
                  <a:pos x="221" y="1358"/>
                </a:cxn>
                <a:cxn ang="0">
                  <a:pos x="204" y="1375"/>
                </a:cxn>
                <a:cxn ang="0">
                  <a:pos x="191" y="1388"/>
                </a:cxn>
                <a:cxn ang="0">
                  <a:pos x="187" y="1392"/>
                </a:cxn>
                <a:cxn ang="0">
                  <a:pos x="0" y="1189"/>
                </a:cxn>
              </a:cxnLst>
              <a:rect l="0" t="0" r="r" b="b"/>
              <a:pathLst>
                <a:path w="417" h="1392">
                  <a:moveTo>
                    <a:pt x="0" y="1189"/>
                  </a:moveTo>
                  <a:lnTo>
                    <a:pt x="4" y="1187"/>
                  </a:lnTo>
                  <a:lnTo>
                    <a:pt x="12" y="1179"/>
                  </a:lnTo>
                  <a:lnTo>
                    <a:pt x="23" y="1167"/>
                  </a:lnTo>
                  <a:lnTo>
                    <a:pt x="39" y="1152"/>
                  </a:lnTo>
                  <a:lnTo>
                    <a:pt x="58" y="1133"/>
                  </a:lnTo>
                  <a:lnTo>
                    <a:pt x="77" y="1112"/>
                  </a:lnTo>
                  <a:lnTo>
                    <a:pt x="118" y="1064"/>
                  </a:lnTo>
                  <a:lnTo>
                    <a:pt x="154" y="1012"/>
                  </a:lnTo>
                  <a:lnTo>
                    <a:pt x="185" y="960"/>
                  </a:lnTo>
                  <a:lnTo>
                    <a:pt x="208" y="910"/>
                  </a:lnTo>
                  <a:lnTo>
                    <a:pt x="227" y="858"/>
                  </a:lnTo>
                  <a:lnTo>
                    <a:pt x="240" y="805"/>
                  </a:lnTo>
                  <a:lnTo>
                    <a:pt x="252" y="747"/>
                  </a:lnTo>
                  <a:lnTo>
                    <a:pt x="260" y="687"/>
                  </a:lnTo>
                  <a:lnTo>
                    <a:pt x="267" y="620"/>
                  </a:lnTo>
                  <a:lnTo>
                    <a:pt x="275" y="528"/>
                  </a:lnTo>
                  <a:lnTo>
                    <a:pt x="281" y="430"/>
                  </a:lnTo>
                  <a:lnTo>
                    <a:pt x="285" y="330"/>
                  </a:lnTo>
                  <a:lnTo>
                    <a:pt x="288" y="232"/>
                  </a:lnTo>
                  <a:lnTo>
                    <a:pt x="288" y="188"/>
                  </a:lnTo>
                  <a:lnTo>
                    <a:pt x="290" y="146"/>
                  </a:lnTo>
                  <a:lnTo>
                    <a:pt x="290" y="108"/>
                  </a:lnTo>
                  <a:lnTo>
                    <a:pt x="292" y="75"/>
                  </a:lnTo>
                  <a:lnTo>
                    <a:pt x="292" y="0"/>
                  </a:lnTo>
                  <a:lnTo>
                    <a:pt x="415" y="0"/>
                  </a:lnTo>
                  <a:lnTo>
                    <a:pt x="415" y="277"/>
                  </a:lnTo>
                  <a:lnTo>
                    <a:pt x="417" y="348"/>
                  </a:lnTo>
                  <a:lnTo>
                    <a:pt x="417" y="889"/>
                  </a:lnTo>
                  <a:lnTo>
                    <a:pt x="417" y="926"/>
                  </a:lnTo>
                  <a:lnTo>
                    <a:pt x="415" y="958"/>
                  </a:lnTo>
                  <a:lnTo>
                    <a:pt x="408" y="1018"/>
                  </a:lnTo>
                  <a:lnTo>
                    <a:pt x="396" y="1070"/>
                  </a:lnTo>
                  <a:lnTo>
                    <a:pt x="383" y="1114"/>
                  </a:lnTo>
                  <a:lnTo>
                    <a:pt x="365" y="1152"/>
                  </a:lnTo>
                  <a:lnTo>
                    <a:pt x="348" y="1187"/>
                  </a:lnTo>
                  <a:lnTo>
                    <a:pt x="313" y="1246"/>
                  </a:lnTo>
                  <a:lnTo>
                    <a:pt x="302" y="1265"/>
                  </a:lnTo>
                  <a:lnTo>
                    <a:pt x="285" y="1287"/>
                  </a:lnTo>
                  <a:lnTo>
                    <a:pt x="242" y="1335"/>
                  </a:lnTo>
                  <a:lnTo>
                    <a:pt x="221" y="1358"/>
                  </a:lnTo>
                  <a:lnTo>
                    <a:pt x="204" y="1375"/>
                  </a:lnTo>
                  <a:lnTo>
                    <a:pt x="191" y="1388"/>
                  </a:lnTo>
                  <a:lnTo>
                    <a:pt x="187" y="1392"/>
                  </a:lnTo>
                  <a:lnTo>
                    <a:pt x="0" y="1189"/>
                  </a:lnTo>
                  <a:close/>
                </a:path>
              </a:pathLst>
            </a:custGeom>
            <a:solidFill>
              <a:srgbClr val="003300"/>
            </a:solidFill>
            <a:ln w="38100" cmpd="sng">
              <a:solidFill>
                <a:srgbClr val="003300"/>
              </a:solidFill>
              <a:prstDash val="solid"/>
              <a:round/>
              <a:headEnd/>
              <a:tailEnd/>
            </a:ln>
          </p:spPr>
          <p:txBody>
            <a:bodyPr/>
            <a:lstStyle/>
            <a:p>
              <a:endParaRPr lang="ja-JP" altLang="en-US"/>
            </a:p>
          </p:txBody>
        </p:sp>
        <p:sp>
          <p:nvSpPr>
            <p:cNvPr id="7231" name="Freeform 63"/>
            <p:cNvSpPr>
              <a:spLocks/>
            </p:cNvSpPr>
            <p:nvPr userDrawn="1"/>
          </p:nvSpPr>
          <p:spPr bwMode="auto">
            <a:xfrm>
              <a:off x="1208" y="1119"/>
              <a:ext cx="92" cy="166"/>
            </a:xfrm>
            <a:custGeom>
              <a:avLst/>
              <a:gdLst/>
              <a:ahLst/>
              <a:cxnLst>
                <a:cxn ang="0">
                  <a:pos x="718" y="1080"/>
                </a:cxn>
                <a:cxn ang="0">
                  <a:pos x="701" y="1072"/>
                </a:cxn>
                <a:cxn ang="0">
                  <a:pos x="670" y="1055"/>
                </a:cxn>
                <a:cxn ang="0">
                  <a:pos x="605" y="1016"/>
                </a:cxn>
                <a:cxn ang="0">
                  <a:pos x="503" y="953"/>
                </a:cxn>
                <a:cxn ang="0">
                  <a:pos x="409" y="880"/>
                </a:cxn>
                <a:cxn ang="0">
                  <a:pos x="327" y="795"/>
                </a:cxn>
                <a:cxn ang="0">
                  <a:pos x="255" y="692"/>
                </a:cxn>
                <a:cxn ang="0">
                  <a:pos x="202" y="569"/>
                </a:cxn>
                <a:cxn ang="0">
                  <a:pos x="171" y="419"/>
                </a:cxn>
                <a:cxn ang="0">
                  <a:pos x="156" y="267"/>
                </a:cxn>
                <a:cxn ang="0">
                  <a:pos x="146" y="141"/>
                </a:cxn>
                <a:cxn ang="0">
                  <a:pos x="142" y="68"/>
                </a:cxn>
                <a:cxn ang="0">
                  <a:pos x="140" y="35"/>
                </a:cxn>
                <a:cxn ang="0">
                  <a:pos x="138" y="10"/>
                </a:cxn>
                <a:cxn ang="0">
                  <a:pos x="6" y="2"/>
                </a:cxn>
                <a:cxn ang="0">
                  <a:pos x="4" y="8"/>
                </a:cxn>
                <a:cxn ang="0">
                  <a:pos x="2" y="43"/>
                </a:cxn>
                <a:cxn ang="0">
                  <a:pos x="0" y="217"/>
                </a:cxn>
                <a:cxn ang="0">
                  <a:pos x="2" y="273"/>
                </a:cxn>
                <a:cxn ang="0">
                  <a:pos x="12" y="415"/>
                </a:cxn>
                <a:cxn ang="0">
                  <a:pos x="44" y="640"/>
                </a:cxn>
                <a:cxn ang="0">
                  <a:pos x="65" y="728"/>
                </a:cxn>
                <a:cxn ang="0">
                  <a:pos x="111" y="841"/>
                </a:cxn>
                <a:cxn ang="0">
                  <a:pos x="184" y="968"/>
                </a:cxn>
                <a:cxn ang="0">
                  <a:pos x="246" y="1043"/>
                </a:cxn>
                <a:cxn ang="0">
                  <a:pos x="382" y="1156"/>
                </a:cxn>
                <a:cxn ang="0">
                  <a:pos x="482" y="1229"/>
                </a:cxn>
                <a:cxn ang="0">
                  <a:pos x="542" y="1268"/>
                </a:cxn>
                <a:cxn ang="0">
                  <a:pos x="570" y="1285"/>
                </a:cxn>
                <a:cxn ang="0">
                  <a:pos x="586" y="1295"/>
                </a:cxn>
                <a:cxn ang="0">
                  <a:pos x="720" y="1081"/>
                </a:cxn>
              </a:cxnLst>
              <a:rect l="0" t="0" r="r" b="b"/>
              <a:pathLst>
                <a:path w="720" h="1297">
                  <a:moveTo>
                    <a:pt x="720" y="1081"/>
                  </a:moveTo>
                  <a:lnTo>
                    <a:pt x="718" y="1080"/>
                  </a:lnTo>
                  <a:lnTo>
                    <a:pt x="711" y="1078"/>
                  </a:lnTo>
                  <a:lnTo>
                    <a:pt x="701" y="1072"/>
                  </a:lnTo>
                  <a:lnTo>
                    <a:pt x="688" y="1064"/>
                  </a:lnTo>
                  <a:lnTo>
                    <a:pt x="670" y="1055"/>
                  </a:lnTo>
                  <a:lnTo>
                    <a:pt x="651" y="1043"/>
                  </a:lnTo>
                  <a:lnTo>
                    <a:pt x="605" y="1016"/>
                  </a:lnTo>
                  <a:lnTo>
                    <a:pt x="555" y="985"/>
                  </a:lnTo>
                  <a:lnTo>
                    <a:pt x="503" y="953"/>
                  </a:lnTo>
                  <a:lnTo>
                    <a:pt x="453" y="916"/>
                  </a:lnTo>
                  <a:lnTo>
                    <a:pt x="409" y="880"/>
                  </a:lnTo>
                  <a:lnTo>
                    <a:pt x="367" y="840"/>
                  </a:lnTo>
                  <a:lnTo>
                    <a:pt x="327" y="795"/>
                  </a:lnTo>
                  <a:lnTo>
                    <a:pt x="288" y="745"/>
                  </a:lnTo>
                  <a:lnTo>
                    <a:pt x="255" y="692"/>
                  </a:lnTo>
                  <a:lnTo>
                    <a:pt x="225" y="632"/>
                  </a:lnTo>
                  <a:lnTo>
                    <a:pt x="202" y="569"/>
                  </a:lnTo>
                  <a:lnTo>
                    <a:pt x="183" y="498"/>
                  </a:lnTo>
                  <a:lnTo>
                    <a:pt x="171" y="419"/>
                  </a:lnTo>
                  <a:lnTo>
                    <a:pt x="163" y="342"/>
                  </a:lnTo>
                  <a:lnTo>
                    <a:pt x="156" y="267"/>
                  </a:lnTo>
                  <a:lnTo>
                    <a:pt x="150" y="200"/>
                  </a:lnTo>
                  <a:lnTo>
                    <a:pt x="146" y="141"/>
                  </a:lnTo>
                  <a:lnTo>
                    <a:pt x="142" y="89"/>
                  </a:lnTo>
                  <a:lnTo>
                    <a:pt x="142" y="68"/>
                  </a:lnTo>
                  <a:lnTo>
                    <a:pt x="140" y="50"/>
                  </a:lnTo>
                  <a:lnTo>
                    <a:pt x="140" y="35"/>
                  </a:lnTo>
                  <a:lnTo>
                    <a:pt x="138" y="23"/>
                  </a:lnTo>
                  <a:lnTo>
                    <a:pt x="138" y="10"/>
                  </a:lnTo>
                  <a:lnTo>
                    <a:pt x="6" y="10"/>
                  </a:lnTo>
                  <a:lnTo>
                    <a:pt x="6" y="2"/>
                  </a:lnTo>
                  <a:lnTo>
                    <a:pt x="4" y="0"/>
                  </a:lnTo>
                  <a:lnTo>
                    <a:pt x="4" y="8"/>
                  </a:lnTo>
                  <a:lnTo>
                    <a:pt x="2" y="16"/>
                  </a:lnTo>
                  <a:lnTo>
                    <a:pt x="2" y="43"/>
                  </a:lnTo>
                  <a:lnTo>
                    <a:pt x="0" y="66"/>
                  </a:lnTo>
                  <a:lnTo>
                    <a:pt x="0" y="217"/>
                  </a:lnTo>
                  <a:lnTo>
                    <a:pt x="0" y="244"/>
                  </a:lnTo>
                  <a:lnTo>
                    <a:pt x="2" y="273"/>
                  </a:lnTo>
                  <a:lnTo>
                    <a:pt x="6" y="340"/>
                  </a:lnTo>
                  <a:lnTo>
                    <a:pt x="12" y="415"/>
                  </a:lnTo>
                  <a:lnTo>
                    <a:pt x="31" y="569"/>
                  </a:lnTo>
                  <a:lnTo>
                    <a:pt x="44" y="640"/>
                  </a:lnTo>
                  <a:lnTo>
                    <a:pt x="58" y="701"/>
                  </a:lnTo>
                  <a:lnTo>
                    <a:pt x="65" y="728"/>
                  </a:lnTo>
                  <a:lnTo>
                    <a:pt x="73" y="751"/>
                  </a:lnTo>
                  <a:lnTo>
                    <a:pt x="111" y="841"/>
                  </a:lnTo>
                  <a:lnTo>
                    <a:pt x="159" y="928"/>
                  </a:lnTo>
                  <a:lnTo>
                    <a:pt x="184" y="968"/>
                  </a:lnTo>
                  <a:lnTo>
                    <a:pt x="213" y="1007"/>
                  </a:lnTo>
                  <a:lnTo>
                    <a:pt x="246" y="1043"/>
                  </a:lnTo>
                  <a:lnTo>
                    <a:pt x="279" y="1074"/>
                  </a:lnTo>
                  <a:lnTo>
                    <a:pt x="382" y="1156"/>
                  </a:lnTo>
                  <a:lnTo>
                    <a:pt x="434" y="1195"/>
                  </a:lnTo>
                  <a:lnTo>
                    <a:pt x="482" y="1229"/>
                  </a:lnTo>
                  <a:lnTo>
                    <a:pt x="524" y="1256"/>
                  </a:lnTo>
                  <a:lnTo>
                    <a:pt x="542" y="1268"/>
                  </a:lnTo>
                  <a:lnTo>
                    <a:pt x="557" y="1277"/>
                  </a:lnTo>
                  <a:lnTo>
                    <a:pt x="570" y="1285"/>
                  </a:lnTo>
                  <a:lnTo>
                    <a:pt x="580" y="1291"/>
                  </a:lnTo>
                  <a:lnTo>
                    <a:pt x="586" y="1295"/>
                  </a:lnTo>
                  <a:lnTo>
                    <a:pt x="588" y="1297"/>
                  </a:lnTo>
                  <a:lnTo>
                    <a:pt x="720" y="1081"/>
                  </a:lnTo>
                  <a:close/>
                </a:path>
              </a:pathLst>
            </a:custGeom>
            <a:solidFill>
              <a:srgbClr val="003300"/>
            </a:solidFill>
            <a:ln w="38100" cmpd="sng">
              <a:solidFill>
                <a:srgbClr val="003300"/>
              </a:solidFill>
              <a:prstDash val="solid"/>
              <a:round/>
              <a:headEnd/>
              <a:tailEnd/>
            </a:ln>
          </p:spPr>
          <p:txBody>
            <a:bodyPr/>
            <a:lstStyle/>
            <a:p>
              <a:endParaRPr lang="ja-JP" altLang="en-US"/>
            </a:p>
          </p:txBody>
        </p:sp>
        <p:sp>
          <p:nvSpPr>
            <p:cNvPr id="7232" name="Freeform 64"/>
            <p:cNvSpPr>
              <a:spLocks/>
            </p:cNvSpPr>
            <p:nvPr userDrawn="1"/>
          </p:nvSpPr>
          <p:spPr bwMode="auto">
            <a:xfrm>
              <a:off x="1198" y="1120"/>
              <a:ext cx="53" cy="178"/>
            </a:xfrm>
            <a:custGeom>
              <a:avLst/>
              <a:gdLst/>
              <a:ahLst/>
              <a:cxnLst>
                <a:cxn ang="0">
                  <a:pos x="419" y="1189"/>
                </a:cxn>
                <a:cxn ang="0">
                  <a:pos x="415" y="1187"/>
                </a:cxn>
                <a:cxn ang="0">
                  <a:pos x="407" y="1179"/>
                </a:cxn>
                <a:cxn ang="0">
                  <a:pos x="396" y="1167"/>
                </a:cxn>
                <a:cxn ang="0">
                  <a:pos x="381" y="1152"/>
                </a:cxn>
                <a:cxn ang="0">
                  <a:pos x="361" y="1133"/>
                </a:cxn>
                <a:cxn ang="0">
                  <a:pos x="342" y="1112"/>
                </a:cxn>
                <a:cxn ang="0">
                  <a:pos x="300" y="1064"/>
                </a:cxn>
                <a:cxn ang="0">
                  <a:pos x="263" y="1012"/>
                </a:cxn>
                <a:cxn ang="0">
                  <a:pos x="233" y="960"/>
                </a:cxn>
                <a:cxn ang="0">
                  <a:pos x="210" y="910"/>
                </a:cxn>
                <a:cxn ang="0">
                  <a:pos x="190" y="858"/>
                </a:cxn>
                <a:cxn ang="0">
                  <a:pos x="177" y="805"/>
                </a:cxn>
                <a:cxn ang="0">
                  <a:pos x="165" y="747"/>
                </a:cxn>
                <a:cxn ang="0">
                  <a:pos x="158" y="687"/>
                </a:cxn>
                <a:cxn ang="0">
                  <a:pos x="150" y="620"/>
                </a:cxn>
                <a:cxn ang="0">
                  <a:pos x="144" y="528"/>
                </a:cxn>
                <a:cxn ang="0">
                  <a:pos x="139" y="430"/>
                </a:cxn>
                <a:cxn ang="0">
                  <a:pos x="133" y="330"/>
                </a:cxn>
                <a:cxn ang="0">
                  <a:pos x="131" y="232"/>
                </a:cxn>
                <a:cxn ang="0">
                  <a:pos x="129" y="188"/>
                </a:cxn>
                <a:cxn ang="0">
                  <a:pos x="127" y="146"/>
                </a:cxn>
                <a:cxn ang="0">
                  <a:pos x="127" y="75"/>
                </a:cxn>
                <a:cxn ang="0">
                  <a:pos x="125" y="46"/>
                </a:cxn>
                <a:cxn ang="0">
                  <a:pos x="125" y="0"/>
                </a:cxn>
                <a:cxn ang="0">
                  <a:pos x="4" y="0"/>
                </a:cxn>
                <a:cxn ang="0">
                  <a:pos x="4" y="154"/>
                </a:cxn>
                <a:cxn ang="0">
                  <a:pos x="2" y="213"/>
                </a:cxn>
                <a:cxn ang="0">
                  <a:pos x="2" y="348"/>
                </a:cxn>
                <a:cxn ang="0">
                  <a:pos x="0" y="639"/>
                </a:cxn>
                <a:cxn ang="0">
                  <a:pos x="0" y="889"/>
                </a:cxn>
                <a:cxn ang="0">
                  <a:pos x="0" y="926"/>
                </a:cxn>
                <a:cxn ang="0">
                  <a:pos x="2" y="958"/>
                </a:cxn>
                <a:cxn ang="0">
                  <a:pos x="10" y="1018"/>
                </a:cxn>
                <a:cxn ang="0">
                  <a:pos x="21" y="1070"/>
                </a:cxn>
                <a:cxn ang="0">
                  <a:pos x="35" y="1114"/>
                </a:cxn>
                <a:cxn ang="0">
                  <a:pos x="52" y="1152"/>
                </a:cxn>
                <a:cxn ang="0">
                  <a:pos x="69" y="1187"/>
                </a:cxn>
                <a:cxn ang="0">
                  <a:pos x="104" y="1246"/>
                </a:cxn>
                <a:cxn ang="0">
                  <a:pos x="117" y="1265"/>
                </a:cxn>
                <a:cxn ang="0">
                  <a:pos x="135" y="1287"/>
                </a:cxn>
                <a:cxn ang="0">
                  <a:pos x="177" y="1335"/>
                </a:cxn>
                <a:cxn ang="0">
                  <a:pos x="198" y="1358"/>
                </a:cxn>
                <a:cxn ang="0">
                  <a:pos x="215" y="1375"/>
                </a:cxn>
                <a:cxn ang="0">
                  <a:pos x="229" y="1388"/>
                </a:cxn>
                <a:cxn ang="0">
                  <a:pos x="233" y="1392"/>
                </a:cxn>
                <a:cxn ang="0">
                  <a:pos x="419" y="1189"/>
                </a:cxn>
              </a:cxnLst>
              <a:rect l="0" t="0" r="r" b="b"/>
              <a:pathLst>
                <a:path w="419" h="1392">
                  <a:moveTo>
                    <a:pt x="419" y="1189"/>
                  </a:moveTo>
                  <a:lnTo>
                    <a:pt x="415" y="1187"/>
                  </a:lnTo>
                  <a:lnTo>
                    <a:pt x="407" y="1179"/>
                  </a:lnTo>
                  <a:lnTo>
                    <a:pt x="396" y="1167"/>
                  </a:lnTo>
                  <a:lnTo>
                    <a:pt x="381" y="1152"/>
                  </a:lnTo>
                  <a:lnTo>
                    <a:pt x="361" y="1133"/>
                  </a:lnTo>
                  <a:lnTo>
                    <a:pt x="342" y="1112"/>
                  </a:lnTo>
                  <a:lnTo>
                    <a:pt x="300" y="1064"/>
                  </a:lnTo>
                  <a:lnTo>
                    <a:pt x="263" y="1012"/>
                  </a:lnTo>
                  <a:lnTo>
                    <a:pt x="233" y="960"/>
                  </a:lnTo>
                  <a:lnTo>
                    <a:pt x="210" y="910"/>
                  </a:lnTo>
                  <a:lnTo>
                    <a:pt x="190" y="858"/>
                  </a:lnTo>
                  <a:lnTo>
                    <a:pt x="177" y="805"/>
                  </a:lnTo>
                  <a:lnTo>
                    <a:pt x="165" y="747"/>
                  </a:lnTo>
                  <a:lnTo>
                    <a:pt x="158" y="687"/>
                  </a:lnTo>
                  <a:lnTo>
                    <a:pt x="150" y="620"/>
                  </a:lnTo>
                  <a:lnTo>
                    <a:pt x="144" y="528"/>
                  </a:lnTo>
                  <a:lnTo>
                    <a:pt x="139" y="430"/>
                  </a:lnTo>
                  <a:lnTo>
                    <a:pt x="133" y="330"/>
                  </a:lnTo>
                  <a:lnTo>
                    <a:pt x="131" y="232"/>
                  </a:lnTo>
                  <a:lnTo>
                    <a:pt x="129" y="188"/>
                  </a:lnTo>
                  <a:lnTo>
                    <a:pt x="127" y="146"/>
                  </a:lnTo>
                  <a:lnTo>
                    <a:pt x="127" y="75"/>
                  </a:lnTo>
                  <a:lnTo>
                    <a:pt x="125" y="46"/>
                  </a:lnTo>
                  <a:lnTo>
                    <a:pt x="125" y="0"/>
                  </a:lnTo>
                  <a:lnTo>
                    <a:pt x="4" y="0"/>
                  </a:lnTo>
                  <a:lnTo>
                    <a:pt x="4" y="154"/>
                  </a:lnTo>
                  <a:lnTo>
                    <a:pt x="2" y="213"/>
                  </a:lnTo>
                  <a:lnTo>
                    <a:pt x="2" y="348"/>
                  </a:lnTo>
                  <a:lnTo>
                    <a:pt x="0" y="639"/>
                  </a:lnTo>
                  <a:lnTo>
                    <a:pt x="0" y="889"/>
                  </a:lnTo>
                  <a:lnTo>
                    <a:pt x="0" y="926"/>
                  </a:lnTo>
                  <a:lnTo>
                    <a:pt x="2" y="958"/>
                  </a:lnTo>
                  <a:lnTo>
                    <a:pt x="10" y="1018"/>
                  </a:lnTo>
                  <a:lnTo>
                    <a:pt x="21" y="1070"/>
                  </a:lnTo>
                  <a:lnTo>
                    <a:pt x="35" y="1114"/>
                  </a:lnTo>
                  <a:lnTo>
                    <a:pt x="52" y="1152"/>
                  </a:lnTo>
                  <a:lnTo>
                    <a:pt x="69" y="1187"/>
                  </a:lnTo>
                  <a:lnTo>
                    <a:pt x="104" y="1246"/>
                  </a:lnTo>
                  <a:lnTo>
                    <a:pt x="117" y="1265"/>
                  </a:lnTo>
                  <a:lnTo>
                    <a:pt x="135" y="1287"/>
                  </a:lnTo>
                  <a:lnTo>
                    <a:pt x="177" y="1335"/>
                  </a:lnTo>
                  <a:lnTo>
                    <a:pt x="198" y="1358"/>
                  </a:lnTo>
                  <a:lnTo>
                    <a:pt x="215" y="1375"/>
                  </a:lnTo>
                  <a:lnTo>
                    <a:pt x="229" y="1388"/>
                  </a:lnTo>
                  <a:lnTo>
                    <a:pt x="233" y="1392"/>
                  </a:lnTo>
                  <a:lnTo>
                    <a:pt x="419" y="1189"/>
                  </a:lnTo>
                  <a:close/>
                </a:path>
              </a:pathLst>
            </a:custGeom>
            <a:solidFill>
              <a:srgbClr val="003300"/>
            </a:solidFill>
            <a:ln w="38100" cmpd="sng">
              <a:solidFill>
                <a:srgbClr val="003300"/>
              </a:solidFill>
              <a:prstDash val="solid"/>
              <a:round/>
              <a:headEnd/>
              <a:tailEnd/>
            </a:ln>
          </p:spPr>
          <p:txBody>
            <a:bodyPr/>
            <a:lstStyle/>
            <a:p>
              <a:endParaRPr lang="ja-JP" altLang="en-US"/>
            </a:p>
          </p:txBody>
        </p:sp>
      </p:grpSp>
      <p:sp>
        <p:nvSpPr>
          <p:cNvPr id="7173" name="Rectangle 5"/>
          <p:cNvSpPr>
            <a:spLocks noChangeArrowheads="1"/>
          </p:cNvSpPr>
          <p:nvPr/>
        </p:nvSpPr>
        <p:spPr bwMode="auto">
          <a:xfrm>
            <a:off x="0" y="3860800"/>
            <a:ext cx="9144000" cy="2997200"/>
          </a:xfrm>
          <a:prstGeom prst="rect">
            <a:avLst/>
          </a:prstGeom>
          <a:gradFill rotWithShape="1">
            <a:gsLst>
              <a:gs pos="0">
                <a:srgbClr val="008000">
                  <a:gamma/>
                  <a:tint val="0"/>
                  <a:invGamma/>
                </a:srgbClr>
              </a:gs>
              <a:gs pos="100000">
                <a:srgbClr val="008000"/>
              </a:gs>
            </a:gsLst>
            <a:lin ang="5400000" scaled="1"/>
          </a:gradFill>
          <a:ln w="9525">
            <a:noFill/>
            <a:miter lim="800000"/>
            <a:headEnd/>
            <a:tailEnd/>
          </a:ln>
          <a:effectLst/>
        </p:spPr>
        <p:txBody>
          <a:bodyPr wrap="none" anchor="ctr"/>
          <a:lstStyle/>
          <a:p>
            <a:endParaRPr lang="ja-JP" altLang="en-US"/>
          </a:p>
        </p:txBody>
      </p:sp>
      <p:sp>
        <p:nvSpPr>
          <p:cNvPr id="7171" name="Rectangle 3"/>
          <p:cNvSpPr>
            <a:spLocks noGrp="1" noChangeArrowheads="1"/>
          </p:cNvSpPr>
          <p:nvPr>
            <p:ph type="ctrTitle"/>
          </p:nvPr>
        </p:nvSpPr>
        <p:spPr>
          <a:xfrm>
            <a:off x="250825" y="2130425"/>
            <a:ext cx="8642350" cy="1470025"/>
          </a:xfrm>
        </p:spPr>
        <p:txBody>
          <a:bodyPr/>
          <a:lstStyle>
            <a:lvl1pPr algn="ctr">
              <a:defRPr sz="4000">
                <a:solidFill>
                  <a:schemeClr val="tx2"/>
                </a:solidFill>
              </a:defRPr>
            </a:lvl1pPr>
          </a:lstStyle>
          <a:p>
            <a:r>
              <a:rPr lang="ja-JP" altLang="en-US" smtClean="0"/>
              <a:t>マスター タイトルの書式設定</a:t>
            </a:r>
            <a:endParaRPr lang="ja-JP" altLang="en-US"/>
          </a:p>
        </p:txBody>
      </p:sp>
      <p:sp>
        <p:nvSpPr>
          <p:cNvPr id="7172" name="Rectangle 4"/>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kumimoji="0"/>
            </a:lvl1pPr>
          </a:lstStyle>
          <a:p>
            <a:r>
              <a:rPr lang="ja-JP" altLang="en-US" smtClean="0"/>
              <a:t>マスター サブタイトルの書式設定</a:t>
            </a:r>
            <a:endParaRPr lang="ja-JP" altLang="en-US"/>
          </a:p>
        </p:txBody>
      </p:sp>
      <p:sp>
        <p:nvSpPr>
          <p:cNvPr id="7174" name="Rectangle 6"/>
          <p:cNvSpPr>
            <a:spLocks noChangeArrowheads="1"/>
          </p:cNvSpPr>
          <p:nvPr/>
        </p:nvSpPr>
        <p:spPr bwMode="auto">
          <a:xfrm>
            <a:off x="198438" y="6524625"/>
            <a:ext cx="5094287" cy="212725"/>
          </a:xfrm>
          <a:prstGeom prst="rect">
            <a:avLst/>
          </a:prstGeom>
          <a:noFill/>
          <a:ln w="9525">
            <a:noFill/>
            <a:miter lim="800000"/>
            <a:headEnd/>
            <a:tailEnd/>
          </a:ln>
          <a:effectLst/>
        </p:spPr>
        <p:txBody>
          <a:bodyPr wrap="none" lIns="0" tIns="0" rIns="0" bIns="0" anchor="ctr">
            <a:spAutoFit/>
          </a:bodyPr>
          <a:lstStyle/>
          <a:p>
            <a:r>
              <a:rPr lang="ja-JP" altLang="ja-JP" sz="1400" dirty="0">
                <a:solidFill>
                  <a:srgbClr val="FFFFFF"/>
                </a:solidFill>
                <a:latin typeface="Berlin Sans FB" pitchFamily="34" charset="0"/>
              </a:rPr>
              <a:t>IT Specialist Program Initiative for Reality-based Advanced Learning</a:t>
            </a:r>
            <a:r>
              <a:rPr lang="en-US" altLang="ja-JP" sz="1400" dirty="0">
                <a:solidFill>
                  <a:srgbClr val="FFFFFF"/>
                </a:solidFill>
                <a:latin typeface="Berlin Sans FB" pitchFamily="34" charset="0"/>
              </a:rPr>
              <a:t> </a:t>
            </a:r>
          </a:p>
        </p:txBody>
      </p:sp>
      <p:grpSp>
        <p:nvGrpSpPr>
          <p:cNvPr id="3" name="Group 7"/>
          <p:cNvGrpSpPr>
            <a:grpSpLocks noChangeAspect="1"/>
          </p:cNvGrpSpPr>
          <p:nvPr/>
        </p:nvGrpSpPr>
        <p:grpSpPr bwMode="auto">
          <a:xfrm>
            <a:off x="323850" y="188913"/>
            <a:ext cx="842963" cy="865187"/>
            <a:chOff x="808" y="31"/>
            <a:chExt cx="4144" cy="4259"/>
          </a:xfrm>
        </p:grpSpPr>
        <p:sp>
          <p:nvSpPr>
            <p:cNvPr id="7176" name="AutoShape 8"/>
            <p:cNvSpPr>
              <a:spLocks noChangeAspect="1" noChangeArrowheads="1" noTextEdit="1"/>
            </p:cNvSpPr>
            <p:nvPr/>
          </p:nvSpPr>
          <p:spPr bwMode="auto">
            <a:xfrm>
              <a:off x="808" y="31"/>
              <a:ext cx="4144" cy="4259"/>
            </a:xfrm>
            <a:prstGeom prst="rect">
              <a:avLst/>
            </a:prstGeom>
            <a:noFill/>
            <a:ln w="9525">
              <a:noFill/>
              <a:miter lim="800000"/>
              <a:headEnd/>
              <a:tailEnd/>
            </a:ln>
          </p:spPr>
          <p:txBody>
            <a:bodyPr/>
            <a:lstStyle/>
            <a:p>
              <a:endParaRPr lang="ja-JP" altLang="en-US"/>
            </a:p>
          </p:txBody>
        </p:sp>
        <p:sp>
          <p:nvSpPr>
            <p:cNvPr id="7177" name="Freeform 9"/>
            <p:cNvSpPr>
              <a:spLocks/>
            </p:cNvSpPr>
            <p:nvPr/>
          </p:nvSpPr>
          <p:spPr bwMode="auto">
            <a:xfrm>
              <a:off x="808" y="31"/>
              <a:ext cx="4140" cy="3948"/>
            </a:xfrm>
            <a:custGeom>
              <a:avLst/>
              <a:gdLst/>
              <a:ahLst/>
              <a:cxnLst>
                <a:cxn ang="0">
                  <a:pos x="3109" y="367"/>
                </a:cxn>
                <a:cxn ang="0">
                  <a:pos x="2644" y="607"/>
                </a:cxn>
                <a:cxn ang="0">
                  <a:pos x="2460" y="643"/>
                </a:cxn>
                <a:cxn ang="0">
                  <a:pos x="2362" y="455"/>
                </a:cxn>
                <a:cxn ang="0">
                  <a:pos x="2097" y="73"/>
                </a:cxn>
                <a:cxn ang="0">
                  <a:pos x="1988" y="0"/>
                </a:cxn>
                <a:cxn ang="0">
                  <a:pos x="1859" y="98"/>
                </a:cxn>
                <a:cxn ang="0">
                  <a:pos x="1653" y="497"/>
                </a:cxn>
                <a:cxn ang="0">
                  <a:pos x="1506" y="707"/>
                </a:cxn>
                <a:cxn ang="0">
                  <a:pos x="1306" y="607"/>
                </a:cxn>
                <a:cxn ang="0">
                  <a:pos x="868" y="451"/>
                </a:cxn>
                <a:cxn ang="0">
                  <a:pos x="735" y="457"/>
                </a:cxn>
                <a:cxn ang="0">
                  <a:pos x="689" y="613"/>
                </a:cxn>
                <a:cxn ang="0">
                  <a:pos x="774" y="1127"/>
                </a:cxn>
                <a:cxn ang="0">
                  <a:pos x="760" y="1313"/>
                </a:cxn>
                <a:cxn ang="0">
                  <a:pos x="549" y="1348"/>
                </a:cxn>
                <a:cxn ang="0">
                  <a:pos x="104" y="1482"/>
                </a:cxn>
                <a:cxn ang="0">
                  <a:pos x="2" y="1565"/>
                </a:cxn>
                <a:cxn ang="0">
                  <a:pos x="77" y="1745"/>
                </a:cxn>
                <a:cxn ang="0">
                  <a:pos x="482" y="2126"/>
                </a:cxn>
                <a:cxn ang="0">
                  <a:pos x="507" y="2252"/>
                </a:cxn>
                <a:cxn ang="0">
                  <a:pos x="325" y="2446"/>
                </a:cxn>
                <a:cxn ang="0">
                  <a:pos x="65" y="2811"/>
                </a:cxn>
                <a:cxn ang="0">
                  <a:pos x="58" y="2903"/>
                </a:cxn>
                <a:cxn ang="0">
                  <a:pos x="219" y="2996"/>
                </a:cxn>
                <a:cxn ang="0">
                  <a:pos x="697" y="3065"/>
                </a:cxn>
                <a:cxn ang="0">
                  <a:pos x="866" y="3136"/>
                </a:cxn>
                <a:cxn ang="0">
                  <a:pos x="835" y="3347"/>
                </a:cxn>
                <a:cxn ang="0">
                  <a:pos x="824" y="3812"/>
                </a:cxn>
                <a:cxn ang="0">
                  <a:pos x="870" y="3934"/>
                </a:cxn>
                <a:cxn ang="0">
                  <a:pos x="1039" y="3934"/>
                </a:cxn>
                <a:cxn ang="0">
                  <a:pos x="1400" y="3767"/>
                </a:cxn>
                <a:cxn ang="0">
                  <a:pos x="1701" y="3529"/>
                </a:cxn>
                <a:cxn ang="0">
                  <a:pos x="2020" y="3199"/>
                </a:cxn>
                <a:cxn ang="0">
                  <a:pos x="2089" y="3122"/>
                </a:cxn>
                <a:cxn ang="0">
                  <a:pos x="2170" y="3197"/>
                </a:cxn>
                <a:cxn ang="0">
                  <a:pos x="2544" y="3524"/>
                </a:cxn>
                <a:cxn ang="0">
                  <a:pos x="2729" y="3643"/>
                </a:cxn>
                <a:cxn ang="0">
                  <a:pos x="3157" y="3815"/>
                </a:cxn>
                <a:cxn ang="0">
                  <a:pos x="3393" y="3846"/>
                </a:cxn>
                <a:cxn ang="0">
                  <a:pos x="3449" y="3718"/>
                </a:cxn>
                <a:cxn ang="0">
                  <a:pos x="3384" y="3241"/>
                </a:cxn>
                <a:cxn ang="0">
                  <a:pos x="3370" y="2986"/>
                </a:cxn>
                <a:cxn ang="0">
                  <a:pos x="3530" y="2961"/>
                </a:cxn>
                <a:cxn ang="0">
                  <a:pos x="3983" y="2838"/>
                </a:cxn>
                <a:cxn ang="0">
                  <a:pos x="4134" y="2744"/>
                </a:cxn>
                <a:cxn ang="0">
                  <a:pos x="4102" y="2608"/>
                </a:cxn>
                <a:cxn ang="0">
                  <a:pos x="3770" y="2262"/>
                </a:cxn>
                <a:cxn ang="0">
                  <a:pos x="3616" y="2060"/>
                </a:cxn>
                <a:cxn ang="0">
                  <a:pos x="3731" y="1947"/>
                </a:cxn>
                <a:cxn ang="0">
                  <a:pos x="4025" y="1580"/>
                </a:cxn>
                <a:cxn ang="0">
                  <a:pos x="4092" y="1417"/>
                </a:cxn>
                <a:cxn ang="0">
                  <a:pos x="3956" y="1313"/>
                </a:cxn>
                <a:cxn ang="0">
                  <a:pos x="3512" y="1240"/>
                </a:cxn>
                <a:cxn ang="0">
                  <a:pos x="3272" y="1171"/>
                </a:cxn>
                <a:cxn ang="0">
                  <a:pos x="3299" y="1012"/>
                </a:cxn>
                <a:cxn ang="0">
                  <a:pos x="3324" y="543"/>
                </a:cxn>
                <a:cxn ang="0">
                  <a:pos x="3282" y="371"/>
                </a:cxn>
              </a:cxnLst>
              <a:rect l="0" t="0" r="r" b="b"/>
              <a:pathLst>
                <a:path w="4140" h="3948">
                  <a:moveTo>
                    <a:pt x="3261" y="357"/>
                  </a:moveTo>
                  <a:lnTo>
                    <a:pt x="3232" y="351"/>
                  </a:lnTo>
                  <a:lnTo>
                    <a:pt x="3203" y="351"/>
                  </a:lnTo>
                  <a:lnTo>
                    <a:pt x="3172" y="353"/>
                  </a:lnTo>
                  <a:lnTo>
                    <a:pt x="3142" y="359"/>
                  </a:lnTo>
                  <a:lnTo>
                    <a:pt x="3109" y="367"/>
                  </a:lnTo>
                  <a:lnTo>
                    <a:pt x="3076" y="378"/>
                  </a:lnTo>
                  <a:lnTo>
                    <a:pt x="3007" y="407"/>
                  </a:lnTo>
                  <a:lnTo>
                    <a:pt x="2934" y="442"/>
                  </a:lnTo>
                  <a:lnTo>
                    <a:pt x="2859" y="482"/>
                  </a:lnTo>
                  <a:lnTo>
                    <a:pt x="2708" y="568"/>
                  </a:lnTo>
                  <a:lnTo>
                    <a:pt x="2644" y="607"/>
                  </a:lnTo>
                  <a:lnTo>
                    <a:pt x="2587" y="647"/>
                  </a:lnTo>
                  <a:lnTo>
                    <a:pt x="2533" y="693"/>
                  </a:lnTo>
                  <a:lnTo>
                    <a:pt x="2485" y="741"/>
                  </a:lnTo>
                  <a:lnTo>
                    <a:pt x="2475" y="695"/>
                  </a:lnTo>
                  <a:lnTo>
                    <a:pt x="2464" y="653"/>
                  </a:lnTo>
                  <a:lnTo>
                    <a:pt x="2460" y="643"/>
                  </a:lnTo>
                  <a:lnTo>
                    <a:pt x="2454" y="632"/>
                  </a:lnTo>
                  <a:lnTo>
                    <a:pt x="2448" y="616"/>
                  </a:lnTo>
                  <a:lnTo>
                    <a:pt x="2439" y="599"/>
                  </a:lnTo>
                  <a:lnTo>
                    <a:pt x="2418" y="557"/>
                  </a:lnTo>
                  <a:lnTo>
                    <a:pt x="2393" y="509"/>
                  </a:lnTo>
                  <a:lnTo>
                    <a:pt x="2362" y="455"/>
                  </a:lnTo>
                  <a:lnTo>
                    <a:pt x="2327" y="397"/>
                  </a:lnTo>
                  <a:lnTo>
                    <a:pt x="2253" y="278"/>
                  </a:lnTo>
                  <a:lnTo>
                    <a:pt x="2214" y="219"/>
                  </a:lnTo>
                  <a:lnTo>
                    <a:pt x="2174" y="165"/>
                  </a:lnTo>
                  <a:lnTo>
                    <a:pt x="2135" y="115"/>
                  </a:lnTo>
                  <a:lnTo>
                    <a:pt x="2097" y="73"/>
                  </a:lnTo>
                  <a:lnTo>
                    <a:pt x="2062" y="38"/>
                  </a:lnTo>
                  <a:lnTo>
                    <a:pt x="2045" y="23"/>
                  </a:lnTo>
                  <a:lnTo>
                    <a:pt x="2030" y="13"/>
                  </a:lnTo>
                  <a:lnTo>
                    <a:pt x="2014" y="6"/>
                  </a:lnTo>
                  <a:lnTo>
                    <a:pt x="2001" y="0"/>
                  </a:lnTo>
                  <a:lnTo>
                    <a:pt x="1988" y="0"/>
                  </a:lnTo>
                  <a:lnTo>
                    <a:pt x="1976" y="2"/>
                  </a:lnTo>
                  <a:lnTo>
                    <a:pt x="1951" y="13"/>
                  </a:lnTo>
                  <a:lnTo>
                    <a:pt x="1926" y="31"/>
                  </a:lnTo>
                  <a:lnTo>
                    <a:pt x="1903" y="50"/>
                  </a:lnTo>
                  <a:lnTo>
                    <a:pt x="1880" y="73"/>
                  </a:lnTo>
                  <a:lnTo>
                    <a:pt x="1859" y="98"/>
                  </a:lnTo>
                  <a:lnTo>
                    <a:pt x="1838" y="127"/>
                  </a:lnTo>
                  <a:lnTo>
                    <a:pt x="1799" y="190"/>
                  </a:lnTo>
                  <a:lnTo>
                    <a:pt x="1763" y="261"/>
                  </a:lnTo>
                  <a:lnTo>
                    <a:pt x="1726" y="338"/>
                  </a:lnTo>
                  <a:lnTo>
                    <a:pt x="1690" y="417"/>
                  </a:lnTo>
                  <a:lnTo>
                    <a:pt x="1653" y="497"/>
                  </a:lnTo>
                  <a:lnTo>
                    <a:pt x="1625" y="565"/>
                  </a:lnTo>
                  <a:lnTo>
                    <a:pt x="1602" y="632"/>
                  </a:lnTo>
                  <a:lnTo>
                    <a:pt x="1584" y="699"/>
                  </a:lnTo>
                  <a:lnTo>
                    <a:pt x="1573" y="766"/>
                  </a:lnTo>
                  <a:lnTo>
                    <a:pt x="1540" y="734"/>
                  </a:lnTo>
                  <a:lnTo>
                    <a:pt x="1506" y="707"/>
                  </a:lnTo>
                  <a:lnTo>
                    <a:pt x="1498" y="701"/>
                  </a:lnTo>
                  <a:lnTo>
                    <a:pt x="1471" y="686"/>
                  </a:lnTo>
                  <a:lnTo>
                    <a:pt x="1454" y="676"/>
                  </a:lnTo>
                  <a:lnTo>
                    <a:pt x="1411" y="655"/>
                  </a:lnTo>
                  <a:lnTo>
                    <a:pt x="1361" y="632"/>
                  </a:lnTo>
                  <a:lnTo>
                    <a:pt x="1306" y="607"/>
                  </a:lnTo>
                  <a:lnTo>
                    <a:pt x="1244" y="580"/>
                  </a:lnTo>
                  <a:lnTo>
                    <a:pt x="1114" y="526"/>
                  </a:lnTo>
                  <a:lnTo>
                    <a:pt x="1048" y="503"/>
                  </a:lnTo>
                  <a:lnTo>
                    <a:pt x="983" y="482"/>
                  </a:lnTo>
                  <a:lnTo>
                    <a:pt x="924" y="465"/>
                  </a:lnTo>
                  <a:lnTo>
                    <a:pt x="868" y="451"/>
                  </a:lnTo>
                  <a:lnTo>
                    <a:pt x="818" y="445"/>
                  </a:lnTo>
                  <a:lnTo>
                    <a:pt x="797" y="444"/>
                  </a:lnTo>
                  <a:lnTo>
                    <a:pt x="778" y="444"/>
                  </a:lnTo>
                  <a:lnTo>
                    <a:pt x="760" y="447"/>
                  </a:lnTo>
                  <a:lnTo>
                    <a:pt x="747" y="451"/>
                  </a:lnTo>
                  <a:lnTo>
                    <a:pt x="735" y="457"/>
                  </a:lnTo>
                  <a:lnTo>
                    <a:pt x="728" y="467"/>
                  </a:lnTo>
                  <a:lnTo>
                    <a:pt x="714" y="492"/>
                  </a:lnTo>
                  <a:lnTo>
                    <a:pt x="705" y="518"/>
                  </a:lnTo>
                  <a:lnTo>
                    <a:pt x="697" y="549"/>
                  </a:lnTo>
                  <a:lnTo>
                    <a:pt x="691" y="580"/>
                  </a:lnTo>
                  <a:lnTo>
                    <a:pt x="689" y="613"/>
                  </a:lnTo>
                  <a:lnTo>
                    <a:pt x="689" y="649"/>
                  </a:lnTo>
                  <a:lnTo>
                    <a:pt x="695" y="724"/>
                  </a:lnTo>
                  <a:lnTo>
                    <a:pt x="707" y="803"/>
                  </a:lnTo>
                  <a:lnTo>
                    <a:pt x="722" y="885"/>
                  </a:lnTo>
                  <a:lnTo>
                    <a:pt x="757" y="1056"/>
                  </a:lnTo>
                  <a:lnTo>
                    <a:pt x="774" y="1127"/>
                  </a:lnTo>
                  <a:lnTo>
                    <a:pt x="795" y="1194"/>
                  </a:lnTo>
                  <a:lnTo>
                    <a:pt x="820" y="1258"/>
                  </a:lnTo>
                  <a:lnTo>
                    <a:pt x="851" y="1319"/>
                  </a:lnTo>
                  <a:lnTo>
                    <a:pt x="808" y="1313"/>
                  </a:lnTo>
                  <a:lnTo>
                    <a:pt x="770" y="1313"/>
                  </a:lnTo>
                  <a:lnTo>
                    <a:pt x="760" y="1313"/>
                  </a:lnTo>
                  <a:lnTo>
                    <a:pt x="747" y="1315"/>
                  </a:lnTo>
                  <a:lnTo>
                    <a:pt x="730" y="1317"/>
                  </a:lnTo>
                  <a:lnTo>
                    <a:pt x="711" y="1319"/>
                  </a:lnTo>
                  <a:lnTo>
                    <a:pt x="664" y="1327"/>
                  </a:lnTo>
                  <a:lnTo>
                    <a:pt x="611" y="1336"/>
                  </a:lnTo>
                  <a:lnTo>
                    <a:pt x="549" y="1348"/>
                  </a:lnTo>
                  <a:lnTo>
                    <a:pt x="484" y="1363"/>
                  </a:lnTo>
                  <a:lnTo>
                    <a:pt x="348" y="1398"/>
                  </a:lnTo>
                  <a:lnTo>
                    <a:pt x="280" y="1417"/>
                  </a:lnTo>
                  <a:lnTo>
                    <a:pt x="217" y="1438"/>
                  </a:lnTo>
                  <a:lnTo>
                    <a:pt x="157" y="1459"/>
                  </a:lnTo>
                  <a:lnTo>
                    <a:pt x="104" y="1482"/>
                  </a:lnTo>
                  <a:lnTo>
                    <a:pt x="60" y="1505"/>
                  </a:lnTo>
                  <a:lnTo>
                    <a:pt x="42" y="1517"/>
                  </a:lnTo>
                  <a:lnTo>
                    <a:pt x="27" y="1528"/>
                  </a:lnTo>
                  <a:lnTo>
                    <a:pt x="15" y="1540"/>
                  </a:lnTo>
                  <a:lnTo>
                    <a:pt x="6" y="1553"/>
                  </a:lnTo>
                  <a:lnTo>
                    <a:pt x="2" y="1565"/>
                  </a:lnTo>
                  <a:lnTo>
                    <a:pt x="0" y="1576"/>
                  </a:lnTo>
                  <a:lnTo>
                    <a:pt x="4" y="1605"/>
                  </a:lnTo>
                  <a:lnTo>
                    <a:pt x="12" y="1632"/>
                  </a:lnTo>
                  <a:lnTo>
                    <a:pt x="23" y="1661"/>
                  </a:lnTo>
                  <a:lnTo>
                    <a:pt x="38" y="1690"/>
                  </a:lnTo>
                  <a:lnTo>
                    <a:pt x="77" y="1745"/>
                  </a:lnTo>
                  <a:lnTo>
                    <a:pt x="125" y="1803"/>
                  </a:lnTo>
                  <a:lnTo>
                    <a:pt x="181" y="1861"/>
                  </a:lnTo>
                  <a:lnTo>
                    <a:pt x="242" y="1918"/>
                  </a:lnTo>
                  <a:lnTo>
                    <a:pt x="371" y="2037"/>
                  </a:lnTo>
                  <a:lnTo>
                    <a:pt x="424" y="2083"/>
                  </a:lnTo>
                  <a:lnTo>
                    <a:pt x="482" y="2126"/>
                  </a:lnTo>
                  <a:lnTo>
                    <a:pt x="540" y="2162"/>
                  </a:lnTo>
                  <a:lnTo>
                    <a:pt x="599" y="2193"/>
                  </a:lnTo>
                  <a:lnTo>
                    <a:pt x="561" y="2214"/>
                  </a:lnTo>
                  <a:lnTo>
                    <a:pt x="526" y="2237"/>
                  </a:lnTo>
                  <a:lnTo>
                    <a:pt x="518" y="2243"/>
                  </a:lnTo>
                  <a:lnTo>
                    <a:pt x="507" y="2252"/>
                  </a:lnTo>
                  <a:lnTo>
                    <a:pt x="495" y="2264"/>
                  </a:lnTo>
                  <a:lnTo>
                    <a:pt x="482" y="2277"/>
                  </a:lnTo>
                  <a:lnTo>
                    <a:pt x="447" y="2310"/>
                  </a:lnTo>
                  <a:lnTo>
                    <a:pt x="411" y="2350"/>
                  </a:lnTo>
                  <a:lnTo>
                    <a:pt x="369" y="2396"/>
                  </a:lnTo>
                  <a:lnTo>
                    <a:pt x="325" y="2446"/>
                  </a:lnTo>
                  <a:lnTo>
                    <a:pt x="234" y="2554"/>
                  </a:lnTo>
                  <a:lnTo>
                    <a:pt x="190" y="2610"/>
                  </a:lnTo>
                  <a:lnTo>
                    <a:pt x="150" y="2663"/>
                  </a:lnTo>
                  <a:lnTo>
                    <a:pt x="115" y="2717"/>
                  </a:lnTo>
                  <a:lnTo>
                    <a:pt x="86" y="2765"/>
                  </a:lnTo>
                  <a:lnTo>
                    <a:pt x="65" y="2811"/>
                  </a:lnTo>
                  <a:lnTo>
                    <a:pt x="58" y="2830"/>
                  </a:lnTo>
                  <a:lnTo>
                    <a:pt x="52" y="2850"/>
                  </a:lnTo>
                  <a:lnTo>
                    <a:pt x="48" y="2865"/>
                  </a:lnTo>
                  <a:lnTo>
                    <a:pt x="48" y="2880"/>
                  </a:lnTo>
                  <a:lnTo>
                    <a:pt x="52" y="2894"/>
                  </a:lnTo>
                  <a:lnTo>
                    <a:pt x="58" y="2903"/>
                  </a:lnTo>
                  <a:lnTo>
                    <a:pt x="77" y="2924"/>
                  </a:lnTo>
                  <a:lnTo>
                    <a:pt x="100" y="2942"/>
                  </a:lnTo>
                  <a:lnTo>
                    <a:pt x="127" y="2959"/>
                  </a:lnTo>
                  <a:lnTo>
                    <a:pt x="154" y="2972"/>
                  </a:lnTo>
                  <a:lnTo>
                    <a:pt x="186" y="2986"/>
                  </a:lnTo>
                  <a:lnTo>
                    <a:pt x="219" y="2996"/>
                  </a:lnTo>
                  <a:lnTo>
                    <a:pt x="292" y="3013"/>
                  </a:lnTo>
                  <a:lnTo>
                    <a:pt x="371" y="3026"/>
                  </a:lnTo>
                  <a:lnTo>
                    <a:pt x="455" y="3038"/>
                  </a:lnTo>
                  <a:lnTo>
                    <a:pt x="542" y="3047"/>
                  </a:lnTo>
                  <a:lnTo>
                    <a:pt x="628" y="3059"/>
                  </a:lnTo>
                  <a:lnTo>
                    <a:pt x="697" y="3065"/>
                  </a:lnTo>
                  <a:lnTo>
                    <a:pt x="766" y="3065"/>
                  </a:lnTo>
                  <a:lnTo>
                    <a:pt x="833" y="3061"/>
                  </a:lnTo>
                  <a:lnTo>
                    <a:pt x="899" y="3051"/>
                  </a:lnTo>
                  <a:lnTo>
                    <a:pt x="881" y="3090"/>
                  </a:lnTo>
                  <a:lnTo>
                    <a:pt x="868" y="3126"/>
                  </a:lnTo>
                  <a:lnTo>
                    <a:pt x="866" y="3136"/>
                  </a:lnTo>
                  <a:lnTo>
                    <a:pt x="862" y="3149"/>
                  </a:lnTo>
                  <a:lnTo>
                    <a:pt x="858" y="3164"/>
                  </a:lnTo>
                  <a:lnTo>
                    <a:pt x="856" y="3184"/>
                  </a:lnTo>
                  <a:lnTo>
                    <a:pt x="849" y="3230"/>
                  </a:lnTo>
                  <a:lnTo>
                    <a:pt x="841" y="3285"/>
                  </a:lnTo>
                  <a:lnTo>
                    <a:pt x="835" y="3347"/>
                  </a:lnTo>
                  <a:lnTo>
                    <a:pt x="828" y="3412"/>
                  </a:lnTo>
                  <a:lnTo>
                    <a:pt x="818" y="3554"/>
                  </a:lnTo>
                  <a:lnTo>
                    <a:pt x="816" y="3623"/>
                  </a:lnTo>
                  <a:lnTo>
                    <a:pt x="816" y="3691"/>
                  </a:lnTo>
                  <a:lnTo>
                    <a:pt x="818" y="3754"/>
                  </a:lnTo>
                  <a:lnTo>
                    <a:pt x="824" y="3812"/>
                  </a:lnTo>
                  <a:lnTo>
                    <a:pt x="831" y="3860"/>
                  </a:lnTo>
                  <a:lnTo>
                    <a:pt x="837" y="3881"/>
                  </a:lnTo>
                  <a:lnTo>
                    <a:pt x="845" y="3900"/>
                  </a:lnTo>
                  <a:lnTo>
                    <a:pt x="853" y="3915"/>
                  </a:lnTo>
                  <a:lnTo>
                    <a:pt x="860" y="3927"/>
                  </a:lnTo>
                  <a:lnTo>
                    <a:pt x="870" y="3934"/>
                  </a:lnTo>
                  <a:lnTo>
                    <a:pt x="881" y="3940"/>
                  </a:lnTo>
                  <a:lnTo>
                    <a:pt x="910" y="3946"/>
                  </a:lnTo>
                  <a:lnTo>
                    <a:pt x="939" y="3948"/>
                  </a:lnTo>
                  <a:lnTo>
                    <a:pt x="972" y="3946"/>
                  </a:lnTo>
                  <a:lnTo>
                    <a:pt x="1004" y="3942"/>
                  </a:lnTo>
                  <a:lnTo>
                    <a:pt x="1039" y="3934"/>
                  </a:lnTo>
                  <a:lnTo>
                    <a:pt x="1075" y="3925"/>
                  </a:lnTo>
                  <a:lnTo>
                    <a:pt x="1112" y="3913"/>
                  </a:lnTo>
                  <a:lnTo>
                    <a:pt x="1150" y="3898"/>
                  </a:lnTo>
                  <a:lnTo>
                    <a:pt x="1231" y="3862"/>
                  </a:lnTo>
                  <a:lnTo>
                    <a:pt x="1313" y="3817"/>
                  </a:lnTo>
                  <a:lnTo>
                    <a:pt x="1400" y="3767"/>
                  </a:lnTo>
                  <a:lnTo>
                    <a:pt x="1488" y="3714"/>
                  </a:lnTo>
                  <a:lnTo>
                    <a:pt x="1523" y="3689"/>
                  </a:lnTo>
                  <a:lnTo>
                    <a:pt x="1561" y="3658"/>
                  </a:lnTo>
                  <a:lnTo>
                    <a:pt x="1605" y="3620"/>
                  </a:lnTo>
                  <a:lnTo>
                    <a:pt x="1653" y="3577"/>
                  </a:lnTo>
                  <a:lnTo>
                    <a:pt x="1701" y="3529"/>
                  </a:lnTo>
                  <a:lnTo>
                    <a:pt x="1753" y="3479"/>
                  </a:lnTo>
                  <a:lnTo>
                    <a:pt x="1853" y="3378"/>
                  </a:lnTo>
                  <a:lnTo>
                    <a:pt x="1899" y="3328"/>
                  </a:lnTo>
                  <a:lnTo>
                    <a:pt x="1945" y="3280"/>
                  </a:lnTo>
                  <a:lnTo>
                    <a:pt x="1986" y="3237"/>
                  </a:lnTo>
                  <a:lnTo>
                    <a:pt x="2020" y="3199"/>
                  </a:lnTo>
                  <a:lnTo>
                    <a:pt x="2049" y="3166"/>
                  </a:lnTo>
                  <a:lnTo>
                    <a:pt x="2062" y="3153"/>
                  </a:lnTo>
                  <a:lnTo>
                    <a:pt x="2072" y="3141"/>
                  </a:lnTo>
                  <a:lnTo>
                    <a:pt x="2080" y="3132"/>
                  </a:lnTo>
                  <a:lnTo>
                    <a:pt x="2085" y="3126"/>
                  </a:lnTo>
                  <a:lnTo>
                    <a:pt x="2089" y="3122"/>
                  </a:lnTo>
                  <a:lnTo>
                    <a:pt x="2091" y="3120"/>
                  </a:lnTo>
                  <a:lnTo>
                    <a:pt x="2095" y="3124"/>
                  </a:lnTo>
                  <a:lnTo>
                    <a:pt x="2105" y="3134"/>
                  </a:lnTo>
                  <a:lnTo>
                    <a:pt x="2122" y="3149"/>
                  </a:lnTo>
                  <a:lnTo>
                    <a:pt x="2143" y="3170"/>
                  </a:lnTo>
                  <a:lnTo>
                    <a:pt x="2170" y="3197"/>
                  </a:lnTo>
                  <a:lnTo>
                    <a:pt x="2203" y="3226"/>
                  </a:lnTo>
                  <a:lnTo>
                    <a:pt x="2237" y="3259"/>
                  </a:lnTo>
                  <a:lnTo>
                    <a:pt x="2277" y="3293"/>
                  </a:lnTo>
                  <a:lnTo>
                    <a:pt x="2362" y="3370"/>
                  </a:lnTo>
                  <a:lnTo>
                    <a:pt x="2452" y="3447"/>
                  </a:lnTo>
                  <a:lnTo>
                    <a:pt x="2544" y="3524"/>
                  </a:lnTo>
                  <a:lnTo>
                    <a:pt x="2590" y="3558"/>
                  </a:lnTo>
                  <a:lnTo>
                    <a:pt x="2635" y="3591"/>
                  </a:lnTo>
                  <a:lnTo>
                    <a:pt x="2642" y="3597"/>
                  </a:lnTo>
                  <a:lnTo>
                    <a:pt x="2669" y="3612"/>
                  </a:lnTo>
                  <a:lnTo>
                    <a:pt x="2686" y="3621"/>
                  </a:lnTo>
                  <a:lnTo>
                    <a:pt x="2729" y="3643"/>
                  </a:lnTo>
                  <a:lnTo>
                    <a:pt x="2779" y="3666"/>
                  </a:lnTo>
                  <a:lnTo>
                    <a:pt x="2834" y="3693"/>
                  </a:lnTo>
                  <a:lnTo>
                    <a:pt x="2896" y="3719"/>
                  </a:lnTo>
                  <a:lnTo>
                    <a:pt x="3026" y="3771"/>
                  </a:lnTo>
                  <a:lnTo>
                    <a:pt x="3092" y="3794"/>
                  </a:lnTo>
                  <a:lnTo>
                    <a:pt x="3157" y="3815"/>
                  </a:lnTo>
                  <a:lnTo>
                    <a:pt x="3216" y="3833"/>
                  </a:lnTo>
                  <a:lnTo>
                    <a:pt x="3272" y="3846"/>
                  </a:lnTo>
                  <a:lnTo>
                    <a:pt x="3322" y="3854"/>
                  </a:lnTo>
                  <a:lnTo>
                    <a:pt x="3362" y="3854"/>
                  </a:lnTo>
                  <a:lnTo>
                    <a:pt x="3380" y="3852"/>
                  </a:lnTo>
                  <a:lnTo>
                    <a:pt x="3393" y="3846"/>
                  </a:lnTo>
                  <a:lnTo>
                    <a:pt x="3405" y="3840"/>
                  </a:lnTo>
                  <a:lnTo>
                    <a:pt x="3412" y="3831"/>
                  </a:lnTo>
                  <a:lnTo>
                    <a:pt x="3426" y="3806"/>
                  </a:lnTo>
                  <a:lnTo>
                    <a:pt x="3437" y="3779"/>
                  </a:lnTo>
                  <a:lnTo>
                    <a:pt x="3445" y="3748"/>
                  </a:lnTo>
                  <a:lnTo>
                    <a:pt x="3449" y="3718"/>
                  </a:lnTo>
                  <a:lnTo>
                    <a:pt x="3451" y="3685"/>
                  </a:lnTo>
                  <a:lnTo>
                    <a:pt x="3451" y="3650"/>
                  </a:lnTo>
                  <a:lnTo>
                    <a:pt x="3445" y="3575"/>
                  </a:lnTo>
                  <a:lnTo>
                    <a:pt x="3433" y="3495"/>
                  </a:lnTo>
                  <a:lnTo>
                    <a:pt x="3418" y="3412"/>
                  </a:lnTo>
                  <a:lnTo>
                    <a:pt x="3384" y="3241"/>
                  </a:lnTo>
                  <a:lnTo>
                    <a:pt x="3368" y="3170"/>
                  </a:lnTo>
                  <a:lnTo>
                    <a:pt x="3347" y="3105"/>
                  </a:lnTo>
                  <a:lnTo>
                    <a:pt x="3322" y="3040"/>
                  </a:lnTo>
                  <a:lnTo>
                    <a:pt x="3291" y="2978"/>
                  </a:lnTo>
                  <a:lnTo>
                    <a:pt x="3332" y="2984"/>
                  </a:lnTo>
                  <a:lnTo>
                    <a:pt x="3370" y="2986"/>
                  </a:lnTo>
                  <a:lnTo>
                    <a:pt x="3380" y="2986"/>
                  </a:lnTo>
                  <a:lnTo>
                    <a:pt x="3393" y="2984"/>
                  </a:lnTo>
                  <a:lnTo>
                    <a:pt x="3410" y="2982"/>
                  </a:lnTo>
                  <a:lnTo>
                    <a:pt x="3430" y="2978"/>
                  </a:lnTo>
                  <a:lnTo>
                    <a:pt x="3476" y="2972"/>
                  </a:lnTo>
                  <a:lnTo>
                    <a:pt x="3530" y="2961"/>
                  </a:lnTo>
                  <a:lnTo>
                    <a:pt x="3591" y="2949"/>
                  </a:lnTo>
                  <a:lnTo>
                    <a:pt x="3656" y="2934"/>
                  </a:lnTo>
                  <a:lnTo>
                    <a:pt x="3793" y="2899"/>
                  </a:lnTo>
                  <a:lnTo>
                    <a:pt x="3860" y="2880"/>
                  </a:lnTo>
                  <a:lnTo>
                    <a:pt x="3925" y="2859"/>
                  </a:lnTo>
                  <a:lnTo>
                    <a:pt x="3983" y="2838"/>
                  </a:lnTo>
                  <a:lnTo>
                    <a:pt x="4036" y="2815"/>
                  </a:lnTo>
                  <a:lnTo>
                    <a:pt x="4081" y="2792"/>
                  </a:lnTo>
                  <a:lnTo>
                    <a:pt x="4098" y="2780"/>
                  </a:lnTo>
                  <a:lnTo>
                    <a:pt x="4113" y="2769"/>
                  </a:lnTo>
                  <a:lnTo>
                    <a:pt x="4125" y="2757"/>
                  </a:lnTo>
                  <a:lnTo>
                    <a:pt x="4134" y="2744"/>
                  </a:lnTo>
                  <a:lnTo>
                    <a:pt x="4138" y="2732"/>
                  </a:lnTo>
                  <a:lnTo>
                    <a:pt x="4140" y="2721"/>
                  </a:lnTo>
                  <a:lnTo>
                    <a:pt x="4136" y="2692"/>
                  </a:lnTo>
                  <a:lnTo>
                    <a:pt x="4129" y="2665"/>
                  </a:lnTo>
                  <a:lnTo>
                    <a:pt x="4117" y="2636"/>
                  </a:lnTo>
                  <a:lnTo>
                    <a:pt x="4102" y="2608"/>
                  </a:lnTo>
                  <a:lnTo>
                    <a:pt x="4063" y="2552"/>
                  </a:lnTo>
                  <a:lnTo>
                    <a:pt x="4015" y="2494"/>
                  </a:lnTo>
                  <a:lnTo>
                    <a:pt x="3960" y="2439"/>
                  </a:lnTo>
                  <a:lnTo>
                    <a:pt x="3898" y="2379"/>
                  </a:lnTo>
                  <a:lnTo>
                    <a:pt x="3835" y="2322"/>
                  </a:lnTo>
                  <a:lnTo>
                    <a:pt x="3770" y="2262"/>
                  </a:lnTo>
                  <a:lnTo>
                    <a:pt x="3716" y="2214"/>
                  </a:lnTo>
                  <a:lnTo>
                    <a:pt x="3660" y="2172"/>
                  </a:lnTo>
                  <a:lnTo>
                    <a:pt x="3602" y="2135"/>
                  </a:lnTo>
                  <a:lnTo>
                    <a:pt x="3541" y="2105"/>
                  </a:lnTo>
                  <a:lnTo>
                    <a:pt x="3579" y="2083"/>
                  </a:lnTo>
                  <a:lnTo>
                    <a:pt x="3616" y="2060"/>
                  </a:lnTo>
                  <a:lnTo>
                    <a:pt x="3624" y="2055"/>
                  </a:lnTo>
                  <a:lnTo>
                    <a:pt x="3633" y="2045"/>
                  </a:lnTo>
                  <a:lnTo>
                    <a:pt x="3647" y="2033"/>
                  </a:lnTo>
                  <a:lnTo>
                    <a:pt x="3660" y="2020"/>
                  </a:lnTo>
                  <a:lnTo>
                    <a:pt x="3693" y="1987"/>
                  </a:lnTo>
                  <a:lnTo>
                    <a:pt x="3731" y="1947"/>
                  </a:lnTo>
                  <a:lnTo>
                    <a:pt x="3773" y="1901"/>
                  </a:lnTo>
                  <a:lnTo>
                    <a:pt x="3818" y="1851"/>
                  </a:lnTo>
                  <a:lnTo>
                    <a:pt x="3908" y="1744"/>
                  </a:lnTo>
                  <a:lnTo>
                    <a:pt x="3950" y="1688"/>
                  </a:lnTo>
                  <a:lnTo>
                    <a:pt x="3990" y="1634"/>
                  </a:lnTo>
                  <a:lnTo>
                    <a:pt x="4025" y="1580"/>
                  </a:lnTo>
                  <a:lnTo>
                    <a:pt x="4054" y="1532"/>
                  </a:lnTo>
                  <a:lnTo>
                    <a:pt x="4075" y="1488"/>
                  </a:lnTo>
                  <a:lnTo>
                    <a:pt x="4083" y="1467"/>
                  </a:lnTo>
                  <a:lnTo>
                    <a:pt x="4088" y="1448"/>
                  </a:lnTo>
                  <a:lnTo>
                    <a:pt x="4092" y="1432"/>
                  </a:lnTo>
                  <a:lnTo>
                    <a:pt x="4092" y="1417"/>
                  </a:lnTo>
                  <a:lnTo>
                    <a:pt x="4088" y="1404"/>
                  </a:lnTo>
                  <a:lnTo>
                    <a:pt x="4083" y="1394"/>
                  </a:lnTo>
                  <a:lnTo>
                    <a:pt x="4063" y="1373"/>
                  </a:lnTo>
                  <a:lnTo>
                    <a:pt x="4040" y="1356"/>
                  </a:lnTo>
                  <a:lnTo>
                    <a:pt x="3987" y="1325"/>
                  </a:lnTo>
                  <a:lnTo>
                    <a:pt x="3956" y="1313"/>
                  </a:lnTo>
                  <a:lnTo>
                    <a:pt x="3921" y="1302"/>
                  </a:lnTo>
                  <a:lnTo>
                    <a:pt x="3850" y="1285"/>
                  </a:lnTo>
                  <a:lnTo>
                    <a:pt x="3770" y="1271"/>
                  </a:lnTo>
                  <a:lnTo>
                    <a:pt x="3687" y="1260"/>
                  </a:lnTo>
                  <a:lnTo>
                    <a:pt x="3601" y="1250"/>
                  </a:lnTo>
                  <a:lnTo>
                    <a:pt x="3512" y="1240"/>
                  </a:lnTo>
                  <a:lnTo>
                    <a:pt x="3443" y="1235"/>
                  </a:lnTo>
                  <a:lnTo>
                    <a:pt x="3374" y="1233"/>
                  </a:lnTo>
                  <a:lnTo>
                    <a:pt x="3307" y="1237"/>
                  </a:lnTo>
                  <a:lnTo>
                    <a:pt x="3241" y="1246"/>
                  </a:lnTo>
                  <a:lnTo>
                    <a:pt x="3259" y="1210"/>
                  </a:lnTo>
                  <a:lnTo>
                    <a:pt x="3272" y="1171"/>
                  </a:lnTo>
                  <a:lnTo>
                    <a:pt x="3274" y="1162"/>
                  </a:lnTo>
                  <a:lnTo>
                    <a:pt x="3278" y="1148"/>
                  </a:lnTo>
                  <a:lnTo>
                    <a:pt x="3282" y="1133"/>
                  </a:lnTo>
                  <a:lnTo>
                    <a:pt x="3286" y="1114"/>
                  </a:lnTo>
                  <a:lnTo>
                    <a:pt x="3293" y="1068"/>
                  </a:lnTo>
                  <a:lnTo>
                    <a:pt x="3299" y="1012"/>
                  </a:lnTo>
                  <a:lnTo>
                    <a:pt x="3307" y="950"/>
                  </a:lnTo>
                  <a:lnTo>
                    <a:pt x="3314" y="885"/>
                  </a:lnTo>
                  <a:lnTo>
                    <a:pt x="3324" y="745"/>
                  </a:lnTo>
                  <a:lnTo>
                    <a:pt x="3326" y="674"/>
                  </a:lnTo>
                  <a:lnTo>
                    <a:pt x="3326" y="607"/>
                  </a:lnTo>
                  <a:lnTo>
                    <a:pt x="3324" y="543"/>
                  </a:lnTo>
                  <a:lnTo>
                    <a:pt x="3318" y="486"/>
                  </a:lnTo>
                  <a:lnTo>
                    <a:pt x="3311" y="438"/>
                  </a:lnTo>
                  <a:lnTo>
                    <a:pt x="3305" y="417"/>
                  </a:lnTo>
                  <a:lnTo>
                    <a:pt x="3297" y="397"/>
                  </a:lnTo>
                  <a:lnTo>
                    <a:pt x="3289" y="382"/>
                  </a:lnTo>
                  <a:lnTo>
                    <a:pt x="3282" y="371"/>
                  </a:lnTo>
                  <a:lnTo>
                    <a:pt x="3272" y="363"/>
                  </a:lnTo>
                  <a:lnTo>
                    <a:pt x="3261" y="357"/>
                  </a:lnTo>
                  <a:close/>
                </a:path>
              </a:pathLst>
            </a:custGeom>
            <a:solidFill>
              <a:srgbClr val="61A121"/>
            </a:solidFill>
            <a:ln w="9525">
              <a:noFill/>
              <a:round/>
              <a:headEnd/>
              <a:tailEnd/>
            </a:ln>
          </p:spPr>
          <p:txBody>
            <a:bodyPr/>
            <a:lstStyle/>
            <a:p>
              <a:endParaRPr lang="ja-JP" altLang="en-US"/>
            </a:p>
          </p:txBody>
        </p:sp>
        <p:sp>
          <p:nvSpPr>
            <p:cNvPr id="7178" name="Freeform 10"/>
            <p:cNvSpPr>
              <a:spLocks/>
            </p:cNvSpPr>
            <p:nvPr/>
          </p:nvSpPr>
          <p:spPr bwMode="auto">
            <a:xfrm>
              <a:off x="2352" y="1648"/>
              <a:ext cx="1073" cy="1071"/>
            </a:xfrm>
            <a:custGeom>
              <a:avLst/>
              <a:gdLst/>
              <a:ahLst/>
              <a:cxnLst>
                <a:cxn ang="0">
                  <a:pos x="662" y="522"/>
                </a:cxn>
                <a:cxn ang="0">
                  <a:pos x="678" y="618"/>
                </a:cxn>
                <a:cxn ang="0">
                  <a:pos x="584" y="691"/>
                </a:cxn>
                <a:cxn ang="0">
                  <a:pos x="447" y="657"/>
                </a:cxn>
                <a:cxn ang="0">
                  <a:pos x="394" y="495"/>
                </a:cxn>
                <a:cxn ang="0">
                  <a:pos x="513" y="349"/>
                </a:cxn>
                <a:cxn ang="0">
                  <a:pos x="733" y="363"/>
                </a:cxn>
                <a:cxn ang="0">
                  <a:pos x="841" y="497"/>
                </a:cxn>
                <a:cxn ang="0">
                  <a:pos x="816" y="724"/>
                </a:cxn>
                <a:cxn ang="0">
                  <a:pos x="712" y="820"/>
                </a:cxn>
                <a:cxn ang="0">
                  <a:pos x="561" y="862"/>
                </a:cxn>
                <a:cxn ang="0">
                  <a:pos x="409" y="831"/>
                </a:cxn>
                <a:cxn ang="0">
                  <a:pos x="286" y="733"/>
                </a:cxn>
                <a:cxn ang="0">
                  <a:pos x="219" y="570"/>
                </a:cxn>
                <a:cxn ang="0">
                  <a:pos x="240" y="403"/>
                </a:cxn>
                <a:cxn ang="0">
                  <a:pos x="340" y="261"/>
                </a:cxn>
                <a:cxn ang="0">
                  <a:pos x="518" y="173"/>
                </a:cxn>
                <a:cxn ang="0">
                  <a:pos x="714" y="175"/>
                </a:cxn>
                <a:cxn ang="0">
                  <a:pos x="887" y="267"/>
                </a:cxn>
                <a:cxn ang="0">
                  <a:pos x="1006" y="443"/>
                </a:cxn>
                <a:cxn ang="0">
                  <a:pos x="1023" y="653"/>
                </a:cxn>
                <a:cxn ang="0">
                  <a:pos x="939" y="847"/>
                </a:cxn>
                <a:cxn ang="0">
                  <a:pos x="755" y="987"/>
                </a:cxn>
                <a:cxn ang="0">
                  <a:pos x="518" y="1029"/>
                </a:cxn>
                <a:cxn ang="0">
                  <a:pos x="292" y="960"/>
                </a:cxn>
                <a:cxn ang="0">
                  <a:pos x="115" y="787"/>
                </a:cxn>
                <a:cxn ang="0">
                  <a:pos x="44" y="541"/>
                </a:cxn>
                <a:cxn ang="0">
                  <a:pos x="96" y="299"/>
                </a:cxn>
                <a:cxn ang="0">
                  <a:pos x="267" y="102"/>
                </a:cxn>
                <a:cxn ang="0">
                  <a:pos x="196" y="103"/>
                </a:cxn>
                <a:cxn ang="0">
                  <a:pos x="36" y="330"/>
                </a:cxn>
                <a:cxn ang="0">
                  <a:pos x="6" y="597"/>
                </a:cxn>
                <a:cxn ang="0">
                  <a:pos x="111" y="856"/>
                </a:cxn>
                <a:cxn ang="0">
                  <a:pos x="315" y="1019"/>
                </a:cxn>
                <a:cxn ang="0">
                  <a:pos x="568" y="1071"/>
                </a:cxn>
                <a:cxn ang="0">
                  <a:pos x="822" y="1000"/>
                </a:cxn>
                <a:cxn ang="0">
                  <a:pos x="1000" y="831"/>
                </a:cxn>
                <a:cxn ang="0">
                  <a:pos x="1071" y="614"/>
                </a:cxn>
                <a:cxn ang="0">
                  <a:pos x="1029" y="386"/>
                </a:cxn>
                <a:cxn ang="0">
                  <a:pos x="883" y="207"/>
                </a:cxn>
                <a:cxn ang="0">
                  <a:pos x="682" y="127"/>
                </a:cxn>
                <a:cxn ang="0">
                  <a:pos x="465" y="142"/>
                </a:cxn>
                <a:cxn ang="0">
                  <a:pos x="282" y="257"/>
                </a:cxn>
                <a:cxn ang="0">
                  <a:pos x="186" y="424"/>
                </a:cxn>
                <a:cxn ang="0">
                  <a:pos x="184" y="614"/>
                </a:cxn>
                <a:cxn ang="0">
                  <a:pos x="275" y="787"/>
                </a:cxn>
                <a:cxn ang="0">
                  <a:pos x="422" y="883"/>
                </a:cxn>
                <a:cxn ang="0">
                  <a:pos x="597" y="902"/>
                </a:cxn>
                <a:cxn ang="0">
                  <a:pos x="766" y="837"/>
                </a:cxn>
                <a:cxn ang="0">
                  <a:pos x="868" y="718"/>
                </a:cxn>
                <a:cxn ang="0">
                  <a:pos x="899" y="572"/>
                </a:cxn>
                <a:cxn ang="0">
                  <a:pos x="856" y="426"/>
                </a:cxn>
                <a:cxn ang="0">
                  <a:pos x="757" y="326"/>
                </a:cxn>
                <a:cxn ang="0">
                  <a:pos x="495" y="311"/>
                </a:cxn>
                <a:cxn ang="0">
                  <a:pos x="361" y="445"/>
                </a:cxn>
                <a:cxn ang="0">
                  <a:pos x="392" y="660"/>
                </a:cxn>
                <a:cxn ang="0">
                  <a:pos x="557" y="737"/>
                </a:cxn>
                <a:cxn ang="0">
                  <a:pos x="705" y="658"/>
                </a:cxn>
                <a:cxn ang="0">
                  <a:pos x="714" y="522"/>
                </a:cxn>
                <a:cxn ang="0">
                  <a:pos x="628" y="455"/>
                </a:cxn>
                <a:cxn ang="0">
                  <a:pos x="572" y="509"/>
                </a:cxn>
              </a:cxnLst>
              <a:rect l="0" t="0" r="r" b="b"/>
              <a:pathLst>
                <a:path w="1073" h="1071">
                  <a:moveTo>
                    <a:pt x="572" y="509"/>
                  </a:moveTo>
                  <a:lnTo>
                    <a:pt x="595" y="497"/>
                  </a:lnTo>
                  <a:lnTo>
                    <a:pt x="620" y="497"/>
                  </a:lnTo>
                  <a:lnTo>
                    <a:pt x="643" y="505"/>
                  </a:lnTo>
                  <a:lnTo>
                    <a:pt x="662" y="522"/>
                  </a:lnTo>
                  <a:lnTo>
                    <a:pt x="674" y="539"/>
                  </a:lnTo>
                  <a:lnTo>
                    <a:pt x="680" y="559"/>
                  </a:lnTo>
                  <a:lnTo>
                    <a:pt x="684" y="580"/>
                  </a:lnTo>
                  <a:lnTo>
                    <a:pt x="682" y="599"/>
                  </a:lnTo>
                  <a:lnTo>
                    <a:pt x="678" y="618"/>
                  </a:lnTo>
                  <a:lnTo>
                    <a:pt x="668" y="637"/>
                  </a:lnTo>
                  <a:lnTo>
                    <a:pt x="655" y="655"/>
                  </a:lnTo>
                  <a:lnTo>
                    <a:pt x="639" y="668"/>
                  </a:lnTo>
                  <a:lnTo>
                    <a:pt x="612" y="683"/>
                  </a:lnTo>
                  <a:lnTo>
                    <a:pt x="584" y="691"/>
                  </a:lnTo>
                  <a:lnTo>
                    <a:pt x="555" y="695"/>
                  </a:lnTo>
                  <a:lnTo>
                    <a:pt x="526" y="693"/>
                  </a:lnTo>
                  <a:lnTo>
                    <a:pt x="497" y="687"/>
                  </a:lnTo>
                  <a:lnTo>
                    <a:pt x="470" y="674"/>
                  </a:lnTo>
                  <a:lnTo>
                    <a:pt x="447" y="657"/>
                  </a:lnTo>
                  <a:lnTo>
                    <a:pt x="426" y="635"/>
                  </a:lnTo>
                  <a:lnTo>
                    <a:pt x="407" y="603"/>
                  </a:lnTo>
                  <a:lnTo>
                    <a:pt x="395" y="568"/>
                  </a:lnTo>
                  <a:lnTo>
                    <a:pt x="390" y="532"/>
                  </a:lnTo>
                  <a:lnTo>
                    <a:pt x="394" y="495"/>
                  </a:lnTo>
                  <a:lnTo>
                    <a:pt x="403" y="461"/>
                  </a:lnTo>
                  <a:lnTo>
                    <a:pt x="419" y="428"/>
                  </a:lnTo>
                  <a:lnTo>
                    <a:pt x="442" y="397"/>
                  </a:lnTo>
                  <a:lnTo>
                    <a:pt x="470" y="372"/>
                  </a:lnTo>
                  <a:lnTo>
                    <a:pt x="513" y="349"/>
                  </a:lnTo>
                  <a:lnTo>
                    <a:pt x="557" y="334"/>
                  </a:lnTo>
                  <a:lnTo>
                    <a:pt x="603" y="328"/>
                  </a:lnTo>
                  <a:lnTo>
                    <a:pt x="649" y="332"/>
                  </a:lnTo>
                  <a:lnTo>
                    <a:pt x="691" y="342"/>
                  </a:lnTo>
                  <a:lnTo>
                    <a:pt x="733" y="363"/>
                  </a:lnTo>
                  <a:lnTo>
                    <a:pt x="770" y="390"/>
                  </a:lnTo>
                  <a:lnTo>
                    <a:pt x="803" y="424"/>
                  </a:lnTo>
                  <a:lnTo>
                    <a:pt x="818" y="447"/>
                  </a:lnTo>
                  <a:lnTo>
                    <a:pt x="831" y="472"/>
                  </a:lnTo>
                  <a:lnTo>
                    <a:pt x="841" y="497"/>
                  </a:lnTo>
                  <a:lnTo>
                    <a:pt x="849" y="522"/>
                  </a:lnTo>
                  <a:lnTo>
                    <a:pt x="856" y="574"/>
                  </a:lnTo>
                  <a:lnTo>
                    <a:pt x="853" y="626"/>
                  </a:lnTo>
                  <a:lnTo>
                    <a:pt x="839" y="678"/>
                  </a:lnTo>
                  <a:lnTo>
                    <a:pt x="816" y="724"/>
                  </a:lnTo>
                  <a:lnTo>
                    <a:pt x="801" y="747"/>
                  </a:lnTo>
                  <a:lnTo>
                    <a:pt x="783" y="766"/>
                  </a:lnTo>
                  <a:lnTo>
                    <a:pt x="764" y="785"/>
                  </a:lnTo>
                  <a:lnTo>
                    <a:pt x="741" y="802"/>
                  </a:lnTo>
                  <a:lnTo>
                    <a:pt x="712" y="820"/>
                  </a:lnTo>
                  <a:lnTo>
                    <a:pt x="684" y="835"/>
                  </a:lnTo>
                  <a:lnTo>
                    <a:pt x="655" y="847"/>
                  </a:lnTo>
                  <a:lnTo>
                    <a:pt x="624" y="854"/>
                  </a:lnTo>
                  <a:lnTo>
                    <a:pt x="591" y="860"/>
                  </a:lnTo>
                  <a:lnTo>
                    <a:pt x="561" y="862"/>
                  </a:lnTo>
                  <a:lnTo>
                    <a:pt x="530" y="862"/>
                  </a:lnTo>
                  <a:lnTo>
                    <a:pt x="499" y="858"/>
                  </a:lnTo>
                  <a:lnTo>
                    <a:pt x="468" y="852"/>
                  </a:lnTo>
                  <a:lnTo>
                    <a:pt x="438" y="843"/>
                  </a:lnTo>
                  <a:lnTo>
                    <a:pt x="409" y="831"/>
                  </a:lnTo>
                  <a:lnTo>
                    <a:pt x="382" y="818"/>
                  </a:lnTo>
                  <a:lnTo>
                    <a:pt x="355" y="801"/>
                  </a:lnTo>
                  <a:lnTo>
                    <a:pt x="330" y="781"/>
                  </a:lnTo>
                  <a:lnTo>
                    <a:pt x="307" y="758"/>
                  </a:lnTo>
                  <a:lnTo>
                    <a:pt x="286" y="733"/>
                  </a:lnTo>
                  <a:lnTo>
                    <a:pt x="265" y="703"/>
                  </a:lnTo>
                  <a:lnTo>
                    <a:pt x="250" y="672"/>
                  </a:lnTo>
                  <a:lnTo>
                    <a:pt x="236" y="637"/>
                  </a:lnTo>
                  <a:lnTo>
                    <a:pt x="227" y="605"/>
                  </a:lnTo>
                  <a:lnTo>
                    <a:pt x="219" y="570"/>
                  </a:lnTo>
                  <a:lnTo>
                    <a:pt x="217" y="536"/>
                  </a:lnTo>
                  <a:lnTo>
                    <a:pt x="217" y="503"/>
                  </a:lnTo>
                  <a:lnTo>
                    <a:pt x="221" y="468"/>
                  </a:lnTo>
                  <a:lnTo>
                    <a:pt x="228" y="436"/>
                  </a:lnTo>
                  <a:lnTo>
                    <a:pt x="240" y="403"/>
                  </a:lnTo>
                  <a:lnTo>
                    <a:pt x="253" y="370"/>
                  </a:lnTo>
                  <a:lnTo>
                    <a:pt x="271" y="342"/>
                  </a:lnTo>
                  <a:lnTo>
                    <a:pt x="290" y="313"/>
                  </a:lnTo>
                  <a:lnTo>
                    <a:pt x="313" y="286"/>
                  </a:lnTo>
                  <a:lnTo>
                    <a:pt x="340" y="261"/>
                  </a:lnTo>
                  <a:lnTo>
                    <a:pt x="369" y="238"/>
                  </a:lnTo>
                  <a:lnTo>
                    <a:pt x="403" y="215"/>
                  </a:lnTo>
                  <a:lnTo>
                    <a:pt x="442" y="198"/>
                  </a:lnTo>
                  <a:lnTo>
                    <a:pt x="478" y="182"/>
                  </a:lnTo>
                  <a:lnTo>
                    <a:pt x="518" y="173"/>
                  </a:lnTo>
                  <a:lnTo>
                    <a:pt x="557" y="165"/>
                  </a:lnTo>
                  <a:lnTo>
                    <a:pt x="597" y="163"/>
                  </a:lnTo>
                  <a:lnTo>
                    <a:pt x="636" y="163"/>
                  </a:lnTo>
                  <a:lnTo>
                    <a:pt x="676" y="167"/>
                  </a:lnTo>
                  <a:lnTo>
                    <a:pt x="714" y="175"/>
                  </a:lnTo>
                  <a:lnTo>
                    <a:pt x="751" y="186"/>
                  </a:lnTo>
                  <a:lnTo>
                    <a:pt x="787" y="201"/>
                  </a:lnTo>
                  <a:lnTo>
                    <a:pt x="824" y="219"/>
                  </a:lnTo>
                  <a:lnTo>
                    <a:pt x="856" y="240"/>
                  </a:lnTo>
                  <a:lnTo>
                    <a:pt x="887" y="267"/>
                  </a:lnTo>
                  <a:lnTo>
                    <a:pt x="916" y="294"/>
                  </a:lnTo>
                  <a:lnTo>
                    <a:pt x="943" y="326"/>
                  </a:lnTo>
                  <a:lnTo>
                    <a:pt x="968" y="365"/>
                  </a:lnTo>
                  <a:lnTo>
                    <a:pt x="989" y="403"/>
                  </a:lnTo>
                  <a:lnTo>
                    <a:pt x="1006" y="443"/>
                  </a:lnTo>
                  <a:lnTo>
                    <a:pt x="1018" y="484"/>
                  </a:lnTo>
                  <a:lnTo>
                    <a:pt x="1025" y="526"/>
                  </a:lnTo>
                  <a:lnTo>
                    <a:pt x="1029" y="568"/>
                  </a:lnTo>
                  <a:lnTo>
                    <a:pt x="1029" y="610"/>
                  </a:lnTo>
                  <a:lnTo>
                    <a:pt x="1023" y="653"/>
                  </a:lnTo>
                  <a:lnTo>
                    <a:pt x="1014" y="693"/>
                  </a:lnTo>
                  <a:lnTo>
                    <a:pt x="1002" y="733"/>
                  </a:lnTo>
                  <a:lnTo>
                    <a:pt x="985" y="774"/>
                  </a:lnTo>
                  <a:lnTo>
                    <a:pt x="964" y="810"/>
                  </a:lnTo>
                  <a:lnTo>
                    <a:pt x="939" y="847"/>
                  </a:lnTo>
                  <a:lnTo>
                    <a:pt x="910" y="879"/>
                  </a:lnTo>
                  <a:lnTo>
                    <a:pt x="877" y="910"/>
                  </a:lnTo>
                  <a:lnTo>
                    <a:pt x="841" y="939"/>
                  </a:lnTo>
                  <a:lnTo>
                    <a:pt x="799" y="966"/>
                  </a:lnTo>
                  <a:lnTo>
                    <a:pt x="755" y="987"/>
                  </a:lnTo>
                  <a:lnTo>
                    <a:pt x="709" y="1006"/>
                  </a:lnTo>
                  <a:lnTo>
                    <a:pt x="661" y="1018"/>
                  </a:lnTo>
                  <a:lnTo>
                    <a:pt x="614" y="1025"/>
                  </a:lnTo>
                  <a:lnTo>
                    <a:pt x="566" y="1029"/>
                  </a:lnTo>
                  <a:lnTo>
                    <a:pt x="518" y="1029"/>
                  </a:lnTo>
                  <a:lnTo>
                    <a:pt x="470" y="1023"/>
                  </a:lnTo>
                  <a:lnTo>
                    <a:pt x="424" y="1014"/>
                  </a:lnTo>
                  <a:lnTo>
                    <a:pt x="378" y="1000"/>
                  </a:lnTo>
                  <a:lnTo>
                    <a:pt x="334" y="983"/>
                  </a:lnTo>
                  <a:lnTo>
                    <a:pt x="292" y="960"/>
                  </a:lnTo>
                  <a:lnTo>
                    <a:pt x="251" y="935"/>
                  </a:lnTo>
                  <a:lnTo>
                    <a:pt x="213" y="904"/>
                  </a:lnTo>
                  <a:lnTo>
                    <a:pt x="179" y="870"/>
                  </a:lnTo>
                  <a:lnTo>
                    <a:pt x="146" y="831"/>
                  </a:lnTo>
                  <a:lnTo>
                    <a:pt x="115" y="787"/>
                  </a:lnTo>
                  <a:lnTo>
                    <a:pt x="90" y="739"/>
                  </a:lnTo>
                  <a:lnTo>
                    <a:pt x="71" y="691"/>
                  </a:lnTo>
                  <a:lnTo>
                    <a:pt x="58" y="643"/>
                  </a:lnTo>
                  <a:lnTo>
                    <a:pt x="48" y="593"/>
                  </a:lnTo>
                  <a:lnTo>
                    <a:pt x="44" y="541"/>
                  </a:lnTo>
                  <a:lnTo>
                    <a:pt x="44" y="491"/>
                  </a:lnTo>
                  <a:lnTo>
                    <a:pt x="50" y="441"/>
                  </a:lnTo>
                  <a:lnTo>
                    <a:pt x="61" y="393"/>
                  </a:lnTo>
                  <a:lnTo>
                    <a:pt x="77" y="345"/>
                  </a:lnTo>
                  <a:lnTo>
                    <a:pt x="96" y="299"/>
                  </a:lnTo>
                  <a:lnTo>
                    <a:pt x="121" y="253"/>
                  </a:lnTo>
                  <a:lnTo>
                    <a:pt x="152" y="211"/>
                  </a:lnTo>
                  <a:lnTo>
                    <a:pt x="184" y="173"/>
                  </a:lnTo>
                  <a:lnTo>
                    <a:pt x="225" y="134"/>
                  </a:lnTo>
                  <a:lnTo>
                    <a:pt x="267" y="102"/>
                  </a:lnTo>
                  <a:lnTo>
                    <a:pt x="305" y="152"/>
                  </a:lnTo>
                  <a:lnTo>
                    <a:pt x="378" y="0"/>
                  </a:lnTo>
                  <a:lnTo>
                    <a:pt x="203" y="17"/>
                  </a:lnTo>
                  <a:lnTo>
                    <a:pt x="242" y="67"/>
                  </a:lnTo>
                  <a:lnTo>
                    <a:pt x="196" y="103"/>
                  </a:lnTo>
                  <a:lnTo>
                    <a:pt x="154" y="144"/>
                  </a:lnTo>
                  <a:lnTo>
                    <a:pt x="117" y="186"/>
                  </a:lnTo>
                  <a:lnTo>
                    <a:pt x="84" y="232"/>
                  </a:lnTo>
                  <a:lnTo>
                    <a:pt x="58" y="280"/>
                  </a:lnTo>
                  <a:lnTo>
                    <a:pt x="36" y="330"/>
                  </a:lnTo>
                  <a:lnTo>
                    <a:pt x="19" y="382"/>
                  </a:lnTo>
                  <a:lnTo>
                    <a:pt x="8" y="436"/>
                  </a:lnTo>
                  <a:lnTo>
                    <a:pt x="2" y="489"/>
                  </a:lnTo>
                  <a:lnTo>
                    <a:pt x="0" y="543"/>
                  </a:lnTo>
                  <a:lnTo>
                    <a:pt x="6" y="597"/>
                  </a:lnTo>
                  <a:lnTo>
                    <a:pt x="15" y="651"/>
                  </a:lnTo>
                  <a:lnTo>
                    <a:pt x="31" y="705"/>
                  </a:lnTo>
                  <a:lnTo>
                    <a:pt x="52" y="756"/>
                  </a:lnTo>
                  <a:lnTo>
                    <a:pt x="79" y="808"/>
                  </a:lnTo>
                  <a:lnTo>
                    <a:pt x="111" y="856"/>
                  </a:lnTo>
                  <a:lnTo>
                    <a:pt x="146" y="898"/>
                  </a:lnTo>
                  <a:lnTo>
                    <a:pt x="184" y="935"/>
                  </a:lnTo>
                  <a:lnTo>
                    <a:pt x="225" y="968"/>
                  </a:lnTo>
                  <a:lnTo>
                    <a:pt x="269" y="996"/>
                  </a:lnTo>
                  <a:lnTo>
                    <a:pt x="315" y="1019"/>
                  </a:lnTo>
                  <a:lnTo>
                    <a:pt x="363" y="1041"/>
                  </a:lnTo>
                  <a:lnTo>
                    <a:pt x="413" y="1054"/>
                  </a:lnTo>
                  <a:lnTo>
                    <a:pt x="465" y="1066"/>
                  </a:lnTo>
                  <a:lnTo>
                    <a:pt x="515" y="1071"/>
                  </a:lnTo>
                  <a:lnTo>
                    <a:pt x="568" y="1071"/>
                  </a:lnTo>
                  <a:lnTo>
                    <a:pt x="620" y="1067"/>
                  </a:lnTo>
                  <a:lnTo>
                    <a:pt x="672" y="1058"/>
                  </a:lnTo>
                  <a:lnTo>
                    <a:pt x="722" y="1044"/>
                  </a:lnTo>
                  <a:lnTo>
                    <a:pt x="772" y="1025"/>
                  </a:lnTo>
                  <a:lnTo>
                    <a:pt x="822" y="1000"/>
                  </a:lnTo>
                  <a:lnTo>
                    <a:pt x="868" y="971"/>
                  </a:lnTo>
                  <a:lnTo>
                    <a:pt x="908" y="941"/>
                  </a:lnTo>
                  <a:lnTo>
                    <a:pt x="943" y="908"/>
                  </a:lnTo>
                  <a:lnTo>
                    <a:pt x="974" y="872"/>
                  </a:lnTo>
                  <a:lnTo>
                    <a:pt x="1000" y="831"/>
                  </a:lnTo>
                  <a:lnTo>
                    <a:pt x="1023" y="791"/>
                  </a:lnTo>
                  <a:lnTo>
                    <a:pt x="1043" y="749"/>
                  </a:lnTo>
                  <a:lnTo>
                    <a:pt x="1056" y="705"/>
                  </a:lnTo>
                  <a:lnTo>
                    <a:pt x="1068" y="660"/>
                  </a:lnTo>
                  <a:lnTo>
                    <a:pt x="1071" y="614"/>
                  </a:lnTo>
                  <a:lnTo>
                    <a:pt x="1073" y="568"/>
                  </a:lnTo>
                  <a:lnTo>
                    <a:pt x="1070" y="520"/>
                  </a:lnTo>
                  <a:lnTo>
                    <a:pt x="1062" y="476"/>
                  </a:lnTo>
                  <a:lnTo>
                    <a:pt x="1048" y="430"/>
                  </a:lnTo>
                  <a:lnTo>
                    <a:pt x="1029" y="386"/>
                  </a:lnTo>
                  <a:lnTo>
                    <a:pt x="1006" y="342"/>
                  </a:lnTo>
                  <a:lnTo>
                    <a:pt x="979" y="301"/>
                  </a:lnTo>
                  <a:lnTo>
                    <a:pt x="950" y="267"/>
                  </a:lnTo>
                  <a:lnTo>
                    <a:pt x="918" y="234"/>
                  </a:lnTo>
                  <a:lnTo>
                    <a:pt x="883" y="207"/>
                  </a:lnTo>
                  <a:lnTo>
                    <a:pt x="847" y="184"/>
                  </a:lnTo>
                  <a:lnTo>
                    <a:pt x="806" y="163"/>
                  </a:lnTo>
                  <a:lnTo>
                    <a:pt x="766" y="148"/>
                  </a:lnTo>
                  <a:lnTo>
                    <a:pt x="726" y="134"/>
                  </a:lnTo>
                  <a:lnTo>
                    <a:pt x="682" y="127"/>
                  </a:lnTo>
                  <a:lnTo>
                    <a:pt x="639" y="121"/>
                  </a:lnTo>
                  <a:lnTo>
                    <a:pt x="595" y="121"/>
                  </a:lnTo>
                  <a:lnTo>
                    <a:pt x="551" y="123"/>
                  </a:lnTo>
                  <a:lnTo>
                    <a:pt x="509" y="130"/>
                  </a:lnTo>
                  <a:lnTo>
                    <a:pt x="465" y="142"/>
                  </a:lnTo>
                  <a:lnTo>
                    <a:pt x="422" y="159"/>
                  </a:lnTo>
                  <a:lnTo>
                    <a:pt x="382" y="178"/>
                  </a:lnTo>
                  <a:lnTo>
                    <a:pt x="344" y="203"/>
                  </a:lnTo>
                  <a:lnTo>
                    <a:pt x="311" y="228"/>
                  </a:lnTo>
                  <a:lnTo>
                    <a:pt x="282" y="257"/>
                  </a:lnTo>
                  <a:lnTo>
                    <a:pt x="255" y="288"/>
                  </a:lnTo>
                  <a:lnTo>
                    <a:pt x="232" y="319"/>
                  </a:lnTo>
                  <a:lnTo>
                    <a:pt x="213" y="353"/>
                  </a:lnTo>
                  <a:lnTo>
                    <a:pt x="198" y="388"/>
                  </a:lnTo>
                  <a:lnTo>
                    <a:pt x="186" y="424"/>
                  </a:lnTo>
                  <a:lnTo>
                    <a:pt x="179" y="463"/>
                  </a:lnTo>
                  <a:lnTo>
                    <a:pt x="175" y="499"/>
                  </a:lnTo>
                  <a:lnTo>
                    <a:pt x="175" y="537"/>
                  </a:lnTo>
                  <a:lnTo>
                    <a:pt x="177" y="576"/>
                  </a:lnTo>
                  <a:lnTo>
                    <a:pt x="184" y="614"/>
                  </a:lnTo>
                  <a:lnTo>
                    <a:pt x="196" y="653"/>
                  </a:lnTo>
                  <a:lnTo>
                    <a:pt x="209" y="689"/>
                  </a:lnTo>
                  <a:lnTo>
                    <a:pt x="228" y="724"/>
                  </a:lnTo>
                  <a:lnTo>
                    <a:pt x="251" y="758"/>
                  </a:lnTo>
                  <a:lnTo>
                    <a:pt x="275" y="787"/>
                  </a:lnTo>
                  <a:lnTo>
                    <a:pt x="301" y="812"/>
                  </a:lnTo>
                  <a:lnTo>
                    <a:pt x="328" y="833"/>
                  </a:lnTo>
                  <a:lnTo>
                    <a:pt x="359" y="852"/>
                  </a:lnTo>
                  <a:lnTo>
                    <a:pt x="390" y="870"/>
                  </a:lnTo>
                  <a:lnTo>
                    <a:pt x="422" y="883"/>
                  </a:lnTo>
                  <a:lnTo>
                    <a:pt x="457" y="893"/>
                  </a:lnTo>
                  <a:lnTo>
                    <a:pt x="492" y="900"/>
                  </a:lnTo>
                  <a:lnTo>
                    <a:pt x="526" y="904"/>
                  </a:lnTo>
                  <a:lnTo>
                    <a:pt x="563" y="904"/>
                  </a:lnTo>
                  <a:lnTo>
                    <a:pt x="597" y="902"/>
                  </a:lnTo>
                  <a:lnTo>
                    <a:pt x="634" y="895"/>
                  </a:lnTo>
                  <a:lnTo>
                    <a:pt x="668" y="887"/>
                  </a:lnTo>
                  <a:lnTo>
                    <a:pt x="701" y="873"/>
                  </a:lnTo>
                  <a:lnTo>
                    <a:pt x="733" y="856"/>
                  </a:lnTo>
                  <a:lnTo>
                    <a:pt x="766" y="837"/>
                  </a:lnTo>
                  <a:lnTo>
                    <a:pt x="791" y="818"/>
                  </a:lnTo>
                  <a:lnTo>
                    <a:pt x="814" y="795"/>
                  </a:lnTo>
                  <a:lnTo>
                    <a:pt x="835" y="772"/>
                  </a:lnTo>
                  <a:lnTo>
                    <a:pt x="853" y="745"/>
                  </a:lnTo>
                  <a:lnTo>
                    <a:pt x="868" y="718"/>
                  </a:lnTo>
                  <a:lnTo>
                    <a:pt x="879" y="691"/>
                  </a:lnTo>
                  <a:lnTo>
                    <a:pt x="889" y="662"/>
                  </a:lnTo>
                  <a:lnTo>
                    <a:pt x="895" y="633"/>
                  </a:lnTo>
                  <a:lnTo>
                    <a:pt x="899" y="603"/>
                  </a:lnTo>
                  <a:lnTo>
                    <a:pt x="899" y="572"/>
                  </a:lnTo>
                  <a:lnTo>
                    <a:pt x="897" y="543"/>
                  </a:lnTo>
                  <a:lnTo>
                    <a:pt x="891" y="513"/>
                  </a:lnTo>
                  <a:lnTo>
                    <a:pt x="883" y="484"/>
                  </a:lnTo>
                  <a:lnTo>
                    <a:pt x="872" y="455"/>
                  </a:lnTo>
                  <a:lnTo>
                    <a:pt x="856" y="426"/>
                  </a:lnTo>
                  <a:lnTo>
                    <a:pt x="839" y="399"/>
                  </a:lnTo>
                  <a:lnTo>
                    <a:pt x="822" y="378"/>
                  </a:lnTo>
                  <a:lnTo>
                    <a:pt x="801" y="359"/>
                  </a:lnTo>
                  <a:lnTo>
                    <a:pt x="780" y="342"/>
                  </a:lnTo>
                  <a:lnTo>
                    <a:pt x="757" y="326"/>
                  </a:lnTo>
                  <a:lnTo>
                    <a:pt x="707" y="303"/>
                  </a:lnTo>
                  <a:lnTo>
                    <a:pt x="655" y="292"/>
                  </a:lnTo>
                  <a:lnTo>
                    <a:pt x="601" y="288"/>
                  </a:lnTo>
                  <a:lnTo>
                    <a:pt x="547" y="294"/>
                  </a:lnTo>
                  <a:lnTo>
                    <a:pt x="495" y="311"/>
                  </a:lnTo>
                  <a:lnTo>
                    <a:pt x="470" y="322"/>
                  </a:lnTo>
                  <a:lnTo>
                    <a:pt x="445" y="338"/>
                  </a:lnTo>
                  <a:lnTo>
                    <a:pt x="409" y="368"/>
                  </a:lnTo>
                  <a:lnTo>
                    <a:pt x="382" y="405"/>
                  </a:lnTo>
                  <a:lnTo>
                    <a:pt x="361" y="445"/>
                  </a:lnTo>
                  <a:lnTo>
                    <a:pt x="349" y="488"/>
                  </a:lnTo>
                  <a:lnTo>
                    <a:pt x="347" y="532"/>
                  </a:lnTo>
                  <a:lnTo>
                    <a:pt x="353" y="576"/>
                  </a:lnTo>
                  <a:lnTo>
                    <a:pt x="367" y="620"/>
                  </a:lnTo>
                  <a:lnTo>
                    <a:pt x="392" y="660"/>
                  </a:lnTo>
                  <a:lnTo>
                    <a:pt x="419" y="689"/>
                  </a:lnTo>
                  <a:lnTo>
                    <a:pt x="449" y="710"/>
                  </a:lnTo>
                  <a:lnTo>
                    <a:pt x="482" y="726"/>
                  </a:lnTo>
                  <a:lnTo>
                    <a:pt x="518" y="735"/>
                  </a:lnTo>
                  <a:lnTo>
                    <a:pt x="557" y="737"/>
                  </a:lnTo>
                  <a:lnTo>
                    <a:pt x="593" y="731"/>
                  </a:lnTo>
                  <a:lnTo>
                    <a:pt x="630" y="720"/>
                  </a:lnTo>
                  <a:lnTo>
                    <a:pt x="664" y="701"/>
                  </a:lnTo>
                  <a:lnTo>
                    <a:pt x="687" y="681"/>
                  </a:lnTo>
                  <a:lnTo>
                    <a:pt x="705" y="658"/>
                  </a:lnTo>
                  <a:lnTo>
                    <a:pt x="718" y="633"/>
                  </a:lnTo>
                  <a:lnTo>
                    <a:pt x="726" y="607"/>
                  </a:lnTo>
                  <a:lnTo>
                    <a:pt x="728" y="578"/>
                  </a:lnTo>
                  <a:lnTo>
                    <a:pt x="724" y="551"/>
                  </a:lnTo>
                  <a:lnTo>
                    <a:pt x="714" y="522"/>
                  </a:lnTo>
                  <a:lnTo>
                    <a:pt x="699" y="497"/>
                  </a:lnTo>
                  <a:lnTo>
                    <a:pt x="684" y="482"/>
                  </a:lnTo>
                  <a:lnTo>
                    <a:pt x="666" y="468"/>
                  </a:lnTo>
                  <a:lnTo>
                    <a:pt x="647" y="461"/>
                  </a:lnTo>
                  <a:lnTo>
                    <a:pt x="628" y="455"/>
                  </a:lnTo>
                  <a:lnTo>
                    <a:pt x="607" y="455"/>
                  </a:lnTo>
                  <a:lnTo>
                    <a:pt x="586" y="457"/>
                  </a:lnTo>
                  <a:lnTo>
                    <a:pt x="566" y="463"/>
                  </a:lnTo>
                  <a:lnTo>
                    <a:pt x="547" y="474"/>
                  </a:lnTo>
                  <a:lnTo>
                    <a:pt x="572" y="509"/>
                  </a:lnTo>
                  <a:close/>
                </a:path>
              </a:pathLst>
            </a:custGeom>
            <a:solidFill>
              <a:srgbClr val="FFFFFF"/>
            </a:solidFill>
            <a:ln w="9525">
              <a:noFill/>
              <a:round/>
              <a:headEnd/>
              <a:tailEnd/>
            </a:ln>
          </p:spPr>
          <p:txBody>
            <a:bodyPr/>
            <a:lstStyle/>
            <a:p>
              <a:endParaRPr lang="ja-JP" altLang="en-US"/>
            </a:p>
          </p:txBody>
        </p:sp>
        <p:sp>
          <p:nvSpPr>
            <p:cNvPr id="7179" name="Freeform 11"/>
            <p:cNvSpPr>
              <a:spLocks/>
            </p:cNvSpPr>
            <p:nvPr/>
          </p:nvSpPr>
          <p:spPr bwMode="auto">
            <a:xfrm>
              <a:off x="2511" y="288"/>
              <a:ext cx="661" cy="1268"/>
            </a:xfrm>
            <a:custGeom>
              <a:avLst/>
              <a:gdLst/>
              <a:ahLst/>
              <a:cxnLst>
                <a:cxn ang="0">
                  <a:pos x="290" y="2"/>
                </a:cxn>
                <a:cxn ang="0">
                  <a:pos x="277" y="20"/>
                </a:cxn>
                <a:cxn ang="0">
                  <a:pos x="254" y="52"/>
                </a:cxn>
                <a:cxn ang="0">
                  <a:pos x="204" y="119"/>
                </a:cxn>
                <a:cxn ang="0">
                  <a:pos x="127" y="235"/>
                </a:cxn>
                <a:cxn ang="0">
                  <a:pos x="62" y="354"/>
                </a:cxn>
                <a:cxn ang="0">
                  <a:pos x="27" y="444"/>
                </a:cxn>
                <a:cxn ang="0">
                  <a:pos x="8" y="534"/>
                </a:cxn>
                <a:cxn ang="0">
                  <a:pos x="0" y="624"/>
                </a:cxn>
                <a:cxn ang="0">
                  <a:pos x="6" y="715"/>
                </a:cxn>
                <a:cxn ang="0">
                  <a:pos x="25" y="805"/>
                </a:cxn>
                <a:cxn ang="0">
                  <a:pos x="54" y="889"/>
                </a:cxn>
                <a:cxn ang="0">
                  <a:pos x="94" y="974"/>
                </a:cxn>
                <a:cxn ang="0">
                  <a:pos x="179" y="1097"/>
                </a:cxn>
                <a:cxn ang="0">
                  <a:pos x="252" y="1174"/>
                </a:cxn>
                <a:cxn ang="0">
                  <a:pos x="315" y="1231"/>
                </a:cxn>
                <a:cxn ang="0">
                  <a:pos x="348" y="1258"/>
                </a:cxn>
                <a:cxn ang="0">
                  <a:pos x="359" y="1266"/>
                </a:cxn>
                <a:cxn ang="0">
                  <a:pos x="363" y="1266"/>
                </a:cxn>
                <a:cxn ang="0">
                  <a:pos x="373" y="1258"/>
                </a:cxn>
                <a:cxn ang="0">
                  <a:pos x="404" y="1229"/>
                </a:cxn>
                <a:cxn ang="0">
                  <a:pos x="463" y="1170"/>
                </a:cxn>
                <a:cxn ang="0">
                  <a:pos x="526" y="1093"/>
                </a:cxn>
                <a:cxn ang="0">
                  <a:pos x="569" y="1026"/>
                </a:cxn>
                <a:cxn ang="0">
                  <a:pos x="611" y="926"/>
                </a:cxn>
                <a:cxn ang="0">
                  <a:pos x="649" y="766"/>
                </a:cxn>
                <a:cxn ang="0">
                  <a:pos x="661" y="603"/>
                </a:cxn>
                <a:cxn ang="0">
                  <a:pos x="657" y="530"/>
                </a:cxn>
                <a:cxn ang="0">
                  <a:pos x="642" y="465"/>
                </a:cxn>
                <a:cxn ang="0">
                  <a:pos x="605" y="381"/>
                </a:cxn>
                <a:cxn ang="0">
                  <a:pos x="559" y="311"/>
                </a:cxn>
                <a:cxn ang="0">
                  <a:pos x="463" y="196"/>
                </a:cxn>
                <a:cxn ang="0">
                  <a:pos x="292" y="0"/>
                </a:cxn>
              </a:cxnLst>
              <a:rect l="0" t="0" r="r" b="b"/>
              <a:pathLst>
                <a:path w="661" h="1268">
                  <a:moveTo>
                    <a:pt x="292" y="0"/>
                  </a:moveTo>
                  <a:lnTo>
                    <a:pt x="290" y="2"/>
                  </a:lnTo>
                  <a:lnTo>
                    <a:pt x="285" y="10"/>
                  </a:lnTo>
                  <a:lnTo>
                    <a:pt x="277" y="20"/>
                  </a:lnTo>
                  <a:lnTo>
                    <a:pt x="265" y="35"/>
                  </a:lnTo>
                  <a:lnTo>
                    <a:pt x="254" y="52"/>
                  </a:lnTo>
                  <a:lnTo>
                    <a:pt x="238" y="71"/>
                  </a:lnTo>
                  <a:lnTo>
                    <a:pt x="204" y="119"/>
                  </a:lnTo>
                  <a:lnTo>
                    <a:pt x="165" y="175"/>
                  </a:lnTo>
                  <a:lnTo>
                    <a:pt x="127" y="235"/>
                  </a:lnTo>
                  <a:lnTo>
                    <a:pt x="92" y="294"/>
                  </a:lnTo>
                  <a:lnTo>
                    <a:pt x="62" y="354"/>
                  </a:lnTo>
                  <a:lnTo>
                    <a:pt x="43" y="398"/>
                  </a:lnTo>
                  <a:lnTo>
                    <a:pt x="27" y="444"/>
                  </a:lnTo>
                  <a:lnTo>
                    <a:pt x="16" y="488"/>
                  </a:lnTo>
                  <a:lnTo>
                    <a:pt x="8" y="534"/>
                  </a:lnTo>
                  <a:lnTo>
                    <a:pt x="2" y="580"/>
                  </a:lnTo>
                  <a:lnTo>
                    <a:pt x="0" y="624"/>
                  </a:lnTo>
                  <a:lnTo>
                    <a:pt x="2" y="670"/>
                  </a:lnTo>
                  <a:lnTo>
                    <a:pt x="6" y="715"/>
                  </a:lnTo>
                  <a:lnTo>
                    <a:pt x="14" y="761"/>
                  </a:lnTo>
                  <a:lnTo>
                    <a:pt x="25" y="805"/>
                  </a:lnTo>
                  <a:lnTo>
                    <a:pt x="39" y="847"/>
                  </a:lnTo>
                  <a:lnTo>
                    <a:pt x="54" y="889"/>
                  </a:lnTo>
                  <a:lnTo>
                    <a:pt x="73" y="932"/>
                  </a:lnTo>
                  <a:lnTo>
                    <a:pt x="94" y="974"/>
                  </a:lnTo>
                  <a:lnTo>
                    <a:pt x="144" y="1053"/>
                  </a:lnTo>
                  <a:lnTo>
                    <a:pt x="179" y="1097"/>
                  </a:lnTo>
                  <a:lnTo>
                    <a:pt x="215" y="1137"/>
                  </a:lnTo>
                  <a:lnTo>
                    <a:pt x="252" y="1174"/>
                  </a:lnTo>
                  <a:lnTo>
                    <a:pt x="285" y="1206"/>
                  </a:lnTo>
                  <a:lnTo>
                    <a:pt x="315" y="1231"/>
                  </a:lnTo>
                  <a:lnTo>
                    <a:pt x="340" y="1250"/>
                  </a:lnTo>
                  <a:lnTo>
                    <a:pt x="348" y="1258"/>
                  </a:lnTo>
                  <a:lnTo>
                    <a:pt x="356" y="1264"/>
                  </a:lnTo>
                  <a:lnTo>
                    <a:pt x="359" y="1266"/>
                  </a:lnTo>
                  <a:lnTo>
                    <a:pt x="361" y="1268"/>
                  </a:lnTo>
                  <a:lnTo>
                    <a:pt x="363" y="1266"/>
                  </a:lnTo>
                  <a:lnTo>
                    <a:pt x="367" y="1264"/>
                  </a:lnTo>
                  <a:lnTo>
                    <a:pt x="373" y="1258"/>
                  </a:lnTo>
                  <a:lnTo>
                    <a:pt x="382" y="1250"/>
                  </a:lnTo>
                  <a:lnTo>
                    <a:pt x="404" y="1229"/>
                  </a:lnTo>
                  <a:lnTo>
                    <a:pt x="432" y="1202"/>
                  </a:lnTo>
                  <a:lnTo>
                    <a:pt x="463" y="1170"/>
                  </a:lnTo>
                  <a:lnTo>
                    <a:pt x="496" y="1133"/>
                  </a:lnTo>
                  <a:lnTo>
                    <a:pt x="526" y="1093"/>
                  </a:lnTo>
                  <a:lnTo>
                    <a:pt x="553" y="1053"/>
                  </a:lnTo>
                  <a:lnTo>
                    <a:pt x="569" y="1026"/>
                  </a:lnTo>
                  <a:lnTo>
                    <a:pt x="584" y="995"/>
                  </a:lnTo>
                  <a:lnTo>
                    <a:pt x="611" y="926"/>
                  </a:lnTo>
                  <a:lnTo>
                    <a:pt x="632" y="849"/>
                  </a:lnTo>
                  <a:lnTo>
                    <a:pt x="649" y="766"/>
                  </a:lnTo>
                  <a:lnTo>
                    <a:pt x="659" y="684"/>
                  </a:lnTo>
                  <a:lnTo>
                    <a:pt x="661" y="603"/>
                  </a:lnTo>
                  <a:lnTo>
                    <a:pt x="661" y="567"/>
                  </a:lnTo>
                  <a:lnTo>
                    <a:pt x="657" y="530"/>
                  </a:lnTo>
                  <a:lnTo>
                    <a:pt x="649" y="496"/>
                  </a:lnTo>
                  <a:lnTo>
                    <a:pt x="642" y="465"/>
                  </a:lnTo>
                  <a:lnTo>
                    <a:pt x="624" y="421"/>
                  </a:lnTo>
                  <a:lnTo>
                    <a:pt x="605" y="381"/>
                  </a:lnTo>
                  <a:lnTo>
                    <a:pt x="584" y="344"/>
                  </a:lnTo>
                  <a:lnTo>
                    <a:pt x="559" y="311"/>
                  </a:lnTo>
                  <a:lnTo>
                    <a:pt x="511" y="250"/>
                  </a:lnTo>
                  <a:lnTo>
                    <a:pt x="463" y="196"/>
                  </a:lnTo>
                  <a:lnTo>
                    <a:pt x="379" y="98"/>
                  </a:lnTo>
                  <a:lnTo>
                    <a:pt x="292" y="0"/>
                  </a:lnTo>
                  <a:close/>
                </a:path>
              </a:pathLst>
            </a:custGeom>
            <a:solidFill>
              <a:srgbClr val="C2FF80"/>
            </a:solidFill>
            <a:ln w="9525">
              <a:noFill/>
              <a:round/>
              <a:headEnd/>
              <a:tailEnd/>
            </a:ln>
          </p:spPr>
          <p:txBody>
            <a:bodyPr/>
            <a:lstStyle/>
            <a:p>
              <a:endParaRPr lang="ja-JP" altLang="en-US"/>
            </a:p>
          </p:txBody>
        </p:sp>
        <p:sp>
          <p:nvSpPr>
            <p:cNvPr id="7180" name="Freeform 12"/>
            <p:cNvSpPr>
              <a:spLocks/>
            </p:cNvSpPr>
            <p:nvPr/>
          </p:nvSpPr>
          <p:spPr bwMode="auto">
            <a:xfrm>
              <a:off x="1705" y="695"/>
              <a:ext cx="833" cy="987"/>
            </a:xfrm>
            <a:custGeom>
              <a:avLst/>
              <a:gdLst/>
              <a:ahLst/>
              <a:cxnLst>
                <a:cxn ang="0">
                  <a:pos x="2" y="0"/>
                </a:cxn>
                <a:cxn ang="0">
                  <a:pos x="2" y="25"/>
                </a:cxn>
                <a:cxn ang="0">
                  <a:pos x="0" y="43"/>
                </a:cxn>
                <a:cxn ang="0">
                  <a:pos x="0" y="150"/>
                </a:cxn>
                <a:cxn ang="0">
                  <a:pos x="2" y="217"/>
                </a:cxn>
                <a:cxn ang="0">
                  <a:pos x="6" y="286"/>
                </a:cxn>
                <a:cxn ang="0">
                  <a:pos x="13" y="358"/>
                </a:cxn>
                <a:cxn ang="0">
                  <a:pos x="23" y="423"/>
                </a:cxn>
                <a:cxn ang="0">
                  <a:pos x="34" y="471"/>
                </a:cxn>
                <a:cxn ang="0">
                  <a:pos x="48" y="515"/>
                </a:cxn>
                <a:cxn ang="0">
                  <a:pos x="65" y="559"/>
                </a:cxn>
                <a:cxn ang="0">
                  <a:pos x="84" y="601"/>
                </a:cxn>
                <a:cxn ang="0">
                  <a:pos x="107" y="640"/>
                </a:cxn>
                <a:cxn ang="0">
                  <a:pos x="132" y="678"/>
                </a:cxn>
                <a:cxn ang="0">
                  <a:pos x="159" y="713"/>
                </a:cxn>
                <a:cxn ang="0">
                  <a:pos x="190" y="747"/>
                </a:cxn>
                <a:cxn ang="0">
                  <a:pos x="223" y="778"/>
                </a:cxn>
                <a:cxn ang="0">
                  <a:pos x="257" y="809"/>
                </a:cxn>
                <a:cxn ang="0">
                  <a:pos x="294" y="836"/>
                </a:cxn>
                <a:cxn ang="0">
                  <a:pos x="332" y="861"/>
                </a:cxn>
                <a:cxn ang="0">
                  <a:pos x="372" y="884"/>
                </a:cxn>
                <a:cxn ang="0">
                  <a:pos x="413" y="905"/>
                </a:cxn>
                <a:cxn ang="0">
                  <a:pos x="501" y="939"/>
                </a:cxn>
                <a:cxn ang="0">
                  <a:pos x="555" y="955"/>
                </a:cxn>
                <a:cxn ang="0">
                  <a:pos x="607" y="966"/>
                </a:cxn>
                <a:cxn ang="0">
                  <a:pos x="658" y="974"/>
                </a:cxn>
                <a:cxn ang="0">
                  <a:pos x="705" y="982"/>
                </a:cxn>
                <a:cxn ang="0">
                  <a:pos x="745" y="984"/>
                </a:cxn>
                <a:cxn ang="0">
                  <a:pos x="776" y="985"/>
                </a:cxn>
                <a:cxn ang="0">
                  <a:pos x="787" y="987"/>
                </a:cxn>
                <a:cxn ang="0">
                  <a:pos x="802" y="987"/>
                </a:cxn>
                <a:cxn ang="0">
                  <a:pos x="802" y="985"/>
                </a:cxn>
                <a:cxn ang="0">
                  <a:pos x="804" y="980"/>
                </a:cxn>
                <a:cxn ang="0">
                  <a:pos x="806" y="972"/>
                </a:cxn>
                <a:cxn ang="0">
                  <a:pos x="808" y="960"/>
                </a:cxn>
                <a:cxn ang="0">
                  <a:pos x="814" y="930"/>
                </a:cxn>
                <a:cxn ang="0">
                  <a:pos x="822" y="893"/>
                </a:cxn>
                <a:cxn ang="0">
                  <a:pos x="827" y="847"/>
                </a:cxn>
                <a:cxn ang="0">
                  <a:pos x="831" y="799"/>
                </a:cxn>
                <a:cxn ang="0">
                  <a:pos x="833" y="749"/>
                </a:cxn>
                <a:cxn ang="0">
                  <a:pos x="831" y="699"/>
                </a:cxn>
                <a:cxn ang="0">
                  <a:pos x="827" y="669"/>
                </a:cxn>
                <a:cxn ang="0">
                  <a:pos x="822" y="634"/>
                </a:cxn>
                <a:cxn ang="0">
                  <a:pos x="802" y="563"/>
                </a:cxn>
                <a:cxn ang="0">
                  <a:pos x="774" y="488"/>
                </a:cxn>
                <a:cxn ang="0">
                  <a:pos x="739" y="413"/>
                </a:cxn>
                <a:cxn ang="0">
                  <a:pos x="699" y="340"/>
                </a:cxn>
                <a:cxn ang="0">
                  <a:pos x="655" y="273"/>
                </a:cxn>
                <a:cxn ang="0">
                  <a:pos x="632" y="242"/>
                </a:cxn>
                <a:cxn ang="0">
                  <a:pos x="607" y="215"/>
                </a:cxn>
                <a:cxn ang="0">
                  <a:pos x="582" y="192"/>
                </a:cxn>
                <a:cxn ang="0">
                  <a:pos x="557" y="171"/>
                </a:cxn>
                <a:cxn ang="0">
                  <a:pos x="516" y="146"/>
                </a:cxn>
                <a:cxn ang="0">
                  <a:pos x="478" y="125"/>
                </a:cxn>
                <a:cxn ang="0">
                  <a:pos x="438" y="108"/>
                </a:cxn>
                <a:cxn ang="0">
                  <a:pos x="399" y="96"/>
                </a:cxn>
                <a:cxn ang="0">
                  <a:pos x="324" y="75"/>
                </a:cxn>
                <a:cxn ang="0">
                  <a:pos x="253" y="60"/>
                </a:cxn>
                <a:cxn ang="0">
                  <a:pos x="127" y="31"/>
                </a:cxn>
                <a:cxn ang="0">
                  <a:pos x="2" y="0"/>
                </a:cxn>
              </a:cxnLst>
              <a:rect l="0" t="0" r="r" b="b"/>
              <a:pathLst>
                <a:path w="833" h="987">
                  <a:moveTo>
                    <a:pt x="2" y="0"/>
                  </a:moveTo>
                  <a:lnTo>
                    <a:pt x="2" y="25"/>
                  </a:lnTo>
                  <a:lnTo>
                    <a:pt x="0" y="43"/>
                  </a:lnTo>
                  <a:lnTo>
                    <a:pt x="0" y="150"/>
                  </a:lnTo>
                  <a:lnTo>
                    <a:pt x="2" y="217"/>
                  </a:lnTo>
                  <a:lnTo>
                    <a:pt x="6" y="286"/>
                  </a:lnTo>
                  <a:lnTo>
                    <a:pt x="13" y="358"/>
                  </a:lnTo>
                  <a:lnTo>
                    <a:pt x="23" y="423"/>
                  </a:lnTo>
                  <a:lnTo>
                    <a:pt x="34" y="471"/>
                  </a:lnTo>
                  <a:lnTo>
                    <a:pt x="48" y="515"/>
                  </a:lnTo>
                  <a:lnTo>
                    <a:pt x="65" y="559"/>
                  </a:lnTo>
                  <a:lnTo>
                    <a:pt x="84" y="601"/>
                  </a:lnTo>
                  <a:lnTo>
                    <a:pt x="107" y="640"/>
                  </a:lnTo>
                  <a:lnTo>
                    <a:pt x="132" y="678"/>
                  </a:lnTo>
                  <a:lnTo>
                    <a:pt x="159" y="713"/>
                  </a:lnTo>
                  <a:lnTo>
                    <a:pt x="190" y="747"/>
                  </a:lnTo>
                  <a:lnTo>
                    <a:pt x="223" y="778"/>
                  </a:lnTo>
                  <a:lnTo>
                    <a:pt x="257" y="809"/>
                  </a:lnTo>
                  <a:lnTo>
                    <a:pt x="294" y="836"/>
                  </a:lnTo>
                  <a:lnTo>
                    <a:pt x="332" y="861"/>
                  </a:lnTo>
                  <a:lnTo>
                    <a:pt x="372" y="884"/>
                  </a:lnTo>
                  <a:lnTo>
                    <a:pt x="413" y="905"/>
                  </a:lnTo>
                  <a:lnTo>
                    <a:pt x="501" y="939"/>
                  </a:lnTo>
                  <a:lnTo>
                    <a:pt x="555" y="955"/>
                  </a:lnTo>
                  <a:lnTo>
                    <a:pt x="607" y="966"/>
                  </a:lnTo>
                  <a:lnTo>
                    <a:pt x="658" y="974"/>
                  </a:lnTo>
                  <a:lnTo>
                    <a:pt x="705" y="982"/>
                  </a:lnTo>
                  <a:lnTo>
                    <a:pt x="745" y="984"/>
                  </a:lnTo>
                  <a:lnTo>
                    <a:pt x="776" y="985"/>
                  </a:lnTo>
                  <a:lnTo>
                    <a:pt x="787" y="987"/>
                  </a:lnTo>
                  <a:lnTo>
                    <a:pt x="802" y="987"/>
                  </a:lnTo>
                  <a:lnTo>
                    <a:pt x="802" y="985"/>
                  </a:lnTo>
                  <a:lnTo>
                    <a:pt x="804" y="980"/>
                  </a:lnTo>
                  <a:lnTo>
                    <a:pt x="806" y="972"/>
                  </a:lnTo>
                  <a:lnTo>
                    <a:pt x="808" y="960"/>
                  </a:lnTo>
                  <a:lnTo>
                    <a:pt x="814" y="930"/>
                  </a:lnTo>
                  <a:lnTo>
                    <a:pt x="822" y="893"/>
                  </a:lnTo>
                  <a:lnTo>
                    <a:pt x="827" y="847"/>
                  </a:lnTo>
                  <a:lnTo>
                    <a:pt x="831" y="799"/>
                  </a:lnTo>
                  <a:lnTo>
                    <a:pt x="833" y="749"/>
                  </a:lnTo>
                  <a:lnTo>
                    <a:pt x="831" y="699"/>
                  </a:lnTo>
                  <a:lnTo>
                    <a:pt x="827" y="669"/>
                  </a:lnTo>
                  <a:lnTo>
                    <a:pt x="822" y="634"/>
                  </a:lnTo>
                  <a:lnTo>
                    <a:pt x="802" y="563"/>
                  </a:lnTo>
                  <a:lnTo>
                    <a:pt x="774" y="488"/>
                  </a:lnTo>
                  <a:lnTo>
                    <a:pt x="739" y="413"/>
                  </a:lnTo>
                  <a:lnTo>
                    <a:pt x="699" y="340"/>
                  </a:lnTo>
                  <a:lnTo>
                    <a:pt x="655" y="273"/>
                  </a:lnTo>
                  <a:lnTo>
                    <a:pt x="632" y="242"/>
                  </a:lnTo>
                  <a:lnTo>
                    <a:pt x="607" y="215"/>
                  </a:lnTo>
                  <a:lnTo>
                    <a:pt x="582" y="192"/>
                  </a:lnTo>
                  <a:lnTo>
                    <a:pt x="557" y="171"/>
                  </a:lnTo>
                  <a:lnTo>
                    <a:pt x="516" y="146"/>
                  </a:lnTo>
                  <a:lnTo>
                    <a:pt x="478" y="125"/>
                  </a:lnTo>
                  <a:lnTo>
                    <a:pt x="438" y="108"/>
                  </a:lnTo>
                  <a:lnTo>
                    <a:pt x="399" y="96"/>
                  </a:lnTo>
                  <a:lnTo>
                    <a:pt x="324" y="75"/>
                  </a:lnTo>
                  <a:lnTo>
                    <a:pt x="253" y="60"/>
                  </a:lnTo>
                  <a:lnTo>
                    <a:pt x="127" y="31"/>
                  </a:lnTo>
                  <a:lnTo>
                    <a:pt x="2" y="0"/>
                  </a:lnTo>
                  <a:close/>
                </a:path>
              </a:pathLst>
            </a:custGeom>
            <a:solidFill>
              <a:srgbClr val="C2FF80"/>
            </a:solidFill>
            <a:ln w="9525">
              <a:noFill/>
              <a:round/>
              <a:headEnd/>
              <a:tailEnd/>
            </a:ln>
          </p:spPr>
          <p:txBody>
            <a:bodyPr/>
            <a:lstStyle/>
            <a:p>
              <a:endParaRPr lang="ja-JP" altLang="en-US"/>
            </a:p>
          </p:txBody>
        </p:sp>
        <p:sp>
          <p:nvSpPr>
            <p:cNvPr id="7181" name="Freeform 13"/>
            <p:cNvSpPr>
              <a:spLocks/>
            </p:cNvSpPr>
            <p:nvPr/>
          </p:nvSpPr>
          <p:spPr bwMode="auto">
            <a:xfrm>
              <a:off x="1058" y="1483"/>
              <a:ext cx="1227" cy="693"/>
            </a:xfrm>
            <a:custGeom>
              <a:avLst/>
              <a:gdLst/>
              <a:ahLst/>
              <a:cxnLst>
                <a:cxn ang="0">
                  <a:pos x="2" y="190"/>
                </a:cxn>
                <a:cxn ang="0">
                  <a:pos x="13" y="209"/>
                </a:cxn>
                <a:cxn ang="0">
                  <a:pos x="36" y="242"/>
                </a:cxn>
                <a:cxn ang="0">
                  <a:pos x="86" y="309"/>
                </a:cxn>
                <a:cxn ang="0">
                  <a:pos x="171" y="416"/>
                </a:cxn>
                <a:cxn ang="0">
                  <a:pos x="265" y="516"/>
                </a:cxn>
                <a:cxn ang="0">
                  <a:pos x="340" y="578"/>
                </a:cxn>
                <a:cxn ang="0">
                  <a:pos x="420" y="624"/>
                </a:cxn>
                <a:cxn ang="0">
                  <a:pos x="505" y="658"/>
                </a:cxn>
                <a:cxn ang="0">
                  <a:pos x="591" y="681"/>
                </a:cxn>
                <a:cxn ang="0">
                  <a:pos x="681" y="691"/>
                </a:cxn>
                <a:cxn ang="0">
                  <a:pos x="774" y="689"/>
                </a:cxn>
                <a:cxn ang="0">
                  <a:pos x="956" y="654"/>
                </a:cxn>
                <a:cxn ang="0">
                  <a:pos x="1058" y="612"/>
                </a:cxn>
                <a:cxn ang="0">
                  <a:pos x="1144" y="568"/>
                </a:cxn>
                <a:cxn ang="0">
                  <a:pos x="1204" y="530"/>
                </a:cxn>
                <a:cxn ang="0">
                  <a:pos x="1221" y="518"/>
                </a:cxn>
                <a:cxn ang="0">
                  <a:pos x="1227" y="514"/>
                </a:cxn>
                <a:cxn ang="0">
                  <a:pos x="1225" y="509"/>
                </a:cxn>
                <a:cxn ang="0">
                  <a:pos x="1215" y="489"/>
                </a:cxn>
                <a:cxn ang="0">
                  <a:pos x="1186" y="428"/>
                </a:cxn>
                <a:cxn ang="0">
                  <a:pos x="1140" y="345"/>
                </a:cxn>
                <a:cxn ang="0">
                  <a:pos x="1083" y="265"/>
                </a:cxn>
                <a:cxn ang="0">
                  <a:pos x="1037" y="219"/>
                </a:cxn>
                <a:cxn ang="0">
                  <a:pos x="912" y="128"/>
                </a:cxn>
                <a:cxn ang="0">
                  <a:pos x="764" y="52"/>
                </a:cxn>
                <a:cxn ang="0">
                  <a:pos x="653" y="13"/>
                </a:cxn>
                <a:cxn ang="0">
                  <a:pos x="583" y="2"/>
                </a:cxn>
                <a:cxn ang="0">
                  <a:pos x="503" y="2"/>
                </a:cxn>
                <a:cxn ang="0">
                  <a:pos x="416" y="19"/>
                </a:cxn>
                <a:cxn ang="0">
                  <a:pos x="305" y="59"/>
                </a:cxn>
                <a:cxn ang="0">
                  <a:pos x="0" y="188"/>
                </a:cxn>
              </a:cxnLst>
              <a:rect l="0" t="0" r="r" b="b"/>
              <a:pathLst>
                <a:path w="1227" h="693">
                  <a:moveTo>
                    <a:pt x="0" y="188"/>
                  </a:moveTo>
                  <a:lnTo>
                    <a:pt x="2" y="190"/>
                  </a:lnTo>
                  <a:lnTo>
                    <a:pt x="5" y="197"/>
                  </a:lnTo>
                  <a:lnTo>
                    <a:pt x="13" y="209"/>
                  </a:lnTo>
                  <a:lnTo>
                    <a:pt x="25" y="222"/>
                  </a:lnTo>
                  <a:lnTo>
                    <a:pt x="36" y="242"/>
                  </a:lnTo>
                  <a:lnTo>
                    <a:pt x="51" y="263"/>
                  </a:lnTo>
                  <a:lnTo>
                    <a:pt x="86" y="309"/>
                  </a:lnTo>
                  <a:lnTo>
                    <a:pt x="126" y="363"/>
                  </a:lnTo>
                  <a:lnTo>
                    <a:pt x="171" y="416"/>
                  </a:lnTo>
                  <a:lnTo>
                    <a:pt x="219" y="470"/>
                  </a:lnTo>
                  <a:lnTo>
                    <a:pt x="265" y="516"/>
                  </a:lnTo>
                  <a:lnTo>
                    <a:pt x="301" y="549"/>
                  </a:lnTo>
                  <a:lnTo>
                    <a:pt x="340" y="578"/>
                  </a:lnTo>
                  <a:lnTo>
                    <a:pt x="380" y="603"/>
                  </a:lnTo>
                  <a:lnTo>
                    <a:pt x="420" y="624"/>
                  </a:lnTo>
                  <a:lnTo>
                    <a:pt x="461" y="643"/>
                  </a:lnTo>
                  <a:lnTo>
                    <a:pt x="505" y="658"/>
                  </a:lnTo>
                  <a:lnTo>
                    <a:pt x="547" y="672"/>
                  </a:lnTo>
                  <a:lnTo>
                    <a:pt x="591" y="681"/>
                  </a:lnTo>
                  <a:lnTo>
                    <a:pt x="637" y="687"/>
                  </a:lnTo>
                  <a:lnTo>
                    <a:pt x="681" y="691"/>
                  </a:lnTo>
                  <a:lnTo>
                    <a:pt x="727" y="693"/>
                  </a:lnTo>
                  <a:lnTo>
                    <a:pt x="774" y="689"/>
                  </a:lnTo>
                  <a:lnTo>
                    <a:pt x="864" y="678"/>
                  </a:lnTo>
                  <a:lnTo>
                    <a:pt x="956" y="654"/>
                  </a:lnTo>
                  <a:lnTo>
                    <a:pt x="1008" y="635"/>
                  </a:lnTo>
                  <a:lnTo>
                    <a:pt x="1058" y="612"/>
                  </a:lnTo>
                  <a:lnTo>
                    <a:pt x="1104" y="589"/>
                  </a:lnTo>
                  <a:lnTo>
                    <a:pt x="1144" y="568"/>
                  </a:lnTo>
                  <a:lnTo>
                    <a:pt x="1179" y="547"/>
                  </a:lnTo>
                  <a:lnTo>
                    <a:pt x="1204" y="530"/>
                  </a:lnTo>
                  <a:lnTo>
                    <a:pt x="1213" y="524"/>
                  </a:lnTo>
                  <a:lnTo>
                    <a:pt x="1221" y="518"/>
                  </a:lnTo>
                  <a:lnTo>
                    <a:pt x="1225" y="516"/>
                  </a:lnTo>
                  <a:lnTo>
                    <a:pt x="1227" y="514"/>
                  </a:lnTo>
                  <a:lnTo>
                    <a:pt x="1227" y="512"/>
                  </a:lnTo>
                  <a:lnTo>
                    <a:pt x="1225" y="509"/>
                  </a:lnTo>
                  <a:lnTo>
                    <a:pt x="1221" y="499"/>
                  </a:lnTo>
                  <a:lnTo>
                    <a:pt x="1215" y="489"/>
                  </a:lnTo>
                  <a:lnTo>
                    <a:pt x="1204" y="462"/>
                  </a:lnTo>
                  <a:lnTo>
                    <a:pt x="1186" y="428"/>
                  </a:lnTo>
                  <a:lnTo>
                    <a:pt x="1165" y="388"/>
                  </a:lnTo>
                  <a:lnTo>
                    <a:pt x="1140" y="345"/>
                  </a:lnTo>
                  <a:lnTo>
                    <a:pt x="1113" y="305"/>
                  </a:lnTo>
                  <a:lnTo>
                    <a:pt x="1083" y="265"/>
                  </a:lnTo>
                  <a:lnTo>
                    <a:pt x="1062" y="242"/>
                  </a:lnTo>
                  <a:lnTo>
                    <a:pt x="1037" y="219"/>
                  </a:lnTo>
                  <a:lnTo>
                    <a:pt x="979" y="172"/>
                  </a:lnTo>
                  <a:lnTo>
                    <a:pt x="912" y="128"/>
                  </a:lnTo>
                  <a:lnTo>
                    <a:pt x="841" y="86"/>
                  </a:lnTo>
                  <a:lnTo>
                    <a:pt x="764" y="52"/>
                  </a:lnTo>
                  <a:lnTo>
                    <a:pt x="689" y="25"/>
                  </a:lnTo>
                  <a:lnTo>
                    <a:pt x="653" y="13"/>
                  </a:lnTo>
                  <a:lnTo>
                    <a:pt x="616" y="5"/>
                  </a:lnTo>
                  <a:lnTo>
                    <a:pt x="583" y="2"/>
                  </a:lnTo>
                  <a:lnTo>
                    <a:pt x="551" y="0"/>
                  </a:lnTo>
                  <a:lnTo>
                    <a:pt x="503" y="2"/>
                  </a:lnTo>
                  <a:lnTo>
                    <a:pt x="459" y="9"/>
                  </a:lnTo>
                  <a:lnTo>
                    <a:pt x="416" y="19"/>
                  </a:lnTo>
                  <a:lnTo>
                    <a:pt x="378" y="30"/>
                  </a:lnTo>
                  <a:lnTo>
                    <a:pt x="305" y="59"/>
                  </a:lnTo>
                  <a:lnTo>
                    <a:pt x="238" y="88"/>
                  </a:lnTo>
                  <a:lnTo>
                    <a:pt x="0" y="188"/>
                  </a:lnTo>
                  <a:close/>
                </a:path>
              </a:pathLst>
            </a:custGeom>
            <a:solidFill>
              <a:srgbClr val="C2FF80"/>
            </a:solidFill>
            <a:ln w="9525">
              <a:noFill/>
              <a:round/>
              <a:headEnd/>
              <a:tailEnd/>
            </a:ln>
          </p:spPr>
          <p:txBody>
            <a:bodyPr/>
            <a:lstStyle/>
            <a:p>
              <a:endParaRPr lang="ja-JP" altLang="en-US"/>
            </a:p>
          </p:txBody>
        </p:sp>
        <p:sp>
          <p:nvSpPr>
            <p:cNvPr id="7182" name="Freeform 14"/>
            <p:cNvSpPr>
              <a:spLocks/>
            </p:cNvSpPr>
            <p:nvPr/>
          </p:nvSpPr>
          <p:spPr bwMode="auto">
            <a:xfrm>
              <a:off x="1108" y="2253"/>
              <a:ext cx="1184" cy="704"/>
            </a:xfrm>
            <a:custGeom>
              <a:avLst/>
              <a:gdLst/>
              <a:ahLst/>
              <a:cxnLst>
                <a:cxn ang="0">
                  <a:pos x="1" y="589"/>
                </a:cxn>
                <a:cxn ang="0">
                  <a:pos x="23" y="595"/>
                </a:cxn>
                <a:cxn ang="0">
                  <a:pos x="61" y="608"/>
                </a:cxn>
                <a:cxn ang="0">
                  <a:pos x="140" y="635"/>
                </a:cxn>
                <a:cxn ang="0">
                  <a:pos x="272" y="672"/>
                </a:cxn>
                <a:cxn ang="0">
                  <a:pos x="407" y="699"/>
                </a:cxn>
                <a:cxn ang="0">
                  <a:pos x="503" y="704"/>
                </a:cxn>
                <a:cxn ang="0">
                  <a:pos x="595" y="695"/>
                </a:cxn>
                <a:cxn ang="0">
                  <a:pos x="685" y="674"/>
                </a:cxn>
                <a:cxn ang="0">
                  <a:pos x="768" y="639"/>
                </a:cxn>
                <a:cxn ang="0">
                  <a:pos x="846" y="595"/>
                </a:cxn>
                <a:cxn ang="0">
                  <a:pos x="919" y="539"/>
                </a:cxn>
                <a:cxn ang="0">
                  <a:pos x="987" y="476"/>
                </a:cxn>
                <a:cxn ang="0">
                  <a:pos x="1077" y="357"/>
                </a:cxn>
                <a:cxn ang="0">
                  <a:pos x="1129" y="265"/>
                </a:cxn>
                <a:cxn ang="0">
                  <a:pos x="1163" y="186"/>
                </a:cxn>
                <a:cxn ang="0">
                  <a:pos x="1179" y="146"/>
                </a:cxn>
                <a:cxn ang="0">
                  <a:pos x="1184" y="132"/>
                </a:cxn>
                <a:cxn ang="0">
                  <a:pos x="1182" y="128"/>
                </a:cxn>
                <a:cxn ang="0">
                  <a:pos x="1171" y="123"/>
                </a:cxn>
                <a:cxn ang="0">
                  <a:pos x="1134" y="101"/>
                </a:cxn>
                <a:cxn ang="0">
                  <a:pos x="1060" y="63"/>
                </a:cxn>
                <a:cxn ang="0">
                  <a:pos x="967" y="27"/>
                </a:cxn>
                <a:cxn ang="0">
                  <a:pos x="889" y="7"/>
                </a:cxn>
                <a:cxn ang="0">
                  <a:pos x="781" y="0"/>
                </a:cxn>
                <a:cxn ang="0">
                  <a:pos x="618" y="11"/>
                </a:cxn>
                <a:cxn ang="0">
                  <a:pos x="459" y="50"/>
                </a:cxn>
                <a:cxn ang="0">
                  <a:pos x="391" y="78"/>
                </a:cxn>
                <a:cxn ang="0">
                  <a:pos x="334" y="113"/>
                </a:cxn>
                <a:cxn ang="0">
                  <a:pos x="265" y="174"/>
                </a:cxn>
                <a:cxn ang="0">
                  <a:pos x="213" y="240"/>
                </a:cxn>
                <a:cxn ang="0">
                  <a:pos x="149" y="336"/>
                </a:cxn>
                <a:cxn ang="0">
                  <a:pos x="0" y="587"/>
                </a:cxn>
              </a:cxnLst>
              <a:rect l="0" t="0" r="r" b="b"/>
              <a:pathLst>
                <a:path w="1184" h="704">
                  <a:moveTo>
                    <a:pt x="0" y="587"/>
                  </a:moveTo>
                  <a:lnTo>
                    <a:pt x="1" y="589"/>
                  </a:lnTo>
                  <a:lnTo>
                    <a:pt x="11" y="591"/>
                  </a:lnTo>
                  <a:lnTo>
                    <a:pt x="23" y="595"/>
                  </a:lnTo>
                  <a:lnTo>
                    <a:pt x="40" y="603"/>
                  </a:lnTo>
                  <a:lnTo>
                    <a:pt x="61" y="608"/>
                  </a:lnTo>
                  <a:lnTo>
                    <a:pt x="84" y="616"/>
                  </a:lnTo>
                  <a:lnTo>
                    <a:pt x="140" y="635"/>
                  </a:lnTo>
                  <a:lnTo>
                    <a:pt x="205" y="654"/>
                  </a:lnTo>
                  <a:lnTo>
                    <a:pt x="272" y="672"/>
                  </a:lnTo>
                  <a:lnTo>
                    <a:pt x="341" y="687"/>
                  </a:lnTo>
                  <a:lnTo>
                    <a:pt x="407" y="699"/>
                  </a:lnTo>
                  <a:lnTo>
                    <a:pt x="455" y="702"/>
                  </a:lnTo>
                  <a:lnTo>
                    <a:pt x="503" y="704"/>
                  </a:lnTo>
                  <a:lnTo>
                    <a:pt x="551" y="701"/>
                  </a:lnTo>
                  <a:lnTo>
                    <a:pt x="595" y="695"/>
                  </a:lnTo>
                  <a:lnTo>
                    <a:pt x="641" y="685"/>
                  </a:lnTo>
                  <a:lnTo>
                    <a:pt x="685" y="674"/>
                  </a:lnTo>
                  <a:lnTo>
                    <a:pt x="727" y="658"/>
                  </a:lnTo>
                  <a:lnTo>
                    <a:pt x="768" y="639"/>
                  </a:lnTo>
                  <a:lnTo>
                    <a:pt x="808" y="618"/>
                  </a:lnTo>
                  <a:lnTo>
                    <a:pt x="846" y="595"/>
                  </a:lnTo>
                  <a:lnTo>
                    <a:pt x="885" y="568"/>
                  </a:lnTo>
                  <a:lnTo>
                    <a:pt x="919" y="539"/>
                  </a:lnTo>
                  <a:lnTo>
                    <a:pt x="954" y="509"/>
                  </a:lnTo>
                  <a:lnTo>
                    <a:pt x="987" y="476"/>
                  </a:lnTo>
                  <a:lnTo>
                    <a:pt x="1046" y="403"/>
                  </a:lnTo>
                  <a:lnTo>
                    <a:pt x="1077" y="357"/>
                  </a:lnTo>
                  <a:lnTo>
                    <a:pt x="1106" y="311"/>
                  </a:lnTo>
                  <a:lnTo>
                    <a:pt x="1129" y="265"/>
                  </a:lnTo>
                  <a:lnTo>
                    <a:pt x="1148" y="222"/>
                  </a:lnTo>
                  <a:lnTo>
                    <a:pt x="1163" y="186"/>
                  </a:lnTo>
                  <a:lnTo>
                    <a:pt x="1175" y="155"/>
                  </a:lnTo>
                  <a:lnTo>
                    <a:pt x="1179" y="146"/>
                  </a:lnTo>
                  <a:lnTo>
                    <a:pt x="1182" y="138"/>
                  </a:lnTo>
                  <a:lnTo>
                    <a:pt x="1184" y="132"/>
                  </a:lnTo>
                  <a:lnTo>
                    <a:pt x="1184" y="130"/>
                  </a:lnTo>
                  <a:lnTo>
                    <a:pt x="1182" y="128"/>
                  </a:lnTo>
                  <a:lnTo>
                    <a:pt x="1179" y="126"/>
                  </a:lnTo>
                  <a:lnTo>
                    <a:pt x="1171" y="123"/>
                  </a:lnTo>
                  <a:lnTo>
                    <a:pt x="1161" y="117"/>
                  </a:lnTo>
                  <a:lnTo>
                    <a:pt x="1134" y="101"/>
                  </a:lnTo>
                  <a:lnTo>
                    <a:pt x="1100" y="84"/>
                  </a:lnTo>
                  <a:lnTo>
                    <a:pt x="1060" y="63"/>
                  </a:lnTo>
                  <a:lnTo>
                    <a:pt x="1015" y="44"/>
                  </a:lnTo>
                  <a:lnTo>
                    <a:pt x="967" y="27"/>
                  </a:lnTo>
                  <a:lnTo>
                    <a:pt x="919" y="13"/>
                  </a:lnTo>
                  <a:lnTo>
                    <a:pt x="889" y="7"/>
                  </a:lnTo>
                  <a:lnTo>
                    <a:pt x="854" y="4"/>
                  </a:lnTo>
                  <a:lnTo>
                    <a:pt x="781" y="0"/>
                  </a:lnTo>
                  <a:lnTo>
                    <a:pt x="700" y="2"/>
                  </a:lnTo>
                  <a:lnTo>
                    <a:pt x="618" y="11"/>
                  </a:lnTo>
                  <a:lnTo>
                    <a:pt x="535" y="28"/>
                  </a:lnTo>
                  <a:lnTo>
                    <a:pt x="459" y="50"/>
                  </a:lnTo>
                  <a:lnTo>
                    <a:pt x="424" y="63"/>
                  </a:lnTo>
                  <a:lnTo>
                    <a:pt x="391" y="78"/>
                  </a:lnTo>
                  <a:lnTo>
                    <a:pt x="361" y="96"/>
                  </a:lnTo>
                  <a:lnTo>
                    <a:pt x="334" y="113"/>
                  </a:lnTo>
                  <a:lnTo>
                    <a:pt x="297" y="142"/>
                  </a:lnTo>
                  <a:lnTo>
                    <a:pt x="265" y="174"/>
                  </a:lnTo>
                  <a:lnTo>
                    <a:pt x="238" y="207"/>
                  </a:lnTo>
                  <a:lnTo>
                    <a:pt x="213" y="240"/>
                  </a:lnTo>
                  <a:lnTo>
                    <a:pt x="169" y="305"/>
                  </a:lnTo>
                  <a:lnTo>
                    <a:pt x="149" y="336"/>
                  </a:lnTo>
                  <a:lnTo>
                    <a:pt x="132" y="366"/>
                  </a:lnTo>
                  <a:lnTo>
                    <a:pt x="0" y="587"/>
                  </a:lnTo>
                  <a:close/>
                </a:path>
              </a:pathLst>
            </a:custGeom>
            <a:solidFill>
              <a:srgbClr val="C2FF80"/>
            </a:solidFill>
            <a:ln w="9525">
              <a:noFill/>
              <a:round/>
              <a:headEnd/>
              <a:tailEnd/>
            </a:ln>
          </p:spPr>
          <p:txBody>
            <a:bodyPr/>
            <a:lstStyle/>
            <a:p>
              <a:endParaRPr lang="ja-JP" altLang="en-US"/>
            </a:p>
          </p:txBody>
        </p:sp>
        <p:sp>
          <p:nvSpPr>
            <p:cNvPr id="7183" name="Freeform 15"/>
            <p:cNvSpPr>
              <a:spLocks/>
            </p:cNvSpPr>
            <p:nvPr/>
          </p:nvSpPr>
          <p:spPr bwMode="auto">
            <a:xfrm>
              <a:off x="1801" y="2692"/>
              <a:ext cx="772" cy="1066"/>
            </a:xfrm>
            <a:custGeom>
              <a:avLst/>
              <a:gdLst/>
              <a:ahLst/>
              <a:cxnLst>
                <a:cxn ang="0">
                  <a:pos x="34" y="1066"/>
                </a:cxn>
                <a:cxn ang="0">
                  <a:pos x="55" y="1058"/>
                </a:cxn>
                <a:cxn ang="0">
                  <a:pos x="94" y="1047"/>
                </a:cxn>
                <a:cxn ang="0">
                  <a:pos x="175" y="1022"/>
                </a:cxn>
                <a:cxn ang="0">
                  <a:pos x="303" y="974"/>
                </a:cxn>
                <a:cxn ang="0">
                  <a:pos x="428" y="916"/>
                </a:cxn>
                <a:cxn ang="0">
                  <a:pos x="509" y="864"/>
                </a:cxn>
                <a:cxn ang="0">
                  <a:pos x="578" y="803"/>
                </a:cxn>
                <a:cxn ang="0">
                  <a:pos x="637" y="734"/>
                </a:cxn>
                <a:cxn ang="0">
                  <a:pos x="685" y="657"/>
                </a:cxn>
                <a:cxn ang="0">
                  <a:pos x="724" y="575"/>
                </a:cxn>
                <a:cxn ang="0">
                  <a:pos x="749" y="486"/>
                </a:cxn>
                <a:cxn ang="0">
                  <a:pos x="766" y="396"/>
                </a:cxn>
                <a:cxn ang="0">
                  <a:pos x="770" y="246"/>
                </a:cxn>
                <a:cxn ang="0">
                  <a:pos x="756" y="141"/>
                </a:cxn>
                <a:cxn ang="0">
                  <a:pos x="739" y="56"/>
                </a:cxn>
                <a:cxn ang="0">
                  <a:pos x="728" y="16"/>
                </a:cxn>
                <a:cxn ang="0">
                  <a:pos x="724" y="2"/>
                </a:cxn>
                <a:cxn ang="0">
                  <a:pos x="716" y="0"/>
                </a:cxn>
                <a:cxn ang="0">
                  <a:pos x="697" y="2"/>
                </a:cxn>
                <a:cxn ang="0">
                  <a:pos x="628" y="12"/>
                </a:cxn>
                <a:cxn ang="0">
                  <a:pos x="536" y="29"/>
                </a:cxn>
                <a:cxn ang="0">
                  <a:pos x="441" y="60"/>
                </a:cxn>
                <a:cxn ang="0">
                  <a:pos x="384" y="91"/>
                </a:cxn>
                <a:cxn ang="0">
                  <a:pos x="257" y="181"/>
                </a:cxn>
                <a:cxn ang="0">
                  <a:pos x="140" y="298"/>
                </a:cxn>
                <a:cxn ang="0">
                  <a:pos x="69" y="394"/>
                </a:cxn>
                <a:cxn ang="0">
                  <a:pos x="36" y="455"/>
                </a:cxn>
                <a:cxn ang="0">
                  <a:pos x="13" y="532"/>
                </a:cxn>
                <a:cxn ang="0">
                  <a:pos x="2" y="619"/>
                </a:cxn>
                <a:cxn ang="0">
                  <a:pos x="4" y="738"/>
                </a:cxn>
                <a:cxn ang="0">
                  <a:pos x="32" y="1066"/>
                </a:cxn>
              </a:cxnLst>
              <a:rect l="0" t="0" r="r" b="b"/>
              <a:pathLst>
                <a:path w="772" h="1066">
                  <a:moveTo>
                    <a:pt x="32" y="1066"/>
                  </a:moveTo>
                  <a:lnTo>
                    <a:pt x="34" y="1066"/>
                  </a:lnTo>
                  <a:lnTo>
                    <a:pt x="44" y="1062"/>
                  </a:lnTo>
                  <a:lnTo>
                    <a:pt x="55" y="1058"/>
                  </a:lnTo>
                  <a:lnTo>
                    <a:pt x="73" y="1055"/>
                  </a:lnTo>
                  <a:lnTo>
                    <a:pt x="94" y="1047"/>
                  </a:lnTo>
                  <a:lnTo>
                    <a:pt x="119" y="1039"/>
                  </a:lnTo>
                  <a:lnTo>
                    <a:pt x="175" y="1022"/>
                  </a:lnTo>
                  <a:lnTo>
                    <a:pt x="238" y="999"/>
                  </a:lnTo>
                  <a:lnTo>
                    <a:pt x="303" y="974"/>
                  </a:lnTo>
                  <a:lnTo>
                    <a:pt x="368" y="945"/>
                  </a:lnTo>
                  <a:lnTo>
                    <a:pt x="428" y="916"/>
                  </a:lnTo>
                  <a:lnTo>
                    <a:pt x="470" y="891"/>
                  </a:lnTo>
                  <a:lnTo>
                    <a:pt x="509" y="864"/>
                  </a:lnTo>
                  <a:lnTo>
                    <a:pt x="545" y="834"/>
                  </a:lnTo>
                  <a:lnTo>
                    <a:pt x="578" y="803"/>
                  </a:lnTo>
                  <a:lnTo>
                    <a:pt x="609" y="768"/>
                  </a:lnTo>
                  <a:lnTo>
                    <a:pt x="637" y="734"/>
                  </a:lnTo>
                  <a:lnTo>
                    <a:pt x="662" y="696"/>
                  </a:lnTo>
                  <a:lnTo>
                    <a:pt x="685" y="657"/>
                  </a:lnTo>
                  <a:lnTo>
                    <a:pt x="706" y="617"/>
                  </a:lnTo>
                  <a:lnTo>
                    <a:pt x="724" y="575"/>
                  </a:lnTo>
                  <a:lnTo>
                    <a:pt x="737" y="530"/>
                  </a:lnTo>
                  <a:lnTo>
                    <a:pt x="749" y="486"/>
                  </a:lnTo>
                  <a:lnTo>
                    <a:pt x="758" y="442"/>
                  </a:lnTo>
                  <a:lnTo>
                    <a:pt x="766" y="396"/>
                  </a:lnTo>
                  <a:lnTo>
                    <a:pt x="772" y="302"/>
                  </a:lnTo>
                  <a:lnTo>
                    <a:pt x="770" y="246"/>
                  </a:lnTo>
                  <a:lnTo>
                    <a:pt x="764" y="192"/>
                  </a:lnTo>
                  <a:lnTo>
                    <a:pt x="756" y="141"/>
                  </a:lnTo>
                  <a:lnTo>
                    <a:pt x="749" y="96"/>
                  </a:lnTo>
                  <a:lnTo>
                    <a:pt x="739" y="56"/>
                  </a:lnTo>
                  <a:lnTo>
                    <a:pt x="731" y="27"/>
                  </a:lnTo>
                  <a:lnTo>
                    <a:pt x="728" y="16"/>
                  </a:lnTo>
                  <a:lnTo>
                    <a:pt x="726" y="8"/>
                  </a:lnTo>
                  <a:lnTo>
                    <a:pt x="724" y="2"/>
                  </a:lnTo>
                  <a:lnTo>
                    <a:pt x="724" y="0"/>
                  </a:lnTo>
                  <a:lnTo>
                    <a:pt x="716" y="0"/>
                  </a:lnTo>
                  <a:lnTo>
                    <a:pt x="708" y="2"/>
                  </a:lnTo>
                  <a:lnTo>
                    <a:pt x="697" y="2"/>
                  </a:lnTo>
                  <a:lnTo>
                    <a:pt x="666" y="6"/>
                  </a:lnTo>
                  <a:lnTo>
                    <a:pt x="628" y="12"/>
                  </a:lnTo>
                  <a:lnTo>
                    <a:pt x="584" y="20"/>
                  </a:lnTo>
                  <a:lnTo>
                    <a:pt x="536" y="29"/>
                  </a:lnTo>
                  <a:lnTo>
                    <a:pt x="488" y="43"/>
                  </a:lnTo>
                  <a:lnTo>
                    <a:pt x="441" y="60"/>
                  </a:lnTo>
                  <a:lnTo>
                    <a:pt x="413" y="73"/>
                  </a:lnTo>
                  <a:lnTo>
                    <a:pt x="384" y="91"/>
                  </a:lnTo>
                  <a:lnTo>
                    <a:pt x="320" y="131"/>
                  </a:lnTo>
                  <a:lnTo>
                    <a:pt x="257" y="181"/>
                  </a:lnTo>
                  <a:lnTo>
                    <a:pt x="196" y="237"/>
                  </a:lnTo>
                  <a:lnTo>
                    <a:pt x="140" y="298"/>
                  </a:lnTo>
                  <a:lnTo>
                    <a:pt x="90" y="361"/>
                  </a:lnTo>
                  <a:lnTo>
                    <a:pt x="69" y="394"/>
                  </a:lnTo>
                  <a:lnTo>
                    <a:pt x="52" y="425"/>
                  </a:lnTo>
                  <a:lnTo>
                    <a:pt x="36" y="455"/>
                  </a:lnTo>
                  <a:lnTo>
                    <a:pt x="25" y="486"/>
                  </a:lnTo>
                  <a:lnTo>
                    <a:pt x="13" y="532"/>
                  </a:lnTo>
                  <a:lnTo>
                    <a:pt x="4" y="576"/>
                  </a:lnTo>
                  <a:lnTo>
                    <a:pt x="2" y="619"/>
                  </a:lnTo>
                  <a:lnTo>
                    <a:pt x="0" y="659"/>
                  </a:lnTo>
                  <a:lnTo>
                    <a:pt x="4" y="738"/>
                  </a:lnTo>
                  <a:lnTo>
                    <a:pt x="11" y="809"/>
                  </a:lnTo>
                  <a:lnTo>
                    <a:pt x="32" y="1066"/>
                  </a:lnTo>
                  <a:close/>
                </a:path>
              </a:pathLst>
            </a:custGeom>
            <a:solidFill>
              <a:srgbClr val="C2FF80"/>
            </a:solidFill>
            <a:ln w="9525">
              <a:noFill/>
              <a:round/>
              <a:headEnd/>
              <a:tailEnd/>
            </a:ln>
          </p:spPr>
          <p:txBody>
            <a:bodyPr/>
            <a:lstStyle/>
            <a:p>
              <a:endParaRPr lang="ja-JP" altLang="en-US"/>
            </a:p>
          </p:txBody>
        </p:sp>
        <p:sp>
          <p:nvSpPr>
            <p:cNvPr id="7184" name="Freeform 16"/>
            <p:cNvSpPr>
              <a:spLocks/>
            </p:cNvSpPr>
            <p:nvPr/>
          </p:nvSpPr>
          <p:spPr bwMode="auto">
            <a:xfrm>
              <a:off x="3228" y="2681"/>
              <a:ext cx="833" cy="985"/>
            </a:xfrm>
            <a:custGeom>
              <a:avLst/>
              <a:gdLst/>
              <a:ahLst/>
              <a:cxnLst>
                <a:cxn ang="0">
                  <a:pos x="831" y="985"/>
                </a:cxn>
                <a:cxn ang="0">
                  <a:pos x="831" y="960"/>
                </a:cxn>
                <a:cxn ang="0">
                  <a:pos x="833" y="943"/>
                </a:cxn>
                <a:cxn ang="0">
                  <a:pos x="833" y="835"/>
                </a:cxn>
                <a:cxn ang="0">
                  <a:pos x="831" y="768"/>
                </a:cxn>
                <a:cxn ang="0">
                  <a:pos x="827" y="699"/>
                </a:cxn>
                <a:cxn ang="0">
                  <a:pos x="820" y="628"/>
                </a:cxn>
                <a:cxn ang="0">
                  <a:pos x="810" y="562"/>
                </a:cxn>
                <a:cxn ang="0">
                  <a:pos x="798" y="514"/>
                </a:cxn>
                <a:cxn ang="0">
                  <a:pos x="785" y="470"/>
                </a:cxn>
                <a:cxn ang="0">
                  <a:pos x="768" y="426"/>
                </a:cxn>
                <a:cxn ang="0">
                  <a:pos x="748" y="384"/>
                </a:cxn>
                <a:cxn ang="0">
                  <a:pos x="725" y="346"/>
                </a:cxn>
                <a:cxn ang="0">
                  <a:pos x="700" y="307"/>
                </a:cxn>
                <a:cxn ang="0">
                  <a:pos x="674" y="273"/>
                </a:cxn>
                <a:cxn ang="0">
                  <a:pos x="643" y="238"/>
                </a:cxn>
                <a:cxn ang="0">
                  <a:pos x="610" y="207"/>
                </a:cxn>
                <a:cxn ang="0">
                  <a:pos x="576" y="177"/>
                </a:cxn>
                <a:cxn ang="0">
                  <a:pos x="539" y="150"/>
                </a:cxn>
                <a:cxn ang="0">
                  <a:pos x="501" y="125"/>
                </a:cxn>
                <a:cxn ang="0">
                  <a:pos x="460" y="102"/>
                </a:cxn>
                <a:cxn ang="0">
                  <a:pos x="420" y="81"/>
                </a:cxn>
                <a:cxn ang="0">
                  <a:pos x="332" y="46"/>
                </a:cxn>
                <a:cxn ang="0">
                  <a:pos x="278" y="31"/>
                </a:cxn>
                <a:cxn ang="0">
                  <a:pos x="226" y="19"/>
                </a:cxn>
                <a:cxn ang="0">
                  <a:pos x="174" y="11"/>
                </a:cxn>
                <a:cxn ang="0">
                  <a:pos x="128" y="6"/>
                </a:cxn>
                <a:cxn ang="0">
                  <a:pos x="88" y="2"/>
                </a:cxn>
                <a:cxn ang="0">
                  <a:pos x="57" y="0"/>
                </a:cxn>
                <a:cxn ang="0">
                  <a:pos x="30" y="0"/>
                </a:cxn>
                <a:cxn ang="0">
                  <a:pos x="30" y="2"/>
                </a:cxn>
                <a:cxn ang="0">
                  <a:pos x="28" y="8"/>
                </a:cxn>
                <a:cxn ang="0">
                  <a:pos x="26" y="15"/>
                </a:cxn>
                <a:cxn ang="0">
                  <a:pos x="25" y="27"/>
                </a:cxn>
                <a:cxn ang="0">
                  <a:pos x="19" y="56"/>
                </a:cxn>
                <a:cxn ang="0">
                  <a:pos x="11" y="94"/>
                </a:cxn>
                <a:cxn ang="0">
                  <a:pos x="5" y="138"/>
                </a:cxn>
                <a:cxn ang="0">
                  <a:pos x="1" y="186"/>
                </a:cxn>
                <a:cxn ang="0">
                  <a:pos x="0" y="236"/>
                </a:cxn>
                <a:cxn ang="0">
                  <a:pos x="1" y="286"/>
                </a:cxn>
                <a:cxn ang="0">
                  <a:pos x="5" y="317"/>
                </a:cxn>
                <a:cxn ang="0">
                  <a:pos x="11" y="351"/>
                </a:cxn>
                <a:cxn ang="0">
                  <a:pos x="30" y="422"/>
                </a:cxn>
                <a:cxn ang="0">
                  <a:pos x="59" y="497"/>
                </a:cxn>
                <a:cxn ang="0">
                  <a:pos x="94" y="574"/>
                </a:cxn>
                <a:cxn ang="0">
                  <a:pos x="134" y="645"/>
                </a:cxn>
                <a:cxn ang="0">
                  <a:pos x="178" y="712"/>
                </a:cxn>
                <a:cxn ang="0">
                  <a:pos x="201" y="743"/>
                </a:cxn>
                <a:cxn ang="0">
                  <a:pos x="226" y="770"/>
                </a:cxn>
                <a:cxn ang="0">
                  <a:pos x="251" y="793"/>
                </a:cxn>
                <a:cxn ang="0">
                  <a:pos x="276" y="814"/>
                </a:cxn>
                <a:cxn ang="0">
                  <a:pos x="316" y="839"/>
                </a:cxn>
                <a:cxn ang="0">
                  <a:pos x="355" y="860"/>
                </a:cxn>
                <a:cxn ang="0">
                  <a:pos x="395" y="877"/>
                </a:cxn>
                <a:cxn ang="0">
                  <a:pos x="434" y="891"/>
                </a:cxn>
                <a:cxn ang="0">
                  <a:pos x="508" y="910"/>
                </a:cxn>
                <a:cxn ang="0">
                  <a:pos x="580" y="925"/>
                </a:cxn>
                <a:cxn ang="0">
                  <a:pos x="706" y="956"/>
                </a:cxn>
                <a:cxn ang="0">
                  <a:pos x="831" y="985"/>
                </a:cxn>
              </a:cxnLst>
              <a:rect l="0" t="0" r="r" b="b"/>
              <a:pathLst>
                <a:path w="833" h="985">
                  <a:moveTo>
                    <a:pt x="831" y="985"/>
                  </a:moveTo>
                  <a:lnTo>
                    <a:pt x="831" y="960"/>
                  </a:lnTo>
                  <a:lnTo>
                    <a:pt x="833" y="943"/>
                  </a:lnTo>
                  <a:lnTo>
                    <a:pt x="833" y="835"/>
                  </a:lnTo>
                  <a:lnTo>
                    <a:pt x="831" y="768"/>
                  </a:lnTo>
                  <a:lnTo>
                    <a:pt x="827" y="699"/>
                  </a:lnTo>
                  <a:lnTo>
                    <a:pt x="820" y="628"/>
                  </a:lnTo>
                  <a:lnTo>
                    <a:pt x="810" y="562"/>
                  </a:lnTo>
                  <a:lnTo>
                    <a:pt x="798" y="514"/>
                  </a:lnTo>
                  <a:lnTo>
                    <a:pt x="785" y="470"/>
                  </a:lnTo>
                  <a:lnTo>
                    <a:pt x="768" y="426"/>
                  </a:lnTo>
                  <a:lnTo>
                    <a:pt x="748" y="384"/>
                  </a:lnTo>
                  <a:lnTo>
                    <a:pt x="725" y="346"/>
                  </a:lnTo>
                  <a:lnTo>
                    <a:pt x="700" y="307"/>
                  </a:lnTo>
                  <a:lnTo>
                    <a:pt x="674" y="273"/>
                  </a:lnTo>
                  <a:lnTo>
                    <a:pt x="643" y="238"/>
                  </a:lnTo>
                  <a:lnTo>
                    <a:pt x="610" y="207"/>
                  </a:lnTo>
                  <a:lnTo>
                    <a:pt x="576" y="177"/>
                  </a:lnTo>
                  <a:lnTo>
                    <a:pt x="539" y="150"/>
                  </a:lnTo>
                  <a:lnTo>
                    <a:pt x="501" y="125"/>
                  </a:lnTo>
                  <a:lnTo>
                    <a:pt x="460" y="102"/>
                  </a:lnTo>
                  <a:lnTo>
                    <a:pt x="420" y="81"/>
                  </a:lnTo>
                  <a:lnTo>
                    <a:pt x="332" y="46"/>
                  </a:lnTo>
                  <a:lnTo>
                    <a:pt x="278" y="31"/>
                  </a:lnTo>
                  <a:lnTo>
                    <a:pt x="226" y="19"/>
                  </a:lnTo>
                  <a:lnTo>
                    <a:pt x="174" y="11"/>
                  </a:lnTo>
                  <a:lnTo>
                    <a:pt x="128" y="6"/>
                  </a:lnTo>
                  <a:lnTo>
                    <a:pt x="88" y="2"/>
                  </a:lnTo>
                  <a:lnTo>
                    <a:pt x="57" y="0"/>
                  </a:lnTo>
                  <a:lnTo>
                    <a:pt x="30" y="0"/>
                  </a:lnTo>
                  <a:lnTo>
                    <a:pt x="30" y="2"/>
                  </a:lnTo>
                  <a:lnTo>
                    <a:pt x="28" y="8"/>
                  </a:lnTo>
                  <a:lnTo>
                    <a:pt x="26" y="15"/>
                  </a:lnTo>
                  <a:lnTo>
                    <a:pt x="25" y="27"/>
                  </a:lnTo>
                  <a:lnTo>
                    <a:pt x="19" y="56"/>
                  </a:lnTo>
                  <a:lnTo>
                    <a:pt x="11" y="94"/>
                  </a:lnTo>
                  <a:lnTo>
                    <a:pt x="5" y="138"/>
                  </a:lnTo>
                  <a:lnTo>
                    <a:pt x="1" y="186"/>
                  </a:lnTo>
                  <a:lnTo>
                    <a:pt x="0" y="236"/>
                  </a:lnTo>
                  <a:lnTo>
                    <a:pt x="1" y="286"/>
                  </a:lnTo>
                  <a:lnTo>
                    <a:pt x="5" y="317"/>
                  </a:lnTo>
                  <a:lnTo>
                    <a:pt x="11" y="351"/>
                  </a:lnTo>
                  <a:lnTo>
                    <a:pt x="30" y="422"/>
                  </a:lnTo>
                  <a:lnTo>
                    <a:pt x="59" y="497"/>
                  </a:lnTo>
                  <a:lnTo>
                    <a:pt x="94" y="574"/>
                  </a:lnTo>
                  <a:lnTo>
                    <a:pt x="134" y="645"/>
                  </a:lnTo>
                  <a:lnTo>
                    <a:pt x="178" y="712"/>
                  </a:lnTo>
                  <a:lnTo>
                    <a:pt x="201" y="743"/>
                  </a:lnTo>
                  <a:lnTo>
                    <a:pt x="226" y="770"/>
                  </a:lnTo>
                  <a:lnTo>
                    <a:pt x="251" y="793"/>
                  </a:lnTo>
                  <a:lnTo>
                    <a:pt x="276" y="814"/>
                  </a:lnTo>
                  <a:lnTo>
                    <a:pt x="316" y="839"/>
                  </a:lnTo>
                  <a:lnTo>
                    <a:pt x="355" y="860"/>
                  </a:lnTo>
                  <a:lnTo>
                    <a:pt x="395" y="877"/>
                  </a:lnTo>
                  <a:lnTo>
                    <a:pt x="434" y="891"/>
                  </a:lnTo>
                  <a:lnTo>
                    <a:pt x="508" y="910"/>
                  </a:lnTo>
                  <a:lnTo>
                    <a:pt x="580" y="925"/>
                  </a:lnTo>
                  <a:lnTo>
                    <a:pt x="706" y="956"/>
                  </a:lnTo>
                  <a:lnTo>
                    <a:pt x="831" y="985"/>
                  </a:lnTo>
                  <a:close/>
                </a:path>
              </a:pathLst>
            </a:custGeom>
            <a:solidFill>
              <a:srgbClr val="C2FF80"/>
            </a:solidFill>
            <a:ln w="9525">
              <a:noFill/>
              <a:round/>
              <a:headEnd/>
              <a:tailEnd/>
            </a:ln>
          </p:spPr>
          <p:txBody>
            <a:bodyPr/>
            <a:lstStyle/>
            <a:p>
              <a:endParaRPr lang="ja-JP" altLang="en-US"/>
            </a:p>
          </p:txBody>
        </p:sp>
        <p:sp>
          <p:nvSpPr>
            <p:cNvPr id="7185" name="Freeform 17"/>
            <p:cNvSpPr>
              <a:spLocks/>
            </p:cNvSpPr>
            <p:nvPr/>
          </p:nvSpPr>
          <p:spPr bwMode="auto">
            <a:xfrm>
              <a:off x="3481" y="2187"/>
              <a:ext cx="1227" cy="692"/>
            </a:xfrm>
            <a:custGeom>
              <a:avLst/>
              <a:gdLst/>
              <a:ahLst/>
              <a:cxnLst>
                <a:cxn ang="0">
                  <a:pos x="1225" y="502"/>
                </a:cxn>
                <a:cxn ang="0">
                  <a:pos x="1214" y="482"/>
                </a:cxn>
                <a:cxn ang="0">
                  <a:pos x="1191" y="450"/>
                </a:cxn>
                <a:cxn ang="0">
                  <a:pos x="1141" y="383"/>
                </a:cxn>
                <a:cxn ang="0">
                  <a:pos x="1056" y="275"/>
                </a:cxn>
                <a:cxn ang="0">
                  <a:pos x="962" y="175"/>
                </a:cxn>
                <a:cxn ang="0">
                  <a:pos x="887" y="114"/>
                </a:cxn>
                <a:cxn ang="0">
                  <a:pos x="807" y="68"/>
                </a:cxn>
                <a:cxn ang="0">
                  <a:pos x="722" y="33"/>
                </a:cxn>
                <a:cxn ang="0">
                  <a:pos x="636" y="10"/>
                </a:cxn>
                <a:cxn ang="0">
                  <a:pos x="545" y="0"/>
                </a:cxn>
                <a:cxn ang="0">
                  <a:pos x="453" y="2"/>
                </a:cxn>
                <a:cxn ang="0">
                  <a:pos x="271" y="39"/>
                </a:cxn>
                <a:cxn ang="0">
                  <a:pos x="169" y="79"/>
                </a:cxn>
                <a:cxn ang="0">
                  <a:pos x="83" y="125"/>
                </a:cxn>
                <a:cxn ang="0">
                  <a:pos x="23" y="162"/>
                </a:cxn>
                <a:cxn ang="0">
                  <a:pos x="6" y="173"/>
                </a:cxn>
                <a:cxn ang="0">
                  <a:pos x="0" y="177"/>
                </a:cxn>
                <a:cxn ang="0">
                  <a:pos x="2" y="183"/>
                </a:cxn>
                <a:cxn ang="0">
                  <a:pos x="12" y="202"/>
                </a:cxn>
                <a:cxn ang="0">
                  <a:pos x="40" y="265"/>
                </a:cxn>
                <a:cxn ang="0">
                  <a:pos x="86" y="346"/>
                </a:cxn>
                <a:cxn ang="0">
                  <a:pos x="144" y="427"/>
                </a:cxn>
                <a:cxn ang="0">
                  <a:pos x="190" y="473"/>
                </a:cxn>
                <a:cxn ang="0">
                  <a:pos x="315" y="565"/>
                </a:cxn>
                <a:cxn ang="0">
                  <a:pos x="463" y="640"/>
                </a:cxn>
                <a:cxn ang="0">
                  <a:pos x="574" y="678"/>
                </a:cxn>
                <a:cxn ang="0">
                  <a:pos x="643" y="690"/>
                </a:cxn>
                <a:cxn ang="0">
                  <a:pos x="724" y="690"/>
                </a:cxn>
                <a:cxn ang="0">
                  <a:pos x="810" y="674"/>
                </a:cxn>
                <a:cxn ang="0">
                  <a:pos x="922" y="634"/>
                </a:cxn>
                <a:cxn ang="0">
                  <a:pos x="1227" y="503"/>
                </a:cxn>
              </a:cxnLst>
              <a:rect l="0" t="0" r="r" b="b"/>
              <a:pathLst>
                <a:path w="1227" h="692">
                  <a:moveTo>
                    <a:pt x="1227" y="503"/>
                  </a:moveTo>
                  <a:lnTo>
                    <a:pt x="1225" y="502"/>
                  </a:lnTo>
                  <a:lnTo>
                    <a:pt x="1221" y="494"/>
                  </a:lnTo>
                  <a:lnTo>
                    <a:pt x="1214" y="482"/>
                  </a:lnTo>
                  <a:lnTo>
                    <a:pt x="1202" y="469"/>
                  </a:lnTo>
                  <a:lnTo>
                    <a:pt x="1191" y="450"/>
                  </a:lnTo>
                  <a:lnTo>
                    <a:pt x="1175" y="431"/>
                  </a:lnTo>
                  <a:lnTo>
                    <a:pt x="1141" y="383"/>
                  </a:lnTo>
                  <a:lnTo>
                    <a:pt x="1100" y="329"/>
                  </a:lnTo>
                  <a:lnTo>
                    <a:pt x="1056" y="275"/>
                  </a:lnTo>
                  <a:lnTo>
                    <a:pt x="1008" y="223"/>
                  </a:lnTo>
                  <a:lnTo>
                    <a:pt x="962" y="175"/>
                  </a:lnTo>
                  <a:lnTo>
                    <a:pt x="926" y="142"/>
                  </a:lnTo>
                  <a:lnTo>
                    <a:pt x="887" y="114"/>
                  </a:lnTo>
                  <a:lnTo>
                    <a:pt x="847" y="89"/>
                  </a:lnTo>
                  <a:lnTo>
                    <a:pt x="807" y="68"/>
                  </a:lnTo>
                  <a:lnTo>
                    <a:pt x="766" y="48"/>
                  </a:lnTo>
                  <a:lnTo>
                    <a:pt x="722" y="33"/>
                  </a:lnTo>
                  <a:lnTo>
                    <a:pt x="680" y="20"/>
                  </a:lnTo>
                  <a:lnTo>
                    <a:pt x="636" y="10"/>
                  </a:lnTo>
                  <a:lnTo>
                    <a:pt x="590" y="4"/>
                  </a:lnTo>
                  <a:lnTo>
                    <a:pt x="545" y="0"/>
                  </a:lnTo>
                  <a:lnTo>
                    <a:pt x="499" y="0"/>
                  </a:lnTo>
                  <a:lnTo>
                    <a:pt x="453" y="2"/>
                  </a:lnTo>
                  <a:lnTo>
                    <a:pt x="363" y="16"/>
                  </a:lnTo>
                  <a:lnTo>
                    <a:pt x="271" y="39"/>
                  </a:lnTo>
                  <a:lnTo>
                    <a:pt x="219" y="58"/>
                  </a:lnTo>
                  <a:lnTo>
                    <a:pt x="169" y="79"/>
                  </a:lnTo>
                  <a:lnTo>
                    <a:pt x="123" y="102"/>
                  </a:lnTo>
                  <a:lnTo>
                    <a:pt x="83" y="125"/>
                  </a:lnTo>
                  <a:lnTo>
                    <a:pt x="48" y="144"/>
                  </a:lnTo>
                  <a:lnTo>
                    <a:pt x="23" y="162"/>
                  </a:lnTo>
                  <a:lnTo>
                    <a:pt x="13" y="167"/>
                  </a:lnTo>
                  <a:lnTo>
                    <a:pt x="6" y="173"/>
                  </a:lnTo>
                  <a:lnTo>
                    <a:pt x="2" y="175"/>
                  </a:lnTo>
                  <a:lnTo>
                    <a:pt x="0" y="177"/>
                  </a:lnTo>
                  <a:lnTo>
                    <a:pt x="0" y="179"/>
                  </a:lnTo>
                  <a:lnTo>
                    <a:pt x="2" y="183"/>
                  </a:lnTo>
                  <a:lnTo>
                    <a:pt x="6" y="192"/>
                  </a:lnTo>
                  <a:lnTo>
                    <a:pt x="12" y="202"/>
                  </a:lnTo>
                  <a:lnTo>
                    <a:pt x="23" y="229"/>
                  </a:lnTo>
                  <a:lnTo>
                    <a:pt x="40" y="265"/>
                  </a:lnTo>
                  <a:lnTo>
                    <a:pt x="62" y="304"/>
                  </a:lnTo>
                  <a:lnTo>
                    <a:pt x="86" y="346"/>
                  </a:lnTo>
                  <a:lnTo>
                    <a:pt x="113" y="386"/>
                  </a:lnTo>
                  <a:lnTo>
                    <a:pt x="144" y="427"/>
                  </a:lnTo>
                  <a:lnTo>
                    <a:pt x="165" y="450"/>
                  </a:lnTo>
                  <a:lnTo>
                    <a:pt x="190" y="473"/>
                  </a:lnTo>
                  <a:lnTo>
                    <a:pt x="248" y="519"/>
                  </a:lnTo>
                  <a:lnTo>
                    <a:pt x="315" y="565"/>
                  </a:lnTo>
                  <a:lnTo>
                    <a:pt x="388" y="605"/>
                  </a:lnTo>
                  <a:lnTo>
                    <a:pt x="463" y="640"/>
                  </a:lnTo>
                  <a:lnTo>
                    <a:pt x="538" y="669"/>
                  </a:lnTo>
                  <a:lnTo>
                    <a:pt x="574" y="678"/>
                  </a:lnTo>
                  <a:lnTo>
                    <a:pt x="611" y="686"/>
                  </a:lnTo>
                  <a:lnTo>
                    <a:pt x="643" y="690"/>
                  </a:lnTo>
                  <a:lnTo>
                    <a:pt x="676" y="692"/>
                  </a:lnTo>
                  <a:lnTo>
                    <a:pt x="724" y="690"/>
                  </a:lnTo>
                  <a:lnTo>
                    <a:pt x="768" y="684"/>
                  </a:lnTo>
                  <a:lnTo>
                    <a:pt x="810" y="674"/>
                  </a:lnTo>
                  <a:lnTo>
                    <a:pt x="849" y="661"/>
                  </a:lnTo>
                  <a:lnTo>
                    <a:pt x="922" y="634"/>
                  </a:lnTo>
                  <a:lnTo>
                    <a:pt x="989" y="605"/>
                  </a:lnTo>
                  <a:lnTo>
                    <a:pt x="1227" y="503"/>
                  </a:lnTo>
                  <a:close/>
                </a:path>
              </a:pathLst>
            </a:custGeom>
            <a:solidFill>
              <a:srgbClr val="C2FF80"/>
            </a:solidFill>
            <a:ln w="9525">
              <a:noFill/>
              <a:round/>
              <a:headEnd/>
              <a:tailEnd/>
            </a:ln>
          </p:spPr>
          <p:txBody>
            <a:bodyPr/>
            <a:lstStyle/>
            <a:p>
              <a:endParaRPr lang="ja-JP" altLang="en-US"/>
            </a:p>
          </p:txBody>
        </p:sp>
        <p:sp>
          <p:nvSpPr>
            <p:cNvPr id="7186" name="Freeform 18"/>
            <p:cNvSpPr>
              <a:spLocks/>
            </p:cNvSpPr>
            <p:nvPr/>
          </p:nvSpPr>
          <p:spPr bwMode="auto">
            <a:xfrm>
              <a:off x="3473" y="1404"/>
              <a:ext cx="1185" cy="705"/>
            </a:xfrm>
            <a:custGeom>
              <a:avLst/>
              <a:gdLst/>
              <a:ahLst/>
              <a:cxnLst>
                <a:cxn ang="0">
                  <a:pos x="1183" y="115"/>
                </a:cxn>
                <a:cxn ang="0">
                  <a:pos x="1162" y="109"/>
                </a:cxn>
                <a:cxn ang="0">
                  <a:pos x="1124" y="96"/>
                </a:cxn>
                <a:cxn ang="0">
                  <a:pos x="1045" y="69"/>
                </a:cxn>
                <a:cxn ang="0">
                  <a:pos x="913" y="33"/>
                </a:cxn>
                <a:cxn ang="0">
                  <a:pos x="778" y="6"/>
                </a:cxn>
                <a:cxn ang="0">
                  <a:pos x="682" y="0"/>
                </a:cxn>
                <a:cxn ang="0">
                  <a:pos x="590" y="10"/>
                </a:cxn>
                <a:cxn ang="0">
                  <a:pos x="500" y="31"/>
                </a:cxn>
                <a:cxn ang="0">
                  <a:pos x="417" y="65"/>
                </a:cxn>
                <a:cxn ang="0">
                  <a:pos x="338" y="109"/>
                </a:cxn>
                <a:cxn ang="0">
                  <a:pos x="265" y="165"/>
                </a:cxn>
                <a:cxn ang="0">
                  <a:pos x="198" y="228"/>
                </a:cxn>
                <a:cxn ang="0">
                  <a:pos x="108" y="347"/>
                </a:cxn>
                <a:cxn ang="0">
                  <a:pos x="56" y="440"/>
                </a:cxn>
                <a:cxn ang="0">
                  <a:pos x="21" y="518"/>
                </a:cxn>
                <a:cxn ang="0">
                  <a:pos x="6" y="559"/>
                </a:cxn>
                <a:cxn ang="0">
                  <a:pos x="0" y="572"/>
                </a:cxn>
                <a:cxn ang="0">
                  <a:pos x="2" y="576"/>
                </a:cxn>
                <a:cxn ang="0">
                  <a:pos x="14" y="582"/>
                </a:cxn>
                <a:cxn ang="0">
                  <a:pos x="50" y="603"/>
                </a:cxn>
                <a:cxn ang="0">
                  <a:pos x="125" y="641"/>
                </a:cxn>
                <a:cxn ang="0">
                  <a:pos x="217" y="678"/>
                </a:cxn>
                <a:cxn ang="0">
                  <a:pos x="296" y="697"/>
                </a:cxn>
                <a:cxn ang="0">
                  <a:pos x="404" y="705"/>
                </a:cxn>
                <a:cxn ang="0">
                  <a:pos x="567" y="693"/>
                </a:cxn>
                <a:cxn ang="0">
                  <a:pos x="726" y="655"/>
                </a:cxn>
                <a:cxn ang="0">
                  <a:pos x="793" y="626"/>
                </a:cxn>
                <a:cxn ang="0">
                  <a:pos x="851" y="591"/>
                </a:cxn>
                <a:cxn ang="0">
                  <a:pos x="920" y="532"/>
                </a:cxn>
                <a:cxn ang="0">
                  <a:pos x="972" y="467"/>
                </a:cxn>
                <a:cxn ang="0">
                  <a:pos x="1016" y="399"/>
                </a:cxn>
                <a:cxn ang="0">
                  <a:pos x="1053" y="338"/>
                </a:cxn>
                <a:cxn ang="0">
                  <a:pos x="1185" y="117"/>
                </a:cxn>
              </a:cxnLst>
              <a:rect l="0" t="0" r="r" b="b"/>
              <a:pathLst>
                <a:path w="1185" h="705">
                  <a:moveTo>
                    <a:pt x="1185" y="117"/>
                  </a:moveTo>
                  <a:lnTo>
                    <a:pt x="1183" y="115"/>
                  </a:lnTo>
                  <a:lnTo>
                    <a:pt x="1174" y="113"/>
                  </a:lnTo>
                  <a:lnTo>
                    <a:pt x="1162" y="109"/>
                  </a:lnTo>
                  <a:lnTo>
                    <a:pt x="1145" y="102"/>
                  </a:lnTo>
                  <a:lnTo>
                    <a:pt x="1124" y="96"/>
                  </a:lnTo>
                  <a:lnTo>
                    <a:pt x="1101" y="88"/>
                  </a:lnTo>
                  <a:lnTo>
                    <a:pt x="1045" y="69"/>
                  </a:lnTo>
                  <a:lnTo>
                    <a:pt x="980" y="50"/>
                  </a:lnTo>
                  <a:lnTo>
                    <a:pt x="913" y="33"/>
                  </a:lnTo>
                  <a:lnTo>
                    <a:pt x="843" y="17"/>
                  </a:lnTo>
                  <a:lnTo>
                    <a:pt x="778" y="6"/>
                  </a:lnTo>
                  <a:lnTo>
                    <a:pt x="730" y="2"/>
                  </a:lnTo>
                  <a:lnTo>
                    <a:pt x="682" y="0"/>
                  </a:lnTo>
                  <a:lnTo>
                    <a:pt x="634" y="4"/>
                  </a:lnTo>
                  <a:lnTo>
                    <a:pt x="590" y="10"/>
                  </a:lnTo>
                  <a:lnTo>
                    <a:pt x="544" y="19"/>
                  </a:lnTo>
                  <a:lnTo>
                    <a:pt x="500" y="31"/>
                  </a:lnTo>
                  <a:lnTo>
                    <a:pt x="457" y="46"/>
                  </a:lnTo>
                  <a:lnTo>
                    <a:pt x="417" y="65"/>
                  </a:lnTo>
                  <a:lnTo>
                    <a:pt x="377" y="86"/>
                  </a:lnTo>
                  <a:lnTo>
                    <a:pt x="338" y="109"/>
                  </a:lnTo>
                  <a:lnTo>
                    <a:pt x="300" y="136"/>
                  </a:lnTo>
                  <a:lnTo>
                    <a:pt x="265" y="165"/>
                  </a:lnTo>
                  <a:lnTo>
                    <a:pt x="231" y="196"/>
                  </a:lnTo>
                  <a:lnTo>
                    <a:pt x="198" y="228"/>
                  </a:lnTo>
                  <a:lnTo>
                    <a:pt x="139" y="301"/>
                  </a:lnTo>
                  <a:lnTo>
                    <a:pt x="108" y="347"/>
                  </a:lnTo>
                  <a:lnTo>
                    <a:pt x="79" y="394"/>
                  </a:lnTo>
                  <a:lnTo>
                    <a:pt x="56" y="440"/>
                  </a:lnTo>
                  <a:lnTo>
                    <a:pt x="37" y="482"/>
                  </a:lnTo>
                  <a:lnTo>
                    <a:pt x="21" y="518"/>
                  </a:lnTo>
                  <a:lnTo>
                    <a:pt x="10" y="549"/>
                  </a:lnTo>
                  <a:lnTo>
                    <a:pt x="6" y="559"/>
                  </a:lnTo>
                  <a:lnTo>
                    <a:pt x="2" y="566"/>
                  </a:lnTo>
                  <a:lnTo>
                    <a:pt x="0" y="572"/>
                  </a:lnTo>
                  <a:lnTo>
                    <a:pt x="0" y="574"/>
                  </a:lnTo>
                  <a:lnTo>
                    <a:pt x="2" y="576"/>
                  </a:lnTo>
                  <a:lnTo>
                    <a:pt x="6" y="578"/>
                  </a:lnTo>
                  <a:lnTo>
                    <a:pt x="14" y="582"/>
                  </a:lnTo>
                  <a:lnTo>
                    <a:pt x="23" y="588"/>
                  </a:lnTo>
                  <a:lnTo>
                    <a:pt x="50" y="603"/>
                  </a:lnTo>
                  <a:lnTo>
                    <a:pt x="85" y="622"/>
                  </a:lnTo>
                  <a:lnTo>
                    <a:pt x="125" y="641"/>
                  </a:lnTo>
                  <a:lnTo>
                    <a:pt x="169" y="660"/>
                  </a:lnTo>
                  <a:lnTo>
                    <a:pt x="217" y="678"/>
                  </a:lnTo>
                  <a:lnTo>
                    <a:pt x="265" y="691"/>
                  </a:lnTo>
                  <a:lnTo>
                    <a:pt x="296" y="697"/>
                  </a:lnTo>
                  <a:lnTo>
                    <a:pt x="331" y="701"/>
                  </a:lnTo>
                  <a:lnTo>
                    <a:pt x="404" y="705"/>
                  </a:lnTo>
                  <a:lnTo>
                    <a:pt x="484" y="703"/>
                  </a:lnTo>
                  <a:lnTo>
                    <a:pt x="567" y="693"/>
                  </a:lnTo>
                  <a:lnTo>
                    <a:pt x="649" y="676"/>
                  </a:lnTo>
                  <a:lnTo>
                    <a:pt x="726" y="655"/>
                  </a:lnTo>
                  <a:lnTo>
                    <a:pt x="761" y="641"/>
                  </a:lnTo>
                  <a:lnTo>
                    <a:pt x="793" y="626"/>
                  </a:lnTo>
                  <a:lnTo>
                    <a:pt x="824" y="609"/>
                  </a:lnTo>
                  <a:lnTo>
                    <a:pt x="851" y="591"/>
                  </a:lnTo>
                  <a:lnTo>
                    <a:pt x="888" y="563"/>
                  </a:lnTo>
                  <a:lnTo>
                    <a:pt x="920" y="532"/>
                  </a:lnTo>
                  <a:lnTo>
                    <a:pt x="947" y="499"/>
                  </a:lnTo>
                  <a:lnTo>
                    <a:pt x="972" y="467"/>
                  </a:lnTo>
                  <a:lnTo>
                    <a:pt x="995" y="434"/>
                  </a:lnTo>
                  <a:lnTo>
                    <a:pt x="1016" y="399"/>
                  </a:lnTo>
                  <a:lnTo>
                    <a:pt x="1035" y="369"/>
                  </a:lnTo>
                  <a:lnTo>
                    <a:pt x="1053" y="338"/>
                  </a:lnTo>
                  <a:lnTo>
                    <a:pt x="1120" y="228"/>
                  </a:lnTo>
                  <a:lnTo>
                    <a:pt x="1185" y="117"/>
                  </a:lnTo>
                  <a:close/>
                </a:path>
              </a:pathLst>
            </a:custGeom>
            <a:solidFill>
              <a:srgbClr val="C2FF80"/>
            </a:solidFill>
            <a:ln w="9525">
              <a:noFill/>
              <a:round/>
              <a:headEnd/>
              <a:tailEnd/>
            </a:ln>
          </p:spPr>
          <p:txBody>
            <a:bodyPr/>
            <a:lstStyle/>
            <a:p>
              <a:endParaRPr lang="ja-JP" altLang="en-US"/>
            </a:p>
          </p:txBody>
        </p:sp>
        <p:sp>
          <p:nvSpPr>
            <p:cNvPr id="7187" name="Freeform 19"/>
            <p:cNvSpPr>
              <a:spLocks/>
            </p:cNvSpPr>
            <p:nvPr/>
          </p:nvSpPr>
          <p:spPr bwMode="auto">
            <a:xfrm>
              <a:off x="3193" y="603"/>
              <a:ext cx="772" cy="1066"/>
            </a:xfrm>
            <a:custGeom>
              <a:avLst/>
              <a:gdLst/>
              <a:ahLst/>
              <a:cxnLst>
                <a:cxn ang="0">
                  <a:pos x="737" y="0"/>
                </a:cxn>
                <a:cxn ang="0">
                  <a:pos x="716" y="8"/>
                </a:cxn>
                <a:cxn ang="0">
                  <a:pos x="678" y="19"/>
                </a:cxn>
                <a:cxn ang="0">
                  <a:pos x="597" y="44"/>
                </a:cxn>
                <a:cxn ang="0">
                  <a:pos x="469" y="92"/>
                </a:cxn>
                <a:cxn ang="0">
                  <a:pos x="344" y="150"/>
                </a:cxn>
                <a:cxn ang="0">
                  <a:pos x="263" y="202"/>
                </a:cxn>
                <a:cxn ang="0">
                  <a:pos x="194" y="263"/>
                </a:cxn>
                <a:cxn ang="0">
                  <a:pos x="134" y="332"/>
                </a:cxn>
                <a:cxn ang="0">
                  <a:pos x="86" y="409"/>
                </a:cxn>
                <a:cxn ang="0">
                  <a:pos x="48" y="492"/>
                </a:cxn>
                <a:cxn ang="0">
                  <a:pos x="23" y="580"/>
                </a:cxn>
                <a:cxn ang="0">
                  <a:pos x="6" y="670"/>
                </a:cxn>
                <a:cxn ang="0">
                  <a:pos x="2" y="820"/>
                </a:cxn>
                <a:cxn ang="0">
                  <a:pos x="15" y="926"/>
                </a:cxn>
                <a:cxn ang="0">
                  <a:pos x="33" y="1010"/>
                </a:cxn>
                <a:cxn ang="0">
                  <a:pos x="44" y="1051"/>
                </a:cxn>
                <a:cxn ang="0">
                  <a:pos x="48" y="1064"/>
                </a:cxn>
                <a:cxn ang="0">
                  <a:pos x="56" y="1066"/>
                </a:cxn>
                <a:cxn ang="0">
                  <a:pos x="75" y="1064"/>
                </a:cxn>
                <a:cxn ang="0">
                  <a:pos x="144" y="1054"/>
                </a:cxn>
                <a:cxn ang="0">
                  <a:pos x="236" y="1037"/>
                </a:cxn>
                <a:cxn ang="0">
                  <a:pos x="330" y="1006"/>
                </a:cxn>
                <a:cxn ang="0">
                  <a:pos x="388" y="978"/>
                </a:cxn>
                <a:cxn ang="0">
                  <a:pos x="515" y="887"/>
                </a:cxn>
                <a:cxn ang="0">
                  <a:pos x="632" y="770"/>
                </a:cxn>
                <a:cxn ang="0">
                  <a:pos x="703" y="674"/>
                </a:cxn>
                <a:cxn ang="0">
                  <a:pos x="735" y="613"/>
                </a:cxn>
                <a:cxn ang="0">
                  <a:pos x="759" y="536"/>
                </a:cxn>
                <a:cxn ang="0">
                  <a:pos x="772" y="407"/>
                </a:cxn>
                <a:cxn ang="0">
                  <a:pos x="760" y="258"/>
                </a:cxn>
                <a:cxn ang="0">
                  <a:pos x="739" y="0"/>
                </a:cxn>
              </a:cxnLst>
              <a:rect l="0" t="0" r="r" b="b"/>
              <a:pathLst>
                <a:path w="772" h="1066">
                  <a:moveTo>
                    <a:pt x="739" y="0"/>
                  </a:moveTo>
                  <a:lnTo>
                    <a:pt x="737" y="0"/>
                  </a:lnTo>
                  <a:lnTo>
                    <a:pt x="728" y="4"/>
                  </a:lnTo>
                  <a:lnTo>
                    <a:pt x="716" y="8"/>
                  </a:lnTo>
                  <a:lnTo>
                    <a:pt x="699" y="12"/>
                  </a:lnTo>
                  <a:lnTo>
                    <a:pt x="678" y="19"/>
                  </a:lnTo>
                  <a:lnTo>
                    <a:pt x="653" y="27"/>
                  </a:lnTo>
                  <a:lnTo>
                    <a:pt x="597" y="44"/>
                  </a:lnTo>
                  <a:lnTo>
                    <a:pt x="534" y="67"/>
                  </a:lnTo>
                  <a:lnTo>
                    <a:pt x="469" y="92"/>
                  </a:lnTo>
                  <a:lnTo>
                    <a:pt x="403" y="121"/>
                  </a:lnTo>
                  <a:lnTo>
                    <a:pt x="344" y="150"/>
                  </a:lnTo>
                  <a:lnTo>
                    <a:pt x="301" y="175"/>
                  </a:lnTo>
                  <a:lnTo>
                    <a:pt x="263" y="202"/>
                  </a:lnTo>
                  <a:lnTo>
                    <a:pt x="227" y="233"/>
                  </a:lnTo>
                  <a:lnTo>
                    <a:pt x="194" y="263"/>
                  </a:lnTo>
                  <a:lnTo>
                    <a:pt x="163" y="298"/>
                  </a:lnTo>
                  <a:lnTo>
                    <a:pt x="134" y="332"/>
                  </a:lnTo>
                  <a:lnTo>
                    <a:pt x="109" y="371"/>
                  </a:lnTo>
                  <a:lnTo>
                    <a:pt x="86" y="409"/>
                  </a:lnTo>
                  <a:lnTo>
                    <a:pt x="65" y="450"/>
                  </a:lnTo>
                  <a:lnTo>
                    <a:pt x="48" y="492"/>
                  </a:lnTo>
                  <a:lnTo>
                    <a:pt x="35" y="536"/>
                  </a:lnTo>
                  <a:lnTo>
                    <a:pt x="23" y="580"/>
                  </a:lnTo>
                  <a:lnTo>
                    <a:pt x="13" y="624"/>
                  </a:lnTo>
                  <a:lnTo>
                    <a:pt x="6" y="670"/>
                  </a:lnTo>
                  <a:lnTo>
                    <a:pt x="0" y="764"/>
                  </a:lnTo>
                  <a:lnTo>
                    <a:pt x="2" y="820"/>
                  </a:lnTo>
                  <a:lnTo>
                    <a:pt x="8" y="874"/>
                  </a:lnTo>
                  <a:lnTo>
                    <a:pt x="15" y="926"/>
                  </a:lnTo>
                  <a:lnTo>
                    <a:pt x="25" y="970"/>
                  </a:lnTo>
                  <a:lnTo>
                    <a:pt x="33" y="1010"/>
                  </a:lnTo>
                  <a:lnTo>
                    <a:pt x="40" y="1039"/>
                  </a:lnTo>
                  <a:lnTo>
                    <a:pt x="44" y="1051"/>
                  </a:lnTo>
                  <a:lnTo>
                    <a:pt x="46" y="1058"/>
                  </a:lnTo>
                  <a:lnTo>
                    <a:pt x="48" y="1064"/>
                  </a:lnTo>
                  <a:lnTo>
                    <a:pt x="48" y="1066"/>
                  </a:lnTo>
                  <a:lnTo>
                    <a:pt x="56" y="1066"/>
                  </a:lnTo>
                  <a:lnTo>
                    <a:pt x="63" y="1064"/>
                  </a:lnTo>
                  <a:lnTo>
                    <a:pt x="75" y="1064"/>
                  </a:lnTo>
                  <a:lnTo>
                    <a:pt x="106" y="1060"/>
                  </a:lnTo>
                  <a:lnTo>
                    <a:pt x="144" y="1054"/>
                  </a:lnTo>
                  <a:lnTo>
                    <a:pt x="188" y="1047"/>
                  </a:lnTo>
                  <a:lnTo>
                    <a:pt x="236" y="1037"/>
                  </a:lnTo>
                  <a:lnTo>
                    <a:pt x="284" y="1024"/>
                  </a:lnTo>
                  <a:lnTo>
                    <a:pt x="330" y="1006"/>
                  </a:lnTo>
                  <a:lnTo>
                    <a:pt x="359" y="993"/>
                  </a:lnTo>
                  <a:lnTo>
                    <a:pt x="388" y="978"/>
                  </a:lnTo>
                  <a:lnTo>
                    <a:pt x="451" y="937"/>
                  </a:lnTo>
                  <a:lnTo>
                    <a:pt x="515" y="887"/>
                  </a:lnTo>
                  <a:lnTo>
                    <a:pt x="576" y="830"/>
                  </a:lnTo>
                  <a:lnTo>
                    <a:pt x="632" y="770"/>
                  </a:lnTo>
                  <a:lnTo>
                    <a:pt x="682" y="707"/>
                  </a:lnTo>
                  <a:lnTo>
                    <a:pt x="703" y="674"/>
                  </a:lnTo>
                  <a:lnTo>
                    <a:pt x="720" y="643"/>
                  </a:lnTo>
                  <a:lnTo>
                    <a:pt x="735" y="613"/>
                  </a:lnTo>
                  <a:lnTo>
                    <a:pt x="747" y="582"/>
                  </a:lnTo>
                  <a:lnTo>
                    <a:pt x="759" y="536"/>
                  </a:lnTo>
                  <a:lnTo>
                    <a:pt x="768" y="492"/>
                  </a:lnTo>
                  <a:lnTo>
                    <a:pt x="772" y="407"/>
                  </a:lnTo>
                  <a:lnTo>
                    <a:pt x="768" y="330"/>
                  </a:lnTo>
                  <a:lnTo>
                    <a:pt x="760" y="258"/>
                  </a:lnTo>
                  <a:lnTo>
                    <a:pt x="749" y="129"/>
                  </a:lnTo>
                  <a:lnTo>
                    <a:pt x="739" y="0"/>
                  </a:lnTo>
                  <a:close/>
                </a:path>
              </a:pathLst>
            </a:custGeom>
            <a:solidFill>
              <a:srgbClr val="C2FF80"/>
            </a:solidFill>
            <a:ln w="9525">
              <a:noFill/>
              <a:round/>
              <a:headEnd/>
              <a:tailEnd/>
            </a:ln>
          </p:spPr>
          <p:txBody>
            <a:bodyPr/>
            <a:lstStyle/>
            <a:p>
              <a:endParaRPr lang="ja-JP" altLang="en-US"/>
            </a:p>
          </p:txBody>
        </p:sp>
        <p:sp>
          <p:nvSpPr>
            <p:cNvPr id="7188" name="Freeform 20"/>
            <p:cNvSpPr>
              <a:spLocks/>
            </p:cNvSpPr>
            <p:nvPr/>
          </p:nvSpPr>
          <p:spPr bwMode="auto">
            <a:xfrm>
              <a:off x="1970" y="2965"/>
              <a:ext cx="457" cy="467"/>
            </a:xfrm>
            <a:custGeom>
              <a:avLst/>
              <a:gdLst/>
              <a:ahLst/>
              <a:cxnLst>
                <a:cxn ang="0">
                  <a:pos x="313" y="0"/>
                </a:cxn>
                <a:cxn ang="0">
                  <a:pos x="342" y="29"/>
                </a:cxn>
                <a:cxn ang="0">
                  <a:pos x="384" y="69"/>
                </a:cxn>
                <a:cxn ang="0">
                  <a:pos x="426" y="110"/>
                </a:cxn>
                <a:cxn ang="0">
                  <a:pos x="457" y="136"/>
                </a:cxn>
                <a:cxn ang="0">
                  <a:pos x="441" y="156"/>
                </a:cxn>
                <a:cxn ang="0">
                  <a:pos x="426" y="148"/>
                </a:cxn>
                <a:cxn ang="0">
                  <a:pos x="413" y="134"/>
                </a:cxn>
                <a:cxn ang="0">
                  <a:pos x="401" y="131"/>
                </a:cxn>
                <a:cxn ang="0">
                  <a:pos x="380" y="144"/>
                </a:cxn>
                <a:cxn ang="0">
                  <a:pos x="345" y="179"/>
                </a:cxn>
                <a:cxn ang="0">
                  <a:pos x="203" y="326"/>
                </a:cxn>
                <a:cxn ang="0">
                  <a:pos x="161" y="373"/>
                </a:cxn>
                <a:cxn ang="0">
                  <a:pos x="138" y="401"/>
                </a:cxn>
                <a:cxn ang="0">
                  <a:pos x="138" y="417"/>
                </a:cxn>
                <a:cxn ang="0">
                  <a:pos x="146" y="426"/>
                </a:cxn>
                <a:cxn ang="0">
                  <a:pos x="163" y="446"/>
                </a:cxn>
                <a:cxn ang="0">
                  <a:pos x="148" y="467"/>
                </a:cxn>
                <a:cxn ang="0">
                  <a:pos x="132" y="453"/>
                </a:cxn>
                <a:cxn ang="0">
                  <a:pos x="96" y="419"/>
                </a:cxn>
                <a:cxn ang="0">
                  <a:pos x="50" y="375"/>
                </a:cxn>
                <a:cxn ang="0">
                  <a:pos x="13" y="342"/>
                </a:cxn>
                <a:cxn ang="0">
                  <a:pos x="0" y="326"/>
                </a:cxn>
                <a:cxn ang="0">
                  <a:pos x="19" y="309"/>
                </a:cxn>
                <a:cxn ang="0">
                  <a:pos x="40" y="326"/>
                </a:cxn>
                <a:cxn ang="0">
                  <a:pos x="50" y="332"/>
                </a:cxn>
                <a:cxn ang="0">
                  <a:pos x="65" y="332"/>
                </a:cxn>
                <a:cxn ang="0">
                  <a:pos x="92" y="307"/>
                </a:cxn>
                <a:cxn ang="0">
                  <a:pos x="136" y="263"/>
                </a:cxn>
                <a:cxn ang="0">
                  <a:pos x="276" y="113"/>
                </a:cxn>
                <a:cxn ang="0">
                  <a:pos x="311" y="77"/>
                </a:cxn>
                <a:cxn ang="0">
                  <a:pos x="322" y="58"/>
                </a:cxn>
                <a:cxn ang="0">
                  <a:pos x="317" y="46"/>
                </a:cxn>
                <a:cxn ang="0">
                  <a:pos x="294" y="21"/>
                </a:cxn>
                <a:cxn ang="0">
                  <a:pos x="309" y="0"/>
                </a:cxn>
              </a:cxnLst>
              <a:rect l="0" t="0" r="r" b="b"/>
              <a:pathLst>
                <a:path w="457" h="467">
                  <a:moveTo>
                    <a:pt x="309" y="0"/>
                  </a:moveTo>
                  <a:lnTo>
                    <a:pt x="313" y="0"/>
                  </a:lnTo>
                  <a:lnTo>
                    <a:pt x="326" y="14"/>
                  </a:lnTo>
                  <a:lnTo>
                    <a:pt x="342" y="29"/>
                  </a:lnTo>
                  <a:lnTo>
                    <a:pt x="361" y="48"/>
                  </a:lnTo>
                  <a:lnTo>
                    <a:pt x="384" y="69"/>
                  </a:lnTo>
                  <a:lnTo>
                    <a:pt x="407" y="90"/>
                  </a:lnTo>
                  <a:lnTo>
                    <a:pt x="426" y="110"/>
                  </a:lnTo>
                  <a:lnTo>
                    <a:pt x="443" y="123"/>
                  </a:lnTo>
                  <a:lnTo>
                    <a:pt x="457" y="136"/>
                  </a:lnTo>
                  <a:lnTo>
                    <a:pt x="457" y="140"/>
                  </a:lnTo>
                  <a:lnTo>
                    <a:pt x="441" y="156"/>
                  </a:lnTo>
                  <a:lnTo>
                    <a:pt x="438" y="158"/>
                  </a:lnTo>
                  <a:lnTo>
                    <a:pt x="426" y="148"/>
                  </a:lnTo>
                  <a:lnTo>
                    <a:pt x="418" y="140"/>
                  </a:lnTo>
                  <a:lnTo>
                    <a:pt x="413" y="134"/>
                  </a:lnTo>
                  <a:lnTo>
                    <a:pt x="409" y="133"/>
                  </a:lnTo>
                  <a:lnTo>
                    <a:pt x="401" y="131"/>
                  </a:lnTo>
                  <a:lnTo>
                    <a:pt x="392" y="134"/>
                  </a:lnTo>
                  <a:lnTo>
                    <a:pt x="380" y="144"/>
                  </a:lnTo>
                  <a:lnTo>
                    <a:pt x="365" y="158"/>
                  </a:lnTo>
                  <a:lnTo>
                    <a:pt x="345" y="179"/>
                  </a:lnTo>
                  <a:lnTo>
                    <a:pt x="320" y="204"/>
                  </a:lnTo>
                  <a:lnTo>
                    <a:pt x="203" y="326"/>
                  </a:lnTo>
                  <a:lnTo>
                    <a:pt x="180" y="351"/>
                  </a:lnTo>
                  <a:lnTo>
                    <a:pt x="161" y="373"/>
                  </a:lnTo>
                  <a:lnTo>
                    <a:pt x="148" y="390"/>
                  </a:lnTo>
                  <a:lnTo>
                    <a:pt x="138" y="401"/>
                  </a:lnTo>
                  <a:lnTo>
                    <a:pt x="136" y="409"/>
                  </a:lnTo>
                  <a:lnTo>
                    <a:pt x="138" y="417"/>
                  </a:lnTo>
                  <a:lnTo>
                    <a:pt x="140" y="421"/>
                  </a:lnTo>
                  <a:lnTo>
                    <a:pt x="146" y="426"/>
                  </a:lnTo>
                  <a:lnTo>
                    <a:pt x="153" y="436"/>
                  </a:lnTo>
                  <a:lnTo>
                    <a:pt x="163" y="446"/>
                  </a:lnTo>
                  <a:lnTo>
                    <a:pt x="163" y="449"/>
                  </a:lnTo>
                  <a:lnTo>
                    <a:pt x="148" y="467"/>
                  </a:lnTo>
                  <a:lnTo>
                    <a:pt x="144" y="467"/>
                  </a:lnTo>
                  <a:lnTo>
                    <a:pt x="132" y="453"/>
                  </a:lnTo>
                  <a:lnTo>
                    <a:pt x="115" y="438"/>
                  </a:lnTo>
                  <a:lnTo>
                    <a:pt x="96" y="419"/>
                  </a:lnTo>
                  <a:lnTo>
                    <a:pt x="73" y="396"/>
                  </a:lnTo>
                  <a:lnTo>
                    <a:pt x="50" y="375"/>
                  </a:lnTo>
                  <a:lnTo>
                    <a:pt x="31" y="357"/>
                  </a:lnTo>
                  <a:lnTo>
                    <a:pt x="13" y="342"/>
                  </a:lnTo>
                  <a:lnTo>
                    <a:pt x="0" y="330"/>
                  </a:lnTo>
                  <a:lnTo>
                    <a:pt x="0" y="326"/>
                  </a:lnTo>
                  <a:lnTo>
                    <a:pt x="15" y="309"/>
                  </a:lnTo>
                  <a:lnTo>
                    <a:pt x="19" y="309"/>
                  </a:lnTo>
                  <a:lnTo>
                    <a:pt x="31" y="319"/>
                  </a:lnTo>
                  <a:lnTo>
                    <a:pt x="40" y="326"/>
                  </a:lnTo>
                  <a:lnTo>
                    <a:pt x="46" y="330"/>
                  </a:lnTo>
                  <a:lnTo>
                    <a:pt x="50" y="332"/>
                  </a:lnTo>
                  <a:lnTo>
                    <a:pt x="57" y="336"/>
                  </a:lnTo>
                  <a:lnTo>
                    <a:pt x="65" y="332"/>
                  </a:lnTo>
                  <a:lnTo>
                    <a:pt x="77" y="323"/>
                  </a:lnTo>
                  <a:lnTo>
                    <a:pt x="92" y="307"/>
                  </a:lnTo>
                  <a:lnTo>
                    <a:pt x="113" y="288"/>
                  </a:lnTo>
                  <a:lnTo>
                    <a:pt x="136" y="263"/>
                  </a:lnTo>
                  <a:lnTo>
                    <a:pt x="253" y="140"/>
                  </a:lnTo>
                  <a:lnTo>
                    <a:pt x="276" y="113"/>
                  </a:lnTo>
                  <a:lnTo>
                    <a:pt x="296" y="94"/>
                  </a:lnTo>
                  <a:lnTo>
                    <a:pt x="311" y="77"/>
                  </a:lnTo>
                  <a:lnTo>
                    <a:pt x="319" y="65"/>
                  </a:lnTo>
                  <a:lnTo>
                    <a:pt x="322" y="58"/>
                  </a:lnTo>
                  <a:lnTo>
                    <a:pt x="319" y="48"/>
                  </a:lnTo>
                  <a:lnTo>
                    <a:pt x="317" y="46"/>
                  </a:lnTo>
                  <a:lnTo>
                    <a:pt x="313" y="40"/>
                  </a:lnTo>
                  <a:lnTo>
                    <a:pt x="294" y="21"/>
                  </a:lnTo>
                  <a:lnTo>
                    <a:pt x="294" y="15"/>
                  </a:lnTo>
                  <a:lnTo>
                    <a:pt x="309" y="0"/>
                  </a:lnTo>
                  <a:close/>
                </a:path>
              </a:pathLst>
            </a:custGeom>
            <a:solidFill>
              <a:srgbClr val="408000"/>
            </a:solidFill>
            <a:ln w="9525">
              <a:noFill/>
              <a:round/>
              <a:headEnd/>
              <a:tailEnd/>
            </a:ln>
          </p:spPr>
          <p:txBody>
            <a:bodyPr/>
            <a:lstStyle/>
            <a:p>
              <a:endParaRPr lang="ja-JP" altLang="en-US"/>
            </a:p>
          </p:txBody>
        </p:sp>
        <p:sp>
          <p:nvSpPr>
            <p:cNvPr id="7189" name="Freeform 21"/>
            <p:cNvSpPr>
              <a:spLocks/>
            </p:cNvSpPr>
            <p:nvPr/>
          </p:nvSpPr>
          <p:spPr bwMode="auto">
            <a:xfrm>
              <a:off x="1463" y="2402"/>
              <a:ext cx="532" cy="446"/>
            </a:xfrm>
            <a:custGeom>
              <a:avLst/>
              <a:gdLst/>
              <a:ahLst/>
              <a:cxnLst>
                <a:cxn ang="0">
                  <a:pos x="25" y="52"/>
                </a:cxn>
                <a:cxn ang="0">
                  <a:pos x="100" y="27"/>
                </a:cxn>
                <a:cxn ang="0">
                  <a:pos x="111" y="48"/>
                </a:cxn>
                <a:cxn ang="0">
                  <a:pos x="92" y="60"/>
                </a:cxn>
                <a:cxn ang="0">
                  <a:pos x="71" y="70"/>
                </a:cxn>
                <a:cxn ang="0">
                  <a:pos x="57" y="83"/>
                </a:cxn>
                <a:cxn ang="0">
                  <a:pos x="61" y="102"/>
                </a:cxn>
                <a:cxn ang="0">
                  <a:pos x="69" y="131"/>
                </a:cxn>
                <a:cxn ang="0">
                  <a:pos x="92" y="194"/>
                </a:cxn>
                <a:cxn ang="0">
                  <a:pos x="119" y="185"/>
                </a:cxn>
                <a:cxn ang="0">
                  <a:pos x="176" y="164"/>
                </a:cxn>
                <a:cxn ang="0">
                  <a:pos x="380" y="89"/>
                </a:cxn>
                <a:cxn ang="0">
                  <a:pos x="426" y="70"/>
                </a:cxn>
                <a:cxn ang="0">
                  <a:pos x="445" y="58"/>
                </a:cxn>
                <a:cxn ang="0">
                  <a:pos x="447" y="45"/>
                </a:cxn>
                <a:cxn ang="0">
                  <a:pos x="441" y="25"/>
                </a:cxn>
                <a:cxn ang="0">
                  <a:pos x="438" y="8"/>
                </a:cxn>
                <a:cxn ang="0">
                  <a:pos x="465" y="2"/>
                </a:cxn>
                <a:cxn ang="0">
                  <a:pos x="476" y="41"/>
                </a:cxn>
                <a:cxn ang="0">
                  <a:pos x="495" y="96"/>
                </a:cxn>
                <a:cxn ang="0">
                  <a:pos x="516" y="152"/>
                </a:cxn>
                <a:cxn ang="0">
                  <a:pos x="532" y="189"/>
                </a:cxn>
                <a:cxn ang="0">
                  <a:pos x="509" y="200"/>
                </a:cxn>
                <a:cxn ang="0">
                  <a:pos x="499" y="185"/>
                </a:cxn>
                <a:cxn ang="0">
                  <a:pos x="491" y="168"/>
                </a:cxn>
                <a:cxn ang="0">
                  <a:pos x="482" y="158"/>
                </a:cxn>
                <a:cxn ang="0">
                  <a:pos x="459" y="162"/>
                </a:cxn>
                <a:cxn ang="0">
                  <a:pos x="413" y="175"/>
                </a:cxn>
                <a:cxn ang="0">
                  <a:pos x="209" y="250"/>
                </a:cxn>
                <a:cxn ang="0">
                  <a:pos x="150" y="273"/>
                </a:cxn>
                <a:cxn ang="0">
                  <a:pos x="125" y="283"/>
                </a:cxn>
                <a:cxn ang="0">
                  <a:pos x="150" y="350"/>
                </a:cxn>
                <a:cxn ang="0">
                  <a:pos x="163" y="381"/>
                </a:cxn>
                <a:cxn ang="0">
                  <a:pos x="175" y="392"/>
                </a:cxn>
                <a:cxn ang="0">
                  <a:pos x="196" y="390"/>
                </a:cxn>
                <a:cxn ang="0">
                  <a:pos x="234" y="383"/>
                </a:cxn>
                <a:cxn ang="0">
                  <a:pos x="238" y="406"/>
                </a:cxn>
                <a:cxn ang="0">
                  <a:pos x="144" y="446"/>
                </a:cxn>
                <a:cxn ang="0">
                  <a:pos x="138" y="438"/>
                </a:cxn>
                <a:cxn ang="0">
                  <a:pos x="132" y="415"/>
                </a:cxn>
                <a:cxn ang="0">
                  <a:pos x="121" y="383"/>
                </a:cxn>
                <a:cxn ang="0">
                  <a:pos x="105" y="340"/>
                </a:cxn>
                <a:cxn ang="0">
                  <a:pos x="50" y="191"/>
                </a:cxn>
                <a:cxn ang="0">
                  <a:pos x="19" y="108"/>
                </a:cxn>
                <a:cxn ang="0">
                  <a:pos x="4" y="71"/>
                </a:cxn>
                <a:cxn ang="0">
                  <a:pos x="2" y="58"/>
                </a:cxn>
              </a:cxnLst>
              <a:rect l="0" t="0" r="r" b="b"/>
              <a:pathLst>
                <a:path w="532" h="446">
                  <a:moveTo>
                    <a:pt x="2" y="58"/>
                  </a:moveTo>
                  <a:lnTo>
                    <a:pt x="25" y="52"/>
                  </a:lnTo>
                  <a:lnTo>
                    <a:pt x="50" y="45"/>
                  </a:lnTo>
                  <a:lnTo>
                    <a:pt x="100" y="27"/>
                  </a:lnTo>
                  <a:lnTo>
                    <a:pt x="104" y="29"/>
                  </a:lnTo>
                  <a:lnTo>
                    <a:pt x="111" y="48"/>
                  </a:lnTo>
                  <a:lnTo>
                    <a:pt x="109" y="52"/>
                  </a:lnTo>
                  <a:lnTo>
                    <a:pt x="92" y="60"/>
                  </a:lnTo>
                  <a:lnTo>
                    <a:pt x="79" y="66"/>
                  </a:lnTo>
                  <a:lnTo>
                    <a:pt x="71" y="70"/>
                  </a:lnTo>
                  <a:lnTo>
                    <a:pt x="65" y="73"/>
                  </a:lnTo>
                  <a:lnTo>
                    <a:pt x="57" y="83"/>
                  </a:lnTo>
                  <a:lnTo>
                    <a:pt x="59" y="96"/>
                  </a:lnTo>
                  <a:lnTo>
                    <a:pt x="61" y="102"/>
                  </a:lnTo>
                  <a:lnTo>
                    <a:pt x="63" y="114"/>
                  </a:lnTo>
                  <a:lnTo>
                    <a:pt x="69" y="131"/>
                  </a:lnTo>
                  <a:lnTo>
                    <a:pt x="79" y="154"/>
                  </a:lnTo>
                  <a:lnTo>
                    <a:pt x="92" y="194"/>
                  </a:lnTo>
                  <a:lnTo>
                    <a:pt x="102" y="191"/>
                  </a:lnTo>
                  <a:lnTo>
                    <a:pt x="119" y="185"/>
                  </a:lnTo>
                  <a:lnTo>
                    <a:pt x="144" y="177"/>
                  </a:lnTo>
                  <a:lnTo>
                    <a:pt x="176" y="164"/>
                  </a:lnTo>
                  <a:lnTo>
                    <a:pt x="347" y="102"/>
                  </a:lnTo>
                  <a:lnTo>
                    <a:pt x="380" y="89"/>
                  </a:lnTo>
                  <a:lnTo>
                    <a:pt x="407" y="79"/>
                  </a:lnTo>
                  <a:lnTo>
                    <a:pt x="426" y="70"/>
                  </a:lnTo>
                  <a:lnTo>
                    <a:pt x="440" y="64"/>
                  </a:lnTo>
                  <a:lnTo>
                    <a:pt x="445" y="58"/>
                  </a:lnTo>
                  <a:lnTo>
                    <a:pt x="447" y="48"/>
                  </a:lnTo>
                  <a:lnTo>
                    <a:pt x="447" y="45"/>
                  </a:lnTo>
                  <a:lnTo>
                    <a:pt x="445" y="37"/>
                  </a:lnTo>
                  <a:lnTo>
                    <a:pt x="441" y="25"/>
                  </a:lnTo>
                  <a:lnTo>
                    <a:pt x="438" y="12"/>
                  </a:lnTo>
                  <a:lnTo>
                    <a:pt x="438" y="8"/>
                  </a:lnTo>
                  <a:lnTo>
                    <a:pt x="459" y="0"/>
                  </a:lnTo>
                  <a:lnTo>
                    <a:pt x="465" y="2"/>
                  </a:lnTo>
                  <a:lnTo>
                    <a:pt x="470" y="20"/>
                  </a:lnTo>
                  <a:lnTo>
                    <a:pt x="476" y="41"/>
                  </a:lnTo>
                  <a:lnTo>
                    <a:pt x="486" y="68"/>
                  </a:lnTo>
                  <a:lnTo>
                    <a:pt x="495" y="96"/>
                  </a:lnTo>
                  <a:lnTo>
                    <a:pt x="507" y="125"/>
                  </a:lnTo>
                  <a:lnTo>
                    <a:pt x="516" y="152"/>
                  </a:lnTo>
                  <a:lnTo>
                    <a:pt x="524" y="171"/>
                  </a:lnTo>
                  <a:lnTo>
                    <a:pt x="532" y="189"/>
                  </a:lnTo>
                  <a:lnTo>
                    <a:pt x="530" y="192"/>
                  </a:lnTo>
                  <a:lnTo>
                    <a:pt x="509" y="200"/>
                  </a:lnTo>
                  <a:lnTo>
                    <a:pt x="505" y="198"/>
                  </a:lnTo>
                  <a:lnTo>
                    <a:pt x="499" y="185"/>
                  </a:lnTo>
                  <a:lnTo>
                    <a:pt x="495" y="173"/>
                  </a:lnTo>
                  <a:lnTo>
                    <a:pt x="491" y="168"/>
                  </a:lnTo>
                  <a:lnTo>
                    <a:pt x="489" y="164"/>
                  </a:lnTo>
                  <a:lnTo>
                    <a:pt x="482" y="158"/>
                  </a:lnTo>
                  <a:lnTo>
                    <a:pt x="474" y="158"/>
                  </a:lnTo>
                  <a:lnTo>
                    <a:pt x="459" y="162"/>
                  </a:lnTo>
                  <a:lnTo>
                    <a:pt x="440" y="168"/>
                  </a:lnTo>
                  <a:lnTo>
                    <a:pt x="413" y="175"/>
                  </a:lnTo>
                  <a:lnTo>
                    <a:pt x="380" y="187"/>
                  </a:lnTo>
                  <a:lnTo>
                    <a:pt x="209" y="250"/>
                  </a:lnTo>
                  <a:lnTo>
                    <a:pt x="176" y="264"/>
                  </a:lnTo>
                  <a:lnTo>
                    <a:pt x="150" y="273"/>
                  </a:lnTo>
                  <a:lnTo>
                    <a:pt x="132" y="279"/>
                  </a:lnTo>
                  <a:lnTo>
                    <a:pt x="125" y="283"/>
                  </a:lnTo>
                  <a:lnTo>
                    <a:pt x="142" y="325"/>
                  </a:lnTo>
                  <a:lnTo>
                    <a:pt x="150" y="350"/>
                  </a:lnTo>
                  <a:lnTo>
                    <a:pt x="157" y="369"/>
                  </a:lnTo>
                  <a:lnTo>
                    <a:pt x="163" y="381"/>
                  </a:lnTo>
                  <a:lnTo>
                    <a:pt x="167" y="388"/>
                  </a:lnTo>
                  <a:lnTo>
                    <a:pt x="175" y="392"/>
                  </a:lnTo>
                  <a:lnTo>
                    <a:pt x="182" y="392"/>
                  </a:lnTo>
                  <a:lnTo>
                    <a:pt x="196" y="390"/>
                  </a:lnTo>
                  <a:lnTo>
                    <a:pt x="228" y="381"/>
                  </a:lnTo>
                  <a:lnTo>
                    <a:pt x="234" y="383"/>
                  </a:lnTo>
                  <a:lnTo>
                    <a:pt x="240" y="402"/>
                  </a:lnTo>
                  <a:lnTo>
                    <a:pt x="238" y="406"/>
                  </a:lnTo>
                  <a:lnTo>
                    <a:pt x="188" y="425"/>
                  </a:lnTo>
                  <a:lnTo>
                    <a:pt x="144" y="446"/>
                  </a:lnTo>
                  <a:lnTo>
                    <a:pt x="140" y="444"/>
                  </a:lnTo>
                  <a:lnTo>
                    <a:pt x="138" y="438"/>
                  </a:lnTo>
                  <a:lnTo>
                    <a:pt x="136" y="429"/>
                  </a:lnTo>
                  <a:lnTo>
                    <a:pt x="132" y="415"/>
                  </a:lnTo>
                  <a:lnTo>
                    <a:pt x="127" y="402"/>
                  </a:lnTo>
                  <a:lnTo>
                    <a:pt x="121" y="383"/>
                  </a:lnTo>
                  <a:lnTo>
                    <a:pt x="113" y="363"/>
                  </a:lnTo>
                  <a:lnTo>
                    <a:pt x="105" y="340"/>
                  </a:lnTo>
                  <a:lnTo>
                    <a:pt x="96" y="313"/>
                  </a:lnTo>
                  <a:lnTo>
                    <a:pt x="50" y="191"/>
                  </a:lnTo>
                  <a:lnTo>
                    <a:pt x="32" y="144"/>
                  </a:lnTo>
                  <a:lnTo>
                    <a:pt x="19" y="108"/>
                  </a:lnTo>
                  <a:lnTo>
                    <a:pt x="8" y="81"/>
                  </a:lnTo>
                  <a:lnTo>
                    <a:pt x="4" y="71"/>
                  </a:lnTo>
                  <a:lnTo>
                    <a:pt x="0" y="64"/>
                  </a:lnTo>
                  <a:lnTo>
                    <a:pt x="2" y="58"/>
                  </a:lnTo>
                  <a:close/>
                </a:path>
              </a:pathLst>
            </a:custGeom>
            <a:solidFill>
              <a:srgbClr val="408000"/>
            </a:solidFill>
            <a:ln w="9525">
              <a:noFill/>
              <a:round/>
              <a:headEnd/>
              <a:tailEnd/>
            </a:ln>
          </p:spPr>
          <p:txBody>
            <a:bodyPr/>
            <a:lstStyle/>
            <a:p>
              <a:endParaRPr lang="ja-JP" altLang="en-US"/>
            </a:p>
          </p:txBody>
        </p:sp>
        <p:sp>
          <p:nvSpPr>
            <p:cNvPr id="7190" name="Freeform 22"/>
            <p:cNvSpPr>
              <a:spLocks/>
            </p:cNvSpPr>
            <p:nvPr/>
          </p:nvSpPr>
          <p:spPr bwMode="auto">
            <a:xfrm>
              <a:off x="1924" y="985"/>
              <a:ext cx="438" cy="503"/>
            </a:xfrm>
            <a:custGeom>
              <a:avLst/>
              <a:gdLst/>
              <a:ahLst/>
              <a:cxnLst>
                <a:cxn ang="0">
                  <a:pos x="407" y="198"/>
                </a:cxn>
                <a:cxn ang="0">
                  <a:pos x="430" y="242"/>
                </a:cxn>
                <a:cxn ang="0">
                  <a:pos x="438" y="288"/>
                </a:cxn>
                <a:cxn ang="0">
                  <a:pos x="434" y="331"/>
                </a:cxn>
                <a:cxn ang="0">
                  <a:pos x="405" y="392"/>
                </a:cxn>
                <a:cxn ang="0">
                  <a:pos x="372" y="430"/>
                </a:cxn>
                <a:cxn ang="0">
                  <a:pos x="320" y="473"/>
                </a:cxn>
                <a:cxn ang="0">
                  <a:pos x="257" y="503"/>
                </a:cxn>
                <a:cxn ang="0">
                  <a:pos x="238" y="484"/>
                </a:cxn>
                <a:cxn ang="0">
                  <a:pos x="203" y="446"/>
                </a:cxn>
                <a:cxn ang="0">
                  <a:pos x="180" y="417"/>
                </a:cxn>
                <a:cxn ang="0">
                  <a:pos x="199" y="404"/>
                </a:cxn>
                <a:cxn ang="0">
                  <a:pos x="221" y="423"/>
                </a:cxn>
                <a:cxn ang="0">
                  <a:pos x="267" y="440"/>
                </a:cxn>
                <a:cxn ang="0">
                  <a:pos x="326" y="419"/>
                </a:cxn>
                <a:cxn ang="0">
                  <a:pos x="370" y="375"/>
                </a:cxn>
                <a:cxn ang="0">
                  <a:pos x="386" y="329"/>
                </a:cxn>
                <a:cxn ang="0">
                  <a:pos x="372" y="281"/>
                </a:cxn>
                <a:cxn ang="0">
                  <a:pos x="342" y="250"/>
                </a:cxn>
                <a:cxn ang="0">
                  <a:pos x="307" y="242"/>
                </a:cxn>
                <a:cxn ang="0">
                  <a:pos x="269" y="256"/>
                </a:cxn>
                <a:cxn ang="0">
                  <a:pos x="242" y="275"/>
                </a:cxn>
                <a:cxn ang="0">
                  <a:pos x="182" y="315"/>
                </a:cxn>
                <a:cxn ang="0">
                  <a:pos x="140" y="333"/>
                </a:cxn>
                <a:cxn ang="0">
                  <a:pos x="90" y="329"/>
                </a:cxn>
                <a:cxn ang="0">
                  <a:pos x="44" y="296"/>
                </a:cxn>
                <a:cxn ang="0">
                  <a:pos x="9" y="248"/>
                </a:cxn>
                <a:cxn ang="0">
                  <a:pos x="0" y="192"/>
                </a:cxn>
                <a:cxn ang="0">
                  <a:pos x="17" y="131"/>
                </a:cxn>
                <a:cxn ang="0">
                  <a:pos x="61" y="69"/>
                </a:cxn>
                <a:cxn ang="0">
                  <a:pos x="113" y="27"/>
                </a:cxn>
                <a:cxn ang="0">
                  <a:pos x="163" y="0"/>
                </a:cxn>
                <a:cxn ang="0">
                  <a:pos x="182" y="20"/>
                </a:cxn>
                <a:cxn ang="0">
                  <a:pos x="230" y="75"/>
                </a:cxn>
                <a:cxn ang="0">
                  <a:pos x="215" y="94"/>
                </a:cxn>
                <a:cxn ang="0">
                  <a:pos x="197" y="83"/>
                </a:cxn>
                <a:cxn ang="0">
                  <a:pos x="178" y="66"/>
                </a:cxn>
                <a:cxn ang="0">
                  <a:pos x="153" y="60"/>
                </a:cxn>
                <a:cxn ang="0">
                  <a:pos x="105" y="81"/>
                </a:cxn>
                <a:cxn ang="0">
                  <a:pos x="71" y="116"/>
                </a:cxn>
                <a:cxn ang="0">
                  <a:pos x="55" y="148"/>
                </a:cxn>
                <a:cxn ang="0">
                  <a:pos x="53" y="179"/>
                </a:cxn>
                <a:cxn ang="0">
                  <a:pos x="67" y="208"/>
                </a:cxn>
                <a:cxn ang="0">
                  <a:pos x="90" y="231"/>
                </a:cxn>
                <a:cxn ang="0">
                  <a:pos x="119" y="240"/>
                </a:cxn>
                <a:cxn ang="0">
                  <a:pos x="146" y="235"/>
                </a:cxn>
                <a:cxn ang="0">
                  <a:pos x="182" y="212"/>
                </a:cxn>
                <a:cxn ang="0">
                  <a:pos x="209" y="192"/>
                </a:cxn>
                <a:cxn ang="0">
                  <a:pos x="236" y="173"/>
                </a:cxn>
                <a:cxn ang="0">
                  <a:pos x="269" y="154"/>
                </a:cxn>
                <a:cxn ang="0">
                  <a:pos x="328" y="144"/>
                </a:cxn>
                <a:cxn ang="0">
                  <a:pos x="359" y="156"/>
                </a:cxn>
                <a:cxn ang="0">
                  <a:pos x="390" y="179"/>
                </a:cxn>
              </a:cxnLst>
              <a:rect l="0" t="0" r="r" b="b"/>
              <a:pathLst>
                <a:path w="438" h="503">
                  <a:moveTo>
                    <a:pt x="390" y="179"/>
                  </a:moveTo>
                  <a:lnTo>
                    <a:pt x="407" y="198"/>
                  </a:lnTo>
                  <a:lnTo>
                    <a:pt x="420" y="219"/>
                  </a:lnTo>
                  <a:lnTo>
                    <a:pt x="430" y="242"/>
                  </a:lnTo>
                  <a:lnTo>
                    <a:pt x="436" y="265"/>
                  </a:lnTo>
                  <a:lnTo>
                    <a:pt x="438" y="288"/>
                  </a:lnTo>
                  <a:lnTo>
                    <a:pt x="438" y="309"/>
                  </a:lnTo>
                  <a:lnTo>
                    <a:pt x="434" y="331"/>
                  </a:lnTo>
                  <a:lnTo>
                    <a:pt x="426" y="352"/>
                  </a:lnTo>
                  <a:lnTo>
                    <a:pt x="405" y="392"/>
                  </a:lnTo>
                  <a:lnTo>
                    <a:pt x="390" y="411"/>
                  </a:lnTo>
                  <a:lnTo>
                    <a:pt x="372" y="430"/>
                  </a:lnTo>
                  <a:lnTo>
                    <a:pt x="347" y="454"/>
                  </a:lnTo>
                  <a:lnTo>
                    <a:pt x="320" y="473"/>
                  </a:lnTo>
                  <a:lnTo>
                    <a:pt x="290" y="490"/>
                  </a:lnTo>
                  <a:lnTo>
                    <a:pt x="257" y="503"/>
                  </a:lnTo>
                  <a:lnTo>
                    <a:pt x="249" y="502"/>
                  </a:lnTo>
                  <a:lnTo>
                    <a:pt x="238" y="484"/>
                  </a:lnTo>
                  <a:lnTo>
                    <a:pt x="222" y="465"/>
                  </a:lnTo>
                  <a:lnTo>
                    <a:pt x="203" y="446"/>
                  </a:lnTo>
                  <a:lnTo>
                    <a:pt x="180" y="423"/>
                  </a:lnTo>
                  <a:lnTo>
                    <a:pt x="180" y="417"/>
                  </a:lnTo>
                  <a:lnTo>
                    <a:pt x="196" y="404"/>
                  </a:lnTo>
                  <a:lnTo>
                    <a:pt x="199" y="404"/>
                  </a:lnTo>
                  <a:lnTo>
                    <a:pt x="205" y="407"/>
                  </a:lnTo>
                  <a:lnTo>
                    <a:pt x="221" y="423"/>
                  </a:lnTo>
                  <a:lnTo>
                    <a:pt x="242" y="438"/>
                  </a:lnTo>
                  <a:lnTo>
                    <a:pt x="267" y="440"/>
                  </a:lnTo>
                  <a:lnTo>
                    <a:pt x="295" y="432"/>
                  </a:lnTo>
                  <a:lnTo>
                    <a:pt x="326" y="419"/>
                  </a:lnTo>
                  <a:lnTo>
                    <a:pt x="351" y="398"/>
                  </a:lnTo>
                  <a:lnTo>
                    <a:pt x="370" y="375"/>
                  </a:lnTo>
                  <a:lnTo>
                    <a:pt x="382" y="352"/>
                  </a:lnTo>
                  <a:lnTo>
                    <a:pt x="386" y="329"/>
                  </a:lnTo>
                  <a:lnTo>
                    <a:pt x="382" y="304"/>
                  </a:lnTo>
                  <a:lnTo>
                    <a:pt x="372" y="281"/>
                  </a:lnTo>
                  <a:lnTo>
                    <a:pt x="357" y="261"/>
                  </a:lnTo>
                  <a:lnTo>
                    <a:pt x="342" y="250"/>
                  </a:lnTo>
                  <a:lnTo>
                    <a:pt x="324" y="242"/>
                  </a:lnTo>
                  <a:lnTo>
                    <a:pt x="307" y="242"/>
                  </a:lnTo>
                  <a:lnTo>
                    <a:pt x="290" y="246"/>
                  </a:lnTo>
                  <a:lnTo>
                    <a:pt x="269" y="256"/>
                  </a:lnTo>
                  <a:lnTo>
                    <a:pt x="257" y="265"/>
                  </a:lnTo>
                  <a:lnTo>
                    <a:pt x="242" y="275"/>
                  </a:lnTo>
                  <a:lnTo>
                    <a:pt x="209" y="298"/>
                  </a:lnTo>
                  <a:lnTo>
                    <a:pt x="182" y="315"/>
                  </a:lnTo>
                  <a:lnTo>
                    <a:pt x="159" y="327"/>
                  </a:lnTo>
                  <a:lnTo>
                    <a:pt x="140" y="333"/>
                  </a:lnTo>
                  <a:lnTo>
                    <a:pt x="115" y="334"/>
                  </a:lnTo>
                  <a:lnTo>
                    <a:pt x="90" y="329"/>
                  </a:lnTo>
                  <a:lnTo>
                    <a:pt x="67" y="315"/>
                  </a:lnTo>
                  <a:lnTo>
                    <a:pt x="44" y="296"/>
                  </a:lnTo>
                  <a:lnTo>
                    <a:pt x="25" y="273"/>
                  </a:lnTo>
                  <a:lnTo>
                    <a:pt x="9" y="248"/>
                  </a:lnTo>
                  <a:lnTo>
                    <a:pt x="2" y="221"/>
                  </a:lnTo>
                  <a:lnTo>
                    <a:pt x="0" y="192"/>
                  </a:lnTo>
                  <a:lnTo>
                    <a:pt x="5" y="162"/>
                  </a:lnTo>
                  <a:lnTo>
                    <a:pt x="17" y="131"/>
                  </a:lnTo>
                  <a:lnTo>
                    <a:pt x="36" y="100"/>
                  </a:lnTo>
                  <a:lnTo>
                    <a:pt x="61" y="69"/>
                  </a:lnTo>
                  <a:lnTo>
                    <a:pt x="86" y="46"/>
                  </a:lnTo>
                  <a:lnTo>
                    <a:pt x="113" y="27"/>
                  </a:lnTo>
                  <a:lnTo>
                    <a:pt x="138" y="12"/>
                  </a:lnTo>
                  <a:lnTo>
                    <a:pt x="163" y="0"/>
                  </a:lnTo>
                  <a:lnTo>
                    <a:pt x="171" y="4"/>
                  </a:lnTo>
                  <a:lnTo>
                    <a:pt x="182" y="20"/>
                  </a:lnTo>
                  <a:lnTo>
                    <a:pt x="196" y="37"/>
                  </a:lnTo>
                  <a:lnTo>
                    <a:pt x="230" y="75"/>
                  </a:lnTo>
                  <a:lnTo>
                    <a:pt x="230" y="79"/>
                  </a:lnTo>
                  <a:lnTo>
                    <a:pt x="215" y="94"/>
                  </a:lnTo>
                  <a:lnTo>
                    <a:pt x="211" y="94"/>
                  </a:lnTo>
                  <a:lnTo>
                    <a:pt x="197" y="83"/>
                  </a:lnTo>
                  <a:lnTo>
                    <a:pt x="186" y="73"/>
                  </a:lnTo>
                  <a:lnTo>
                    <a:pt x="178" y="66"/>
                  </a:lnTo>
                  <a:lnTo>
                    <a:pt x="173" y="62"/>
                  </a:lnTo>
                  <a:lnTo>
                    <a:pt x="153" y="60"/>
                  </a:lnTo>
                  <a:lnTo>
                    <a:pt x="130" y="68"/>
                  </a:lnTo>
                  <a:lnTo>
                    <a:pt x="105" y="81"/>
                  </a:lnTo>
                  <a:lnTo>
                    <a:pt x="84" y="100"/>
                  </a:lnTo>
                  <a:lnTo>
                    <a:pt x="71" y="116"/>
                  </a:lnTo>
                  <a:lnTo>
                    <a:pt x="61" y="131"/>
                  </a:lnTo>
                  <a:lnTo>
                    <a:pt x="55" y="148"/>
                  </a:lnTo>
                  <a:lnTo>
                    <a:pt x="53" y="164"/>
                  </a:lnTo>
                  <a:lnTo>
                    <a:pt x="53" y="179"/>
                  </a:lnTo>
                  <a:lnTo>
                    <a:pt x="59" y="194"/>
                  </a:lnTo>
                  <a:lnTo>
                    <a:pt x="67" y="208"/>
                  </a:lnTo>
                  <a:lnTo>
                    <a:pt x="77" y="219"/>
                  </a:lnTo>
                  <a:lnTo>
                    <a:pt x="90" y="231"/>
                  </a:lnTo>
                  <a:lnTo>
                    <a:pt x="103" y="237"/>
                  </a:lnTo>
                  <a:lnTo>
                    <a:pt x="119" y="240"/>
                  </a:lnTo>
                  <a:lnTo>
                    <a:pt x="134" y="238"/>
                  </a:lnTo>
                  <a:lnTo>
                    <a:pt x="146" y="235"/>
                  </a:lnTo>
                  <a:lnTo>
                    <a:pt x="161" y="225"/>
                  </a:lnTo>
                  <a:lnTo>
                    <a:pt x="182" y="212"/>
                  </a:lnTo>
                  <a:lnTo>
                    <a:pt x="205" y="194"/>
                  </a:lnTo>
                  <a:lnTo>
                    <a:pt x="209" y="192"/>
                  </a:lnTo>
                  <a:lnTo>
                    <a:pt x="217" y="187"/>
                  </a:lnTo>
                  <a:lnTo>
                    <a:pt x="236" y="173"/>
                  </a:lnTo>
                  <a:lnTo>
                    <a:pt x="253" y="162"/>
                  </a:lnTo>
                  <a:lnTo>
                    <a:pt x="269" y="154"/>
                  </a:lnTo>
                  <a:lnTo>
                    <a:pt x="299" y="144"/>
                  </a:lnTo>
                  <a:lnTo>
                    <a:pt x="328" y="144"/>
                  </a:lnTo>
                  <a:lnTo>
                    <a:pt x="343" y="148"/>
                  </a:lnTo>
                  <a:lnTo>
                    <a:pt x="359" y="156"/>
                  </a:lnTo>
                  <a:lnTo>
                    <a:pt x="374" y="165"/>
                  </a:lnTo>
                  <a:lnTo>
                    <a:pt x="390" y="179"/>
                  </a:lnTo>
                  <a:close/>
                </a:path>
              </a:pathLst>
            </a:custGeom>
            <a:solidFill>
              <a:srgbClr val="408000"/>
            </a:solidFill>
            <a:ln w="9525">
              <a:noFill/>
              <a:round/>
              <a:headEnd/>
              <a:tailEnd/>
            </a:ln>
          </p:spPr>
          <p:txBody>
            <a:bodyPr/>
            <a:lstStyle/>
            <a:p>
              <a:endParaRPr lang="ja-JP" altLang="en-US"/>
            </a:p>
          </p:txBody>
        </p:sp>
        <p:sp>
          <p:nvSpPr>
            <p:cNvPr id="7191" name="Freeform 23"/>
            <p:cNvSpPr>
              <a:spLocks noEditPoints="1"/>
            </p:cNvSpPr>
            <p:nvPr/>
          </p:nvSpPr>
          <p:spPr bwMode="auto">
            <a:xfrm>
              <a:off x="2699" y="782"/>
              <a:ext cx="360" cy="489"/>
            </a:xfrm>
            <a:custGeom>
              <a:avLst/>
              <a:gdLst/>
              <a:ahLst/>
              <a:cxnLst>
                <a:cxn ang="0">
                  <a:pos x="356" y="169"/>
                </a:cxn>
                <a:cxn ang="0">
                  <a:pos x="333" y="230"/>
                </a:cxn>
                <a:cxn ang="0">
                  <a:pos x="306" y="259"/>
                </a:cxn>
                <a:cxn ang="0">
                  <a:pos x="290" y="272"/>
                </a:cxn>
                <a:cxn ang="0">
                  <a:pos x="237" y="313"/>
                </a:cxn>
                <a:cxn ang="0">
                  <a:pos x="189" y="326"/>
                </a:cxn>
                <a:cxn ang="0">
                  <a:pos x="133" y="315"/>
                </a:cxn>
                <a:cxn ang="0">
                  <a:pos x="131" y="447"/>
                </a:cxn>
                <a:cxn ang="0">
                  <a:pos x="137" y="457"/>
                </a:cxn>
                <a:cxn ang="0">
                  <a:pos x="146" y="459"/>
                </a:cxn>
                <a:cxn ang="0">
                  <a:pos x="168" y="461"/>
                </a:cxn>
                <a:cxn ang="0">
                  <a:pos x="187" y="466"/>
                </a:cxn>
                <a:cxn ang="0">
                  <a:pos x="183" y="489"/>
                </a:cxn>
                <a:cxn ang="0">
                  <a:pos x="85" y="486"/>
                </a:cxn>
                <a:cxn ang="0">
                  <a:pos x="0" y="484"/>
                </a:cxn>
                <a:cxn ang="0">
                  <a:pos x="4" y="461"/>
                </a:cxn>
                <a:cxn ang="0">
                  <a:pos x="29" y="459"/>
                </a:cxn>
                <a:cxn ang="0">
                  <a:pos x="41" y="457"/>
                </a:cxn>
                <a:cxn ang="0">
                  <a:pos x="47" y="440"/>
                </a:cxn>
                <a:cxn ang="0">
                  <a:pos x="50" y="397"/>
                </a:cxn>
                <a:cxn ang="0">
                  <a:pos x="52" y="320"/>
                </a:cxn>
                <a:cxn ang="0">
                  <a:pos x="54" y="105"/>
                </a:cxn>
                <a:cxn ang="0">
                  <a:pos x="52" y="69"/>
                </a:cxn>
                <a:cxn ang="0">
                  <a:pos x="47" y="54"/>
                </a:cxn>
                <a:cxn ang="0">
                  <a:pos x="29" y="52"/>
                </a:cxn>
                <a:cxn ang="0">
                  <a:pos x="8" y="50"/>
                </a:cxn>
                <a:cxn ang="0">
                  <a:pos x="6" y="29"/>
                </a:cxn>
                <a:cxn ang="0">
                  <a:pos x="72" y="15"/>
                </a:cxn>
                <a:cxn ang="0">
                  <a:pos x="141" y="4"/>
                </a:cxn>
                <a:cxn ang="0">
                  <a:pos x="139" y="25"/>
                </a:cxn>
                <a:cxn ang="0">
                  <a:pos x="137" y="59"/>
                </a:cxn>
                <a:cxn ang="0">
                  <a:pos x="193" y="15"/>
                </a:cxn>
                <a:cxn ang="0">
                  <a:pos x="212" y="7"/>
                </a:cxn>
                <a:cxn ang="0">
                  <a:pos x="277" y="9"/>
                </a:cxn>
                <a:cxn ang="0">
                  <a:pos x="331" y="40"/>
                </a:cxn>
                <a:cxn ang="0">
                  <a:pos x="358" y="98"/>
                </a:cxn>
                <a:cxn ang="0">
                  <a:pos x="277" y="169"/>
                </a:cxn>
                <a:cxn ang="0">
                  <a:pos x="269" y="111"/>
                </a:cxn>
                <a:cxn ang="0">
                  <a:pos x="242" y="75"/>
                </a:cxn>
                <a:cxn ang="0">
                  <a:pos x="202" y="61"/>
                </a:cxn>
                <a:cxn ang="0">
                  <a:pos x="166" y="69"/>
                </a:cxn>
                <a:cxn ang="0">
                  <a:pos x="135" y="92"/>
                </a:cxn>
                <a:cxn ang="0">
                  <a:pos x="148" y="265"/>
                </a:cxn>
                <a:cxn ang="0">
                  <a:pos x="179" y="280"/>
                </a:cxn>
                <a:cxn ang="0">
                  <a:pos x="219" y="280"/>
                </a:cxn>
                <a:cxn ang="0">
                  <a:pos x="256" y="253"/>
                </a:cxn>
                <a:cxn ang="0">
                  <a:pos x="275" y="201"/>
                </a:cxn>
              </a:cxnLst>
              <a:rect l="0" t="0" r="r" b="b"/>
              <a:pathLst>
                <a:path w="360" h="489">
                  <a:moveTo>
                    <a:pt x="360" y="130"/>
                  </a:moveTo>
                  <a:lnTo>
                    <a:pt x="356" y="169"/>
                  </a:lnTo>
                  <a:lnTo>
                    <a:pt x="344" y="205"/>
                  </a:lnTo>
                  <a:lnTo>
                    <a:pt x="333" y="230"/>
                  </a:lnTo>
                  <a:lnTo>
                    <a:pt x="317" y="249"/>
                  </a:lnTo>
                  <a:lnTo>
                    <a:pt x="306" y="259"/>
                  </a:lnTo>
                  <a:lnTo>
                    <a:pt x="298" y="265"/>
                  </a:lnTo>
                  <a:lnTo>
                    <a:pt x="290" y="272"/>
                  </a:lnTo>
                  <a:lnTo>
                    <a:pt x="265" y="292"/>
                  </a:lnTo>
                  <a:lnTo>
                    <a:pt x="237" y="313"/>
                  </a:lnTo>
                  <a:lnTo>
                    <a:pt x="216" y="322"/>
                  </a:lnTo>
                  <a:lnTo>
                    <a:pt x="189" y="326"/>
                  </a:lnTo>
                  <a:lnTo>
                    <a:pt x="160" y="322"/>
                  </a:lnTo>
                  <a:lnTo>
                    <a:pt x="133" y="315"/>
                  </a:lnTo>
                  <a:lnTo>
                    <a:pt x="131" y="436"/>
                  </a:lnTo>
                  <a:lnTo>
                    <a:pt x="131" y="447"/>
                  </a:lnTo>
                  <a:lnTo>
                    <a:pt x="135" y="455"/>
                  </a:lnTo>
                  <a:lnTo>
                    <a:pt x="137" y="457"/>
                  </a:lnTo>
                  <a:lnTo>
                    <a:pt x="143" y="459"/>
                  </a:lnTo>
                  <a:lnTo>
                    <a:pt x="146" y="459"/>
                  </a:lnTo>
                  <a:lnTo>
                    <a:pt x="156" y="461"/>
                  </a:lnTo>
                  <a:lnTo>
                    <a:pt x="168" y="461"/>
                  </a:lnTo>
                  <a:lnTo>
                    <a:pt x="183" y="463"/>
                  </a:lnTo>
                  <a:lnTo>
                    <a:pt x="187" y="466"/>
                  </a:lnTo>
                  <a:lnTo>
                    <a:pt x="187" y="486"/>
                  </a:lnTo>
                  <a:lnTo>
                    <a:pt x="183" y="489"/>
                  </a:lnTo>
                  <a:lnTo>
                    <a:pt x="137" y="488"/>
                  </a:lnTo>
                  <a:lnTo>
                    <a:pt x="85" y="486"/>
                  </a:lnTo>
                  <a:lnTo>
                    <a:pt x="4" y="488"/>
                  </a:lnTo>
                  <a:lnTo>
                    <a:pt x="0" y="484"/>
                  </a:lnTo>
                  <a:lnTo>
                    <a:pt x="0" y="464"/>
                  </a:lnTo>
                  <a:lnTo>
                    <a:pt x="4" y="461"/>
                  </a:lnTo>
                  <a:lnTo>
                    <a:pt x="18" y="461"/>
                  </a:lnTo>
                  <a:lnTo>
                    <a:pt x="29" y="459"/>
                  </a:lnTo>
                  <a:lnTo>
                    <a:pt x="37" y="459"/>
                  </a:lnTo>
                  <a:lnTo>
                    <a:pt x="41" y="457"/>
                  </a:lnTo>
                  <a:lnTo>
                    <a:pt x="45" y="451"/>
                  </a:lnTo>
                  <a:lnTo>
                    <a:pt x="47" y="440"/>
                  </a:lnTo>
                  <a:lnTo>
                    <a:pt x="48" y="418"/>
                  </a:lnTo>
                  <a:lnTo>
                    <a:pt x="50" y="397"/>
                  </a:lnTo>
                  <a:lnTo>
                    <a:pt x="50" y="370"/>
                  </a:lnTo>
                  <a:lnTo>
                    <a:pt x="52" y="320"/>
                  </a:lnTo>
                  <a:lnTo>
                    <a:pt x="54" y="132"/>
                  </a:lnTo>
                  <a:lnTo>
                    <a:pt x="54" y="105"/>
                  </a:lnTo>
                  <a:lnTo>
                    <a:pt x="52" y="86"/>
                  </a:lnTo>
                  <a:lnTo>
                    <a:pt x="52" y="69"/>
                  </a:lnTo>
                  <a:lnTo>
                    <a:pt x="50" y="59"/>
                  </a:lnTo>
                  <a:lnTo>
                    <a:pt x="47" y="54"/>
                  </a:lnTo>
                  <a:lnTo>
                    <a:pt x="37" y="52"/>
                  </a:lnTo>
                  <a:lnTo>
                    <a:pt x="29" y="52"/>
                  </a:lnTo>
                  <a:lnTo>
                    <a:pt x="20" y="50"/>
                  </a:lnTo>
                  <a:lnTo>
                    <a:pt x="8" y="50"/>
                  </a:lnTo>
                  <a:lnTo>
                    <a:pt x="6" y="46"/>
                  </a:lnTo>
                  <a:lnTo>
                    <a:pt x="6" y="29"/>
                  </a:lnTo>
                  <a:lnTo>
                    <a:pt x="10" y="25"/>
                  </a:lnTo>
                  <a:lnTo>
                    <a:pt x="72" y="15"/>
                  </a:lnTo>
                  <a:lnTo>
                    <a:pt x="133" y="0"/>
                  </a:lnTo>
                  <a:lnTo>
                    <a:pt x="141" y="4"/>
                  </a:lnTo>
                  <a:lnTo>
                    <a:pt x="141" y="13"/>
                  </a:lnTo>
                  <a:lnTo>
                    <a:pt x="139" y="25"/>
                  </a:lnTo>
                  <a:lnTo>
                    <a:pt x="139" y="40"/>
                  </a:lnTo>
                  <a:lnTo>
                    <a:pt x="137" y="59"/>
                  </a:lnTo>
                  <a:lnTo>
                    <a:pt x="162" y="40"/>
                  </a:lnTo>
                  <a:lnTo>
                    <a:pt x="193" y="15"/>
                  </a:lnTo>
                  <a:lnTo>
                    <a:pt x="200" y="9"/>
                  </a:lnTo>
                  <a:lnTo>
                    <a:pt x="212" y="7"/>
                  </a:lnTo>
                  <a:lnTo>
                    <a:pt x="241" y="4"/>
                  </a:lnTo>
                  <a:lnTo>
                    <a:pt x="277" y="9"/>
                  </a:lnTo>
                  <a:lnTo>
                    <a:pt x="306" y="21"/>
                  </a:lnTo>
                  <a:lnTo>
                    <a:pt x="331" y="40"/>
                  </a:lnTo>
                  <a:lnTo>
                    <a:pt x="348" y="67"/>
                  </a:lnTo>
                  <a:lnTo>
                    <a:pt x="358" y="98"/>
                  </a:lnTo>
                  <a:lnTo>
                    <a:pt x="360" y="130"/>
                  </a:lnTo>
                  <a:close/>
                  <a:moveTo>
                    <a:pt x="277" y="169"/>
                  </a:moveTo>
                  <a:lnTo>
                    <a:pt x="275" y="136"/>
                  </a:lnTo>
                  <a:lnTo>
                    <a:pt x="269" y="111"/>
                  </a:lnTo>
                  <a:lnTo>
                    <a:pt x="258" y="90"/>
                  </a:lnTo>
                  <a:lnTo>
                    <a:pt x="242" y="75"/>
                  </a:lnTo>
                  <a:lnTo>
                    <a:pt x="223" y="65"/>
                  </a:lnTo>
                  <a:lnTo>
                    <a:pt x="202" y="61"/>
                  </a:lnTo>
                  <a:lnTo>
                    <a:pt x="183" y="63"/>
                  </a:lnTo>
                  <a:lnTo>
                    <a:pt x="166" y="69"/>
                  </a:lnTo>
                  <a:lnTo>
                    <a:pt x="148" y="79"/>
                  </a:lnTo>
                  <a:lnTo>
                    <a:pt x="135" y="92"/>
                  </a:lnTo>
                  <a:lnTo>
                    <a:pt x="133" y="251"/>
                  </a:lnTo>
                  <a:lnTo>
                    <a:pt x="148" y="265"/>
                  </a:lnTo>
                  <a:lnTo>
                    <a:pt x="164" y="274"/>
                  </a:lnTo>
                  <a:lnTo>
                    <a:pt x="179" y="280"/>
                  </a:lnTo>
                  <a:lnTo>
                    <a:pt x="196" y="282"/>
                  </a:lnTo>
                  <a:lnTo>
                    <a:pt x="219" y="280"/>
                  </a:lnTo>
                  <a:lnTo>
                    <a:pt x="241" y="271"/>
                  </a:lnTo>
                  <a:lnTo>
                    <a:pt x="256" y="253"/>
                  </a:lnTo>
                  <a:lnTo>
                    <a:pt x="267" y="230"/>
                  </a:lnTo>
                  <a:lnTo>
                    <a:pt x="275" y="201"/>
                  </a:lnTo>
                  <a:lnTo>
                    <a:pt x="277" y="169"/>
                  </a:lnTo>
                  <a:close/>
                </a:path>
              </a:pathLst>
            </a:custGeom>
            <a:solidFill>
              <a:srgbClr val="408000"/>
            </a:solidFill>
            <a:ln w="9525">
              <a:noFill/>
              <a:round/>
              <a:headEnd/>
              <a:tailEnd/>
            </a:ln>
          </p:spPr>
          <p:txBody>
            <a:bodyPr/>
            <a:lstStyle/>
            <a:p>
              <a:endParaRPr lang="ja-JP" altLang="en-US"/>
            </a:p>
          </p:txBody>
        </p:sp>
        <p:sp>
          <p:nvSpPr>
            <p:cNvPr id="7192" name="Freeform 24"/>
            <p:cNvSpPr>
              <a:spLocks noEditPoints="1"/>
            </p:cNvSpPr>
            <p:nvPr/>
          </p:nvSpPr>
          <p:spPr bwMode="auto">
            <a:xfrm>
              <a:off x="3372" y="974"/>
              <a:ext cx="376" cy="438"/>
            </a:xfrm>
            <a:custGeom>
              <a:avLst/>
              <a:gdLst/>
              <a:ahLst/>
              <a:cxnLst>
                <a:cxn ang="0">
                  <a:pos x="351" y="92"/>
                </a:cxn>
                <a:cxn ang="0">
                  <a:pos x="313" y="98"/>
                </a:cxn>
                <a:cxn ang="0">
                  <a:pos x="284" y="75"/>
                </a:cxn>
                <a:cxn ang="0">
                  <a:pos x="280" y="36"/>
                </a:cxn>
                <a:cxn ang="0">
                  <a:pos x="303" y="6"/>
                </a:cxn>
                <a:cxn ang="0">
                  <a:pos x="341" y="2"/>
                </a:cxn>
                <a:cxn ang="0">
                  <a:pos x="370" y="23"/>
                </a:cxn>
                <a:cxn ang="0">
                  <a:pos x="374" y="61"/>
                </a:cxn>
                <a:cxn ang="0">
                  <a:pos x="142" y="436"/>
                </a:cxn>
                <a:cxn ang="0">
                  <a:pos x="124" y="426"/>
                </a:cxn>
                <a:cxn ang="0">
                  <a:pos x="92" y="399"/>
                </a:cxn>
                <a:cxn ang="0">
                  <a:pos x="50" y="365"/>
                </a:cxn>
                <a:cxn ang="0">
                  <a:pos x="13" y="338"/>
                </a:cxn>
                <a:cxn ang="0">
                  <a:pos x="0" y="324"/>
                </a:cxn>
                <a:cxn ang="0">
                  <a:pos x="15" y="309"/>
                </a:cxn>
                <a:cxn ang="0">
                  <a:pos x="36" y="322"/>
                </a:cxn>
                <a:cxn ang="0">
                  <a:pos x="48" y="328"/>
                </a:cxn>
                <a:cxn ang="0">
                  <a:pos x="63" y="320"/>
                </a:cxn>
                <a:cxn ang="0">
                  <a:pos x="149" y="215"/>
                </a:cxn>
                <a:cxn ang="0">
                  <a:pos x="178" y="175"/>
                </a:cxn>
                <a:cxn ang="0">
                  <a:pos x="190" y="153"/>
                </a:cxn>
                <a:cxn ang="0">
                  <a:pos x="184" y="140"/>
                </a:cxn>
                <a:cxn ang="0">
                  <a:pos x="165" y="121"/>
                </a:cxn>
                <a:cxn ang="0">
                  <a:pos x="174" y="102"/>
                </a:cxn>
                <a:cxn ang="0">
                  <a:pos x="234" y="132"/>
                </a:cxn>
                <a:cxn ang="0">
                  <a:pos x="295" y="165"/>
                </a:cxn>
                <a:cxn ang="0">
                  <a:pos x="232" y="240"/>
                </a:cxn>
                <a:cxn ang="0">
                  <a:pos x="151" y="342"/>
                </a:cxn>
                <a:cxn ang="0">
                  <a:pos x="126" y="382"/>
                </a:cxn>
                <a:cxn ang="0">
                  <a:pos x="128" y="393"/>
                </a:cxn>
                <a:cxn ang="0">
                  <a:pos x="144" y="407"/>
                </a:cxn>
                <a:cxn ang="0">
                  <a:pos x="153" y="420"/>
                </a:cxn>
              </a:cxnLst>
              <a:rect l="0" t="0" r="r" b="b"/>
              <a:pathLst>
                <a:path w="376" h="438">
                  <a:moveTo>
                    <a:pt x="366" y="80"/>
                  </a:moveTo>
                  <a:lnTo>
                    <a:pt x="351" y="92"/>
                  </a:lnTo>
                  <a:lnTo>
                    <a:pt x="332" y="98"/>
                  </a:lnTo>
                  <a:lnTo>
                    <a:pt x="313" y="98"/>
                  </a:lnTo>
                  <a:lnTo>
                    <a:pt x="297" y="88"/>
                  </a:lnTo>
                  <a:lnTo>
                    <a:pt x="284" y="75"/>
                  </a:lnTo>
                  <a:lnTo>
                    <a:pt x="278" y="56"/>
                  </a:lnTo>
                  <a:lnTo>
                    <a:pt x="280" y="36"/>
                  </a:lnTo>
                  <a:lnTo>
                    <a:pt x="288" y="19"/>
                  </a:lnTo>
                  <a:lnTo>
                    <a:pt x="303" y="6"/>
                  </a:lnTo>
                  <a:lnTo>
                    <a:pt x="322" y="0"/>
                  </a:lnTo>
                  <a:lnTo>
                    <a:pt x="341" y="2"/>
                  </a:lnTo>
                  <a:lnTo>
                    <a:pt x="359" y="9"/>
                  </a:lnTo>
                  <a:lnTo>
                    <a:pt x="370" y="23"/>
                  </a:lnTo>
                  <a:lnTo>
                    <a:pt x="376" y="42"/>
                  </a:lnTo>
                  <a:lnTo>
                    <a:pt x="374" y="61"/>
                  </a:lnTo>
                  <a:lnTo>
                    <a:pt x="366" y="80"/>
                  </a:lnTo>
                  <a:close/>
                  <a:moveTo>
                    <a:pt x="142" y="436"/>
                  </a:moveTo>
                  <a:lnTo>
                    <a:pt x="138" y="438"/>
                  </a:lnTo>
                  <a:lnTo>
                    <a:pt x="124" y="426"/>
                  </a:lnTo>
                  <a:lnTo>
                    <a:pt x="109" y="413"/>
                  </a:lnTo>
                  <a:lnTo>
                    <a:pt x="92" y="399"/>
                  </a:lnTo>
                  <a:lnTo>
                    <a:pt x="71" y="382"/>
                  </a:lnTo>
                  <a:lnTo>
                    <a:pt x="50" y="365"/>
                  </a:lnTo>
                  <a:lnTo>
                    <a:pt x="30" y="349"/>
                  </a:lnTo>
                  <a:lnTo>
                    <a:pt x="13" y="338"/>
                  </a:lnTo>
                  <a:lnTo>
                    <a:pt x="0" y="328"/>
                  </a:lnTo>
                  <a:lnTo>
                    <a:pt x="0" y="324"/>
                  </a:lnTo>
                  <a:lnTo>
                    <a:pt x="11" y="309"/>
                  </a:lnTo>
                  <a:lnTo>
                    <a:pt x="15" y="309"/>
                  </a:lnTo>
                  <a:lnTo>
                    <a:pt x="26" y="317"/>
                  </a:lnTo>
                  <a:lnTo>
                    <a:pt x="36" y="322"/>
                  </a:lnTo>
                  <a:lnTo>
                    <a:pt x="44" y="326"/>
                  </a:lnTo>
                  <a:lnTo>
                    <a:pt x="48" y="328"/>
                  </a:lnTo>
                  <a:lnTo>
                    <a:pt x="55" y="328"/>
                  </a:lnTo>
                  <a:lnTo>
                    <a:pt x="63" y="320"/>
                  </a:lnTo>
                  <a:lnTo>
                    <a:pt x="121" y="251"/>
                  </a:lnTo>
                  <a:lnTo>
                    <a:pt x="149" y="215"/>
                  </a:lnTo>
                  <a:lnTo>
                    <a:pt x="167" y="192"/>
                  </a:lnTo>
                  <a:lnTo>
                    <a:pt x="178" y="175"/>
                  </a:lnTo>
                  <a:lnTo>
                    <a:pt x="186" y="161"/>
                  </a:lnTo>
                  <a:lnTo>
                    <a:pt x="190" y="153"/>
                  </a:lnTo>
                  <a:lnTo>
                    <a:pt x="190" y="148"/>
                  </a:lnTo>
                  <a:lnTo>
                    <a:pt x="184" y="140"/>
                  </a:lnTo>
                  <a:lnTo>
                    <a:pt x="178" y="134"/>
                  </a:lnTo>
                  <a:lnTo>
                    <a:pt x="165" y="121"/>
                  </a:lnTo>
                  <a:lnTo>
                    <a:pt x="163" y="117"/>
                  </a:lnTo>
                  <a:lnTo>
                    <a:pt x="174" y="102"/>
                  </a:lnTo>
                  <a:lnTo>
                    <a:pt x="180" y="102"/>
                  </a:lnTo>
                  <a:lnTo>
                    <a:pt x="234" y="132"/>
                  </a:lnTo>
                  <a:lnTo>
                    <a:pt x="293" y="157"/>
                  </a:lnTo>
                  <a:lnTo>
                    <a:pt x="295" y="165"/>
                  </a:lnTo>
                  <a:lnTo>
                    <a:pt x="261" y="205"/>
                  </a:lnTo>
                  <a:lnTo>
                    <a:pt x="232" y="240"/>
                  </a:lnTo>
                  <a:lnTo>
                    <a:pt x="169" y="320"/>
                  </a:lnTo>
                  <a:lnTo>
                    <a:pt x="151" y="342"/>
                  </a:lnTo>
                  <a:lnTo>
                    <a:pt x="130" y="372"/>
                  </a:lnTo>
                  <a:lnTo>
                    <a:pt x="126" y="382"/>
                  </a:lnTo>
                  <a:lnTo>
                    <a:pt x="126" y="390"/>
                  </a:lnTo>
                  <a:lnTo>
                    <a:pt x="128" y="393"/>
                  </a:lnTo>
                  <a:lnTo>
                    <a:pt x="134" y="399"/>
                  </a:lnTo>
                  <a:lnTo>
                    <a:pt x="144" y="407"/>
                  </a:lnTo>
                  <a:lnTo>
                    <a:pt x="153" y="417"/>
                  </a:lnTo>
                  <a:lnTo>
                    <a:pt x="153" y="420"/>
                  </a:lnTo>
                  <a:lnTo>
                    <a:pt x="142" y="436"/>
                  </a:lnTo>
                  <a:close/>
                </a:path>
              </a:pathLst>
            </a:custGeom>
            <a:solidFill>
              <a:srgbClr val="408000"/>
            </a:solidFill>
            <a:ln w="9525">
              <a:noFill/>
              <a:round/>
              <a:headEnd/>
              <a:tailEnd/>
            </a:ln>
          </p:spPr>
          <p:txBody>
            <a:bodyPr/>
            <a:lstStyle/>
            <a:p>
              <a:endParaRPr lang="ja-JP" altLang="en-US"/>
            </a:p>
          </p:txBody>
        </p:sp>
        <p:sp>
          <p:nvSpPr>
            <p:cNvPr id="7193" name="Freeform 25"/>
            <p:cNvSpPr>
              <a:spLocks/>
            </p:cNvSpPr>
            <p:nvPr/>
          </p:nvSpPr>
          <p:spPr bwMode="auto">
            <a:xfrm>
              <a:off x="3796" y="1638"/>
              <a:ext cx="388" cy="300"/>
            </a:xfrm>
            <a:custGeom>
              <a:avLst/>
              <a:gdLst/>
              <a:ahLst/>
              <a:cxnLst>
                <a:cxn ang="0">
                  <a:pos x="336" y="221"/>
                </a:cxn>
                <a:cxn ang="0">
                  <a:pos x="307" y="236"/>
                </a:cxn>
                <a:cxn ang="0">
                  <a:pos x="303" y="202"/>
                </a:cxn>
                <a:cxn ang="0">
                  <a:pos x="290" y="169"/>
                </a:cxn>
                <a:cxn ang="0">
                  <a:pos x="261" y="152"/>
                </a:cxn>
                <a:cxn ang="0">
                  <a:pos x="225" y="162"/>
                </a:cxn>
                <a:cxn ang="0">
                  <a:pos x="148" y="204"/>
                </a:cxn>
                <a:cxn ang="0">
                  <a:pos x="104" y="231"/>
                </a:cxn>
                <a:cxn ang="0">
                  <a:pos x="94" y="244"/>
                </a:cxn>
                <a:cxn ang="0">
                  <a:pos x="98" y="258"/>
                </a:cxn>
                <a:cxn ang="0">
                  <a:pos x="111" y="284"/>
                </a:cxn>
                <a:cxn ang="0">
                  <a:pos x="92" y="300"/>
                </a:cxn>
                <a:cxn ang="0">
                  <a:pos x="67" y="256"/>
                </a:cxn>
                <a:cxn ang="0">
                  <a:pos x="31" y="190"/>
                </a:cxn>
                <a:cxn ang="0">
                  <a:pos x="10" y="154"/>
                </a:cxn>
                <a:cxn ang="0">
                  <a:pos x="2" y="135"/>
                </a:cxn>
                <a:cxn ang="0">
                  <a:pos x="23" y="127"/>
                </a:cxn>
                <a:cxn ang="0">
                  <a:pos x="38" y="148"/>
                </a:cxn>
                <a:cxn ang="0">
                  <a:pos x="46" y="158"/>
                </a:cxn>
                <a:cxn ang="0">
                  <a:pos x="63" y="156"/>
                </a:cxn>
                <a:cxn ang="0">
                  <a:pos x="142" y="115"/>
                </a:cxn>
                <a:cxn ang="0">
                  <a:pos x="207" y="81"/>
                </a:cxn>
                <a:cxn ang="0">
                  <a:pos x="238" y="60"/>
                </a:cxn>
                <a:cxn ang="0">
                  <a:pos x="248" y="46"/>
                </a:cxn>
                <a:cxn ang="0">
                  <a:pos x="242" y="29"/>
                </a:cxn>
                <a:cxn ang="0">
                  <a:pos x="234" y="8"/>
                </a:cxn>
                <a:cxn ang="0">
                  <a:pos x="255" y="0"/>
                </a:cxn>
                <a:cxn ang="0">
                  <a:pos x="338" y="94"/>
                </a:cxn>
                <a:cxn ang="0">
                  <a:pos x="282" y="133"/>
                </a:cxn>
                <a:cxn ang="0">
                  <a:pos x="351" y="148"/>
                </a:cxn>
                <a:cxn ang="0">
                  <a:pos x="380" y="175"/>
                </a:cxn>
                <a:cxn ang="0">
                  <a:pos x="388" y="196"/>
                </a:cxn>
              </a:cxnLst>
              <a:rect l="0" t="0" r="r" b="b"/>
              <a:pathLst>
                <a:path w="388" h="300">
                  <a:moveTo>
                    <a:pt x="388" y="196"/>
                  </a:moveTo>
                  <a:lnTo>
                    <a:pt x="336" y="221"/>
                  </a:lnTo>
                  <a:lnTo>
                    <a:pt x="323" y="229"/>
                  </a:lnTo>
                  <a:lnTo>
                    <a:pt x="307" y="236"/>
                  </a:lnTo>
                  <a:lnTo>
                    <a:pt x="298" y="225"/>
                  </a:lnTo>
                  <a:lnTo>
                    <a:pt x="303" y="202"/>
                  </a:lnTo>
                  <a:lnTo>
                    <a:pt x="298" y="179"/>
                  </a:lnTo>
                  <a:lnTo>
                    <a:pt x="290" y="169"/>
                  </a:lnTo>
                  <a:lnTo>
                    <a:pt x="282" y="162"/>
                  </a:lnTo>
                  <a:lnTo>
                    <a:pt x="261" y="152"/>
                  </a:lnTo>
                  <a:lnTo>
                    <a:pt x="246" y="154"/>
                  </a:lnTo>
                  <a:lnTo>
                    <a:pt x="225" y="162"/>
                  </a:lnTo>
                  <a:lnTo>
                    <a:pt x="159" y="198"/>
                  </a:lnTo>
                  <a:lnTo>
                    <a:pt x="148" y="204"/>
                  </a:lnTo>
                  <a:lnTo>
                    <a:pt x="134" y="211"/>
                  </a:lnTo>
                  <a:lnTo>
                    <a:pt x="104" y="231"/>
                  </a:lnTo>
                  <a:lnTo>
                    <a:pt x="96" y="236"/>
                  </a:lnTo>
                  <a:lnTo>
                    <a:pt x="94" y="244"/>
                  </a:lnTo>
                  <a:lnTo>
                    <a:pt x="96" y="250"/>
                  </a:lnTo>
                  <a:lnTo>
                    <a:pt x="98" y="258"/>
                  </a:lnTo>
                  <a:lnTo>
                    <a:pt x="104" y="269"/>
                  </a:lnTo>
                  <a:lnTo>
                    <a:pt x="111" y="284"/>
                  </a:lnTo>
                  <a:lnTo>
                    <a:pt x="109" y="290"/>
                  </a:lnTo>
                  <a:lnTo>
                    <a:pt x="92" y="300"/>
                  </a:lnTo>
                  <a:lnTo>
                    <a:pt x="88" y="298"/>
                  </a:lnTo>
                  <a:lnTo>
                    <a:pt x="67" y="256"/>
                  </a:lnTo>
                  <a:lnTo>
                    <a:pt x="44" y="215"/>
                  </a:lnTo>
                  <a:lnTo>
                    <a:pt x="31" y="190"/>
                  </a:lnTo>
                  <a:lnTo>
                    <a:pt x="19" y="171"/>
                  </a:lnTo>
                  <a:lnTo>
                    <a:pt x="10" y="154"/>
                  </a:lnTo>
                  <a:lnTo>
                    <a:pt x="0" y="138"/>
                  </a:lnTo>
                  <a:lnTo>
                    <a:pt x="2" y="135"/>
                  </a:lnTo>
                  <a:lnTo>
                    <a:pt x="19" y="125"/>
                  </a:lnTo>
                  <a:lnTo>
                    <a:pt x="23" y="127"/>
                  </a:lnTo>
                  <a:lnTo>
                    <a:pt x="31" y="138"/>
                  </a:lnTo>
                  <a:lnTo>
                    <a:pt x="38" y="148"/>
                  </a:lnTo>
                  <a:lnTo>
                    <a:pt x="42" y="154"/>
                  </a:lnTo>
                  <a:lnTo>
                    <a:pt x="46" y="158"/>
                  </a:lnTo>
                  <a:lnTo>
                    <a:pt x="54" y="160"/>
                  </a:lnTo>
                  <a:lnTo>
                    <a:pt x="63" y="156"/>
                  </a:lnTo>
                  <a:lnTo>
                    <a:pt x="102" y="137"/>
                  </a:lnTo>
                  <a:lnTo>
                    <a:pt x="142" y="115"/>
                  </a:lnTo>
                  <a:lnTo>
                    <a:pt x="182" y="94"/>
                  </a:lnTo>
                  <a:lnTo>
                    <a:pt x="207" y="81"/>
                  </a:lnTo>
                  <a:lnTo>
                    <a:pt x="227" y="69"/>
                  </a:lnTo>
                  <a:lnTo>
                    <a:pt x="238" y="60"/>
                  </a:lnTo>
                  <a:lnTo>
                    <a:pt x="246" y="54"/>
                  </a:lnTo>
                  <a:lnTo>
                    <a:pt x="248" y="46"/>
                  </a:lnTo>
                  <a:lnTo>
                    <a:pt x="246" y="39"/>
                  </a:lnTo>
                  <a:lnTo>
                    <a:pt x="242" y="29"/>
                  </a:lnTo>
                  <a:lnTo>
                    <a:pt x="234" y="12"/>
                  </a:lnTo>
                  <a:lnTo>
                    <a:pt x="234" y="8"/>
                  </a:lnTo>
                  <a:lnTo>
                    <a:pt x="252" y="0"/>
                  </a:lnTo>
                  <a:lnTo>
                    <a:pt x="255" y="0"/>
                  </a:lnTo>
                  <a:lnTo>
                    <a:pt x="292" y="48"/>
                  </a:lnTo>
                  <a:lnTo>
                    <a:pt x="338" y="94"/>
                  </a:lnTo>
                  <a:lnTo>
                    <a:pt x="338" y="102"/>
                  </a:lnTo>
                  <a:lnTo>
                    <a:pt x="282" y="133"/>
                  </a:lnTo>
                  <a:lnTo>
                    <a:pt x="315" y="140"/>
                  </a:lnTo>
                  <a:lnTo>
                    <a:pt x="351" y="148"/>
                  </a:lnTo>
                  <a:lnTo>
                    <a:pt x="367" y="158"/>
                  </a:lnTo>
                  <a:lnTo>
                    <a:pt x="380" y="175"/>
                  </a:lnTo>
                  <a:lnTo>
                    <a:pt x="386" y="185"/>
                  </a:lnTo>
                  <a:lnTo>
                    <a:pt x="388" y="196"/>
                  </a:lnTo>
                  <a:close/>
                </a:path>
              </a:pathLst>
            </a:custGeom>
            <a:solidFill>
              <a:srgbClr val="408000"/>
            </a:solidFill>
            <a:ln w="9525">
              <a:noFill/>
              <a:round/>
              <a:headEnd/>
              <a:tailEnd/>
            </a:ln>
          </p:spPr>
          <p:txBody>
            <a:bodyPr/>
            <a:lstStyle/>
            <a:p>
              <a:endParaRPr lang="ja-JP" altLang="en-US"/>
            </a:p>
          </p:txBody>
        </p:sp>
        <p:sp>
          <p:nvSpPr>
            <p:cNvPr id="7194" name="Freeform 26"/>
            <p:cNvSpPr>
              <a:spLocks noEditPoints="1"/>
            </p:cNvSpPr>
            <p:nvPr/>
          </p:nvSpPr>
          <p:spPr bwMode="auto">
            <a:xfrm>
              <a:off x="3877" y="2335"/>
              <a:ext cx="345" cy="284"/>
            </a:xfrm>
            <a:custGeom>
              <a:avLst/>
              <a:gdLst/>
              <a:ahLst/>
              <a:cxnLst>
                <a:cxn ang="0">
                  <a:pos x="0" y="259"/>
                </a:cxn>
                <a:cxn ang="0">
                  <a:pos x="19" y="200"/>
                </a:cxn>
                <a:cxn ang="0">
                  <a:pos x="34" y="148"/>
                </a:cxn>
                <a:cxn ang="0">
                  <a:pos x="44" y="89"/>
                </a:cxn>
                <a:cxn ang="0">
                  <a:pos x="42" y="67"/>
                </a:cxn>
                <a:cxn ang="0">
                  <a:pos x="46" y="54"/>
                </a:cxn>
                <a:cxn ang="0">
                  <a:pos x="59" y="25"/>
                </a:cxn>
                <a:cxn ang="0">
                  <a:pos x="80" y="6"/>
                </a:cxn>
                <a:cxn ang="0">
                  <a:pos x="109" y="0"/>
                </a:cxn>
                <a:cxn ang="0">
                  <a:pos x="142" y="4"/>
                </a:cxn>
                <a:cxn ang="0">
                  <a:pos x="182" y="23"/>
                </a:cxn>
                <a:cxn ang="0">
                  <a:pos x="203" y="52"/>
                </a:cxn>
                <a:cxn ang="0">
                  <a:pos x="211" y="108"/>
                </a:cxn>
                <a:cxn ang="0">
                  <a:pos x="207" y="196"/>
                </a:cxn>
                <a:cxn ang="0">
                  <a:pos x="251" y="200"/>
                </a:cxn>
                <a:cxn ang="0">
                  <a:pos x="280" y="186"/>
                </a:cxn>
                <a:cxn ang="0">
                  <a:pos x="301" y="152"/>
                </a:cxn>
                <a:cxn ang="0">
                  <a:pos x="301" y="112"/>
                </a:cxn>
                <a:cxn ang="0">
                  <a:pos x="274" y="87"/>
                </a:cxn>
                <a:cxn ang="0">
                  <a:pos x="288" y="71"/>
                </a:cxn>
                <a:cxn ang="0">
                  <a:pos x="334" y="112"/>
                </a:cxn>
                <a:cxn ang="0">
                  <a:pos x="345" y="156"/>
                </a:cxn>
                <a:cxn ang="0">
                  <a:pos x="343" y="185"/>
                </a:cxn>
                <a:cxn ang="0">
                  <a:pos x="332" y="227"/>
                </a:cxn>
                <a:cxn ang="0">
                  <a:pos x="303" y="267"/>
                </a:cxn>
                <a:cxn ang="0">
                  <a:pos x="270" y="283"/>
                </a:cxn>
                <a:cxn ang="0">
                  <a:pos x="232" y="283"/>
                </a:cxn>
                <a:cxn ang="0">
                  <a:pos x="194" y="275"/>
                </a:cxn>
                <a:cxn ang="0">
                  <a:pos x="153" y="261"/>
                </a:cxn>
                <a:cxn ang="0">
                  <a:pos x="124" y="254"/>
                </a:cxn>
                <a:cxn ang="0">
                  <a:pos x="94" y="246"/>
                </a:cxn>
                <a:cxn ang="0">
                  <a:pos x="63" y="238"/>
                </a:cxn>
                <a:cxn ang="0">
                  <a:pos x="44" y="236"/>
                </a:cxn>
                <a:cxn ang="0">
                  <a:pos x="30" y="250"/>
                </a:cxn>
                <a:cxn ang="0">
                  <a:pos x="21" y="269"/>
                </a:cxn>
                <a:cxn ang="0">
                  <a:pos x="105" y="169"/>
                </a:cxn>
                <a:cxn ang="0">
                  <a:pos x="182" y="165"/>
                </a:cxn>
                <a:cxn ang="0">
                  <a:pos x="178" y="127"/>
                </a:cxn>
                <a:cxn ang="0">
                  <a:pos x="171" y="104"/>
                </a:cxn>
                <a:cxn ang="0">
                  <a:pos x="153" y="90"/>
                </a:cxn>
                <a:cxn ang="0">
                  <a:pos x="121" y="85"/>
                </a:cxn>
                <a:cxn ang="0">
                  <a:pos x="96" y="96"/>
                </a:cxn>
                <a:cxn ang="0">
                  <a:pos x="88" y="127"/>
                </a:cxn>
                <a:cxn ang="0">
                  <a:pos x="96" y="156"/>
                </a:cxn>
              </a:cxnLst>
              <a:rect l="0" t="0" r="r" b="b"/>
              <a:pathLst>
                <a:path w="345" h="284">
                  <a:moveTo>
                    <a:pt x="3" y="265"/>
                  </a:moveTo>
                  <a:lnTo>
                    <a:pt x="0" y="259"/>
                  </a:lnTo>
                  <a:lnTo>
                    <a:pt x="9" y="233"/>
                  </a:lnTo>
                  <a:lnTo>
                    <a:pt x="19" y="200"/>
                  </a:lnTo>
                  <a:lnTo>
                    <a:pt x="28" y="150"/>
                  </a:lnTo>
                  <a:lnTo>
                    <a:pt x="34" y="148"/>
                  </a:lnTo>
                  <a:lnTo>
                    <a:pt x="75" y="162"/>
                  </a:lnTo>
                  <a:lnTo>
                    <a:pt x="44" y="89"/>
                  </a:lnTo>
                  <a:lnTo>
                    <a:pt x="42" y="79"/>
                  </a:lnTo>
                  <a:lnTo>
                    <a:pt x="42" y="67"/>
                  </a:lnTo>
                  <a:lnTo>
                    <a:pt x="44" y="62"/>
                  </a:lnTo>
                  <a:lnTo>
                    <a:pt x="46" y="54"/>
                  </a:lnTo>
                  <a:lnTo>
                    <a:pt x="51" y="39"/>
                  </a:lnTo>
                  <a:lnTo>
                    <a:pt x="59" y="25"/>
                  </a:lnTo>
                  <a:lnTo>
                    <a:pt x="69" y="14"/>
                  </a:lnTo>
                  <a:lnTo>
                    <a:pt x="80" y="6"/>
                  </a:lnTo>
                  <a:lnTo>
                    <a:pt x="94" y="2"/>
                  </a:lnTo>
                  <a:lnTo>
                    <a:pt x="109" y="0"/>
                  </a:lnTo>
                  <a:lnTo>
                    <a:pt x="124" y="0"/>
                  </a:lnTo>
                  <a:lnTo>
                    <a:pt x="142" y="4"/>
                  </a:lnTo>
                  <a:lnTo>
                    <a:pt x="165" y="12"/>
                  </a:lnTo>
                  <a:lnTo>
                    <a:pt x="182" y="23"/>
                  </a:lnTo>
                  <a:lnTo>
                    <a:pt x="196" y="37"/>
                  </a:lnTo>
                  <a:lnTo>
                    <a:pt x="203" y="52"/>
                  </a:lnTo>
                  <a:lnTo>
                    <a:pt x="209" y="75"/>
                  </a:lnTo>
                  <a:lnTo>
                    <a:pt x="211" y="108"/>
                  </a:lnTo>
                  <a:lnTo>
                    <a:pt x="211" y="148"/>
                  </a:lnTo>
                  <a:lnTo>
                    <a:pt x="207" y="196"/>
                  </a:lnTo>
                  <a:lnTo>
                    <a:pt x="230" y="200"/>
                  </a:lnTo>
                  <a:lnTo>
                    <a:pt x="251" y="200"/>
                  </a:lnTo>
                  <a:lnTo>
                    <a:pt x="267" y="196"/>
                  </a:lnTo>
                  <a:lnTo>
                    <a:pt x="280" y="186"/>
                  </a:lnTo>
                  <a:lnTo>
                    <a:pt x="293" y="173"/>
                  </a:lnTo>
                  <a:lnTo>
                    <a:pt x="301" y="152"/>
                  </a:lnTo>
                  <a:lnTo>
                    <a:pt x="305" y="131"/>
                  </a:lnTo>
                  <a:lnTo>
                    <a:pt x="301" y="112"/>
                  </a:lnTo>
                  <a:lnTo>
                    <a:pt x="274" y="92"/>
                  </a:lnTo>
                  <a:lnTo>
                    <a:pt x="274" y="87"/>
                  </a:lnTo>
                  <a:lnTo>
                    <a:pt x="282" y="73"/>
                  </a:lnTo>
                  <a:lnTo>
                    <a:pt x="288" y="71"/>
                  </a:lnTo>
                  <a:lnTo>
                    <a:pt x="322" y="83"/>
                  </a:lnTo>
                  <a:lnTo>
                    <a:pt x="334" y="112"/>
                  </a:lnTo>
                  <a:lnTo>
                    <a:pt x="341" y="137"/>
                  </a:lnTo>
                  <a:lnTo>
                    <a:pt x="345" y="156"/>
                  </a:lnTo>
                  <a:lnTo>
                    <a:pt x="345" y="171"/>
                  </a:lnTo>
                  <a:lnTo>
                    <a:pt x="343" y="185"/>
                  </a:lnTo>
                  <a:lnTo>
                    <a:pt x="341" y="200"/>
                  </a:lnTo>
                  <a:lnTo>
                    <a:pt x="332" y="227"/>
                  </a:lnTo>
                  <a:lnTo>
                    <a:pt x="318" y="250"/>
                  </a:lnTo>
                  <a:lnTo>
                    <a:pt x="303" y="267"/>
                  </a:lnTo>
                  <a:lnTo>
                    <a:pt x="286" y="279"/>
                  </a:lnTo>
                  <a:lnTo>
                    <a:pt x="270" y="283"/>
                  </a:lnTo>
                  <a:lnTo>
                    <a:pt x="253" y="284"/>
                  </a:lnTo>
                  <a:lnTo>
                    <a:pt x="232" y="283"/>
                  </a:lnTo>
                  <a:lnTo>
                    <a:pt x="209" y="279"/>
                  </a:lnTo>
                  <a:lnTo>
                    <a:pt x="194" y="275"/>
                  </a:lnTo>
                  <a:lnTo>
                    <a:pt x="172" y="267"/>
                  </a:lnTo>
                  <a:lnTo>
                    <a:pt x="153" y="261"/>
                  </a:lnTo>
                  <a:lnTo>
                    <a:pt x="136" y="258"/>
                  </a:lnTo>
                  <a:lnTo>
                    <a:pt x="124" y="254"/>
                  </a:lnTo>
                  <a:lnTo>
                    <a:pt x="115" y="252"/>
                  </a:lnTo>
                  <a:lnTo>
                    <a:pt x="94" y="246"/>
                  </a:lnTo>
                  <a:lnTo>
                    <a:pt x="76" y="242"/>
                  </a:lnTo>
                  <a:lnTo>
                    <a:pt x="63" y="238"/>
                  </a:lnTo>
                  <a:lnTo>
                    <a:pt x="55" y="236"/>
                  </a:lnTo>
                  <a:lnTo>
                    <a:pt x="44" y="236"/>
                  </a:lnTo>
                  <a:lnTo>
                    <a:pt x="36" y="240"/>
                  </a:lnTo>
                  <a:lnTo>
                    <a:pt x="30" y="250"/>
                  </a:lnTo>
                  <a:lnTo>
                    <a:pt x="25" y="267"/>
                  </a:lnTo>
                  <a:lnTo>
                    <a:pt x="21" y="269"/>
                  </a:lnTo>
                  <a:lnTo>
                    <a:pt x="3" y="265"/>
                  </a:lnTo>
                  <a:close/>
                  <a:moveTo>
                    <a:pt x="105" y="169"/>
                  </a:moveTo>
                  <a:lnTo>
                    <a:pt x="182" y="190"/>
                  </a:lnTo>
                  <a:lnTo>
                    <a:pt x="182" y="165"/>
                  </a:lnTo>
                  <a:lnTo>
                    <a:pt x="180" y="144"/>
                  </a:lnTo>
                  <a:lnTo>
                    <a:pt x="178" y="127"/>
                  </a:lnTo>
                  <a:lnTo>
                    <a:pt x="176" y="114"/>
                  </a:lnTo>
                  <a:lnTo>
                    <a:pt x="171" y="104"/>
                  </a:lnTo>
                  <a:lnTo>
                    <a:pt x="163" y="96"/>
                  </a:lnTo>
                  <a:lnTo>
                    <a:pt x="153" y="90"/>
                  </a:lnTo>
                  <a:lnTo>
                    <a:pt x="140" y="87"/>
                  </a:lnTo>
                  <a:lnTo>
                    <a:pt x="121" y="85"/>
                  </a:lnTo>
                  <a:lnTo>
                    <a:pt x="107" y="87"/>
                  </a:lnTo>
                  <a:lnTo>
                    <a:pt x="96" y="96"/>
                  </a:lnTo>
                  <a:lnTo>
                    <a:pt x="90" y="112"/>
                  </a:lnTo>
                  <a:lnTo>
                    <a:pt x="88" y="127"/>
                  </a:lnTo>
                  <a:lnTo>
                    <a:pt x="90" y="142"/>
                  </a:lnTo>
                  <a:lnTo>
                    <a:pt x="96" y="156"/>
                  </a:lnTo>
                  <a:lnTo>
                    <a:pt x="105" y="169"/>
                  </a:lnTo>
                  <a:close/>
                </a:path>
              </a:pathLst>
            </a:custGeom>
            <a:solidFill>
              <a:srgbClr val="408000"/>
            </a:solidFill>
            <a:ln w="9525">
              <a:noFill/>
              <a:round/>
              <a:headEnd/>
              <a:tailEnd/>
            </a:ln>
          </p:spPr>
          <p:txBody>
            <a:bodyPr/>
            <a:lstStyle/>
            <a:p>
              <a:endParaRPr lang="ja-JP" altLang="en-US"/>
            </a:p>
          </p:txBody>
        </p:sp>
        <p:sp>
          <p:nvSpPr>
            <p:cNvPr id="7195" name="Freeform 27"/>
            <p:cNvSpPr>
              <a:spLocks/>
            </p:cNvSpPr>
            <p:nvPr/>
          </p:nvSpPr>
          <p:spPr bwMode="auto">
            <a:xfrm>
              <a:off x="3460" y="2948"/>
              <a:ext cx="413" cy="461"/>
            </a:xfrm>
            <a:custGeom>
              <a:avLst/>
              <a:gdLst/>
              <a:ahLst/>
              <a:cxnLst>
                <a:cxn ang="0">
                  <a:pos x="0" y="109"/>
                </a:cxn>
                <a:cxn ang="0">
                  <a:pos x="0" y="103"/>
                </a:cxn>
                <a:cxn ang="0">
                  <a:pos x="13" y="94"/>
                </a:cxn>
                <a:cxn ang="0">
                  <a:pos x="31" y="82"/>
                </a:cxn>
                <a:cxn ang="0">
                  <a:pos x="52" y="69"/>
                </a:cxn>
                <a:cxn ang="0">
                  <a:pos x="73" y="54"/>
                </a:cxn>
                <a:cxn ang="0">
                  <a:pos x="94" y="36"/>
                </a:cxn>
                <a:cxn ang="0">
                  <a:pos x="113" y="23"/>
                </a:cxn>
                <a:cxn ang="0">
                  <a:pos x="129" y="9"/>
                </a:cxn>
                <a:cxn ang="0">
                  <a:pos x="142" y="0"/>
                </a:cxn>
                <a:cxn ang="0">
                  <a:pos x="146" y="0"/>
                </a:cxn>
                <a:cxn ang="0">
                  <a:pos x="157" y="15"/>
                </a:cxn>
                <a:cxn ang="0">
                  <a:pos x="157" y="19"/>
                </a:cxn>
                <a:cxn ang="0">
                  <a:pos x="146" y="29"/>
                </a:cxn>
                <a:cxn ang="0">
                  <a:pos x="138" y="36"/>
                </a:cxn>
                <a:cxn ang="0">
                  <a:pos x="132" y="42"/>
                </a:cxn>
                <a:cxn ang="0">
                  <a:pos x="129" y="46"/>
                </a:cxn>
                <a:cxn ang="0">
                  <a:pos x="129" y="54"/>
                </a:cxn>
                <a:cxn ang="0">
                  <a:pos x="132" y="63"/>
                </a:cxn>
                <a:cxn ang="0">
                  <a:pos x="146" y="84"/>
                </a:cxn>
                <a:cxn ang="0">
                  <a:pos x="165" y="111"/>
                </a:cxn>
                <a:cxn ang="0">
                  <a:pos x="190" y="144"/>
                </a:cxn>
                <a:cxn ang="0">
                  <a:pos x="219" y="182"/>
                </a:cxn>
                <a:cxn ang="0">
                  <a:pos x="282" y="269"/>
                </a:cxn>
                <a:cxn ang="0">
                  <a:pos x="301" y="294"/>
                </a:cxn>
                <a:cxn ang="0">
                  <a:pos x="319" y="317"/>
                </a:cxn>
                <a:cxn ang="0">
                  <a:pos x="336" y="336"/>
                </a:cxn>
                <a:cxn ang="0">
                  <a:pos x="349" y="353"/>
                </a:cxn>
                <a:cxn ang="0">
                  <a:pos x="357" y="361"/>
                </a:cxn>
                <a:cxn ang="0">
                  <a:pos x="365" y="363"/>
                </a:cxn>
                <a:cxn ang="0">
                  <a:pos x="369" y="361"/>
                </a:cxn>
                <a:cxn ang="0">
                  <a:pos x="376" y="357"/>
                </a:cxn>
                <a:cxn ang="0">
                  <a:pos x="396" y="343"/>
                </a:cxn>
                <a:cxn ang="0">
                  <a:pos x="401" y="345"/>
                </a:cxn>
                <a:cxn ang="0">
                  <a:pos x="413" y="359"/>
                </a:cxn>
                <a:cxn ang="0">
                  <a:pos x="411" y="363"/>
                </a:cxn>
                <a:cxn ang="0">
                  <a:pos x="369" y="409"/>
                </a:cxn>
                <a:cxn ang="0">
                  <a:pos x="328" y="459"/>
                </a:cxn>
                <a:cxn ang="0">
                  <a:pos x="321" y="461"/>
                </a:cxn>
                <a:cxn ang="0">
                  <a:pos x="317" y="457"/>
                </a:cxn>
                <a:cxn ang="0">
                  <a:pos x="313" y="451"/>
                </a:cxn>
                <a:cxn ang="0">
                  <a:pos x="301" y="434"/>
                </a:cxn>
                <a:cxn ang="0">
                  <a:pos x="255" y="368"/>
                </a:cxn>
                <a:cxn ang="0">
                  <a:pos x="203" y="295"/>
                </a:cxn>
                <a:cxn ang="0">
                  <a:pos x="154" y="230"/>
                </a:cxn>
                <a:cxn ang="0">
                  <a:pos x="125" y="192"/>
                </a:cxn>
                <a:cxn ang="0">
                  <a:pos x="100" y="159"/>
                </a:cxn>
                <a:cxn ang="0">
                  <a:pos x="81" y="134"/>
                </a:cxn>
                <a:cxn ang="0">
                  <a:pos x="65" y="113"/>
                </a:cxn>
                <a:cxn ang="0">
                  <a:pos x="58" y="107"/>
                </a:cxn>
                <a:cxn ang="0">
                  <a:pos x="50" y="105"/>
                </a:cxn>
                <a:cxn ang="0">
                  <a:pos x="36" y="111"/>
                </a:cxn>
                <a:cxn ang="0">
                  <a:pos x="27" y="117"/>
                </a:cxn>
                <a:cxn ang="0">
                  <a:pos x="15" y="125"/>
                </a:cxn>
                <a:cxn ang="0">
                  <a:pos x="11" y="125"/>
                </a:cxn>
                <a:cxn ang="0">
                  <a:pos x="0" y="109"/>
                </a:cxn>
              </a:cxnLst>
              <a:rect l="0" t="0" r="r" b="b"/>
              <a:pathLst>
                <a:path w="413" h="461">
                  <a:moveTo>
                    <a:pt x="0" y="109"/>
                  </a:moveTo>
                  <a:lnTo>
                    <a:pt x="0" y="103"/>
                  </a:lnTo>
                  <a:lnTo>
                    <a:pt x="13" y="94"/>
                  </a:lnTo>
                  <a:lnTo>
                    <a:pt x="31" y="82"/>
                  </a:lnTo>
                  <a:lnTo>
                    <a:pt x="52" y="69"/>
                  </a:lnTo>
                  <a:lnTo>
                    <a:pt x="73" y="54"/>
                  </a:lnTo>
                  <a:lnTo>
                    <a:pt x="94" y="36"/>
                  </a:lnTo>
                  <a:lnTo>
                    <a:pt x="113" y="23"/>
                  </a:lnTo>
                  <a:lnTo>
                    <a:pt x="129" y="9"/>
                  </a:lnTo>
                  <a:lnTo>
                    <a:pt x="142" y="0"/>
                  </a:lnTo>
                  <a:lnTo>
                    <a:pt x="146" y="0"/>
                  </a:lnTo>
                  <a:lnTo>
                    <a:pt x="157" y="15"/>
                  </a:lnTo>
                  <a:lnTo>
                    <a:pt x="157" y="19"/>
                  </a:lnTo>
                  <a:lnTo>
                    <a:pt x="146" y="29"/>
                  </a:lnTo>
                  <a:lnTo>
                    <a:pt x="138" y="36"/>
                  </a:lnTo>
                  <a:lnTo>
                    <a:pt x="132" y="42"/>
                  </a:lnTo>
                  <a:lnTo>
                    <a:pt x="129" y="46"/>
                  </a:lnTo>
                  <a:lnTo>
                    <a:pt x="129" y="54"/>
                  </a:lnTo>
                  <a:lnTo>
                    <a:pt x="132" y="63"/>
                  </a:lnTo>
                  <a:lnTo>
                    <a:pt x="146" y="84"/>
                  </a:lnTo>
                  <a:lnTo>
                    <a:pt x="165" y="111"/>
                  </a:lnTo>
                  <a:lnTo>
                    <a:pt x="190" y="144"/>
                  </a:lnTo>
                  <a:lnTo>
                    <a:pt x="219" y="182"/>
                  </a:lnTo>
                  <a:lnTo>
                    <a:pt x="282" y="269"/>
                  </a:lnTo>
                  <a:lnTo>
                    <a:pt x="301" y="294"/>
                  </a:lnTo>
                  <a:lnTo>
                    <a:pt x="319" y="317"/>
                  </a:lnTo>
                  <a:lnTo>
                    <a:pt x="336" y="336"/>
                  </a:lnTo>
                  <a:lnTo>
                    <a:pt x="349" y="353"/>
                  </a:lnTo>
                  <a:lnTo>
                    <a:pt x="357" y="361"/>
                  </a:lnTo>
                  <a:lnTo>
                    <a:pt x="365" y="363"/>
                  </a:lnTo>
                  <a:lnTo>
                    <a:pt x="369" y="361"/>
                  </a:lnTo>
                  <a:lnTo>
                    <a:pt x="376" y="357"/>
                  </a:lnTo>
                  <a:lnTo>
                    <a:pt x="396" y="343"/>
                  </a:lnTo>
                  <a:lnTo>
                    <a:pt x="401" y="345"/>
                  </a:lnTo>
                  <a:lnTo>
                    <a:pt x="413" y="359"/>
                  </a:lnTo>
                  <a:lnTo>
                    <a:pt x="411" y="363"/>
                  </a:lnTo>
                  <a:lnTo>
                    <a:pt x="369" y="409"/>
                  </a:lnTo>
                  <a:lnTo>
                    <a:pt x="328" y="459"/>
                  </a:lnTo>
                  <a:lnTo>
                    <a:pt x="321" y="461"/>
                  </a:lnTo>
                  <a:lnTo>
                    <a:pt x="317" y="457"/>
                  </a:lnTo>
                  <a:lnTo>
                    <a:pt x="313" y="451"/>
                  </a:lnTo>
                  <a:lnTo>
                    <a:pt x="301" y="434"/>
                  </a:lnTo>
                  <a:lnTo>
                    <a:pt x="255" y="368"/>
                  </a:lnTo>
                  <a:lnTo>
                    <a:pt x="203" y="295"/>
                  </a:lnTo>
                  <a:lnTo>
                    <a:pt x="154" y="230"/>
                  </a:lnTo>
                  <a:lnTo>
                    <a:pt x="125" y="192"/>
                  </a:lnTo>
                  <a:lnTo>
                    <a:pt x="100" y="159"/>
                  </a:lnTo>
                  <a:lnTo>
                    <a:pt x="81" y="134"/>
                  </a:lnTo>
                  <a:lnTo>
                    <a:pt x="65" y="113"/>
                  </a:lnTo>
                  <a:lnTo>
                    <a:pt x="58" y="107"/>
                  </a:lnTo>
                  <a:lnTo>
                    <a:pt x="50" y="105"/>
                  </a:lnTo>
                  <a:lnTo>
                    <a:pt x="36" y="111"/>
                  </a:lnTo>
                  <a:lnTo>
                    <a:pt x="27" y="117"/>
                  </a:lnTo>
                  <a:lnTo>
                    <a:pt x="15" y="125"/>
                  </a:lnTo>
                  <a:lnTo>
                    <a:pt x="11" y="125"/>
                  </a:lnTo>
                  <a:lnTo>
                    <a:pt x="0" y="109"/>
                  </a:lnTo>
                  <a:close/>
                </a:path>
              </a:pathLst>
            </a:custGeom>
            <a:solidFill>
              <a:srgbClr val="408000"/>
            </a:solidFill>
            <a:ln w="9525">
              <a:noFill/>
              <a:round/>
              <a:headEnd/>
              <a:tailEnd/>
            </a:ln>
          </p:spPr>
          <p:txBody>
            <a:bodyPr/>
            <a:lstStyle/>
            <a:p>
              <a:endParaRPr lang="ja-JP" altLang="en-US"/>
            </a:p>
          </p:txBody>
        </p:sp>
        <p:sp>
          <p:nvSpPr>
            <p:cNvPr id="7196" name="Freeform 28"/>
            <p:cNvSpPr>
              <a:spLocks/>
            </p:cNvSpPr>
            <p:nvPr/>
          </p:nvSpPr>
          <p:spPr bwMode="auto">
            <a:xfrm>
              <a:off x="1872" y="1894"/>
              <a:ext cx="102" cy="99"/>
            </a:xfrm>
            <a:custGeom>
              <a:avLst/>
              <a:gdLst/>
              <a:ahLst/>
              <a:cxnLst>
                <a:cxn ang="0">
                  <a:pos x="8" y="21"/>
                </a:cxn>
                <a:cxn ang="0">
                  <a:pos x="21" y="7"/>
                </a:cxn>
                <a:cxn ang="0">
                  <a:pos x="40" y="0"/>
                </a:cxn>
                <a:cxn ang="0">
                  <a:pos x="59" y="0"/>
                </a:cxn>
                <a:cxn ang="0">
                  <a:pos x="79" y="7"/>
                </a:cxn>
                <a:cxn ang="0">
                  <a:pos x="92" y="21"/>
                </a:cxn>
                <a:cxn ang="0">
                  <a:pos x="100" y="40"/>
                </a:cxn>
                <a:cxn ang="0">
                  <a:pos x="102" y="59"/>
                </a:cxn>
                <a:cxn ang="0">
                  <a:pos x="94" y="78"/>
                </a:cxn>
                <a:cxn ang="0">
                  <a:pos x="80" y="92"/>
                </a:cxn>
                <a:cxn ang="0">
                  <a:pos x="61" y="99"/>
                </a:cxn>
                <a:cxn ang="0">
                  <a:pos x="42" y="99"/>
                </a:cxn>
                <a:cxn ang="0">
                  <a:pos x="23" y="92"/>
                </a:cxn>
                <a:cxn ang="0">
                  <a:pos x="9" y="78"/>
                </a:cxn>
                <a:cxn ang="0">
                  <a:pos x="2" y="59"/>
                </a:cxn>
                <a:cxn ang="0">
                  <a:pos x="0" y="40"/>
                </a:cxn>
                <a:cxn ang="0">
                  <a:pos x="8" y="21"/>
                </a:cxn>
              </a:cxnLst>
              <a:rect l="0" t="0" r="r" b="b"/>
              <a:pathLst>
                <a:path w="102" h="99">
                  <a:moveTo>
                    <a:pt x="8" y="21"/>
                  </a:moveTo>
                  <a:lnTo>
                    <a:pt x="21" y="7"/>
                  </a:lnTo>
                  <a:lnTo>
                    <a:pt x="40" y="0"/>
                  </a:lnTo>
                  <a:lnTo>
                    <a:pt x="59" y="0"/>
                  </a:lnTo>
                  <a:lnTo>
                    <a:pt x="79" y="7"/>
                  </a:lnTo>
                  <a:lnTo>
                    <a:pt x="92" y="21"/>
                  </a:lnTo>
                  <a:lnTo>
                    <a:pt x="100" y="40"/>
                  </a:lnTo>
                  <a:lnTo>
                    <a:pt x="102" y="59"/>
                  </a:lnTo>
                  <a:lnTo>
                    <a:pt x="94" y="78"/>
                  </a:lnTo>
                  <a:lnTo>
                    <a:pt x="80" y="92"/>
                  </a:lnTo>
                  <a:lnTo>
                    <a:pt x="61" y="99"/>
                  </a:lnTo>
                  <a:lnTo>
                    <a:pt x="42" y="99"/>
                  </a:lnTo>
                  <a:lnTo>
                    <a:pt x="23" y="92"/>
                  </a:lnTo>
                  <a:lnTo>
                    <a:pt x="9" y="78"/>
                  </a:lnTo>
                  <a:lnTo>
                    <a:pt x="2" y="59"/>
                  </a:lnTo>
                  <a:lnTo>
                    <a:pt x="0" y="40"/>
                  </a:lnTo>
                  <a:lnTo>
                    <a:pt x="8" y="21"/>
                  </a:lnTo>
                  <a:close/>
                </a:path>
              </a:pathLst>
            </a:custGeom>
            <a:solidFill>
              <a:srgbClr val="408000"/>
            </a:solidFill>
            <a:ln w="9525">
              <a:noFill/>
              <a:round/>
              <a:headEnd/>
              <a:tailEnd/>
            </a:ln>
          </p:spPr>
          <p:txBody>
            <a:bodyPr/>
            <a:lstStyle/>
            <a:p>
              <a:endParaRPr lang="ja-JP" altLang="en-US"/>
            </a:p>
          </p:txBody>
        </p:sp>
        <p:sp>
          <p:nvSpPr>
            <p:cNvPr id="7197" name="Freeform 29"/>
            <p:cNvSpPr>
              <a:spLocks/>
            </p:cNvSpPr>
            <p:nvPr/>
          </p:nvSpPr>
          <p:spPr bwMode="auto">
            <a:xfrm>
              <a:off x="1668" y="1805"/>
              <a:ext cx="102" cy="98"/>
            </a:xfrm>
            <a:custGeom>
              <a:avLst/>
              <a:gdLst/>
              <a:ahLst/>
              <a:cxnLst>
                <a:cxn ang="0">
                  <a:pos x="8" y="21"/>
                </a:cxn>
                <a:cxn ang="0">
                  <a:pos x="21" y="8"/>
                </a:cxn>
                <a:cxn ang="0">
                  <a:pos x="41" y="0"/>
                </a:cxn>
                <a:cxn ang="0">
                  <a:pos x="60" y="0"/>
                </a:cxn>
                <a:cxn ang="0">
                  <a:pos x="77" y="8"/>
                </a:cxn>
                <a:cxn ang="0">
                  <a:pos x="92" y="21"/>
                </a:cxn>
                <a:cxn ang="0">
                  <a:pos x="98" y="29"/>
                </a:cxn>
                <a:cxn ang="0">
                  <a:pos x="100" y="39"/>
                </a:cxn>
                <a:cxn ang="0">
                  <a:pos x="102" y="50"/>
                </a:cxn>
                <a:cxn ang="0">
                  <a:pos x="100" y="60"/>
                </a:cxn>
                <a:cxn ang="0">
                  <a:pos x="92" y="77"/>
                </a:cxn>
                <a:cxn ang="0">
                  <a:pos x="79" y="91"/>
                </a:cxn>
                <a:cxn ang="0">
                  <a:pos x="60" y="98"/>
                </a:cxn>
                <a:cxn ang="0">
                  <a:pos x="41" y="98"/>
                </a:cxn>
                <a:cxn ang="0">
                  <a:pos x="23" y="91"/>
                </a:cxn>
                <a:cxn ang="0">
                  <a:pos x="10" y="77"/>
                </a:cxn>
                <a:cxn ang="0">
                  <a:pos x="0" y="58"/>
                </a:cxn>
                <a:cxn ang="0">
                  <a:pos x="0" y="39"/>
                </a:cxn>
                <a:cxn ang="0">
                  <a:pos x="8" y="21"/>
                </a:cxn>
              </a:cxnLst>
              <a:rect l="0" t="0" r="r" b="b"/>
              <a:pathLst>
                <a:path w="102" h="98">
                  <a:moveTo>
                    <a:pt x="8" y="21"/>
                  </a:moveTo>
                  <a:lnTo>
                    <a:pt x="21" y="8"/>
                  </a:lnTo>
                  <a:lnTo>
                    <a:pt x="41" y="0"/>
                  </a:lnTo>
                  <a:lnTo>
                    <a:pt x="60" y="0"/>
                  </a:lnTo>
                  <a:lnTo>
                    <a:pt x="77" y="8"/>
                  </a:lnTo>
                  <a:lnTo>
                    <a:pt x="92" y="21"/>
                  </a:lnTo>
                  <a:lnTo>
                    <a:pt x="98" y="29"/>
                  </a:lnTo>
                  <a:lnTo>
                    <a:pt x="100" y="39"/>
                  </a:lnTo>
                  <a:lnTo>
                    <a:pt x="102" y="50"/>
                  </a:lnTo>
                  <a:lnTo>
                    <a:pt x="100" y="60"/>
                  </a:lnTo>
                  <a:lnTo>
                    <a:pt x="92" y="77"/>
                  </a:lnTo>
                  <a:lnTo>
                    <a:pt x="79" y="91"/>
                  </a:lnTo>
                  <a:lnTo>
                    <a:pt x="60" y="98"/>
                  </a:lnTo>
                  <a:lnTo>
                    <a:pt x="41" y="98"/>
                  </a:lnTo>
                  <a:lnTo>
                    <a:pt x="23" y="91"/>
                  </a:lnTo>
                  <a:lnTo>
                    <a:pt x="10" y="77"/>
                  </a:lnTo>
                  <a:lnTo>
                    <a:pt x="0" y="58"/>
                  </a:lnTo>
                  <a:lnTo>
                    <a:pt x="0" y="39"/>
                  </a:lnTo>
                  <a:lnTo>
                    <a:pt x="8" y="21"/>
                  </a:lnTo>
                  <a:close/>
                </a:path>
              </a:pathLst>
            </a:custGeom>
            <a:solidFill>
              <a:srgbClr val="408000"/>
            </a:solidFill>
            <a:ln w="9525">
              <a:noFill/>
              <a:round/>
              <a:headEnd/>
              <a:tailEnd/>
            </a:ln>
          </p:spPr>
          <p:txBody>
            <a:bodyPr/>
            <a:lstStyle/>
            <a:p>
              <a:endParaRPr lang="ja-JP" altLang="en-US"/>
            </a:p>
          </p:txBody>
        </p:sp>
        <p:sp>
          <p:nvSpPr>
            <p:cNvPr id="7198" name="Freeform 30"/>
            <p:cNvSpPr>
              <a:spLocks/>
            </p:cNvSpPr>
            <p:nvPr/>
          </p:nvSpPr>
          <p:spPr bwMode="auto">
            <a:xfrm>
              <a:off x="2104" y="2884"/>
              <a:ext cx="720" cy="1297"/>
            </a:xfrm>
            <a:custGeom>
              <a:avLst/>
              <a:gdLst/>
              <a:ahLst/>
              <a:cxnLst>
                <a:cxn ang="0">
                  <a:pos x="2" y="1080"/>
                </a:cxn>
                <a:cxn ang="0">
                  <a:pos x="19" y="1072"/>
                </a:cxn>
                <a:cxn ang="0">
                  <a:pos x="50" y="1055"/>
                </a:cxn>
                <a:cxn ang="0">
                  <a:pos x="115" y="1016"/>
                </a:cxn>
                <a:cxn ang="0">
                  <a:pos x="217" y="953"/>
                </a:cxn>
                <a:cxn ang="0">
                  <a:pos x="313" y="880"/>
                </a:cxn>
                <a:cxn ang="0">
                  <a:pos x="396" y="795"/>
                </a:cxn>
                <a:cxn ang="0">
                  <a:pos x="467" y="692"/>
                </a:cxn>
                <a:cxn ang="0">
                  <a:pos x="519" y="569"/>
                </a:cxn>
                <a:cxn ang="0">
                  <a:pos x="549" y="419"/>
                </a:cxn>
                <a:cxn ang="0">
                  <a:pos x="565" y="267"/>
                </a:cxn>
                <a:cxn ang="0">
                  <a:pos x="574" y="141"/>
                </a:cxn>
                <a:cxn ang="0">
                  <a:pos x="578" y="68"/>
                </a:cxn>
                <a:cxn ang="0">
                  <a:pos x="580" y="35"/>
                </a:cxn>
                <a:cxn ang="0">
                  <a:pos x="582" y="10"/>
                </a:cxn>
                <a:cxn ang="0">
                  <a:pos x="716" y="2"/>
                </a:cxn>
                <a:cxn ang="0">
                  <a:pos x="718" y="27"/>
                </a:cxn>
                <a:cxn ang="0">
                  <a:pos x="720" y="217"/>
                </a:cxn>
                <a:cxn ang="0">
                  <a:pos x="718" y="273"/>
                </a:cxn>
                <a:cxn ang="0">
                  <a:pos x="709" y="415"/>
                </a:cxn>
                <a:cxn ang="0">
                  <a:pos x="690" y="569"/>
                </a:cxn>
                <a:cxn ang="0">
                  <a:pos x="670" y="672"/>
                </a:cxn>
                <a:cxn ang="0">
                  <a:pos x="655" y="728"/>
                </a:cxn>
                <a:cxn ang="0">
                  <a:pos x="609" y="841"/>
                </a:cxn>
                <a:cxn ang="0">
                  <a:pos x="536" y="968"/>
                </a:cxn>
                <a:cxn ang="0">
                  <a:pos x="476" y="1043"/>
                </a:cxn>
                <a:cxn ang="0">
                  <a:pos x="340" y="1156"/>
                </a:cxn>
                <a:cxn ang="0">
                  <a:pos x="238" y="1229"/>
                </a:cxn>
                <a:cxn ang="0">
                  <a:pos x="179" y="1268"/>
                </a:cxn>
                <a:cxn ang="0">
                  <a:pos x="150" y="1285"/>
                </a:cxn>
                <a:cxn ang="0">
                  <a:pos x="135" y="1295"/>
                </a:cxn>
                <a:cxn ang="0">
                  <a:pos x="0" y="1081"/>
                </a:cxn>
              </a:cxnLst>
              <a:rect l="0" t="0" r="r" b="b"/>
              <a:pathLst>
                <a:path w="720" h="1297">
                  <a:moveTo>
                    <a:pt x="0" y="1081"/>
                  </a:moveTo>
                  <a:lnTo>
                    <a:pt x="2" y="1080"/>
                  </a:lnTo>
                  <a:lnTo>
                    <a:pt x="10" y="1078"/>
                  </a:lnTo>
                  <a:lnTo>
                    <a:pt x="19" y="1072"/>
                  </a:lnTo>
                  <a:lnTo>
                    <a:pt x="33" y="1064"/>
                  </a:lnTo>
                  <a:lnTo>
                    <a:pt x="50" y="1055"/>
                  </a:lnTo>
                  <a:lnTo>
                    <a:pt x="71" y="1043"/>
                  </a:lnTo>
                  <a:lnTo>
                    <a:pt x="115" y="1016"/>
                  </a:lnTo>
                  <a:lnTo>
                    <a:pt x="165" y="985"/>
                  </a:lnTo>
                  <a:lnTo>
                    <a:pt x="217" y="953"/>
                  </a:lnTo>
                  <a:lnTo>
                    <a:pt x="269" y="916"/>
                  </a:lnTo>
                  <a:lnTo>
                    <a:pt x="313" y="880"/>
                  </a:lnTo>
                  <a:lnTo>
                    <a:pt x="355" y="840"/>
                  </a:lnTo>
                  <a:lnTo>
                    <a:pt x="396" y="795"/>
                  </a:lnTo>
                  <a:lnTo>
                    <a:pt x="432" y="745"/>
                  </a:lnTo>
                  <a:lnTo>
                    <a:pt x="467" y="692"/>
                  </a:lnTo>
                  <a:lnTo>
                    <a:pt x="496" y="632"/>
                  </a:lnTo>
                  <a:lnTo>
                    <a:pt x="519" y="569"/>
                  </a:lnTo>
                  <a:lnTo>
                    <a:pt x="538" y="498"/>
                  </a:lnTo>
                  <a:lnTo>
                    <a:pt x="549" y="419"/>
                  </a:lnTo>
                  <a:lnTo>
                    <a:pt x="557" y="342"/>
                  </a:lnTo>
                  <a:lnTo>
                    <a:pt x="565" y="267"/>
                  </a:lnTo>
                  <a:lnTo>
                    <a:pt x="571" y="200"/>
                  </a:lnTo>
                  <a:lnTo>
                    <a:pt x="574" y="141"/>
                  </a:lnTo>
                  <a:lnTo>
                    <a:pt x="578" y="89"/>
                  </a:lnTo>
                  <a:lnTo>
                    <a:pt x="578" y="68"/>
                  </a:lnTo>
                  <a:lnTo>
                    <a:pt x="580" y="50"/>
                  </a:lnTo>
                  <a:lnTo>
                    <a:pt x="580" y="35"/>
                  </a:lnTo>
                  <a:lnTo>
                    <a:pt x="582" y="23"/>
                  </a:lnTo>
                  <a:lnTo>
                    <a:pt x="582" y="10"/>
                  </a:lnTo>
                  <a:lnTo>
                    <a:pt x="716" y="10"/>
                  </a:lnTo>
                  <a:lnTo>
                    <a:pt x="716" y="2"/>
                  </a:lnTo>
                  <a:lnTo>
                    <a:pt x="718" y="0"/>
                  </a:lnTo>
                  <a:lnTo>
                    <a:pt x="718" y="27"/>
                  </a:lnTo>
                  <a:lnTo>
                    <a:pt x="720" y="43"/>
                  </a:lnTo>
                  <a:lnTo>
                    <a:pt x="720" y="217"/>
                  </a:lnTo>
                  <a:lnTo>
                    <a:pt x="720" y="244"/>
                  </a:lnTo>
                  <a:lnTo>
                    <a:pt x="718" y="273"/>
                  </a:lnTo>
                  <a:lnTo>
                    <a:pt x="715" y="340"/>
                  </a:lnTo>
                  <a:lnTo>
                    <a:pt x="709" y="415"/>
                  </a:lnTo>
                  <a:lnTo>
                    <a:pt x="701" y="492"/>
                  </a:lnTo>
                  <a:lnTo>
                    <a:pt x="690" y="569"/>
                  </a:lnTo>
                  <a:lnTo>
                    <a:pt x="678" y="640"/>
                  </a:lnTo>
                  <a:lnTo>
                    <a:pt x="670" y="672"/>
                  </a:lnTo>
                  <a:lnTo>
                    <a:pt x="663" y="701"/>
                  </a:lnTo>
                  <a:lnTo>
                    <a:pt x="655" y="728"/>
                  </a:lnTo>
                  <a:lnTo>
                    <a:pt x="647" y="751"/>
                  </a:lnTo>
                  <a:lnTo>
                    <a:pt x="609" y="841"/>
                  </a:lnTo>
                  <a:lnTo>
                    <a:pt x="563" y="928"/>
                  </a:lnTo>
                  <a:lnTo>
                    <a:pt x="536" y="968"/>
                  </a:lnTo>
                  <a:lnTo>
                    <a:pt x="507" y="1007"/>
                  </a:lnTo>
                  <a:lnTo>
                    <a:pt x="476" y="1043"/>
                  </a:lnTo>
                  <a:lnTo>
                    <a:pt x="444" y="1074"/>
                  </a:lnTo>
                  <a:lnTo>
                    <a:pt x="340" y="1156"/>
                  </a:lnTo>
                  <a:lnTo>
                    <a:pt x="286" y="1195"/>
                  </a:lnTo>
                  <a:lnTo>
                    <a:pt x="238" y="1229"/>
                  </a:lnTo>
                  <a:lnTo>
                    <a:pt x="196" y="1256"/>
                  </a:lnTo>
                  <a:lnTo>
                    <a:pt x="179" y="1268"/>
                  </a:lnTo>
                  <a:lnTo>
                    <a:pt x="163" y="1277"/>
                  </a:lnTo>
                  <a:lnTo>
                    <a:pt x="150" y="1285"/>
                  </a:lnTo>
                  <a:lnTo>
                    <a:pt x="140" y="1291"/>
                  </a:lnTo>
                  <a:lnTo>
                    <a:pt x="135" y="1295"/>
                  </a:lnTo>
                  <a:lnTo>
                    <a:pt x="133" y="1297"/>
                  </a:lnTo>
                  <a:lnTo>
                    <a:pt x="0" y="1081"/>
                  </a:lnTo>
                  <a:close/>
                </a:path>
              </a:pathLst>
            </a:custGeom>
            <a:solidFill>
              <a:srgbClr val="808000"/>
            </a:solidFill>
            <a:ln w="0">
              <a:solidFill>
                <a:srgbClr val="808000"/>
              </a:solidFill>
              <a:prstDash val="solid"/>
              <a:round/>
              <a:headEnd/>
              <a:tailEnd/>
            </a:ln>
          </p:spPr>
          <p:txBody>
            <a:bodyPr/>
            <a:lstStyle/>
            <a:p>
              <a:endParaRPr lang="ja-JP" altLang="en-US"/>
            </a:p>
          </p:txBody>
        </p:sp>
        <p:sp>
          <p:nvSpPr>
            <p:cNvPr id="7199" name="Freeform 31"/>
            <p:cNvSpPr>
              <a:spLocks/>
            </p:cNvSpPr>
            <p:nvPr/>
          </p:nvSpPr>
          <p:spPr bwMode="auto">
            <a:xfrm>
              <a:off x="2484" y="2894"/>
              <a:ext cx="417" cy="1392"/>
            </a:xfrm>
            <a:custGeom>
              <a:avLst/>
              <a:gdLst/>
              <a:ahLst/>
              <a:cxnLst>
                <a:cxn ang="0">
                  <a:pos x="0" y="1189"/>
                </a:cxn>
                <a:cxn ang="0">
                  <a:pos x="4" y="1187"/>
                </a:cxn>
                <a:cxn ang="0">
                  <a:pos x="12" y="1179"/>
                </a:cxn>
                <a:cxn ang="0">
                  <a:pos x="23" y="1167"/>
                </a:cxn>
                <a:cxn ang="0">
                  <a:pos x="39" y="1152"/>
                </a:cxn>
                <a:cxn ang="0">
                  <a:pos x="58" y="1133"/>
                </a:cxn>
                <a:cxn ang="0">
                  <a:pos x="77" y="1112"/>
                </a:cxn>
                <a:cxn ang="0">
                  <a:pos x="118" y="1064"/>
                </a:cxn>
                <a:cxn ang="0">
                  <a:pos x="154" y="1012"/>
                </a:cxn>
                <a:cxn ang="0">
                  <a:pos x="185" y="960"/>
                </a:cxn>
                <a:cxn ang="0">
                  <a:pos x="208" y="910"/>
                </a:cxn>
                <a:cxn ang="0">
                  <a:pos x="227" y="858"/>
                </a:cxn>
                <a:cxn ang="0">
                  <a:pos x="240" y="805"/>
                </a:cxn>
                <a:cxn ang="0">
                  <a:pos x="252" y="747"/>
                </a:cxn>
                <a:cxn ang="0">
                  <a:pos x="260" y="687"/>
                </a:cxn>
                <a:cxn ang="0">
                  <a:pos x="267" y="620"/>
                </a:cxn>
                <a:cxn ang="0">
                  <a:pos x="275" y="528"/>
                </a:cxn>
                <a:cxn ang="0">
                  <a:pos x="281" y="430"/>
                </a:cxn>
                <a:cxn ang="0">
                  <a:pos x="285" y="330"/>
                </a:cxn>
                <a:cxn ang="0">
                  <a:pos x="288" y="232"/>
                </a:cxn>
                <a:cxn ang="0">
                  <a:pos x="288" y="188"/>
                </a:cxn>
                <a:cxn ang="0">
                  <a:pos x="290" y="146"/>
                </a:cxn>
                <a:cxn ang="0">
                  <a:pos x="290" y="108"/>
                </a:cxn>
                <a:cxn ang="0">
                  <a:pos x="292" y="75"/>
                </a:cxn>
                <a:cxn ang="0">
                  <a:pos x="292" y="0"/>
                </a:cxn>
                <a:cxn ang="0">
                  <a:pos x="415" y="0"/>
                </a:cxn>
                <a:cxn ang="0">
                  <a:pos x="415" y="277"/>
                </a:cxn>
                <a:cxn ang="0">
                  <a:pos x="417" y="348"/>
                </a:cxn>
                <a:cxn ang="0">
                  <a:pos x="417" y="889"/>
                </a:cxn>
                <a:cxn ang="0">
                  <a:pos x="417" y="926"/>
                </a:cxn>
                <a:cxn ang="0">
                  <a:pos x="415" y="958"/>
                </a:cxn>
                <a:cxn ang="0">
                  <a:pos x="408" y="1018"/>
                </a:cxn>
                <a:cxn ang="0">
                  <a:pos x="396" y="1070"/>
                </a:cxn>
                <a:cxn ang="0">
                  <a:pos x="383" y="1114"/>
                </a:cxn>
                <a:cxn ang="0">
                  <a:pos x="365" y="1152"/>
                </a:cxn>
                <a:cxn ang="0">
                  <a:pos x="348" y="1187"/>
                </a:cxn>
                <a:cxn ang="0">
                  <a:pos x="313" y="1246"/>
                </a:cxn>
                <a:cxn ang="0">
                  <a:pos x="302" y="1265"/>
                </a:cxn>
                <a:cxn ang="0">
                  <a:pos x="285" y="1287"/>
                </a:cxn>
                <a:cxn ang="0">
                  <a:pos x="242" y="1335"/>
                </a:cxn>
                <a:cxn ang="0">
                  <a:pos x="221" y="1358"/>
                </a:cxn>
                <a:cxn ang="0">
                  <a:pos x="204" y="1375"/>
                </a:cxn>
                <a:cxn ang="0">
                  <a:pos x="191" y="1388"/>
                </a:cxn>
                <a:cxn ang="0">
                  <a:pos x="187" y="1392"/>
                </a:cxn>
                <a:cxn ang="0">
                  <a:pos x="0" y="1189"/>
                </a:cxn>
              </a:cxnLst>
              <a:rect l="0" t="0" r="r" b="b"/>
              <a:pathLst>
                <a:path w="417" h="1392">
                  <a:moveTo>
                    <a:pt x="0" y="1189"/>
                  </a:moveTo>
                  <a:lnTo>
                    <a:pt x="4" y="1187"/>
                  </a:lnTo>
                  <a:lnTo>
                    <a:pt x="12" y="1179"/>
                  </a:lnTo>
                  <a:lnTo>
                    <a:pt x="23" y="1167"/>
                  </a:lnTo>
                  <a:lnTo>
                    <a:pt x="39" y="1152"/>
                  </a:lnTo>
                  <a:lnTo>
                    <a:pt x="58" y="1133"/>
                  </a:lnTo>
                  <a:lnTo>
                    <a:pt x="77" y="1112"/>
                  </a:lnTo>
                  <a:lnTo>
                    <a:pt x="118" y="1064"/>
                  </a:lnTo>
                  <a:lnTo>
                    <a:pt x="154" y="1012"/>
                  </a:lnTo>
                  <a:lnTo>
                    <a:pt x="185" y="960"/>
                  </a:lnTo>
                  <a:lnTo>
                    <a:pt x="208" y="910"/>
                  </a:lnTo>
                  <a:lnTo>
                    <a:pt x="227" y="858"/>
                  </a:lnTo>
                  <a:lnTo>
                    <a:pt x="240" y="805"/>
                  </a:lnTo>
                  <a:lnTo>
                    <a:pt x="252" y="747"/>
                  </a:lnTo>
                  <a:lnTo>
                    <a:pt x="260" y="687"/>
                  </a:lnTo>
                  <a:lnTo>
                    <a:pt x="267" y="620"/>
                  </a:lnTo>
                  <a:lnTo>
                    <a:pt x="275" y="528"/>
                  </a:lnTo>
                  <a:lnTo>
                    <a:pt x="281" y="430"/>
                  </a:lnTo>
                  <a:lnTo>
                    <a:pt x="285" y="330"/>
                  </a:lnTo>
                  <a:lnTo>
                    <a:pt x="288" y="232"/>
                  </a:lnTo>
                  <a:lnTo>
                    <a:pt x="288" y="188"/>
                  </a:lnTo>
                  <a:lnTo>
                    <a:pt x="290" y="146"/>
                  </a:lnTo>
                  <a:lnTo>
                    <a:pt x="290" y="108"/>
                  </a:lnTo>
                  <a:lnTo>
                    <a:pt x="292" y="75"/>
                  </a:lnTo>
                  <a:lnTo>
                    <a:pt x="292" y="0"/>
                  </a:lnTo>
                  <a:lnTo>
                    <a:pt x="415" y="0"/>
                  </a:lnTo>
                  <a:lnTo>
                    <a:pt x="415" y="277"/>
                  </a:lnTo>
                  <a:lnTo>
                    <a:pt x="417" y="348"/>
                  </a:lnTo>
                  <a:lnTo>
                    <a:pt x="417" y="889"/>
                  </a:lnTo>
                  <a:lnTo>
                    <a:pt x="417" y="926"/>
                  </a:lnTo>
                  <a:lnTo>
                    <a:pt x="415" y="958"/>
                  </a:lnTo>
                  <a:lnTo>
                    <a:pt x="408" y="1018"/>
                  </a:lnTo>
                  <a:lnTo>
                    <a:pt x="396" y="1070"/>
                  </a:lnTo>
                  <a:lnTo>
                    <a:pt x="383" y="1114"/>
                  </a:lnTo>
                  <a:lnTo>
                    <a:pt x="365" y="1152"/>
                  </a:lnTo>
                  <a:lnTo>
                    <a:pt x="348" y="1187"/>
                  </a:lnTo>
                  <a:lnTo>
                    <a:pt x="313" y="1246"/>
                  </a:lnTo>
                  <a:lnTo>
                    <a:pt x="302" y="1265"/>
                  </a:lnTo>
                  <a:lnTo>
                    <a:pt x="285" y="1287"/>
                  </a:lnTo>
                  <a:lnTo>
                    <a:pt x="242" y="1335"/>
                  </a:lnTo>
                  <a:lnTo>
                    <a:pt x="221" y="1358"/>
                  </a:lnTo>
                  <a:lnTo>
                    <a:pt x="204" y="1375"/>
                  </a:lnTo>
                  <a:lnTo>
                    <a:pt x="191" y="1388"/>
                  </a:lnTo>
                  <a:lnTo>
                    <a:pt x="187" y="1392"/>
                  </a:lnTo>
                  <a:lnTo>
                    <a:pt x="0" y="1189"/>
                  </a:lnTo>
                  <a:close/>
                </a:path>
              </a:pathLst>
            </a:custGeom>
            <a:solidFill>
              <a:srgbClr val="808000"/>
            </a:solidFill>
            <a:ln w="0">
              <a:solidFill>
                <a:srgbClr val="808000"/>
              </a:solidFill>
              <a:prstDash val="solid"/>
              <a:round/>
              <a:headEnd/>
              <a:tailEnd/>
            </a:ln>
          </p:spPr>
          <p:txBody>
            <a:bodyPr/>
            <a:lstStyle/>
            <a:p>
              <a:endParaRPr lang="ja-JP" altLang="en-US"/>
            </a:p>
          </p:txBody>
        </p:sp>
        <p:sp>
          <p:nvSpPr>
            <p:cNvPr id="7200" name="Freeform 32"/>
            <p:cNvSpPr>
              <a:spLocks/>
            </p:cNvSpPr>
            <p:nvPr/>
          </p:nvSpPr>
          <p:spPr bwMode="auto">
            <a:xfrm>
              <a:off x="2974" y="2884"/>
              <a:ext cx="720" cy="1297"/>
            </a:xfrm>
            <a:custGeom>
              <a:avLst/>
              <a:gdLst/>
              <a:ahLst/>
              <a:cxnLst>
                <a:cxn ang="0">
                  <a:pos x="718" y="1080"/>
                </a:cxn>
                <a:cxn ang="0">
                  <a:pos x="701" y="1072"/>
                </a:cxn>
                <a:cxn ang="0">
                  <a:pos x="670" y="1055"/>
                </a:cxn>
                <a:cxn ang="0">
                  <a:pos x="605" y="1016"/>
                </a:cxn>
                <a:cxn ang="0">
                  <a:pos x="503" y="953"/>
                </a:cxn>
                <a:cxn ang="0">
                  <a:pos x="409" y="880"/>
                </a:cxn>
                <a:cxn ang="0">
                  <a:pos x="327" y="795"/>
                </a:cxn>
                <a:cxn ang="0">
                  <a:pos x="255" y="692"/>
                </a:cxn>
                <a:cxn ang="0">
                  <a:pos x="202" y="569"/>
                </a:cxn>
                <a:cxn ang="0">
                  <a:pos x="171" y="419"/>
                </a:cxn>
                <a:cxn ang="0">
                  <a:pos x="156" y="267"/>
                </a:cxn>
                <a:cxn ang="0">
                  <a:pos x="146" y="141"/>
                </a:cxn>
                <a:cxn ang="0">
                  <a:pos x="142" y="68"/>
                </a:cxn>
                <a:cxn ang="0">
                  <a:pos x="140" y="35"/>
                </a:cxn>
                <a:cxn ang="0">
                  <a:pos x="138" y="10"/>
                </a:cxn>
                <a:cxn ang="0">
                  <a:pos x="6" y="2"/>
                </a:cxn>
                <a:cxn ang="0">
                  <a:pos x="4" y="8"/>
                </a:cxn>
                <a:cxn ang="0">
                  <a:pos x="2" y="43"/>
                </a:cxn>
                <a:cxn ang="0">
                  <a:pos x="0" y="217"/>
                </a:cxn>
                <a:cxn ang="0">
                  <a:pos x="2" y="273"/>
                </a:cxn>
                <a:cxn ang="0">
                  <a:pos x="12" y="415"/>
                </a:cxn>
                <a:cxn ang="0">
                  <a:pos x="44" y="640"/>
                </a:cxn>
                <a:cxn ang="0">
                  <a:pos x="65" y="728"/>
                </a:cxn>
                <a:cxn ang="0">
                  <a:pos x="111" y="841"/>
                </a:cxn>
                <a:cxn ang="0">
                  <a:pos x="184" y="968"/>
                </a:cxn>
                <a:cxn ang="0">
                  <a:pos x="246" y="1043"/>
                </a:cxn>
                <a:cxn ang="0">
                  <a:pos x="382" y="1156"/>
                </a:cxn>
                <a:cxn ang="0">
                  <a:pos x="482" y="1229"/>
                </a:cxn>
                <a:cxn ang="0">
                  <a:pos x="542" y="1268"/>
                </a:cxn>
                <a:cxn ang="0">
                  <a:pos x="570" y="1285"/>
                </a:cxn>
                <a:cxn ang="0">
                  <a:pos x="586" y="1295"/>
                </a:cxn>
                <a:cxn ang="0">
                  <a:pos x="720" y="1081"/>
                </a:cxn>
              </a:cxnLst>
              <a:rect l="0" t="0" r="r" b="b"/>
              <a:pathLst>
                <a:path w="720" h="1297">
                  <a:moveTo>
                    <a:pt x="720" y="1081"/>
                  </a:moveTo>
                  <a:lnTo>
                    <a:pt x="718" y="1080"/>
                  </a:lnTo>
                  <a:lnTo>
                    <a:pt x="711" y="1078"/>
                  </a:lnTo>
                  <a:lnTo>
                    <a:pt x="701" y="1072"/>
                  </a:lnTo>
                  <a:lnTo>
                    <a:pt x="688" y="1064"/>
                  </a:lnTo>
                  <a:lnTo>
                    <a:pt x="670" y="1055"/>
                  </a:lnTo>
                  <a:lnTo>
                    <a:pt x="651" y="1043"/>
                  </a:lnTo>
                  <a:lnTo>
                    <a:pt x="605" y="1016"/>
                  </a:lnTo>
                  <a:lnTo>
                    <a:pt x="555" y="985"/>
                  </a:lnTo>
                  <a:lnTo>
                    <a:pt x="503" y="953"/>
                  </a:lnTo>
                  <a:lnTo>
                    <a:pt x="453" y="916"/>
                  </a:lnTo>
                  <a:lnTo>
                    <a:pt x="409" y="880"/>
                  </a:lnTo>
                  <a:lnTo>
                    <a:pt x="367" y="840"/>
                  </a:lnTo>
                  <a:lnTo>
                    <a:pt x="327" y="795"/>
                  </a:lnTo>
                  <a:lnTo>
                    <a:pt x="288" y="745"/>
                  </a:lnTo>
                  <a:lnTo>
                    <a:pt x="255" y="692"/>
                  </a:lnTo>
                  <a:lnTo>
                    <a:pt x="225" y="632"/>
                  </a:lnTo>
                  <a:lnTo>
                    <a:pt x="202" y="569"/>
                  </a:lnTo>
                  <a:lnTo>
                    <a:pt x="183" y="498"/>
                  </a:lnTo>
                  <a:lnTo>
                    <a:pt x="171" y="419"/>
                  </a:lnTo>
                  <a:lnTo>
                    <a:pt x="163" y="342"/>
                  </a:lnTo>
                  <a:lnTo>
                    <a:pt x="156" y="267"/>
                  </a:lnTo>
                  <a:lnTo>
                    <a:pt x="150" y="200"/>
                  </a:lnTo>
                  <a:lnTo>
                    <a:pt x="146" y="141"/>
                  </a:lnTo>
                  <a:lnTo>
                    <a:pt x="142" y="89"/>
                  </a:lnTo>
                  <a:lnTo>
                    <a:pt x="142" y="68"/>
                  </a:lnTo>
                  <a:lnTo>
                    <a:pt x="140" y="50"/>
                  </a:lnTo>
                  <a:lnTo>
                    <a:pt x="140" y="35"/>
                  </a:lnTo>
                  <a:lnTo>
                    <a:pt x="138" y="23"/>
                  </a:lnTo>
                  <a:lnTo>
                    <a:pt x="138" y="10"/>
                  </a:lnTo>
                  <a:lnTo>
                    <a:pt x="6" y="10"/>
                  </a:lnTo>
                  <a:lnTo>
                    <a:pt x="6" y="2"/>
                  </a:lnTo>
                  <a:lnTo>
                    <a:pt x="4" y="0"/>
                  </a:lnTo>
                  <a:lnTo>
                    <a:pt x="4" y="8"/>
                  </a:lnTo>
                  <a:lnTo>
                    <a:pt x="2" y="16"/>
                  </a:lnTo>
                  <a:lnTo>
                    <a:pt x="2" y="43"/>
                  </a:lnTo>
                  <a:lnTo>
                    <a:pt x="0" y="66"/>
                  </a:lnTo>
                  <a:lnTo>
                    <a:pt x="0" y="217"/>
                  </a:lnTo>
                  <a:lnTo>
                    <a:pt x="0" y="244"/>
                  </a:lnTo>
                  <a:lnTo>
                    <a:pt x="2" y="273"/>
                  </a:lnTo>
                  <a:lnTo>
                    <a:pt x="6" y="340"/>
                  </a:lnTo>
                  <a:lnTo>
                    <a:pt x="12" y="415"/>
                  </a:lnTo>
                  <a:lnTo>
                    <a:pt x="31" y="569"/>
                  </a:lnTo>
                  <a:lnTo>
                    <a:pt x="44" y="640"/>
                  </a:lnTo>
                  <a:lnTo>
                    <a:pt x="58" y="701"/>
                  </a:lnTo>
                  <a:lnTo>
                    <a:pt x="65" y="728"/>
                  </a:lnTo>
                  <a:lnTo>
                    <a:pt x="73" y="751"/>
                  </a:lnTo>
                  <a:lnTo>
                    <a:pt x="111" y="841"/>
                  </a:lnTo>
                  <a:lnTo>
                    <a:pt x="159" y="928"/>
                  </a:lnTo>
                  <a:lnTo>
                    <a:pt x="184" y="968"/>
                  </a:lnTo>
                  <a:lnTo>
                    <a:pt x="213" y="1007"/>
                  </a:lnTo>
                  <a:lnTo>
                    <a:pt x="246" y="1043"/>
                  </a:lnTo>
                  <a:lnTo>
                    <a:pt x="279" y="1074"/>
                  </a:lnTo>
                  <a:lnTo>
                    <a:pt x="382" y="1156"/>
                  </a:lnTo>
                  <a:lnTo>
                    <a:pt x="434" y="1195"/>
                  </a:lnTo>
                  <a:lnTo>
                    <a:pt x="482" y="1229"/>
                  </a:lnTo>
                  <a:lnTo>
                    <a:pt x="524" y="1256"/>
                  </a:lnTo>
                  <a:lnTo>
                    <a:pt x="542" y="1268"/>
                  </a:lnTo>
                  <a:lnTo>
                    <a:pt x="557" y="1277"/>
                  </a:lnTo>
                  <a:lnTo>
                    <a:pt x="570" y="1285"/>
                  </a:lnTo>
                  <a:lnTo>
                    <a:pt x="580" y="1291"/>
                  </a:lnTo>
                  <a:lnTo>
                    <a:pt x="586" y="1295"/>
                  </a:lnTo>
                  <a:lnTo>
                    <a:pt x="588" y="1297"/>
                  </a:lnTo>
                  <a:lnTo>
                    <a:pt x="720" y="1081"/>
                  </a:lnTo>
                  <a:close/>
                </a:path>
              </a:pathLst>
            </a:custGeom>
            <a:solidFill>
              <a:srgbClr val="808000"/>
            </a:solidFill>
            <a:ln w="0">
              <a:solidFill>
                <a:srgbClr val="808000"/>
              </a:solidFill>
              <a:prstDash val="solid"/>
              <a:round/>
              <a:headEnd/>
              <a:tailEnd/>
            </a:ln>
          </p:spPr>
          <p:txBody>
            <a:bodyPr/>
            <a:lstStyle/>
            <a:p>
              <a:endParaRPr lang="ja-JP" altLang="en-US"/>
            </a:p>
          </p:txBody>
        </p:sp>
        <p:sp>
          <p:nvSpPr>
            <p:cNvPr id="7201" name="Freeform 33"/>
            <p:cNvSpPr>
              <a:spLocks/>
            </p:cNvSpPr>
            <p:nvPr/>
          </p:nvSpPr>
          <p:spPr bwMode="auto">
            <a:xfrm>
              <a:off x="2897" y="2894"/>
              <a:ext cx="419" cy="1392"/>
            </a:xfrm>
            <a:custGeom>
              <a:avLst/>
              <a:gdLst/>
              <a:ahLst/>
              <a:cxnLst>
                <a:cxn ang="0">
                  <a:pos x="419" y="1189"/>
                </a:cxn>
                <a:cxn ang="0">
                  <a:pos x="415" y="1187"/>
                </a:cxn>
                <a:cxn ang="0">
                  <a:pos x="407" y="1179"/>
                </a:cxn>
                <a:cxn ang="0">
                  <a:pos x="396" y="1167"/>
                </a:cxn>
                <a:cxn ang="0">
                  <a:pos x="381" y="1152"/>
                </a:cxn>
                <a:cxn ang="0">
                  <a:pos x="361" y="1133"/>
                </a:cxn>
                <a:cxn ang="0">
                  <a:pos x="342" y="1112"/>
                </a:cxn>
                <a:cxn ang="0">
                  <a:pos x="300" y="1064"/>
                </a:cxn>
                <a:cxn ang="0">
                  <a:pos x="263" y="1012"/>
                </a:cxn>
                <a:cxn ang="0">
                  <a:pos x="233" y="960"/>
                </a:cxn>
                <a:cxn ang="0">
                  <a:pos x="210" y="910"/>
                </a:cxn>
                <a:cxn ang="0">
                  <a:pos x="190" y="858"/>
                </a:cxn>
                <a:cxn ang="0">
                  <a:pos x="177" y="805"/>
                </a:cxn>
                <a:cxn ang="0">
                  <a:pos x="165" y="747"/>
                </a:cxn>
                <a:cxn ang="0">
                  <a:pos x="158" y="687"/>
                </a:cxn>
                <a:cxn ang="0">
                  <a:pos x="150" y="620"/>
                </a:cxn>
                <a:cxn ang="0">
                  <a:pos x="144" y="528"/>
                </a:cxn>
                <a:cxn ang="0">
                  <a:pos x="139" y="430"/>
                </a:cxn>
                <a:cxn ang="0">
                  <a:pos x="133" y="330"/>
                </a:cxn>
                <a:cxn ang="0">
                  <a:pos x="131" y="232"/>
                </a:cxn>
                <a:cxn ang="0">
                  <a:pos x="129" y="188"/>
                </a:cxn>
                <a:cxn ang="0">
                  <a:pos x="127" y="146"/>
                </a:cxn>
                <a:cxn ang="0">
                  <a:pos x="127" y="75"/>
                </a:cxn>
                <a:cxn ang="0">
                  <a:pos x="125" y="46"/>
                </a:cxn>
                <a:cxn ang="0">
                  <a:pos x="125" y="0"/>
                </a:cxn>
                <a:cxn ang="0">
                  <a:pos x="4" y="0"/>
                </a:cxn>
                <a:cxn ang="0">
                  <a:pos x="4" y="154"/>
                </a:cxn>
                <a:cxn ang="0">
                  <a:pos x="2" y="213"/>
                </a:cxn>
                <a:cxn ang="0">
                  <a:pos x="2" y="348"/>
                </a:cxn>
                <a:cxn ang="0">
                  <a:pos x="0" y="639"/>
                </a:cxn>
                <a:cxn ang="0">
                  <a:pos x="0" y="889"/>
                </a:cxn>
                <a:cxn ang="0">
                  <a:pos x="0" y="926"/>
                </a:cxn>
                <a:cxn ang="0">
                  <a:pos x="2" y="958"/>
                </a:cxn>
                <a:cxn ang="0">
                  <a:pos x="10" y="1018"/>
                </a:cxn>
                <a:cxn ang="0">
                  <a:pos x="21" y="1070"/>
                </a:cxn>
                <a:cxn ang="0">
                  <a:pos x="35" y="1114"/>
                </a:cxn>
                <a:cxn ang="0">
                  <a:pos x="52" y="1152"/>
                </a:cxn>
                <a:cxn ang="0">
                  <a:pos x="69" y="1187"/>
                </a:cxn>
                <a:cxn ang="0">
                  <a:pos x="104" y="1246"/>
                </a:cxn>
                <a:cxn ang="0">
                  <a:pos x="117" y="1265"/>
                </a:cxn>
                <a:cxn ang="0">
                  <a:pos x="135" y="1287"/>
                </a:cxn>
                <a:cxn ang="0">
                  <a:pos x="177" y="1335"/>
                </a:cxn>
                <a:cxn ang="0">
                  <a:pos x="198" y="1358"/>
                </a:cxn>
                <a:cxn ang="0">
                  <a:pos x="215" y="1375"/>
                </a:cxn>
                <a:cxn ang="0">
                  <a:pos x="229" y="1388"/>
                </a:cxn>
                <a:cxn ang="0">
                  <a:pos x="233" y="1392"/>
                </a:cxn>
                <a:cxn ang="0">
                  <a:pos x="419" y="1189"/>
                </a:cxn>
              </a:cxnLst>
              <a:rect l="0" t="0" r="r" b="b"/>
              <a:pathLst>
                <a:path w="419" h="1392">
                  <a:moveTo>
                    <a:pt x="419" y="1189"/>
                  </a:moveTo>
                  <a:lnTo>
                    <a:pt x="415" y="1187"/>
                  </a:lnTo>
                  <a:lnTo>
                    <a:pt x="407" y="1179"/>
                  </a:lnTo>
                  <a:lnTo>
                    <a:pt x="396" y="1167"/>
                  </a:lnTo>
                  <a:lnTo>
                    <a:pt x="381" y="1152"/>
                  </a:lnTo>
                  <a:lnTo>
                    <a:pt x="361" y="1133"/>
                  </a:lnTo>
                  <a:lnTo>
                    <a:pt x="342" y="1112"/>
                  </a:lnTo>
                  <a:lnTo>
                    <a:pt x="300" y="1064"/>
                  </a:lnTo>
                  <a:lnTo>
                    <a:pt x="263" y="1012"/>
                  </a:lnTo>
                  <a:lnTo>
                    <a:pt x="233" y="960"/>
                  </a:lnTo>
                  <a:lnTo>
                    <a:pt x="210" y="910"/>
                  </a:lnTo>
                  <a:lnTo>
                    <a:pt x="190" y="858"/>
                  </a:lnTo>
                  <a:lnTo>
                    <a:pt x="177" y="805"/>
                  </a:lnTo>
                  <a:lnTo>
                    <a:pt x="165" y="747"/>
                  </a:lnTo>
                  <a:lnTo>
                    <a:pt x="158" y="687"/>
                  </a:lnTo>
                  <a:lnTo>
                    <a:pt x="150" y="620"/>
                  </a:lnTo>
                  <a:lnTo>
                    <a:pt x="144" y="528"/>
                  </a:lnTo>
                  <a:lnTo>
                    <a:pt x="139" y="430"/>
                  </a:lnTo>
                  <a:lnTo>
                    <a:pt x="133" y="330"/>
                  </a:lnTo>
                  <a:lnTo>
                    <a:pt x="131" y="232"/>
                  </a:lnTo>
                  <a:lnTo>
                    <a:pt x="129" y="188"/>
                  </a:lnTo>
                  <a:lnTo>
                    <a:pt x="127" y="146"/>
                  </a:lnTo>
                  <a:lnTo>
                    <a:pt x="127" y="75"/>
                  </a:lnTo>
                  <a:lnTo>
                    <a:pt x="125" y="46"/>
                  </a:lnTo>
                  <a:lnTo>
                    <a:pt x="125" y="0"/>
                  </a:lnTo>
                  <a:lnTo>
                    <a:pt x="4" y="0"/>
                  </a:lnTo>
                  <a:lnTo>
                    <a:pt x="4" y="154"/>
                  </a:lnTo>
                  <a:lnTo>
                    <a:pt x="2" y="213"/>
                  </a:lnTo>
                  <a:lnTo>
                    <a:pt x="2" y="348"/>
                  </a:lnTo>
                  <a:lnTo>
                    <a:pt x="0" y="639"/>
                  </a:lnTo>
                  <a:lnTo>
                    <a:pt x="0" y="889"/>
                  </a:lnTo>
                  <a:lnTo>
                    <a:pt x="0" y="926"/>
                  </a:lnTo>
                  <a:lnTo>
                    <a:pt x="2" y="958"/>
                  </a:lnTo>
                  <a:lnTo>
                    <a:pt x="10" y="1018"/>
                  </a:lnTo>
                  <a:lnTo>
                    <a:pt x="21" y="1070"/>
                  </a:lnTo>
                  <a:lnTo>
                    <a:pt x="35" y="1114"/>
                  </a:lnTo>
                  <a:lnTo>
                    <a:pt x="52" y="1152"/>
                  </a:lnTo>
                  <a:lnTo>
                    <a:pt x="69" y="1187"/>
                  </a:lnTo>
                  <a:lnTo>
                    <a:pt x="104" y="1246"/>
                  </a:lnTo>
                  <a:lnTo>
                    <a:pt x="117" y="1265"/>
                  </a:lnTo>
                  <a:lnTo>
                    <a:pt x="135" y="1287"/>
                  </a:lnTo>
                  <a:lnTo>
                    <a:pt x="177" y="1335"/>
                  </a:lnTo>
                  <a:lnTo>
                    <a:pt x="198" y="1358"/>
                  </a:lnTo>
                  <a:lnTo>
                    <a:pt x="215" y="1375"/>
                  </a:lnTo>
                  <a:lnTo>
                    <a:pt x="229" y="1388"/>
                  </a:lnTo>
                  <a:lnTo>
                    <a:pt x="233" y="1392"/>
                  </a:lnTo>
                  <a:lnTo>
                    <a:pt x="419" y="1189"/>
                  </a:lnTo>
                  <a:close/>
                </a:path>
              </a:pathLst>
            </a:custGeom>
            <a:solidFill>
              <a:srgbClr val="808000"/>
            </a:solidFill>
            <a:ln w="0">
              <a:solidFill>
                <a:srgbClr val="808000"/>
              </a:solidFill>
              <a:prstDash val="solid"/>
              <a:round/>
              <a:headEnd/>
              <a:tailEnd/>
            </a:ln>
          </p:spPr>
          <p:txBody>
            <a:bodyPr/>
            <a:lstStyle/>
            <a:p>
              <a:endParaRPr lang="ja-JP" altLang="en-US"/>
            </a:p>
          </p:txBody>
        </p:sp>
      </p:grpSp>
      <p:sp>
        <p:nvSpPr>
          <p:cNvPr id="7202" name="Rectangle 34"/>
          <p:cNvSpPr>
            <a:spLocks noChangeArrowheads="1"/>
          </p:cNvSpPr>
          <p:nvPr/>
        </p:nvSpPr>
        <p:spPr bwMode="auto">
          <a:xfrm>
            <a:off x="6958013" y="6538913"/>
            <a:ext cx="2139950" cy="274637"/>
          </a:xfrm>
          <a:prstGeom prst="rect">
            <a:avLst/>
          </a:prstGeom>
          <a:noFill/>
          <a:ln w="9525">
            <a:noFill/>
            <a:miter lim="800000"/>
            <a:headEnd/>
            <a:tailEnd/>
          </a:ln>
          <a:effectLst/>
        </p:spPr>
        <p:txBody>
          <a:bodyPr wrap="none">
            <a:spAutoFit/>
          </a:bodyPr>
          <a:lstStyle/>
          <a:p>
            <a:r>
              <a:rPr lang="en-US" altLang="ja-JP" sz="1200">
                <a:solidFill>
                  <a:schemeClr val="bg1"/>
                </a:solidFill>
                <a:latin typeface="Berlin Sans FB" pitchFamily="34" charset="0"/>
                <a:hlinkClick r:id="rId2"/>
              </a:rPr>
              <a:t>http://it-spiral.ist.osaka-u.ac.jp/</a:t>
            </a:r>
            <a:endParaRPr lang="en-US" altLang="ja-JP" sz="1200">
              <a:solidFill>
                <a:schemeClr val="bg1"/>
              </a:solidFill>
              <a:latin typeface="Berlin Sans FB"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r>
              <a:rPr kumimoji="1" lang="en-US" altLang="ja-JP" smtClean="0"/>
              <a:t>2012/7/28</a:t>
            </a:r>
            <a:endParaRPr kumimoji="1" lang="ja-JP" altLang="en-US"/>
          </a:p>
        </p:txBody>
      </p:sp>
      <p:sp>
        <p:nvSpPr>
          <p:cNvPr id="5" name="スライド番号プレースホルダ 4"/>
          <p:cNvSpPr>
            <a:spLocks noGrp="1"/>
          </p:cNvSpPr>
          <p:nvPr>
            <p:ph type="sldNum" sz="quarter" idx="11"/>
          </p:nvPr>
        </p:nvSpPr>
        <p:spPr/>
        <p:txBody>
          <a:bodyPr/>
          <a:lstStyle>
            <a:lvl1pPr>
              <a:defRPr/>
            </a:lvl1pPr>
          </a:lstStyle>
          <a:p>
            <a:fld id="{399FE86E-60BA-491B-8C0C-D47F119F50EE}" type="slidenum">
              <a:rPr kumimoji="1" lang="ja-JP" altLang="en-US" smtClean="0"/>
              <a:t>‹#›</a:t>
            </a:fld>
            <a:endParaRPr kumimoji="1" lang="ja-JP" altLang="en-US"/>
          </a:p>
        </p:txBody>
      </p:sp>
      <p:sp>
        <p:nvSpPr>
          <p:cNvPr id="6" name="フッター プレースホルダ 5"/>
          <p:cNvSpPr>
            <a:spLocks noGrp="1"/>
          </p:cNvSpPr>
          <p:nvPr>
            <p:ph type="ftr" sz="quarter" idx="12"/>
          </p:nvPr>
        </p:nvSpPr>
        <p:spPr/>
        <p:txBody>
          <a:bodyPr/>
          <a:lstStyle>
            <a:lvl1pPr>
              <a:defRPr/>
            </a:lvl1pPr>
          </a:lstStyle>
          <a:p>
            <a:r>
              <a:rPr kumimoji="1" lang="en-US" altLang="ja-JP" smtClean="0"/>
              <a:t>SIGSS/SIGKBSE</a:t>
            </a:r>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r>
              <a:rPr kumimoji="1" lang="en-US" altLang="ja-JP" smtClean="0"/>
              <a:t>2012/7/28</a:t>
            </a:r>
            <a:endParaRPr kumimoji="1" lang="ja-JP" altLang="en-US"/>
          </a:p>
        </p:txBody>
      </p:sp>
      <p:sp>
        <p:nvSpPr>
          <p:cNvPr id="5" name="スライド番号プレースホルダ 4"/>
          <p:cNvSpPr>
            <a:spLocks noGrp="1"/>
          </p:cNvSpPr>
          <p:nvPr>
            <p:ph type="sldNum" sz="quarter" idx="11"/>
          </p:nvPr>
        </p:nvSpPr>
        <p:spPr/>
        <p:txBody>
          <a:bodyPr/>
          <a:lstStyle>
            <a:lvl1pPr>
              <a:defRPr/>
            </a:lvl1pPr>
          </a:lstStyle>
          <a:p>
            <a:fld id="{399FE86E-60BA-491B-8C0C-D47F119F50EE}" type="slidenum">
              <a:rPr kumimoji="1" lang="ja-JP" altLang="en-US" smtClean="0"/>
              <a:t>‹#›</a:t>
            </a:fld>
            <a:endParaRPr kumimoji="1" lang="ja-JP" altLang="en-US"/>
          </a:p>
        </p:txBody>
      </p:sp>
      <p:sp>
        <p:nvSpPr>
          <p:cNvPr id="6" name="フッター プレースホルダ 5"/>
          <p:cNvSpPr>
            <a:spLocks noGrp="1"/>
          </p:cNvSpPr>
          <p:nvPr>
            <p:ph type="ftr" sz="quarter" idx="12"/>
          </p:nvPr>
        </p:nvSpPr>
        <p:spPr/>
        <p:txBody>
          <a:bodyPr/>
          <a:lstStyle>
            <a:lvl1pPr>
              <a:defRPr/>
            </a:lvl1pPr>
          </a:lstStyle>
          <a:p>
            <a:r>
              <a:rPr kumimoji="1" lang="en-US" altLang="ja-JP" smtClean="0"/>
              <a:t>SIGSS/SIGKBSE</a:t>
            </a:r>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lvl1pPr marL="457200" indent="-457200">
              <a:buFont typeface="Wingdings" pitchFamily="2" charset="2"/>
              <a:buChar char="n"/>
              <a:defRPr/>
            </a:lvl1pPr>
            <a:lvl2pPr marL="698500" indent="-342900">
              <a:buFont typeface="Wingdings" pitchFamily="2" charset="2"/>
              <a:buChar char="p"/>
              <a:defRPr/>
            </a:lvl2pPr>
            <a:lvl3pPr marL="1063625" indent="-342900">
              <a:buFont typeface="Wingdings" pitchFamily="2" charset="2"/>
              <a:buChar char="u"/>
              <a:defRPr/>
            </a:lvl3pPr>
            <a:lvl4pPr marL="1504950" indent="-342900">
              <a:buFont typeface="Wingdings" pitchFamily="2" charset="2"/>
              <a:buChar char="l"/>
              <a:defRPr/>
            </a:lvl4pPr>
            <a:lvl5pPr marL="1870075" indent="-342900">
              <a:buFont typeface="Wingdings" pitchFamily="2" charset="2"/>
              <a:buChar char="Ø"/>
              <a:defRPr/>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r>
              <a:rPr kumimoji="1" lang="en-US" altLang="ja-JP" smtClean="0"/>
              <a:t>2012/7/28</a:t>
            </a:r>
            <a:endParaRPr kumimoji="1" lang="ja-JP" altLang="en-US"/>
          </a:p>
        </p:txBody>
      </p:sp>
      <p:sp>
        <p:nvSpPr>
          <p:cNvPr id="5" name="スライド番号プレースホルダ 4"/>
          <p:cNvSpPr>
            <a:spLocks noGrp="1"/>
          </p:cNvSpPr>
          <p:nvPr>
            <p:ph type="sldNum" sz="quarter" idx="11"/>
          </p:nvPr>
        </p:nvSpPr>
        <p:spPr/>
        <p:txBody>
          <a:bodyPr/>
          <a:lstStyle>
            <a:lvl1pPr>
              <a:defRPr/>
            </a:lvl1pPr>
          </a:lstStyle>
          <a:p>
            <a:fld id="{399FE86E-60BA-491B-8C0C-D47F119F50EE}" type="slidenum">
              <a:rPr kumimoji="1" lang="ja-JP" altLang="en-US" smtClean="0"/>
              <a:t>‹#›</a:t>
            </a:fld>
            <a:endParaRPr kumimoji="1" lang="ja-JP" altLang="en-US"/>
          </a:p>
        </p:txBody>
      </p:sp>
      <p:sp>
        <p:nvSpPr>
          <p:cNvPr id="6" name="フッター プレースホルダ 5"/>
          <p:cNvSpPr>
            <a:spLocks noGrp="1"/>
          </p:cNvSpPr>
          <p:nvPr>
            <p:ph type="ftr" sz="quarter" idx="12"/>
          </p:nvPr>
        </p:nvSpPr>
        <p:spPr/>
        <p:txBody>
          <a:bodyPr/>
          <a:lstStyle>
            <a:lvl1pPr>
              <a:defRPr/>
            </a:lvl1pPr>
          </a:lstStyle>
          <a:p>
            <a:r>
              <a:rPr kumimoji="1" lang="en-US" altLang="ja-JP" smtClean="0"/>
              <a:t>SIGSS/SIGKBSE</a:t>
            </a:r>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r>
              <a:rPr kumimoji="1" lang="en-US" altLang="ja-JP" smtClean="0"/>
              <a:t>2012/7/28</a:t>
            </a:r>
            <a:endParaRPr kumimoji="1" lang="ja-JP" altLang="en-US"/>
          </a:p>
        </p:txBody>
      </p:sp>
      <p:sp>
        <p:nvSpPr>
          <p:cNvPr id="5" name="スライド番号プレースホルダ 4"/>
          <p:cNvSpPr>
            <a:spLocks noGrp="1"/>
          </p:cNvSpPr>
          <p:nvPr>
            <p:ph type="sldNum" sz="quarter" idx="11"/>
          </p:nvPr>
        </p:nvSpPr>
        <p:spPr/>
        <p:txBody>
          <a:bodyPr/>
          <a:lstStyle>
            <a:lvl1pPr>
              <a:defRPr/>
            </a:lvl1pPr>
          </a:lstStyle>
          <a:p>
            <a:fld id="{399FE86E-60BA-491B-8C0C-D47F119F50EE}" type="slidenum">
              <a:rPr kumimoji="1" lang="ja-JP" altLang="en-US" smtClean="0"/>
              <a:t>‹#›</a:t>
            </a:fld>
            <a:endParaRPr kumimoji="1" lang="ja-JP" altLang="en-US"/>
          </a:p>
        </p:txBody>
      </p:sp>
      <p:sp>
        <p:nvSpPr>
          <p:cNvPr id="6" name="フッター プレースホルダ 5"/>
          <p:cNvSpPr>
            <a:spLocks noGrp="1"/>
          </p:cNvSpPr>
          <p:nvPr>
            <p:ph type="ftr" sz="quarter" idx="12"/>
          </p:nvPr>
        </p:nvSpPr>
        <p:spPr/>
        <p:txBody>
          <a:bodyPr/>
          <a:lstStyle>
            <a:lvl1pPr>
              <a:defRPr/>
            </a:lvl1pPr>
          </a:lstStyle>
          <a:p>
            <a:r>
              <a:rPr kumimoji="1" lang="en-US" altLang="ja-JP" smtClean="0"/>
              <a:t>SIGSS/SIGKBSE</a:t>
            </a:r>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268413"/>
            <a:ext cx="4038600" cy="48577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268413"/>
            <a:ext cx="4038600" cy="48577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r>
              <a:rPr kumimoji="1" lang="en-US" altLang="ja-JP" smtClean="0"/>
              <a:t>2012/7/28</a:t>
            </a:r>
            <a:endParaRPr kumimoji="1" lang="ja-JP" altLang="en-US"/>
          </a:p>
        </p:txBody>
      </p:sp>
      <p:sp>
        <p:nvSpPr>
          <p:cNvPr id="6" name="スライド番号プレースホルダ 5"/>
          <p:cNvSpPr>
            <a:spLocks noGrp="1"/>
          </p:cNvSpPr>
          <p:nvPr>
            <p:ph type="sldNum" sz="quarter" idx="11"/>
          </p:nvPr>
        </p:nvSpPr>
        <p:spPr/>
        <p:txBody>
          <a:bodyPr/>
          <a:lstStyle>
            <a:lvl1pPr>
              <a:defRPr/>
            </a:lvl1pPr>
          </a:lstStyle>
          <a:p>
            <a:fld id="{399FE86E-60BA-491B-8C0C-D47F119F50EE}" type="slidenum">
              <a:rPr kumimoji="1" lang="ja-JP" altLang="en-US" smtClean="0"/>
              <a:t>‹#›</a:t>
            </a:fld>
            <a:endParaRPr kumimoji="1" lang="ja-JP" altLang="en-US"/>
          </a:p>
        </p:txBody>
      </p:sp>
      <p:sp>
        <p:nvSpPr>
          <p:cNvPr id="7" name="フッター プレースホルダ 6"/>
          <p:cNvSpPr>
            <a:spLocks noGrp="1"/>
          </p:cNvSpPr>
          <p:nvPr>
            <p:ph type="ftr" sz="quarter" idx="12"/>
          </p:nvPr>
        </p:nvSpPr>
        <p:spPr/>
        <p:txBody>
          <a:bodyPr/>
          <a:lstStyle>
            <a:lvl1pPr>
              <a:defRPr/>
            </a:lvl1pPr>
          </a:lstStyle>
          <a:p>
            <a:r>
              <a:rPr kumimoji="1" lang="en-US" altLang="ja-JP" smtClean="0"/>
              <a:t>SIGSS/SIGKBSE</a:t>
            </a:r>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r>
              <a:rPr kumimoji="1" lang="en-US" altLang="ja-JP" smtClean="0"/>
              <a:t>2012/7/28</a:t>
            </a:r>
            <a:endParaRPr kumimoji="1" lang="ja-JP" altLang="en-US"/>
          </a:p>
        </p:txBody>
      </p:sp>
      <p:sp>
        <p:nvSpPr>
          <p:cNvPr id="8" name="スライド番号プレースホルダ 7"/>
          <p:cNvSpPr>
            <a:spLocks noGrp="1"/>
          </p:cNvSpPr>
          <p:nvPr>
            <p:ph type="sldNum" sz="quarter" idx="11"/>
          </p:nvPr>
        </p:nvSpPr>
        <p:spPr/>
        <p:txBody>
          <a:bodyPr/>
          <a:lstStyle>
            <a:lvl1pPr>
              <a:defRPr/>
            </a:lvl1pPr>
          </a:lstStyle>
          <a:p>
            <a:fld id="{399FE86E-60BA-491B-8C0C-D47F119F50EE}" type="slidenum">
              <a:rPr kumimoji="1" lang="ja-JP" altLang="en-US" smtClean="0"/>
              <a:t>‹#›</a:t>
            </a:fld>
            <a:endParaRPr kumimoji="1" lang="ja-JP" altLang="en-US"/>
          </a:p>
        </p:txBody>
      </p:sp>
      <p:sp>
        <p:nvSpPr>
          <p:cNvPr id="9" name="フッター プレースホルダ 8"/>
          <p:cNvSpPr>
            <a:spLocks noGrp="1"/>
          </p:cNvSpPr>
          <p:nvPr>
            <p:ph type="ftr" sz="quarter" idx="12"/>
          </p:nvPr>
        </p:nvSpPr>
        <p:spPr/>
        <p:txBody>
          <a:bodyPr/>
          <a:lstStyle>
            <a:lvl1pPr>
              <a:defRPr/>
            </a:lvl1pPr>
          </a:lstStyle>
          <a:p>
            <a:r>
              <a:rPr kumimoji="1" lang="en-US" altLang="ja-JP" smtClean="0"/>
              <a:t>SIGSS/SIGKBSE</a:t>
            </a:r>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r>
              <a:rPr kumimoji="1" lang="en-US" altLang="ja-JP" smtClean="0"/>
              <a:t>2012/7/28</a:t>
            </a:r>
            <a:endParaRPr kumimoji="1" lang="ja-JP" altLang="en-US"/>
          </a:p>
        </p:txBody>
      </p:sp>
      <p:sp>
        <p:nvSpPr>
          <p:cNvPr id="4" name="スライド番号プレースホルダ 3"/>
          <p:cNvSpPr>
            <a:spLocks noGrp="1"/>
          </p:cNvSpPr>
          <p:nvPr>
            <p:ph type="sldNum" sz="quarter" idx="11"/>
          </p:nvPr>
        </p:nvSpPr>
        <p:spPr/>
        <p:txBody>
          <a:bodyPr/>
          <a:lstStyle>
            <a:lvl1pPr>
              <a:defRPr/>
            </a:lvl1pPr>
          </a:lstStyle>
          <a:p>
            <a:fld id="{399FE86E-60BA-491B-8C0C-D47F119F50EE}" type="slidenum">
              <a:rPr kumimoji="1" lang="ja-JP" altLang="en-US" smtClean="0"/>
              <a:t>‹#›</a:t>
            </a:fld>
            <a:endParaRPr kumimoji="1" lang="ja-JP" altLang="en-US"/>
          </a:p>
        </p:txBody>
      </p:sp>
      <p:sp>
        <p:nvSpPr>
          <p:cNvPr id="5" name="フッター プレースホルダ 4"/>
          <p:cNvSpPr>
            <a:spLocks noGrp="1"/>
          </p:cNvSpPr>
          <p:nvPr>
            <p:ph type="ftr" sz="quarter" idx="12"/>
          </p:nvPr>
        </p:nvSpPr>
        <p:spPr/>
        <p:txBody>
          <a:bodyPr/>
          <a:lstStyle>
            <a:lvl1pPr>
              <a:defRPr/>
            </a:lvl1pPr>
          </a:lstStyle>
          <a:p>
            <a:r>
              <a:rPr kumimoji="1" lang="en-US" altLang="ja-JP" smtClean="0"/>
              <a:t>SIGSS/SIGKBSE</a:t>
            </a:r>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r>
              <a:rPr kumimoji="1" lang="en-US" altLang="ja-JP" smtClean="0"/>
              <a:t>2012/7/28</a:t>
            </a:r>
            <a:endParaRPr kumimoji="1" lang="ja-JP" altLang="en-US"/>
          </a:p>
        </p:txBody>
      </p:sp>
      <p:sp>
        <p:nvSpPr>
          <p:cNvPr id="3" name="スライド番号プレースホルダ 2"/>
          <p:cNvSpPr>
            <a:spLocks noGrp="1"/>
          </p:cNvSpPr>
          <p:nvPr>
            <p:ph type="sldNum" sz="quarter" idx="11"/>
          </p:nvPr>
        </p:nvSpPr>
        <p:spPr/>
        <p:txBody>
          <a:bodyPr/>
          <a:lstStyle>
            <a:lvl1pPr>
              <a:defRPr/>
            </a:lvl1pPr>
          </a:lstStyle>
          <a:p>
            <a:fld id="{399FE86E-60BA-491B-8C0C-D47F119F50EE}" type="slidenum">
              <a:rPr kumimoji="1" lang="ja-JP" altLang="en-US" smtClean="0"/>
              <a:t>‹#›</a:t>
            </a:fld>
            <a:endParaRPr kumimoji="1" lang="ja-JP" altLang="en-US"/>
          </a:p>
        </p:txBody>
      </p:sp>
      <p:sp>
        <p:nvSpPr>
          <p:cNvPr id="4" name="フッター プレースホルダ 3"/>
          <p:cNvSpPr>
            <a:spLocks noGrp="1"/>
          </p:cNvSpPr>
          <p:nvPr>
            <p:ph type="ftr" sz="quarter" idx="12"/>
          </p:nvPr>
        </p:nvSpPr>
        <p:spPr/>
        <p:txBody>
          <a:bodyPr/>
          <a:lstStyle>
            <a:lvl1pPr>
              <a:defRPr/>
            </a:lvl1pPr>
          </a:lstStyle>
          <a:p>
            <a:r>
              <a:rPr kumimoji="1" lang="en-US" altLang="ja-JP" smtClean="0"/>
              <a:t>SIGSS/SIGKBSE</a:t>
            </a:r>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r>
              <a:rPr kumimoji="1" lang="en-US" altLang="ja-JP" smtClean="0"/>
              <a:t>2012/7/28</a:t>
            </a:r>
            <a:endParaRPr kumimoji="1" lang="ja-JP" altLang="en-US"/>
          </a:p>
        </p:txBody>
      </p:sp>
      <p:sp>
        <p:nvSpPr>
          <p:cNvPr id="6" name="スライド番号プレースホルダ 5"/>
          <p:cNvSpPr>
            <a:spLocks noGrp="1"/>
          </p:cNvSpPr>
          <p:nvPr>
            <p:ph type="sldNum" sz="quarter" idx="11"/>
          </p:nvPr>
        </p:nvSpPr>
        <p:spPr/>
        <p:txBody>
          <a:bodyPr/>
          <a:lstStyle>
            <a:lvl1pPr>
              <a:defRPr/>
            </a:lvl1pPr>
          </a:lstStyle>
          <a:p>
            <a:fld id="{399FE86E-60BA-491B-8C0C-D47F119F50EE}" type="slidenum">
              <a:rPr kumimoji="1" lang="ja-JP" altLang="en-US" smtClean="0"/>
              <a:t>‹#›</a:t>
            </a:fld>
            <a:endParaRPr kumimoji="1" lang="ja-JP" altLang="en-US"/>
          </a:p>
        </p:txBody>
      </p:sp>
      <p:sp>
        <p:nvSpPr>
          <p:cNvPr id="7" name="フッター プレースホルダ 6"/>
          <p:cNvSpPr>
            <a:spLocks noGrp="1"/>
          </p:cNvSpPr>
          <p:nvPr>
            <p:ph type="ftr" sz="quarter" idx="12"/>
          </p:nvPr>
        </p:nvSpPr>
        <p:spPr/>
        <p:txBody>
          <a:bodyPr/>
          <a:lstStyle>
            <a:lvl1pPr>
              <a:defRPr/>
            </a:lvl1pPr>
          </a:lstStyle>
          <a:p>
            <a:r>
              <a:rPr kumimoji="1" lang="en-US" altLang="ja-JP" smtClean="0"/>
              <a:t>SIGSS/SIGKBSE</a:t>
            </a:r>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r>
              <a:rPr kumimoji="1" lang="en-US" altLang="ja-JP" smtClean="0"/>
              <a:t>2012/7/28</a:t>
            </a:r>
            <a:endParaRPr kumimoji="1" lang="ja-JP" altLang="en-US"/>
          </a:p>
        </p:txBody>
      </p:sp>
      <p:sp>
        <p:nvSpPr>
          <p:cNvPr id="6" name="スライド番号プレースホルダ 5"/>
          <p:cNvSpPr>
            <a:spLocks noGrp="1"/>
          </p:cNvSpPr>
          <p:nvPr>
            <p:ph type="sldNum" sz="quarter" idx="11"/>
          </p:nvPr>
        </p:nvSpPr>
        <p:spPr/>
        <p:txBody>
          <a:bodyPr/>
          <a:lstStyle>
            <a:lvl1pPr>
              <a:defRPr/>
            </a:lvl1pPr>
          </a:lstStyle>
          <a:p>
            <a:fld id="{399FE86E-60BA-491B-8C0C-D47F119F50EE}" type="slidenum">
              <a:rPr kumimoji="1" lang="ja-JP" altLang="en-US" smtClean="0"/>
              <a:t>‹#›</a:t>
            </a:fld>
            <a:endParaRPr kumimoji="1" lang="ja-JP" altLang="en-US"/>
          </a:p>
        </p:txBody>
      </p:sp>
      <p:sp>
        <p:nvSpPr>
          <p:cNvPr id="7" name="フッター プレースホルダ 6"/>
          <p:cNvSpPr>
            <a:spLocks noGrp="1"/>
          </p:cNvSpPr>
          <p:nvPr>
            <p:ph type="ftr" sz="quarter" idx="12"/>
          </p:nvPr>
        </p:nvSpPr>
        <p:spPr/>
        <p:txBody>
          <a:bodyPr/>
          <a:lstStyle>
            <a:lvl1pPr>
              <a:defRPr/>
            </a:lvl1pPr>
          </a:lstStyle>
          <a:p>
            <a:r>
              <a:rPr kumimoji="1" lang="en-US" altLang="ja-JP" smtClean="0"/>
              <a:t>SIGSS/SIGKBSE</a:t>
            </a:r>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hyperlink" Target="http://it-spiral.ist.osaka-u.ac.jp/"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16" name="Arc 92"/>
          <p:cNvSpPr>
            <a:spLocks/>
          </p:cNvSpPr>
          <p:nvPr/>
        </p:nvSpPr>
        <p:spPr bwMode="auto">
          <a:xfrm flipV="1">
            <a:off x="-9525" y="1125538"/>
            <a:ext cx="9153525" cy="142875"/>
          </a:xfrm>
          <a:custGeom>
            <a:avLst/>
            <a:gdLst>
              <a:gd name="G0" fmla="+- 23 0 0"/>
              <a:gd name="G1" fmla="+- 21600 0 0"/>
              <a:gd name="G2" fmla="+- 21600 0 0"/>
              <a:gd name="T0" fmla="*/ 23 w 21623"/>
              <a:gd name="T1" fmla="*/ 0 h 43200"/>
              <a:gd name="T2" fmla="*/ 0 w 21623"/>
              <a:gd name="T3" fmla="*/ 43200 h 43200"/>
              <a:gd name="T4" fmla="*/ 23 w 21623"/>
              <a:gd name="T5" fmla="*/ 21600 h 43200"/>
            </a:gdLst>
            <a:ahLst/>
            <a:cxnLst>
              <a:cxn ang="0">
                <a:pos x="T0" y="T1"/>
              </a:cxn>
              <a:cxn ang="0">
                <a:pos x="T2" y="T3"/>
              </a:cxn>
              <a:cxn ang="0">
                <a:pos x="T4" y="T5"/>
              </a:cxn>
            </a:cxnLst>
            <a:rect l="0" t="0" r="r" b="b"/>
            <a:pathLst>
              <a:path w="21623" h="43200" fill="none" extrusionOk="0">
                <a:moveTo>
                  <a:pt x="22" y="0"/>
                </a:moveTo>
                <a:cubicBezTo>
                  <a:pt x="11952" y="0"/>
                  <a:pt x="21623" y="9670"/>
                  <a:pt x="21623" y="21600"/>
                </a:cubicBezTo>
                <a:cubicBezTo>
                  <a:pt x="21623" y="33529"/>
                  <a:pt x="11952" y="43200"/>
                  <a:pt x="23" y="43200"/>
                </a:cubicBezTo>
                <a:cubicBezTo>
                  <a:pt x="15" y="43200"/>
                  <a:pt x="7" y="43199"/>
                  <a:pt x="0" y="43199"/>
                </a:cubicBezTo>
              </a:path>
              <a:path w="21623" h="43200" stroke="0" extrusionOk="0">
                <a:moveTo>
                  <a:pt x="22" y="0"/>
                </a:moveTo>
                <a:cubicBezTo>
                  <a:pt x="11952" y="0"/>
                  <a:pt x="21623" y="9670"/>
                  <a:pt x="21623" y="21600"/>
                </a:cubicBezTo>
                <a:cubicBezTo>
                  <a:pt x="21623" y="33529"/>
                  <a:pt x="11952" y="43200"/>
                  <a:pt x="23" y="43200"/>
                </a:cubicBezTo>
                <a:cubicBezTo>
                  <a:pt x="15" y="43200"/>
                  <a:pt x="7" y="43199"/>
                  <a:pt x="0" y="43199"/>
                </a:cubicBezTo>
                <a:lnTo>
                  <a:pt x="23" y="21600"/>
                </a:lnTo>
                <a:close/>
              </a:path>
            </a:pathLst>
          </a:custGeom>
          <a:gradFill rotWithShape="1">
            <a:gsLst>
              <a:gs pos="0">
                <a:srgbClr val="339966"/>
              </a:gs>
              <a:gs pos="100000">
                <a:srgbClr val="339966">
                  <a:gamma/>
                  <a:tint val="0"/>
                  <a:invGamma/>
                </a:srgbClr>
              </a:gs>
            </a:gsLst>
            <a:path path="shape">
              <a:fillToRect l="50000" t="50000" r="50000" b="50000"/>
            </a:path>
          </a:gradFill>
          <a:ln w="9525">
            <a:noFill/>
            <a:round/>
            <a:headEnd/>
            <a:tailEnd/>
          </a:ln>
          <a:effectLst/>
        </p:spPr>
        <p:txBody>
          <a:bodyPr wrap="none" anchor="ctr"/>
          <a:lstStyle/>
          <a:p>
            <a:endParaRPr lang="ja-JP" altLang="en-US"/>
          </a:p>
        </p:txBody>
      </p:sp>
      <p:sp>
        <p:nvSpPr>
          <p:cNvPr id="1031" name="Rectangle 7"/>
          <p:cNvSpPr>
            <a:spLocks noChangeArrowheads="1"/>
          </p:cNvSpPr>
          <p:nvPr/>
        </p:nvSpPr>
        <p:spPr bwMode="auto">
          <a:xfrm>
            <a:off x="0" y="6524625"/>
            <a:ext cx="9144000" cy="333375"/>
          </a:xfrm>
          <a:prstGeom prst="rect">
            <a:avLst/>
          </a:prstGeom>
          <a:gradFill rotWithShape="1">
            <a:gsLst>
              <a:gs pos="0">
                <a:srgbClr val="339966">
                  <a:gamma/>
                  <a:tint val="0"/>
                  <a:invGamma/>
                </a:srgbClr>
              </a:gs>
              <a:gs pos="100000">
                <a:srgbClr val="339966"/>
              </a:gs>
            </a:gsLst>
            <a:lin ang="5400000" scaled="1"/>
          </a:gradFill>
          <a:ln w="9525">
            <a:noFill/>
            <a:miter lim="800000"/>
            <a:headEnd/>
            <a:tailEnd/>
          </a:ln>
          <a:effectLst/>
        </p:spPr>
        <p:txBody>
          <a:bodyPr wrap="none" anchor="ctr"/>
          <a:lstStyle/>
          <a:p>
            <a:endParaRPr lang="ja-JP" altLang="en-US"/>
          </a:p>
        </p:txBody>
      </p:sp>
      <p:grpSp>
        <p:nvGrpSpPr>
          <p:cNvPr id="2" name="Group 39"/>
          <p:cNvGrpSpPr>
            <a:grpSpLocks/>
          </p:cNvGrpSpPr>
          <p:nvPr/>
        </p:nvGrpSpPr>
        <p:grpSpPr bwMode="auto">
          <a:xfrm>
            <a:off x="8532813" y="6175375"/>
            <a:ext cx="560387" cy="555625"/>
            <a:chOff x="930" y="754"/>
            <a:chExt cx="530" cy="544"/>
          </a:xfrm>
        </p:grpSpPr>
        <p:sp>
          <p:nvSpPr>
            <p:cNvPr id="1064" name="Freeform 40"/>
            <p:cNvSpPr>
              <a:spLocks/>
            </p:cNvSpPr>
            <p:nvPr userDrawn="1"/>
          </p:nvSpPr>
          <p:spPr bwMode="auto">
            <a:xfrm>
              <a:off x="930" y="754"/>
              <a:ext cx="530" cy="505"/>
            </a:xfrm>
            <a:custGeom>
              <a:avLst/>
              <a:gdLst/>
              <a:ahLst/>
              <a:cxnLst>
                <a:cxn ang="0">
                  <a:pos x="3109" y="367"/>
                </a:cxn>
                <a:cxn ang="0">
                  <a:pos x="2644" y="607"/>
                </a:cxn>
                <a:cxn ang="0">
                  <a:pos x="2460" y="643"/>
                </a:cxn>
                <a:cxn ang="0">
                  <a:pos x="2362" y="455"/>
                </a:cxn>
                <a:cxn ang="0">
                  <a:pos x="2097" y="73"/>
                </a:cxn>
                <a:cxn ang="0">
                  <a:pos x="1988" y="0"/>
                </a:cxn>
                <a:cxn ang="0">
                  <a:pos x="1859" y="98"/>
                </a:cxn>
                <a:cxn ang="0">
                  <a:pos x="1653" y="497"/>
                </a:cxn>
                <a:cxn ang="0">
                  <a:pos x="1506" y="707"/>
                </a:cxn>
                <a:cxn ang="0">
                  <a:pos x="1306" y="607"/>
                </a:cxn>
                <a:cxn ang="0">
                  <a:pos x="868" y="451"/>
                </a:cxn>
                <a:cxn ang="0">
                  <a:pos x="735" y="457"/>
                </a:cxn>
                <a:cxn ang="0">
                  <a:pos x="689" y="613"/>
                </a:cxn>
                <a:cxn ang="0">
                  <a:pos x="774" y="1127"/>
                </a:cxn>
                <a:cxn ang="0">
                  <a:pos x="760" y="1313"/>
                </a:cxn>
                <a:cxn ang="0">
                  <a:pos x="549" y="1348"/>
                </a:cxn>
                <a:cxn ang="0">
                  <a:pos x="104" y="1482"/>
                </a:cxn>
                <a:cxn ang="0">
                  <a:pos x="2" y="1565"/>
                </a:cxn>
                <a:cxn ang="0">
                  <a:pos x="77" y="1745"/>
                </a:cxn>
                <a:cxn ang="0">
                  <a:pos x="482" y="2126"/>
                </a:cxn>
                <a:cxn ang="0">
                  <a:pos x="507" y="2252"/>
                </a:cxn>
                <a:cxn ang="0">
                  <a:pos x="325" y="2446"/>
                </a:cxn>
                <a:cxn ang="0">
                  <a:pos x="65" y="2811"/>
                </a:cxn>
                <a:cxn ang="0">
                  <a:pos x="58" y="2903"/>
                </a:cxn>
                <a:cxn ang="0">
                  <a:pos x="219" y="2996"/>
                </a:cxn>
                <a:cxn ang="0">
                  <a:pos x="697" y="3065"/>
                </a:cxn>
                <a:cxn ang="0">
                  <a:pos x="866" y="3136"/>
                </a:cxn>
                <a:cxn ang="0">
                  <a:pos x="835" y="3347"/>
                </a:cxn>
                <a:cxn ang="0">
                  <a:pos x="824" y="3812"/>
                </a:cxn>
                <a:cxn ang="0">
                  <a:pos x="870" y="3934"/>
                </a:cxn>
                <a:cxn ang="0">
                  <a:pos x="1039" y="3934"/>
                </a:cxn>
                <a:cxn ang="0">
                  <a:pos x="1400" y="3767"/>
                </a:cxn>
                <a:cxn ang="0">
                  <a:pos x="1701" y="3529"/>
                </a:cxn>
                <a:cxn ang="0">
                  <a:pos x="2020" y="3199"/>
                </a:cxn>
                <a:cxn ang="0">
                  <a:pos x="2089" y="3122"/>
                </a:cxn>
                <a:cxn ang="0">
                  <a:pos x="2170" y="3197"/>
                </a:cxn>
                <a:cxn ang="0">
                  <a:pos x="2544" y="3524"/>
                </a:cxn>
                <a:cxn ang="0">
                  <a:pos x="2729" y="3643"/>
                </a:cxn>
                <a:cxn ang="0">
                  <a:pos x="3157" y="3815"/>
                </a:cxn>
                <a:cxn ang="0">
                  <a:pos x="3393" y="3846"/>
                </a:cxn>
                <a:cxn ang="0">
                  <a:pos x="3449" y="3718"/>
                </a:cxn>
                <a:cxn ang="0">
                  <a:pos x="3384" y="3241"/>
                </a:cxn>
                <a:cxn ang="0">
                  <a:pos x="3370" y="2986"/>
                </a:cxn>
                <a:cxn ang="0">
                  <a:pos x="3530" y="2961"/>
                </a:cxn>
                <a:cxn ang="0">
                  <a:pos x="3983" y="2838"/>
                </a:cxn>
                <a:cxn ang="0">
                  <a:pos x="4134" y="2744"/>
                </a:cxn>
                <a:cxn ang="0">
                  <a:pos x="4102" y="2608"/>
                </a:cxn>
                <a:cxn ang="0">
                  <a:pos x="3770" y="2262"/>
                </a:cxn>
                <a:cxn ang="0">
                  <a:pos x="3616" y="2060"/>
                </a:cxn>
                <a:cxn ang="0">
                  <a:pos x="3731" y="1947"/>
                </a:cxn>
                <a:cxn ang="0">
                  <a:pos x="4025" y="1580"/>
                </a:cxn>
                <a:cxn ang="0">
                  <a:pos x="4092" y="1417"/>
                </a:cxn>
                <a:cxn ang="0">
                  <a:pos x="3956" y="1313"/>
                </a:cxn>
                <a:cxn ang="0">
                  <a:pos x="3512" y="1240"/>
                </a:cxn>
                <a:cxn ang="0">
                  <a:pos x="3272" y="1171"/>
                </a:cxn>
                <a:cxn ang="0">
                  <a:pos x="3299" y="1012"/>
                </a:cxn>
                <a:cxn ang="0">
                  <a:pos x="3324" y="543"/>
                </a:cxn>
                <a:cxn ang="0">
                  <a:pos x="3282" y="371"/>
                </a:cxn>
              </a:cxnLst>
              <a:rect l="0" t="0" r="r" b="b"/>
              <a:pathLst>
                <a:path w="4140" h="3948">
                  <a:moveTo>
                    <a:pt x="3261" y="357"/>
                  </a:moveTo>
                  <a:lnTo>
                    <a:pt x="3232" y="351"/>
                  </a:lnTo>
                  <a:lnTo>
                    <a:pt x="3203" y="351"/>
                  </a:lnTo>
                  <a:lnTo>
                    <a:pt x="3172" y="353"/>
                  </a:lnTo>
                  <a:lnTo>
                    <a:pt x="3142" y="359"/>
                  </a:lnTo>
                  <a:lnTo>
                    <a:pt x="3109" y="367"/>
                  </a:lnTo>
                  <a:lnTo>
                    <a:pt x="3076" y="378"/>
                  </a:lnTo>
                  <a:lnTo>
                    <a:pt x="3007" y="407"/>
                  </a:lnTo>
                  <a:lnTo>
                    <a:pt x="2934" y="442"/>
                  </a:lnTo>
                  <a:lnTo>
                    <a:pt x="2859" y="482"/>
                  </a:lnTo>
                  <a:lnTo>
                    <a:pt x="2708" y="568"/>
                  </a:lnTo>
                  <a:lnTo>
                    <a:pt x="2644" y="607"/>
                  </a:lnTo>
                  <a:lnTo>
                    <a:pt x="2587" y="647"/>
                  </a:lnTo>
                  <a:lnTo>
                    <a:pt x="2533" y="693"/>
                  </a:lnTo>
                  <a:lnTo>
                    <a:pt x="2485" y="741"/>
                  </a:lnTo>
                  <a:lnTo>
                    <a:pt x="2475" y="695"/>
                  </a:lnTo>
                  <a:lnTo>
                    <a:pt x="2464" y="653"/>
                  </a:lnTo>
                  <a:lnTo>
                    <a:pt x="2460" y="643"/>
                  </a:lnTo>
                  <a:lnTo>
                    <a:pt x="2454" y="632"/>
                  </a:lnTo>
                  <a:lnTo>
                    <a:pt x="2448" y="616"/>
                  </a:lnTo>
                  <a:lnTo>
                    <a:pt x="2439" y="599"/>
                  </a:lnTo>
                  <a:lnTo>
                    <a:pt x="2418" y="557"/>
                  </a:lnTo>
                  <a:lnTo>
                    <a:pt x="2393" y="509"/>
                  </a:lnTo>
                  <a:lnTo>
                    <a:pt x="2362" y="455"/>
                  </a:lnTo>
                  <a:lnTo>
                    <a:pt x="2327" y="397"/>
                  </a:lnTo>
                  <a:lnTo>
                    <a:pt x="2253" y="278"/>
                  </a:lnTo>
                  <a:lnTo>
                    <a:pt x="2214" y="219"/>
                  </a:lnTo>
                  <a:lnTo>
                    <a:pt x="2174" y="165"/>
                  </a:lnTo>
                  <a:lnTo>
                    <a:pt x="2135" y="115"/>
                  </a:lnTo>
                  <a:lnTo>
                    <a:pt x="2097" y="73"/>
                  </a:lnTo>
                  <a:lnTo>
                    <a:pt x="2062" y="38"/>
                  </a:lnTo>
                  <a:lnTo>
                    <a:pt x="2045" y="23"/>
                  </a:lnTo>
                  <a:lnTo>
                    <a:pt x="2030" y="13"/>
                  </a:lnTo>
                  <a:lnTo>
                    <a:pt x="2014" y="6"/>
                  </a:lnTo>
                  <a:lnTo>
                    <a:pt x="2001" y="0"/>
                  </a:lnTo>
                  <a:lnTo>
                    <a:pt x="1988" y="0"/>
                  </a:lnTo>
                  <a:lnTo>
                    <a:pt x="1976" y="2"/>
                  </a:lnTo>
                  <a:lnTo>
                    <a:pt x="1951" y="13"/>
                  </a:lnTo>
                  <a:lnTo>
                    <a:pt x="1926" y="31"/>
                  </a:lnTo>
                  <a:lnTo>
                    <a:pt x="1903" y="50"/>
                  </a:lnTo>
                  <a:lnTo>
                    <a:pt x="1880" y="73"/>
                  </a:lnTo>
                  <a:lnTo>
                    <a:pt x="1859" y="98"/>
                  </a:lnTo>
                  <a:lnTo>
                    <a:pt x="1838" y="127"/>
                  </a:lnTo>
                  <a:lnTo>
                    <a:pt x="1799" y="190"/>
                  </a:lnTo>
                  <a:lnTo>
                    <a:pt x="1763" y="261"/>
                  </a:lnTo>
                  <a:lnTo>
                    <a:pt x="1726" y="338"/>
                  </a:lnTo>
                  <a:lnTo>
                    <a:pt x="1690" y="417"/>
                  </a:lnTo>
                  <a:lnTo>
                    <a:pt x="1653" y="497"/>
                  </a:lnTo>
                  <a:lnTo>
                    <a:pt x="1625" y="565"/>
                  </a:lnTo>
                  <a:lnTo>
                    <a:pt x="1602" y="632"/>
                  </a:lnTo>
                  <a:lnTo>
                    <a:pt x="1584" y="699"/>
                  </a:lnTo>
                  <a:lnTo>
                    <a:pt x="1573" y="766"/>
                  </a:lnTo>
                  <a:lnTo>
                    <a:pt x="1540" y="734"/>
                  </a:lnTo>
                  <a:lnTo>
                    <a:pt x="1506" y="707"/>
                  </a:lnTo>
                  <a:lnTo>
                    <a:pt x="1498" y="701"/>
                  </a:lnTo>
                  <a:lnTo>
                    <a:pt x="1471" y="686"/>
                  </a:lnTo>
                  <a:lnTo>
                    <a:pt x="1454" y="676"/>
                  </a:lnTo>
                  <a:lnTo>
                    <a:pt x="1411" y="655"/>
                  </a:lnTo>
                  <a:lnTo>
                    <a:pt x="1361" y="632"/>
                  </a:lnTo>
                  <a:lnTo>
                    <a:pt x="1306" y="607"/>
                  </a:lnTo>
                  <a:lnTo>
                    <a:pt x="1244" y="580"/>
                  </a:lnTo>
                  <a:lnTo>
                    <a:pt x="1114" y="526"/>
                  </a:lnTo>
                  <a:lnTo>
                    <a:pt x="1048" y="503"/>
                  </a:lnTo>
                  <a:lnTo>
                    <a:pt x="983" y="482"/>
                  </a:lnTo>
                  <a:lnTo>
                    <a:pt x="924" y="465"/>
                  </a:lnTo>
                  <a:lnTo>
                    <a:pt x="868" y="451"/>
                  </a:lnTo>
                  <a:lnTo>
                    <a:pt x="818" y="445"/>
                  </a:lnTo>
                  <a:lnTo>
                    <a:pt x="797" y="444"/>
                  </a:lnTo>
                  <a:lnTo>
                    <a:pt x="778" y="444"/>
                  </a:lnTo>
                  <a:lnTo>
                    <a:pt x="760" y="447"/>
                  </a:lnTo>
                  <a:lnTo>
                    <a:pt x="747" y="451"/>
                  </a:lnTo>
                  <a:lnTo>
                    <a:pt x="735" y="457"/>
                  </a:lnTo>
                  <a:lnTo>
                    <a:pt x="728" y="467"/>
                  </a:lnTo>
                  <a:lnTo>
                    <a:pt x="714" y="492"/>
                  </a:lnTo>
                  <a:lnTo>
                    <a:pt x="705" y="518"/>
                  </a:lnTo>
                  <a:lnTo>
                    <a:pt x="697" y="549"/>
                  </a:lnTo>
                  <a:lnTo>
                    <a:pt x="691" y="580"/>
                  </a:lnTo>
                  <a:lnTo>
                    <a:pt x="689" y="613"/>
                  </a:lnTo>
                  <a:lnTo>
                    <a:pt x="689" y="649"/>
                  </a:lnTo>
                  <a:lnTo>
                    <a:pt x="695" y="724"/>
                  </a:lnTo>
                  <a:lnTo>
                    <a:pt x="707" y="803"/>
                  </a:lnTo>
                  <a:lnTo>
                    <a:pt x="722" y="885"/>
                  </a:lnTo>
                  <a:lnTo>
                    <a:pt x="757" y="1056"/>
                  </a:lnTo>
                  <a:lnTo>
                    <a:pt x="774" y="1127"/>
                  </a:lnTo>
                  <a:lnTo>
                    <a:pt x="795" y="1194"/>
                  </a:lnTo>
                  <a:lnTo>
                    <a:pt x="820" y="1258"/>
                  </a:lnTo>
                  <a:lnTo>
                    <a:pt x="851" y="1319"/>
                  </a:lnTo>
                  <a:lnTo>
                    <a:pt x="808" y="1313"/>
                  </a:lnTo>
                  <a:lnTo>
                    <a:pt x="770" y="1313"/>
                  </a:lnTo>
                  <a:lnTo>
                    <a:pt x="760" y="1313"/>
                  </a:lnTo>
                  <a:lnTo>
                    <a:pt x="747" y="1315"/>
                  </a:lnTo>
                  <a:lnTo>
                    <a:pt x="730" y="1317"/>
                  </a:lnTo>
                  <a:lnTo>
                    <a:pt x="711" y="1319"/>
                  </a:lnTo>
                  <a:lnTo>
                    <a:pt x="664" y="1327"/>
                  </a:lnTo>
                  <a:lnTo>
                    <a:pt x="611" y="1336"/>
                  </a:lnTo>
                  <a:lnTo>
                    <a:pt x="549" y="1348"/>
                  </a:lnTo>
                  <a:lnTo>
                    <a:pt x="484" y="1363"/>
                  </a:lnTo>
                  <a:lnTo>
                    <a:pt x="348" y="1398"/>
                  </a:lnTo>
                  <a:lnTo>
                    <a:pt x="280" y="1417"/>
                  </a:lnTo>
                  <a:lnTo>
                    <a:pt x="217" y="1438"/>
                  </a:lnTo>
                  <a:lnTo>
                    <a:pt x="157" y="1459"/>
                  </a:lnTo>
                  <a:lnTo>
                    <a:pt x="104" y="1482"/>
                  </a:lnTo>
                  <a:lnTo>
                    <a:pt x="60" y="1505"/>
                  </a:lnTo>
                  <a:lnTo>
                    <a:pt x="42" y="1517"/>
                  </a:lnTo>
                  <a:lnTo>
                    <a:pt x="27" y="1528"/>
                  </a:lnTo>
                  <a:lnTo>
                    <a:pt x="15" y="1540"/>
                  </a:lnTo>
                  <a:lnTo>
                    <a:pt x="6" y="1553"/>
                  </a:lnTo>
                  <a:lnTo>
                    <a:pt x="2" y="1565"/>
                  </a:lnTo>
                  <a:lnTo>
                    <a:pt x="0" y="1576"/>
                  </a:lnTo>
                  <a:lnTo>
                    <a:pt x="4" y="1605"/>
                  </a:lnTo>
                  <a:lnTo>
                    <a:pt x="12" y="1632"/>
                  </a:lnTo>
                  <a:lnTo>
                    <a:pt x="23" y="1661"/>
                  </a:lnTo>
                  <a:lnTo>
                    <a:pt x="38" y="1690"/>
                  </a:lnTo>
                  <a:lnTo>
                    <a:pt x="77" y="1745"/>
                  </a:lnTo>
                  <a:lnTo>
                    <a:pt x="125" y="1803"/>
                  </a:lnTo>
                  <a:lnTo>
                    <a:pt x="181" y="1861"/>
                  </a:lnTo>
                  <a:lnTo>
                    <a:pt x="242" y="1918"/>
                  </a:lnTo>
                  <a:lnTo>
                    <a:pt x="371" y="2037"/>
                  </a:lnTo>
                  <a:lnTo>
                    <a:pt x="424" y="2083"/>
                  </a:lnTo>
                  <a:lnTo>
                    <a:pt x="482" y="2126"/>
                  </a:lnTo>
                  <a:lnTo>
                    <a:pt x="540" y="2162"/>
                  </a:lnTo>
                  <a:lnTo>
                    <a:pt x="599" y="2193"/>
                  </a:lnTo>
                  <a:lnTo>
                    <a:pt x="561" y="2214"/>
                  </a:lnTo>
                  <a:lnTo>
                    <a:pt x="526" y="2237"/>
                  </a:lnTo>
                  <a:lnTo>
                    <a:pt x="518" y="2243"/>
                  </a:lnTo>
                  <a:lnTo>
                    <a:pt x="507" y="2252"/>
                  </a:lnTo>
                  <a:lnTo>
                    <a:pt x="495" y="2264"/>
                  </a:lnTo>
                  <a:lnTo>
                    <a:pt x="482" y="2277"/>
                  </a:lnTo>
                  <a:lnTo>
                    <a:pt x="447" y="2310"/>
                  </a:lnTo>
                  <a:lnTo>
                    <a:pt x="411" y="2350"/>
                  </a:lnTo>
                  <a:lnTo>
                    <a:pt x="369" y="2396"/>
                  </a:lnTo>
                  <a:lnTo>
                    <a:pt x="325" y="2446"/>
                  </a:lnTo>
                  <a:lnTo>
                    <a:pt x="234" y="2554"/>
                  </a:lnTo>
                  <a:lnTo>
                    <a:pt x="190" y="2610"/>
                  </a:lnTo>
                  <a:lnTo>
                    <a:pt x="150" y="2663"/>
                  </a:lnTo>
                  <a:lnTo>
                    <a:pt x="115" y="2717"/>
                  </a:lnTo>
                  <a:lnTo>
                    <a:pt x="86" y="2765"/>
                  </a:lnTo>
                  <a:lnTo>
                    <a:pt x="65" y="2811"/>
                  </a:lnTo>
                  <a:lnTo>
                    <a:pt x="58" y="2830"/>
                  </a:lnTo>
                  <a:lnTo>
                    <a:pt x="52" y="2850"/>
                  </a:lnTo>
                  <a:lnTo>
                    <a:pt x="48" y="2865"/>
                  </a:lnTo>
                  <a:lnTo>
                    <a:pt x="48" y="2880"/>
                  </a:lnTo>
                  <a:lnTo>
                    <a:pt x="52" y="2894"/>
                  </a:lnTo>
                  <a:lnTo>
                    <a:pt x="58" y="2903"/>
                  </a:lnTo>
                  <a:lnTo>
                    <a:pt x="77" y="2924"/>
                  </a:lnTo>
                  <a:lnTo>
                    <a:pt x="100" y="2942"/>
                  </a:lnTo>
                  <a:lnTo>
                    <a:pt x="127" y="2959"/>
                  </a:lnTo>
                  <a:lnTo>
                    <a:pt x="154" y="2972"/>
                  </a:lnTo>
                  <a:lnTo>
                    <a:pt x="186" y="2986"/>
                  </a:lnTo>
                  <a:lnTo>
                    <a:pt x="219" y="2996"/>
                  </a:lnTo>
                  <a:lnTo>
                    <a:pt x="292" y="3013"/>
                  </a:lnTo>
                  <a:lnTo>
                    <a:pt x="371" y="3026"/>
                  </a:lnTo>
                  <a:lnTo>
                    <a:pt x="455" y="3038"/>
                  </a:lnTo>
                  <a:lnTo>
                    <a:pt x="542" y="3047"/>
                  </a:lnTo>
                  <a:lnTo>
                    <a:pt x="628" y="3059"/>
                  </a:lnTo>
                  <a:lnTo>
                    <a:pt x="697" y="3065"/>
                  </a:lnTo>
                  <a:lnTo>
                    <a:pt x="766" y="3065"/>
                  </a:lnTo>
                  <a:lnTo>
                    <a:pt x="833" y="3061"/>
                  </a:lnTo>
                  <a:lnTo>
                    <a:pt x="899" y="3051"/>
                  </a:lnTo>
                  <a:lnTo>
                    <a:pt x="881" y="3090"/>
                  </a:lnTo>
                  <a:lnTo>
                    <a:pt x="868" y="3126"/>
                  </a:lnTo>
                  <a:lnTo>
                    <a:pt x="866" y="3136"/>
                  </a:lnTo>
                  <a:lnTo>
                    <a:pt x="862" y="3149"/>
                  </a:lnTo>
                  <a:lnTo>
                    <a:pt x="858" y="3164"/>
                  </a:lnTo>
                  <a:lnTo>
                    <a:pt x="856" y="3184"/>
                  </a:lnTo>
                  <a:lnTo>
                    <a:pt x="849" y="3230"/>
                  </a:lnTo>
                  <a:lnTo>
                    <a:pt x="841" y="3285"/>
                  </a:lnTo>
                  <a:lnTo>
                    <a:pt x="835" y="3347"/>
                  </a:lnTo>
                  <a:lnTo>
                    <a:pt x="828" y="3412"/>
                  </a:lnTo>
                  <a:lnTo>
                    <a:pt x="818" y="3554"/>
                  </a:lnTo>
                  <a:lnTo>
                    <a:pt x="816" y="3623"/>
                  </a:lnTo>
                  <a:lnTo>
                    <a:pt x="816" y="3691"/>
                  </a:lnTo>
                  <a:lnTo>
                    <a:pt x="818" y="3754"/>
                  </a:lnTo>
                  <a:lnTo>
                    <a:pt x="824" y="3812"/>
                  </a:lnTo>
                  <a:lnTo>
                    <a:pt x="831" y="3860"/>
                  </a:lnTo>
                  <a:lnTo>
                    <a:pt x="837" y="3881"/>
                  </a:lnTo>
                  <a:lnTo>
                    <a:pt x="845" y="3900"/>
                  </a:lnTo>
                  <a:lnTo>
                    <a:pt x="853" y="3915"/>
                  </a:lnTo>
                  <a:lnTo>
                    <a:pt x="860" y="3927"/>
                  </a:lnTo>
                  <a:lnTo>
                    <a:pt x="870" y="3934"/>
                  </a:lnTo>
                  <a:lnTo>
                    <a:pt x="881" y="3940"/>
                  </a:lnTo>
                  <a:lnTo>
                    <a:pt x="910" y="3946"/>
                  </a:lnTo>
                  <a:lnTo>
                    <a:pt x="939" y="3948"/>
                  </a:lnTo>
                  <a:lnTo>
                    <a:pt x="972" y="3946"/>
                  </a:lnTo>
                  <a:lnTo>
                    <a:pt x="1004" y="3942"/>
                  </a:lnTo>
                  <a:lnTo>
                    <a:pt x="1039" y="3934"/>
                  </a:lnTo>
                  <a:lnTo>
                    <a:pt x="1075" y="3925"/>
                  </a:lnTo>
                  <a:lnTo>
                    <a:pt x="1112" y="3913"/>
                  </a:lnTo>
                  <a:lnTo>
                    <a:pt x="1150" y="3898"/>
                  </a:lnTo>
                  <a:lnTo>
                    <a:pt x="1231" y="3862"/>
                  </a:lnTo>
                  <a:lnTo>
                    <a:pt x="1313" y="3817"/>
                  </a:lnTo>
                  <a:lnTo>
                    <a:pt x="1400" y="3767"/>
                  </a:lnTo>
                  <a:lnTo>
                    <a:pt x="1488" y="3714"/>
                  </a:lnTo>
                  <a:lnTo>
                    <a:pt x="1523" y="3689"/>
                  </a:lnTo>
                  <a:lnTo>
                    <a:pt x="1561" y="3658"/>
                  </a:lnTo>
                  <a:lnTo>
                    <a:pt x="1605" y="3620"/>
                  </a:lnTo>
                  <a:lnTo>
                    <a:pt x="1653" y="3577"/>
                  </a:lnTo>
                  <a:lnTo>
                    <a:pt x="1701" y="3529"/>
                  </a:lnTo>
                  <a:lnTo>
                    <a:pt x="1753" y="3479"/>
                  </a:lnTo>
                  <a:lnTo>
                    <a:pt x="1853" y="3378"/>
                  </a:lnTo>
                  <a:lnTo>
                    <a:pt x="1899" y="3328"/>
                  </a:lnTo>
                  <a:lnTo>
                    <a:pt x="1945" y="3280"/>
                  </a:lnTo>
                  <a:lnTo>
                    <a:pt x="1986" y="3237"/>
                  </a:lnTo>
                  <a:lnTo>
                    <a:pt x="2020" y="3199"/>
                  </a:lnTo>
                  <a:lnTo>
                    <a:pt x="2049" y="3166"/>
                  </a:lnTo>
                  <a:lnTo>
                    <a:pt x="2062" y="3153"/>
                  </a:lnTo>
                  <a:lnTo>
                    <a:pt x="2072" y="3141"/>
                  </a:lnTo>
                  <a:lnTo>
                    <a:pt x="2080" y="3132"/>
                  </a:lnTo>
                  <a:lnTo>
                    <a:pt x="2085" y="3126"/>
                  </a:lnTo>
                  <a:lnTo>
                    <a:pt x="2089" y="3122"/>
                  </a:lnTo>
                  <a:lnTo>
                    <a:pt x="2091" y="3120"/>
                  </a:lnTo>
                  <a:lnTo>
                    <a:pt x="2095" y="3124"/>
                  </a:lnTo>
                  <a:lnTo>
                    <a:pt x="2105" y="3134"/>
                  </a:lnTo>
                  <a:lnTo>
                    <a:pt x="2122" y="3149"/>
                  </a:lnTo>
                  <a:lnTo>
                    <a:pt x="2143" y="3170"/>
                  </a:lnTo>
                  <a:lnTo>
                    <a:pt x="2170" y="3197"/>
                  </a:lnTo>
                  <a:lnTo>
                    <a:pt x="2203" y="3226"/>
                  </a:lnTo>
                  <a:lnTo>
                    <a:pt x="2237" y="3259"/>
                  </a:lnTo>
                  <a:lnTo>
                    <a:pt x="2277" y="3293"/>
                  </a:lnTo>
                  <a:lnTo>
                    <a:pt x="2362" y="3370"/>
                  </a:lnTo>
                  <a:lnTo>
                    <a:pt x="2452" y="3447"/>
                  </a:lnTo>
                  <a:lnTo>
                    <a:pt x="2544" y="3524"/>
                  </a:lnTo>
                  <a:lnTo>
                    <a:pt x="2590" y="3558"/>
                  </a:lnTo>
                  <a:lnTo>
                    <a:pt x="2635" y="3591"/>
                  </a:lnTo>
                  <a:lnTo>
                    <a:pt x="2642" y="3597"/>
                  </a:lnTo>
                  <a:lnTo>
                    <a:pt x="2669" y="3612"/>
                  </a:lnTo>
                  <a:lnTo>
                    <a:pt x="2686" y="3621"/>
                  </a:lnTo>
                  <a:lnTo>
                    <a:pt x="2729" y="3643"/>
                  </a:lnTo>
                  <a:lnTo>
                    <a:pt x="2779" y="3666"/>
                  </a:lnTo>
                  <a:lnTo>
                    <a:pt x="2834" y="3693"/>
                  </a:lnTo>
                  <a:lnTo>
                    <a:pt x="2896" y="3719"/>
                  </a:lnTo>
                  <a:lnTo>
                    <a:pt x="3026" y="3771"/>
                  </a:lnTo>
                  <a:lnTo>
                    <a:pt x="3092" y="3794"/>
                  </a:lnTo>
                  <a:lnTo>
                    <a:pt x="3157" y="3815"/>
                  </a:lnTo>
                  <a:lnTo>
                    <a:pt x="3216" y="3833"/>
                  </a:lnTo>
                  <a:lnTo>
                    <a:pt x="3272" y="3846"/>
                  </a:lnTo>
                  <a:lnTo>
                    <a:pt x="3322" y="3854"/>
                  </a:lnTo>
                  <a:lnTo>
                    <a:pt x="3362" y="3854"/>
                  </a:lnTo>
                  <a:lnTo>
                    <a:pt x="3380" y="3852"/>
                  </a:lnTo>
                  <a:lnTo>
                    <a:pt x="3393" y="3846"/>
                  </a:lnTo>
                  <a:lnTo>
                    <a:pt x="3405" y="3840"/>
                  </a:lnTo>
                  <a:lnTo>
                    <a:pt x="3412" y="3831"/>
                  </a:lnTo>
                  <a:lnTo>
                    <a:pt x="3426" y="3806"/>
                  </a:lnTo>
                  <a:lnTo>
                    <a:pt x="3437" y="3779"/>
                  </a:lnTo>
                  <a:lnTo>
                    <a:pt x="3445" y="3748"/>
                  </a:lnTo>
                  <a:lnTo>
                    <a:pt x="3449" y="3718"/>
                  </a:lnTo>
                  <a:lnTo>
                    <a:pt x="3451" y="3685"/>
                  </a:lnTo>
                  <a:lnTo>
                    <a:pt x="3451" y="3650"/>
                  </a:lnTo>
                  <a:lnTo>
                    <a:pt x="3445" y="3575"/>
                  </a:lnTo>
                  <a:lnTo>
                    <a:pt x="3433" y="3495"/>
                  </a:lnTo>
                  <a:lnTo>
                    <a:pt x="3418" y="3412"/>
                  </a:lnTo>
                  <a:lnTo>
                    <a:pt x="3384" y="3241"/>
                  </a:lnTo>
                  <a:lnTo>
                    <a:pt x="3368" y="3170"/>
                  </a:lnTo>
                  <a:lnTo>
                    <a:pt x="3347" y="3105"/>
                  </a:lnTo>
                  <a:lnTo>
                    <a:pt x="3322" y="3040"/>
                  </a:lnTo>
                  <a:lnTo>
                    <a:pt x="3291" y="2978"/>
                  </a:lnTo>
                  <a:lnTo>
                    <a:pt x="3332" y="2984"/>
                  </a:lnTo>
                  <a:lnTo>
                    <a:pt x="3370" y="2986"/>
                  </a:lnTo>
                  <a:lnTo>
                    <a:pt x="3380" y="2986"/>
                  </a:lnTo>
                  <a:lnTo>
                    <a:pt x="3393" y="2984"/>
                  </a:lnTo>
                  <a:lnTo>
                    <a:pt x="3410" y="2982"/>
                  </a:lnTo>
                  <a:lnTo>
                    <a:pt x="3430" y="2978"/>
                  </a:lnTo>
                  <a:lnTo>
                    <a:pt x="3476" y="2972"/>
                  </a:lnTo>
                  <a:lnTo>
                    <a:pt x="3530" y="2961"/>
                  </a:lnTo>
                  <a:lnTo>
                    <a:pt x="3591" y="2949"/>
                  </a:lnTo>
                  <a:lnTo>
                    <a:pt x="3656" y="2934"/>
                  </a:lnTo>
                  <a:lnTo>
                    <a:pt x="3793" y="2899"/>
                  </a:lnTo>
                  <a:lnTo>
                    <a:pt x="3860" y="2880"/>
                  </a:lnTo>
                  <a:lnTo>
                    <a:pt x="3925" y="2859"/>
                  </a:lnTo>
                  <a:lnTo>
                    <a:pt x="3983" y="2838"/>
                  </a:lnTo>
                  <a:lnTo>
                    <a:pt x="4036" y="2815"/>
                  </a:lnTo>
                  <a:lnTo>
                    <a:pt x="4081" y="2792"/>
                  </a:lnTo>
                  <a:lnTo>
                    <a:pt x="4098" y="2780"/>
                  </a:lnTo>
                  <a:lnTo>
                    <a:pt x="4113" y="2769"/>
                  </a:lnTo>
                  <a:lnTo>
                    <a:pt x="4125" y="2757"/>
                  </a:lnTo>
                  <a:lnTo>
                    <a:pt x="4134" y="2744"/>
                  </a:lnTo>
                  <a:lnTo>
                    <a:pt x="4138" y="2732"/>
                  </a:lnTo>
                  <a:lnTo>
                    <a:pt x="4140" y="2721"/>
                  </a:lnTo>
                  <a:lnTo>
                    <a:pt x="4136" y="2692"/>
                  </a:lnTo>
                  <a:lnTo>
                    <a:pt x="4129" y="2665"/>
                  </a:lnTo>
                  <a:lnTo>
                    <a:pt x="4117" y="2636"/>
                  </a:lnTo>
                  <a:lnTo>
                    <a:pt x="4102" y="2608"/>
                  </a:lnTo>
                  <a:lnTo>
                    <a:pt x="4063" y="2552"/>
                  </a:lnTo>
                  <a:lnTo>
                    <a:pt x="4015" y="2494"/>
                  </a:lnTo>
                  <a:lnTo>
                    <a:pt x="3960" y="2439"/>
                  </a:lnTo>
                  <a:lnTo>
                    <a:pt x="3898" y="2379"/>
                  </a:lnTo>
                  <a:lnTo>
                    <a:pt x="3835" y="2322"/>
                  </a:lnTo>
                  <a:lnTo>
                    <a:pt x="3770" y="2262"/>
                  </a:lnTo>
                  <a:lnTo>
                    <a:pt x="3716" y="2214"/>
                  </a:lnTo>
                  <a:lnTo>
                    <a:pt x="3660" y="2172"/>
                  </a:lnTo>
                  <a:lnTo>
                    <a:pt x="3602" y="2135"/>
                  </a:lnTo>
                  <a:lnTo>
                    <a:pt x="3541" y="2105"/>
                  </a:lnTo>
                  <a:lnTo>
                    <a:pt x="3579" y="2083"/>
                  </a:lnTo>
                  <a:lnTo>
                    <a:pt x="3616" y="2060"/>
                  </a:lnTo>
                  <a:lnTo>
                    <a:pt x="3624" y="2055"/>
                  </a:lnTo>
                  <a:lnTo>
                    <a:pt x="3633" y="2045"/>
                  </a:lnTo>
                  <a:lnTo>
                    <a:pt x="3647" y="2033"/>
                  </a:lnTo>
                  <a:lnTo>
                    <a:pt x="3660" y="2020"/>
                  </a:lnTo>
                  <a:lnTo>
                    <a:pt x="3693" y="1987"/>
                  </a:lnTo>
                  <a:lnTo>
                    <a:pt x="3731" y="1947"/>
                  </a:lnTo>
                  <a:lnTo>
                    <a:pt x="3773" y="1901"/>
                  </a:lnTo>
                  <a:lnTo>
                    <a:pt x="3818" y="1851"/>
                  </a:lnTo>
                  <a:lnTo>
                    <a:pt x="3908" y="1744"/>
                  </a:lnTo>
                  <a:lnTo>
                    <a:pt x="3950" y="1688"/>
                  </a:lnTo>
                  <a:lnTo>
                    <a:pt x="3990" y="1634"/>
                  </a:lnTo>
                  <a:lnTo>
                    <a:pt x="4025" y="1580"/>
                  </a:lnTo>
                  <a:lnTo>
                    <a:pt x="4054" y="1532"/>
                  </a:lnTo>
                  <a:lnTo>
                    <a:pt x="4075" y="1488"/>
                  </a:lnTo>
                  <a:lnTo>
                    <a:pt x="4083" y="1467"/>
                  </a:lnTo>
                  <a:lnTo>
                    <a:pt x="4088" y="1448"/>
                  </a:lnTo>
                  <a:lnTo>
                    <a:pt x="4092" y="1432"/>
                  </a:lnTo>
                  <a:lnTo>
                    <a:pt x="4092" y="1417"/>
                  </a:lnTo>
                  <a:lnTo>
                    <a:pt x="4088" y="1404"/>
                  </a:lnTo>
                  <a:lnTo>
                    <a:pt x="4083" y="1394"/>
                  </a:lnTo>
                  <a:lnTo>
                    <a:pt x="4063" y="1373"/>
                  </a:lnTo>
                  <a:lnTo>
                    <a:pt x="4040" y="1356"/>
                  </a:lnTo>
                  <a:lnTo>
                    <a:pt x="3987" y="1325"/>
                  </a:lnTo>
                  <a:lnTo>
                    <a:pt x="3956" y="1313"/>
                  </a:lnTo>
                  <a:lnTo>
                    <a:pt x="3921" y="1302"/>
                  </a:lnTo>
                  <a:lnTo>
                    <a:pt x="3850" y="1285"/>
                  </a:lnTo>
                  <a:lnTo>
                    <a:pt x="3770" y="1271"/>
                  </a:lnTo>
                  <a:lnTo>
                    <a:pt x="3687" y="1260"/>
                  </a:lnTo>
                  <a:lnTo>
                    <a:pt x="3601" y="1250"/>
                  </a:lnTo>
                  <a:lnTo>
                    <a:pt x="3512" y="1240"/>
                  </a:lnTo>
                  <a:lnTo>
                    <a:pt x="3443" y="1235"/>
                  </a:lnTo>
                  <a:lnTo>
                    <a:pt x="3374" y="1233"/>
                  </a:lnTo>
                  <a:lnTo>
                    <a:pt x="3307" y="1237"/>
                  </a:lnTo>
                  <a:lnTo>
                    <a:pt x="3241" y="1246"/>
                  </a:lnTo>
                  <a:lnTo>
                    <a:pt x="3259" y="1210"/>
                  </a:lnTo>
                  <a:lnTo>
                    <a:pt x="3272" y="1171"/>
                  </a:lnTo>
                  <a:lnTo>
                    <a:pt x="3274" y="1162"/>
                  </a:lnTo>
                  <a:lnTo>
                    <a:pt x="3278" y="1148"/>
                  </a:lnTo>
                  <a:lnTo>
                    <a:pt x="3282" y="1133"/>
                  </a:lnTo>
                  <a:lnTo>
                    <a:pt x="3286" y="1114"/>
                  </a:lnTo>
                  <a:lnTo>
                    <a:pt x="3293" y="1068"/>
                  </a:lnTo>
                  <a:lnTo>
                    <a:pt x="3299" y="1012"/>
                  </a:lnTo>
                  <a:lnTo>
                    <a:pt x="3307" y="950"/>
                  </a:lnTo>
                  <a:lnTo>
                    <a:pt x="3314" y="885"/>
                  </a:lnTo>
                  <a:lnTo>
                    <a:pt x="3324" y="745"/>
                  </a:lnTo>
                  <a:lnTo>
                    <a:pt x="3326" y="674"/>
                  </a:lnTo>
                  <a:lnTo>
                    <a:pt x="3326" y="607"/>
                  </a:lnTo>
                  <a:lnTo>
                    <a:pt x="3324" y="543"/>
                  </a:lnTo>
                  <a:lnTo>
                    <a:pt x="3318" y="486"/>
                  </a:lnTo>
                  <a:lnTo>
                    <a:pt x="3311" y="438"/>
                  </a:lnTo>
                  <a:lnTo>
                    <a:pt x="3305" y="417"/>
                  </a:lnTo>
                  <a:lnTo>
                    <a:pt x="3297" y="397"/>
                  </a:lnTo>
                  <a:lnTo>
                    <a:pt x="3289" y="382"/>
                  </a:lnTo>
                  <a:lnTo>
                    <a:pt x="3282" y="371"/>
                  </a:lnTo>
                  <a:lnTo>
                    <a:pt x="3272" y="363"/>
                  </a:lnTo>
                  <a:lnTo>
                    <a:pt x="3261" y="357"/>
                  </a:lnTo>
                  <a:close/>
                </a:path>
              </a:pathLst>
            </a:custGeom>
            <a:solidFill>
              <a:srgbClr val="003300"/>
            </a:solidFill>
            <a:ln w="38100" cmpd="sng">
              <a:solidFill>
                <a:srgbClr val="003300"/>
              </a:solidFill>
              <a:round/>
              <a:headEnd/>
              <a:tailEnd/>
            </a:ln>
          </p:spPr>
          <p:txBody>
            <a:bodyPr/>
            <a:lstStyle/>
            <a:p>
              <a:endParaRPr lang="ja-JP" altLang="en-US"/>
            </a:p>
          </p:txBody>
        </p:sp>
        <p:sp>
          <p:nvSpPr>
            <p:cNvPr id="1065" name="Freeform 41"/>
            <p:cNvSpPr>
              <a:spLocks/>
            </p:cNvSpPr>
            <p:nvPr userDrawn="1"/>
          </p:nvSpPr>
          <p:spPr bwMode="auto">
            <a:xfrm>
              <a:off x="1128" y="961"/>
              <a:ext cx="137" cy="137"/>
            </a:xfrm>
            <a:custGeom>
              <a:avLst/>
              <a:gdLst/>
              <a:ahLst/>
              <a:cxnLst>
                <a:cxn ang="0">
                  <a:pos x="662" y="522"/>
                </a:cxn>
                <a:cxn ang="0">
                  <a:pos x="678" y="618"/>
                </a:cxn>
                <a:cxn ang="0">
                  <a:pos x="584" y="691"/>
                </a:cxn>
                <a:cxn ang="0">
                  <a:pos x="447" y="657"/>
                </a:cxn>
                <a:cxn ang="0">
                  <a:pos x="394" y="495"/>
                </a:cxn>
                <a:cxn ang="0">
                  <a:pos x="513" y="349"/>
                </a:cxn>
                <a:cxn ang="0">
                  <a:pos x="733" y="363"/>
                </a:cxn>
                <a:cxn ang="0">
                  <a:pos x="841" y="497"/>
                </a:cxn>
                <a:cxn ang="0">
                  <a:pos x="816" y="724"/>
                </a:cxn>
                <a:cxn ang="0">
                  <a:pos x="712" y="820"/>
                </a:cxn>
                <a:cxn ang="0">
                  <a:pos x="561" y="862"/>
                </a:cxn>
                <a:cxn ang="0">
                  <a:pos x="409" y="831"/>
                </a:cxn>
                <a:cxn ang="0">
                  <a:pos x="286" y="733"/>
                </a:cxn>
                <a:cxn ang="0">
                  <a:pos x="219" y="570"/>
                </a:cxn>
                <a:cxn ang="0">
                  <a:pos x="240" y="403"/>
                </a:cxn>
                <a:cxn ang="0">
                  <a:pos x="340" y="261"/>
                </a:cxn>
                <a:cxn ang="0">
                  <a:pos x="518" y="173"/>
                </a:cxn>
                <a:cxn ang="0">
                  <a:pos x="714" y="175"/>
                </a:cxn>
                <a:cxn ang="0">
                  <a:pos x="887" y="267"/>
                </a:cxn>
                <a:cxn ang="0">
                  <a:pos x="1006" y="443"/>
                </a:cxn>
                <a:cxn ang="0">
                  <a:pos x="1023" y="653"/>
                </a:cxn>
                <a:cxn ang="0">
                  <a:pos x="939" y="847"/>
                </a:cxn>
                <a:cxn ang="0">
                  <a:pos x="755" y="987"/>
                </a:cxn>
                <a:cxn ang="0">
                  <a:pos x="518" y="1029"/>
                </a:cxn>
                <a:cxn ang="0">
                  <a:pos x="292" y="960"/>
                </a:cxn>
                <a:cxn ang="0">
                  <a:pos x="115" y="787"/>
                </a:cxn>
                <a:cxn ang="0">
                  <a:pos x="44" y="541"/>
                </a:cxn>
                <a:cxn ang="0">
                  <a:pos x="96" y="299"/>
                </a:cxn>
                <a:cxn ang="0">
                  <a:pos x="267" y="102"/>
                </a:cxn>
                <a:cxn ang="0">
                  <a:pos x="196" y="103"/>
                </a:cxn>
                <a:cxn ang="0">
                  <a:pos x="36" y="330"/>
                </a:cxn>
                <a:cxn ang="0">
                  <a:pos x="6" y="597"/>
                </a:cxn>
                <a:cxn ang="0">
                  <a:pos x="111" y="856"/>
                </a:cxn>
                <a:cxn ang="0">
                  <a:pos x="315" y="1019"/>
                </a:cxn>
                <a:cxn ang="0">
                  <a:pos x="568" y="1071"/>
                </a:cxn>
                <a:cxn ang="0">
                  <a:pos x="822" y="1000"/>
                </a:cxn>
                <a:cxn ang="0">
                  <a:pos x="1000" y="831"/>
                </a:cxn>
                <a:cxn ang="0">
                  <a:pos x="1071" y="614"/>
                </a:cxn>
                <a:cxn ang="0">
                  <a:pos x="1029" y="386"/>
                </a:cxn>
                <a:cxn ang="0">
                  <a:pos x="883" y="207"/>
                </a:cxn>
                <a:cxn ang="0">
                  <a:pos x="682" y="127"/>
                </a:cxn>
                <a:cxn ang="0">
                  <a:pos x="465" y="142"/>
                </a:cxn>
                <a:cxn ang="0">
                  <a:pos x="282" y="257"/>
                </a:cxn>
                <a:cxn ang="0">
                  <a:pos x="186" y="424"/>
                </a:cxn>
                <a:cxn ang="0">
                  <a:pos x="184" y="614"/>
                </a:cxn>
                <a:cxn ang="0">
                  <a:pos x="275" y="787"/>
                </a:cxn>
                <a:cxn ang="0">
                  <a:pos x="422" y="883"/>
                </a:cxn>
                <a:cxn ang="0">
                  <a:pos x="597" y="902"/>
                </a:cxn>
                <a:cxn ang="0">
                  <a:pos x="766" y="837"/>
                </a:cxn>
                <a:cxn ang="0">
                  <a:pos x="868" y="718"/>
                </a:cxn>
                <a:cxn ang="0">
                  <a:pos x="899" y="572"/>
                </a:cxn>
                <a:cxn ang="0">
                  <a:pos x="856" y="426"/>
                </a:cxn>
                <a:cxn ang="0">
                  <a:pos x="757" y="326"/>
                </a:cxn>
                <a:cxn ang="0">
                  <a:pos x="495" y="311"/>
                </a:cxn>
                <a:cxn ang="0">
                  <a:pos x="361" y="445"/>
                </a:cxn>
                <a:cxn ang="0">
                  <a:pos x="392" y="660"/>
                </a:cxn>
                <a:cxn ang="0">
                  <a:pos x="557" y="737"/>
                </a:cxn>
                <a:cxn ang="0">
                  <a:pos x="705" y="658"/>
                </a:cxn>
                <a:cxn ang="0">
                  <a:pos x="714" y="522"/>
                </a:cxn>
                <a:cxn ang="0">
                  <a:pos x="628" y="455"/>
                </a:cxn>
                <a:cxn ang="0">
                  <a:pos x="572" y="509"/>
                </a:cxn>
              </a:cxnLst>
              <a:rect l="0" t="0" r="r" b="b"/>
              <a:pathLst>
                <a:path w="1073" h="1071">
                  <a:moveTo>
                    <a:pt x="572" y="509"/>
                  </a:moveTo>
                  <a:lnTo>
                    <a:pt x="595" y="497"/>
                  </a:lnTo>
                  <a:lnTo>
                    <a:pt x="620" y="497"/>
                  </a:lnTo>
                  <a:lnTo>
                    <a:pt x="643" y="505"/>
                  </a:lnTo>
                  <a:lnTo>
                    <a:pt x="662" y="522"/>
                  </a:lnTo>
                  <a:lnTo>
                    <a:pt x="674" y="539"/>
                  </a:lnTo>
                  <a:lnTo>
                    <a:pt x="680" y="559"/>
                  </a:lnTo>
                  <a:lnTo>
                    <a:pt x="684" y="580"/>
                  </a:lnTo>
                  <a:lnTo>
                    <a:pt x="682" y="599"/>
                  </a:lnTo>
                  <a:lnTo>
                    <a:pt x="678" y="618"/>
                  </a:lnTo>
                  <a:lnTo>
                    <a:pt x="668" y="637"/>
                  </a:lnTo>
                  <a:lnTo>
                    <a:pt x="655" y="655"/>
                  </a:lnTo>
                  <a:lnTo>
                    <a:pt x="639" y="668"/>
                  </a:lnTo>
                  <a:lnTo>
                    <a:pt x="612" y="683"/>
                  </a:lnTo>
                  <a:lnTo>
                    <a:pt x="584" y="691"/>
                  </a:lnTo>
                  <a:lnTo>
                    <a:pt x="555" y="695"/>
                  </a:lnTo>
                  <a:lnTo>
                    <a:pt x="526" y="693"/>
                  </a:lnTo>
                  <a:lnTo>
                    <a:pt x="497" y="687"/>
                  </a:lnTo>
                  <a:lnTo>
                    <a:pt x="470" y="674"/>
                  </a:lnTo>
                  <a:lnTo>
                    <a:pt x="447" y="657"/>
                  </a:lnTo>
                  <a:lnTo>
                    <a:pt x="426" y="635"/>
                  </a:lnTo>
                  <a:lnTo>
                    <a:pt x="407" y="603"/>
                  </a:lnTo>
                  <a:lnTo>
                    <a:pt x="395" y="568"/>
                  </a:lnTo>
                  <a:lnTo>
                    <a:pt x="390" y="532"/>
                  </a:lnTo>
                  <a:lnTo>
                    <a:pt x="394" y="495"/>
                  </a:lnTo>
                  <a:lnTo>
                    <a:pt x="403" y="461"/>
                  </a:lnTo>
                  <a:lnTo>
                    <a:pt x="419" y="428"/>
                  </a:lnTo>
                  <a:lnTo>
                    <a:pt x="442" y="397"/>
                  </a:lnTo>
                  <a:lnTo>
                    <a:pt x="470" y="372"/>
                  </a:lnTo>
                  <a:lnTo>
                    <a:pt x="513" y="349"/>
                  </a:lnTo>
                  <a:lnTo>
                    <a:pt x="557" y="334"/>
                  </a:lnTo>
                  <a:lnTo>
                    <a:pt x="603" y="328"/>
                  </a:lnTo>
                  <a:lnTo>
                    <a:pt x="649" y="332"/>
                  </a:lnTo>
                  <a:lnTo>
                    <a:pt x="691" y="342"/>
                  </a:lnTo>
                  <a:lnTo>
                    <a:pt x="733" y="363"/>
                  </a:lnTo>
                  <a:lnTo>
                    <a:pt x="770" y="390"/>
                  </a:lnTo>
                  <a:lnTo>
                    <a:pt x="803" y="424"/>
                  </a:lnTo>
                  <a:lnTo>
                    <a:pt x="818" y="447"/>
                  </a:lnTo>
                  <a:lnTo>
                    <a:pt x="831" y="472"/>
                  </a:lnTo>
                  <a:lnTo>
                    <a:pt x="841" y="497"/>
                  </a:lnTo>
                  <a:lnTo>
                    <a:pt x="849" y="522"/>
                  </a:lnTo>
                  <a:lnTo>
                    <a:pt x="856" y="574"/>
                  </a:lnTo>
                  <a:lnTo>
                    <a:pt x="853" y="626"/>
                  </a:lnTo>
                  <a:lnTo>
                    <a:pt x="839" y="678"/>
                  </a:lnTo>
                  <a:lnTo>
                    <a:pt x="816" y="724"/>
                  </a:lnTo>
                  <a:lnTo>
                    <a:pt x="801" y="747"/>
                  </a:lnTo>
                  <a:lnTo>
                    <a:pt x="783" y="766"/>
                  </a:lnTo>
                  <a:lnTo>
                    <a:pt x="764" y="785"/>
                  </a:lnTo>
                  <a:lnTo>
                    <a:pt x="741" y="802"/>
                  </a:lnTo>
                  <a:lnTo>
                    <a:pt x="712" y="820"/>
                  </a:lnTo>
                  <a:lnTo>
                    <a:pt x="684" y="835"/>
                  </a:lnTo>
                  <a:lnTo>
                    <a:pt x="655" y="847"/>
                  </a:lnTo>
                  <a:lnTo>
                    <a:pt x="624" y="854"/>
                  </a:lnTo>
                  <a:lnTo>
                    <a:pt x="591" y="860"/>
                  </a:lnTo>
                  <a:lnTo>
                    <a:pt x="561" y="862"/>
                  </a:lnTo>
                  <a:lnTo>
                    <a:pt x="530" y="862"/>
                  </a:lnTo>
                  <a:lnTo>
                    <a:pt x="499" y="858"/>
                  </a:lnTo>
                  <a:lnTo>
                    <a:pt x="468" y="852"/>
                  </a:lnTo>
                  <a:lnTo>
                    <a:pt x="438" y="843"/>
                  </a:lnTo>
                  <a:lnTo>
                    <a:pt x="409" y="831"/>
                  </a:lnTo>
                  <a:lnTo>
                    <a:pt x="382" y="818"/>
                  </a:lnTo>
                  <a:lnTo>
                    <a:pt x="355" y="801"/>
                  </a:lnTo>
                  <a:lnTo>
                    <a:pt x="330" y="781"/>
                  </a:lnTo>
                  <a:lnTo>
                    <a:pt x="307" y="758"/>
                  </a:lnTo>
                  <a:lnTo>
                    <a:pt x="286" y="733"/>
                  </a:lnTo>
                  <a:lnTo>
                    <a:pt x="265" y="703"/>
                  </a:lnTo>
                  <a:lnTo>
                    <a:pt x="250" y="672"/>
                  </a:lnTo>
                  <a:lnTo>
                    <a:pt x="236" y="637"/>
                  </a:lnTo>
                  <a:lnTo>
                    <a:pt x="227" y="605"/>
                  </a:lnTo>
                  <a:lnTo>
                    <a:pt x="219" y="570"/>
                  </a:lnTo>
                  <a:lnTo>
                    <a:pt x="217" y="536"/>
                  </a:lnTo>
                  <a:lnTo>
                    <a:pt x="217" y="503"/>
                  </a:lnTo>
                  <a:lnTo>
                    <a:pt x="221" y="468"/>
                  </a:lnTo>
                  <a:lnTo>
                    <a:pt x="228" y="436"/>
                  </a:lnTo>
                  <a:lnTo>
                    <a:pt x="240" y="403"/>
                  </a:lnTo>
                  <a:lnTo>
                    <a:pt x="253" y="370"/>
                  </a:lnTo>
                  <a:lnTo>
                    <a:pt x="271" y="342"/>
                  </a:lnTo>
                  <a:lnTo>
                    <a:pt x="290" y="313"/>
                  </a:lnTo>
                  <a:lnTo>
                    <a:pt x="313" y="286"/>
                  </a:lnTo>
                  <a:lnTo>
                    <a:pt x="340" y="261"/>
                  </a:lnTo>
                  <a:lnTo>
                    <a:pt x="369" y="238"/>
                  </a:lnTo>
                  <a:lnTo>
                    <a:pt x="403" y="215"/>
                  </a:lnTo>
                  <a:lnTo>
                    <a:pt x="442" y="198"/>
                  </a:lnTo>
                  <a:lnTo>
                    <a:pt x="478" y="182"/>
                  </a:lnTo>
                  <a:lnTo>
                    <a:pt x="518" y="173"/>
                  </a:lnTo>
                  <a:lnTo>
                    <a:pt x="557" y="165"/>
                  </a:lnTo>
                  <a:lnTo>
                    <a:pt x="597" y="163"/>
                  </a:lnTo>
                  <a:lnTo>
                    <a:pt x="636" y="163"/>
                  </a:lnTo>
                  <a:lnTo>
                    <a:pt x="676" y="167"/>
                  </a:lnTo>
                  <a:lnTo>
                    <a:pt x="714" y="175"/>
                  </a:lnTo>
                  <a:lnTo>
                    <a:pt x="751" y="186"/>
                  </a:lnTo>
                  <a:lnTo>
                    <a:pt x="787" y="201"/>
                  </a:lnTo>
                  <a:lnTo>
                    <a:pt x="824" y="219"/>
                  </a:lnTo>
                  <a:lnTo>
                    <a:pt x="856" y="240"/>
                  </a:lnTo>
                  <a:lnTo>
                    <a:pt x="887" y="267"/>
                  </a:lnTo>
                  <a:lnTo>
                    <a:pt x="916" y="294"/>
                  </a:lnTo>
                  <a:lnTo>
                    <a:pt x="943" y="326"/>
                  </a:lnTo>
                  <a:lnTo>
                    <a:pt x="968" y="365"/>
                  </a:lnTo>
                  <a:lnTo>
                    <a:pt x="989" y="403"/>
                  </a:lnTo>
                  <a:lnTo>
                    <a:pt x="1006" y="443"/>
                  </a:lnTo>
                  <a:lnTo>
                    <a:pt x="1018" y="484"/>
                  </a:lnTo>
                  <a:lnTo>
                    <a:pt x="1025" y="526"/>
                  </a:lnTo>
                  <a:lnTo>
                    <a:pt x="1029" y="568"/>
                  </a:lnTo>
                  <a:lnTo>
                    <a:pt x="1029" y="610"/>
                  </a:lnTo>
                  <a:lnTo>
                    <a:pt x="1023" y="653"/>
                  </a:lnTo>
                  <a:lnTo>
                    <a:pt x="1014" y="693"/>
                  </a:lnTo>
                  <a:lnTo>
                    <a:pt x="1002" y="733"/>
                  </a:lnTo>
                  <a:lnTo>
                    <a:pt x="985" y="774"/>
                  </a:lnTo>
                  <a:lnTo>
                    <a:pt x="964" y="810"/>
                  </a:lnTo>
                  <a:lnTo>
                    <a:pt x="939" y="847"/>
                  </a:lnTo>
                  <a:lnTo>
                    <a:pt x="910" y="879"/>
                  </a:lnTo>
                  <a:lnTo>
                    <a:pt x="877" y="910"/>
                  </a:lnTo>
                  <a:lnTo>
                    <a:pt x="841" y="939"/>
                  </a:lnTo>
                  <a:lnTo>
                    <a:pt x="799" y="966"/>
                  </a:lnTo>
                  <a:lnTo>
                    <a:pt x="755" y="987"/>
                  </a:lnTo>
                  <a:lnTo>
                    <a:pt x="709" y="1006"/>
                  </a:lnTo>
                  <a:lnTo>
                    <a:pt x="661" y="1018"/>
                  </a:lnTo>
                  <a:lnTo>
                    <a:pt x="614" y="1025"/>
                  </a:lnTo>
                  <a:lnTo>
                    <a:pt x="566" y="1029"/>
                  </a:lnTo>
                  <a:lnTo>
                    <a:pt x="518" y="1029"/>
                  </a:lnTo>
                  <a:lnTo>
                    <a:pt x="470" y="1023"/>
                  </a:lnTo>
                  <a:lnTo>
                    <a:pt x="424" y="1014"/>
                  </a:lnTo>
                  <a:lnTo>
                    <a:pt x="378" y="1000"/>
                  </a:lnTo>
                  <a:lnTo>
                    <a:pt x="334" y="983"/>
                  </a:lnTo>
                  <a:lnTo>
                    <a:pt x="292" y="960"/>
                  </a:lnTo>
                  <a:lnTo>
                    <a:pt x="251" y="935"/>
                  </a:lnTo>
                  <a:lnTo>
                    <a:pt x="213" y="904"/>
                  </a:lnTo>
                  <a:lnTo>
                    <a:pt x="179" y="870"/>
                  </a:lnTo>
                  <a:lnTo>
                    <a:pt x="146" y="831"/>
                  </a:lnTo>
                  <a:lnTo>
                    <a:pt x="115" y="787"/>
                  </a:lnTo>
                  <a:lnTo>
                    <a:pt x="90" y="739"/>
                  </a:lnTo>
                  <a:lnTo>
                    <a:pt x="71" y="691"/>
                  </a:lnTo>
                  <a:lnTo>
                    <a:pt x="58" y="643"/>
                  </a:lnTo>
                  <a:lnTo>
                    <a:pt x="48" y="593"/>
                  </a:lnTo>
                  <a:lnTo>
                    <a:pt x="44" y="541"/>
                  </a:lnTo>
                  <a:lnTo>
                    <a:pt x="44" y="491"/>
                  </a:lnTo>
                  <a:lnTo>
                    <a:pt x="50" y="441"/>
                  </a:lnTo>
                  <a:lnTo>
                    <a:pt x="61" y="393"/>
                  </a:lnTo>
                  <a:lnTo>
                    <a:pt x="77" y="345"/>
                  </a:lnTo>
                  <a:lnTo>
                    <a:pt x="96" y="299"/>
                  </a:lnTo>
                  <a:lnTo>
                    <a:pt x="121" y="253"/>
                  </a:lnTo>
                  <a:lnTo>
                    <a:pt x="152" y="211"/>
                  </a:lnTo>
                  <a:lnTo>
                    <a:pt x="184" y="173"/>
                  </a:lnTo>
                  <a:lnTo>
                    <a:pt x="225" y="134"/>
                  </a:lnTo>
                  <a:lnTo>
                    <a:pt x="267" y="102"/>
                  </a:lnTo>
                  <a:lnTo>
                    <a:pt x="305" y="152"/>
                  </a:lnTo>
                  <a:lnTo>
                    <a:pt x="378" y="0"/>
                  </a:lnTo>
                  <a:lnTo>
                    <a:pt x="203" y="17"/>
                  </a:lnTo>
                  <a:lnTo>
                    <a:pt x="242" y="67"/>
                  </a:lnTo>
                  <a:lnTo>
                    <a:pt x="196" y="103"/>
                  </a:lnTo>
                  <a:lnTo>
                    <a:pt x="154" y="144"/>
                  </a:lnTo>
                  <a:lnTo>
                    <a:pt x="117" y="186"/>
                  </a:lnTo>
                  <a:lnTo>
                    <a:pt x="84" y="232"/>
                  </a:lnTo>
                  <a:lnTo>
                    <a:pt x="58" y="280"/>
                  </a:lnTo>
                  <a:lnTo>
                    <a:pt x="36" y="330"/>
                  </a:lnTo>
                  <a:lnTo>
                    <a:pt x="19" y="382"/>
                  </a:lnTo>
                  <a:lnTo>
                    <a:pt x="8" y="436"/>
                  </a:lnTo>
                  <a:lnTo>
                    <a:pt x="2" y="489"/>
                  </a:lnTo>
                  <a:lnTo>
                    <a:pt x="0" y="543"/>
                  </a:lnTo>
                  <a:lnTo>
                    <a:pt x="6" y="597"/>
                  </a:lnTo>
                  <a:lnTo>
                    <a:pt x="15" y="651"/>
                  </a:lnTo>
                  <a:lnTo>
                    <a:pt x="31" y="705"/>
                  </a:lnTo>
                  <a:lnTo>
                    <a:pt x="52" y="756"/>
                  </a:lnTo>
                  <a:lnTo>
                    <a:pt x="79" y="808"/>
                  </a:lnTo>
                  <a:lnTo>
                    <a:pt x="111" y="856"/>
                  </a:lnTo>
                  <a:lnTo>
                    <a:pt x="146" y="898"/>
                  </a:lnTo>
                  <a:lnTo>
                    <a:pt x="184" y="935"/>
                  </a:lnTo>
                  <a:lnTo>
                    <a:pt x="225" y="968"/>
                  </a:lnTo>
                  <a:lnTo>
                    <a:pt x="269" y="996"/>
                  </a:lnTo>
                  <a:lnTo>
                    <a:pt x="315" y="1019"/>
                  </a:lnTo>
                  <a:lnTo>
                    <a:pt x="363" y="1041"/>
                  </a:lnTo>
                  <a:lnTo>
                    <a:pt x="413" y="1054"/>
                  </a:lnTo>
                  <a:lnTo>
                    <a:pt x="465" y="1066"/>
                  </a:lnTo>
                  <a:lnTo>
                    <a:pt x="515" y="1071"/>
                  </a:lnTo>
                  <a:lnTo>
                    <a:pt x="568" y="1071"/>
                  </a:lnTo>
                  <a:lnTo>
                    <a:pt x="620" y="1067"/>
                  </a:lnTo>
                  <a:lnTo>
                    <a:pt x="672" y="1058"/>
                  </a:lnTo>
                  <a:lnTo>
                    <a:pt x="722" y="1044"/>
                  </a:lnTo>
                  <a:lnTo>
                    <a:pt x="772" y="1025"/>
                  </a:lnTo>
                  <a:lnTo>
                    <a:pt x="822" y="1000"/>
                  </a:lnTo>
                  <a:lnTo>
                    <a:pt x="868" y="971"/>
                  </a:lnTo>
                  <a:lnTo>
                    <a:pt x="908" y="941"/>
                  </a:lnTo>
                  <a:lnTo>
                    <a:pt x="943" y="908"/>
                  </a:lnTo>
                  <a:lnTo>
                    <a:pt x="974" y="872"/>
                  </a:lnTo>
                  <a:lnTo>
                    <a:pt x="1000" y="831"/>
                  </a:lnTo>
                  <a:lnTo>
                    <a:pt x="1023" y="791"/>
                  </a:lnTo>
                  <a:lnTo>
                    <a:pt x="1043" y="749"/>
                  </a:lnTo>
                  <a:lnTo>
                    <a:pt x="1056" y="705"/>
                  </a:lnTo>
                  <a:lnTo>
                    <a:pt x="1068" y="660"/>
                  </a:lnTo>
                  <a:lnTo>
                    <a:pt x="1071" y="614"/>
                  </a:lnTo>
                  <a:lnTo>
                    <a:pt x="1073" y="568"/>
                  </a:lnTo>
                  <a:lnTo>
                    <a:pt x="1070" y="520"/>
                  </a:lnTo>
                  <a:lnTo>
                    <a:pt x="1062" y="476"/>
                  </a:lnTo>
                  <a:lnTo>
                    <a:pt x="1048" y="430"/>
                  </a:lnTo>
                  <a:lnTo>
                    <a:pt x="1029" y="386"/>
                  </a:lnTo>
                  <a:lnTo>
                    <a:pt x="1006" y="342"/>
                  </a:lnTo>
                  <a:lnTo>
                    <a:pt x="979" y="301"/>
                  </a:lnTo>
                  <a:lnTo>
                    <a:pt x="950" y="267"/>
                  </a:lnTo>
                  <a:lnTo>
                    <a:pt x="918" y="234"/>
                  </a:lnTo>
                  <a:lnTo>
                    <a:pt x="883" y="207"/>
                  </a:lnTo>
                  <a:lnTo>
                    <a:pt x="847" y="184"/>
                  </a:lnTo>
                  <a:lnTo>
                    <a:pt x="806" y="163"/>
                  </a:lnTo>
                  <a:lnTo>
                    <a:pt x="766" y="148"/>
                  </a:lnTo>
                  <a:lnTo>
                    <a:pt x="726" y="134"/>
                  </a:lnTo>
                  <a:lnTo>
                    <a:pt x="682" y="127"/>
                  </a:lnTo>
                  <a:lnTo>
                    <a:pt x="639" y="121"/>
                  </a:lnTo>
                  <a:lnTo>
                    <a:pt x="595" y="121"/>
                  </a:lnTo>
                  <a:lnTo>
                    <a:pt x="551" y="123"/>
                  </a:lnTo>
                  <a:lnTo>
                    <a:pt x="509" y="130"/>
                  </a:lnTo>
                  <a:lnTo>
                    <a:pt x="465" y="142"/>
                  </a:lnTo>
                  <a:lnTo>
                    <a:pt x="422" y="159"/>
                  </a:lnTo>
                  <a:lnTo>
                    <a:pt x="382" y="178"/>
                  </a:lnTo>
                  <a:lnTo>
                    <a:pt x="344" y="203"/>
                  </a:lnTo>
                  <a:lnTo>
                    <a:pt x="311" y="228"/>
                  </a:lnTo>
                  <a:lnTo>
                    <a:pt x="282" y="257"/>
                  </a:lnTo>
                  <a:lnTo>
                    <a:pt x="255" y="288"/>
                  </a:lnTo>
                  <a:lnTo>
                    <a:pt x="232" y="319"/>
                  </a:lnTo>
                  <a:lnTo>
                    <a:pt x="213" y="353"/>
                  </a:lnTo>
                  <a:lnTo>
                    <a:pt x="198" y="388"/>
                  </a:lnTo>
                  <a:lnTo>
                    <a:pt x="186" y="424"/>
                  </a:lnTo>
                  <a:lnTo>
                    <a:pt x="179" y="463"/>
                  </a:lnTo>
                  <a:lnTo>
                    <a:pt x="175" y="499"/>
                  </a:lnTo>
                  <a:lnTo>
                    <a:pt x="175" y="537"/>
                  </a:lnTo>
                  <a:lnTo>
                    <a:pt x="177" y="576"/>
                  </a:lnTo>
                  <a:lnTo>
                    <a:pt x="184" y="614"/>
                  </a:lnTo>
                  <a:lnTo>
                    <a:pt x="196" y="653"/>
                  </a:lnTo>
                  <a:lnTo>
                    <a:pt x="209" y="689"/>
                  </a:lnTo>
                  <a:lnTo>
                    <a:pt x="228" y="724"/>
                  </a:lnTo>
                  <a:lnTo>
                    <a:pt x="251" y="758"/>
                  </a:lnTo>
                  <a:lnTo>
                    <a:pt x="275" y="787"/>
                  </a:lnTo>
                  <a:lnTo>
                    <a:pt x="301" y="812"/>
                  </a:lnTo>
                  <a:lnTo>
                    <a:pt x="328" y="833"/>
                  </a:lnTo>
                  <a:lnTo>
                    <a:pt x="359" y="852"/>
                  </a:lnTo>
                  <a:lnTo>
                    <a:pt x="390" y="870"/>
                  </a:lnTo>
                  <a:lnTo>
                    <a:pt x="422" y="883"/>
                  </a:lnTo>
                  <a:lnTo>
                    <a:pt x="457" y="893"/>
                  </a:lnTo>
                  <a:lnTo>
                    <a:pt x="492" y="900"/>
                  </a:lnTo>
                  <a:lnTo>
                    <a:pt x="526" y="904"/>
                  </a:lnTo>
                  <a:lnTo>
                    <a:pt x="563" y="904"/>
                  </a:lnTo>
                  <a:lnTo>
                    <a:pt x="597" y="902"/>
                  </a:lnTo>
                  <a:lnTo>
                    <a:pt x="634" y="895"/>
                  </a:lnTo>
                  <a:lnTo>
                    <a:pt x="668" y="887"/>
                  </a:lnTo>
                  <a:lnTo>
                    <a:pt x="701" y="873"/>
                  </a:lnTo>
                  <a:lnTo>
                    <a:pt x="733" y="856"/>
                  </a:lnTo>
                  <a:lnTo>
                    <a:pt x="766" y="837"/>
                  </a:lnTo>
                  <a:lnTo>
                    <a:pt x="791" y="818"/>
                  </a:lnTo>
                  <a:lnTo>
                    <a:pt x="814" y="795"/>
                  </a:lnTo>
                  <a:lnTo>
                    <a:pt x="835" y="772"/>
                  </a:lnTo>
                  <a:lnTo>
                    <a:pt x="853" y="745"/>
                  </a:lnTo>
                  <a:lnTo>
                    <a:pt x="868" y="718"/>
                  </a:lnTo>
                  <a:lnTo>
                    <a:pt x="879" y="691"/>
                  </a:lnTo>
                  <a:lnTo>
                    <a:pt x="889" y="662"/>
                  </a:lnTo>
                  <a:lnTo>
                    <a:pt x="895" y="633"/>
                  </a:lnTo>
                  <a:lnTo>
                    <a:pt x="899" y="603"/>
                  </a:lnTo>
                  <a:lnTo>
                    <a:pt x="899" y="572"/>
                  </a:lnTo>
                  <a:lnTo>
                    <a:pt x="897" y="543"/>
                  </a:lnTo>
                  <a:lnTo>
                    <a:pt x="891" y="513"/>
                  </a:lnTo>
                  <a:lnTo>
                    <a:pt x="883" y="484"/>
                  </a:lnTo>
                  <a:lnTo>
                    <a:pt x="872" y="455"/>
                  </a:lnTo>
                  <a:lnTo>
                    <a:pt x="856" y="426"/>
                  </a:lnTo>
                  <a:lnTo>
                    <a:pt x="839" y="399"/>
                  </a:lnTo>
                  <a:lnTo>
                    <a:pt x="822" y="378"/>
                  </a:lnTo>
                  <a:lnTo>
                    <a:pt x="801" y="359"/>
                  </a:lnTo>
                  <a:lnTo>
                    <a:pt x="780" y="342"/>
                  </a:lnTo>
                  <a:lnTo>
                    <a:pt x="757" y="326"/>
                  </a:lnTo>
                  <a:lnTo>
                    <a:pt x="707" y="303"/>
                  </a:lnTo>
                  <a:lnTo>
                    <a:pt x="655" y="292"/>
                  </a:lnTo>
                  <a:lnTo>
                    <a:pt x="601" y="288"/>
                  </a:lnTo>
                  <a:lnTo>
                    <a:pt x="547" y="294"/>
                  </a:lnTo>
                  <a:lnTo>
                    <a:pt x="495" y="311"/>
                  </a:lnTo>
                  <a:lnTo>
                    <a:pt x="470" y="322"/>
                  </a:lnTo>
                  <a:lnTo>
                    <a:pt x="445" y="338"/>
                  </a:lnTo>
                  <a:lnTo>
                    <a:pt x="409" y="368"/>
                  </a:lnTo>
                  <a:lnTo>
                    <a:pt x="382" y="405"/>
                  </a:lnTo>
                  <a:lnTo>
                    <a:pt x="361" y="445"/>
                  </a:lnTo>
                  <a:lnTo>
                    <a:pt x="349" y="488"/>
                  </a:lnTo>
                  <a:lnTo>
                    <a:pt x="347" y="532"/>
                  </a:lnTo>
                  <a:lnTo>
                    <a:pt x="353" y="576"/>
                  </a:lnTo>
                  <a:lnTo>
                    <a:pt x="367" y="620"/>
                  </a:lnTo>
                  <a:lnTo>
                    <a:pt x="392" y="660"/>
                  </a:lnTo>
                  <a:lnTo>
                    <a:pt x="419" y="689"/>
                  </a:lnTo>
                  <a:lnTo>
                    <a:pt x="449" y="710"/>
                  </a:lnTo>
                  <a:lnTo>
                    <a:pt x="482" y="726"/>
                  </a:lnTo>
                  <a:lnTo>
                    <a:pt x="518" y="735"/>
                  </a:lnTo>
                  <a:lnTo>
                    <a:pt x="557" y="737"/>
                  </a:lnTo>
                  <a:lnTo>
                    <a:pt x="593" y="731"/>
                  </a:lnTo>
                  <a:lnTo>
                    <a:pt x="630" y="720"/>
                  </a:lnTo>
                  <a:lnTo>
                    <a:pt x="664" y="701"/>
                  </a:lnTo>
                  <a:lnTo>
                    <a:pt x="687" y="681"/>
                  </a:lnTo>
                  <a:lnTo>
                    <a:pt x="705" y="658"/>
                  </a:lnTo>
                  <a:lnTo>
                    <a:pt x="718" y="633"/>
                  </a:lnTo>
                  <a:lnTo>
                    <a:pt x="726" y="607"/>
                  </a:lnTo>
                  <a:lnTo>
                    <a:pt x="728" y="578"/>
                  </a:lnTo>
                  <a:lnTo>
                    <a:pt x="724" y="551"/>
                  </a:lnTo>
                  <a:lnTo>
                    <a:pt x="714" y="522"/>
                  </a:lnTo>
                  <a:lnTo>
                    <a:pt x="699" y="497"/>
                  </a:lnTo>
                  <a:lnTo>
                    <a:pt x="684" y="482"/>
                  </a:lnTo>
                  <a:lnTo>
                    <a:pt x="666" y="468"/>
                  </a:lnTo>
                  <a:lnTo>
                    <a:pt x="647" y="461"/>
                  </a:lnTo>
                  <a:lnTo>
                    <a:pt x="628" y="455"/>
                  </a:lnTo>
                  <a:lnTo>
                    <a:pt x="607" y="455"/>
                  </a:lnTo>
                  <a:lnTo>
                    <a:pt x="586" y="457"/>
                  </a:lnTo>
                  <a:lnTo>
                    <a:pt x="566" y="463"/>
                  </a:lnTo>
                  <a:lnTo>
                    <a:pt x="547" y="474"/>
                  </a:lnTo>
                  <a:lnTo>
                    <a:pt x="572" y="509"/>
                  </a:lnTo>
                  <a:close/>
                </a:path>
              </a:pathLst>
            </a:custGeom>
            <a:solidFill>
              <a:srgbClr val="003300"/>
            </a:solidFill>
            <a:ln w="38100" cmpd="sng">
              <a:solidFill>
                <a:srgbClr val="003300"/>
              </a:solidFill>
              <a:round/>
              <a:headEnd/>
              <a:tailEnd/>
            </a:ln>
          </p:spPr>
          <p:txBody>
            <a:bodyPr/>
            <a:lstStyle/>
            <a:p>
              <a:endParaRPr lang="ja-JP" altLang="en-US"/>
            </a:p>
          </p:txBody>
        </p:sp>
        <p:sp>
          <p:nvSpPr>
            <p:cNvPr id="1066" name="Freeform 42"/>
            <p:cNvSpPr>
              <a:spLocks/>
            </p:cNvSpPr>
            <p:nvPr userDrawn="1"/>
          </p:nvSpPr>
          <p:spPr bwMode="auto">
            <a:xfrm>
              <a:off x="1148" y="787"/>
              <a:ext cx="85" cy="162"/>
            </a:xfrm>
            <a:custGeom>
              <a:avLst/>
              <a:gdLst/>
              <a:ahLst/>
              <a:cxnLst>
                <a:cxn ang="0">
                  <a:pos x="290" y="2"/>
                </a:cxn>
                <a:cxn ang="0">
                  <a:pos x="277" y="20"/>
                </a:cxn>
                <a:cxn ang="0">
                  <a:pos x="254" y="52"/>
                </a:cxn>
                <a:cxn ang="0">
                  <a:pos x="204" y="119"/>
                </a:cxn>
                <a:cxn ang="0">
                  <a:pos x="127" y="235"/>
                </a:cxn>
                <a:cxn ang="0">
                  <a:pos x="62" y="354"/>
                </a:cxn>
                <a:cxn ang="0">
                  <a:pos x="27" y="444"/>
                </a:cxn>
                <a:cxn ang="0">
                  <a:pos x="8" y="534"/>
                </a:cxn>
                <a:cxn ang="0">
                  <a:pos x="0" y="624"/>
                </a:cxn>
                <a:cxn ang="0">
                  <a:pos x="6" y="715"/>
                </a:cxn>
                <a:cxn ang="0">
                  <a:pos x="25" y="805"/>
                </a:cxn>
                <a:cxn ang="0">
                  <a:pos x="54" y="889"/>
                </a:cxn>
                <a:cxn ang="0">
                  <a:pos x="94" y="974"/>
                </a:cxn>
                <a:cxn ang="0">
                  <a:pos x="179" y="1097"/>
                </a:cxn>
                <a:cxn ang="0">
                  <a:pos x="252" y="1174"/>
                </a:cxn>
                <a:cxn ang="0">
                  <a:pos x="315" y="1231"/>
                </a:cxn>
                <a:cxn ang="0">
                  <a:pos x="348" y="1258"/>
                </a:cxn>
                <a:cxn ang="0">
                  <a:pos x="359" y="1266"/>
                </a:cxn>
                <a:cxn ang="0">
                  <a:pos x="363" y="1266"/>
                </a:cxn>
                <a:cxn ang="0">
                  <a:pos x="373" y="1258"/>
                </a:cxn>
                <a:cxn ang="0">
                  <a:pos x="404" y="1229"/>
                </a:cxn>
                <a:cxn ang="0">
                  <a:pos x="463" y="1170"/>
                </a:cxn>
                <a:cxn ang="0">
                  <a:pos x="526" y="1093"/>
                </a:cxn>
                <a:cxn ang="0">
                  <a:pos x="569" y="1026"/>
                </a:cxn>
                <a:cxn ang="0">
                  <a:pos x="611" y="926"/>
                </a:cxn>
                <a:cxn ang="0">
                  <a:pos x="649" y="766"/>
                </a:cxn>
                <a:cxn ang="0">
                  <a:pos x="661" y="603"/>
                </a:cxn>
                <a:cxn ang="0">
                  <a:pos x="657" y="530"/>
                </a:cxn>
                <a:cxn ang="0">
                  <a:pos x="642" y="465"/>
                </a:cxn>
                <a:cxn ang="0">
                  <a:pos x="605" y="381"/>
                </a:cxn>
                <a:cxn ang="0">
                  <a:pos x="559" y="311"/>
                </a:cxn>
                <a:cxn ang="0">
                  <a:pos x="463" y="196"/>
                </a:cxn>
                <a:cxn ang="0">
                  <a:pos x="292" y="0"/>
                </a:cxn>
              </a:cxnLst>
              <a:rect l="0" t="0" r="r" b="b"/>
              <a:pathLst>
                <a:path w="661" h="1268">
                  <a:moveTo>
                    <a:pt x="292" y="0"/>
                  </a:moveTo>
                  <a:lnTo>
                    <a:pt x="290" y="2"/>
                  </a:lnTo>
                  <a:lnTo>
                    <a:pt x="285" y="10"/>
                  </a:lnTo>
                  <a:lnTo>
                    <a:pt x="277" y="20"/>
                  </a:lnTo>
                  <a:lnTo>
                    <a:pt x="265" y="35"/>
                  </a:lnTo>
                  <a:lnTo>
                    <a:pt x="254" y="52"/>
                  </a:lnTo>
                  <a:lnTo>
                    <a:pt x="238" y="71"/>
                  </a:lnTo>
                  <a:lnTo>
                    <a:pt x="204" y="119"/>
                  </a:lnTo>
                  <a:lnTo>
                    <a:pt x="165" y="175"/>
                  </a:lnTo>
                  <a:lnTo>
                    <a:pt x="127" y="235"/>
                  </a:lnTo>
                  <a:lnTo>
                    <a:pt x="92" y="294"/>
                  </a:lnTo>
                  <a:lnTo>
                    <a:pt x="62" y="354"/>
                  </a:lnTo>
                  <a:lnTo>
                    <a:pt x="43" y="398"/>
                  </a:lnTo>
                  <a:lnTo>
                    <a:pt x="27" y="444"/>
                  </a:lnTo>
                  <a:lnTo>
                    <a:pt x="16" y="488"/>
                  </a:lnTo>
                  <a:lnTo>
                    <a:pt x="8" y="534"/>
                  </a:lnTo>
                  <a:lnTo>
                    <a:pt x="2" y="580"/>
                  </a:lnTo>
                  <a:lnTo>
                    <a:pt x="0" y="624"/>
                  </a:lnTo>
                  <a:lnTo>
                    <a:pt x="2" y="670"/>
                  </a:lnTo>
                  <a:lnTo>
                    <a:pt x="6" y="715"/>
                  </a:lnTo>
                  <a:lnTo>
                    <a:pt x="14" y="761"/>
                  </a:lnTo>
                  <a:lnTo>
                    <a:pt x="25" y="805"/>
                  </a:lnTo>
                  <a:lnTo>
                    <a:pt x="39" y="847"/>
                  </a:lnTo>
                  <a:lnTo>
                    <a:pt x="54" y="889"/>
                  </a:lnTo>
                  <a:lnTo>
                    <a:pt x="73" y="932"/>
                  </a:lnTo>
                  <a:lnTo>
                    <a:pt x="94" y="974"/>
                  </a:lnTo>
                  <a:lnTo>
                    <a:pt x="144" y="1053"/>
                  </a:lnTo>
                  <a:lnTo>
                    <a:pt x="179" y="1097"/>
                  </a:lnTo>
                  <a:lnTo>
                    <a:pt x="215" y="1137"/>
                  </a:lnTo>
                  <a:lnTo>
                    <a:pt x="252" y="1174"/>
                  </a:lnTo>
                  <a:lnTo>
                    <a:pt x="285" y="1206"/>
                  </a:lnTo>
                  <a:lnTo>
                    <a:pt x="315" y="1231"/>
                  </a:lnTo>
                  <a:lnTo>
                    <a:pt x="340" y="1250"/>
                  </a:lnTo>
                  <a:lnTo>
                    <a:pt x="348" y="1258"/>
                  </a:lnTo>
                  <a:lnTo>
                    <a:pt x="356" y="1264"/>
                  </a:lnTo>
                  <a:lnTo>
                    <a:pt x="359" y="1266"/>
                  </a:lnTo>
                  <a:lnTo>
                    <a:pt x="361" y="1268"/>
                  </a:lnTo>
                  <a:lnTo>
                    <a:pt x="363" y="1266"/>
                  </a:lnTo>
                  <a:lnTo>
                    <a:pt x="367" y="1264"/>
                  </a:lnTo>
                  <a:lnTo>
                    <a:pt x="373" y="1258"/>
                  </a:lnTo>
                  <a:lnTo>
                    <a:pt x="382" y="1250"/>
                  </a:lnTo>
                  <a:lnTo>
                    <a:pt x="404" y="1229"/>
                  </a:lnTo>
                  <a:lnTo>
                    <a:pt x="432" y="1202"/>
                  </a:lnTo>
                  <a:lnTo>
                    <a:pt x="463" y="1170"/>
                  </a:lnTo>
                  <a:lnTo>
                    <a:pt x="496" y="1133"/>
                  </a:lnTo>
                  <a:lnTo>
                    <a:pt x="526" y="1093"/>
                  </a:lnTo>
                  <a:lnTo>
                    <a:pt x="553" y="1053"/>
                  </a:lnTo>
                  <a:lnTo>
                    <a:pt x="569" y="1026"/>
                  </a:lnTo>
                  <a:lnTo>
                    <a:pt x="584" y="995"/>
                  </a:lnTo>
                  <a:lnTo>
                    <a:pt x="611" y="926"/>
                  </a:lnTo>
                  <a:lnTo>
                    <a:pt x="632" y="849"/>
                  </a:lnTo>
                  <a:lnTo>
                    <a:pt x="649" y="766"/>
                  </a:lnTo>
                  <a:lnTo>
                    <a:pt x="659" y="684"/>
                  </a:lnTo>
                  <a:lnTo>
                    <a:pt x="661" y="603"/>
                  </a:lnTo>
                  <a:lnTo>
                    <a:pt x="661" y="567"/>
                  </a:lnTo>
                  <a:lnTo>
                    <a:pt x="657" y="530"/>
                  </a:lnTo>
                  <a:lnTo>
                    <a:pt x="649" y="496"/>
                  </a:lnTo>
                  <a:lnTo>
                    <a:pt x="642" y="465"/>
                  </a:lnTo>
                  <a:lnTo>
                    <a:pt x="624" y="421"/>
                  </a:lnTo>
                  <a:lnTo>
                    <a:pt x="605" y="381"/>
                  </a:lnTo>
                  <a:lnTo>
                    <a:pt x="584" y="344"/>
                  </a:lnTo>
                  <a:lnTo>
                    <a:pt x="559" y="311"/>
                  </a:lnTo>
                  <a:lnTo>
                    <a:pt x="511" y="250"/>
                  </a:lnTo>
                  <a:lnTo>
                    <a:pt x="463" y="196"/>
                  </a:lnTo>
                  <a:lnTo>
                    <a:pt x="379" y="98"/>
                  </a:lnTo>
                  <a:lnTo>
                    <a:pt x="292" y="0"/>
                  </a:lnTo>
                  <a:close/>
                </a:path>
              </a:pathLst>
            </a:custGeom>
            <a:solidFill>
              <a:srgbClr val="003300"/>
            </a:solidFill>
            <a:ln w="38100" cmpd="sng">
              <a:solidFill>
                <a:srgbClr val="003300"/>
              </a:solidFill>
              <a:round/>
              <a:headEnd/>
              <a:tailEnd/>
            </a:ln>
          </p:spPr>
          <p:txBody>
            <a:bodyPr/>
            <a:lstStyle/>
            <a:p>
              <a:endParaRPr lang="ja-JP" altLang="en-US"/>
            </a:p>
          </p:txBody>
        </p:sp>
        <p:sp>
          <p:nvSpPr>
            <p:cNvPr id="1067" name="Freeform 43"/>
            <p:cNvSpPr>
              <a:spLocks/>
            </p:cNvSpPr>
            <p:nvPr userDrawn="1"/>
          </p:nvSpPr>
          <p:spPr bwMode="auto">
            <a:xfrm>
              <a:off x="1045" y="839"/>
              <a:ext cx="107" cy="126"/>
            </a:xfrm>
            <a:custGeom>
              <a:avLst/>
              <a:gdLst/>
              <a:ahLst/>
              <a:cxnLst>
                <a:cxn ang="0">
                  <a:pos x="2" y="0"/>
                </a:cxn>
                <a:cxn ang="0">
                  <a:pos x="2" y="25"/>
                </a:cxn>
                <a:cxn ang="0">
                  <a:pos x="0" y="43"/>
                </a:cxn>
                <a:cxn ang="0">
                  <a:pos x="0" y="150"/>
                </a:cxn>
                <a:cxn ang="0">
                  <a:pos x="2" y="217"/>
                </a:cxn>
                <a:cxn ang="0">
                  <a:pos x="6" y="286"/>
                </a:cxn>
                <a:cxn ang="0">
                  <a:pos x="13" y="358"/>
                </a:cxn>
                <a:cxn ang="0">
                  <a:pos x="23" y="423"/>
                </a:cxn>
                <a:cxn ang="0">
                  <a:pos x="34" y="471"/>
                </a:cxn>
                <a:cxn ang="0">
                  <a:pos x="48" y="515"/>
                </a:cxn>
                <a:cxn ang="0">
                  <a:pos x="65" y="559"/>
                </a:cxn>
                <a:cxn ang="0">
                  <a:pos x="84" y="601"/>
                </a:cxn>
                <a:cxn ang="0">
                  <a:pos x="107" y="640"/>
                </a:cxn>
                <a:cxn ang="0">
                  <a:pos x="132" y="678"/>
                </a:cxn>
                <a:cxn ang="0">
                  <a:pos x="159" y="713"/>
                </a:cxn>
                <a:cxn ang="0">
                  <a:pos x="190" y="747"/>
                </a:cxn>
                <a:cxn ang="0">
                  <a:pos x="223" y="778"/>
                </a:cxn>
                <a:cxn ang="0">
                  <a:pos x="257" y="809"/>
                </a:cxn>
                <a:cxn ang="0">
                  <a:pos x="294" y="836"/>
                </a:cxn>
                <a:cxn ang="0">
                  <a:pos x="332" y="861"/>
                </a:cxn>
                <a:cxn ang="0">
                  <a:pos x="372" y="884"/>
                </a:cxn>
                <a:cxn ang="0">
                  <a:pos x="413" y="905"/>
                </a:cxn>
                <a:cxn ang="0">
                  <a:pos x="501" y="939"/>
                </a:cxn>
                <a:cxn ang="0">
                  <a:pos x="555" y="955"/>
                </a:cxn>
                <a:cxn ang="0">
                  <a:pos x="607" y="966"/>
                </a:cxn>
                <a:cxn ang="0">
                  <a:pos x="658" y="974"/>
                </a:cxn>
                <a:cxn ang="0">
                  <a:pos x="705" y="982"/>
                </a:cxn>
                <a:cxn ang="0">
                  <a:pos x="745" y="984"/>
                </a:cxn>
                <a:cxn ang="0">
                  <a:pos x="776" y="985"/>
                </a:cxn>
                <a:cxn ang="0">
                  <a:pos x="787" y="987"/>
                </a:cxn>
                <a:cxn ang="0">
                  <a:pos x="802" y="987"/>
                </a:cxn>
                <a:cxn ang="0">
                  <a:pos x="802" y="985"/>
                </a:cxn>
                <a:cxn ang="0">
                  <a:pos x="804" y="980"/>
                </a:cxn>
                <a:cxn ang="0">
                  <a:pos x="806" y="972"/>
                </a:cxn>
                <a:cxn ang="0">
                  <a:pos x="808" y="960"/>
                </a:cxn>
                <a:cxn ang="0">
                  <a:pos x="814" y="930"/>
                </a:cxn>
                <a:cxn ang="0">
                  <a:pos x="822" y="893"/>
                </a:cxn>
                <a:cxn ang="0">
                  <a:pos x="827" y="847"/>
                </a:cxn>
                <a:cxn ang="0">
                  <a:pos x="831" y="799"/>
                </a:cxn>
                <a:cxn ang="0">
                  <a:pos x="833" y="749"/>
                </a:cxn>
                <a:cxn ang="0">
                  <a:pos x="831" y="699"/>
                </a:cxn>
                <a:cxn ang="0">
                  <a:pos x="827" y="669"/>
                </a:cxn>
                <a:cxn ang="0">
                  <a:pos x="822" y="634"/>
                </a:cxn>
                <a:cxn ang="0">
                  <a:pos x="802" y="563"/>
                </a:cxn>
                <a:cxn ang="0">
                  <a:pos x="774" y="488"/>
                </a:cxn>
                <a:cxn ang="0">
                  <a:pos x="739" y="413"/>
                </a:cxn>
                <a:cxn ang="0">
                  <a:pos x="699" y="340"/>
                </a:cxn>
                <a:cxn ang="0">
                  <a:pos x="655" y="273"/>
                </a:cxn>
                <a:cxn ang="0">
                  <a:pos x="632" y="242"/>
                </a:cxn>
                <a:cxn ang="0">
                  <a:pos x="607" y="215"/>
                </a:cxn>
                <a:cxn ang="0">
                  <a:pos x="582" y="192"/>
                </a:cxn>
                <a:cxn ang="0">
                  <a:pos x="557" y="171"/>
                </a:cxn>
                <a:cxn ang="0">
                  <a:pos x="516" y="146"/>
                </a:cxn>
                <a:cxn ang="0">
                  <a:pos x="478" y="125"/>
                </a:cxn>
                <a:cxn ang="0">
                  <a:pos x="438" y="108"/>
                </a:cxn>
                <a:cxn ang="0">
                  <a:pos x="399" y="96"/>
                </a:cxn>
                <a:cxn ang="0">
                  <a:pos x="324" y="75"/>
                </a:cxn>
                <a:cxn ang="0">
                  <a:pos x="253" y="60"/>
                </a:cxn>
                <a:cxn ang="0">
                  <a:pos x="127" y="31"/>
                </a:cxn>
                <a:cxn ang="0">
                  <a:pos x="2" y="0"/>
                </a:cxn>
              </a:cxnLst>
              <a:rect l="0" t="0" r="r" b="b"/>
              <a:pathLst>
                <a:path w="833" h="987">
                  <a:moveTo>
                    <a:pt x="2" y="0"/>
                  </a:moveTo>
                  <a:lnTo>
                    <a:pt x="2" y="25"/>
                  </a:lnTo>
                  <a:lnTo>
                    <a:pt x="0" y="43"/>
                  </a:lnTo>
                  <a:lnTo>
                    <a:pt x="0" y="150"/>
                  </a:lnTo>
                  <a:lnTo>
                    <a:pt x="2" y="217"/>
                  </a:lnTo>
                  <a:lnTo>
                    <a:pt x="6" y="286"/>
                  </a:lnTo>
                  <a:lnTo>
                    <a:pt x="13" y="358"/>
                  </a:lnTo>
                  <a:lnTo>
                    <a:pt x="23" y="423"/>
                  </a:lnTo>
                  <a:lnTo>
                    <a:pt x="34" y="471"/>
                  </a:lnTo>
                  <a:lnTo>
                    <a:pt x="48" y="515"/>
                  </a:lnTo>
                  <a:lnTo>
                    <a:pt x="65" y="559"/>
                  </a:lnTo>
                  <a:lnTo>
                    <a:pt x="84" y="601"/>
                  </a:lnTo>
                  <a:lnTo>
                    <a:pt x="107" y="640"/>
                  </a:lnTo>
                  <a:lnTo>
                    <a:pt x="132" y="678"/>
                  </a:lnTo>
                  <a:lnTo>
                    <a:pt x="159" y="713"/>
                  </a:lnTo>
                  <a:lnTo>
                    <a:pt x="190" y="747"/>
                  </a:lnTo>
                  <a:lnTo>
                    <a:pt x="223" y="778"/>
                  </a:lnTo>
                  <a:lnTo>
                    <a:pt x="257" y="809"/>
                  </a:lnTo>
                  <a:lnTo>
                    <a:pt x="294" y="836"/>
                  </a:lnTo>
                  <a:lnTo>
                    <a:pt x="332" y="861"/>
                  </a:lnTo>
                  <a:lnTo>
                    <a:pt x="372" y="884"/>
                  </a:lnTo>
                  <a:lnTo>
                    <a:pt x="413" y="905"/>
                  </a:lnTo>
                  <a:lnTo>
                    <a:pt x="501" y="939"/>
                  </a:lnTo>
                  <a:lnTo>
                    <a:pt x="555" y="955"/>
                  </a:lnTo>
                  <a:lnTo>
                    <a:pt x="607" y="966"/>
                  </a:lnTo>
                  <a:lnTo>
                    <a:pt x="658" y="974"/>
                  </a:lnTo>
                  <a:lnTo>
                    <a:pt x="705" y="982"/>
                  </a:lnTo>
                  <a:lnTo>
                    <a:pt x="745" y="984"/>
                  </a:lnTo>
                  <a:lnTo>
                    <a:pt x="776" y="985"/>
                  </a:lnTo>
                  <a:lnTo>
                    <a:pt x="787" y="987"/>
                  </a:lnTo>
                  <a:lnTo>
                    <a:pt x="802" y="987"/>
                  </a:lnTo>
                  <a:lnTo>
                    <a:pt x="802" y="985"/>
                  </a:lnTo>
                  <a:lnTo>
                    <a:pt x="804" y="980"/>
                  </a:lnTo>
                  <a:lnTo>
                    <a:pt x="806" y="972"/>
                  </a:lnTo>
                  <a:lnTo>
                    <a:pt x="808" y="960"/>
                  </a:lnTo>
                  <a:lnTo>
                    <a:pt x="814" y="930"/>
                  </a:lnTo>
                  <a:lnTo>
                    <a:pt x="822" y="893"/>
                  </a:lnTo>
                  <a:lnTo>
                    <a:pt x="827" y="847"/>
                  </a:lnTo>
                  <a:lnTo>
                    <a:pt x="831" y="799"/>
                  </a:lnTo>
                  <a:lnTo>
                    <a:pt x="833" y="749"/>
                  </a:lnTo>
                  <a:lnTo>
                    <a:pt x="831" y="699"/>
                  </a:lnTo>
                  <a:lnTo>
                    <a:pt x="827" y="669"/>
                  </a:lnTo>
                  <a:lnTo>
                    <a:pt x="822" y="634"/>
                  </a:lnTo>
                  <a:lnTo>
                    <a:pt x="802" y="563"/>
                  </a:lnTo>
                  <a:lnTo>
                    <a:pt x="774" y="488"/>
                  </a:lnTo>
                  <a:lnTo>
                    <a:pt x="739" y="413"/>
                  </a:lnTo>
                  <a:lnTo>
                    <a:pt x="699" y="340"/>
                  </a:lnTo>
                  <a:lnTo>
                    <a:pt x="655" y="273"/>
                  </a:lnTo>
                  <a:lnTo>
                    <a:pt x="632" y="242"/>
                  </a:lnTo>
                  <a:lnTo>
                    <a:pt x="607" y="215"/>
                  </a:lnTo>
                  <a:lnTo>
                    <a:pt x="582" y="192"/>
                  </a:lnTo>
                  <a:lnTo>
                    <a:pt x="557" y="171"/>
                  </a:lnTo>
                  <a:lnTo>
                    <a:pt x="516" y="146"/>
                  </a:lnTo>
                  <a:lnTo>
                    <a:pt x="478" y="125"/>
                  </a:lnTo>
                  <a:lnTo>
                    <a:pt x="438" y="108"/>
                  </a:lnTo>
                  <a:lnTo>
                    <a:pt x="399" y="96"/>
                  </a:lnTo>
                  <a:lnTo>
                    <a:pt x="324" y="75"/>
                  </a:lnTo>
                  <a:lnTo>
                    <a:pt x="253" y="60"/>
                  </a:lnTo>
                  <a:lnTo>
                    <a:pt x="127" y="31"/>
                  </a:lnTo>
                  <a:lnTo>
                    <a:pt x="2" y="0"/>
                  </a:lnTo>
                  <a:close/>
                </a:path>
              </a:pathLst>
            </a:custGeom>
            <a:solidFill>
              <a:srgbClr val="003300"/>
            </a:solidFill>
            <a:ln w="38100" cmpd="sng">
              <a:solidFill>
                <a:srgbClr val="003300"/>
              </a:solidFill>
              <a:round/>
              <a:headEnd/>
              <a:tailEnd/>
            </a:ln>
          </p:spPr>
          <p:txBody>
            <a:bodyPr/>
            <a:lstStyle/>
            <a:p>
              <a:endParaRPr lang="ja-JP" altLang="en-US"/>
            </a:p>
          </p:txBody>
        </p:sp>
        <p:sp>
          <p:nvSpPr>
            <p:cNvPr id="1068" name="Freeform 44"/>
            <p:cNvSpPr>
              <a:spLocks/>
            </p:cNvSpPr>
            <p:nvPr userDrawn="1"/>
          </p:nvSpPr>
          <p:spPr bwMode="auto">
            <a:xfrm>
              <a:off x="962" y="940"/>
              <a:ext cx="157" cy="88"/>
            </a:xfrm>
            <a:custGeom>
              <a:avLst/>
              <a:gdLst/>
              <a:ahLst/>
              <a:cxnLst>
                <a:cxn ang="0">
                  <a:pos x="2" y="190"/>
                </a:cxn>
                <a:cxn ang="0">
                  <a:pos x="13" y="209"/>
                </a:cxn>
                <a:cxn ang="0">
                  <a:pos x="36" y="242"/>
                </a:cxn>
                <a:cxn ang="0">
                  <a:pos x="86" y="309"/>
                </a:cxn>
                <a:cxn ang="0">
                  <a:pos x="171" y="416"/>
                </a:cxn>
                <a:cxn ang="0">
                  <a:pos x="265" y="516"/>
                </a:cxn>
                <a:cxn ang="0">
                  <a:pos x="340" y="578"/>
                </a:cxn>
                <a:cxn ang="0">
                  <a:pos x="420" y="624"/>
                </a:cxn>
                <a:cxn ang="0">
                  <a:pos x="505" y="658"/>
                </a:cxn>
                <a:cxn ang="0">
                  <a:pos x="591" y="681"/>
                </a:cxn>
                <a:cxn ang="0">
                  <a:pos x="681" y="691"/>
                </a:cxn>
                <a:cxn ang="0">
                  <a:pos x="774" y="689"/>
                </a:cxn>
                <a:cxn ang="0">
                  <a:pos x="956" y="654"/>
                </a:cxn>
                <a:cxn ang="0">
                  <a:pos x="1058" y="612"/>
                </a:cxn>
                <a:cxn ang="0">
                  <a:pos x="1144" y="568"/>
                </a:cxn>
                <a:cxn ang="0">
                  <a:pos x="1204" y="530"/>
                </a:cxn>
                <a:cxn ang="0">
                  <a:pos x="1221" y="518"/>
                </a:cxn>
                <a:cxn ang="0">
                  <a:pos x="1227" y="514"/>
                </a:cxn>
                <a:cxn ang="0">
                  <a:pos x="1225" y="509"/>
                </a:cxn>
                <a:cxn ang="0">
                  <a:pos x="1215" y="489"/>
                </a:cxn>
                <a:cxn ang="0">
                  <a:pos x="1186" y="428"/>
                </a:cxn>
                <a:cxn ang="0">
                  <a:pos x="1140" y="345"/>
                </a:cxn>
                <a:cxn ang="0">
                  <a:pos x="1083" y="265"/>
                </a:cxn>
                <a:cxn ang="0">
                  <a:pos x="1037" y="219"/>
                </a:cxn>
                <a:cxn ang="0">
                  <a:pos x="912" y="128"/>
                </a:cxn>
                <a:cxn ang="0">
                  <a:pos x="764" y="52"/>
                </a:cxn>
                <a:cxn ang="0">
                  <a:pos x="653" y="13"/>
                </a:cxn>
                <a:cxn ang="0">
                  <a:pos x="583" y="2"/>
                </a:cxn>
                <a:cxn ang="0">
                  <a:pos x="503" y="2"/>
                </a:cxn>
                <a:cxn ang="0">
                  <a:pos x="416" y="19"/>
                </a:cxn>
                <a:cxn ang="0">
                  <a:pos x="305" y="59"/>
                </a:cxn>
                <a:cxn ang="0">
                  <a:pos x="0" y="188"/>
                </a:cxn>
              </a:cxnLst>
              <a:rect l="0" t="0" r="r" b="b"/>
              <a:pathLst>
                <a:path w="1227" h="693">
                  <a:moveTo>
                    <a:pt x="0" y="188"/>
                  </a:moveTo>
                  <a:lnTo>
                    <a:pt x="2" y="190"/>
                  </a:lnTo>
                  <a:lnTo>
                    <a:pt x="5" y="197"/>
                  </a:lnTo>
                  <a:lnTo>
                    <a:pt x="13" y="209"/>
                  </a:lnTo>
                  <a:lnTo>
                    <a:pt x="25" y="222"/>
                  </a:lnTo>
                  <a:lnTo>
                    <a:pt x="36" y="242"/>
                  </a:lnTo>
                  <a:lnTo>
                    <a:pt x="51" y="263"/>
                  </a:lnTo>
                  <a:lnTo>
                    <a:pt x="86" y="309"/>
                  </a:lnTo>
                  <a:lnTo>
                    <a:pt x="126" y="363"/>
                  </a:lnTo>
                  <a:lnTo>
                    <a:pt x="171" y="416"/>
                  </a:lnTo>
                  <a:lnTo>
                    <a:pt x="219" y="470"/>
                  </a:lnTo>
                  <a:lnTo>
                    <a:pt x="265" y="516"/>
                  </a:lnTo>
                  <a:lnTo>
                    <a:pt x="301" y="549"/>
                  </a:lnTo>
                  <a:lnTo>
                    <a:pt x="340" y="578"/>
                  </a:lnTo>
                  <a:lnTo>
                    <a:pt x="380" y="603"/>
                  </a:lnTo>
                  <a:lnTo>
                    <a:pt x="420" y="624"/>
                  </a:lnTo>
                  <a:lnTo>
                    <a:pt x="461" y="643"/>
                  </a:lnTo>
                  <a:lnTo>
                    <a:pt x="505" y="658"/>
                  </a:lnTo>
                  <a:lnTo>
                    <a:pt x="547" y="672"/>
                  </a:lnTo>
                  <a:lnTo>
                    <a:pt x="591" y="681"/>
                  </a:lnTo>
                  <a:lnTo>
                    <a:pt x="637" y="687"/>
                  </a:lnTo>
                  <a:lnTo>
                    <a:pt x="681" y="691"/>
                  </a:lnTo>
                  <a:lnTo>
                    <a:pt x="727" y="693"/>
                  </a:lnTo>
                  <a:lnTo>
                    <a:pt x="774" y="689"/>
                  </a:lnTo>
                  <a:lnTo>
                    <a:pt x="864" y="678"/>
                  </a:lnTo>
                  <a:lnTo>
                    <a:pt x="956" y="654"/>
                  </a:lnTo>
                  <a:lnTo>
                    <a:pt x="1008" y="635"/>
                  </a:lnTo>
                  <a:lnTo>
                    <a:pt x="1058" y="612"/>
                  </a:lnTo>
                  <a:lnTo>
                    <a:pt x="1104" y="589"/>
                  </a:lnTo>
                  <a:lnTo>
                    <a:pt x="1144" y="568"/>
                  </a:lnTo>
                  <a:lnTo>
                    <a:pt x="1179" y="547"/>
                  </a:lnTo>
                  <a:lnTo>
                    <a:pt x="1204" y="530"/>
                  </a:lnTo>
                  <a:lnTo>
                    <a:pt x="1213" y="524"/>
                  </a:lnTo>
                  <a:lnTo>
                    <a:pt x="1221" y="518"/>
                  </a:lnTo>
                  <a:lnTo>
                    <a:pt x="1225" y="516"/>
                  </a:lnTo>
                  <a:lnTo>
                    <a:pt x="1227" y="514"/>
                  </a:lnTo>
                  <a:lnTo>
                    <a:pt x="1227" y="512"/>
                  </a:lnTo>
                  <a:lnTo>
                    <a:pt x="1225" y="509"/>
                  </a:lnTo>
                  <a:lnTo>
                    <a:pt x="1221" y="499"/>
                  </a:lnTo>
                  <a:lnTo>
                    <a:pt x="1215" y="489"/>
                  </a:lnTo>
                  <a:lnTo>
                    <a:pt x="1204" y="462"/>
                  </a:lnTo>
                  <a:lnTo>
                    <a:pt x="1186" y="428"/>
                  </a:lnTo>
                  <a:lnTo>
                    <a:pt x="1165" y="388"/>
                  </a:lnTo>
                  <a:lnTo>
                    <a:pt x="1140" y="345"/>
                  </a:lnTo>
                  <a:lnTo>
                    <a:pt x="1113" y="305"/>
                  </a:lnTo>
                  <a:lnTo>
                    <a:pt x="1083" y="265"/>
                  </a:lnTo>
                  <a:lnTo>
                    <a:pt x="1062" y="242"/>
                  </a:lnTo>
                  <a:lnTo>
                    <a:pt x="1037" y="219"/>
                  </a:lnTo>
                  <a:lnTo>
                    <a:pt x="979" y="172"/>
                  </a:lnTo>
                  <a:lnTo>
                    <a:pt x="912" y="128"/>
                  </a:lnTo>
                  <a:lnTo>
                    <a:pt x="841" y="86"/>
                  </a:lnTo>
                  <a:lnTo>
                    <a:pt x="764" y="52"/>
                  </a:lnTo>
                  <a:lnTo>
                    <a:pt x="689" y="25"/>
                  </a:lnTo>
                  <a:lnTo>
                    <a:pt x="653" y="13"/>
                  </a:lnTo>
                  <a:lnTo>
                    <a:pt x="616" y="5"/>
                  </a:lnTo>
                  <a:lnTo>
                    <a:pt x="583" y="2"/>
                  </a:lnTo>
                  <a:lnTo>
                    <a:pt x="551" y="0"/>
                  </a:lnTo>
                  <a:lnTo>
                    <a:pt x="503" y="2"/>
                  </a:lnTo>
                  <a:lnTo>
                    <a:pt x="459" y="9"/>
                  </a:lnTo>
                  <a:lnTo>
                    <a:pt x="416" y="19"/>
                  </a:lnTo>
                  <a:lnTo>
                    <a:pt x="378" y="30"/>
                  </a:lnTo>
                  <a:lnTo>
                    <a:pt x="305" y="59"/>
                  </a:lnTo>
                  <a:lnTo>
                    <a:pt x="238" y="88"/>
                  </a:lnTo>
                  <a:lnTo>
                    <a:pt x="0" y="188"/>
                  </a:lnTo>
                  <a:close/>
                </a:path>
              </a:pathLst>
            </a:custGeom>
            <a:solidFill>
              <a:srgbClr val="003300"/>
            </a:solidFill>
            <a:ln w="38100" cmpd="sng">
              <a:solidFill>
                <a:srgbClr val="003300"/>
              </a:solidFill>
              <a:round/>
              <a:headEnd/>
              <a:tailEnd/>
            </a:ln>
          </p:spPr>
          <p:txBody>
            <a:bodyPr/>
            <a:lstStyle/>
            <a:p>
              <a:endParaRPr lang="ja-JP" altLang="en-US"/>
            </a:p>
          </p:txBody>
        </p:sp>
        <p:sp>
          <p:nvSpPr>
            <p:cNvPr id="1069" name="Freeform 45"/>
            <p:cNvSpPr>
              <a:spLocks/>
            </p:cNvSpPr>
            <p:nvPr userDrawn="1"/>
          </p:nvSpPr>
          <p:spPr bwMode="auto">
            <a:xfrm>
              <a:off x="968" y="1038"/>
              <a:ext cx="152" cy="90"/>
            </a:xfrm>
            <a:custGeom>
              <a:avLst/>
              <a:gdLst/>
              <a:ahLst/>
              <a:cxnLst>
                <a:cxn ang="0">
                  <a:pos x="1" y="589"/>
                </a:cxn>
                <a:cxn ang="0">
                  <a:pos x="23" y="595"/>
                </a:cxn>
                <a:cxn ang="0">
                  <a:pos x="61" y="608"/>
                </a:cxn>
                <a:cxn ang="0">
                  <a:pos x="140" y="635"/>
                </a:cxn>
                <a:cxn ang="0">
                  <a:pos x="272" y="672"/>
                </a:cxn>
                <a:cxn ang="0">
                  <a:pos x="407" y="699"/>
                </a:cxn>
                <a:cxn ang="0">
                  <a:pos x="503" y="704"/>
                </a:cxn>
                <a:cxn ang="0">
                  <a:pos x="595" y="695"/>
                </a:cxn>
                <a:cxn ang="0">
                  <a:pos x="685" y="674"/>
                </a:cxn>
                <a:cxn ang="0">
                  <a:pos x="768" y="639"/>
                </a:cxn>
                <a:cxn ang="0">
                  <a:pos x="846" y="595"/>
                </a:cxn>
                <a:cxn ang="0">
                  <a:pos x="919" y="539"/>
                </a:cxn>
                <a:cxn ang="0">
                  <a:pos x="987" y="476"/>
                </a:cxn>
                <a:cxn ang="0">
                  <a:pos x="1077" y="357"/>
                </a:cxn>
                <a:cxn ang="0">
                  <a:pos x="1129" y="265"/>
                </a:cxn>
                <a:cxn ang="0">
                  <a:pos x="1163" y="186"/>
                </a:cxn>
                <a:cxn ang="0">
                  <a:pos x="1179" y="146"/>
                </a:cxn>
                <a:cxn ang="0">
                  <a:pos x="1184" y="132"/>
                </a:cxn>
                <a:cxn ang="0">
                  <a:pos x="1182" y="128"/>
                </a:cxn>
                <a:cxn ang="0">
                  <a:pos x="1171" y="123"/>
                </a:cxn>
                <a:cxn ang="0">
                  <a:pos x="1134" y="101"/>
                </a:cxn>
                <a:cxn ang="0">
                  <a:pos x="1060" y="63"/>
                </a:cxn>
                <a:cxn ang="0">
                  <a:pos x="967" y="27"/>
                </a:cxn>
                <a:cxn ang="0">
                  <a:pos x="889" y="7"/>
                </a:cxn>
                <a:cxn ang="0">
                  <a:pos x="781" y="0"/>
                </a:cxn>
                <a:cxn ang="0">
                  <a:pos x="618" y="11"/>
                </a:cxn>
                <a:cxn ang="0">
                  <a:pos x="459" y="50"/>
                </a:cxn>
                <a:cxn ang="0">
                  <a:pos x="391" y="78"/>
                </a:cxn>
                <a:cxn ang="0">
                  <a:pos x="334" y="113"/>
                </a:cxn>
                <a:cxn ang="0">
                  <a:pos x="265" y="174"/>
                </a:cxn>
                <a:cxn ang="0">
                  <a:pos x="213" y="240"/>
                </a:cxn>
                <a:cxn ang="0">
                  <a:pos x="149" y="336"/>
                </a:cxn>
                <a:cxn ang="0">
                  <a:pos x="0" y="587"/>
                </a:cxn>
              </a:cxnLst>
              <a:rect l="0" t="0" r="r" b="b"/>
              <a:pathLst>
                <a:path w="1184" h="704">
                  <a:moveTo>
                    <a:pt x="0" y="587"/>
                  </a:moveTo>
                  <a:lnTo>
                    <a:pt x="1" y="589"/>
                  </a:lnTo>
                  <a:lnTo>
                    <a:pt x="11" y="591"/>
                  </a:lnTo>
                  <a:lnTo>
                    <a:pt x="23" y="595"/>
                  </a:lnTo>
                  <a:lnTo>
                    <a:pt x="40" y="603"/>
                  </a:lnTo>
                  <a:lnTo>
                    <a:pt x="61" y="608"/>
                  </a:lnTo>
                  <a:lnTo>
                    <a:pt x="84" y="616"/>
                  </a:lnTo>
                  <a:lnTo>
                    <a:pt x="140" y="635"/>
                  </a:lnTo>
                  <a:lnTo>
                    <a:pt x="205" y="654"/>
                  </a:lnTo>
                  <a:lnTo>
                    <a:pt x="272" y="672"/>
                  </a:lnTo>
                  <a:lnTo>
                    <a:pt x="341" y="687"/>
                  </a:lnTo>
                  <a:lnTo>
                    <a:pt x="407" y="699"/>
                  </a:lnTo>
                  <a:lnTo>
                    <a:pt x="455" y="702"/>
                  </a:lnTo>
                  <a:lnTo>
                    <a:pt x="503" y="704"/>
                  </a:lnTo>
                  <a:lnTo>
                    <a:pt x="551" y="701"/>
                  </a:lnTo>
                  <a:lnTo>
                    <a:pt x="595" y="695"/>
                  </a:lnTo>
                  <a:lnTo>
                    <a:pt x="641" y="685"/>
                  </a:lnTo>
                  <a:lnTo>
                    <a:pt x="685" y="674"/>
                  </a:lnTo>
                  <a:lnTo>
                    <a:pt x="727" y="658"/>
                  </a:lnTo>
                  <a:lnTo>
                    <a:pt x="768" y="639"/>
                  </a:lnTo>
                  <a:lnTo>
                    <a:pt x="808" y="618"/>
                  </a:lnTo>
                  <a:lnTo>
                    <a:pt x="846" y="595"/>
                  </a:lnTo>
                  <a:lnTo>
                    <a:pt x="885" y="568"/>
                  </a:lnTo>
                  <a:lnTo>
                    <a:pt x="919" y="539"/>
                  </a:lnTo>
                  <a:lnTo>
                    <a:pt x="954" y="509"/>
                  </a:lnTo>
                  <a:lnTo>
                    <a:pt x="987" y="476"/>
                  </a:lnTo>
                  <a:lnTo>
                    <a:pt x="1046" y="403"/>
                  </a:lnTo>
                  <a:lnTo>
                    <a:pt x="1077" y="357"/>
                  </a:lnTo>
                  <a:lnTo>
                    <a:pt x="1106" y="311"/>
                  </a:lnTo>
                  <a:lnTo>
                    <a:pt x="1129" y="265"/>
                  </a:lnTo>
                  <a:lnTo>
                    <a:pt x="1148" y="222"/>
                  </a:lnTo>
                  <a:lnTo>
                    <a:pt x="1163" y="186"/>
                  </a:lnTo>
                  <a:lnTo>
                    <a:pt x="1175" y="155"/>
                  </a:lnTo>
                  <a:lnTo>
                    <a:pt x="1179" y="146"/>
                  </a:lnTo>
                  <a:lnTo>
                    <a:pt x="1182" y="138"/>
                  </a:lnTo>
                  <a:lnTo>
                    <a:pt x="1184" y="132"/>
                  </a:lnTo>
                  <a:lnTo>
                    <a:pt x="1184" y="130"/>
                  </a:lnTo>
                  <a:lnTo>
                    <a:pt x="1182" y="128"/>
                  </a:lnTo>
                  <a:lnTo>
                    <a:pt x="1179" y="126"/>
                  </a:lnTo>
                  <a:lnTo>
                    <a:pt x="1171" y="123"/>
                  </a:lnTo>
                  <a:lnTo>
                    <a:pt x="1161" y="117"/>
                  </a:lnTo>
                  <a:lnTo>
                    <a:pt x="1134" y="101"/>
                  </a:lnTo>
                  <a:lnTo>
                    <a:pt x="1100" y="84"/>
                  </a:lnTo>
                  <a:lnTo>
                    <a:pt x="1060" y="63"/>
                  </a:lnTo>
                  <a:lnTo>
                    <a:pt x="1015" y="44"/>
                  </a:lnTo>
                  <a:lnTo>
                    <a:pt x="967" y="27"/>
                  </a:lnTo>
                  <a:lnTo>
                    <a:pt x="919" y="13"/>
                  </a:lnTo>
                  <a:lnTo>
                    <a:pt x="889" y="7"/>
                  </a:lnTo>
                  <a:lnTo>
                    <a:pt x="854" y="4"/>
                  </a:lnTo>
                  <a:lnTo>
                    <a:pt x="781" y="0"/>
                  </a:lnTo>
                  <a:lnTo>
                    <a:pt x="700" y="2"/>
                  </a:lnTo>
                  <a:lnTo>
                    <a:pt x="618" y="11"/>
                  </a:lnTo>
                  <a:lnTo>
                    <a:pt x="535" y="28"/>
                  </a:lnTo>
                  <a:lnTo>
                    <a:pt x="459" y="50"/>
                  </a:lnTo>
                  <a:lnTo>
                    <a:pt x="424" y="63"/>
                  </a:lnTo>
                  <a:lnTo>
                    <a:pt x="391" y="78"/>
                  </a:lnTo>
                  <a:lnTo>
                    <a:pt x="361" y="96"/>
                  </a:lnTo>
                  <a:lnTo>
                    <a:pt x="334" y="113"/>
                  </a:lnTo>
                  <a:lnTo>
                    <a:pt x="297" y="142"/>
                  </a:lnTo>
                  <a:lnTo>
                    <a:pt x="265" y="174"/>
                  </a:lnTo>
                  <a:lnTo>
                    <a:pt x="238" y="207"/>
                  </a:lnTo>
                  <a:lnTo>
                    <a:pt x="213" y="240"/>
                  </a:lnTo>
                  <a:lnTo>
                    <a:pt x="169" y="305"/>
                  </a:lnTo>
                  <a:lnTo>
                    <a:pt x="149" y="336"/>
                  </a:lnTo>
                  <a:lnTo>
                    <a:pt x="132" y="366"/>
                  </a:lnTo>
                  <a:lnTo>
                    <a:pt x="0" y="587"/>
                  </a:lnTo>
                  <a:close/>
                </a:path>
              </a:pathLst>
            </a:custGeom>
            <a:solidFill>
              <a:srgbClr val="003300"/>
            </a:solidFill>
            <a:ln w="38100" cmpd="sng">
              <a:solidFill>
                <a:srgbClr val="003300"/>
              </a:solidFill>
              <a:round/>
              <a:headEnd/>
              <a:tailEnd/>
            </a:ln>
          </p:spPr>
          <p:txBody>
            <a:bodyPr/>
            <a:lstStyle/>
            <a:p>
              <a:endParaRPr lang="ja-JP" altLang="en-US"/>
            </a:p>
          </p:txBody>
        </p:sp>
        <p:sp>
          <p:nvSpPr>
            <p:cNvPr id="1070" name="Freeform 46"/>
            <p:cNvSpPr>
              <a:spLocks/>
            </p:cNvSpPr>
            <p:nvPr userDrawn="1"/>
          </p:nvSpPr>
          <p:spPr bwMode="auto">
            <a:xfrm>
              <a:off x="1057" y="1095"/>
              <a:ext cx="99" cy="136"/>
            </a:xfrm>
            <a:custGeom>
              <a:avLst/>
              <a:gdLst/>
              <a:ahLst/>
              <a:cxnLst>
                <a:cxn ang="0">
                  <a:pos x="34" y="1066"/>
                </a:cxn>
                <a:cxn ang="0">
                  <a:pos x="55" y="1058"/>
                </a:cxn>
                <a:cxn ang="0">
                  <a:pos x="94" y="1047"/>
                </a:cxn>
                <a:cxn ang="0">
                  <a:pos x="175" y="1022"/>
                </a:cxn>
                <a:cxn ang="0">
                  <a:pos x="303" y="974"/>
                </a:cxn>
                <a:cxn ang="0">
                  <a:pos x="428" y="916"/>
                </a:cxn>
                <a:cxn ang="0">
                  <a:pos x="509" y="864"/>
                </a:cxn>
                <a:cxn ang="0">
                  <a:pos x="578" y="803"/>
                </a:cxn>
                <a:cxn ang="0">
                  <a:pos x="637" y="734"/>
                </a:cxn>
                <a:cxn ang="0">
                  <a:pos x="685" y="657"/>
                </a:cxn>
                <a:cxn ang="0">
                  <a:pos x="724" y="575"/>
                </a:cxn>
                <a:cxn ang="0">
                  <a:pos x="749" y="486"/>
                </a:cxn>
                <a:cxn ang="0">
                  <a:pos x="766" y="396"/>
                </a:cxn>
                <a:cxn ang="0">
                  <a:pos x="770" y="246"/>
                </a:cxn>
                <a:cxn ang="0">
                  <a:pos x="756" y="141"/>
                </a:cxn>
                <a:cxn ang="0">
                  <a:pos x="739" y="56"/>
                </a:cxn>
                <a:cxn ang="0">
                  <a:pos x="728" y="16"/>
                </a:cxn>
                <a:cxn ang="0">
                  <a:pos x="724" y="2"/>
                </a:cxn>
                <a:cxn ang="0">
                  <a:pos x="716" y="0"/>
                </a:cxn>
                <a:cxn ang="0">
                  <a:pos x="697" y="2"/>
                </a:cxn>
                <a:cxn ang="0">
                  <a:pos x="628" y="12"/>
                </a:cxn>
                <a:cxn ang="0">
                  <a:pos x="536" y="29"/>
                </a:cxn>
                <a:cxn ang="0">
                  <a:pos x="441" y="60"/>
                </a:cxn>
                <a:cxn ang="0">
                  <a:pos x="384" y="91"/>
                </a:cxn>
                <a:cxn ang="0">
                  <a:pos x="257" y="181"/>
                </a:cxn>
                <a:cxn ang="0">
                  <a:pos x="140" y="298"/>
                </a:cxn>
                <a:cxn ang="0">
                  <a:pos x="69" y="394"/>
                </a:cxn>
                <a:cxn ang="0">
                  <a:pos x="36" y="455"/>
                </a:cxn>
                <a:cxn ang="0">
                  <a:pos x="13" y="532"/>
                </a:cxn>
                <a:cxn ang="0">
                  <a:pos x="2" y="619"/>
                </a:cxn>
                <a:cxn ang="0">
                  <a:pos x="4" y="738"/>
                </a:cxn>
                <a:cxn ang="0">
                  <a:pos x="32" y="1066"/>
                </a:cxn>
              </a:cxnLst>
              <a:rect l="0" t="0" r="r" b="b"/>
              <a:pathLst>
                <a:path w="772" h="1066">
                  <a:moveTo>
                    <a:pt x="32" y="1066"/>
                  </a:moveTo>
                  <a:lnTo>
                    <a:pt x="34" y="1066"/>
                  </a:lnTo>
                  <a:lnTo>
                    <a:pt x="44" y="1062"/>
                  </a:lnTo>
                  <a:lnTo>
                    <a:pt x="55" y="1058"/>
                  </a:lnTo>
                  <a:lnTo>
                    <a:pt x="73" y="1055"/>
                  </a:lnTo>
                  <a:lnTo>
                    <a:pt x="94" y="1047"/>
                  </a:lnTo>
                  <a:lnTo>
                    <a:pt x="119" y="1039"/>
                  </a:lnTo>
                  <a:lnTo>
                    <a:pt x="175" y="1022"/>
                  </a:lnTo>
                  <a:lnTo>
                    <a:pt x="238" y="999"/>
                  </a:lnTo>
                  <a:lnTo>
                    <a:pt x="303" y="974"/>
                  </a:lnTo>
                  <a:lnTo>
                    <a:pt x="368" y="945"/>
                  </a:lnTo>
                  <a:lnTo>
                    <a:pt x="428" y="916"/>
                  </a:lnTo>
                  <a:lnTo>
                    <a:pt x="470" y="891"/>
                  </a:lnTo>
                  <a:lnTo>
                    <a:pt x="509" y="864"/>
                  </a:lnTo>
                  <a:lnTo>
                    <a:pt x="545" y="834"/>
                  </a:lnTo>
                  <a:lnTo>
                    <a:pt x="578" y="803"/>
                  </a:lnTo>
                  <a:lnTo>
                    <a:pt x="609" y="768"/>
                  </a:lnTo>
                  <a:lnTo>
                    <a:pt x="637" y="734"/>
                  </a:lnTo>
                  <a:lnTo>
                    <a:pt x="662" y="696"/>
                  </a:lnTo>
                  <a:lnTo>
                    <a:pt x="685" y="657"/>
                  </a:lnTo>
                  <a:lnTo>
                    <a:pt x="706" y="617"/>
                  </a:lnTo>
                  <a:lnTo>
                    <a:pt x="724" y="575"/>
                  </a:lnTo>
                  <a:lnTo>
                    <a:pt x="737" y="530"/>
                  </a:lnTo>
                  <a:lnTo>
                    <a:pt x="749" y="486"/>
                  </a:lnTo>
                  <a:lnTo>
                    <a:pt x="758" y="442"/>
                  </a:lnTo>
                  <a:lnTo>
                    <a:pt x="766" y="396"/>
                  </a:lnTo>
                  <a:lnTo>
                    <a:pt x="772" y="302"/>
                  </a:lnTo>
                  <a:lnTo>
                    <a:pt x="770" y="246"/>
                  </a:lnTo>
                  <a:lnTo>
                    <a:pt x="764" y="192"/>
                  </a:lnTo>
                  <a:lnTo>
                    <a:pt x="756" y="141"/>
                  </a:lnTo>
                  <a:lnTo>
                    <a:pt x="749" y="96"/>
                  </a:lnTo>
                  <a:lnTo>
                    <a:pt x="739" y="56"/>
                  </a:lnTo>
                  <a:lnTo>
                    <a:pt x="731" y="27"/>
                  </a:lnTo>
                  <a:lnTo>
                    <a:pt x="728" y="16"/>
                  </a:lnTo>
                  <a:lnTo>
                    <a:pt x="726" y="8"/>
                  </a:lnTo>
                  <a:lnTo>
                    <a:pt x="724" y="2"/>
                  </a:lnTo>
                  <a:lnTo>
                    <a:pt x="724" y="0"/>
                  </a:lnTo>
                  <a:lnTo>
                    <a:pt x="716" y="0"/>
                  </a:lnTo>
                  <a:lnTo>
                    <a:pt x="708" y="2"/>
                  </a:lnTo>
                  <a:lnTo>
                    <a:pt x="697" y="2"/>
                  </a:lnTo>
                  <a:lnTo>
                    <a:pt x="666" y="6"/>
                  </a:lnTo>
                  <a:lnTo>
                    <a:pt x="628" y="12"/>
                  </a:lnTo>
                  <a:lnTo>
                    <a:pt x="584" y="20"/>
                  </a:lnTo>
                  <a:lnTo>
                    <a:pt x="536" y="29"/>
                  </a:lnTo>
                  <a:lnTo>
                    <a:pt x="488" y="43"/>
                  </a:lnTo>
                  <a:lnTo>
                    <a:pt x="441" y="60"/>
                  </a:lnTo>
                  <a:lnTo>
                    <a:pt x="413" y="73"/>
                  </a:lnTo>
                  <a:lnTo>
                    <a:pt x="384" y="91"/>
                  </a:lnTo>
                  <a:lnTo>
                    <a:pt x="320" y="131"/>
                  </a:lnTo>
                  <a:lnTo>
                    <a:pt x="257" y="181"/>
                  </a:lnTo>
                  <a:lnTo>
                    <a:pt x="196" y="237"/>
                  </a:lnTo>
                  <a:lnTo>
                    <a:pt x="140" y="298"/>
                  </a:lnTo>
                  <a:lnTo>
                    <a:pt x="90" y="361"/>
                  </a:lnTo>
                  <a:lnTo>
                    <a:pt x="69" y="394"/>
                  </a:lnTo>
                  <a:lnTo>
                    <a:pt x="52" y="425"/>
                  </a:lnTo>
                  <a:lnTo>
                    <a:pt x="36" y="455"/>
                  </a:lnTo>
                  <a:lnTo>
                    <a:pt x="25" y="486"/>
                  </a:lnTo>
                  <a:lnTo>
                    <a:pt x="13" y="532"/>
                  </a:lnTo>
                  <a:lnTo>
                    <a:pt x="4" y="576"/>
                  </a:lnTo>
                  <a:lnTo>
                    <a:pt x="2" y="619"/>
                  </a:lnTo>
                  <a:lnTo>
                    <a:pt x="0" y="659"/>
                  </a:lnTo>
                  <a:lnTo>
                    <a:pt x="4" y="738"/>
                  </a:lnTo>
                  <a:lnTo>
                    <a:pt x="11" y="809"/>
                  </a:lnTo>
                  <a:lnTo>
                    <a:pt x="32" y="1066"/>
                  </a:lnTo>
                  <a:close/>
                </a:path>
              </a:pathLst>
            </a:custGeom>
            <a:solidFill>
              <a:srgbClr val="003300"/>
            </a:solidFill>
            <a:ln w="38100" cmpd="sng">
              <a:solidFill>
                <a:srgbClr val="003300"/>
              </a:solidFill>
              <a:round/>
              <a:headEnd/>
              <a:tailEnd/>
            </a:ln>
          </p:spPr>
          <p:txBody>
            <a:bodyPr/>
            <a:lstStyle/>
            <a:p>
              <a:endParaRPr lang="ja-JP" altLang="en-US"/>
            </a:p>
          </p:txBody>
        </p:sp>
        <p:sp>
          <p:nvSpPr>
            <p:cNvPr id="1071" name="Freeform 47"/>
            <p:cNvSpPr>
              <a:spLocks/>
            </p:cNvSpPr>
            <p:nvPr userDrawn="1"/>
          </p:nvSpPr>
          <p:spPr bwMode="auto">
            <a:xfrm>
              <a:off x="1240" y="1093"/>
              <a:ext cx="107" cy="126"/>
            </a:xfrm>
            <a:custGeom>
              <a:avLst/>
              <a:gdLst/>
              <a:ahLst/>
              <a:cxnLst>
                <a:cxn ang="0">
                  <a:pos x="831" y="985"/>
                </a:cxn>
                <a:cxn ang="0">
                  <a:pos x="831" y="960"/>
                </a:cxn>
                <a:cxn ang="0">
                  <a:pos x="833" y="943"/>
                </a:cxn>
                <a:cxn ang="0">
                  <a:pos x="833" y="835"/>
                </a:cxn>
                <a:cxn ang="0">
                  <a:pos x="831" y="768"/>
                </a:cxn>
                <a:cxn ang="0">
                  <a:pos x="827" y="699"/>
                </a:cxn>
                <a:cxn ang="0">
                  <a:pos x="820" y="628"/>
                </a:cxn>
                <a:cxn ang="0">
                  <a:pos x="810" y="562"/>
                </a:cxn>
                <a:cxn ang="0">
                  <a:pos x="798" y="514"/>
                </a:cxn>
                <a:cxn ang="0">
                  <a:pos x="785" y="470"/>
                </a:cxn>
                <a:cxn ang="0">
                  <a:pos x="768" y="426"/>
                </a:cxn>
                <a:cxn ang="0">
                  <a:pos x="748" y="384"/>
                </a:cxn>
                <a:cxn ang="0">
                  <a:pos x="725" y="346"/>
                </a:cxn>
                <a:cxn ang="0">
                  <a:pos x="700" y="307"/>
                </a:cxn>
                <a:cxn ang="0">
                  <a:pos x="674" y="273"/>
                </a:cxn>
                <a:cxn ang="0">
                  <a:pos x="643" y="238"/>
                </a:cxn>
                <a:cxn ang="0">
                  <a:pos x="610" y="207"/>
                </a:cxn>
                <a:cxn ang="0">
                  <a:pos x="576" y="177"/>
                </a:cxn>
                <a:cxn ang="0">
                  <a:pos x="539" y="150"/>
                </a:cxn>
                <a:cxn ang="0">
                  <a:pos x="501" y="125"/>
                </a:cxn>
                <a:cxn ang="0">
                  <a:pos x="460" y="102"/>
                </a:cxn>
                <a:cxn ang="0">
                  <a:pos x="420" y="81"/>
                </a:cxn>
                <a:cxn ang="0">
                  <a:pos x="332" y="46"/>
                </a:cxn>
                <a:cxn ang="0">
                  <a:pos x="278" y="31"/>
                </a:cxn>
                <a:cxn ang="0">
                  <a:pos x="226" y="19"/>
                </a:cxn>
                <a:cxn ang="0">
                  <a:pos x="174" y="11"/>
                </a:cxn>
                <a:cxn ang="0">
                  <a:pos x="128" y="6"/>
                </a:cxn>
                <a:cxn ang="0">
                  <a:pos x="88" y="2"/>
                </a:cxn>
                <a:cxn ang="0">
                  <a:pos x="57" y="0"/>
                </a:cxn>
                <a:cxn ang="0">
                  <a:pos x="30" y="0"/>
                </a:cxn>
                <a:cxn ang="0">
                  <a:pos x="30" y="2"/>
                </a:cxn>
                <a:cxn ang="0">
                  <a:pos x="28" y="8"/>
                </a:cxn>
                <a:cxn ang="0">
                  <a:pos x="26" y="15"/>
                </a:cxn>
                <a:cxn ang="0">
                  <a:pos x="25" y="27"/>
                </a:cxn>
                <a:cxn ang="0">
                  <a:pos x="19" y="56"/>
                </a:cxn>
                <a:cxn ang="0">
                  <a:pos x="11" y="94"/>
                </a:cxn>
                <a:cxn ang="0">
                  <a:pos x="5" y="138"/>
                </a:cxn>
                <a:cxn ang="0">
                  <a:pos x="1" y="186"/>
                </a:cxn>
                <a:cxn ang="0">
                  <a:pos x="0" y="236"/>
                </a:cxn>
                <a:cxn ang="0">
                  <a:pos x="1" y="286"/>
                </a:cxn>
                <a:cxn ang="0">
                  <a:pos x="5" y="317"/>
                </a:cxn>
                <a:cxn ang="0">
                  <a:pos x="11" y="351"/>
                </a:cxn>
                <a:cxn ang="0">
                  <a:pos x="30" y="422"/>
                </a:cxn>
                <a:cxn ang="0">
                  <a:pos x="59" y="497"/>
                </a:cxn>
                <a:cxn ang="0">
                  <a:pos x="94" y="574"/>
                </a:cxn>
                <a:cxn ang="0">
                  <a:pos x="134" y="645"/>
                </a:cxn>
                <a:cxn ang="0">
                  <a:pos x="178" y="712"/>
                </a:cxn>
                <a:cxn ang="0">
                  <a:pos x="201" y="743"/>
                </a:cxn>
                <a:cxn ang="0">
                  <a:pos x="226" y="770"/>
                </a:cxn>
                <a:cxn ang="0">
                  <a:pos x="251" y="793"/>
                </a:cxn>
                <a:cxn ang="0">
                  <a:pos x="276" y="814"/>
                </a:cxn>
                <a:cxn ang="0">
                  <a:pos x="316" y="839"/>
                </a:cxn>
                <a:cxn ang="0">
                  <a:pos x="355" y="860"/>
                </a:cxn>
                <a:cxn ang="0">
                  <a:pos x="395" y="877"/>
                </a:cxn>
                <a:cxn ang="0">
                  <a:pos x="434" y="891"/>
                </a:cxn>
                <a:cxn ang="0">
                  <a:pos x="508" y="910"/>
                </a:cxn>
                <a:cxn ang="0">
                  <a:pos x="580" y="925"/>
                </a:cxn>
                <a:cxn ang="0">
                  <a:pos x="706" y="956"/>
                </a:cxn>
                <a:cxn ang="0">
                  <a:pos x="831" y="985"/>
                </a:cxn>
              </a:cxnLst>
              <a:rect l="0" t="0" r="r" b="b"/>
              <a:pathLst>
                <a:path w="833" h="985">
                  <a:moveTo>
                    <a:pt x="831" y="985"/>
                  </a:moveTo>
                  <a:lnTo>
                    <a:pt x="831" y="960"/>
                  </a:lnTo>
                  <a:lnTo>
                    <a:pt x="833" y="943"/>
                  </a:lnTo>
                  <a:lnTo>
                    <a:pt x="833" y="835"/>
                  </a:lnTo>
                  <a:lnTo>
                    <a:pt x="831" y="768"/>
                  </a:lnTo>
                  <a:lnTo>
                    <a:pt x="827" y="699"/>
                  </a:lnTo>
                  <a:lnTo>
                    <a:pt x="820" y="628"/>
                  </a:lnTo>
                  <a:lnTo>
                    <a:pt x="810" y="562"/>
                  </a:lnTo>
                  <a:lnTo>
                    <a:pt x="798" y="514"/>
                  </a:lnTo>
                  <a:lnTo>
                    <a:pt x="785" y="470"/>
                  </a:lnTo>
                  <a:lnTo>
                    <a:pt x="768" y="426"/>
                  </a:lnTo>
                  <a:lnTo>
                    <a:pt x="748" y="384"/>
                  </a:lnTo>
                  <a:lnTo>
                    <a:pt x="725" y="346"/>
                  </a:lnTo>
                  <a:lnTo>
                    <a:pt x="700" y="307"/>
                  </a:lnTo>
                  <a:lnTo>
                    <a:pt x="674" y="273"/>
                  </a:lnTo>
                  <a:lnTo>
                    <a:pt x="643" y="238"/>
                  </a:lnTo>
                  <a:lnTo>
                    <a:pt x="610" y="207"/>
                  </a:lnTo>
                  <a:lnTo>
                    <a:pt x="576" y="177"/>
                  </a:lnTo>
                  <a:lnTo>
                    <a:pt x="539" y="150"/>
                  </a:lnTo>
                  <a:lnTo>
                    <a:pt x="501" y="125"/>
                  </a:lnTo>
                  <a:lnTo>
                    <a:pt x="460" y="102"/>
                  </a:lnTo>
                  <a:lnTo>
                    <a:pt x="420" y="81"/>
                  </a:lnTo>
                  <a:lnTo>
                    <a:pt x="332" y="46"/>
                  </a:lnTo>
                  <a:lnTo>
                    <a:pt x="278" y="31"/>
                  </a:lnTo>
                  <a:lnTo>
                    <a:pt x="226" y="19"/>
                  </a:lnTo>
                  <a:lnTo>
                    <a:pt x="174" y="11"/>
                  </a:lnTo>
                  <a:lnTo>
                    <a:pt x="128" y="6"/>
                  </a:lnTo>
                  <a:lnTo>
                    <a:pt x="88" y="2"/>
                  </a:lnTo>
                  <a:lnTo>
                    <a:pt x="57" y="0"/>
                  </a:lnTo>
                  <a:lnTo>
                    <a:pt x="30" y="0"/>
                  </a:lnTo>
                  <a:lnTo>
                    <a:pt x="30" y="2"/>
                  </a:lnTo>
                  <a:lnTo>
                    <a:pt x="28" y="8"/>
                  </a:lnTo>
                  <a:lnTo>
                    <a:pt x="26" y="15"/>
                  </a:lnTo>
                  <a:lnTo>
                    <a:pt x="25" y="27"/>
                  </a:lnTo>
                  <a:lnTo>
                    <a:pt x="19" y="56"/>
                  </a:lnTo>
                  <a:lnTo>
                    <a:pt x="11" y="94"/>
                  </a:lnTo>
                  <a:lnTo>
                    <a:pt x="5" y="138"/>
                  </a:lnTo>
                  <a:lnTo>
                    <a:pt x="1" y="186"/>
                  </a:lnTo>
                  <a:lnTo>
                    <a:pt x="0" y="236"/>
                  </a:lnTo>
                  <a:lnTo>
                    <a:pt x="1" y="286"/>
                  </a:lnTo>
                  <a:lnTo>
                    <a:pt x="5" y="317"/>
                  </a:lnTo>
                  <a:lnTo>
                    <a:pt x="11" y="351"/>
                  </a:lnTo>
                  <a:lnTo>
                    <a:pt x="30" y="422"/>
                  </a:lnTo>
                  <a:lnTo>
                    <a:pt x="59" y="497"/>
                  </a:lnTo>
                  <a:lnTo>
                    <a:pt x="94" y="574"/>
                  </a:lnTo>
                  <a:lnTo>
                    <a:pt x="134" y="645"/>
                  </a:lnTo>
                  <a:lnTo>
                    <a:pt x="178" y="712"/>
                  </a:lnTo>
                  <a:lnTo>
                    <a:pt x="201" y="743"/>
                  </a:lnTo>
                  <a:lnTo>
                    <a:pt x="226" y="770"/>
                  </a:lnTo>
                  <a:lnTo>
                    <a:pt x="251" y="793"/>
                  </a:lnTo>
                  <a:lnTo>
                    <a:pt x="276" y="814"/>
                  </a:lnTo>
                  <a:lnTo>
                    <a:pt x="316" y="839"/>
                  </a:lnTo>
                  <a:lnTo>
                    <a:pt x="355" y="860"/>
                  </a:lnTo>
                  <a:lnTo>
                    <a:pt x="395" y="877"/>
                  </a:lnTo>
                  <a:lnTo>
                    <a:pt x="434" y="891"/>
                  </a:lnTo>
                  <a:lnTo>
                    <a:pt x="508" y="910"/>
                  </a:lnTo>
                  <a:lnTo>
                    <a:pt x="580" y="925"/>
                  </a:lnTo>
                  <a:lnTo>
                    <a:pt x="706" y="956"/>
                  </a:lnTo>
                  <a:lnTo>
                    <a:pt x="831" y="985"/>
                  </a:lnTo>
                  <a:close/>
                </a:path>
              </a:pathLst>
            </a:custGeom>
            <a:solidFill>
              <a:srgbClr val="003300"/>
            </a:solidFill>
            <a:ln w="38100" cmpd="sng">
              <a:solidFill>
                <a:srgbClr val="003300"/>
              </a:solidFill>
              <a:round/>
              <a:headEnd/>
              <a:tailEnd/>
            </a:ln>
          </p:spPr>
          <p:txBody>
            <a:bodyPr/>
            <a:lstStyle/>
            <a:p>
              <a:endParaRPr lang="ja-JP" altLang="en-US"/>
            </a:p>
          </p:txBody>
        </p:sp>
        <p:sp>
          <p:nvSpPr>
            <p:cNvPr id="1072" name="Freeform 48"/>
            <p:cNvSpPr>
              <a:spLocks/>
            </p:cNvSpPr>
            <p:nvPr userDrawn="1"/>
          </p:nvSpPr>
          <p:spPr bwMode="auto">
            <a:xfrm>
              <a:off x="1273" y="1030"/>
              <a:ext cx="157" cy="88"/>
            </a:xfrm>
            <a:custGeom>
              <a:avLst/>
              <a:gdLst/>
              <a:ahLst/>
              <a:cxnLst>
                <a:cxn ang="0">
                  <a:pos x="1225" y="502"/>
                </a:cxn>
                <a:cxn ang="0">
                  <a:pos x="1214" y="482"/>
                </a:cxn>
                <a:cxn ang="0">
                  <a:pos x="1191" y="450"/>
                </a:cxn>
                <a:cxn ang="0">
                  <a:pos x="1141" y="383"/>
                </a:cxn>
                <a:cxn ang="0">
                  <a:pos x="1056" y="275"/>
                </a:cxn>
                <a:cxn ang="0">
                  <a:pos x="962" y="175"/>
                </a:cxn>
                <a:cxn ang="0">
                  <a:pos x="887" y="114"/>
                </a:cxn>
                <a:cxn ang="0">
                  <a:pos x="807" y="68"/>
                </a:cxn>
                <a:cxn ang="0">
                  <a:pos x="722" y="33"/>
                </a:cxn>
                <a:cxn ang="0">
                  <a:pos x="636" y="10"/>
                </a:cxn>
                <a:cxn ang="0">
                  <a:pos x="545" y="0"/>
                </a:cxn>
                <a:cxn ang="0">
                  <a:pos x="453" y="2"/>
                </a:cxn>
                <a:cxn ang="0">
                  <a:pos x="271" y="39"/>
                </a:cxn>
                <a:cxn ang="0">
                  <a:pos x="169" y="79"/>
                </a:cxn>
                <a:cxn ang="0">
                  <a:pos x="83" y="125"/>
                </a:cxn>
                <a:cxn ang="0">
                  <a:pos x="23" y="162"/>
                </a:cxn>
                <a:cxn ang="0">
                  <a:pos x="6" y="173"/>
                </a:cxn>
                <a:cxn ang="0">
                  <a:pos x="0" y="177"/>
                </a:cxn>
                <a:cxn ang="0">
                  <a:pos x="2" y="183"/>
                </a:cxn>
                <a:cxn ang="0">
                  <a:pos x="12" y="202"/>
                </a:cxn>
                <a:cxn ang="0">
                  <a:pos x="40" y="265"/>
                </a:cxn>
                <a:cxn ang="0">
                  <a:pos x="86" y="346"/>
                </a:cxn>
                <a:cxn ang="0">
                  <a:pos x="144" y="427"/>
                </a:cxn>
                <a:cxn ang="0">
                  <a:pos x="190" y="473"/>
                </a:cxn>
                <a:cxn ang="0">
                  <a:pos x="315" y="565"/>
                </a:cxn>
                <a:cxn ang="0">
                  <a:pos x="463" y="640"/>
                </a:cxn>
                <a:cxn ang="0">
                  <a:pos x="574" y="678"/>
                </a:cxn>
                <a:cxn ang="0">
                  <a:pos x="643" y="690"/>
                </a:cxn>
                <a:cxn ang="0">
                  <a:pos x="724" y="690"/>
                </a:cxn>
                <a:cxn ang="0">
                  <a:pos x="810" y="674"/>
                </a:cxn>
                <a:cxn ang="0">
                  <a:pos x="922" y="634"/>
                </a:cxn>
                <a:cxn ang="0">
                  <a:pos x="1227" y="503"/>
                </a:cxn>
              </a:cxnLst>
              <a:rect l="0" t="0" r="r" b="b"/>
              <a:pathLst>
                <a:path w="1227" h="692">
                  <a:moveTo>
                    <a:pt x="1227" y="503"/>
                  </a:moveTo>
                  <a:lnTo>
                    <a:pt x="1225" y="502"/>
                  </a:lnTo>
                  <a:lnTo>
                    <a:pt x="1221" y="494"/>
                  </a:lnTo>
                  <a:lnTo>
                    <a:pt x="1214" y="482"/>
                  </a:lnTo>
                  <a:lnTo>
                    <a:pt x="1202" y="469"/>
                  </a:lnTo>
                  <a:lnTo>
                    <a:pt x="1191" y="450"/>
                  </a:lnTo>
                  <a:lnTo>
                    <a:pt x="1175" y="431"/>
                  </a:lnTo>
                  <a:lnTo>
                    <a:pt x="1141" y="383"/>
                  </a:lnTo>
                  <a:lnTo>
                    <a:pt x="1100" y="329"/>
                  </a:lnTo>
                  <a:lnTo>
                    <a:pt x="1056" y="275"/>
                  </a:lnTo>
                  <a:lnTo>
                    <a:pt x="1008" y="223"/>
                  </a:lnTo>
                  <a:lnTo>
                    <a:pt x="962" y="175"/>
                  </a:lnTo>
                  <a:lnTo>
                    <a:pt x="926" y="142"/>
                  </a:lnTo>
                  <a:lnTo>
                    <a:pt x="887" y="114"/>
                  </a:lnTo>
                  <a:lnTo>
                    <a:pt x="847" y="89"/>
                  </a:lnTo>
                  <a:lnTo>
                    <a:pt x="807" y="68"/>
                  </a:lnTo>
                  <a:lnTo>
                    <a:pt x="766" y="48"/>
                  </a:lnTo>
                  <a:lnTo>
                    <a:pt x="722" y="33"/>
                  </a:lnTo>
                  <a:lnTo>
                    <a:pt x="680" y="20"/>
                  </a:lnTo>
                  <a:lnTo>
                    <a:pt x="636" y="10"/>
                  </a:lnTo>
                  <a:lnTo>
                    <a:pt x="590" y="4"/>
                  </a:lnTo>
                  <a:lnTo>
                    <a:pt x="545" y="0"/>
                  </a:lnTo>
                  <a:lnTo>
                    <a:pt x="499" y="0"/>
                  </a:lnTo>
                  <a:lnTo>
                    <a:pt x="453" y="2"/>
                  </a:lnTo>
                  <a:lnTo>
                    <a:pt x="363" y="16"/>
                  </a:lnTo>
                  <a:lnTo>
                    <a:pt x="271" y="39"/>
                  </a:lnTo>
                  <a:lnTo>
                    <a:pt x="219" y="58"/>
                  </a:lnTo>
                  <a:lnTo>
                    <a:pt x="169" y="79"/>
                  </a:lnTo>
                  <a:lnTo>
                    <a:pt x="123" y="102"/>
                  </a:lnTo>
                  <a:lnTo>
                    <a:pt x="83" y="125"/>
                  </a:lnTo>
                  <a:lnTo>
                    <a:pt x="48" y="144"/>
                  </a:lnTo>
                  <a:lnTo>
                    <a:pt x="23" y="162"/>
                  </a:lnTo>
                  <a:lnTo>
                    <a:pt x="13" y="167"/>
                  </a:lnTo>
                  <a:lnTo>
                    <a:pt x="6" y="173"/>
                  </a:lnTo>
                  <a:lnTo>
                    <a:pt x="2" y="175"/>
                  </a:lnTo>
                  <a:lnTo>
                    <a:pt x="0" y="177"/>
                  </a:lnTo>
                  <a:lnTo>
                    <a:pt x="0" y="179"/>
                  </a:lnTo>
                  <a:lnTo>
                    <a:pt x="2" y="183"/>
                  </a:lnTo>
                  <a:lnTo>
                    <a:pt x="6" y="192"/>
                  </a:lnTo>
                  <a:lnTo>
                    <a:pt x="12" y="202"/>
                  </a:lnTo>
                  <a:lnTo>
                    <a:pt x="23" y="229"/>
                  </a:lnTo>
                  <a:lnTo>
                    <a:pt x="40" y="265"/>
                  </a:lnTo>
                  <a:lnTo>
                    <a:pt x="62" y="304"/>
                  </a:lnTo>
                  <a:lnTo>
                    <a:pt x="86" y="346"/>
                  </a:lnTo>
                  <a:lnTo>
                    <a:pt x="113" y="386"/>
                  </a:lnTo>
                  <a:lnTo>
                    <a:pt x="144" y="427"/>
                  </a:lnTo>
                  <a:lnTo>
                    <a:pt x="165" y="450"/>
                  </a:lnTo>
                  <a:lnTo>
                    <a:pt x="190" y="473"/>
                  </a:lnTo>
                  <a:lnTo>
                    <a:pt x="248" y="519"/>
                  </a:lnTo>
                  <a:lnTo>
                    <a:pt x="315" y="565"/>
                  </a:lnTo>
                  <a:lnTo>
                    <a:pt x="388" y="605"/>
                  </a:lnTo>
                  <a:lnTo>
                    <a:pt x="463" y="640"/>
                  </a:lnTo>
                  <a:lnTo>
                    <a:pt x="538" y="669"/>
                  </a:lnTo>
                  <a:lnTo>
                    <a:pt x="574" y="678"/>
                  </a:lnTo>
                  <a:lnTo>
                    <a:pt x="611" y="686"/>
                  </a:lnTo>
                  <a:lnTo>
                    <a:pt x="643" y="690"/>
                  </a:lnTo>
                  <a:lnTo>
                    <a:pt x="676" y="692"/>
                  </a:lnTo>
                  <a:lnTo>
                    <a:pt x="724" y="690"/>
                  </a:lnTo>
                  <a:lnTo>
                    <a:pt x="768" y="684"/>
                  </a:lnTo>
                  <a:lnTo>
                    <a:pt x="810" y="674"/>
                  </a:lnTo>
                  <a:lnTo>
                    <a:pt x="849" y="661"/>
                  </a:lnTo>
                  <a:lnTo>
                    <a:pt x="922" y="634"/>
                  </a:lnTo>
                  <a:lnTo>
                    <a:pt x="989" y="605"/>
                  </a:lnTo>
                  <a:lnTo>
                    <a:pt x="1227" y="503"/>
                  </a:lnTo>
                  <a:close/>
                </a:path>
              </a:pathLst>
            </a:custGeom>
            <a:solidFill>
              <a:srgbClr val="003300"/>
            </a:solidFill>
            <a:ln w="38100" cmpd="sng">
              <a:solidFill>
                <a:srgbClr val="003300"/>
              </a:solidFill>
              <a:round/>
              <a:headEnd/>
              <a:tailEnd/>
            </a:ln>
          </p:spPr>
          <p:txBody>
            <a:bodyPr/>
            <a:lstStyle/>
            <a:p>
              <a:endParaRPr lang="ja-JP" altLang="en-US"/>
            </a:p>
          </p:txBody>
        </p:sp>
        <p:sp>
          <p:nvSpPr>
            <p:cNvPr id="1073" name="Freeform 49"/>
            <p:cNvSpPr>
              <a:spLocks/>
            </p:cNvSpPr>
            <p:nvPr userDrawn="1"/>
          </p:nvSpPr>
          <p:spPr bwMode="auto">
            <a:xfrm>
              <a:off x="1271" y="930"/>
              <a:ext cx="152" cy="90"/>
            </a:xfrm>
            <a:custGeom>
              <a:avLst/>
              <a:gdLst/>
              <a:ahLst/>
              <a:cxnLst>
                <a:cxn ang="0">
                  <a:pos x="1183" y="115"/>
                </a:cxn>
                <a:cxn ang="0">
                  <a:pos x="1162" y="109"/>
                </a:cxn>
                <a:cxn ang="0">
                  <a:pos x="1124" y="96"/>
                </a:cxn>
                <a:cxn ang="0">
                  <a:pos x="1045" y="69"/>
                </a:cxn>
                <a:cxn ang="0">
                  <a:pos x="913" y="33"/>
                </a:cxn>
                <a:cxn ang="0">
                  <a:pos x="778" y="6"/>
                </a:cxn>
                <a:cxn ang="0">
                  <a:pos x="682" y="0"/>
                </a:cxn>
                <a:cxn ang="0">
                  <a:pos x="590" y="10"/>
                </a:cxn>
                <a:cxn ang="0">
                  <a:pos x="500" y="31"/>
                </a:cxn>
                <a:cxn ang="0">
                  <a:pos x="417" y="65"/>
                </a:cxn>
                <a:cxn ang="0">
                  <a:pos x="338" y="109"/>
                </a:cxn>
                <a:cxn ang="0">
                  <a:pos x="265" y="165"/>
                </a:cxn>
                <a:cxn ang="0">
                  <a:pos x="198" y="228"/>
                </a:cxn>
                <a:cxn ang="0">
                  <a:pos x="108" y="347"/>
                </a:cxn>
                <a:cxn ang="0">
                  <a:pos x="56" y="440"/>
                </a:cxn>
                <a:cxn ang="0">
                  <a:pos x="21" y="518"/>
                </a:cxn>
                <a:cxn ang="0">
                  <a:pos x="6" y="559"/>
                </a:cxn>
                <a:cxn ang="0">
                  <a:pos x="0" y="572"/>
                </a:cxn>
                <a:cxn ang="0">
                  <a:pos x="2" y="576"/>
                </a:cxn>
                <a:cxn ang="0">
                  <a:pos x="14" y="582"/>
                </a:cxn>
                <a:cxn ang="0">
                  <a:pos x="50" y="603"/>
                </a:cxn>
                <a:cxn ang="0">
                  <a:pos x="125" y="641"/>
                </a:cxn>
                <a:cxn ang="0">
                  <a:pos x="217" y="678"/>
                </a:cxn>
                <a:cxn ang="0">
                  <a:pos x="296" y="697"/>
                </a:cxn>
                <a:cxn ang="0">
                  <a:pos x="404" y="705"/>
                </a:cxn>
                <a:cxn ang="0">
                  <a:pos x="567" y="693"/>
                </a:cxn>
                <a:cxn ang="0">
                  <a:pos x="726" y="655"/>
                </a:cxn>
                <a:cxn ang="0">
                  <a:pos x="793" y="626"/>
                </a:cxn>
                <a:cxn ang="0">
                  <a:pos x="851" y="591"/>
                </a:cxn>
                <a:cxn ang="0">
                  <a:pos x="920" y="532"/>
                </a:cxn>
                <a:cxn ang="0">
                  <a:pos x="972" y="467"/>
                </a:cxn>
                <a:cxn ang="0">
                  <a:pos x="1016" y="399"/>
                </a:cxn>
                <a:cxn ang="0">
                  <a:pos x="1053" y="338"/>
                </a:cxn>
                <a:cxn ang="0">
                  <a:pos x="1185" y="117"/>
                </a:cxn>
              </a:cxnLst>
              <a:rect l="0" t="0" r="r" b="b"/>
              <a:pathLst>
                <a:path w="1185" h="705">
                  <a:moveTo>
                    <a:pt x="1185" y="117"/>
                  </a:moveTo>
                  <a:lnTo>
                    <a:pt x="1183" y="115"/>
                  </a:lnTo>
                  <a:lnTo>
                    <a:pt x="1174" y="113"/>
                  </a:lnTo>
                  <a:lnTo>
                    <a:pt x="1162" y="109"/>
                  </a:lnTo>
                  <a:lnTo>
                    <a:pt x="1145" y="102"/>
                  </a:lnTo>
                  <a:lnTo>
                    <a:pt x="1124" y="96"/>
                  </a:lnTo>
                  <a:lnTo>
                    <a:pt x="1101" y="88"/>
                  </a:lnTo>
                  <a:lnTo>
                    <a:pt x="1045" y="69"/>
                  </a:lnTo>
                  <a:lnTo>
                    <a:pt x="980" y="50"/>
                  </a:lnTo>
                  <a:lnTo>
                    <a:pt x="913" y="33"/>
                  </a:lnTo>
                  <a:lnTo>
                    <a:pt x="843" y="17"/>
                  </a:lnTo>
                  <a:lnTo>
                    <a:pt x="778" y="6"/>
                  </a:lnTo>
                  <a:lnTo>
                    <a:pt x="730" y="2"/>
                  </a:lnTo>
                  <a:lnTo>
                    <a:pt x="682" y="0"/>
                  </a:lnTo>
                  <a:lnTo>
                    <a:pt x="634" y="4"/>
                  </a:lnTo>
                  <a:lnTo>
                    <a:pt x="590" y="10"/>
                  </a:lnTo>
                  <a:lnTo>
                    <a:pt x="544" y="19"/>
                  </a:lnTo>
                  <a:lnTo>
                    <a:pt x="500" y="31"/>
                  </a:lnTo>
                  <a:lnTo>
                    <a:pt x="457" y="46"/>
                  </a:lnTo>
                  <a:lnTo>
                    <a:pt x="417" y="65"/>
                  </a:lnTo>
                  <a:lnTo>
                    <a:pt x="377" y="86"/>
                  </a:lnTo>
                  <a:lnTo>
                    <a:pt x="338" y="109"/>
                  </a:lnTo>
                  <a:lnTo>
                    <a:pt x="300" y="136"/>
                  </a:lnTo>
                  <a:lnTo>
                    <a:pt x="265" y="165"/>
                  </a:lnTo>
                  <a:lnTo>
                    <a:pt x="231" y="196"/>
                  </a:lnTo>
                  <a:lnTo>
                    <a:pt x="198" y="228"/>
                  </a:lnTo>
                  <a:lnTo>
                    <a:pt x="139" y="301"/>
                  </a:lnTo>
                  <a:lnTo>
                    <a:pt x="108" y="347"/>
                  </a:lnTo>
                  <a:lnTo>
                    <a:pt x="79" y="394"/>
                  </a:lnTo>
                  <a:lnTo>
                    <a:pt x="56" y="440"/>
                  </a:lnTo>
                  <a:lnTo>
                    <a:pt x="37" y="482"/>
                  </a:lnTo>
                  <a:lnTo>
                    <a:pt x="21" y="518"/>
                  </a:lnTo>
                  <a:lnTo>
                    <a:pt x="10" y="549"/>
                  </a:lnTo>
                  <a:lnTo>
                    <a:pt x="6" y="559"/>
                  </a:lnTo>
                  <a:lnTo>
                    <a:pt x="2" y="566"/>
                  </a:lnTo>
                  <a:lnTo>
                    <a:pt x="0" y="572"/>
                  </a:lnTo>
                  <a:lnTo>
                    <a:pt x="0" y="574"/>
                  </a:lnTo>
                  <a:lnTo>
                    <a:pt x="2" y="576"/>
                  </a:lnTo>
                  <a:lnTo>
                    <a:pt x="6" y="578"/>
                  </a:lnTo>
                  <a:lnTo>
                    <a:pt x="14" y="582"/>
                  </a:lnTo>
                  <a:lnTo>
                    <a:pt x="23" y="588"/>
                  </a:lnTo>
                  <a:lnTo>
                    <a:pt x="50" y="603"/>
                  </a:lnTo>
                  <a:lnTo>
                    <a:pt x="85" y="622"/>
                  </a:lnTo>
                  <a:lnTo>
                    <a:pt x="125" y="641"/>
                  </a:lnTo>
                  <a:lnTo>
                    <a:pt x="169" y="660"/>
                  </a:lnTo>
                  <a:lnTo>
                    <a:pt x="217" y="678"/>
                  </a:lnTo>
                  <a:lnTo>
                    <a:pt x="265" y="691"/>
                  </a:lnTo>
                  <a:lnTo>
                    <a:pt x="296" y="697"/>
                  </a:lnTo>
                  <a:lnTo>
                    <a:pt x="331" y="701"/>
                  </a:lnTo>
                  <a:lnTo>
                    <a:pt x="404" y="705"/>
                  </a:lnTo>
                  <a:lnTo>
                    <a:pt x="484" y="703"/>
                  </a:lnTo>
                  <a:lnTo>
                    <a:pt x="567" y="693"/>
                  </a:lnTo>
                  <a:lnTo>
                    <a:pt x="649" y="676"/>
                  </a:lnTo>
                  <a:lnTo>
                    <a:pt x="726" y="655"/>
                  </a:lnTo>
                  <a:lnTo>
                    <a:pt x="761" y="641"/>
                  </a:lnTo>
                  <a:lnTo>
                    <a:pt x="793" y="626"/>
                  </a:lnTo>
                  <a:lnTo>
                    <a:pt x="824" y="609"/>
                  </a:lnTo>
                  <a:lnTo>
                    <a:pt x="851" y="591"/>
                  </a:lnTo>
                  <a:lnTo>
                    <a:pt x="888" y="563"/>
                  </a:lnTo>
                  <a:lnTo>
                    <a:pt x="920" y="532"/>
                  </a:lnTo>
                  <a:lnTo>
                    <a:pt x="947" y="499"/>
                  </a:lnTo>
                  <a:lnTo>
                    <a:pt x="972" y="467"/>
                  </a:lnTo>
                  <a:lnTo>
                    <a:pt x="995" y="434"/>
                  </a:lnTo>
                  <a:lnTo>
                    <a:pt x="1016" y="399"/>
                  </a:lnTo>
                  <a:lnTo>
                    <a:pt x="1035" y="369"/>
                  </a:lnTo>
                  <a:lnTo>
                    <a:pt x="1053" y="338"/>
                  </a:lnTo>
                  <a:lnTo>
                    <a:pt x="1120" y="228"/>
                  </a:lnTo>
                  <a:lnTo>
                    <a:pt x="1185" y="117"/>
                  </a:lnTo>
                  <a:close/>
                </a:path>
              </a:pathLst>
            </a:custGeom>
            <a:solidFill>
              <a:srgbClr val="003300"/>
            </a:solidFill>
            <a:ln w="38100" cmpd="sng">
              <a:solidFill>
                <a:srgbClr val="003300"/>
              </a:solidFill>
              <a:round/>
              <a:headEnd/>
              <a:tailEnd/>
            </a:ln>
          </p:spPr>
          <p:txBody>
            <a:bodyPr/>
            <a:lstStyle/>
            <a:p>
              <a:endParaRPr lang="ja-JP" altLang="en-US"/>
            </a:p>
          </p:txBody>
        </p:sp>
        <p:sp>
          <p:nvSpPr>
            <p:cNvPr id="1074" name="Freeform 50"/>
            <p:cNvSpPr>
              <a:spLocks/>
            </p:cNvSpPr>
            <p:nvPr userDrawn="1"/>
          </p:nvSpPr>
          <p:spPr bwMode="auto">
            <a:xfrm>
              <a:off x="1236" y="827"/>
              <a:ext cx="99" cy="137"/>
            </a:xfrm>
            <a:custGeom>
              <a:avLst/>
              <a:gdLst/>
              <a:ahLst/>
              <a:cxnLst>
                <a:cxn ang="0">
                  <a:pos x="737" y="0"/>
                </a:cxn>
                <a:cxn ang="0">
                  <a:pos x="716" y="8"/>
                </a:cxn>
                <a:cxn ang="0">
                  <a:pos x="678" y="19"/>
                </a:cxn>
                <a:cxn ang="0">
                  <a:pos x="597" y="44"/>
                </a:cxn>
                <a:cxn ang="0">
                  <a:pos x="469" y="92"/>
                </a:cxn>
                <a:cxn ang="0">
                  <a:pos x="344" y="150"/>
                </a:cxn>
                <a:cxn ang="0">
                  <a:pos x="263" y="202"/>
                </a:cxn>
                <a:cxn ang="0">
                  <a:pos x="194" y="263"/>
                </a:cxn>
                <a:cxn ang="0">
                  <a:pos x="134" y="332"/>
                </a:cxn>
                <a:cxn ang="0">
                  <a:pos x="86" y="409"/>
                </a:cxn>
                <a:cxn ang="0">
                  <a:pos x="48" y="492"/>
                </a:cxn>
                <a:cxn ang="0">
                  <a:pos x="23" y="580"/>
                </a:cxn>
                <a:cxn ang="0">
                  <a:pos x="6" y="670"/>
                </a:cxn>
                <a:cxn ang="0">
                  <a:pos x="2" y="820"/>
                </a:cxn>
                <a:cxn ang="0">
                  <a:pos x="15" y="926"/>
                </a:cxn>
                <a:cxn ang="0">
                  <a:pos x="33" y="1010"/>
                </a:cxn>
                <a:cxn ang="0">
                  <a:pos x="44" y="1051"/>
                </a:cxn>
                <a:cxn ang="0">
                  <a:pos x="48" y="1064"/>
                </a:cxn>
                <a:cxn ang="0">
                  <a:pos x="56" y="1066"/>
                </a:cxn>
                <a:cxn ang="0">
                  <a:pos x="75" y="1064"/>
                </a:cxn>
                <a:cxn ang="0">
                  <a:pos x="144" y="1054"/>
                </a:cxn>
                <a:cxn ang="0">
                  <a:pos x="236" y="1037"/>
                </a:cxn>
                <a:cxn ang="0">
                  <a:pos x="330" y="1006"/>
                </a:cxn>
                <a:cxn ang="0">
                  <a:pos x="388" y="978"/>
                </a:cxn>
                <a:cxn ang="0">
                  <a:pos x="515" y="887"/>
                </a:cxn>
                <a:cxn ang="0">
                  <a:pos x="632" y="770"/>
                </a:cxn>
                <a:cxn ang="0">
                  <a:pos x="703" y="674"/>
                </a:cxn>
                <a:cxn ang="0">
                  <a:pos x="735" y="613"/>
                </a:cxn>
                <a:cxn ang="0">
                  <a:pos x="759" y="536"/>
                </a:cxn>
                <a:cxn ang="0">
                  <a:pos x="772" y="407"/>
                </a:cxn>
                <a:cxn ang="0">
                  <a:pos x="760" y="258"/>
                </a:cxn>
                <a:cxn ang="0">
                  <a:pos x="739" y="0"/>
                </a:cxn>
              </a:cxnLst>
              <a:rect l="0" t="0" r="r" b="b"/>
              <a:pathLst>
                <a:path w="772" h="1066">
                  <a:moveTo>
                    <a:pt x="739" y="0"/>
                  </a:moveTo>
                  <a:lnTo>
                    <a:pt x="737" y="0"/>
                  </a:lnTo>
                  <a:lnTo>
                    <a:pt x="728" y="4"/>
                  </a:lnTo>
                  <a:lnTo>
                    <a:pt x="716" y="8"/>
                  </a:lnTo>
                  <a:lnTo>
                    <a:pt x="699" y="12"/>
                  </a:lnTo>
                  <a:lnTo>
                    <a:pt x="678" y="19"/>
                  </a:lnTo>
                  <a:lnTo>
                    <a:pt x="653" y="27"/>
                  </a:lnTo>
                  <a:lnTo>
                    <a:pt x="597" y="44"/>
                  </a:lnTo>
                  <a:lnTo>
                    <a:pt x="534" y="67"/>
                  </a:lnTo>
                  <a:lnTo>
                    <a:pt x="469" y="92"/>
                  </a:lnTo>
                  <a:lnTo>
                    <a:pt x="403" y="121"/>
                  </a:lnTo>
                  <a:lnTo>
                    <a:pt x="344" y="150"/>
                  </a:lnTo>
                  <a:lnTo>
                    <a:pt x="301" y="175"/>
                  </a:lnTo>
                  <a:lnTo>
                    <a:pt x="263" y="202"/>
                  </a:lnTo>
                  <a:lnTo>
                    <a:pt x="227" y="233"/>
                  </a:lnTo>
                  <a:lnTo>
                    <a:pt x="194" y="263"/>
                  </a:lnTo>
                  <a:lnTo>
                    <a:pt x="163" y="298"/>
                  </a:lnTo>
                  <a:lnTo>
                    <a:pt x="134" y="332"/>
                  </a:lnTo>
                  <a:lnTo>
                    <a:pt x="109" y="371"/>
                  </a:lnTo>
                  <a:lnTo>
                    <a:pt x="86" y="409"/>
                  </a:lnTo>
                  <a:lnTo>
                    <a:pt x="65" y="450"/>
                  </a:lnTo>
                  <a:lnTo>
                    <a:pt x="48" y="492"/>
                  </a:lnTo>
                  <a:lnTo>
                    <a:pt x="35" y="536"/>
                  </a:lnTo>
                  <a:lnTo>
                    <a:pt x="23" y="580"/>
                  </a:lnTo>
                  <a:lnTo>
                    <a:pt x="13" y="624"/>
                  </a:lnTo>
                  <a:lnTo>
                    <a:pt x="6" y="670"/>
                  </a:lnTo>
                  <a:lnTo>
                    <a:pt x="0" y="764"/>
                  </a:lnTo>
                  <a:lnTo>
                    <a:pt x="2" y="820"/>
                  </a:lnTo>
                  <a:lnTo>
                    <a:pt x="8" y="874"/>
                  </a:lnTo>
                  <a:lnTo>
                    <a:pt x="15" y="926"/>
                  </a:lnTo>
                  <a:lnTo>
                    <a:pt x="25" y="970"/>
                  </a:lnTo>
                  <a:lnTo>
                    <a:pt x="33" y="1010"/>
                  </a:lnTo>
                  <a:lnTo>
                    <a:pt x="40" y="1039"/>
                  </a:lnTo>
                  <a:lnTo>
                    <a:pt x="44" y="1051"/>
                  </a:lnTo>
                  <a:lnTo>
                    <a:pt x="46" y="1058"/>
                  </a:lnTo>
                  <a:lnTo>
                    <a:pt x="48" y="1064"/>
                  </a:lnTo>
                  <a:lnTo>
                    <a:pt x="48" y="1066"/>
                  </a:lnTo>
                  <a:lnTo>
                    <a:pt x="56" y="1066"/>
                  </a:lnTo>
                  <a:lnTo>
                    <a:pt x="63" y="1064"/>
                  </a:lnTo>
                  <a:lnTo>
                    <a:pt x="75" y="1064"/>
                  </a:lnTo>
                  <a:lnTo>
                    <a:pt x="106" y="1060"/>
                  </a:lnTo>
                  <a:lnTo>
                    <a:pt x="144" y="1054"/>
                  </a:lnTo>
                  <a:lnTo>
                    <a:pt x="188" y="1047"/>
                  </a:lnTo>
                  <a:lnTo>
                    <a:pt x="236" y="1037"/>
                  </a:lnTo>
                  <a:lnTo>
                    <a:pt x="284" y="1024"/>
                  </a:lnTo>
                  <a:lnTo>
                    <a:pt x="330" y="1006"/>
                  </a:lnTo>
                  <a:lnTo>
                    <a:pt x="359" y="993"/>
                  </a:lnTo>
                  <a:lnTo>
                    <a:pt x="388" y="978"/>
                  </a:lnTo>
                  <a:lnTo>
                    <a:pt x="451" y="937"/>
                  </a:lnTo>
                  <a:lnTo>
                    <a:pt x="515" y="887"/>
                  </a:lnTo>
                  <a:lnTo>
                    <a:pt x="576" y="830"/>
                  </a:lnTo>
                  <a:lnTo>
                    <a:pt x="632" y="770"/>
                  </a:lnTo>
                  <a:lnTo>
                    <a:pt x="682" y="707"/>
                  </a:lnTo>
                  <a:lnTo>
                    <a:pt x="703" y="674"/>
                  </a:lnTo>
                  <a:lnTo>
                    <a:pt x="720" y="643"/>
                  </a:lnTo>
                  <a:lnTo>
                    <a:pt x="735" y="613"/>
                  </a:lnTo>
                  <a:lnTo>
                    <a:pt x="747" y="582"/>
                  </a:lnTo>
                  <a:lnTo>
                    <a:pt x="759" y="536"/>
                  </a:lnTo>
                  <a:lnTo>
                    <a:pt x="768" y="492"/>
                  </a:lnTo>
                  <a:lnTo>
                    <a:pt x="772" y="407"/>
                  </a:lnTo>
                  <a:lnTo>
                    <a:pt x="768" y="330"/>
                  </a:lnTo>
                  <a:lnTo>
                    <a:pt x="760" y="258"/>
                  </a:lnTo>
                  <a:lnTo>
                    <a:pt x="749" y="129"/>
                  </a:lnTo>
                  <a:lnTo>
                    <a:pt x="739" y="0"/>
                  </a:lnTo>
                  <a:close/>
                </a:path>
              </a:pathLst>
            </a:custGeom>
            <a:solidFill>
              <a:srgbClr val="003300"/>
            </a:solidFill>
            <a:ln w="38100" cmpd="sng">
              <a:solidFill>
                <a:srgbClr val="003300"/>
              </a:solidFill>
              <a:round/>
              <a:headEnd/>
              <a:tailEnd/>
            </a:ln>
          </p:spPr>
          <p:txBody>
            <a:bodyPr/>
            <a:lstStyle/>
            <a:p>
              <a:endParaRPr lang="ja-JP" altLang="en-US"/>
            </a:p>
          </p:txBody>
        </p:sp>
        <p:sp>
          <p:nvSpPr>
            <p:cNvPr id="1075" name="Freeform 51"/>
            <p:cNvSpPr>
              <a:spLocks/>
            </p:cNvSpPr>
            <p:nvPr userDrawn="1"/>
          </p:nvSpPr>
          <p:spPr bwMode="auto">
            <a:xfrm>
              <a:off x="1079" y="1129"/>
              <a:ext cx="58" cy="60"/>
            </a:xfrm>
            <a:custGeom>
              <a:avLst/>
              <a:gdLst/>
              <a:ahLst/>
              <a:cxnLst>
                <a:cxn ang="0">
                  <a:pos x="313" y="0"/>
                </a:cxn>
                <a:cxn ang="0">
                  <a:pos x="342" y="29"/>
                </a:cxn>
                <a:cxn ang="0">
                  <a:pos x="384" y="69"/>
                </a:cxn>
                <a:cxn ang="0">
                  <a:pos x="426" y="110"/>
                </a:cxn>
                <a:cxn ang="0">
                  <a:pos x="457" y="136"/>
                </a:cxn>
                <a:cxn ang="0">
                  <a:pos x="441" y="156"/>
                </a:cxn>
                <a:cxn ang="0">
                  <a:pos x="426" y="148"/>
                </a:cxn>
                <a:cxn ang="0">
                  <a:pos x="413" y="134"/>
                </a:cxn>
                <a:cxn ang="0">
                  <a:pos x="401" y="131"/>
                </a:cxn>
                <a:cxn ang="0">
                  <a:pos x="380" y="144"/>
                </a:cxn>
                <a:cxn ang="0">
                  <a:pos x="345" y="179"/>
                </a:cxn>
                <a:cxn ang="0">
                  <a:pos x="203" y="326"/>
                </a:cxn>
                <a:cxn ang="0">
                  <a:pos x="161" y="373"/>
                </a:cxn>
                <a:cxn ang="0">
                  <a:pos x="138" y="401"/>
                </a:cxn>
                <a:cxn ang="0">
                  <a:pos x="138" y="417"/>
                </a:cxn>
                <a:cxn ang="0">
                  <a:pos x="146" y="426"/>
                </a:cxn>
                <a:cxn ang="0">
                  <a:pos x="163" y="446"/>
                </a:cxn>
                <a:cxn ang="0">
                  <a:pos x="148" y="467"/>
                </a:cxn>
                <a:cxn ang="0">
                  <a:pos x="132" y="453"/>
                </a:cxn>
                <a:cxn ang="0">
                  <a:pos x="96" y="419"/>
                </a:cxn>
                <a:cxn ang="0">
                  <a:pos x="50" y="375"/>
                </a:cxn>
                <a:cxn ang="0">
                  <a:pos x="13" y="342"/>
                </a:cxn>
                <a:cxn ang="0">
                  <a:pos x="0" y="326"/>
                </a:cxn>
                <a:cxn ang="0">
                  <a:pos x="19" y="309"/>
                </a:cxn>
                <a:cxn ang="0">
                  <a:pos x="40" y="326"/>
                </a:cxn>
                <a:cxn ang="0">
                  <a:pos x="50" y="332"/>
                </a:cxn>
                <a:cxn ang="0">
                  <a:pos x="65" y="332"/>
                </a:cxn>
                <a:cxn ang="0">
                  <a:pos x="92" y="307"/>
                </a:cxn>
                <a:cxn ang="0">
                  <a:pos x="136" y="263"/>
                </a:cxn>
                <a:cxn ang="0">
                  <a:pos x="276" y="113"/>
                </a:cxn>
                <a:cxn ang="0">
                  <a:pos x="311" y="77"/>
                </a:cxn>
                <a:cxn ang="0">
                  <a:pos x="322" y="58"/>
                </a:cxn>
                <a:cxn ang="0">
                  <a:pos x="317" y="46"/>
                </a:cxn>
                <a:cxn ang="0">
                  <a:pos x="294" y="21"/>
                </a:cxn>
                <a:cxn ang="0">
                  <a:pos x="309" y="0"/>
                </a:cxn>
              </a:cxnLst>
              <a:rect l="0" t="0" r="r" b="b"/>
              <a:pathLst>
                <a:path w="457" h="467">
                  <a:moveTo>
                    <a:pt x="309" y="0"/>
                  </a:moveTo>
                  <a:lnTo>
                    <a:pt x="313" y="0"/>
                  </a:lnTo>
                  <a:lnTo>
                    <a:pt x="326" y="14"/>
                  </a:lnTo>
                  <a:lnTo>
                    <a:pt x="342" y="29"/>
                  </a:lnTo>
                  <a:lnTo>
                    <a:pt x="361" y="48"/>
                  </a:lnTo>
                  <a:lnTo>
                    <a:pt x="384" y="69"/>
                  </a:lnTo>
                  <a:lnTo>
                    <a:pt x="407" y="90"/>
                  </a:lnTo>
                  <a:lnTo>
                    <a:pt x="426" y="110"/>
                  </a:lnTo>
                  <a:lnTo>
                    <a:pt x="443" y="123"/>
                  </a:lnTo>
                  <a:lnTo>
                    <a:pt x="457" y="136"/>
                  </a:lnTo>
                  <a:lnTo>
                    <a:pt x="457" y="140"/>
                  </a:lnTo>
                  <a:lnTo>
                    <a:pt x="441" y="156"/>
                  </a:lnTo>
                  <a:lnTo>
                    <a:pt x="438" y="158"/>
                  </a:lnTo>
                  <a:lnTo>
                    <a:pt x="426" y="148"/>
                  </a:lnTo>
                  <a:lnTo>
                    <a:pt x="418" y="140"/>
                  </a:lnTo>
                  <a:lnTo>
                    <a:pt x="413" y="134"/>
                  </a:lnTo>
                  <a:lnTo>
                    <a:pt x="409" y="133"/>
                  </a:lnTo>
                  <a:lnTo>
                    <a:pt x="401" y="131"/>
                  </a:lnTo>
                  <a:lnTo>
                    <a:pt x="392" y="134"/>
                  </a:lnTo>
                  <a:lnTo>
                    <a:pt x="380" y="144"/>
                  </a:lnTo>
                  <a:lnTo>
                    <a:pt x="365" y="158"/>
                  </a:lnTo>
                  <a:lnTo>
                    <a:pt x="345" y="179"/>
                  </a:lnTo>
                  <a:lnTo>
                    <a:pt x="320" y="204"/>
                  </a:lnTo>
                  <a:lnTo>
                    <a:pt x="203" y="326"/>
                  </a:lnTo>
                  <a:lnTo>
                    <a:pt x="180" y="351"/>
                  </a:lnTo>
                  <a:lnTo>
                    <a:pt x="161" y="373"/>
                  </a:lnTo>
                  <a:lnTo>
                    <a:pt x="148" y="390"/>
                  </a:lnTo>
                  <a:lnTo>
                    <a:pt x="138" y="401"/>
                  </a:lnTo>
                  <a:lnTo>
                    <a:pt x="136" y="409"/>
                  </a:lnTo>
                  <a:lnTo>
                    <a:pt x="138" y="417"/>
                  </a:lnTo>
                  <a:lnTo>
                    <a:pt x="140" y="421"/>
                  </a:lnTo>
                  <a:lnTo>
                    <a:pt x="146" y="426"/>
                  </a:lnTo>
                  <a:lnTo>
                    <a:pt x="153" y="436"/>
                  </a:lnTo>
                  <a:lnTo>
                    <a:pt x="163" y="446"/>
                  </a:lnTo>
                  <a:lnTo>
                    <a:pt x="163" y="449"/>
                  </a:lnTo>
                  <a:lnTo>
                    <a:pt x="148" y="467"/>
                  </a:lnTo>
                  <a:lnTo>
                    <a:pt x="144" y="467"/>
                  </a:lnTo>
                  <a:lnTo>
                    <a:pt x="132" y="453"/>
                  </a:lnTo>
                  <a:lnTo>
                    <a:pt x="115" y="438"/>
                  </a:lnTo>
                  <a:lnTo>
                    <a:pt x="96" y="419"/>
                  </a:lnTo>
                  <a:lnTo>
                    <a:pt x="73" y="396"/>
                  </a:lnTo>
                  <a:lnTo>
                    <a:pt x="50" y="375"/>
                  </a:lnTo>
                  <a:lnTo>
                    <a:pt x="31" y="357"/>
                  </a:lnTo>
                  <a:lnTo>
                    <a:pt x="13" y="342"/>
                  </a:lnTo>
                  <a:lnTo>
                    <a:pt x="0" y="330"/>
                  </a:lnTo>
                  <a:lnTo>
                    <a:pt x="0" y="326"/>
                  </a:lnTo>
                  <a:lnTo>
                    <a:pt x="15" y="309"/>
                  </a:lnTo>
                  <a:lnTo>
                    <a:pt x="19" y="309"/>
                  </a:lnTo>
                  <a:lnTo>
                    <a:pt x="31" y="319"/>
                  </a:lnTo>
                  <a:lnTo>
                    <a:pt x="40" y="326"/>
                  </a:lnTo>
                  <a:lnTo>
                    <a:pt x="46" y="330"/>
                  </a:lnTo>
                  <a:lnTo>
                    <a:pt x="50" y="332"/>
                  </a:lnTo>
                  <a:lnTo>
                    <a:pt x="57" y="336"/>
                  </a:lnTo>
                  <a:lnTo>
                    <a:pt x="65" y="332"/>
                  </a:lnTo>
                  <a:lnTo>
                    <a:pt x="77" y="323"/>
                  </a:lnTo>
                  <a:lnTo>
                    <a:pt x="92" y="307"/>
                  </a:lnTo>
                  <a:lnTo>
                    <a:pt x="113" y="288"/>
                  </a:lnTo>
                  <a:lnTo>
                    <a:pt x="136" y="263"/>
                  </a:lnTo>
                  <a:lnTo>
                    <a:pt x="253" y="140"/>
                  </a:lnTo>
                  <a:lnTo>
                    <a:pt x="276" y="113"/>
                  </a:lnTo>
                  <a:lnTo>
                    <a:pt x="296" y="94"/>
                  </a:lnTo>
                  <a:lnTo>
                    <a:pt x="311" y="77"/>
                  </a:lnTo>
                  <a:lnTo>
                    <a:pt x="319" y="65"/>
                  </a:lnTo>
                  <a:lnTo>
                    <a:pt x="322" y="58"/>
                  </a:lnTo>
                  <a:lnTo>
                    <a:pt x="319" y="48"/>
                  </a:lnTo>
                  <a:lnTo>
                    <a:pt x="317" y="46"/>
                  </a:lnTo>
                  <a:lnTo>
                    <a:pt x="313" y="40"/>
                  </a:lnTo>
                  <a:lnTo>
                    <a:pt x="294" y="21"/>
                  </a:lnTo>
                  <a:lnTo>
                    <a:pt x="294" y="15"/>
                  </a:lnTo>
                  <a:lnTo>
                    <a:pt x="309" y="0"/>
                  </a:lnTo>
                  <a:close/>
                </a:path>
              </a:pathLst>
            </a:custGeom>
            <a:solidFill>
              <a:srgbClr val="003300"/>
            </a:solidFill>
            <a:ln w="38100" cmpd="sng">
              <a:solidFill>
                <a:srgbClr val="003300"/>
              </a:solidFill>
              <a:round/>
              <a:headEnd/>
              <a:tailEnd/>
            </a:ln>
          </p:spPr>
          <p:txBody>
            <a:bodyPr/>
            <a:lstStyle/>
            <a:p>
              <a:endParaRPr lang="ja-JP" altLang="en-US"/>
            </a:p>
          </p:txBody>
        </p:sp>
        <p:sp>
          <p:nvSpPr>
            <p:cNvPr id="1076" name="Freeform 52"/>
            <p:cNvSpPr>
              <a:spLocks/>
            </p:cNvSpPr>
            <p:nvPr userDrawn="1"/>
          </p:nvSpPr>
          <p:spPr bwMode="auto">
            <a:xfrm>
              <a:off x="1014" y="1057"/>
              <a:ext cx="68" cy="57"/>
            </a:xfrm>
            <a:custGeom>
              <a:avLst/>
              <a:gdLst/>
              <a:ahLst/>
              <a:cxnLst>
                <a:cxn ang="0">
                  <a:pos x="25" y="52"/>
                </a:cxn>
                <a:cxn ang="0">
                  <a:pos x="100" y="27"/>
                </a:cxn>
                <a:cxn ang="0">
                  <a:pos x="111" y="48"/>
                </a:cxn>
                <a:cxn ang="0">
                  <a:pos x="92" y="60"/>
                </a:cxn>
                <a:cxn ang="0">
                  <a:pos x="71" y="70"/>
                </a:cxn>
                <a:cxn ang="0">
                  <a:pos x="57" y="83"/>
                </a:cxn>
                <a:cxn ang="0">
                  <a:pos x="61" y="102"/>
                </a:cxn>
                <a:cxn ang="0">
                  <a:pos x="69" y="131"/>
                </a:cxn>
                <a:cxn ang="0">
                  <a:pos x="92" y="194"/>
                </a:cxn>
                <a:cxn ang="0">
                  <a:pos x="119" y="185"/>
                </a:cxn>
                <a:cxn ang="0">
                  <a:pos x="176" y="164"/>
                </a:cxn>
                <a:cxn ang="0">
                  <a:pos x="380" y="89"/>
                </a:cxn>
                <a:cxn ang="0">
                  <a:pos x="426" y="70"/>
                </a:cxn>
                <a:cxn ang="0">
                  <a:pos x="445" y="58"/>
                </a:cxn>
                <a:cxn ang="0">
                  <a:pos x="447" y="45"/>
                </a:cxn>
                <a:cxn ang="0">
                  <a:pos x="441" y="25"/>
                </a:cxn>
                <a:cxn ang="0">
                  <a:pos x="438" y="8"/>
                </a:cxn>
                <a:cxn ang="0">
                  <a:pos x="465" y="2"/>
                </a:cxn>
                <a:cxn ang="0">
                  <a:pos x="476" y="41"/>
                </a:cxn>
                <a:cxn ang="0">
                  <a:pos x="495" y="96"/>
                </a:cxn>
                <a:cxn ang="0">
                  <a:pos x="516" y="152"/>
                </a:cxn>
                <a:cxn ang="0">
                  <a:pos x="532" y="189"/>
                </a:cxn>
                <a:cxn ang="0">
                  <a:pos x="509" y="200"/>
                </a:cxn>
                <a:cxn ang="0">
                  <a:pos x="499" y="185"/>
                </a:cxn>
                <a:cxn ang="0">
                  <a:pos x="491" y="168"/>
                </a:cxn>
                <a:cxn ang="0">
                  <a:pos x="482" y="158"/>
                </a:cxn>
                <a:cxn ang="0">
                  <a:pos x="459" y="162"/>
                </a:cxn>
                <a:cxn ang="0">
                  <a:pos x="413" y="175"/>
                </a:cxn>
                <a:cxn ang="0">
                  <a:pos x="209" y="250"/>
                </a:cxn>
                <a:cxn ang="0">
                  <a:pos x="150" y="273"/>
                </a:cxn>
                <a:cxn ang="0">
                  <a:pos x="125" y="283"/>
                </a:cxn>
                <a:cxn ang="0">
                  <a:pos x="150" y="350"/>
                </a:cxn>
                <a:cxn ang="0">
                  <a:pos x="163" y="381"/>
                </a:cxn>
                <a:cxn ang="0">
                  <a:pos x="175" y="392"/>
                </a:cxn>
                <a:cxn ang="0">
                  <a:pos x="196" y="390"/>
                </a:cxn>
                <a:cxn ang="0">
                  <a:pos x="234" y="383"/>
                </a:cxn>
                <a:cxn ang="0">
                  <a:pos x="238" y="406"/>
                </a:cxn>
                <a:cxn ang="0">
                  <a:pos x="144" y="446"/>
                </a:cxn>
                <a:cxn ang="0">
                  <a:pos x="138" y="438"/>
                </a:cxn>
                <a:cxn ang="0">
                  <a:pos x="132" y="415"/>
                </a:cxn>
                <a:cxn ang="0">
                  <a:pos x="121" y="383"/>
                </a:cxn>
                <a:cxn ang="0">
                  <a:pos x="105" y="340"/>
                </a:cxn>
                <a:cxn ang="0">
                  <a:pos x="50" y="191"/>
                </a:cxn>
                <a:cxn ang="0">
                  <a:pos x="19" y="108"/>
                </a:cxn>
                <a:cxn ang="0">
                  <a:pos x="4" y="71"/>
                </a:cxn>
                <a:cxn ang="0">
                  <a:pos x="2" y="58"/>
                </a:cxn>
              </a:cxnLst>
              <a:rect l="0" t="0" r="r" b="b"/>
              <a:pathLst>
                <a:path w="532" h="446">
                  <a:moveTo>
                    <a:pt x="2" y="58"/>
                  </a:moveTo>
                  <a:lnTo>
                    <a:pt x="25" y="52"/>
                  </a:lnTo>
                  <a:lnTo>
                    <a:pt x="50" y="45"/>
                  </a:lnTo>
                  <a:lnTo>
                    <a:pt x="100" y="27"/>
                  </a:lnTo>
                  <a:lnTo>
                    <a:pt x="104" y="29"/>
                  </a:lnTo>
                  <a:lnTo>
                    <a:pt x="111" y="48"/>
                  </a:lnTo>
                  <a:lnTo>
                    <a:pt x="109" y="52"/>
                  </a:lnTo>
                  <a:lnTo>
                    <a:pt x="92" y="60"/>
                  </a:lnTo>
                  <a:lnTo>
                    <a:pt x="79" y="66"/>
                  </a:lnTo>
                  <a:lnTo>
                    <a:pt x="71" y="70"/>
                  </a:lnTo>
                  <a:lnTo>
                    <a:pt x="65" y="73"/>
                  </a:lnTo>
                  <a:lnTo>
                    <a:pt x="57" y="83"/>
                  </a:lnTo>
                  <a:lnTo>
                    <a:pt x="59" y="96"/>
                  </a:lnTo>
                  <a:lnTo>
                    <a:pt x="61" y="102"/>
                  </a:lnTo>
                  <a:lnTo>
                    <a:pt x="63" y="114"/>
                  </a:lnTo>
                  <a:lnTo>
                    <a:pt x="69" y="131"/>
                  </a:lnTo>
                  <a:lnTo>
                    <a:pt x="79" y="154"/>
                  </a:lnTo>
                  <a:lnTo>
                    <a:pt x="92" y="194"/>
                  </a:lnTo>
                  <a:lnTo>
                    <a:pt x="102" y="191"/>
                  </a:lnTo>
                  <a:lnTo>
                    <a:pt x="119" y="185"/>
                  </a:lnTo>
                  <a:lnTo>
                    <a:pt x="144" y="177"/>
                  </a:lnTo>
                  <a:lnTo>
                    <a:pt x="176" y="164"/>
                  </a:lnTo>
                  <a:lnTo>
                    <a:pt x="347" y="102"/>
                  </a:lnTo>
                  <a:lnTo>
                    <a:pt x="380" y="89"/>
                  </a:lnTo>
                  <a:lnTo>
                    <a:pt x="407" y="79"/>
                  </a:lnTo>
                  <a:lnTo>
                    <a:pt x="426" y="70"/>
                  </a:lnTo>
                  <a:lnTo>
                    <a:pt x="440" y="64"/>
                  </a:lnTo>
                  <a:lnTo>
                    <a:pt x="445" y="58"/>
                  </a:lnTo>
                  <a:lnTo>
                    <a:pt x="447" y="48"/>
                  </a:lnTo>
                  <a:lnTo>
                    <a:pt x="447" y="45"/>
                  </a:lnTo>
                  <a:lnTo>
                    <a:pt x="445" y="37"/>
                  </a:lnTo>
                  <a:lnTo>
                    <a:pt x="441" y="25"/>
                  </a:lnTo>
                  <a:lnTo>
                    <a:pt x="438" y="12"/>
                  </a:lnTo>
                  <a:lnTo>
                    <a:pt x="438" y="8"/>
                  </a:lnTo>
                  <a:lnTo>
                    <a:pt x="459" y="0"/>
                  </a:lnTo>
                  <a:lnTo>
                    <a:pt x="465" y="2"/>
                  </a:lnTo>
                  <a:lnTo>
                    <a:pt x="470" y="20"/>
                  </a:lnTo>
                  <a:lnTo>
                    <a:pt x="476" y="41"/>
                  </a:lnTo>
                  <a:lnTo>
                    <a:pt x="486" y="68"/>
                  </a:lnTo>
                  <a:lnTo>
                    <a:pt x="495" y="96"/>
                  </a:lnTo>
                  <a:lnTo>
                    <a:pt x="507" y="125"/>
                  </a:lnTo>
                  <a:lnTo>
                    <a:pt x="516" y="152"/>
                  </a:lnTo>
                  <a:lnTo>
                    <a:pt x="524" y="171"/>
                  </a:lnTo>
                  <a:lnTo>
                    <a:pt x="532" y="189"/>
                  </a:lnTo>
                  <a:lnTo>
                    <a:pt x="530" y="192"/>
                  </a:lnTo>
                  <a:lnTo>
                    <a:pt x="509" y="200"/>
                  </a:lnTo>
                  <a:lnTo>
                    <a:pt x="505" y="198"/>
                  </a:lnTo>
                  <a:lnTo>
                    <a:pt x="499" y="185"/>
                  </a:lnTo>
                  <a:lnTo>
                    <a:pt x="495" y="173"/>
                  </a:lnTo>
                  <a:lnTo>
                    <a:pt x="491" y="168"/>
                  </a:lnTo>
                  <a:lnTo>
                    <a:pt x="489" y="164"/>
                  </a:lnTo>
                  <a:lnTo>
                    <a:pt x="482" y="158"/>
                  </a:lnTo>
                  <a:lnTo>
                    <a:pt x="474" y="158"/>
                  </a:lnTo>
                  <a:lnTo>
                    <a:pt x="459" y="162"/>
                  </a:lnTo>
                  <a:lnTo>
                    <a:pt x="440" y="168"/>
                  </a:lnTo>
                  <a:lnTo>
                    <a:pt x="413" y="175"/>
                  </a:lnTo>
                  <a:lnTo>
                    <a:pt x="380" y="187"/>
                  </a:lnTo>
                  <a:lnTo>
                    <a:pt x="209" y="250"/>
                  </a:lnTo>
                  <a:lnTo>
                    <a:pt x="176" y="264"/>
                  </a:lnTo>
                  <a:lnTo>
                    <a:pt x="150" y="273"/>
                  </a:lnTo>
                  <a:lnTo>
                    <a:pt x="132" y="279"/>
                  </a:lnTo>
                  <a:lnTo>
                    <a:pt x="125" y="283"/>
                  </a:lnTo>
                  <a:lnTo>
                    <a:pt x="142" y="325"/>
                  </a:lnTo>
                  <a:lnTo>
                    <a:pt x="150" y="350"/>
                  </a:lnTo>
                  <a:lnTo>
                    <a:pt x="157" y="369"/>
                  </a:lnTo>
                  <a:lnTo>
                    <a:pt x="163" y="381"/>
                  </a:lnTo>
                  <a:lnTo>
                    <a:pt x="167" y="388"/>
                  </a:lnTo>
                  <a:lnTo>
                    <a:pt x="175" y="392"/>
                  </a:lnTo>
                  <a:lnTo>
                    <a:pt x="182" y="392"/>
                  </a:lnTo>
                  <a:lnTo>
                    <a:pt x="196" y="390"/>
                  </a:lnTo>
                  <a:lnTo>
                    <a:pt x="228" y="381"/>
                  </a:lnTo>
                  <a:lnTo>
                    <a:pt x="234" y="383"/>
                  </a:lnTo>
                  <a:lnTo>
                    <a:pt x="240" y="402"/>
                  </a:lnTo>
                  <a:lnTo>
                    <a:pt x="238" y="406"/>
                  </a:lnTo>
                  <a:lnTo>
                    <a:pt x="188" y="425"/>
                  </a:lnTo>
                  <a:lnTo>
                    <a:pt x="144" y="446"/>
                  </a:lnTo>
                  <a:lnTo>
                    <a:pt x="140" y="444"/>
                  </a:lnTo>
                  <a:lnTo>
                    <a:pt x="138" y="438"/>
                  </a:lnTo>
                  <a:lnTo>
                    <a:pt x="136" y="429"/>
                  </a:lnTo>
                  <a:lnTo>
                    <a:pt x="132" y="415"/>
                  </a:lnTo>
                  <a:lnTo>
                    <a:pt x="127" y="402"/>
                  </a:lnTo>
                  <a:lnTo>
                    <a:pt x="121" y="383"/>
                  </a:lnTo>
                  <a:lnTo>
                    <a:pt x="113" y="363"/>
                  </a:lnTo>
                  <a:lnTo>
                    <a:pt x="105" y="340"/>
                  </a:lnTo>
                  <a:lnTo>
                    <a:pt x="96" y="313"/>
                  </a:lnTo>
                  <a:lnTo>
                    <a:pt x="50" y="191"/>
                  </a:lnTo>
                  <a:lnTo>
                    <a:pt x="32" y="144"/>
                  </a:lnTo>
                  <a:lnTo>
                    <a:pt x="19" y="108"/>
                  </a:lnTo>
                  <a:lnTo>
                    <a:pt x="8" y="81"/>
                  </a:lnTo>
                  <a:lnTo>
                    <a:pt x="4" y="71"/>
                  </a:lnTo>
                  <a:lnTo>
                    <a:pt x="0" y="64"/>
                  </a:lnTo>
                  <a:lnTo>
                    <a:pt x="2" y="58"/>
                  </a:lnTo>
                  <a:close/>
                </a:path>
              </a:pathLst>
            </a:custGeom>
            <a:solidFill>
              <a:srgbClr val="003300"/>
            </a:solidFill>
            <a:ln w="38100" cmpd="sng">
              <a:solidFill>
                <a:srgbClr val="003300"/>
              </a:solidFill>
              <a:round/>
              <a:headEnd/>
              <a:tailEnd/>
            </a:ln>
          </p:spPr>
          <p:txBody>
            <a:bodyPr/>
            <a:lstStyle/>
            <a:p>
              <a:endParaRPr lang="ja-JP" altLang="en-US"/>
            </a:p>
          </p:txBody>
        </p:sp>
        <p:sp>
          <p:nvSpPr>
            <p:cNvPr id="1077" name="Freeform 53"/>
            <p:cNvSpPr>
              <a:spLocks/>
            </p:cNvSpPr>
            <p:nvPr userDrawn="1"/>
          </p:nvSpPr>
          <p:spPr bwMode="auto">
            <a:xfrm>
              <a:off x="1073" y="876"/>
              <a:ext cx="56" cy="64"/>
            </a:xfrm>
            <a:custGeom>
              <a:avLst/>
              <a:gdLst/>
              <a:ahLst/>
              <a:cxnLst>
                <a:cxn ang="0">
                  <a:pos x="407" y="198"/>
                </a:cxn>
                <a:cxn ang="0">
                  <a:pos x="430" y="242"/>
                </a:cxn>
                <a:cxn ang="0">
                  <a:pos x="438" y="288"/>
                </a:cxn>
                <a:cxn ang="0">
                  <a:pos x="434" y="331"/>
                </a:cxn>
                <a:cxn ang="0">
                  <a:pos x="405" y="392"/>
                </a:cxn>
                <a:cxn ang="0">
                  <a:pos x="372" y="430"/>
                </a:cxn>
                <a:cxn ang="0">
                  <a:pos x="320" y="473"/>
                </a:cxn>
                <a:cxn ang="0">
                  <a:pos x="257" y="503"/>
                </a:cxn>
                <a:cxn ang="0">
                  <a:pos x="238" y="484"/>
                </a:cxn>
                <a:cxn ang="0">
                  <a:pos x="203" y="446"/>
                </a:cxn>
                <a:cxn ang="0">
                  <a:pos x="180" y="417"/>
                </a:cxn>
                <a:cxn ang="0">
                  <a:pos x="199" y="404"/>
                </a:cxn>
                <a:cxn ang="0">
                  <a:pos x="221" y="423"/>
                </a:cxn>
                <a:cxn ang="0">
                  <a:pos x="267" y="440"/>
                </a:cxn>
                <a:cxn ang="0">
                  <a:pos x="326" y="419"/>
                </a:cxn>
                <a:cxn ang="0">
                  <a:pos x="370" y="375"/>
                </a:cxn>
                <a:cxn ang="0">
                  <a:pos x="386" y="329"/>
                </a:cxn>
                <a:cxn ang="0">
                  <a:pos x="372" y="281"/>
                </a:cxn>
                <a:cxn ang="0">
                  <a:pos x="342" y="250"/>
                </a:cxn>
                <a:cxn ang="0">
                  <a:pos x="307" y="242"/>
                </a:cxn>
                <a:cxn ang="0">
                  <a:pos x="269" y="256"/>
                </a:cxn>
                <a:cxn ang="0">
                  <a:pos x="242" y="275"/>
                </a:cxn>
                <a:cxn ang="0">
                  <a:pos x="182" y="315"/>
                </a:cxn>
                <a:cxn ang="0">
                  <a:pos x="140" y="333"/>
                </a:cxn>
                <a:cxn ang="0">
                  <a:pos x="90" y="329"/>
                </a:cxn>
                <a:cxn ang="0">
                  <a:pos x="44" y="296"/>
                </a:cxn>
                <a:cxn ang="0">
                  <a:pos x="9" y="248"/>
                </a:cxn>
                <a:cxn ang="0">
                  <a:pos x="0" y="192"/>
                </a:cxn>
                <a:cxn ang="0">
                  <a:pos x="17" y="131"/>
                </a:cxn>
                <a:cxn ang="0">
                  <a:pos x="61" y="69"/>
                </a:cxn>
                <a:cxn ang="0">
                  <a:pos x="113" y="27"/>
                </a:cxn>
                <a:cxn ang="0">
                  <a:pos x="163" y="0"/>
                </a:cxn>
                <a:cxn ang="0">
                  <a:pos x="182" y="20"/>
                </a:cxn>
                <a:cxn ang="0">
                  <a:pos x="230" y="75"/>
                </a:cxn>
                <a:cxn ang="0">
                  <a:pos x="215" y="94"/>
                </a:cxn>
                <a:cxn ang="0">
                  <a:pos x="197" y="83"/>
                </a:cxn>
                <a:cxn ang="0">
                  <a:pos x="178" y="66"/>
                </a:cxn>
                <a:cxn ang="0">
                  <a:pos x="153" y="60"/>
                </a:cxn>
                <a:cxn ang="0">
                  <a:pos x="105" y="81"/>
                </a:cxn>
                <a:cxn ang="0">
                  <a:pos x="71" y="116"/>
                </a:cxn>
                <a:cxn ang="0">
                  <a:pos x="55" y="148"/>
                </a:cxn>
                <a:cxn ang="0">
                  <a:pos x="53" y="179"/>
                </a:cxn>
                <a:cxn ang="0">
                  <a:pos x="67" y="208"/>
                </a:cxn>
                <a:cxn ang="0">
                  <a:pos x="90" y="231"/>
                </a:cxn>
                <a:cxn ang="0">
                  <a:pos x="119" y="240"/>
                </a:cxn>
                <a:cxn ang="0">
                  <a:pos x="146" y="235"/>
                </a:cxn>
                <a:cxn ang="0">
                  <a:pos x="182" y="212"/>
                </a:cxn>
                <a:cxn ang="0">
                  <a:pos x="209" y="192"/>
                </a:cxn>
                <a:cxn ang="0">
                  <a:pos x="236" y="173"/>
                </a:cxn>
                <a:cxn ang="0">
                  <a:pos x="269" y="154"/>
                </a:cxn>
                <a:cxn ang="0">
                  <a:pos x="328" y="144"/>
                </a:cxn>
                <a:cxn ang="0">
                  <a:pos x="359" y="156"/>
                </a:cxn>
                <a:cxn ang="0">
                  <a:pos x="390" y="179"/>
                </a:cxn>
              </a:cxnLst>
              <a:rect l="0" t="0" r="r" b="b"/>
              <a:pathLst>
                <a:path w="438" h="503">
                  <a:moveTo>
                    <a:pt x="390" y="179"/>
                  </a:moveTo>
                  <a:lnTo>
                    <a:pt x="407" y="198"/>
                  </a:lnTo>
                  <a:lnTo>
                    <a:pt x="420" y="219"/>
                  </a:lnTo>
                  <a:lnTo>
                    <a:pt x="430" y="242"/>
                  </a:lnTo>
                  <a:lnTo>
                    <a:pt x="436" y="265"/>
                  </a:lnTo>
                  <a:lnTo>
                    <a:pt x="438" y="288"/>
                  </a:lnTo>
                  <a:lnTo>
                    <a:pt x="438" y="309"/>
                  </a:lnTo>
                  <a:lnTo>
                    <a:pt x="434" y="331"/>
                  </a:lnTo>
                  <a:lnTo>
                    <a:pt x="426" y="352"/>
                  </a:lnTo>
                  <a:lnTo>
                    <a:pt x="405" y="392"/>
                  </a:lnTo>
                  <a:lnTo>
                    <a:pt x="390" y="411"/>
                  </a:lnTo>
                  <a:lnTo>
                    <a:pt x="372" y="430"/>
                  </a:lnTo>
                  <a:lnTo>
                    <a:pt x="347" y="454"/>
                  </a:lnTo>
                  <a:lnTo>
                    <a:pt x="320" y="473"/>
                  </a:lnTo>
                  <a:lnTo>
                    <a:pt x="290" y="490"/>
                  </a:lnTo>
                  <a:lnTo>
                    <a:pt x="257" y="503"/>
                  </a:lnTo>
                  <a:lnTo>
                    <a:pt x="249" y="502"/>
                  </a:lnTo>
                  <a:lnTo>
                    <a:pt x="238" y="484"/>
                  </a:lnTo>
                  <a:lnTo>
                    <a:pt x="222" y="465"/>
                  </a:lnTo>
                  <a:lnTo>
                    <a:pt x="203" y="446"/>
                  </a:lnTo>
                  <a:lnTo>
                    <a:pt x="180" y="423"/>
                  </a:lnTo>
                  <a:lnTo>
                    <a:pt x="180" y="417"/>
                  </a:lnTo>
                  <a:lnTo>
                    <a:pt x="196" y="404"/>
                  </a:lnTo>
                  <a:lnTo>
                    <a:pt x="199" y="404"/>
                  </a:lnTo>
                  <a:lnTo>
                    <a:pt x="205" y="407"/>
                  </a:lnTo>
                  <a:lnTo>
                    <a:pt x="221" y="423"/>
                  </a:lnTo>
                  <a:lnTo>
                    <a:pt x="242" y="438"/>
                  </a:lnTo>
                  <a:lnTo>
                    <a:pt x="267" y="440"/>
                  </a:lnTo>
                  <a:lnTo>
                    <a:pt x="295" y="432"/>
                  </a:lnTo>
                  <a:lnTo>
                    <a:pt x="326" y="419"/>
                  </a:lnTo>
                  <a:lnTo>
                    <a:pt x="351" y="398"/>
                  </a:lnTo>
                  <a:lnTo>
                    <a:pt x="370" y="375"/>
                  </a:lnTo>
                  <a:lnTo>
                    <a:pt x="382" y="352"/>
                  </a:lnTo>
                  <a:lnTo>
                    <a:pt x="386" y="329"/>
                  </a:lnTo>
                  <a:lnTo>
                    <a:pt x="382" y="304"/>
                  </a:lnTo>
                  <a:lnTo>
                    <a:pt x="372" y="281"/>
                  </a:lnTo>
                  <a:lnTo>
                    <a:pt x="357" y="261"/>
                  </a:lnTo>
                  <a:lnTo>
                    <a:pt x="342" y="250"/>
                  </a:lnTo>
                  <a:lnTo>
                    <a:pt x="324" y="242"/>
                  </a:lnTo>
                  <a:lnTo>
                    <a:pt x="307" y="242"/>
                  </a:lnTo>
                  <a:lnTo>
                    <a:pt x="290" y="246"/>
                  </a:lnTo>
                  <a:lnTo>
                    <a:pt x="269" y="256"/>
                  </a:lnTo>
                  <a:lnTo>
                    <a:pt x="257" y="265"/>
                  </a:lnTo>
                  <a:lnTo>
                    <a:pt x="242" y="275"/>
                  </a:lnTo>
                  <a:lnTo>
                    <a:pt x="209" y="298"/>
                  </a:lnTo>
                  <a:lnTo>
                    <a:pt x="182" y="315"/>
                  </a:lnTo>
                  <a:lnTo>
                    <a:pt x="159" y="327"/>
                  </a:lnTo>
                  <a:lnTo>
                    <a:pt x="140" y="333"/>
                  </a:lnTo>
                  <a:lnTo>
                    <a:pt x="115" y="334"/>
                  </a:lnTo>
                  <a:lnTo>
                    <a:pt x="90" y="329"/>
                  </a:lnTo>
                  <a:lnTo>
                    <a:pt x="67" y="315"/>
                  </a:lnTo>
                  <a:lnTo>
                    <a:pt x="44" y="296"/>
                  </a:lnTo>
                  <a:lnTo>
                    <a:pt x="25" y="273"/>
                  </a:lnTo>
                  <a:lnTo>
                    <a:pt x="9" y="248"/>
                  </a:lnTo>
                  <a:lnTo>
                    <a:pt x="2" y="221"/>
                  </a:lnTo>
                  <a:lnTo>
                    <a:pt x="0" y="192"/>
                  </a:lnTo>
                  <a:lnTo>
                    <a:pt x="5" y="162"/>
                  </a:lnTo>
                  <a:lnTo>
                    <a:pt x="17" y="131"/>
                  </a:lnTo>
                  <a:lnTo>
                    <a:pt x="36" y="100"/>
                  </a:lnTo>
                  <a:lnTo>
                    <a:pt x="61" y="69"/>
                  </a:lnTo>
                  <a:lnTo>
                    <a:pt x="86" y="46"/>
                  </a:lnTo>
                  <a:lnTo>
                    <a:pt x="113" y="27"/>
                  </a:lnTo>
                  <a:lnTo>
                    <a:pt x="138" y="12"/>
                  </a:lnTo>
                  <a:lnTo>
                    <a:pt x="163" y="0"/>
                  </a:lnTo>
                  <a:lnTo>
                    <a:pt x="171" y="4"/>
                  </a:lnTo>
                  <a:lnTo>
                    <a:pt x="182" y="20"/>
                  </a:lnTo>
                  <a:lnTo>
                    <a:pt x="196" y="37"/>
                  </a:lnTo>
                  <a:lnTo>
                    <a:pt x="230" y="75"/>
                  </a:lnTo>
                  <a:lnTo>
                    <a:pt x="230" y="79"/>
                  </a:lnTo>
                  <a:lnTo>
                    <a:pt x="215" y="94"/>
                  </a:lnTo>
                  <a:lnTo>
                    <a:pt x="211" y="94"/>
                  </a:lnTo>
                  <a:lnTo>
                    <a:pt x="197" y="83"/>
                  </a:lnTo>
                  <a:lnTo>
                    <a:pt x="186" y="73"/>
                  </a:lnTo>
                  <a:lnTo>
                    <a:pt x="178" y="66"/>
                  </a:lnTo>
                  <a:lnTo>
                    <a:pt x="173" y="62"/>
                  </a:lnTo>
                  <a:lnTo>
                    <a:pt x="153" y="60"/>
                  </a:lnTo>
                  <a:lnTo>
                    <a:pt x="130" y="68"/>
                  </a:lnTo>
                  <a:lnTo>
                    <a:pt x="105" y="81"/>
                  </a:lnTo>
                  <a:lnTo>
                    <a:pt x="84" y="100"/>
                  </a:lnTo>
                  <a:lnTo>
                    <a:pt x="71" y="116"/>
                  </a:lnTo>
                  <a:lnTo>
                    <a:pt x="61" y="131"/>
                  </a:lnTo>
                  <a:lnTo>
                    <a:pt x="55" y="148"/>
                  </a:lnTo>
                  <a:lnTo>
                    <a:pt x="53" y="164"/>
                  </a:lnTo>
                  <a:lnTo>
                    <a:pt x="53" y="179"/>
                  </a:lnTo>
                  <a:lnTo>
                    <a:pt x="59" y="194"/>
                  </a:lnTo>
                  <a:lnTo>
                    <a:pt x="67" y="208"/>
                  </a:lnTo>
                  <a:lnTo>
                    <a:pt x="77" y="219"/>
                  </a:lnTo>
                  <a:lnTo>
                    <a:pt x="90" y="231"/>
                  </a:lnTo>
                  <a:lnTo>
                    <a:pt x="103" y="237"/>
                  </a:lnTo>
                  <a:lnTo>
                    <a:pt x="119" y="240"/>
                  </a:lnTo>
                  <a:lnTo>
                    <a:pt x="134" y="238"/>
                  </a:lnTo>
                  <a:lnTo>
                    <a:pt x="146" y="235"/>
                  </a:lnTo>
                  <a:lnTo>
                    <a:pt x="161" y="225"/>
                  </a:lnTo>
                  <a:lnTo>
                    <a:pt x="182" y="212"/>
                  </a:lnTo>
                  <a:lnTo>
                    <a:pt x="205" y="194"/>
                  </a:lnTo>
                  <a:lnTo>
                    <a:pt x="209" y="192"/>
                  </a:lnTo>
                  <a:lnTo>
                    <a:pt x="217" y="187"/>
                  </a:lnTo>
                  <a:lnTo>
                    <a:pt x="236" y="173"/>
                  </a:lnTo>
                  <a:lnTo>
                    <a:pt x="253" y="162"/>
                  </a:lnTo>
                  <a:lnTo>
                    <a:pt x="269" y="154"/>
                  </a:lnTo>
                  <a:lnTo>
                    <a:pt x="299" y="144"/>
                  </a:lnTo>
                  <a:lnTo>
                    <a:pt x="328" y="144"/>
                  </a:lnTo>
                  <a:lnTo>
                    <a:pt x="343" y="148"/>
                  </a:lnTo>
                  <a:lnTo>
                    <a:pt x="359" y="156"/>
                  </a:lnTo>
                  <a:lnTo>
                    <a:pt x="374" y="165"/>
                  </a:lnTo>
                  <a:lnTo>
                    <a:pt x="390" y="179"/>
                  </a:lnTo>
                  <a:close/>
                </a:path>
              </a:pathLst>
            </a:custGeom>
            <a:solidFill>
              <a:srgbClr val="003300"/>
            </a:solidFill>
            <a:ln w="38100" cmpd="sng">
              <a:solidFill>
                <a:srgbClr val="003300"/>
              </a:solidFill>
              <a:round/>
              <a:headEnd/>
              <a:tailEnd/>
            </a:ln>
          </p:spPr>
          <p:txBody>
            <a:bodyPr/>
            <a:lstStyle/>
            <a:p>
              <a:endParaRPr lang="ja-JP" altLang="en-US"/>
            </a:p>
          </p:txBody>
        </p:sp>
        <p:sp>
          <p:nvSpPr>
            <p:cNvPr id="1078" name="Freeform 54"/>
            <p:cNvSpPr>
              <a:spLocks noEditPoints="1"/>
            </p:cNvSpPr>
            <p:nvPr userDrawn="1"/>
          </p:nvSpPr>
          <p:spPr bwMode="auto">
            <a:xfrm>
              <a:off x="1172" y="850"/>
              <a:ext cx="46" cy="63"/>
            </a:xfrm>
            <a:custGeom>
              <a:avLst/>
              <a:gdLst/>
              <a:ahLst/>
              <a:cxnLst>
                <a:cxn ang="0">
                  <a:pos x="356" y="169"/>
                </a:cxn>
                <a:cxn ang="0">
                  <a:pos x="333" y="230"/>
                </a:cxn>
                <a:cxn ang="0">
                  <a:pos x="306" y="259"/>
                </a:cxn>
                <a:cxn ang="0">
                  <a:pos x="290" y="272"/>
                </a:cxn>
                <a:cxn ang="0">
                  <a:pos x="237" y="313"/>
                </a:cxn>
                <a:cxn ang="0">
                  <a:pos x="189" y="326"/>
                </a:cxn>
                <a:cxn ang="0">
                  <a:pos x="133" y="315"/>
                </a:cxn>
                <a:cxn ang="0">
                  <a:pos x="131" y="447"/>
                </a:cxn>
                <a:cxn ang="0">
                  <a:pos x="137" y="457"/>
                </a:cxn>
                <a:cxn ang="0">
                  <a:pos x="146" y="459"/>
                </a:cxn>
                <a:cxn ang="0">
                  <a:pos x="168" y="461"/>
                </a:cxn>
                <a:cxn ang="0">
                  <a:pos x="187" y="466"/>
                </a:cxn>
                <a:cxn ang="0">
                  <a:pos x="183" y="489"/>
                </a:cxn>
                <a:cxn ang="0">
                  <a:pos x="85" y="486"/>
                </a:cxn>
                <a:cxn ang="0">
                  <a:pos x="0" y="484"/>
                </a:cxn>
                <a:cxn ang="0">
                  <a:pos x="4" y="461"/>
                </a:cxn>
                <a:cxn ang="0">
                  <a:pos x="29" y="459"/>
                </a:cxn>
                <a:cxn ang="0">
                  <a:pos x="41" y="457"/>
                </a:cxn>
                <a:cxn ang="0">
                  <a:pos x="47" y="440"/>
                </a:cxn>
                <a:cxn ang="0">
                  <a:pos x="50" y="397"/>
                </a:cxn>
                <a:cxn ang="0">
                  <a:pos x="52" y="320"/>
                </a:cxn>
                <a:cxn ang="0">
                  <a:pos x="54" y="105"/>
                </a:cxn>
                <a:cxn ang="0">
                  <a:pos x="52" y="69"/>
                </a:cxn>
                <a:cxn ang="0">
                  <a:pos x="47" y="54"/>
                </a:cxn>
                <a:cxn ang="0">
                  <a:pos x="29" y="52"/>
                </a:cxn>
                <a:cxn ang="0">
                  <a:pos x="8" y="50"/>
                </a:cxn>
                <a:cxn ang="0">
                  <a:pos x="6" y="29"/>
                </a:cxn>
                <a:cxn ang="0">
                  <a:pos x="72" y="15"/>
                </a:cxn>
                <a:cxn ang="0">
                  <a:pos x="141" y="4"/>
                </a:cxn>
                <a:cxn ang="0">
                  <a:pos x="139" y="25"/>
                </a:cxn>
                <a:cxn ang="0">
                  <a:pos x="137" y="59"/>
                </a:cxn>
                <a:cxn ang="0">
                  <a:pos x="193" y="15"/>
                </a:cxn>
                <a:cxn ang="0">
                  <a:pos x="212" y="7"/>
                </a:cxn>
                <a:cxn ang="0">
                  <a:pos x="277" y="9"/>
                </a:cxn>
                <a:cxn ang="0">
                  <a:pos x="331" y="40"/>
                </a:cxn>
                <a:cxn ang="0">
                  <a:pos x="358" y="98"/>
                </a:cxn>
                <a:cxn ang="0">
                  <a:pos x="277" y="169"/>
                </a:cxn>
                <a:cxn ang="0">
                  <a:pos x="269" y="111"/>
                </a:cxn>
                <a:cxn ang="0">
                  <a:pos x="242" y="75"/>
                </a:cxn>
                <a:cxn ang="0">
                  <a:pos x="202" y="61"/>
                </a:cxn>
                <a:cxn ang="0">
                  <a:pos x="166" y="69"/>
                </a:cxn>
                <a:cxn ang="0">
                  <a:pos x="135" y="92"/>
                </a:cxn>
                <a:cxn ang="0">
                  <a:pos x="148" y="265"/>
                </a:cxn>
                <a:cxn ang="0">
                  <a:pos x="179" y="280"/>
                </a:cxn>
                <a:cxn ang="0">
                  <a:pos x="219" y="280"/>
                </a:cxn>
                <a:cxn ang="0">
                  <a:pos x="256" y="253"/>
                </a:cxn>
                <a:cxn ang="0">
                  <a:pos x="275" y="201"/>
                </a:cxn>
              </a:cxnLst>
              <a:rect l="0" t="0" r="r" b="b"/>
              <a:pathLst>
                <a:path w="360" h="489">
                  <a:moveTo>
                    <a:pt x="360" y="130"/>
                  </a:moveTo>
                  <a:lnTo>
                    <a:pt x="356" y="169"/>
                  </a:lnTo>
                  <a:lnTo>
                    <a:pt x="344" y="205"/>
                  </a:lnTo>
                  <a:lnTo>
                    <a:pt x="333" y="230"/>
                  </a:lnTo>
                  <a:lnTo>
                    <a:pt x="317" y="249"/>
                  </a:lnTo>
                  <a:lnTo>
                    <a:pt x="306" y="259"/>
                  </a:lnTo>
                  <a:lnTo>
                    <a:pt x="298" y="265"/>
                  </a:lnTo>
                  <a:lnTo>
                    <a:pt x="290" y="272"/>
                  </a:lnTo>
                  <a:lnTo>
                    <a:pt x="265" y="292"/>
                  </a:lnTo>
                  <a:lnTo>
                    <a:pt x="237" y="313"/>
                  </a:lnTo>
                  <a:lnTo>
                    <a:pt x="216" y="322"/>
                  </a:lnTo>
                  <a:lnTo>
                    <a:pt x="189" y="326"/>
                  </a:lnTo>
                  <a:lnTo>
                    <a:pt x="160" y="322"/>
                  </a:lnTo>
                  <a:lnTo>
                    <a:pt x="133" y="315"/>
                  </a:lnTo>
                  <a:lnTo>
                    <a:pt x="131" y="436"/>
                  </a:lnTo>
                  <a:lnTo>
                    <a:pt x="131" y="447"/>
                  </a:lnTo>
                  <a:lnTo>
                    <a:pt x="135" y="455"/>
                  </a:lnTo>
                  <a:lnTo>
                    <a:pt x="137" y="457"/>
                  </a:lnTo>
                  <a:lnTo>
                    <a:pt x="143" y="459"/>
                  </a:lnTo>
                  <a:lnTo>
                    <a:pt x="146" y="459"/>
                  </a:lnTo>
                  <a:lnTo>
                    <a:pt x="156" y="461"/>
                  </a:lnTo>
                  <a:lnTo>
                    <a:pt x="168" y="461"/>
                  </a:lnTo>
                  <a:lnTo>
                    <a:pt x="183" y="463"/>
                  </a:lnTo>
                  <a:lnTo>
                    <a:pt x="187" y="466"/>
                  </a:lnTo>
                  <a:lnTo>
                    <a:pt x="187" y="486"/>
                  </a:lnTo>
                  <a:lnTo>
                    <a:pt x="183" y="489"/>
                  </a:lnTo>
                  <a:lnTo>
                    <a:pt x="137" y="488"/>
                  </a:lnTo>
                  <a:lnTo>
                    <a:pt x="85" y="486"/>
                  </a:lnTo>
                  <a:lnTo>
                    <a:pt x="4" y="488"/>
                  </a:lnTo>
                  <a:lnTo>
                    <a:pt x="0" y="484"/>
                  </a:lnTo>
                  <a:lnTo>
                    <a:pt x="0" y="464"/>
                  </a:lnTo>
                  <a:lnTo>
                    <a:pt x="4" y="461"/>
                  </a:lnTo>
                  <a:lnTo>
                    <a:pt x="18" y="461"/>
                  </a:lnTo>
                  <a:lnTo>
                    <a:pt x="29" y="459"/>
                  </a:lnTo>
                  <a:lnTo>
                    <a:pt x="37" y="459"/>
                  </a:lnTo>
                  <a:lnTo>
                    <a:pt x="41" y="457"/>
                  </a:lnTo>
                  <a:lnTo>
                    <a:pt x="45" y="451"/>
                  </a:lnTo>
                  <a:lnTo>
                    <a:pt x="47" y="440"/>
                  </a:lnTo>
                  <a:lnTo>
                    <a:pt x="48" y="418"/>
                  </a:lnTo>
                  <a:lnTo>
                    <a:pt x="50" y="397"/>
                  </a:lnTo>
                  <a:lnTo>
                    <a:pt x="50" y="370"/>
                  </a:lnTo>
                  <a:lnTo>
                    <a:pt x="52" y="320"/>
                  </a:lnTo>
                  <a:lnTo>
                    <a:pt x="54" y="132"/>
                  </a:lnTo>
                  <a:lnTo>
                    <a:pt x="54" y="105"/>
                  </a:lnTo>
                  <a:lnTo>
                    <a:pt x="52" y="86"/>
                  </a:lnTo>
                  <a:lnTo>
                    <a:pt x="52" y="69"/>
                  </a:lnTo>
                  <a:lnTo>
                    <a:pt x="50" y="59"/>
                  </a:lnTo>
                  <a:lnTo>
                    <a:pt x="47" y="54"/>
                  </a:lnTo>
                  <a:lnTo>
                    <a:pt x="37" y="52"/>
                  </a:lnTo>
                  <a:lnTo>
                    <a:pt x="29" y="52"/>
                  </a:lnTo>
                  <a:lnTo>
                    <a:pt x="20" y="50"/>
                  </a:lnTo>
                  <a:lnTo>
                    <a:pt x="8" y="50"/>
                  </a:lnTo>
                  <a:lnTo>
                    <a:pt x="6" y="46"/>
                  </a:lnTo>
                  <a:lnTo>
                    <a:pt x="6" y="29"/>
                  </a:lnTo>
                  <a:lnTo>
                    <a:pt x="10" y="25"/>
                  </a:lnTo>
                  <a:lnTo>
                    <a:pt x="72" y="15"/>
                  </a:lnTo>
                  <a:lnTo>
                    <a:pt x="133" y="0"/>
                  </a:lnTo>
                  <a:lnTo>
                    <a:pt x="141" y="4"/>
                  </a:lnTo>
                  <a:lnTo>
                    <a:pt x="141" y="13"/>
                  </a:lnTo>
                  <a:lnTo>
                    <a:pt x="139" y="25"/>
                  </a:lnTo>
                  <a:lnTo>
                    <a:pt x="139" y="40"/>
                  </a:lnTo>
                  <a:lnTo>
                    <a:pt x="137" y="59"/>
                  </a:lnTo>
                  <a:lnTo>
                    <a:pt x="162" y="40"/>
                  </a:lnTo>
                  <a:lnTo>
                    <a:pt x="193" y="15"/>
                  </a:lnTo>
                  <a:lnTo>
                    <a:pt x="200" y="9"/>
                  </a:lnTo>
                  <a:lnTo>
                    <a:pt x="212" y="7"/>
                  </a:lnTo>
                  <a:lnTo>
                    <a:pt x="241" y="4"/>
                  </a:lnTo>
                  <a:lnTo>
                    <a:pt x="277" y="9"/>
                  </a:lnTo>
                  <a:lnTo>
                    <a:pt x="306" y="21"/>
                  </a:lnTo>
                  <a:lnTo>
                    <a:pt x="331" y="40"/>
                  </a:lnTo>
                  <a:lnTo>
                    <a:pt x="348" y="67"/>
                  </a:lnTo>
                  <a:lnTo>
                    <a:pt x="358" y="98"/>
                  </a:lnTo>
                  <a:lnTo>
                    <a:pt x="360" y="130"/>
                  </a:lnTo>
                  <a:close/>
                  <a:moveTo>
                    <a:pt x="277" y="169"/>
                  </a:moveTo>
                  <a:lnTo>
                    <a:pt x="275" y="136"/>
                  </a:lnTo>
                  <a:lnTo>
                    <a:pt x="269" y="111"/>
                  </a:lnTo>
                  <a:lnTo>
                    <a:pt x="258" y="90"/>
                  </a:lnTo>
                  <a:lnTo>
                    <a:pt x="242" y="75"/>
                  </a:lnTo>
                  <a:lnTo>
                    <a:pt x="223" y="65"/>
                  </a:lnTo>
                  <a:lnTo>
                    <a:pt x="202" y="61"/>
                  </a:lnTo>
                  <a:lnTo>
                    <a:pt x="183" y="63"/>
                  </a:lnTo>
                  <a:lnTo>
                    <a:pt x="166" y="69"/>
                  </a:lnTo>
                  <a:lnTo>
                    <a:pt x="148" y="79"/>
                  </a:lnTo>
                  <a:lnTo>
                    <a:pt x="135" y="92"/>
                  </a:lnTo>
                  <a:lnTo>
                    <a:pt x="133" y="251"/>
                  </a:lnTo>
                  <a:lnTo>
                    <a:pt x="148" y="265"/>
                  </a:lnTo>
                  <a:lnTo>
                    <a:pt x="164" y="274"/>
                  </a:lnTo>
                  <a:lnTo>
                    <a:pt x="179" y="280"/>
                  </a:lnTo>
                  <a:lnTo>
                    <a:pt x="196" y="282"/>
                  </a:lnTo>
                  <a:lnTo>
                    <a:pt x="219" y="280"/>
                  </a:lnTo>
                  <a:lnTo>
                    <a:pt x="241" y="271"/>
                  </a:lnTo>
                  <a:lnTo>
                    <a:pt x="256" y="253"/>
                  </a:lnTo>
                  <a:lnTo>
                    <a:pt x="267" y="230"/>
                  </a:lnTo>
                  <a:lnTo>
                    <a:pt x="275" y="201"/>
                  </a:lnTo>
                  <a:lnTo>
                    <a:pt x="277" y="169"/>
                  </a:lnTo>
                  <a:close/>
                </a:path>
              </a:pathLst>
            </a:custGeom>
            <a:solidFill>
              <a:srgbClr val="003300"/>
            </a:solidFill>
            <a:ln w="38100" cmpd="sng">
              <a:solidFill>
                <a:srgbClr val="003300"/>
              </a:solidFill>
              <a:round/>
              <a:headEnd/>
              <a:tailEnd/>
            </a:ln>
          </p:spPr>
          <p:txBody>
            <a:bodyPr/>
            <a:lstStyle/>
            <a:p>
              <a:endParaRPr lang="ja-JP" altLang="en-US"/>
            </a:p>
          </p:txBody>
        </p:sp>
        <p:sp>
          <p:nvSpPr>
            <p:cNvPr id="1079" name="Freeform 55"/>
            <p:cNvSpPr>
              <a:spLocks noEditPoints="1"/>
            </p:cNvSpPr>
            <p:nvPr userDrawn="1"/>
          </p:nvSpPr>
          <p:spPr bwMode="auto">
            <a:xfrm>
              <a:off x="1259" y="875"/>
              <a:ext cx="48" cy="56"/>
            </a:xfrm>
            <a:custGeom>
              <a:avLst/>
              <a:gdLst/>
              <a:ahLst/>
              <a:cxnLst>
                <a:cxn ang="0">
                  <a:pos x="351" y="92"/>
                </a:cxn>
                <a:cxn ang="0">
                  <a:pos x="313" y="98"/>
                </a:cxn>
                <a:cxn ang="0">
                  <a:pos x="284" y="75"/>
                </a:cxn>
                <a:cxn ang="0">
                  <a:pos x="280" y="36"/>
                </a:cxn>
                <a:cxn ang="0">
                  <a:pos x="303" y="6"/>
                </a:cxn>
                <a:cxn ang="0">
                  <a:pos x="341" y="2"/>
                </a:cxn>
                <a:cxn ang="0">
                  <a:pos x="370" y="23"/>
                </a:cxn>
                <a:cxn ang="0">
                  <a:pos x="374" y="61"/>
                </a:cxn>
                <a:cxn ang="0">
                  <a:pos x="142" y="436"/>
                </a:cxn>
                <a:cxn ang="0">
                  <a:pos x="124" y="426"/>
                </a:cxn>
                <a:cxn ang="0">
                  <a:pos x="92" y="399"/>
                </a:cxn>
                <a:cxn ang="0">
                  <a:pos x="50" y="365"/>
                </a:cxn>
                <a:cxn ang="0">
                  <a:pos x="13" y="338"/>
                </a:cxn>
                <a:cxn ang="0">
                  <a:pos x="0" y="324"/>
                </a:cxn>
                <a:cxn ang="0">
                  <a:pos x="15" y="309"/>
                </a:cxn>
                <a:cxn ang="0">
                  <a:pos x="36" y="322"/>
                </a:cxn>
                <a:cxn ang="0">
                  <a:pos x="48" y="328"/>
                </a:cxn>
                <a:cxn ang="0">
                  <a:pos x="63" y="320"/>
                </a:cxn>
                <a:cxn ang="0">
                  <a:pos x="149" y="215"/>
                </a:cxn>
                <a:cxn ang="0">
                  <a:pos x="178" y="175"/>
                </a:cxn>
                <a:cxn ang="0">
                  <a:pos x="190" y="153"/>
                </a:cxn>
                <a:cxn ang="0">
                  <a:pos x="184" y="140"/>
                </a:cxn>
                <a:cxn ang="0">
                  <a:pos x="165" y="121"/>
                </a:cxn>
                <a:cxn ang="0">
                  <a:pos x="174" y="102"/>
                </a:cxn>
                <a:cxn ang="0">
                  <a:pos x="234" y="132"/>
                </a:cxn>
                <a:cxn ang="0">
                  <a:pos x="295" y="165"/>
                </a:cxn>
                <a:cxn ang="0">
                  <a:pos x="232" y="240"/>
                </a:cxn>
                <a:cxn ang="0">
                  <a:pos x="151" y="342"/>
                </a:cxn>
                <a:cxn ang="0">
                  <a:pos x="126" y="382"/>
                </a:cxn>
                <a:cxn ang="0">
                  <a:pos x="128" y="393"/>
                </a:cxn>
                <a:cxn ang="0">
                  <a:pos x="144" y="407"/>
                </a:cxn>
                <a:cxn ang="0">
                  <a:pos x="153" y="420"/>
                </a:cxn>
              </a:cxnLst>
              <a:rect l="0" t="0" r="r" b="b"/>
              <a:pathLst>
                <a:path w="376" h="438">
                  <a:moveTo>
                    <a:pt x="366" y="80"/>
                  </a:moveTo>
                  <a:lnTo>
                    <a:pt x="351" y="92"/>
                  </a:lnTo>
                  <a:lnTo>
                    <a:pt x="332" y="98"/>
                  </a:lnTo>
                  <a:lnTo>
                    <a:pt x="313" y="98"/>
                  </a:lnTo>
                  <a:lnTo>
                    <a:pt x="297" y="88"/>
                  </a:lnTo>
                  <a:lnTo>
                    <a:pt x="284" y="75"/>
                  </a:lnTo>
                  <a:lnTo>
                    <a:pt x="278" y="56"/>
                  </a:lnTo>
                  <a:lnTo>
                    <a:pt x="280" y="36"/>
                  </a:lnTo>
                  <a:lnTo>
                    <a:pt x="288" y="19"/>
                  </a:lnTo>
                  <a:lnTo>
                    <a:pt x="303" y="6"/>
                  </a:lnTo>
                  <a:lnTo>
                    <a:pt x="322" y="0"/>
                  </a:lnTo>
                  <a:lnTo>
                    <a:pt x="341" y="2"/>
                  </a:lnTo>
                  <a:lnTo>
                    <a:pt x="359" y="9"/>
                  </a:lnTo>
                  <a:lnTo>
                    <a:pt x="370" y="23"/>
                  </a:lnTo>
                  <a:lnTo>
                    <a:pt x="376" y="42"/>
                  </a:lnTo>
                  <a:lnTo>
                    <a:pt x="374" y="61"/>
                  </a:lnTo>
                  <a:lnTo>
                    <a:pt x="366" y="80"/>
                  </a:lnTo>
                  <a:close/>
                  <a:moveTo>
                    <a:pt x="142" y="436"/>
                  </a:moveTo>
                  <a:lnTo>
                    <a:pt x="138" y="438"/>
                  </a:lnTo>
                  <a:lnTo>
                    <a:pt x="124" y="426"/>
                  </a:lnTo>
                  <a:lnTo>
                    <a:pt x="109" y="413"/>
                  </a:lnTo>
                  <a:lnTo>
                    <a:pt x="92" y="399"/>
                  </a:lnTo>
                  <a:lnTo>
                    <a:pt x="71" y="382"/>
                  </a:lnTo>
                  <a:lnTo>
                    <a:pt x="50" y="365"/>
                  </a:lnTo>
                  <a:lnTo>
                    <a:pt x="30" y="349"/>
                  </a:lnTo>
                  <a:lnTo>
                    <a:pt x="13" y="338"/>
                  </a:lnTo>
                  <a:lnTo>
                    <a:pt x="0" y="328"/>
                  </a:lnTo>
                  <a:lnTo>
                    <a:pt x="0" y="324"/>
                  </a:lnTo>
                  <a:lnTo>
                    <a:pt x="11" y="309"/>
                  </a:lnTo>
                  <a:lnTo>
                    <a:pt x="15" y="309"/>
                  </a:lnTo>
                  <a:lnTo>
                    <a:pt x="26" y="317"/>
                  </a:lnTo>
                  <a:lnTo>
                    <a:pt x="36" y="322"/>
                  </a:lnTo>
                  <a:lnTo>
                    <a:pt x="44" y="326"/>
                  </a:lnTo>
                  <a:lnTo>
                    <a:pt x="48" y="328"/>
                  </a:lnTo>
                  <a:lnTo>
                    <a:pt x="55" y="328"/>
                  </a:lnTo>
                  <a:lnTo>
                    <a:pt x="63" y="320"/>
                  </a:lnTo>
                  <a:lnTo>
                    <a:pt x="121" y="251"/>
                  </a:lnTo>
                  <a:lnTo>
                    <a:pt x="149" y="215"/>
                  </a:lnTo>
                  <a:lnTo>
                    <a:pt x="167" y="192"/>
                  </a:lnTo>
                  <a:lnTo>
                    <a:pt x="178" y="175"/>
                  </a:lnTo>
                  <a:lnTo>
                    <a:pt x="186" y="161"/>
                  </a:lnTo>
                  <a:lnTo>
                    <a:pt x="190" y="153"/>
                  </a:lnTo>
                  <a:lnTo>
                    <a:pt x="190" y="148"/>
                  </a:lnTo>
                  <a:lnTo>
                    <a:pt x="184" y="140"/>
                  </a:lnTo>
                  <a:lnTo>
                    <a:pt x="178" y="134"/>
                  </a:lnTo>
                  <a:lnTo>
                    <a:pt x="165" y="121"/>
                  </a:lnTo>
                  <a:lnTo>
                    <a:pt x="163" y="117"/>
                  </a:lnTo>
                  <a:lnTo>
                    <a:pt x="174" y="102"/>
                  </a:lnTo>
                  <a:lnTo>
                    <a:pt x="180" y="102"/>
                  </a:lnTo>
                  <a:lnTo>
                    <a:pt x="234" y="132"/>
                  </a:lnTo>
                  <a:lnTo>
                    <a:pt x="293" y="157"/>
                  </a:lnTo>
                  <a:lnTo>
                    <a:pt x="295" y="165"/>
                  </a:lnTo>
                  <a:lnTo>
                    <a:pt x="261" y="205"/>
                  </a:lnTo>
                  <a:lnTo>
                    <a:pt x="232" y="240"/>
                  </a:lnTo>
                  <a:lnTo>
                    <a:pt x="169" y="320"/>
                  </a:lnTo>
                  <a:lnTo>
                    <a:pt x="151" y="342"/>
                  </a:lnTo>
                  <a:lnTo>
                    <a:pt x="130" y="372"/>
                  </a:lnTo>
                  <a:lnTo>
                    <a:pt x="126" y="382"/>
                  </a:lnTo>
                  <a:lnTo>
                    <a:pt x="126" y="390"/>
                  </a:lnTo>
                  <a:lnTo>
                    <a:pt x="128" y="393"/>
                  </a:lnTo>
                  <a:lnTo>
                    <a:pt x="134" y="399"/>
                  </a:lnTo>
                  <a:lnTo>
                    <a:pt x="144" y="407"/>
                  </a:lnTo>
                  <a:lnTo>
                    <a:pt x="153" y="417"/>
                  </a:lnTo>
                  <a:lnTo>
                    <a:pt x="153" y="420"/>
                  </a:lnTo>
                  <a:lnTo>
                    <a:pt x="142" y="436"/>
                  </a:lnTo>
                  <a:close/>
                </a:path>
              </a:pathLst>
            </a:custGeom>
            <a:solidFill>
              <a:srgbClr val="003300"/>
            </a:solidFill>
            <a:ln w="38100" cmpd="sng">
              <a:solidFill>
                <a:srgbClr val="003300"/>
              </a:solidFill>
              <a:round/>
              <a:headEnd/>
              <a:tailEnd/>
            </a:ln>
          </p:spPr>
          <p:txBody>
            <a:bodyPr/>
            <a:lstStyle/>
            <a:p>
              <a:endParaRPr lang="ja-JP" altLang="en-US"/>
            </a:p>
          </p:txBody>
        </p:sp>
        <p:sp>
          <p:nvSpPr>
            <p:cNvPr id="1080" name="Freeform 56"/>
            <p:cNvSpPr>
              <a:spLocks/>
            </p:cNvSpPr>
            <p:nvPr userDrawn="1"/>
          </p:nvSpPr>
          <p:spPr bwMode="auto">
            <a:xfrm>
              <a:off x="1313" y="960"/>
              <a:ext cx="50" cy="38"/>
            </a:xfrm>
            <a:custGeom>
              <a:avLst/>
              <a:gdLst/>
              <a:ahLst/>
              <a:cxnLst>
                <a:cxn ang="0">
                  <a:pos x="336" y="221"/>
                </a:cxn>
                <a:cxn ang="0">
                  <a:pos x="307" y="236"/>
                </a:cxn>
                <a:cxn ang="0">
                  <a:pos x="303" y="202"/>
                </a:cxn>
                <a:cxn ang="0">
                  <a:pos x="290" y="169"/>
                </a:cxn>
                <a:cxn ang="0">
                  <a:pos x="261" y="152"/>
                </a:cxn>
                <a:cxn ang="0">
                  <a:pos x="225" y="162"/>
                </a:cxn>
                <a:cxn ang="0">
                  <a:pos x="148" y="204"/>
                </a:cxn>
                <a:cxn ang="0">
                  <a:pos x="104" y="231"/>
                </a:cxn>
                <a:cxn ang="0">
                  <a:pos x="94" y="244"/>
                </a:cxn>
                <a:cxn ang="0">
                  <a:pos x="98" y="258"/>
                </a:cxn>
                <a:cxn ang="0">
                  <a:pos x="111" y="284"/>
                </a:cxn>
                <a:cxn ang="0">
                  <a:pos x="92" y="300"/>
                </a:cxn>
                <a:cxn ang="0">
                  <a:pos x="67" y="256"/>
                </a:cxn>
                <a:cxn ang="0">
                  <a:pos x="31" y="190"/>
                </a:cxn>
                <a:cxn ang="0">
                  <a:pos x="10" y="154"/>
                </a:cxn>
                <a:cxn ang="0">
                  <a:pos x="2" y="135"/>
                </a:cxn>
                <a:cxn ang="0">
                  <a:pos x="23" y="127"/>
                </a:cxn>
                <a:cxn ang="0">
                  <a:pos x="38" y="148"/>
                </a:cxn>
                <a:cxn ang="0">
                  <a:pos x="46" y="158"/>
                </a:cxn>
                <a:cxn ang="0">
                  <a:pos x="63" y="156"/>
                </a:cxn>
                <a:cxn ang="0">
                  <a:pos x="142" y="115"/>
                </a:cxn>
                <a:cxn ang="0">
                  <a:pos x="207" y="81"/>
                </a:cxn>
                <a:cxn ang="0">
                  <a:pos x="238" y="60"/>
                </a:cxn>
                <a:cxn ang="0">
                  <a:pos x="248" y="46"/>
                </a:cxn>
                <a:cxn ang="0">
                  <a:pos x="242" y="29"/>
                </a:cxn>
                <a:cxn ang="0">
                  <a:pos x="234" y="8"/>
                </a:cxn>
                <a:cxn ang="0">
                  <a:pos x="255" y="0"/>
                </a:cxn>
                <a:cxn ang="0">
                  <a:pos x="338" y="94"/>
                </a:cxn>
                <a:cxn ang="0">
                  <a:pos x="282" y="133"/>
                </a:cxn>
                <a:cxn ang="0">
                  <a:pos x="351" y="148"/>
                </a:cxn>
                <a:cxn ang="0">
                  <a:pos x="380" y="175"/>
                </a:cxn>
                <a:cxn ang="0">
                  <a:pos x="388" y="196"/>
                </a:cxn>
              </a:cxnLst>
              <a:rect l="0" t="0" r="r" b="b"/>
              <a:pathLst>
                <a:path w="388" h="300">
                  <a:moveTo>
                    <a:pt x="388" y="196"/>
                  </a:moveTo>
                  <a:lnTo>
                    <a:pt x="336" y="221"/>
                  </a:lnTo>
                  <a:lnTo>
                    <a:pt x="323" y="229"/>
                  </a:lnTo>
                  <a:lnTo>
                    <a:pt x="307" y="236"/>
                  </a:lnTo>
                  <a:lnTo>
                    <a:pt x="298" y="225"/>
                  </a:lnTo>
                  <a:lnTo>
                    <a:pt x="303" y="202"/>
                  </a:lnTo>
                  <a:lnTo>
                    <a:pt x="298" y="179"/>
                  </a:lnTo>
                  <a:lnTo>
                    <a:pt x="290" y="169"/>
                  </a:lnTo>
                  <a:lnTo>
                    <a:pt x="282" y="162"/>
                  </a:lnTo>
                  <a:lnTo>
                    <a:pt x="261" y="152"/>
                  </a:lnTo>
                  <a:lnTo>
                    <a:pt x="246" y="154"/>
                  </a:lnTo>
                  <a:lnTo>
                    <a:pt x="225" y="162"/>
                  </a:lnTo>
                  <a:lnTo>
                    <a:pt x="159" y="198"/>
                  </a:lnTo>
                  <a:lnTo>
                    <a:pt x="148" y="204"/>
                  </a:lnTo>
                  <a:lnTo>
                    <a:pt x="134" y="211"/>
                  </a:lnTo>
                  <a:lnTo>
                    <a:pt x="104" y="231"/>
                  </a:lnTo>
                  <a:lnTo>
                    <a:pt x="96" y="236"/>
                  </a:lnTo>
                  <a:lnTo>
                    <a:pt x="94" y="244"/>
                  </a:lnTo>
                  <a:lnTo>
                    <a:pt x="96" y="250"/>
                  </a:lnTo>
                  <a:lnTo>
                    <a:pt x="98" y="258"/>
                  </a:lnTo>
                  <a:lnTo>
                    <a:pt x="104" y="269"/>
                  </a:lnTo>
                  <a:lnTo>
                    <a:pt x="111" y="284"/>
                  </a:lnTo>
                  <a:lnTo>
                    <a:pt x="109" y="290"/>
                  </a:lnTo>
                  <a:lnTo>
                    <a:pt x="92" y="300"/>
                  </a:lnTo>
                  <a:lnTo>
                    <a:pt x="88" y="298"/>
                  </a:lnTo>
                  <a:lnTo>
                    <a:pt x="67" y="256"/>
                  </a:lnTo>
                  <a:lnTo>
                    <a:pt x="44" y="215"/>
                  </a:lnTo>
                  <a:lnTo>
                    <a:pt x="31" y="190"/>
                  </a:lnTo>
                  <a:lnTo>
                    <a:pt x="19" y="171"/>
                  </a:lnTo>
                  <a:lnTo>
                    <a:pt x="10" y="154"/>
                  </a:lnTo>
                  <a:lnTo>
                    <a:pt x="0" y="138"/>
                  </a:lnTo>
                  <a:lnTo>
                    <a:pt x="2" y="135"/>
                  </a:lnTo>
                  <a:lnTo>
                    <a:pt x="19" y="125"/>
                  </a:lnTo>
                  <a:lnTo>
                    <a:pt x="23" y="127"/>
                  </a:lnTo>
                  <a:lnTo>
                    <a:pt x="31" y="138"/>
                  </a:lnTo>
                  <a:lnTo>
                    <a:pt x="38" y="148"/>
                  </a:lnTo>
                  <a:lnTo>
                    <a:pt x="42" y="154"/>
                  </a:lnTo>
                  <a:lnTo>
                    <a:pt x="46" y="158"/>
                  </a:lnTo>
                  <a:lnTo>
                    <a:pt x="54" y="160"/>
                  </a:lnTo>
                  <a:lnTo>
                    <a:pt x="63" y="156"/>
                  </a:lnTo>
                  <a:lnTo>
                    <a:pt x="102" y="137"/>
                  </a:lnTo>
                  <a:lnTo>
                    <a:pt x="142" y="115"/>
                  </a:lnTo>
                  <a:lnTo>
                    <a:pt x="182" y="94"/>
                  </a:lnTo>
                  <a:lnTo>
                    <a:pt x="207" y="81"/>
                  </a:lnTo>
                  <a:lnTo>
                    <a:pt x="227" y="69"/>
                  </a:lnTo>
                  <a:lnTo>
                    <a:pt x="238" y="60"/>
                  </a:lnTo>
                  <a:lnTo>
                    <a:pt x="246" y="54"/>
                  </a:lnTo>
                  <a:lnTo>
                    <a:pt x="248" y="46"/>
                  </a:lnTo>
                  <a:lnTo>
                    <a:pt x="246" y="39"/>
                  </a:lnTo>
                  <a:lnTo>
                    <a:pt x="242" y="29"/>
                  </a:lnTo>
                  <a:lnTo>
                    <a:pt x="234" y="12"/>
                  </a:lnTo>
                  <a:lnTo>
                    <a:pt x="234" y="8"/>
                  </a:lnTo>
                  <a:lnTo>
                    <a:pt x="252" y="0"/>
                  </a:lnTo>
                  <a:lnTo>
                    <a:pt x="255" y="0"/>
                  </a:lnTo>
                  <a:lnTo>
                    <a:pt x="292" y="48"/>
                  </a:lnTo>
                  <a:lnTo>
                    <a:pt x="338" y="94"/>
                  </a:lnTo>
                  <a:lnTo>
                    <a:pt x="338" y="102"/>
                  </a:lnTo>
                  <a:lnTo>
                    <a:pt x="282" y="133"/>
                  </a:lnTo>
                  <a:lnTo>
                    <a:pt x="315" y="140"/>
                  </a:lnTo>
                  <a:lnTo>
                    <a:pt x="351" y="148"/>
                  </a:lnTo>
                  <a:lnTo>
                    <a:pt x="367" y="158"/>
                  </a:lnTo>
                  <a:lnTo>
                    <a:pt x="380" y="175"/>
                  </a:lnTo>
                  <a:lnTo>
                    <a:pt x="386" y="185"/>
                  </a:lnTo>
                  <a:lnTo>
                    <a:pt x="388" y="196"/>
                  </a:lnTo>
                  <a:close/>
                </a:path>
              </a:pathLst>
            </a:custGeom>
            <a:solidFill>
              <a:srgbClr val="003300"/>
            </a:solidFill>
            <a:ln w="38100" cmpd="sng">
              <a:solidFill>
                <a:srgbClr val="003300"/>
              </a:solidFill>
              <a:round/>
              <a:headEnd/>
              <a:tailEnd/>
            </a:ln>
          </p:spPr>
          <p:txBody>
            <a:bodyPr/>
            <a:lstStyle/>
            <a:p>
              <a:endParaRPr lang="ja-JP" altLang="en-US"/>
            </a:p>
          </p:txBody>
        </p:sp>
        <p:sp>
          <p:nvSpPr>
            <p:cNvPr id="1081" name="Freeform 57"/>
            <p:cNvSpPr>
              <a:spLocks noEditPoints="1"/>
            </p:cNvSpPr>
            <p:nvPr userDrawn="1"/>
          </p:nvSpPr>
          <p:spPr bwMode="auto">
            <a:xfrm>
              <a:off x="1323" y="1049"/>
              <a:ext cx="44" cy="36"/>
            </a:xfrm>
            <a:custGeom>
              <a:avLst/>
              <a:gdLst/>
              <a:ahLst/>
              <a:cxnLst>
                <a:cxn ang="0">
                  <a:pos x="0" y="259"/>
                </a:cxn>
                <a:cxn ang="0">
                  <a:pos x="19" y="200"/>
                </a:cxn>
                <a:cxn ang="0">
                  <a:pos x="34" y="148"/>
                </a:cxn>
                <a:cxn ang="0">
                  <a:pos x="44" y="89"/>
                </a:cxn>
                <a:cxn ang="0">
                  <a:pos x="42" y="67"/>
                </a:cxn>
                <a:cxn ang="0">
                  <a:pos x="46" y="54"/>
                </a:cxn>
                <a:cxn ang="0">
                  <a:pos x="59" y="25"/>
                </a:cxn>
                <a:cxn ang="0">
                  <a:pos x="80" y="6"/>
                </a:cxn>
                <a:cxn ang="0">
                  <a:pos x="109" y="0"/>
                </a:cxn>
                <a:cxn ang="0">
                  <a:pos x="142" y="4"/>
                </a:cxn>
                <a:cxn ang="0">
                  <a:pos x="182" y="23"/>
                </a:cxn>
                <a:cxn ang="0">
                  <a:pos x="203" y="52"/>
                </a:cxn>
                <a:cxn ang="0">
                  <a:pos x="211" y="108"/>
                </a:cxn>
                <a:cxn ang="0">
                  <a:pos x="207" y="196"/>
                </a:cxn>
                <a:cxn ang="0">
                  <a:pos x="251" y="200"/>
                </a:cxn>
                <a:cxn ang="0">
                  <a:pos x="280" y="186"/>
                </a:cxn>
                <a:cxn ang="0">
                  <a:pos x="301" y="152"/>
                </a:cxn>
                <a:cxn ang="0">
                  <a:pos x="301" y="112"/>
                </a:cxn>
                <a:cxn ang="0">
                  <a:pos x="274" y="87"/>
                </a:cxn>
                <a:cxn ang="0">
                  <a:pos x="288" y="71"/>
                </a:cxn>
                <a:cxn ang="0">
                  <a:pos x="334" y="112"/>
                </a:cxn>
                <a:cxn ang="0">
                  <a:pos x="345" y="156"/>
                </a:cxn>
                <a:cxn ang="0">
                  <a:pos x="343" y="185"/>
                </a:cxn>
                <a:cxn ang="0">
                  <a:pos x="332" y="227"/>
                </a:cxn>
                <a:cxn ang="0">
                  <a:pos x="303" y="267"/>
                </a:cxn>
                <a:cxn ang="0">
                  <a:pos x="270" y="283"/>
                </a:cxn>
                <a:cxn ang="0">
                  <a:pos x="232" y="283"/>
                </a:cxn>
                <a:cxn ang="0">
                  <a:pos x="194" y="275"/>
                </a:cxn>
                <a:cxn ang="0">
                  <a:pos x="153" y="261"/>
                </a:cxn>
                <a:cxn ang="0">
                  <a:pos x="124" y="254"/>
                </a:cxn>
                <a:cxn ang="0">
                  <a:pos x="94" y="246"/>
                </a:cxn>
                <a:cxn ang="0">
                  <a:pos x="63" y="238"/>
                </a:cxn>
                <a:cxn ang="0">
                  <a:pos x="44" y="236"/>
                </a:cxn>
                <a:cxn ang="0">
                  <a:pos x="30" y="250"/>
                </a:cxn>
                <a:cxn ang="0">
                  <a:pos x="21" y="269"/>
                </a:cxn>
                <a:cxn ang="0">
                  <a:pos x="105" y="169"/>
                </a:cxn>
                <a:cxn ang="0">
                  <a:pos x="182" y="165"/>
                </a:cxn>
                <a:cxn ang="0">
                  <a:pos x="178" y="127"/>
                </a:cxn>
                <a:cxn ang="0">
                  <a:pos x="171" y="104"/>
                </a:cxn>
                <a:cxn ang="0">
                  <a:pos x="153" y="90"/>
                </a:cxn>
                <a:cxn ang="0">
                  <a:pos x="121" y="85"/>
                </a:cxn>
                <a:cxn ang="0">
                  <a:pos x="96" y="96"/>
                </a:cxn>
                <a:cxn ang="0">
                  <a:pos x="88" y="127"/>
                </a:cxn>
                <a:cxn ang="0">
                  <a:pos x="96" y="156"/>
                </a:cxn>
              </a:cxnLst>
              <a:rect l="0" t="0" r="r" b="b"/>
              <a:pathLst>
                <a:path w="345" h="284">
                  <a:moveTo>
                    <a:pt x="3" y="265"/>
                  </a:moveTo>
                  <a:lnTo>
                    <a:pt x="0" y="259"/>
                  </a:lnTo>
                  <a:lnTo>
                    <a:pt x="9" y="233"/>
                  </a:lnTo>
                  <a:lnTo>
                    <a:pt x="19" y="200"/>
                  </a:lnTo>
                  <a:lnTo>
                    <a:pt x="28" y="150"/>
                  </a:lnTo>
                  <a:lnTo>
                    <a:pt x="34" y="148"/>
                  </a:lnTo>
                  <a:lnTo>
                    <a:pt x="75" y="162"/>
                  </a:lnTo>
                  <a:lnTo>
                    <a:pt x="44" y="89"/>
                  </a:lnTo>
                  <a:lnTo>
                    <a:pt x="42" y="79"/>
                  </a:lnTo>
                  <a:lnTo>
                    <a:pt x="42" y="67"/>
                  </a:lnTo>
                  <a:lnTo>
                    <a:pt x="44" y="62"/>
                  </a:lnTo>
                  <a:lnTo>
                    <a:pt x="46" y="54"/>
                  </a:lnTo>
                  <a:lnTo>
                    <a:pt x="51" y="39"/>
                  </a:lnTo>
                  <a:lnTo>
                    <a:pt x="59" y="25"/>
                  </a:lnTo>
                  <a:lnTo>
                    <a:pt x="69" y="14"/>
                  </a:lnTo>
                  <a:lnTo>
                    <a:pt x="80" y="6"/>
                  </a:lnTo>
                  <a:lnTo>
                    <a:pt x="94" y="2"/>
                  </a:lnTo>
                  <a:lnTo>
                    <a:pt x="109" y="0"/>
                  </a:lnTo>
                  <a:lnTo>
                    <a:pt x="124" y="0"/>
                  </a:lnTo>
                  <a:lnTo>
                    <a:pt x="142" y="4"/>
                  </a:lnTo>
                  <a:lnTo>
                    <a:pt x="165" y="12"/>
                  </a:lnTo>
                  <a:lnTo>
                    <a:pt x="182" y="23"/>
                  </a:lnTo>
                  <a:lnTo>
                    <a:pt x="196" y="37"/>
                  </a:lnTo>
                  <a:lnTo>
                    <a:pt x="203" y="52"/>
                  </a:lnTo>
                  <a:lnTo>
                    <a:pt x="209" y="75"/>
                  </a:lnTo>
                  <a:lnTo>
                    <a:pt x="211" y="108"/>
                  </a:lnTo>
                  <a:lnTo>
                    <a:pt x="211" y="148"/>
                  </a:lnTo>
                  <a:lnTo>
                    <a:pt x="207" y="196"/>
                  </a:lnTo>
                  <a:lnTo>
                    <a:pt x="230" y="200"/>
                  </a:lnTo>
                  <a:lnTo>
                    <a:pt x="251" y="200"/>
                  </a:lnTo>
                  <a:lnTo>
                    <a:pt x="267" y="196"/>
                  </a:lnTo>
                  <a:lnTo>
                    <a:pt x="280" y="186"/>
                  </a:lnTo>
                  <a:lnTo>
                    <a:pt x="293" y="173"/>
                  </a:lnTo>
                  <a:lnTo>
                    <a:pt x="301" y="152"/>
                  </a:lnTo>
                  <a:lnTo>
                    <a:pt x="305" y="131"/>
                  </a:lnTo>
                  <a:lnTo>
                    <a:pt x="301" y="112"/>
                  </a:lnTo>
                  <a:lnTo>
                    <a:pt x="274" y="92"/>
                  </a:lnTo>
                  <a:lnTo>
                    <a:pt x="274" y="87"/>
                  </a:lnTo>
                  <a:lnTo>
                    <a:pt x="282" y="73"/>
                  </a:lnTo>
                  <a:lnTo>
                    <a:pt x="288" y="71"/>
                  </a:lnTo>
                  <a:lnTo>
                    <a:pt x="322" y="83"/>
                  </a:lnTo>
                  <a:lnTo>
                    <a:pt x="334" y="112"/>
                  </a:lnTo>
                  <a:lnTo>
                    <a:pt x="341" y="137"/>
                  </a:lnTo>
                  <a:lnTo>
                    <a:pt x="345" y="156"/>
                  </a:lnTo>
                  <a:lnTo>
                    <a:pt x="345" y="171"/>
                  </a:lnTo>
                  <a:lnTo>
                    <a:pt x="343" y="185"/>
                  </a:lnTo>
                  <a:lnTo>
                    <a:pt x="341" y="200"/>
                  </a:lnTo>
                  <a:lnTo>
                    <a:pt x="332" y="227"/>
                  </a:lnTo>
                  <a:lnTo>
                    <a:pt x="318" y="250"/>
                  </a:lnTo>
                  <a:lnTo>
                    <a:pt x="303" y="267"/>
                  </a:lnTo>
                  <a:lnTo>
                    <a:pt x="286" y="279"/>
                  </a:lnTo>
                  <a:lnTo>
                    <a:pt x="270" y="283"/>
                  </a:lnTo>
                  <a:lnTo>
                    <a:pt x="253" y="284"/>
                  </a:lnTo>
                  <a:lnTo>
                    <a:pt x="232" y="283"/>
                  </a:lnTo>
                  <a:lnTo>
                    <a:pt x="209" y="279"/>
                  </a:lnTo>
                  <a:lnTo>
                    <a:pt x="194" y="275"/>
                  </a:lnTo>
                  <a:lnTo>
                    <a:pt x="172" y="267"/>
                  </a:lnTo>
                  <a:lnTo>
                    <a:pt x="153" y="261"/>
                  </a:lnTo>
                  <a:lnTo>
                    <a:pt x="136" y="258"/>
                  </a:lnTo>
                  <a:lnTo>
                    <a:pt x="124" y="254"/>
                  </a:lnTo>
                  <a:lnTo>
                    <a:pt x="115" y="252"/>
                  </a:lnTo>
                  <a:lnTo>
                    <a:pt x="94" y="246"/>
                  </a:lnTo>
                  <a:lnTo>
                    <a:pt x="76" y="242"/>
                  </a:lnTo>
                  <a:lnTo>
                    <a:pt x="63" y="238"/>
                  </a:lnTo>
                  <a:lnTo>
                    <a:pt x="55" y="236"/>
                  </a:lnTo>
                  <a:lnTo>
                    <a:pt x="44" y="236"/>
                  </a:lnTo>
                  <a:lnTo>
                    <a:pt x="36" y="240"/>
                  </a:lnTo>
                  <a:lnTo>
                    <a:pt x="30" y="250"/>
                  </a:lnTo>
                  <a:lnTo>
                    <a:pt x="25" y="267"/>
                  </a:lnTo>
                  <a:lnTo>
                    <a:pt x="21" y="269"/>
                  </a:lnTo>
                  <a:lnTo>
                    <a:pt x="3" y="265"/>
                  </a:lnTo>
                  <a:close/>
                  <a:moveTo>
                    <a:pt x="105" y="169"/>
                  </a:moveTo>
                  <a:lnTo>
                    <a:pt x="182" y="190"/>
                  </a:lnTo>
                  <a:lnTo>
                    <a:pt x="182" y="165"/>
                  </a:lnTo>
                  <a:lnTo>
                    <a:pt x="180" y="144"/>
                  </a:lnTo>
                  <a:lnTo>
                    <a:pt x="178" y="127"/>
                  </a:lnTo>
                  <a:lnTo>
                    <a:pt x="176" y="114"/>
                  </a:lnTo>
                  <a:lnTo>
                    <a:pt x="171" y="104"/>
                  </a:lnTo>
                  <a:lnTo>
                    <a:pt x="163" y="96"/>
                  </a:lnTo>
                  <a:lnTo>
                    <a:pt x="153" y="90"/>
                  </a:lnTo>
                  <a:lnTo>
                    <a:pt x="140" y="87"/>
                  </a:lnTo>
                  <a:lnTo>
                    <a:pt x="121" y="85"/>
                  </a:lnTo>
                  <a:lnTo>
                    <a:pt x="107" y="87"/>
                  </a:lnTo>
                  <a:lnTo>
                    <a:pt x="96" y="96"/>
                  </a:lnTo>
                  <a:lnTo>
                    <a:pt x="90" y="112"/>
                  </a:lnTo>
                  <a:lnTo>
                    <a:pt x="88" y="127"/>
                  </a:lnTo>
                  <a:lnTo>
                    <a:pt x="90" y="142"/>
                  </a:lnTo>
                  <a:lnTo>
                    <a:pt x="96" y="156"/>
                  </a:lnTo>
                  <a:lnTo>
                    <a:pt x="105" y="169"/>
                  </a:lnTo>
                  <a:close/>
                </a:path>
              </a:pathLst>
            </a:custGeom>
            <a:solidFill>
              <a:srgbClr val="003300"/>
            </a:solidFill>
            <a:ln w="38100" cmpd="sng">
              <a:solidFill>
                <a:srgbClr val="003300"/>
              </a:solidFill>
              <a:round/>
              <a:headEnd/>
              <a:tailEnd/>
            </a:ln>
          </p:spPr>
          <p:txBody>
            <a:bodyPr/>
            <a:lstStyle/>
            <a:p>
              <a:endParaRPr lang="ja-JP" altLang="en-US"/>
            </a:p>
          </p:txBody>
        </p:sp>
        <p:sp>
          <p:nvSpPr>
            <p:cNvPr id="1082" name="Freeform 58"/>
            <p:cNvSpPr>
              <a:spLocks/>
            </p:cNvSpPr>
            <p:nvPr userDrawn="1"/>
          </p:nvSpPr>
          <p:spPr bwMode="auto">
            <a:xfrm>
              <a:off x="1270" y="1127"/>
              <a:ext cx="53" cy="59"/>
            </a:xfrm>
            <a:custGeom>
              <a:avLst/>
              <a:gdLst/>
              <a:ahLst/>
              <a:cxnLst>
                <a:cxn ang="0">
                  <a:pos x="0" y="109"/>
                </a:cxn>
                <a:cxn ang="0">
                  <a:pos x="0" y="103"/>
                </a:cxn>
                <a:cxn ang="0">
                  <a:pos x="13" y="94"/>
                </a:cxn>
                <a:cxn ang="0">
                  <a:pos x="31" y="82"/>
                </a:cxn>
                <a:cxn ang="0">
                  <a:pos x="52" y="69"/>
                </a:cxn>
                <a:cxn ang="0">
                  <a:pos x="73" y="54"/>
                </a:cxn>
                <a:cxn ang="0">
                  <a:pos x="94" y="36"/>
                </a:cxn>
                <a:cxn ang="0">
                  <a:pos x="113" y="23"/>
                </a:cxn>
                <a:cxn ang="0">
                  <a:pos x="129" y="9"/>
                </a:cxn>
                <a:cxn ang="0">
                  <a:pos x="142" y="0"/>
                </a:cxn>
                <a:cxn ang="0">
                  <a:pos x="146" y="0"/>
                </a:cxn>
                <a:cxn ang="0">
                  <a:pos x="157" y="15"/>
                </a:cxn>
                <a:cxn ang="0">
                  <a:pos x="157" y="19"/>
                </a:cxn>
                <a:cxn ang="0">
                  <a:pos x="146" y="29"/>
                </a:cxn>
                <a:cxn ang="0">
                  <a:pos x="138" y="36"/>
                </a:cxn>
                <a:cxn ang="0">
                  <a:pos x="132" y="42"/>
                </a:cxn>
                <a:cxn ang="0">
                  <a:pos x="129" y="46"/>
                </a:cxn>
                <a:cxn ang="0">
                  <a:pos x="129" y="54"/>
                </a:cxn>
                <a:cxn ang="0">
                  <a:pos x="132" y="63"/>
                </a:cxn>
                <a:cxn ang="0">
                  <a:pos x="146" y="84"/>
                </a:cxn>
                <a:cxn ang="0">
                  <a:pos x="165" y="111"/>
                </a:cxn>
                <a:cxn ang="0">
                  <a:pos x="190" y="144"/>
                </a:cxn>
                <a:cxn ang="0">
                  <a:pos x="219" y="182"/>
                </a:cxn>
                <a:cxn ang="0">
                  <a:pos x="282" y="269"/>
                </a:cxn>
                <a:cxn ang="0">
                  <a:pos x="301" y="294"/>
                </a:cxn>
                <a:cxn ang="0">
                  <a:pos x="319" y="317"/>
                </a:cxn>
                <a:cxn ang="0">
                  <a:pos x="336" y="336"/>
                </a:cxn>
                <a:cxn ang="0">
                  <a:pos x="349" y="353"/>
                </a:cxn>
                <a:cxn ang="0">
                  <a:pos x="357" y="361"/>
                </a:cxn>
                <a:cxn ang="0">
                  <a:pos x="365" y="363"/>
                </a:cxn>
                <a:cxn ang="0">
                  <a:pos x="369" y="361"/>
                </a:cxn>
                <a:cxn ang="0">
                  <a:pos x="376" y="357"/>
                </a:cxn>
                <a:cxn ang="0">
                  <a:pos x="396" y="343"/>
                </a:cxn>
                <a:cxn ang="0">
                  <a:pos x="401" y="345"/>
                </a:cxn>
                <a:cxn ang="0">
                  <a:pos x="413" y="359"/>
                </a:cxn>
                <a:cxn ang="0">
                  <a:pos x="411" y="363"/>
                </a:cxn>
                <a:cxn ang="0">
                  <a:pos x="369" y="409"/>
                </a:cxn>
                <a:cxn ang="0">
                  <a:pos x="328" y="459"/>
                </a:cxn>
                <a:cxn ang="0">
                  <a:pos x="321" y="461"/>
                </a:cxn>
                <a:cxn ang="0">
                  <a:pos x="317" y="457"/>
                </a:cxn>
                <a:cxn ang="0">
                  <a:pos x="313" y="451"/>
                </a:cxn>
                <a:cxn ang="0">
                  <a:pos x="301" y="434"/>
                </a:cxn>
                <a:cxn ang="0">
                  <a:pos x="255" y="368"/>
                </a:cxn>
                <a:cxn ang="0">
                  <a:pos x="203" y="295"/>
                </a:cxn>
                <a:cxn ang="0">
                  <a:pos x="154" y="230"/>
                </a:cxn>
                <a:cxn ang="0">
                  <a:pos x="125" y="192"/>
                </a:cxn>
                <a:cxn ang="0">
                  <a:pos x="100" y="159"/>
                </a:cxn>
                <a:cxn ang="0">
                  <a:pos x="81" y="134"/>
                </a:cxn>
                <a:cxn ang="0">
                  <a:pos x="65" y="113"/>
                </a:cxn>
                <a:cxn ang="0">
                  <a:pos x="58" y="107"/>
                </a:cxn>
                <a:cxn ang="0">
                  <a:pos x="50" y="105"/>
                </a:cxn>
                <a:cxn ang="0">
                  <a:pos x="36" y="111"/>
                </a:cxn>
                <a:cxn ang="0">
                  <a:pos x="27" y="117"/>
                </a:cxn>
                <a:cxn ang="0">
                  <a:pos x="15" y="125"/>
                </a:cxn>
                <a:cxn ang="0">
                  <a:pos x="11" y="125"/>
                </a:cxn>
                <a:cxn ang="0">
                  <a:pos x="0" y="109"/>
                </a:cxn>
              </a:cxnLst>
              <a:rect l="0" t="0" r="r" b="b"/>
              <a:pathLst>
                <a:path w="413" h="461">
                  <a:moveTo>
                    <a:pt x="0" y="109"/>
                  </a:moveTo>
                  <a:lnTo>
                    <a:pt x="0" y="103"/>
                  </a:lnTo>
                  <a:lnTo>
                    <a:pt x="13" y="94"/>
                  </a:lnTo>
                  <a:lnTo>
                    <a:pt x="31" y="82"/>
                  </a:lnTo>
                  <a:lnTo>
                    <a:pt x="52" y="69"/>
                  </a:lnTo>
                  <a:lnTo>
                    <a:pt x="73" y="54"/>
                  </a:lnTo>
                  <a:lnTo>
                    <a:pt x="94" y="36"/>
                  </a:lnTo>
                  <a:lnTo>
                    <a:pt x="113" y="23"/>
                  </a:lnTo>
                  <a:lnTo>
                    <a:pt x="129" y="9"/>
                  </a:lnTo>
                  <a:lnTo>
                    <a:pt x="142" y="0"/>
                  </a:lnTo>
                  <a:lnTo>
                    <a:pt x="146" y="0"/>
                  </a:lnTo>
                  <a:lnTo>
                    <a:pt x="157" y="15"/>
                  </a:lnTo>
                  <a:lnTo>
                    <a:pt x="157" y="19"/>
                  </a:lnTo>
                  <a:lnTo>
                    <a:pt x="146" y="29"/>
                  </a:lnTo>
                  <a:lnTo>
                    <a:pt x="138" y="36"/>
                  </a:lnTo>
                  <a:lnTo>
                    <a:pt x="132" y="42"/>
                  </a:lnTo>
                  <a:lnTo>
                    <a:pt x="129" y="46"/>
                  </a:lnTo>
                  <a:lnTo>
                    <a:pt x="129" y="54"/>
                  </a:lnTo>
                  <a:lnTo>
                    <a:pt x="132" y="63"/>
                  </a:lnTo>
                  <a:lnTo>
                    <a:pt x="146" y="84"/>
                  </a:lnTo>
                  <a:lnTo>
                    <a:pt x="165" y="111"/>
                  </a:lnTo>
                  <a:lnTo>
                    <a:pt x="190" y="144"/>
                  </a:lnTo>
                  <a:lnTo>
                    <a:pt x="219" y="182"/>
                  </a:lnTo>
                  <a:lnTo>
                    <a:pt x="282" y="269"/>
                  </a:lnTo>
                  <a:lnTo>
                    <a:pt x="301" y="294"/>
                  </a:lnTo>
                  <a:lnTo>
                    <a:pt x="319" y="317"/>
                  </a:lnTo>
                  <a:lnTo>
                    <a:pt x="336" y="336"/>
                  </a:lnTo>
                  <a:lnTo>
                    <a:pt x="349" y="353"/>
                  </a:lnTo>
                  <a:lnTo>
                    <a:pt x="357" y="361"/>
                  </a:lnTo>
                  <a:lnTo>
                    <a:pt x="365" y="363"/>
                  </a:lnTo>
                  <a:lnTo>
                    <a:pt x="369" y="361"/>
                  </a:lnTo>
                  <a:lnTo>
                    <a:pt x="376" y="357"/>
                  </a:lnTo>
                  <a:lnTo>
                    <a:pt x="396" y="343"/>
                  </a:lnTo>
                  <a:lnTo>
                    <a:pt x="401" y="345"/>
                  </a:lnTo>
                  <a:lnTo>
                    <a:pt x="413" y="359"/>
                  </a:lnTo>
                  <a:lnTo>
                    <a:pt x="411" y="363"/>
                  </a:lnTo>
                  <a:lnTo>
                    <a:pt x="369" y="409"/>
                  </a:lnTo>
                  <a:lnTo>
                    <a:pt x="328" y="459"/>
                  </a:lnTo>
                  <a:lnTo>
                    <a:pt x="321" y="461"/>
                  </a:lnTo>
                  <a:lnTo>
                    <a:pt x="317" y="457"/>
                  </a:lnTo>
                  <a:lnTo>
                    <a:pt x="313" y="451"/>
                  </a:lnTo>
                  <a:lnTo>
                    <a:pt x="301" y="434"/>
                  </a:lnTo>
                  <a:lnTo>
                    <a:pt x="255" y="368"/>
                  </a:lnTo>
                  <a:lnTo>
                    <a:pt x="203" y="295"/>
                  </a:lnTo>
                  <a:lnTo>
                    <a:pt x="154" y="230"/>
                  </a:lnTo>
                  <a:lnTo>
                    <a:pt x="125" y="192"/>
                  </a:lnTo>
                  <a:lnTo>
                    <a:pt x="100" y="159"/>
                  </a:lnTo>
                  <a:lnTo>
                    <a:pt x="81" y="134"/>
                  </a:lnTo>
                  <a:lnTo>
                    <a:pt x="65" y="113"/>
                  </a:lnTo>
                  <a:lnTo>
                    <a:pt x="58" y="107"/>
                  </a:lnTo>
                  <a:lnTo>
                    <a:pt x="50" y="105"/>
                  </a:lnTo>
                  <a:lnTo>
                    <a:pt x="36" y="111"/>
                  </a:lnTo>
                  <a:lnTo>
                    <a:pt x="27" y="117"/>
                  </a:lnTo>
                  <a:lnTo>
                    <a:pt x="15" y="125"/>
                  </a:lnTo>
                  <a:lnTo>
                    <a:pt x="11" y="125"/>
                  </a:lnTo>
                  <a:lnTo>
                    <a:pt x="0" y="109"/>
                  </a:lnTo>
                  <a:close/>
                </a:path>
              </a:pathLst>
            </a:custGeom>
            <a:solidFill>
              <a:srgbClr val="003300"/>
            </a:solidFill>
            <a:ln w="38100" cmpd="sng">
              <a:solidFill>
                <a:srgbClr val="003300"/>
              </a:solidFill>
              <a:round/>
              <a:headEnd/>
              <a:tailEnd/>
            </a:ln>
          </p:spPr>
          <p:txBody>
            <a:bodyPr/>
            <a:lstStyle/>
            <a:p>
              <a:endParaRPr lang="ja-JP" altLang="en-US"/>
            </a:p>
          </p:txBody>
        </p:sp>
        <p:sp>
          <p:nvSpPr>
            <p:cNvPr id="1083" name="Freeform 59"/>
            <p:cNvSpPr>
              <a:spLocks/>
            </p:cNvSpPr>
            <p:nvPr userDrawn="1"/>
          </p:nvSpPr>
          <p:spPr bwMode="auto">
            <a:xfrm>
              <a:off x="1066" y="992"/>
              <a:ext cx="13" cy="13"/>
            </a:xfrm>
            <a:custGeom>
              <a:avLst/>
              <a:gdLst/>
              <a:ahLst/>
              <a:cxnLst>
                <a:cxn ang="0">
                  <a:pos x="8" y="21"/>
                </a:cxn>
                <a:cxn ang="0">
                  <a:pos x="21" y="7"/>
                </a:cxn>
                <a:cxn ang="0">
                  <a:pos x="40" y="0"/>
                </a:cxn>
                <a:cxn ang="0">
                  <a:pos x="59" y="0"/>
                </a:cxn>
                <a:cxn ang="0">
                  <a:pos x="79" y="7"/>
                </a:cxn>
                <a:cxn ang="0">
                  <a:pos x="92" y="21"/>
                </a:cxn>
                <a:cxn ang="0">
                  <a:pos x="100" y="40"/>
                </a:cxn>
                <a:cxn ang="0">
                  <a:pos x="102" y="59"/>
                </a:cxn>
                <a:cxn ang="0">
                  <a:pos x="94" y="78"/>
                </a:cxn>
                <a:cxn ang="0">
                  <a:pos x="80" y="92"/>
                </a:cxn>
                <a:cxn ang="0">
                  <a:pos x="61" y="99"/>
                </a:cxn>
                <a:cxn ang="0">
                  <a:pos x="42" y="99"/>
                </a:cxn>
                <a:cxn ang="0">
                  <a:pos x="23" y="92"/>
                </a:cxn>
                <a:cxn ang="0">
                  <a:pos x="9" y="78"/>
                </a:cxn>
                <a:cxn ang="0">
                  <a:pos x="2" y="59"/>
                </a:cxn>
                <a:cxn ang="0">
                  <a:pos x="0" y="40"/>
                </a:cxn>
                <a:cxn ang="0">
                  <a:pos x="8" y="21"/>
                </a:cxn>
              </a:cxnLst>
              <a:rect l="0" t="0" r="r" b="b"/>
              <a:pathLst>
                <a:path w="102" h="99">
                  <a:moveTo>
                    <a:pt x="8" y="21"/>
                  </a:moveTo>
                  <a:lnTo>
                    <a:pt x="21" y="7"/>
                  </a:lnTo>
                  <a:lnTo>
                    <a:pt x="40" y="0"/>
                  </a:lnTo>
                  <a:lnTo>
                    <a:pt x="59" y="0"/>
                  </a:lnTo>
                  <a:lnTo>
                    <a:pt x="79" y="7"/>
                  </a:lnTo>
                  <a:lnTo>
                    <a:pt x="92" y="21"/>
                  </a:lnTo>
                  <a:lnTo>
                    <a:pt x="100" y="40"/>
                  </a:lnTo>
                  <a:lnTo>
                    <a:pt x="102" y="59"/>
                  </a:lnTo>
                  <a:lnTo>
                    <a:pt x="94" y="78"/>
                  </a:lnTo>
                  <a:lnTo>
                    <a:pt x="80" y="92"/>
                  </a:lnTo>
                  <a:lnTo>
                    <a:pt x="61" y="99"/>
                  </a:lnTo>
                  <a:lnTo>
                    <a:pt x="42" y="99"/>
                  </a:lnTo>
                  <a:lnTo>
                    <a:pt x="23" y="92"/>
                  </a:lnTo>
                  <a:lnTo>
                    <a:pt x="9" y="78"/>
                  </a:lnTo>
                  <a:lnTo>
                    <a:pt x="2" y="59"/>
                  </a:lnTo>
                  <a:lnTo>
                    <a:pt x="0" y="40"/>
                  </a:lnTo>
                  <a:lnTo>
                    <a:pt x="8" y="21"/>
                  </a:lnTo>
                  <a:close/>
                </a:path>
              </a:pathLst>
            </a:custGeom>
            <a:solidFill>
              <a:srgbClr val="003300"/>
            </a:solidFill>
            <a:ln w="38100" cmpd="sng">
              <a:solidFill>
                <a:srgbClr val="003300"/>
              </a:solidFill>
              <a:round/>
              <a:headEnd/>
              <a:tailEnd/>
            </a:ln>
          </p:spPr>
          <p:txBody>
            <a:bodyPr/>
            <a:lstStyle/>
            <a:p>
              <a:endParaRPr lang="ja-JP" altLang="en-US"/>
            </a:p>
          </p:txBody>
        </p:sp>
        <p:sp>
          <p:nvSpPr>
            <p:cNvPr id="1084" name="Freeform 60"/>
            <p:cNvSpPr>
              <a:spLocks/>
            </p:cNvSpPr>
            <p:nvPr userDrawn="1"/>
          </p:nvSpPr>
          <p:spPr bwMode="auto">
            <a:xfrm>
              <a:off x="1040" y="981"/>
              <a:ext cx="13" cy="13"/>
            </a:xfrm>
            <a:custGeom>
              <a:avLst/>
              <a:gdLst/>
              <a:ahLst/>
              <a:cxnLst>
                <a:cxn ang="0">
                  <a:pos x="8" y="21"/>
                </a:cxn>
                <a:cxn ang="0">
                  <a:pos x="21" y="8"/>
                </a:cxn>
                <a:cxn ang="0">
                  <a:pos x="41" y="0"/>
                </a:cxn>
                <a:cxn ang="0">
                  <a:pos x="60" y="0"/>
                </a:cxn>
                <a:cxn ang="0">
                  <a:pos x="77" y="8"/>
                </a:cxn>
                <a:cxn ang="0">
                  <a:pos x="92" y="21"/>
                </a:cxn>
                <a:cxn ang="0">
                  <a:pos x="98" y="29"/>
                </a:cxn>
                <a:cxn ang="0">
                  <a:pos x="100" y="39"/>
                </a:cxn>
                <a:cxn ang="0">
                  <a:pos x="102" y="50"/>
                </a:cxn>
                <a:cxn ang="0">
                  <a:pos x="100" y="60"/>
                </a:cxn>
                <a:cxn ang="0">
                  <a:pos x="92" y="77"/>
                </a:cxn>
                <a:cxn ang="0">
                  <a:pos x="79" y="91"/>
                </a:cxn>
                <a:cxn ang="0">
                  <a:pos x="60" y="98"/>
                </a:cxn>
                <a:cxn ang="0">
                  <a:pos x="41" y="98"/>
                </a:cxn>
                <a:cxn ang="0">
                  <a:pos x="23" y="91"/>
                </a:cxn>
                <a:cxn ang="0">
                  <a:pos x="10" y="77"/>
                </a:cxn>
                <a:cxn ang="0">
                  <a:pos x="0" y="58"/>
                </a:cxn>
                <a:cxn ang="0">
                  <a:pos x="0" y="39"/>
                </a:cxn>
                <a:cxn ang="0">
                  <a:pos x="8" y="21"/>
                </a:cxn>
              </a:cxnLst>
              <a:rect l="0" t="0" r="r" b="b"/>
              <a:pathLst>
                <a:path w="102" h="98">
                  <a:moveTo>
                    <a:pt x="8" y="21"/>
                  </a:moveTo>
                  <a:lnTo>
                    <a:pt x="21" y="8"/>
                  </a:lnTo>
                  <a:lnTo>
                    <a:pt x="41" y="0"/>
                  </a:lnTo>
                  <a:lnTo>
                    <a:pt x="60" y="0"/>
                  </a:lnTo>
                  <a:lnTo>
                    <a:pt x="77" y="8"/>
                  </a:lnTo>
                  <a:lnTo>
                    <a:pt x="92" y="21"/>
                  </a:lnTo>
                  <a:lnTo>
                    <a:pt x="98" y="29"/>
                  </a:lnTo>
                  <a:lnTo>
                    <a:pt x="100" y="39"/>
                  </a:lnTo>
                  <a:lnTo>
                    <a:pt x="102" y="50"/>
                  </a:lnTo>
                  <a:lnTo>
                    <a:pt x="100" y="60"/>
                  </a:lnTo>
                  <a:lnTo>
                    <a:pt x="92" y="77"/>
                  </a:lnTo>
                  <a:lnTo>
                    <a:pt x="79" y="91"/>
                  </a:lnTo>
                  <a:lnTo>
                    <a:pt x="60" y="98"/>
                  </a:lnTo>
                  <a:lnTo>
                    <a:pt x="41" y="98"/>
                  </a:lnTo>
                  <a:lnTo>
                    <a:pt x="23" y="91"/>
                  </a:lnTo>
                  <a:lnTo>
                    <a:pt x="10" y="77"/>
                  </a:lnTo>
                  <a:lnTo>
                    <a:pt x="0" y="58"/>
                  </a:lnTo>
                  <a:lnTo>
                    <a:pt x="0" y="39"/>
                  </a:lnTo>
                  <a:lnTo>
                    <a:pt x="8" y="21"/>
                  </a:lnTo>
                  <a:close/>
                </a:path>
              </a:pathLst>
            </a:custGeom>
            <a:solidFill>
              <a:srgbClr val="003300"/>
            </a:solidFill>
            <a:ln w="38100" cmpd="sng">
              <a:solidFill>
                <a:srgbClr val="003300"/>
              </a:solidFill>
              <a:round/>
              <a:headEnd/>
              <a:tailEnd/>
            </a:ln>
          </p:spPr>
          <p:txBody>
            <a:bodyPr/>
            <a:lstStyle/>
            <a:p>
              <a:endParaRPr lang="ja-JP" altLang="en-US"/>
            </a:p>
          </p:txBody>
        </p:sp>
        <p:sp>
          <p:nvSpPr>
            <p:cNvPr id="1085" name="Freeform 61"/>
            <p:cNvSpPr>
              <a:spLocks/>
            </p:cNvSpPr>
            <p:nvPr userDrawn="1"/>
          </p:nvSpPr>
          <p:spPr bwMode="auto">
            <a:xfrm>
              <a:off x="1096" y="1119"/>
              <a:ext cx="92" cy="166"/>
            </a:xfrm>
            <a:custGeom>
              <a:avLst/>
              <a:gdLst/>
              <a:ahLst/>
              <a:cxnLst>
                <a:cxn ang="0">
                  <a:pos x="2" y="1080"/>
                </a:cxn>
                <a:cxn ang="0">
                  <a:pos x="19" y="1072"/>
                </a:cxn>
                <a:cxn ang="0">
                  <a:pos x="50" y="1055"/>
                </a:cxn>
                <a:cxn ang="0">
                  <a:pos x="115" y="1016"/>
                </a:cxn>
                <a:cxn ang="0">
                  <a:pos x="217" y="953"/>
                </a:cxn>
                <a:cxn ang="0">
                  <a:pos x="313" y="880"/>
                </a:cxn>
                <a:cxn ang="0">
                  <a:pos x="396" y="795"/>
                </a:cxn>
                <a:cxn ang="0">
                  <a:pos x="467" y="692"/>
                </a:cxn>
                <a:cxn ang="0">
                  <a:pos x="519" y="569"/>
                </a:cxn>
                <a:cxn ang="0">
                  <a:pos x="549" y="419"/>
                </a:cxn>
                <a:cxn ang="0">
                  <a:pos x="565" y="267"/>
                </a:cxn>
                <a:cxn ang="0">
                  <a:pos x="574" y="141"/>
                </a:cxn>
                <a:cxn ang="0">
                  <a:pos x="578" y="68"/>
                </a:cxn>
                <a:cxn ang="0">
                  <a:pos x="580" y="35"/>
                </a:cxn>
                <a:cxn ang="0">
                  <a:pos x="582" y="10"/>
                </a:cxn>
                <a:cxn ang="0">
                  <a:pos x="716" y="2"/>
                </a:cxn>
                <a:cxn ang="0">
                  <a:pos x="718" y="27"/>
                </a:cxn>
                <a:cxn ang="0">
                  <a:pos x="720" y="217"/>
                </a:cxn>
                <a:cxn ang="0">
                  <a:pos x="718" y="273"/>
                </a:cxn>
                <a:cxn ang="0">
                  <a:pos x="709" y="415"/>
                </a:cxn>
                <a:cxn ang="0">
                  <a:pos x="690" y="569"/>
                </a:cxn>
                <a:cxn ang="0">
                  <a:pos x="670" y="672"/>
                </a:cxn>
                <a:cxn ang="0">
                  <a:pos x="655" y="728"/>
                </a:cxn>
                <a:cxn ang="0">
                  <a:pos x="609" y="841"/>
                </a:cxn>
                <a:cxn ang="0">
                  <a:pos x="536" y="968"/>
                </a:cxn>
                <a:cxn ang="0">
                  <a:pos x="476" y="1043"/>
                </a:cxn>
                <a:cxn ang="0">
                  <a:pos x="340" y="1156"/>
                </a:cxn>
                <a:cxn ang="0">
                  <a:pos x="238" y="1229"/>
                </a:cxn>
                <a:cxn ang="0">
                  <a:pos x="179" y="1268"/>
                </a:cxn>
                <a:cxn ang="0">
                  <a:pos x="150" y="1285"/>
                </a:cxn>
                <a:cxn ang="0">
                  <a:pos x="135" y="1295"/>
                </a:cxn>
                <a:cxn ang="0">
                  <a:pos x="0" y="1081"/>
                </a:cxn>
              </a:cxnLst>
              <a:rect l="0" t="0" r="r" b="b"/>
              <a:pathLst>
                <a:path w="720" h="1297">
                  <a:moveTo>
                    <a:pt x="0" y="1081"/>
                  </a:moveTo>
                  <a:lnTo>
                    <a:pt x="2" y="1080"/>
                  </a:lnTo>
                  <a:lnTo>
                    <a:pt x="10" y="1078"/>
                  </a:lnTo>
                  <a:lnTo>
                    <a:pt x="19" y="1072"/>
                  </a:lnTo>
                  <a:lnTo>
                    <a:pt x="33" y="1064"/>
                  </a:lnTo>
                  <a:lnTo>
                    <a:pt x="50" y="1055"/>
                  </a:lnTo>
                  <a:lnTo>
                    <a:pt x="71" y="1043"/>
                  </a:lnTo>
                  <a:lnTo>
                    <a:pt x="115" y="1016"/>
                  </a:lnTo>
                  <a:lnTo>
                    <a:pt x="165" y="985"/>
                  </a:lnTo>
                  <a:lnTo>
                    <a:pt x="217" y="953"/>
                  </a:lnTo>
                  <a:lnTo>
                    <a:pt x="269" y="916"/>
                  </a:lnTo>
                  <a:lnTo>
                    <a:pt x="313" y="880"/>
                  </a:lnTo>
                  <a:lnTo>
                    <a:pt x="355" y="840"/>
                  </a:lnTo>
                  <a:lnTo>
                    <a:pt x="396" y="795"/>
                  </a:lnTo>
                  <a:lnTo>
                    <a:pt x="432" y="745"/>
                  </a:lnTo>
                  <a:lnTo>
                    <a:pt x="467" y="692"/>
                  </a:lnTo>
                  <a:lnTo>
                    <a:pt x="496" y="632"/>
                  </a:lnTo>
                  <a:lnTo>
                    <a:pt x="519" y="569"/>
                  </a:lnTo>
                  <a:lnTo>
                    <a:pt x="538" y="498"/>
                  </a:lnTo>
                  <a:lnTo>
                    <a:pt x="549" y="419"/>
                  </a:lnTo>
                  <a:lnTo>
                    <a:pt x="557" y="342"/>
                  </a:lnTo>
                  <a:lnTo>
                    <a:pt x="565" y="267"/>
                  </a:lnTo>
                  <a:lnTo>
                    <a:pt x="571" y="200"/>
                  </a:lnTo>
                  <a:lnTo>
                    <a:pt x="574" y="141"/>
                  </a:lnTo>
                  <a:lnTo>
                    <a:pt x="578" y="89"/>
                  </a:lnTo>
                  <a:lnTo>
                    <a:pt x="578" y="68"/>
                  </a:lnTo>
                  <a:lnTo>
                    <a:pt x="580" y="50"/>
                  </a:lnTo>
                  <a:lnTo>
                    <a:pt x="580" y="35"/>
                  </a:lnTo>
                  <a:lnTo>
                    <a:pt x="582" y="23"/>
                  </a:lnTo>
                  <a:lnTo>
                    <a:pt x="582" y="10"/>
                  </a:lnTo>
                  <a:lnTo>
                    <a:pt x="716" y="10"/>
                  </a:lnTo>
                  <a:lnTo>
                    <a:pt x="716" y="2"/>
                  </a:lnTo>
                  <a:lnTo>
                    <a:pt x="718" y="0"/>
                  </a:lnTo>
                  <a:lnTo>
                    <a:pt x="718" y="27"/>
                  </a:lnTo>
                  <a:lnTo>
                    <a:pt x="720" y="43"/>
                  </a:lnTo>
                  <a:lnTo>
                    <a:pt x="720" y="217"/>
                  </a:lnTo>
                  <a:lnTo>
                    <a:pt x="720" y="244"/>
                  </a:lnTo>
                  <a:lnTo>
                    <a:pt x="718" y="273"/>
                  </a:lnTo>
                  <a:lnTo>
                    <a:pt x="715" y="340"/>
                  </a:lnTo>
                  <a:lnTo>
                    <a:pt x="709" y="415"/>
                  </a:lnTo>
                  <a:lnTo>
                    <a:pt x="701" y="492"/>
                  </a:lnTo>
                  <a:lnTo>
                    <a:pt x="690" y="569"/>
                  </a:lnTo>
                  <a:lnTo>
                    <a:pt x="678" y="640"/>
                  </a:lnTo>
                  <a:lnTo>
                    <a:pt x="670" y="672"/>
                  </a:lnTo>
                  <a:lnTo>
                    <a:pt x="663" y="701"/>
                  </a:lnTo>
                  <a:lnTo>
                    <a:pt x="655" y="728"/>
                  </a:lnTo>
                  <a:lnTo>
                    <a:pt x="647" y="751"/>
                  </a:lnTo>
                  <a:lnTo>
                    <a:pt x="609" y="841"/>
                  </a:lnTo>
                  <a:lnTo>
                    <a:pt x="563" y="928"/>
                  </a:lnTo>
                  <a:lnTo>
                    <a:pt x="536" y="968"/>
                  </a:lnTo>
                  <a:lnTo>
                    <a:pt x="507" y="1007"/>
                  </a:lnTo>
                  <a:lnTo>
                    <a:pt x="476" y="1043"/>
                  </a:lnTo>
                  <a:lnTo>
                    <a:pt x="444" y="1074"/>
                  </a:lnTo>
                  <a:lnTo>
                    <a:pt x="340" y="1156"/>
                  </a:lnTo>
                  <a:lnTo>
                    <a:pt x="286" y="1195"/>
                  </a:lnTo>
                  <a:lnTo>
                    <a:pt x="238" y="1229"/>
                  </a:lnTo>
                  <a:lnTo>
                    <a:pt x="196" y="1256"/>
                  </a:lnTo>
                  <a:lnTo>
                    <a:pt x="179" y="1268"/>
                  </a:lnTo>
                  <a:lnTo>
                    <a:pt x="163" y="1277"/>
                  </a:lnTo>
                  <a:lnTo>
                    <a:pt x="150" y="1285"/>
                  </a:lnTo>
                  <a:lnTo>
                    <a:pt x="140" y="1291"/>
                  </a:lnTo>
                  <a:lnTo>
                    <a:pt x="135" y="1295"/>
                  </a:lnTo>
                  <a:lnTo>
                    <a:pt x="133" y="1297"/>
                  </a:lnTo>
                  <a:lnTo>
                    <a:pt x="0" y="1081"/>
                  </a:lnTo>
                  <a:close/>
                </a:path>
              </a:pathLst>
            </a:custGeom>
            <a:solidFill>
              <a:srgbClr val="003300"/>
            </a:solidFill>
            <a:ln w="38100" cmpd="sng">
              <a:solidFill>
                <a:srgbClr val="003300"/>
              </a:solidFill>
              <a:prstDash val="solid"/>
              <a:round/>
              <a:headEnd/>
              <a:tailEnd/>
            </a:ln>
          </p:spPr>
          <p:txBody>
            <a:bodyPr/>
            <a:lstStyle/>
            <a:p>
              <a:endParaRPr lang="ja-JP" altLang="en-US"/>
            </a:p>
          </p:txBody>
        </p:sp>
        <p:sp>
          <p:nvSpPr>
            <p:cNvPr id="1086" name="Freeform 62"/>
            <p:cNvSpPr>
              <a:spLocks/>
            </p:cNvSpPr>
            <p:nvPr userDrawn="1"/>
          </p:nvSpPr>
          <p:spPr bwMode="auto">
            <a:xfrm>
              <a:off x="1145" y="1120"/>
              <a:ext cx="53" cy="178"/>
            </a:xfrm>
            <a:custGeom>
              <a:avLst/>
              <a:gdLst/>
              <a:ahLst/>
              <a:cxnLst>
                <a:cxn ang="0">
                  <a:pos x="0" y="1189"/>
                </a:cxn>
                <a:cxn ang="0">
                  <a:pos x="4" y="1187"/>
                </a:cxn>
                <a:cxn ang="0">
                  <a:pos x="12" y="1179"/>
                </a:cxn>
                <a:cxn ang="0">
                  <a:pos x="23" y="1167"/>
                </a:cxn>
                <a:cxn ang="0">
                  <a:pos x="39" y="1152"/>
                </a:cxn>
                <a:cxn ang="0">
                  <a:pos x="58" y="1133"/>
                </a:cxn>
                <a:cxn ang="0">
                  <a:pos x="77" y="1112"/>
                </a:cxn>
                <a:cxn ang="0">
                  <a:pos x="118" y="1064"/>
                </a:cxn>
                <a:cxn ang="0">
                  <a:pos x="154" y="1012"/>
                </a:cxn>
                <a:cxn ang="0">
                  <a:pos x="185" y="960"/>
                </a:cxn>
                <a:cxn ang="0">
                  <a:pos x="208" y="910"/>
                </a:cxn>
                <a:cxn ang="0">
                  <a:pos x="227" y="858"/>
                </a:cxn>
                <a:cxn ang="0">
                  <a:pos x="240" y="805"/>
                </a:cxn>
                <a:cxn ang="0">
                  <a:pos x="252" y="747"/>
                </a:cxn>
                <a:cxn ang="0">
                  <a:pos x="260" y="687"/>
                </a:cxn>
                <a:cxn ang="0">
                  <a:pos x="267" y="620"/>
                </a:cxn>
                <a:cxn ang="0">
                  <a:pos x="275" y="528"/>
                </a:cxn>
                <a:cxn ang="0">
                  <a:pos x="281" y="430"/>
                </a:cxn>
                <a:cxn ang="0">
                  <a:pos x="285" y="330"/>
                </a:cxn>
                <a:cxn ang="0">
                  <a:pos x="288" y="232"/>
                </a:cxn>
                <a:cxn ang="0">
                  <a:pos x="288" y="188"/>
                </a:cxn>
                <a:cxn ang="0">
                  <a:pos x="290" y="146"/>
                </a:cxn>
                <a:cxn ang="0">
                  <a:pos x="290" y="108"/>
                </a:cxn>
                <a:cxn ang="0">
                  <a:pos x="292" y="75"/>
                </a:cxn>
                <a:cxn ang="0">
                  <a:pos x="292" y="0"/>
                </a:cxn>
                <a:cxn ang="0">
                  <a:pos x="415" y="0"/>
                </a:cxn>
                <a:cxn ang="0">
                  <a:pos x="415" y="277"/>
                </a:cxn>
                <a:cxn ang="0">
                  <a:pos x="417" y="348"/>
                </a:cxn>
                <a:cxn ang="0">
                  <a:pos x="417" y="889"/>
                </a:cxn>
                <a:cxn ang="0">
                  <a:pos x="417" y="926"/>
                </a:cxn>
                <a:cxn ang="0">
                  <a:pos x="415" y="958"/>
                </a:cxn>
                <a:cxn ang="0">
                  <a:pos x="408" y="1018"/>
                </a:cxn>
                <a:cxn ang="0">
                  <a:pos x="396" y="1070"/>
                </a:cxn>
                <a:cxn ang="0">
                  <a:pos x="383" y="1114"/>
                </a:cxn>
                <a:cxn ang="0">
                  <a:pos x="365" y="1152"/>
                </a:cxn>
                <a:cxn ang="0">
                  <a:pos x="348" y="1187"/>
                </a:cxn>
                <a:cxn ang="0">
                  <a:pos x="313" y="1246"/>
                </a:cxn>
                <a:cxn ang="0">
                  <a:pos x="302" y="1265"/>
                </a:cxn>
                <a:cxn ang="0">
                  <a:pos x="285" y="1287"/>
                </a:cxn>
                <a:cxn ang="0">
                  <a:pos x="242" y="1335"/>
                </a:cxn>
                <a:cxn ang="0">
                  <a:pos x="221" y="1358"/>
                </a:cxn>
                <a:cxn ang="0">
                  <a:pos x="204" y="1375"/>
                </a:cxn>
                <a:cxn ang="0">
                  <a:pos x="191" y="1388"/>
                </a:cxn>
                <a:cxn ang="0">
                  <a:pos x="187" y="1392"/>
                </a:cxn>
                <a:cxn ang="0">
                  <a:pos x="0" y="1189"/>
                </a:cxn>
              </a:cxnLst>
              <a:rect l="0" t="0" r="r" b="b"/>
              <a:pathLst>
                <a:path w="417" h="1392">
                  <a:moveTo>
                    <a:pt x="0" y="1189"/>
                  </a:moveTo>
                  <a:lnTo>
                    <a:pt x="4" y="1187"/>
                  </a:lnTo>
                  <a:lnTo>
                    <a:pt x="12" y="1179"/>
                  </a:lnTo>
                  <a:lnTo>
                    <a:pt x="23" y="1167"/>
                  </a:lnTo>
                  <a:lnTo>
                    <a:pt x="39" y="1152"/>
                  </a:lnTo>
                  <a:lnTo>
                    <a:pt x="58" y="1133"/>
                  </a:lnTo>
                  <a:lnTo>
                    <a:pt x="77" y="1112"/>
                  </a:lnTo>
                  <a:lnTo>
                    <a:pt x="118" y="1064"/>
                  </a:lnTo>
                  <a:lnTo>
                    <a:pt x="154" y="1012"/>
                  </a:lnTo>
                  <a:lnTo>
                    <a:pt x="185" y="960"/>
                  </a:lnTo>
                  <a:lnTo>
                    <a:pt x="208" y="910"/>
                  </a:lnTo>
                  <a:lnTo>
                    <a:pt x="227" y="858"/>
                  </a:lnTo>
                  <a:lnTo>
                    <a:pt x="240" y="805"/>
                  </a:lnTo>
                  <a:lnTo>
                    <a:pt x="252" y="747"/>
                  </a:lnTo>
                  <a:lnTo>
                    <a:pt x="260" y="687"/>
                  </a:lnTo>
                  <a:lnTo>
                    <a:pt x="267" y="620"/>
                  </a:lnTo>
                  <a:lnTo>
                    <a:pt x="275" y="528"/>
                  </a:lnTo>
                  <a:lnTo>
                    <a:pt x="281" y="430"/>
                  </a:lnTo>
                  <a:lnTo>
                    <a:pt x="285" y="330"/>
                  </a:lnTo>
                  <a:lnTo>
                    <a:pt x="288" y="232"/>
                  </a:lnTo>
                  <a:lnTo>
                    <a:pt x="288" y="188"/>
                  </a:lnTo>
                  <a:lnTo>
                    <a:pt x="290" y="146"/>
                  </a:lnTo>
                  <a:lnTo>
                    <a:pt x="290" y="108"/>
                  </a:lnTo>
                  <a:lnTo>
                    <a:pt x="292" y="75"/>
                  </a:lnTo>
                  <a:lnTo>
                    <a:pt x="292" y="0"/>
                  </a:lnTo>
                  <a:lnTo>
                    <a:pt x="415" y="0"/>
                  </a:lnTo>
                  <a:lnTo>
                    <a:pt x="415" y="277"/>
                  </a:lnTo>
                  <a:lnTo>
                    <a:pt x="417" y="348"/>
                  </a:lnTo>
                  <a:lnTo>
                    <a:pt x="417" y="889"/>
                  </a:lnTo>
                  <a:lnTo>
                    <a:pt x="417" y="926"/>
                  </a:lnTo>
                  <a:lnTo>
                    <a:pt x="415" y="958"/>
                  </a:lnTo>
                  <a:lnTo>
                    <a:pt x="408" y="1018"/>
                  </a:lnTo>
                  <a:lnTo>
                    <a:pt x="396" y="1070"/>
                  </a:lnTo>
                  <a:lnTo>
                    <a:pt x="383" y="1114"/>
                  </a:lnTo>
                  <a:lnTo>
                    <a:pt x="365" y="1152"/>
                  </a:lnTo>
                  <a:lnTo>
                    <a:pt x="348" y="1187"/>
                  </a:lnTo>
                  <a:lnTo>
                    <a:pt x="313" y="1246"/>
                  </a:lnTo>
                  <a:lnTo>
                    <a:pt x="302" y="1265"/>
                  </a:lnTo>
                  <a:lnTo>
                    <a:pt x="285" y="1287"/>
                  </a:lnTo>
                  <a:lnTo>
                    <a:pt x="242" y="1335"/>
                  </a:lnTo>
                  <a:lnTo>
                    <a:pt x="221" y="1358"/>
                  </a:lnTo>
                  <a:lnTo>
                    <a:pt x="204" y="1375"/>
                  </a:lnTo>
                  <a:lnTo>
                    <a:pt x="191" y="1388"/>
                  </a:lnTo>
                  <a:lnTo>
                    <a:pt x="187" y="1392"/>
                  </a:lnTo>
                  <a:lnTo>
                    <a:pt x="0" y="1189"/>
                  </a:lnTo>
                  <a:close/>
                </a:path>
              </a:pathLst>
            </a:custGeom>
            <a:solidFill>
              <a:srgbClr val="003300"/>
            </a:solidFill>
            <a:ln w="38100" cmpd="sng">
              <a:solidFill>
                <a:srgbClr val="003300"/>
              </a:solidFill>
              <a:prstDash val="solid"/>
              <a:round/>
              <a:headEnd/>
              <a:tailEnd/>
            </a:ln>
          </p:spPr>
          <p:txBody>
            <a:bodyPr/>
            <a:lstStyle/>
            <a:p>
              <a:endParaRPr lang="ja-JP" altLang="en-US"/>
            </a:p>
          </p:txBody>
        </p:sp>
        <p:sp>
          <p:nvSpPr>
            <p:cNvPr id="1087" name="Freeform 63"/>
            <p:cNvSpPr>
              <a:spLocks/>
            </p:cNvSpPr>
            <p:nvPr userDrawn="1"/>
          </p:nvSpPr>
          <p:spPr bwMode="auto">
            <a:xfrm>
              <a:off x="1208" y="1119"/>
              <a:ext cx="92" cy="166"/>
            </a:xfrm>
            <a:custGeom>
              <a:avLst/>
              <a:gdLst/>
              <a:ahLst/>
              <a:cxnLst>
                <a:cxn ang="0">
                  <a:pos x="718" y="1080"/>
                </a:cxn>
                <a:cxn ang="0">
                  <a:pos x="701" y="1072"/>
                </a:cxn>
                <a:cxn ang="0">
                  <a:pos x="670" y="1055"/>
                </a:cxn>
                <a:cxn ang="0">
                  <a:pos x="605" y="1016"/>
                </a:cxn>
                <a:cxn ang="0">
                  <a:pos x="503" y="953"/>
                </a:cxn>
                <a:cxn ang="0">
                  <a:pos x="409" y="880"/>
                </a:cxn>
                <a:cxn ang="0">
                  <a:pos x="327" y="795"/>
                </a:cxn>
                <a:cxn ang="0">
                  <a:pos x="255" y="692"/>
                </a:cxn>
                <a:cxn ang="0">
                  <a:pos x="202" y="569"/>
                </a:cxn>
                <a:cxn ang="0">
                  <a:pos x="171" y="419"/>
                </a:cxn>
                <a:cxn ang="0">
                  <a:pos x="156" y="267"/>
                </a:cxn>
                <a:cxn ang="0">
                  <a:pos x="146" y="141"/>
                </a:cxn>
                <a:cxn ang="0">
                  <a:pos x="142" y="68"/>
                </a:cxn>
                <a:cxn ang="0">
                  <a:pos x="140" y="35"/>
                </a:cxn>
                <a:cxn ang="0">
                  <a:pos x="138" y="10"/>
                </a:cxn>
                <a:cxn ang="0">
                  <a:pos x="6" y="2"/>
                </a:cxn>
                <a:cxn ang="0">
                  <a:pos x="4" y="8"/>
                </a:cxn>
                <a:cxn ang="0">
                  <a:pos x="2" y="43"/>
                </a:cxn>
                <a:cxn ang="0">
                  <a:pos x="0" y="217"/>
                </a:cxn>
                <a:cxn ang="0">
                  <a:pos x="2" y="273"/>
                </a:cxn>
                <a:cxn ang="0">
                  <a:pos x="12" y="415"/>
                </a:cxn>
                <a:cxn ang="0">
                  <a:pos x="44" y="640"/>
                </a:cxn>
                <a:cxn ang="0">
                  <a:pos x="65" y="728"/>
                </a:cxn>
                <a:cxn ang="0">
                  <a:pos x="111" y="841"/>
                </a:cxn>
                <a:cxn ang="0">
                  <a:pos x="184" y="968"/>
                </a:cxn>
                <a:cxn ang="0">
                  <a:pos x="246" y="1043"/>
                </a:cxn>
                <a:cxn ang="0">
                  <a:pos x="382" y="1156"/>
                </a:cxn>
                <a:cxn ang="0">
                  <a:pos x="482" y="1229"/>
                </a:cxn>
                <a:cxn ang="0">
                  <a:pos x="542" y="1268"/>
                </a:cxn>
                <a:cxn ang="0">
                  <a:pos x="570" y="1285"/>
                </a:cxn>
                <a:cxn ang="0">
                  <a:pos x="586" y="1295"/>
                </a:cxn>
                <a:cxn ang="0">
                  <a:pos x="720" y="1081"/>
                </a:cxn>
              </a:cxnLst>
              <a:rect l="0" t="0" r="r" b="b"/>
              <a:pathLst>
                <a:path w="720" h="1297">
                  <a:moveTo>
                    <a:pt x="720" y="1081"/>
                  </a:moveTo>
                  <a:lnTo>
                    <a:pt x="718" y="1080"/>
                  </a:lnTo>
                  <a:lnTo>
                    <a:pt x="711" y="1078"/>
                  </a:lnTo>
                  <a:lnTo>
                    <a:pt x="701" y="1072"/>
                  </a:lnTo>
                  <a:lnTo>
                    <a:pt x="688" y="1064"/>
                  </a:lnTo>
                  <a:lnTo>
                    <a:pt x="670" y="1055"/>
                  </a:lnTo>
                  <a:lnTo>
                    <a:pt x="651" y="1043"/>
                  </a:lnTo>
                  <a:lnTo>
                    <a:pt x="605" y="1016"/>
                  </a:lnTo>
                  <a:lnTo>
                    <a:pt x="555" y="985"/>
                  </a:lnTo>
                  <a:lnTo>
                    <a:pt x="503" y="953"/>
                  </a:lnTo>
                  <a:lnTo>
                    <a:pt x="453" y="916"/>
                  </a:lnTo>
                  <a:lnTo>
                    <a:pt x="409" y="880"/>
                  </a:lnTo>
                  <a:lnTo>
                    <a:pt x="367" y="840"/>
                  </a:lnTo>
                  <a:lnTo>
                    <a:pt x="327" y="795"/>
                  </a:lnTo>
                  <a:lnTo>
                    <a:pt x="288" y="745"/>
                  </a:lnTo>
                  <a:lnTo>
                    <a:pt x="255" y="692"/>
                  </a:lnTo>
                  <a:lnTo>
                    <a:pt x="225" y="632"/>
                  </a:lnTo>
                  <a:lnTo>
                    <a:pt x="202" y="569"/>
                  </a:lnTo>
                  <a:lnTo>
                    <a:pt x="183" y="498"/>
                  </a:lnTo>
                  <a:lnTo>
                    <a:pt x="171" y="419"/>
                  </a:lnTo>
                  <a:lnTo>
                    <a:pt x="163" y="342"/>
                  </a:lnTo>
                  <a:lnTo>
                    <a:pt x="156" y="267"/>
                  </a:lnTo>
                  <a:lnTo>
                    <a:pt x="150" y="200"/>
                  </a:lnTo>
                  <a:lnTo>
                    <a:pt x="146" y="141"/>
                  </a:lnTo>
                  <a:lnTo>
                    <a:pt x="142" y="89"/>
                  </a:lnTo>
                  <a:lnTo>
                    <a:pt x="142" y="68"/>
                  </a:lnTo>
                  <a:lnTo>
                    <a:pt x="140" y="50"/>
                  </a:lnTo>
                  <a:lnTo>
                    <a:pt x="140" y="35"/>
                  </a:lnTo>
                  <a:lnTo>
                    <a:pt x="138" y="23"/>
                  </a:lnTo>
                  <a:lnTo>
                    <a:pt x="138" y="10"/>
                  </a:lnTo>
                  <a:lnTo>
                    <a:pt x="6" y="10"/>
                  </a:lnTo>
                  <a:lnTo>
                    <a:pt x="6" y="2"/>
                  </a:lnTo>
                  <a:lnTo>
                    <a:pt x="4" y="0"/>
                  </a:lnTo>
                  <a:lnTo>
                    <a:pt x="4" y="8"/>
                  </a:lnTo>
                  <a:lnTo>
                    <a:pt x="2" y="16"/>
                  </a:lnTo>
                  <a:lnTo>
                    <a:pt x="2" y="43"/>
                  </a:lnTo>
                  <a:lnTo>
                    <a:pt x="0" y="66"/>
                  </a:lnTo>
                  <a:lnTo>
                    <a:pt x="0" y="217"/>
                  </a:lnTo>
                  <a:lnTo>
                    <a:pt x="0" y="244"/>
                  </a:lnTo>
                  <a:lnTo>
                    <a:pt x="2" y="273"/>
                  </a:lnTo>
                  <a:lnTo>
                    <a:pt x="6" y="340"/>
                  </a:lnTo>
                  <a:lnTo>
                    <a:pt x="12" y="415"/>
                  </a:lnTo>
                  <a:lnTo>
                    <a:pt x="31" y="569"/>
                  </a:lnTo>
                  <a:lnTo>
                    <a:pt x="44" y="640"/>
                  </a:lnTo>
                  <a:lnTo>
                    <a:pt x="58" y="701"/>
                  </a:lnTo>
                  <a:lnTo>
                    <a:pt x="65" y="728"/>
                  </a:lnTo>
                  <a:lnTo>
                    <a:pt x="73" y="751"/>
                  </a:lnTo>
                  <a:lnTo>
                    <a:pt x="111" y="841"/>
                  </a:lnTo>
                  <a:lnTo>
                    <a:pt x="159" y="928"/>
                  </a:lnTo>
                  <a:lnTo>
                    <a:pt x="184" y="968"/>
                  </a:lnTo>
                  <a:lnTo>
                    <a:pt x="213" y="1007"/>
                  </a:lnTo>
                  <a:lnTo>
                    <a:pt x="246" y="1043"/>
                  </a:lnTo>
                  <a:lnTo>
                    <a:pt x="279" y="1074"/>
                  </a:lnTo>
                  <a:lnTo>
                    <a:pt x="382" y="1156"/>
                  </a:lnTo>
                  <a:lnTo>
                    <a:pt x="434" y="1195"/>
                  </a:lnTo>
                  <a:lnTo>
                    <a:pt x="482" y="1229"/>
                  </a:lnTo>
                  <a:lnTo>
                    <a:pt x="524" y="1256"/>
                  </a:lnTo>
                  <a:lnTo>
                    <a:pt x="542" y="1268"/>
                  </a:lnTo>
                  <a:lnTo>
                    <a:pt x="557" y="1277"/>
                  </a:lnTo>
                  <a:lnTo>
                    <a:pt x="570" y="1285"/>
                  </a:lnTo>
                  <a:lnTo>
                    <a:pt x="580" y="1291"/>
                  </a:lnTo>
                  <a:lnTo>
                    <a:pt x="586" y="1295"/>
                  </a:lnTo>
                  <a:lnTo>
                    <a:pt x="588" y="1297"/>
                  </a:lnTo>
                  <a:lnTo>
                    <a:pt x="720" y="1081"/>
                  </a:lnTo>
                  <a:close/>
                </a:path>
              </a:pathLst>
            </a:custGeom>
            <a:solidFill>
              <a:srgbClr val="003300"/>
            </a:solidFill>
            <a:ln w="38100" cmpd="sng">
              <a:solidFill>
                <a:srgbClr val="003300"/>
              </a:solidFill>
              <a:prstDash val="solid"/>
              <a:round/>
              <a:headEnd/>
              <a:tailEnd/>
            </a:ln>
          </p:spPr>
          <p:txBody>
            <a:bodyPr/>
            <a:lstStyle/>
            <a:p>
              <a:endParaRPr lang="ja-JP" altLang="en-US"/>
            </a:p>
          </p:txBody>
        </p:sp>
        <p:sp>
          <p:nvSpPr>
            <p:cNvPr id="1088" name="Freeform 64"/>
            <p:cNvSpPr>
              <a:spLocks/>
            </p:cNvSpPr>
            <p:nvPr userDrawn="1"/>
          </p:nvSpPr>
          <p:spPr bwMode="auto">
            <a:xfrm>
              <a:off x="1198" y="1120"/>
              <a:ext cx="53" cy="178"/>
            </a:xfrm>
            <a:custGeom>
              <a:avLst/>
              <a:gdLst/>
              <a:ahLst/>
              <a:cxnLst>
                <a:cxn ang="0">
                  <a:pos x="419" y="1189"/>
                </a:cxn>
                <a:cxn ang="0">
                  <a:pos x="415" y="1187"/>
                </a:cxn>
                <a:cxn ang="0">
                  <a:pos x="407" y="1179"/>
                </a:cxn>
                <a:cxn ang="0">
                  <a:pos x="396" y="1167"/>
                </a:cxn>
                <a:cxn ang="0">
                  <a:pos x="381" y="1152"/>
                </a:cxn>
                <a:cxn ang="0">
                  <a:pos x="361" y="1133"/>
                </a:cxn>
                <a:cxn ang="0">
                  <a:pos x="342" y="1112"/>
                </a:cxn>
                <a:cxn ang="0">
                  <a:pos x="300" y="1064"/>
                </a:cxn>
                <a:cxn ang="0">
                  <a:pos x="263" y="1012"/>
                </a:cxn>
                <a:cxn ang="0">
                  <a:pos x="233" y="960"/>
                </a:cxn>
                <a:cxn ang="0">
                  <a:pos x="210" y="910"/>
                </a:cxn>
                <a:cxn ang="0">
                  <a:pos x="190" y="858"/>
                </a:cxn>
                <a:cxn ang="0">
                  <a:pos x="177" y="805"/>
                </a:cxn>
                <a:cxn ang="0">
                  <a:pos x="165" y="747"/>
                </a:cxn>
                <a:cxn ang="0">
                  <a:pos x="158" y="687"/>
                </a:cxn>
                <a:cxn ang="0">
                  <a:pos x="150" y="620"/>
                </a:cxn>
                <a:cxn ang="0">
                  <a:pos x="144" y="528"/>
                </a:cxn>
                <a:cxn ang="0">
                  <a:pos x="139" y="430"/>
                </a:cxn>
                <a:cxn ang="0">
                  <a:pos x="133" y="330"/>
                </a:cxn>
                <a:cxn ang="0">
                  <a:pos x="131" y="232"/>
                </a:cxn>
                <a:cxn ang="0">
                  <a:pos x="129" y="188"/>
                </a:cxn>
                <a:cxn ang="0">
                  <a:pos x="127" y="146"/>
                </a:cxn>
                <a:cxn ang="0">
                  <a:pos x="127" y="75"/>
                </a:cxn>
                <a:cxn ang="0">
                  <a:pos x="125" y="46"/>
                </a:cxn>
                <a:cxn ang="0">
                  <a:pos x="125" y="0"/>
                </a:cxn>
                <a:cxn ang="0">
                  <a:pos x="4" y="0"/>
                </a:cxn>
                <a:cxn ang="0">
                  <a:pos x="4" y="154"/>
                </a:cxn>
                <a:cxn ang="0">
                  <a:pos x="2" y="213"/>
                </a:cxn>
                <a:cxn ang="0">
                  <a:pos x="2" y="348"/>
                </a:cxn>
                <a:cxn ang="0">
                  <a:pos x="0" y="639"/>
                </a:cxn>
                <a:cxn ang="0">
                  <a:pos x="0" y="889"/>
                </a:cxn>
                <a:cxn ang="0">
                  <a:pos x="0" y="926"/>
                </a:cxn>
                <a:cxn ang="0">
                  <a:pos x="2" y="958"/>
                </a:cxn>
                <a:cxn ang="0">
                  <a:pos x="10" y="1018"/>
                </a:cxn>
                <a:cxn ang="0">
                  <a:pos x="21" y="1070"/>
                </a:cxn>
                <a:cxn ang="0">
                  <a:pos x="35" y="1114"/>
                </a:cxn>
                <a:cxn ang="0">
                  <a:pos x="52" y="1152"/>
                </a:cxn>
                <a:cxn ang="0">
                  <a:pos x="69" y="1187"/>
                </a:cxn>
                <a:cxn ang="0">
                  <a:pos x="104" y="1246"/>
                </a:cxn>
                <a:cxn ang="0">
                  <a:pos x="117" y="1265"/>
                </a:cxn>
                <a:cxn ang="0">
                  <a:pos x="135" y="1287"/>
                </a:cxn>
                <a:cxn ang="0">
                  <a:pos x="177" y="1335"/>
                </a:cxn>
                <a:cxn ang="0">
                  <a:pos x="198" y="1358"/>
                </a:cxn>
                <a:cxn ang="0">
                  <a:pos x="215" y="1375"/>
                </a:cxn>
                <a:cxn ang="0">
                  <a:pos x="229" y="1388"/>
                </a:cxn>
                <a:cxn ang="0">
                  <a:pos x="233" y="1392"/>
                </a:cxn>
                <a:cxn ang="0">
                  <a:pos x="419" y="1189"/>
                </a:cxn>
              </a:cxnLst>
              <a:rect l="0" t="0" r="r" b="b"/>
              <a:pathLst>
                <a:path w="419" h="1392">
                  <a:moveTo>
                    <a:pt x="419" y="1189"/>
                  </a:moveTo>
                  <a:lnTo>
                    <a:pt x="415" y="1187"/>
                  </a:lnTo>
                  <a:lnTo>
                    <a:pt x="407" y="1179"/>
                  </a:lnTo>
                  <a:lnTo>
                    <a:pt x="396" y="1167"/>
                  </a:lnTo>
                  <a:lnTo>
                    <a:pt x="381" y="1152"/>
                  </a:lnTo>
                  <a:lnTo>
                    <a:pt x="361" y="1133"/>
                  </a:lnTo>
                  <a:lnTo>
                    <a:pt x="342" y="1112"/>
                  </a:lnTo>
                  <a:lnTo>
                    <a:pt x="300" y="1064"/>
                  </a:lnTo>
                  <a:lnTo>
                    <a:pt x="263" y="1012"/>
                  </a:lnTo>
                  <a:lnTo>
                    <a:pt x="233" y="960"/>
                  </a:lnTo>
                  <a:lnTo>
                    <a:pt x="210" y="910"/>
                  </a:lnTo>
                  <a:lnTo>
                    <a:pt x="190" y="858"/>
                  </a:lnTo>
                  <a:lnTo>
                    <a:pt x="177" y="805"/>
                  </a:lnTo>
                  <a:lnTo>
                    <a:pt x="165" y="747"/>
                  </a:lnTo>
                  <a:lnTo>
                    <a:pt x="158" y="687"/>
                  </a:lnTo>
                  <a:lnTo>
                    <a:pt x="150" y="620"/>
                  </a:lnTo>
                  <a:lnTo>
                    <a:pt x="144" y="528"/>
                  </a:lnTo>
                  <a:lnTo>
                    <a:pt x="139" y="430"/>
                  </a:lnTo>
                  <a:lnTo>
                    <a:pt x="133" y="330"/>
                  </a:lnTo>
                  <a:lnTo>
                    <a:pt x="131" y="232"/>
                  </a:lnTo>
                  <a:lnTo>
                    <a:pt x="129" y="188"/>
                  </a:lnTo>
                  <a:lnTo>
                    <a:pt x="127" y="146"/>
                  </a:lnTo>
                  <a:lnTo>
                    <a:pt x="127" y="75"/>
                  </a:lnTo>
                  <a:lnTo>
                    <a:pt x="125" y="46"/>
                  </a:lnTo>
                  <a:lnTo>
                    <a:pt x="125" y="0"/>
                  </a:lnTo>
                  <a:lnTo>
                    <a:pt x="4" y="0"/>
                  </a:lnTo>
                  <a:lnTo>
                    <a:pt x="4" y="154"/>
                  </a:lnTo>
                  <a:lnTo>
                    <a:pt x="2" y="213"/>
                  </a:lnTo>
                  <a:lnTo>
                    <a:pt x="2" y="348"/>
                  </a:lnTo>
                  <a:lnTo>
                    <a:pt x="0" y="639"/>
                  </a:lnTo>
                  <a:lnTo>
                    <a:pt x="0" y="889"/>
                  </a:lnTo>
                  <a:lnTo>
                    <a:pt x="0" y="926"/>
                  </a:lnTo>
                  <a:lnTo>
                    <a:pt x="2" y="958"/>
                  </a:lnTo>
                  <a:lnTo>
                    <a:pt x="10" y="1018"/>
                  </a:lnTo>
                  <a:lnTo>
                    <a:pt x="21" y="1070"/>
                  </a:lnTo>
                  <a:lnTo>
                    <a:pt x="35" y="1114"/>
                  </a:lnTo>
                  <a:lnTo>
                    <a:pt x="52" y="1152"/>
                  </a:lnTo>
                  <a:lnTo>
                    <a:pt x="69" y="1187"/>
                  </a:lnTo>
                  <a:lnTo>
                    <a:pt x="104" y="1246"/>
                  </a:lnTo>
                  <a:lnTo>
                    <a:pt x="117" y="1265"/>
                  </a:lnTo>
                  <a:lnTo>
                    <a:pt x="135" y="1287"/>
                  </a:lnTo>
                  <a:lnTo>
                    <a:pt x="177" y="1335"/>
                  </a:lnTo>
                  <a:lnTo>
                    <a:pt x="198" y="1358"/>
                  </a:lnTo>
                  <a:lnTo>
                    <a:pt x="215" y="1375"/>
                  </a:lnTo>
                  <a:lnTo>
                    <a:pt x="229" y="1388"/>
                  </a:lnTo>
                  <a:lnTo>
                    <a:pt x="233" y="1392"/>
                  </a:lnTo>
                  <a:lnTo>
                    <a:pt x="419" y="1189"/>
                  </a:lnTo>
                  <a:close/>
                </a:path>
              </a:pathLst>
            </a:custGeom>
            <a:solidFill>
              <a:srgbClr val="003300"/>
            </a:solidFill>
            <a:ln w="38100" cmpd="sng">
              <a:solidFill>
                <a:srgbClr val="003300"/>
              </a:solidFill>
              <a:prstDash val="solid"/>
              <a:round/>
              <a:headEnd/>
              <a:tailEnd/>
            </a:ln>
          </p:spPr>
          <p:txBody>
            <a:bodyPr/>
            <a:lstStyle/>
            <a:p>
              <a:endParaRPr lang="ja-JP" altLang="en-US"/>
            </a:p>
          </p:txBody>
        </p:sp>
      </p:grpSp>
      <p:sp>
        <p:nvSpPr>
          <p:cNvPr id="1026" name="Rectangle 2"/>
          <p:cNvSpPr>
            <a:spLocks noGrp="1" noChangeArrowheads="1"/>
          </p:cNvSpPr>
          <p:nvPr>
            <p:ph type="title"/>
          </p:nvPr>
        </p:nvSpPr>
        <p:spPr bwMode="auto">
          <a:xfrm>
            <a:off x="457200" y="274638"/>
            <a:ext cx="8229600" cy="8509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dirty="0" smtClean="0"/>
              <a:t>マスタ タイトルの書式設定</a:t>
            </a:r>
          </a:p>
        </p:txBody>
      </p:sp>
      <p:sp>
        <p:nvSpPr>
          <p:cNvPr id="1027" name="Rectangle 3"/>
          <p:cNvSpPr>
            <a:spLocks noGrp="1" noChangeArrowheads="1"/>
          </p:cNvSpPr>
          <p:nvPr>
            <p:ph type="body" idx="1"/>
          </p:nvPr>
        </p:nvSpPr>
        <p:spPr bwMode="auto">
          <a:xfrm>
            <a:off x="457200" y="1412775"/>
            <a:ext cx="8229600" cy="47133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032" name="Rectangle 8"/>
          <p:cNvSpPr>
            <a:spLocks noChangeArrowheads="1"/>
          </p:cNvSpPr>
          <p:nvPr/>
        </p:nvSpPr>
        <p:spPr bwMode="auto">
          <a:xfrm>
            <a:off x="6804025" y="6381750"/>
            <a:ext cx="1647825" cy="273050"/>
          </a:xfrm>
          <a:prstGeom prst="rect">
            <a:avLst/>
          </a:prstGeom>
          <a:noFill/>
          <a:ln w="9525">
            <a:noFill/>
            <a:miter lim="800000"/>
            <a:headEnd/>
            <a:tailEnd/>
          </a:ln>
          <a:effectLst/>
        </p:spPr>
        <p:txBody>
          <a:bodyPr wrap="none" lIns="0" tIns="0" rIns="0" bIns="0" anchor="ctr">
            <a:spAutoFit/>
          </a:bodyPr>
          <a:lstStyle/>
          <a:p>
            <a:r>
              <a:rPr lang="ja-JP" altLang="ja-JP" sz="900">
                <a:latin typeface="Berlin Sans FB" pitchFamily="34" charset="0"/>
              </a:rPr>
              <a:t>IT Specialist Program Initiative for </a:t>
            </a:r>
            <a:br>
              <a:rPr lang="ja-JP" altLang="ja-JP" sz="900">
                <a:latin typeface="Berlin Sans FB" pitchFamily="34" charset="0"/>
              </a:rPr>
            </a:br>
            <a:r>
              <a:rPr lang="ja-JP" altLang="ja-JP" sz="900">
                <a:latin typeface="Berlin Sans FB" pitchFamily="34" charset="0"/>
              </a:rPr>
              <a:t>Reality-based Advanced Learning</a:t>
            </a:r>
            <a:r>
              <a:rPr lang="en-US" altLang="ja-JP" sz="900">
                <a:latin typeface="Berlin Sans FB" pitchFamily="34" charset="0"/>
              </a:rPr>
              <a:t> </a:t>
            </a:r>
          </a:p>
        </p:txBody>
      </p:sp>
      <p:sp>
        <p:nvSpPr>
          <p:cNvPr id="1028" name="Rectangle 4"/>
          <p:cNvSpPr>
            <a:spLocks noGrp="1" noChangeArrowheads="1"/>
          </p:cNvSpPr>
          <p:nvPr>
            <p:ph type="dt" sz="half" idx="2"/>
          </p:nvPr>
        </p:nvSpPr>
        <p:spPr bwMode="auto">
          <a:xfrm>
            <a:off x="107950" y="6453188"/>
            <a:ext cx="1133475" cy="2873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HGPｺﾞｼｯｸE" pitchFamily="50" charset="-128"/>
                <a:ea typeface="HGPｺﾞｼｯｸE" pitchFamily="50" charset="-128"/>
              </a:defRPr>
            </a:lvl1pPr>
          </a:lstStyle>
          <a:p>
            <a:r>
              <a:rPr kumimoji="1" lang="en-US" altLang="ja-JP" smtClean="0"/>
              <a:t>2012/7/28</a:t>
            </a:r>
            <a:endParaRPr kumimoji="1" lang="ja-JP" altLang="en-US"/>
          </a:p>
        </p:txBody>
      </p:sp>
      <p:sp>
        <p:nvSpPr>
          <p:cNvPr id="1030" name="Rectangle 6"/>
          <p:cNvSpPr>
            <a:spLocks noGrp="1" noChangeArrowheads="1"/>
          </p:cNvSpPr>
          <p:nvPr>
            <p:ph type="sldNum" sz="quarter" idx="4"/>
          </p:nvPr>
        </p:nvSpPr>
        <p:spPr bwMode="auto">
          <a:xfrm>
            <a:off x="8388424" y="115888"/>
            <a:ext cx="647626" cy="4333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600">
                <a:solidFill>
                  <a:schemeClr val="accent1"/>
                </a:solidFill>
                <a:latin typeface="HGPｺﾞｼｯｸE" pitchFamily="50" charset="-128"/>
                <a:ea typeface="HGPｺﾞｼｯｸE" pitchFamily="50" charset="-128"/>
              </a:defRPr>
            </a:lvl1pPr>
          </a:lstStyle>
          <a:p>
            <a:fld id="{399FE86E-60BA-491B-8C0C-D47F119F50EE}" type="slidenum">
              <a:rPr kumimoji="1" lang="ja-JP" altLang="en-US" smtClean="0"/>
              <a:t>‹#›</a:t>
            </a:fld>
            <a:endParaRPr kumimoji="1" lang="ja-JP" altLang="en-US"/>
          </a:p>
        </p:txBody>
      </p:sp>
      <p:grpSp>
        <p:nvGrpSpPr>
          <p:cNvPr id="3" name="Group 65"/>
          <p:cNvGrpSpPr>
            <a:grpSpLocks noChangeAspect="1"/>
          </p:cNvGrpSpPr>
          <p:nvPr/>
        </p:nvGrpSpPr>
        <p:grpSpPr bwMode="auto">
          <a:xfrm>
            <a:off x="8532813" y="6165850"/>
            <a:ext cx="561975" cy="576263"/>
            <a:chOff x="808" y="31"/>
            <a:chExt cx="4144" cy="4259"/>
          </a:xfrm>
        </p:grpSpPr>
        <p:sp>
          <p:nvSpPr>
            <p:cNvPr id="1090" name="AutoShape 66"/>
            <p:cNvSpPr>
              <a:spLocks noChangeAspect="1" noChangeArrowheads="1" noTextEdit="1"/>
            </p:cNvSpPr>
            <p:nvPr/>
          </p:nvSpPr>
          <p:spPr bwMode="auto">
            <a:xfrm>
              <a:off x="808" y="31"/>
              <a:ext cx="4144" cy="4259"/>
            </a:xfrm>
            <a:prstGeom prst="rect">
              <a:avLst/>
            </a:prstGeom>
            <a:noFill/>
            <a:ln w="9525">
              <a:noFill/>
              <a:miter lim="800000"/>
              <a:headEnd/>
              <a:tailEnd/>
            </a:ln>
          </p:spPr>
          <p:txBody>
            <a:bodyPr/>
            <a:lstStyle/>
            <a:p>
              <a:endParaRPr lang="ja-JP" altLang="en-US"/>
            </a:p>
          </p:txBody>
        </p:sp>
        <p:sp>
          <p:nvSpPr>
            <p:cNvPr id="1091" name="Freeform 67"/>
            <p:cNvSpPr>
              <a:spLocks/>
            </p:cNvSpPr>
            <p:nvPr/>
          </p:nvSpPr>
          <p:spPr bwMode="auto">
            <a:xfrm>
              <a:off x="808" y="31"/>
              <a:ext cx="4140" cy="3948"/>
            </a:xfrm>
            <a:custGeom>
              <a:avLst/>
              <a:gdLst/>
              <a:ahLst/>
              <a:cxnLst>
                <a:cxn ang="0">
                  <a:pos x="3109" y="367"/>
                </a:cxn>
                <a:cxn ang="0">
                  <a:pos x="2644" y="607"/>
                </a:cxn>
                <a:cxn ang="0">
                  <a:pos x="2460" y="643"/>
                </a:cxn>
                <a:cxn ang="0">
                  <a:pos x="2362" y="455"/>
                </a:cxn>
                <a:cxn ang="0">
                  <a:pos x="2097" y="73"/>
                </a:cxn>
                <a:cxn ang="0">
                  <a:pos x="1988" y="0"/>
                </a:cxn>
                <a:cxn ang="0">
                  <a:pos x="1859" y="98"/>
                </a:cxn>
                <a:cxn ang="0">
                  <a:pos x="1653" y="497"/>
                </a:cxn>
                <a:cxn ang="0">
                  <a:pos x="1506" y="707"/>
                </a:cxn>
                <a:cxn ang="0">
                  <a:pos x="1306" y="607"/>
                </a:cxn>
                <a:cxn ang="0">
                  <a:pos x="868" y="451"/>
                </a:cxn>
                <a:cxn ang="0">
                  <a:pos x="735" y="457"/>
                </a:cxn>
                <a:cxn ang="0">
                  <a:pos x="689" y="613"/>
                </a:cxn>
                <a:cxn ang="0">
                  <a:pos x="774" y="1127"/>
                </a:cxn>
                <a:cxn ang="0">
                  <a:pos x="760" y="1313"/>
                </a:cxn>
                <a:cxn ang="0">
                  <a:pos x="549" y="1348"/>
                </a:cxn>
                <a:cxn ang="0">
                  <a:pos x="104" y="1482"/>
                </a:cxn>
                <a:cxn ang="0">
                  <a:pos x="2" y="1565"/>
                </a:cxn>
                <a:cxn ang="0">
                  <a:pos x="77" y="1745"/>
                </a:cxn>
                <a:cxn ang="0">
                  <a:pos x="482" y="2126"/>
                </a:cxn>
                <a:cxn ang="0">
                  <a:pos x="507" y="2252"/>
                </a:cxn>
                <a:cxn ang="0">
                  <a:pos x="325" y="2446"/>
                </a:cxn>
                <a:cxn ang="0">
                  <a:pos x="65" y="2811"/>
                </a:cxn>
                <a:cxn ang="0">
                  <a:pos x="58" y="2903"/>
                </a:cxn>
                <a:cxn ang="0">
                  <a:pos x="219" y="2996"/>
                </a:cxn>
                <a:cxn ang="0">
                  <a:pos x="697" y="3065"/>
                </a:cxn>
                <a:cxn ang="0">
                  <a:pos x="866" y="3136"/>
                </a:cxn>
                <a:cxn ang="0">
                  <a:pos x="835" y="3347"/>
                </a:cxn>
                <a:cxn ang="0">
                  <a:pos x="824" y="3812"/>
                </a:cxn>
                <a:cxn ang="0">
                  <a:pos x="870" y="3934"/>
                </a:cxn>
                <a:cxn ang="0">
                  <a:pos x="1039" y="3934"/>
                </a:cxn>
                <a:cxn ang="0">
                  <a:pos x="1400" y="3767"/>
                </a:cxn>
                <a:cxn ang="0">
                  <a:pos x="1701" y="3529"/>
                </a:cxn>
                <a:cxn ang="0">
                  <a:pos x="2020" y="3199"/>
                </a:cxn>
                <a:cxn ang="0">
                  <a:pos x="2089" y="3122"/>
                </a:cxn>
                <a:cxn ang="0">
                  <a:pos x="2170" y="3197"/>
                </a:cxn>
                <a:cxn ang="0">
                  <a:pos x="2544" y="3524"/>
                </a:cxn>
                <a:cxn ang="0">
                  <a:pos x="2729" y="3643"/>
                </a:cxn>
                <a:cxn ang="0">
                  <a:pos x="3157" y="3815"/>
                </a:cxn>
                <a:cxn ang="0">
                  <a:pos x="3393" y="3846"/>
                </a:cxn>
                <a:cxn ang="0">
                  <a:pos x="3449" y="3718"/>
                </a:cxn>
                <a:cxn ang="0">
                  <a:pos x="3384" y="3241"/>
                </a:cxn>
                <a:cxn ang="0">
                  <a:pos x="3370" y="2986"/>
                </a:cxn>
                <a:cxn ang="0">
                  <a:pos x="3530" y="2961"/>
                </a:cxn>
                <a:cxn ang="0">
                  <a:pos x="3983" y="2838"/>
                </a:cxn>
                <a:cxn ang="0">
                  <a:pos x="4134" y="2744"/>
                </a:cxn>
                <a:cxn ang="0">
                  <a:pos x="4102" y="2608"/>
                </a:cxn>
                <a:cxn ang="0">
                  <a:pos x="3770" y="2262"/>
                </a:cxn>
                <a:cxn ang="0">
                  <a:pos x="3616" y="2060"/>
                </a:cxn>
                <a:cxn ang="0">
                  <a:pos x="3731" y="1947"/>
                </a:cxn>
                <a:cxn ang="0">
                  <a:pos x="4025" y="1580"/>
                </a:cxn>
                <a:cxn ang="0">
                  <a:pos x="4092" y="1417"/>
                </a:cxn>
                <a:cxn ang="0">
                  <a:pos x="3956" y="1313"/>
                </a:cxn>
                <a:cxn ang="0">
                  <a:pos x="3512" y="1240"/>
                </a:cxn>
                <a:cxn ang="0">
                  <a:pos x="3272" y="1171"/>
                </a:cxn>
                <a:cxn ang="0">
                  <a:pos x="3299" y="1012"/>
                </a:cxn>
                <a:cxn ang="0">
                  <a:pos x="3324" y="543"/>
                </a:cxn>
                <a:cxn ang="0">
                  <a:pos x="3282" y="371"/>
                </a:cxn>
              </a:cxnLst>
              <a:rect l="0" t="0" r="r" b="b"/>
              <a:pathLst>
                <a:path w="4140" h="3948">
                  <a:moveTo>
                    <a:pt x="3261" y="357"/>
                  </a:moveTo>
                  <a:lnTo>
                    <a:pt x="3232" y="351"/>
                  </a:lnTo>
                  <a:lnTo>
                    <a:pt x="3203" y="351"/>
                  </a:lnTo>
                  <a:lnTo>
                    <a:pt x="3172" y="353"/>
                  </a:lnTo>
                  <a:lnTo>
                    <a:pt x="3142" y="359"/>
                  </a:lnTo>
                  <a:lnTo>
                    <a:pt x="3109" y="367"/>
                  </a:lnTo>
                  <a:lnTo>
                    <a:pt x="3076" y="378"/>
                  </a:lnTo>
                  <a:lnTo>
                    <a:pt x="3007" y="407"/>
                  </a:lnTo>
                  <a:lnTo>
                    <a:pt x="2934" y="442"/>
                  </a:lnTo>
                  <a:lnTo>
                    <a:pt x="2859" y="482"/>
                  </a:lnTo>
                  <a:lnTo>
                    <a:pt x="2708" y="568"/>
                  </a:lnTo>
                  <a:lnTo>
                    <a:pt x="2644" y="607"/>
                  </a:lnTo>
                  <a:lnTo>
                    <a:pt x="2587" y="647"/>
                  </a:lnTo>
                  <a:lnTo>
                    <a:pt x="2533" y="693"/>
                  </a:lnTo>
                  <a:lnTo>
                    <a:pt x="2485" y="741"/>
                  </a:lnTo>
                  <a:lnTo>
                    <a:pt x="2475" y="695"/>
                  </a:lnTo>
                  <a:lnTo>
                    <a:pt x="2464" y="653"/>
                  </a:lnTo>
                  <a:lnTo>
                    <a:pt x="2460" y="643"/>
                  </a:lnTo>
                  <a:lnTo>
                    <a:pt x="2454" y="632"/>
                  </a:lnTo>
                  <a:lnTo>
                    <a:pt x="2448" y="616"/>
                  </a:lnTo>
                  <a:lnTo>
                    <a:pt x="2439" y="599"/>
                  </a:lnTo>
                  <a:lnTo>
                    <a:pt x="2418" y="557"/>
                  </a:lnTo>
                  <a:lnTo>
                    <a:pt x="2393" y="509"/>
                  </a:lnTo>
                  <a:lnTo>
                    <a:pt x="2362" y="455"/>
                  </a:lnTo>
                  <a:lnTo>
                    <a:pt x="2327" y="397"/>
                  </a:lnTo>
                  <a:lnTo>
                    <a:pt x="2253" y="278"/>
                  </a:lnTo>
                  <a:lnTo>
                    <a:pt x="2214" y="219"/>
                  </a:lnTo>
                  <a:lnTo>
                    <a:pt x="2174" y="165"/>
                  </a:lnTo>
                  <a:lnTo>
                    <a:pt x="2135" y="115"/>
                  </a:lnTo>
                  <a:lnTo>
                    <a:pt x="2097" y="73"/>
                  </a:lnTo>
                  <a:lnTo>
                    <a:pt x="2062" y="38"/>
                  </a:lnTo>
                  <a:lnTo>
                    <a:pt x="2045" y="23"/>
                  </a:lnTo>
                  <a:lnTo>
                    <a:pt x="2030" y="13"/>
                  </a:lnTo>
                  <a:lnTo>
                    <a:pt x="2014" y="6"/>
                  </a:lnTo>
                  <a:lnTo>
                    <a:pt x="2001" y="0"/>
                  </a:lnTo>
                  <a:lnTo>
                    <a:pt x="1988" y="0"/>
                  </a:lnTo>
                  <a:lnTo>
                    <a:pt x="1976" y="2"/>
                  </a:lnTo>
                  <a:lnTo>
                    <a:pt x="1951" y="13"/>
                  </a:lnTo>
                  <a:lnTo>
                    <a:pt x="1926" y="31"/>
                  </a:lnTo>
                  <a:lnTo>
                    <a:pt x="1903" y="50"/>
                  </a:lnTo>
                  <a:lnTo>
                    <a:pt x="1880" y="73"/>
                  </a:lnTo>
                  <a:lnTo>
                    <a:pt x="1859" y="98"/>
                  </a:lnTo>
                  <a:lnTo>
                    <a:pt x="1838" y="127"/>
                  </a:lnTo>
                  <a:lnTo>
                    <a:pt x="1799" y="190"/>
                  </a:lnTo>
                  <a:lnTo>
                    <a:pt x="1763" y="261"/>
                  </a:lnTo>
                  <a:lnTo>
                    <a:pt x="1726" y="338"/>
                  </a:lnTo>
                  <a:lnTo>
                    <a:pt x="1690" y="417"/>
                  </a:lnTo>
                  <a:lnTo>
                    <a:pt x="1653" y="497"/>
                  </a:lnTo>
                  <a:lnTo>
                    <a:pt x="1625" y="565"/>
                  </a:lnTo>
                  <a:lnTo>
                    <a:pt x="1602" y="632"/>
                  </a:lnTo>
                  <a:lnTo>
                    <a:pt x="1584" y="699"/>
                  </a:lnTo>
                  <a:lnTo>
                    <a:pt x="1573" y="766"/>
                  </a:lnTo>
                  <a:lnTo>
                    <a:pt x="1540" y="734"/>
                  </a:lnTo>
                  <a:lnTo>
                    <a:pt x="1506" y="707"/>
                  </a:lnTo>
                  <a:lnTo>
                    <a:pt x="1498" y="701"/>
                  </a:lnTo>
                  <a:lnTo>
                    <a:pt x="1471" y="686"/>
                  </a:lnTo>
                  <a:lnTo>
                    <a:pt x="1454" y="676"/>
                  </a:lnTo>
                  <a:lnTo>
                    <a:pt x="1411" y="655"/>
                  </a:lnTo>
                  <a:lnTo>
                    <a:pt x="1361" y="632"/>
                  </a:lnTo>
                  <a:lnTo>
                    <a:pt x="1306" y="607"/>
                  </a:lnTo>
                  <a:lnTo>
                    <a:pt x="1244" y="580"/>
                  </a:lnTo>
                  <a:lnTo>
                    <a:pt x="1114" y="526"/>
                  </a:lnTo>
                  <a:lnTo>
                    <a:pt x="1048" y="503"/>
                  </a:lnTo>
                  <a:lnTo>
                    <a:pt x="983" y="482"/>
                  </a:lnTo>
                  <a:lnTo>
                    <a:pt x="924" y="465"/>
                  </a:lnTo>
                  <a:lnTo>
                    <a:pt x="868" y="451"/>
                  </a:lnTo>
                  <a:lnTo>
                    <a:pt x="818" y="445"/>
                  </a:lnTo>
                  <a:lnTo>
                    <a:pt x="797" y="444"/>
                  </a:lnTo>
                  <a:lnTo>
                    <a:pt x="778" y="444"/>
                  </a:lnTo>
                  <a:lnTo>
                    <a:pt x="760" y="447"/>
                  </a:lnTo>
                  <a:lnTo>
                    <a:pt x="747" y="451"/>
                  </a:lnTo>
                  <a:lnTo>
                    <a:pt x="735" y="457"/>
                  </a:lnTo>
                  <a:lnTo>
                    <a:pt x="728" y="467"/>
                  </a:lnTo>
                  <a:lnTo>
                    <a:pt x="714" y="492"/>
                  </a:lnTo>
                  <a:lnTo>
                    <a:pt x="705" y="518"/>
                  </a:lnTo>
                  <a:lnTo>
                    <a:pt x="697" y="549"/>
                  </a:lnTo>
                  <a:lnTo>
                    <a:pt x="691" y="580"/>
                  </a:lnTo>
                  <a:lnTo>
                    <a:pt x="689" y="613"/>
                  </a:lnTo>
                  <a:lnTo>
                    <a:pt x="689" y="649"/>
                  </a:lnTo>
                  <a:lnTo>
                    <a:pt x="695" y="724"/>
                  </a:lnTo>
                  <a:lnTo>
                    <a:pt x="707" y="803"/>
                  </a:lnTo>
                  <a:lnTo>
                    <a:pt x="722" y="885"/>
                  </a:lnTo>
                  <a:lnTo>
                    <a:pt x="757" y="1056"/>
                  </a:lnTo>
                  <a:lnTo>
                    <a:pt x="774" y="1127"/>
                  </a:lnTo>
                  <a:lnTo>
                    <a:pt x="795" y="1194"/>
                  </a:lnTo>
                  <a:lnTo>
                    <a:pt x="820" y="1258"/>
                  </a:lnTo>
                  <a:lnTo>
                    <a:pt x="851" y="1319"/>
                  </a:lnTo>
                  <a:lnTo>
                    <a:pt x="808" y="1313"/>
                  </a:lnTo>
                  <a:lnTo>
                    <a:pt x="770" y="1313"/>
                  </a:lnTo>
                  <a:lnTo>
                    <a:pt x="760" y="1313"/>
                  </a:lnTo>
                  <a:lnTo>
                    <a:pt x="747" y="1315"/>
                  </a:lnTo>
                  <a:lnTo>
                    <a:pt x="730" y="1317"/>
                  </a:lnTo>
                  <a:lnTo>
                    <a:pt x="711" y="1319"/>
                  </a:lnTo>
                  <a:lnTo>
                    <a:pt x="664" y="1327"/>
                  </a:lnTo>
                  <a:lnTo>
                    <a:pt x="611" y="1336"/>
                  </a:lnTo>
                  <a:lnTo>
                    <a:pt x="549" y="1348"/>
                  </a:lnTo>
                  <a:lnTo>
                    <a:pt x="484" y="1363"/>
                  </a:lnTo>
                  <a:lnTo>
                    <a:pt x="348" y="1398"/>
                  </a:lnTo>
                  <a:lnTo>
                    <a:pt x="280" y="1417"/>
                  </a:lnTo>
                  <a:lnTo>
                    <a:pt x="217" y="1438"/>
                  </a:lnTo>
                  <a:lnTo>
                    <a:pt x="157" y="1459"/>
                  </a:lnTo>
                  <a:lnTo>
                    <a:pt x="104" y="1482"/>
                  </a:lnTo>
                  <a:lnTo>
                    <a:pt x="60" y="1505"/>
                  </a:lnTo>
                  <a:lnTo>
                    <a:pt x="42" y="1517"/>
                  </a:lnTo>
                  <a:lnTo>
                    <a:pt x="27" y="1528"/>
                  </a:lnTo>
                  <a:lnTo>
                    <a:pt x="15" y="1540"/>
                  </a:lnTo>
                  <a:lnTo>
                    <a:pt x="6" y="1553"/>
                  </a:lnTo>
                  <a:lnTo>
                    <a:pt x="2" y="1565"/>
                  </a:lnTo>
                  <a:lnTo>
                    <a:pt x="0" y="1576"/>
                  </a:lnTo>
                  <a:lnTo>
                    <a:pt x="4" y="1605"/>
                  </a:lnTo>
                  <a:lnTo>
                    <a:pt x="12" y="1632"/>
                  </a:lnTo>
                  <a:lnTo>
                    <a:pt x="23" y="1661"/>
                  </a:lnTo>
                  <a:lnTo>
                    <a:pt x="38" y="1690"/>
                  </a:lnTo>
                  <a:lnTo>
                    <a:pt x="77" y="1745"/>
                  </a:lnTo>
                  <a:lnTo>
                    <a:pt x="125" y="1803"/>
                  </a:lnTo>
                  <a:lnTo>
                    <a:pt x="181" y="1861"/>
                  </a:lnTo>
                  <a:lnTo>
                    <a:pt x="242" y="1918"/>
                  </a:lnTo>
                  <a:lnTo>
                    <a:pt x="371" y="2037"/>
                  </a:lnTo>
                  <a:lnTo>
                    <a:pt x="424" y="2083"/>
                  </a:lnTo>
                  <a:lnTo>
                    <a:pt x="482" y="2126"/>
                  </a:lnTo>
                  <a:lnTo>
                    <a:pt x="540" y="2162"/>
                  </a:lnTo>
                  <a:lnTo>
                    <a:pt x="599" y="2193"/>
                  </a:lnTo>
                  <a:lnTo>
                    <a:pt x="561" y="2214"/>
                  </a:lnTo>
                  <a:lnTo>
                    <a:pt x="526" y="2237"/>
                  </a:lnTo>
                  <a:lnTo>
                    <a:pt x="518" y="2243"/>
                  </a:lnTo>
                  <a:lnTo>
                    <a:pt x="507" y="2252"/>
                  </a:lnTo>
                  <a:lnTo>
                    <a:pt x="495" y="2264"/>
                  </a:lnTo>
                  <a:lnTo>
                    <a:pt x="482" y="2277"/>
                  </a:lnTo>
                  <a:lnTo>
                    <a:pt x="447" y="2310"/>
                  </a:lnTo>
                  <a:lnTo>
                    <a:pt x="411" y="2350"/>
                  </a:lnTo>
                  <a:lnTo>
                    <a:pt x="369" y="2396"/>
                  </a:lnTo>
                  <a:lnTo>
                    <a:pt x="325" y="2446"/>
                  </a:lnTo>
                  <a:lnTo>
                    <a:pt x="234" y="2554"/>
                  </a:lnTo>
                  <a:lnTo>
                    <a:pt x="190" y="2610"/>
                  </a:lnTo>
                  <a:lnTo>
                    <a:pt x="150" y="2663"/>
                  </a:lnTo>
                  <a:lnTo>
                    <a:pt x="115" y="2717"/>
                  </a:lnTo>
                  <a:lnTo>
                    <a:pt x="86" y="2765"/>
                  </a:lnTo>
                  <a:lnTo>
                    <a:pt x="65" y="2811"/>
                  </a:lnTo>
                  <a:lnTo>
                    <a:pt x="58" y="2830"/>
                  </a:lnTo>
                  <a:lnTo>
                    <a:pt x="52" y="2850"/>
                  </a:lnTo>
                  <a:lnTo>
                    <a:pt x="48" y="2865"/>
                  </a:lnTo>
                  <a:lnTo>
                    <a:pt x="48" y="2880"/>
                  </a:lnTo>
                  <a:lnTo>
                    <a:pt x="52" y="2894"/>
                  </a:lnTo>
                  <a:lnTo>
                    <a:pt x="58" y="2903"/>
                  </a:lnTo>
                  <a:lnTo>
                    <a:pt x="77" y="2924"/>
                  </a:lnTo>
                  <a:lnTo>
                    <a:pt x="100" y="2942"/>
                  </a:lnTo>
                  <a:lnTo>
                    <a:pt x="127" y="2959"/>
                  </a:lnTo>
                  <a:lnTo>
                    <a:pt x="154" y="2972"/>
                  </a:lnTo>
                  <a:lnTo>
                    <a:pt x="186" y="2986"/>
                  </a:lnTo>
                  <a:lnTo>
                    <a:pt x="219" y="2996"/>
                  </a:lnTo>
                  <a:lnTo>
                    <a:pt x="292" y="3013"/>
                  </a:lnTo>
                  <a:lnTo>
                    <a:pt x="371" y="3026"/>
                  </a:lnTo>
                  <a:lnTo>
                    <a:pt x="455" y="3038"/>
                  </a:lnTo>
                  <a:lnTo>
                    <a:pt x="542" y="3047"/>
                  </a:lnTo>
                  <a:lnTo>
                    <a:pt x="628" y="3059"/>
                  </a:lnTo>
                  <a:lnTo>
                    <a:pt x="697" y="3065"/>
                  </a:lnTo>
                  <a:lnTo>
                    <a:pt x="766" y="3065"/>
                  </a:lnTo>
                  <a:lnTo>
                    <a:pt x="833" y="3061"/>
                  </a:lnTo>
                  <a:lnTo>
                    <a:pt x="899" y="3051"/>
                  </a:lnTo>
                  <a:lnTo>
                    <a:pt x="881" y="3090"/>
                  </a:lnTo>
                  <a:lnTo>
                    <a:pt x="868" y="3126"/>
                  </a:lnTo>
                  <a:lnTo>
                    <a:pt x="866" y="3136"/>
                  </a:lnTo>
                  <a:lnTo>
                    <a:pt x="862" y="3149"/>
                  </a:lnTo>
                  <a:lnTo>
                    <a:pt x="858" y="3164"/>
                  </a:lnTo>
                  <a:lnTo>
                    <a:pt x="856" y="3184"/>
                  </a:lnTo>
                  <a:lnTo>
                    <a:pt x="849" y="3230"/>
                  </a:lnTo>
                  <a:lnTo>
                    <a:pt x="841" y="3285"/>
                  </a:lnTo>
                  <a:lnTo>
                    <a:pt x="835" y="3347"/>
                  </a:lnTo>
                  <a:lnTo>
                    <a:pt x="828" y="3412"/>
                  </a:lnTo>
                  <a:lnTo>
                    <a:pt x="818" y="3554"/>
                  </a:lnTo>
                  <a:lnTo>
                    <a:pt x="816" y="3623"/>
                  </a:lnTo>
                  <a:lnTo>
                    <a:pt x="816" y="3691"/>
                  </a:lnTo>
                  <a:lnTo>
                    <a:pt x="818" y="3754"/>
                  </a:lnTo>
                  <a:lnTo>
                    <a:pt x="824" y="3812"/>
                  </a:lnTo>
                  <a:lnTo>
                    <a:pt x="831" y="3860"/>
                  </a:lnTo>
                  <a:lnTo>
                    <a:pt x="837" y="3881"/>
                  </a:lnTo>
                  <a:lnTo>
                    <a:pt x="845" y="3900"/>
                  </a:lnTo>
                  <a:lnTo>
                    <a:pt x="853" y="3915"/>
                  </a:lnTo>
                  <a:lnTo>
                    <a:pt x="860" y="3927"/>
                  </a:lnTo>
                  <a:lnTo>
                    <a:pt x="870" y="3934"/>
                  </a:lnTo>
                  <a:lnTo>
                    <a:pt x="881" y="3940"/>
                  </a:lnTo>
                  <a:lnTo>
                    <a:pt x="910" y="3946"/>
                  </a:lnTo>
                  <a:lnTo>
                    <a:pt x="939" y="3948"/>
                  </a:lnTo>
                  <a:lnTo>
                    <a:pt x="972" y="3946"/>
                  </a:lnTo>
                  <a:lnTo>
                    <a:pt x="1004" y="3942"/>
                  </a:lnTo>
                  <a:lnTo>
                    <a:pt x="1039" y="3934"/>
                  </a:lnTo>
                  <a:lnTo>
                    <a:pt x="1075" y="3925"/>
                  </a:lnTo>
                  <a:lnTo>
                    <a:pt x="1112" y="3913"/>
                  </a:lnTo>
                  <a:lnTo>
                    <a:pt x="1150" y="3898"/>
                  </a:lnTo>
                  <a:lnTo>
                    <a:pt x="1231" y="3862"/>
                  </a:lnTo>
                  <a:lnTo>
                    <a:pt x="1313" y="3817"/>
                  </a:lnTo>
                  <a:lnTo>
                    <a:pt x="1400" y="3767"/>
                  </a:lnTo>
                  <a:lnTo>
                    <a:pt x="1488" y="3714"/>
                  </a:lnTo>
                  <a:lnTo>
                    <a:pt x="1523" y="3689"/>
                  </a:lnTo>
                  <a:lnTo>
                    <a:pt x="1561" y="3658"/>
                  </a:lnTo>
                  <a:lnTo>
                    <a:pt x="1605" y="3620"/>
                  </a:lnTo>
                  <a:lnTo>
                    <a:pt x="1653" y="3577"/>
                  </a:lnTo>
                  <a:lnTo>
                    <a:pt x="1701" y="3529"/>
                  </a:lnTo>
                  <a:lnTo>
                    <a:pt x="1753" y="3479"/>
                  </a:lnTo>
                  <a:lnTo>
                    <a:pt x="1853" y="3378"/>
                  </a:lnTo>
                  <a:lnTo>
                    <a:pt x="1899" y="3328"/>
                  </a:lnTo>
                  <a:lnTo>
                    <a:pt x="1945" y="3280"/>
                  </a:lnTo>
                  <a:lnTo>
                    <a:pt x="1986" y="3237"/>
                  </a:lnTo>
                  <a:lnTo>
                    <a:pt x="2020" y="3199"/>
                  </a:lnTo>
                  <a:lnTo>
                    <a:pt x="2049" y="3166"/>
                  </a:lnTo>
                  <a:lnTo>
                    <a:pt x="2062" y="3153"/>
                  </a:lnTo>
                  <a:lnTo>
                    <a:pt x="2072" y="3141"/>
                  </a:lnTo>
                  <a:lnTo>
                    <a:pt x="2080" y="3132"/>
                  </a:lnTo>
                  <a:lnTo>
                    <a:pt x="2085" y="3126"/>
                  </a:lnTo>
                  <a:lnTo>
                    <a:pt x="2089" y="3122"/>
                  </a:lnTo>
                  <a:lnTo>
                    <a:pt x="2091" y="3120"/>
                  </a:lnTo>
                  <a:lnTo>
                    <a:pt x="2095" y="3124"/>
                  </a:lnTo>
                  <a:lnTo>
                    <a:pt x="2105" y="3134"/>
                  </a:lnTo>
                  <a:lnTo>
                    <a:pt x="2122" y="3149"/>
                  </a:lnTo>
                  <a:lnTo>
                    <a:pt x="2143" y="3170"/>
                  </a:lnTo>
                  <a:lnTo>
                    <a:pt x="2170" y="3197"/>
                  </a:lnTo>
                  <a:lnTo>
                    <a:pt x="2203" y="3226"/>
                  </a:lnTo>
                  <a:lnTo>
                    <a:pt x="2237" y="3259"/>
                  </a:lnTo>
                  <a:lnTo>
                    <a:pt x="2277" y="3293"/>
                  </a:lnTo>
                  <a:lnTo>
                    <a:pt x="2362" y="3370"/>
                  </a:lnTo>
                  <a:lnTo>
                    <a:pt x="2452" y="3447"/>
                  </a:lnTo>
                  <a:lnTo>
                    <a:pt x="2544" y="3524"/>
                  </a:lnTo>
                  <a:lnTo>
                    <a:pt x="2590" y="3558"/>
                  </a:lnTo>
                  <a:lnTo>
                    <a:pt x="2635" y="3591"/>
                  </a:lnTo>
                  <a:lnTo>
                    <a:pt x="2642" y="3597"/>
                  </a:lnTo>
                  <a:lnTo>
                    <a:pt x="2669" y="3612"/>
                  </a:lnTo>
                  <a:lnTo>
                    <a:pt x="2686" y="3621"/>
                  </a:lnTo>
                  <a:lnTo>
                    <a:pt x="2729" y="3643"/>
                  </a:lnTo>
                  <a:lnTo>
                    <a:pt x="2779" y="3666"/>
                  </a:lnTo>
                  <a:lnTo>
                    <a:pt x="2834" y="3693"/>
                  </a:lnTo>
                  <a:lnTo>
                    <a:pt x="2896" y="3719"/>
                  </a:lnTo>
                  <a:lnTo>
                    <a:pt x="3026" y="3771"/>
                  </a:lnTo>
                  <a:lnTo>
                    <a:pt x="3092" y="3794"/>
                  </a:lnTo>
                  <a:lnTo>
                    <a:pt x="3157" y="3815"/>
                  </a:lnTo>
                  <a:lnTo>
                    <a:pt x="3216" y="3833"/>
                  </a:lnTo>
                  <a:lnTo>
                    <a:pt x="3272" y="3846"/>
                  </a:lnTo>
                  <a:lnTo>
                    <a:pt x="3322" y="3854"/>
                  </a:lnTo>
                  <a:lnTo>
                    <a:pt x="3362" y="3854"/>
                  </a:lnTo>
                  <a:lnTo>
                    <a:pt x="3380" y="3852"/>
                  </a:lnTo>
                  <a:lnTo>
                    <a:pt x="3393" y="3846"/>
                  </a:lnTo>
                  <a:lnTo>
                    <a:pt x="3405" y="3840"/>
                  </a:lnTo>
                  <a:lnTo>
                    <a:pt x="3412" y="3831"/>
                  </a:lnTo>
                  <a:lnTo>
                    <a:pt x="3426" y="3806"/>
                  </a:lnTo>
                  <a:lnTo>
                    <a:pt x="3437" y="3779"/>
                  </a:lnTo>
                  <a:lnTo>
                    <a:pt x="3445" y="3748"/>
                  </a:lnTo>
                  <a:lnTo>
                    <a:pt x="3449" y="3718"/>
                  </a:lnTo>
                  <a:lnTo>
                    <a:pt x="3451" y="3685"/>
                  </a:lnTo>
                  <a:lnTo>
                    <a:pt x="3451" y="3650"/>
                  </a:lnTo>
                  <a:lnTo>
                    <a:pt x="3445" y="3575"/>
                  </a:lnTo>
                  <a:lnTo>
                    <a:pt x="3433" y="3495"/>
                  </a:lnTo>
                  <a:lnTo>
                    <a:pt x="3418" y="3412"/>
                  </a:lnTo>
                  <a:lnTo>
                    <a:pt x="3384" y="3241"/>
                  </a:lnTo>
                  <a:lnTo>
                    <a:pt x="3368" y="3170"/>
                  </a:lnTo>
                  <a:lnTo>
                    <a:pt x="3347" y="3105"/>
                  </a:lnTo>
                  <a:lnTo>
                    <a:pt x="3322" y="3040"/>
                  </a:lnTo>
                  <a:lnTo>
                    <a:pt x="3291" y="2978"/>
                  </a:lnTo>
                  <a:lnTo>
                    <a:pt x="3332" y="2984"/>
                  </a:lnTo>
                  <a:lnTo>
                    <a:pt x="3370" y="2986"/>
                  </a:lnTo>
                  <a:lnTo>
                    <a:pt x="3380" y="2986"/>
                  </a:lnTo>
                  <a:lnTo>
                    <a:pt x="3393" y="2984"/>
                  </a:lnTo>
                  <a:lnTo>
                    <a:pt x="3410" y="2982"/>
                  </a:lnTo>
                  <a:lnTo>
                    <a:pt x="3430" y="2978"/>
                  </a:lnTo>
                  <a:lnTo>
                    <a:pt x="3476" y="2972"/>
                  </a:lnTo>
                  <a:lnTo>
                    <a:pt x="3530" y="2961"/>
                  </a:lnTo>
                  <a:lnTo>
                    <a:pt x="3591" y="2949"/>
                  </a:lnTo>
                  <a:lnTo>
                    <a:pt x="3656" y="2934"/>
                  </a:lnTo>
                  <a:lnTo>
                    <a:pt x="3793" y="2899"/>
                  </a:lnTo>
                  <a:lnTo>
                    <a:pt x="3860" y="2880"/>
                  </a:lnTo>
                  <a:lnTo>
                    <a:pt x="3925" y="2859"/>
                  </a:lnTo>
                  <a:lnTo>
                    <a:pt x="3983" y="2838"/>
                  </a:lnTo>
                  <a:lnTo>
                    <a:pt x="4036" y="2815"/>
                  </a:lnTo>
                  <a:lnTo>
                    <a:pt x="4081" y="2792"/>
                  </a:lnTo>
                  <a:lnTo>
                    <a:pt x="4098" y="2780"/>
                  </a:lnTo>
                  <a:lnTo>
                    <a:pt x="4113" y="2769"/>
                  </a:lnTo>
                  <a:lnTo>
                    <a:pt x="4125" y="2757"/>
                  </a:lnTo>
                  <a:lnTo>
                    <a:pt x="4134" y="2744"/>
                  </a:lnTo>
                  <a:lnTo>
                    <a:pt x="4138" y="2732"/>
                  </a:lnTo>
                  <a:lnTo>
                    <a:pt x="4140" y="2721"/>
                  </a:lnTo>
                  <a:lnTo>
                    <a:pt x="4136" y="2692"/>
                  </a:lnTo>
                  <a:lnTo>
                    <a:pt x="4129" y="2665"/>
                  </a:lnTo>
                  <a:lnTo>
                    <a:pt x="4117" y="2636"/>
                  </a:lnTo>
                  <a:lnTo>
                    <a:pt x="4102" y="2608"/>
                  </a:lnTo>
                  <a:lnTo>
                    <a:pt x="4063" y="2552"/>
                  </a:lnTo>
                  <a:lnTo>
                    <a:pt x="4015" y="2494"/>
                  </a:lnTo>
                  <a:lnTo>
                    <a:pt x="3960" y="2439"/>
                  </a:lnTo>
                  <a:lnTo>
                    <a:pt x="3898" y="2379"/>
                  </a:lnTo>
                  <a:lnTo>
                    <a:pt x="3835" y="2322"/>
                  </a:lnTo>
                  <a:lnTo>
                    <a:pt x="3770" y="2262"/>
                  </a:lnTo>
                  <a:lnTo>
                    <a:pt x="3716" y="2214"/>
                  </a:lnTo>
                  <a:lnTo>
                    <a:pt x="3660" y="2172"/>
                  </a:lnTo>
                  <a:lnTo>
                    <a:pt x="3602" y="2135"/>
                  </a:lnTo>
                  <a:lnTo>
                    <a:pt x="3541" y="2105"/>
                  </a:lnTo>
                  <a:lnTo>
                    <a:pt x="3579" y="2083"/>
                  </a:lnTo>
                  <a:lnTo>
                    <a:pt x="3616" y="2060"/>
                  </a:lnTo>
                  <a:lnTo>
                    <a:pt x="3624" y="2055"/>
                  </a:lnTo>
                  <a:lnTo>
                    <a:pt x="3633" y="2045"/>
                  </a:lnTo>
                  <a:lnTo>
                    <a:pt x="3647" y="2033"/>
                  </a:lnTo>
                  <a:lnTo>
                    <a:pt x="3660" y="2020"/>
                  </a:lnTo>
                  <a:lnTo>
                    <a:pt x="3693" y="1987"/>
                  </a:lnTo>
                  <a:lnTo>
                    <a:pt x="3731" y="1947"/>
                  </a:lnTo>
                  <a:lnTo>
                    <a:pt x="3773" y="1901"/>
                  </a:lnTo>
                  <a:lnTo>
                    <a:pt x="3818" y="1851"/>
                  </a:lnTo>
                  <a:lnTo>
                    <a:pt x="3908" y="1744"/>
                  </a:lnTo>
                  <a:lnTo>
                    <a:pt x="3950" y="1688"/>
                  </a:lnTo>
                  <a:lnTo>
                    <a:pt x="3990" y="1634"/>
                  </a:lnTo>
                  <a:lnTo>
                    <a:pt x="4025" y="1580"/>
                  </a:lnTo>
                  <a:lnTo>
                    <a:pt x="4054" y="1532"/>
                  </a:lnTo>
                  <a:lnTo>
                    <a:pt x="4075" y="1488"/>
                  </a:lnTo>
                  <a:lnTo>
                    <a:pt x="4083" y="1467"/>
                  </a:lnTo>
                  <a:lnTo>
                    <a:pt x="4088" y="1448"/>
                  </a:lnTo>
                  <a:lnTo>
                    <a:pt x="4092" y="1432"/>
                  </a:lnTo>
                  <a:lnTo>
                    <a:pt x="4092" y="1417"/>
                  </a:lnTo>
                  <a:lnTo>
                    <a:pt x="4088" y="1404"/>
                  </a:lnTo>
                  <a:lnTo>
                    <a:pt x="4083" y="1394"/>
                  </a:lnTo>
                  <a:lnTo>
                    <a:pt x="4063" y="1373"/>
                  </a:lnTo>
                  <a:lnTo>
                    <a:pt x="4040" y="1356"/>
                  </a:lnTo>
                  <a:lnTo>
                    <a:pt x="3987" y="1325"/>
                  </a:lnTo>
                  <a:lnTo>
                    <a:pt x="3956" y="1313"/>
                  </a:lnTo>
                  <a:lnTo>
                    <a:pt x="3921" y="1302"/>
                  </a:lnTo>
                  <a:lnTo>
                    <a:pt x="3850" y="1285"/>
                  </a:lnTo>
                  <a:lnTo>
                    <a:pt x="3770" y="1271"/>
                  </a:lnTo>
                  <a:lnTo>
                    <a:pt x="3687" y="1260"/>
                  </a:lnTo>
                  <a:lnTo>
                    <a:pt x="3601" y="1250"/>
                  </a:lnTo>
                  <a:lnTo>
                    <a:pt x="3512" y="1240"/>
                  </a:lnTo>
                  <a:lnTo>
                    <a:pt x="3443" y="1235"/>
                  </a:lnTo>
                  <a:lnTo>
                    <a:pt x="3374" y="1233"/>
                  </a:lnTo>
                  <a:lnTo>
                    <a:pt x="3307" y="1237"/>
                  </a:lnTo>
                  <a:lnTo>
                    <a:pt x="3241" y="1246"/>
                  </a:lnTo>
                  <a:lnTo>
                    <a:pt x="3259" y="1210"/>
                  </a:lnTo>
                  <a:lnTo>
                    <a:pt x="3272" y="1171"/>
                  </a:lnTo>
                  <a:lnTo>
                    <a:pt x="3274" y="1162"/>
                  </a:lnTo>
                  <a:lnTo>
                    <a:pt x="3278" y="1148"/>
                  </a:lnTo>
                  <a:lnTo>
                    <a:pt x="3282" y="1133"/>
                  </a:lnTo>
                  <a:lnTo>
                    <a:pt x="3286" y="1114"/>
                  </a:lnTo>
                  <a:lnTo>
                    <a:pt x="3293" y="1068"/>
                  </a:lnTo>
                  <a:lnTo>
                    <a:pt x="3299" y="1012"/>
                  </a:lnTo>
                  <a:lnTo>
                    <a:pt x="3307" y="950"/>
                  </a:lnTo>
                  <a:lnTo>
                    <a:pt x="3314" y="885"/>
                  </a:lnTo>
                  <a:lnTo>
                    <a:pt x="3324" y="745"/>
                  </a:lnTo>
                  <a:lnTo>
                    <a:pt x="3326" y="674"/>
                  </a:lnTo>
                  <a:lnTo>
                    <a:pt x="3326" y="607"/>
                  </a:lnTo>
                  <a:lnTo>
                    <a:pt x="3324" y="543"/>
                  </a:lnTo>
                  <a:lnTo>
                    <a:pt x="3318" y="486"/>
                  </a:lnTo>
                  <a:lnTo>
                    <a:pt x="3311" y="438"/>
                  </a:lnTo>
                  <a:lnTo>
                    <a:pt x="3305" y="417"/>
                  </a:lnTo>
                  <a:lnTo>
                    <a:pt x="3297" y="397"/>
                  </a:lnTo>
                  <a:lnTo>
                    <a:pt x="3289" y="382"/>
                  </a:lnTo>
                  <a:lnTo>
                    <a:pt x="3282" y="371"/>
                  </a:lnTo>
                  <a:lnTo>
                    <a:pt x="3272" y="363"/>
                  </a:lnTo>
                  <a:lnTo>
                    <a:pt x="3261" y="357"/>
                  </a:lnTo>
                  <a:close/>
                </a:path>
              </a:pathLst>
            </a:custGeom>
            <a:solidFill>
              <a:srgbClr val="61A121"/>
            </a:solidFill>
            <a:ln w="9525">
              <a:noFill/>
              <a:round/>
              <a:headEnd/>
              <a:tailEnd/>
            </a:ln>
          </p:spPr>
          <p:txBody>
            <a:bodyPr/>
            <a:lstStyle/>
            <a:p>
              <a:endParaRPr lang="ja-JP" altLang="en-US"/>
            </a:p>
          </p:txBody>
        </p:sp>
        <p:sp>
          <p:nvSpPr>
            <p:cNvPr id="1092" name="Freeform 68"/>
            <p:cNvSpPr>
              <a:spLocks/>
            </p:cNvSpPr>
            <p:nvPr/>
          </p:nvSpPr>
          <p:spPr bwMode="auto">
            <a:xfrm>
              <a:off x="2352" y="1648"/>
              <a:ext cx="1073" cy="1071"/>
            </a:xfrm>
            <a:custGeom>
              <a:avLst/>
              <a:gdLst/>
              <a:ahLst/>
              <a:cxnLst>
                <a:cxn ang="0">
                  <a:pos x="662" y="522"/>
                </a:cxn>
                <a:cxn ang="0">
                  <a:pos x="678" y="618"/>
                </a:cxn>
                <a:cxn ang="0">
                  <a:pos x="584" y="691"/>
                </a:cxn>
                <a:cxn ang="0">
                  <a:pos x="447" y="657"/>
                </a:cxn>
                <a:cxn ang="0">
                  <a:pos x="394" y="495"/>
                </a:cxn>
                <a:cxn ang="0">
                  <a:pos x="513" y="349"/>
                </a:cxn>
                <a:cxn ang="0">
                  <a:pos x="733" y="363"/>
                </a:cxn>
                <a:cxn ang="0">
                  <a:pos x="841" y="497"/>
                </a:cxn>
                <a:cxn ang="0">
                  <a:pos x="816" y="724"/>
                </a:cxn>
                <a:cxn ang="0">
                  <a:pos x="712" y="820"/>
                </a:cxn>
                <a:cxn ang="0">
                  <a:pos x="561" y="862"/>
                </a:cxn>
                <a:cxn ang="0">
                  <a:pos x="409" y="831"/>
                </a:cxn>
                <a:cxn ang="0">
                  <a:pos x="286" y="733"/>
                </a:cxn>
                <a:cxn ang="0">
                  <a:pos x="219" y="570"/>
                </a:cxn>
                <a:cxn ang="0">
                  <a:pos x="240" y="403"/>
                </a:cxn>
                <a:cxn ang="0">
                  <a:pos x="340" y="261"/>
                </a:cxn>
                <a:cxn ang="0">
                  <a:pos x="518" y="173"/>
                </a:cxn>
                <a:cxn ang="0">
                  <a:pos x="714" y="175"/>
                </a:cxn>
                <a:cxn ang="0">
                  <a:pos x="887" y="267"/>
                </a:cxn>
                <a:cxn ang="0">
                  <a:pos x="1006" y="443"/>
                </a:cxn>
                <a:cxn ang="0">
                  <a:pos x="1023" y="653"/>
                </a:cxn>
                <a:cxn ang="0">
                  <a:pos x="939" y="847"/>
                </a:cxn>
                <a:cxn ang="0">
                  <a:pos x="755" y="987"/>
                </a:cxn>
                <a:cxn ang="0">
                  <a:pos x="518" y="1029"/>
                </a:cxn>
                <a:cxn ang="0">
                  <a:pos x="292" y="960"/>
                </a:cxn>
                <a:cxn ang="0">
                  <a:pos x="115" y="787"/>
                </a:cxn>
                <a:cxn ang="0">
                  <a:pos x="44" y="541"/>
                </a:cxn>
                <a:cxn ang="0">
                  <a:pos x="96" y="299"/>
                </a:cxn>
                <a:cxn ang="0">
                  <a:pos x="267" y="102"/>
                </a:cxn>
                <a:cxn ang="0">
                  <a:pos x="196" y="103"/>
                </a:cxn>
                <a:cxn ang="0">
                  <a:pos x="36" y="330"/>
                </a:cxn>
                <a:cxn ang="0">
                  <a:pos x="6" y="597"/>
                </a:cxn>
                <a:cxn ang="0">
                  <a:pos x="111" y="856"/>
                </a:cxn>
                <a:cxn ang="0">
                  <a:pos x="315" y="1019"/>
                </a:cxn>
                <a:cxn ang="0">
                  <a:pos x="568" y="1071"/>
                </a:cxn>
                <a:cxn ang="0">
                  <a:pos x="822" y="1000"/>
                </a:cxn>
                <a:cxn ang="0">
                  <a:pos x="1000" y="831"/>
                </a:cxn>
                <a:cxn ang="0">
                  <a:pos x="1071" y="614"/>
                </a:cxn>
                <a:cxn ang="0">
                  <a:pos x="1029" y="386"/>
                </a:cxn>
                <a:cxn ang="0">
                  <a:pos x="883" y="207"/>
                </a:cxn>
                <a:cxn ang="0">
                  <a:pos x="682" y="127"/>
                </a:cxn>
                <a:cxn ang="0">
                  <a:pos x="465" y="142"/>
                </a:cxn>
                <a:cxn ang="0">
                  <a:pos x="282" y="257"/>
                </a:cxn>
                <a:cxn ang="0">
                  <a:pos x="186" y="424"/>
                </a:cxn>
                <a:cxn ang="0">
                  <a:pos x="184" y="614"/>
                </a:cxn>
                <a:cxn ang="0">
                  <a:pos x="275" y="787"/>
                </a:cxn>
                <a:cxn ang="0">
                  <a:pos x="422" y="883"/>
                </a:cxn>
                <a:cxn ang="0">
                  <a:pos x="597" y="902"/>
                </a:cxn>
                <a:cxn ang="0">
                  <a:pos x="766" y="837"/>
                </a:cxn>
                <a:cxn ang="0">
                  <a:pos x="868" y="718"/>
                </a:cxn>
                <a:cxn ang="0">
                  <a:pos x="899" y="572"/>
                </a:cxn>
                <a:cxn ang="0">
                  <a:pos x="856" y="426"/>
                </a:cxn>
                <a:cxn ang="0">
                  <a:pos x="757" y="326"/>
                </a:cxn>
                <a:cxn ang="0">
                  <a:pos x="495" y="311"/>
                </a:cxn>
                <a:cxn ang="0">
                  <a:pos x="361" y="445"/>
                </a:cxn>
                <a:cxn ang="0">
                  <a:pos x="392" y="660"/>
                </a:cxn>
                <a:cxn ang="0">
                  <a:pos x="557" y="737"/>
                </a:cxn>
                <a:cxn ang="0">
                  <a:pos x="705" y="658"/>
                </a:cxn>
                <a:cxn ang="0">
                  <a:pos x="714" y="522"/>
                </a:cxn>
                <a:cxn ang="0">
                  <a:pos x="628" y="455"/>
                </a:cxn>
                <a:cxn ang="0">
                  <a:pos x="572" y="509"/>
                </a:cxn>
              </a:cxnLst>
              <a:rect l="0" t="0" r="r" b="b"/>
              <a:pathLst>
                <a:path w="1073" h="1071">
                  <a:moveTo>
                    <a:pt x="572" y="509"/>
                  </a:moveTo>
                  <a:lnTo>
                    <a:pt x="595" y="497"/>
                  </a:lnTo>
                  <a:lnTo>
                    <a:pt x="620" y="497"/>
                  </a:lnTo>
                  <a:lnTo>
                    <a:pt x="643" y="505"/>
                  </a:lnTo>
                  <a:lnTo>
                    <a:pt x="662" y="522"/>
                  </a:lnTo>
                  <a:lnTo>
                    <a:pt x="674" y="539"/>
                  </a:lnTo>
                  <a:lnTo>
                    <a:pt x="680" y="559"/>
                  </a:lnTo>
                  <a:lnTo>
                    <a:pt x="684" y="580"/>
                  </a:lnTo>
                  <a:lnTo>
                    <a:pt x="682" y="599"/>
                  </a:lnTo>
                  <a:lnTo>
                    <a:pt x="678" y="618"/>
                  </a:lnTo>
                  <a:lnTo>
                    <a:pt x="668" y="637"/>
                  </a:lnTo>
                  <a:lnTo>
                    <a:pt x="655" y="655"/>
                  </a:lnTo>
                  <a:lnTo>
                    <a:pt x="639" y="668"/>
                  </a:lnTo>
                  <a:lnTo>
                    <a:pt x="612" y="683"/>
                  </a:lnTo>
                  <a:lnTo>
                    <a:pt x="584" y="691"/>
                  </a:lnTo>
                  <a:lnTo>
                    <a:pt x="555" y="695"/>
                  </a:lnTo>
                  <a:lnTo>
                    <a:pt x="526" y="693"/>
                  </a:lnTo>
                  <a:lnTo>
                    <a:pt x="497" y="687"/>
                  </a:lnTo>
                  <a:lnTo>
                    <a:pt x="470" y="674"/>
                  </a:lnTo>
                  <a:lnTo>
                    <a:pt x="447" y="657"/>
                  </a:lnTo>
                  <a:lnTo>
                    <a:pt x="426" y="635"/>
                  </a:lnTo>
                  <a:lnTo>
                    <a:pt x="407" y="603"/>
                  </a:lnTo>
                  <a:lnTo>
                    <a:pt x="395" y="568"/>
                  </a:lnTo>
                  <a:lnTo>
                    <a:pt x="390" y="532"/>
                  </a:lnTo>
                  <a:lnTo>
                    <a:pt x="394" y="495"/>
                  </a:lnTo>
                  <a:lnTo>
                    <a:pt x="403" y="461"/>
                  </a:lnTo>
                  <a:lnTo>
                    <a:pt x="419" y="428"/>
                  </a:lnTo>
                  <a:lnTo>
                    <a:pt x="442" y="397"/>
                  </a:lnTo>
                  <a:lnTo>
                    <a:pt x="470" y="372"/>
                  </a:lnTo>
                  <a:lnTo>
                    <a:pt x="513" y="349"/>
                  </a:lnTo>
                  <a:lnTo>
                    <a:pt x="557" y="334"/>
                  </a:lnTo>
                  <a:lnTo>
                    <a:pt x="603" y="328"/>
                  </a:lnTo>
                  <a:lnTo>
                    <a:pt x="649" y="332"/>
                  </a:lnTo>
                  <a:lnTo>
                    <a:pt x="691" y="342"/>
                  </a:lnTo>
                  <a:lnTo>
                    <a:pt x="733" y="363"/>
                  </a:lnTo>
                  <a:lnTo>
                    <a:pt x="770" y="390"/>
                  </a:lnTo>
                  <a:lnTo>
                    <a:pt x="803" y="424"/>
                  </a:lnTo>
                  <a:lnTo>
                    <a:pt x="818" y="447"/>
                  </a:lnTo>
                  <a:lnTo>
                    <a:pt x="831" y="472"/>
                  </a:lnTo>
                  <a:lnTo>
                    <a:pt x="841" y="497"/>
                  </a:lnTo>
                  <a:lnTo>
                    <a:pt x="849" y="522"/>
                  </a:lnTo>
                  <a:lnTo>
                    <a:pt x="856" y="574"/>
                  </a:lnTo>
                  <a:lnTo>
                    <a:pt x="853" y="626"/>
                  </a:lnTo>
                  <a:lnTo>
                    <a:pt x="839" y="678"/>
                  </a:lnTo>
                  <a:lnTo>
                    <a:pt x="816" y="724"/>
                  </a:lnTo>
                  <a:lnTo>
                    <a:pt x="801" y="747"/>
                  </a:lnTo>
                  <a:lnTo>
                    <a:pt x="783" y="766"/>
                  </a:lnTo>
                  <a:lnTo>
                    <a:pt x="764" y="785"/>
                  </a:lnTo>
                  <a:lnTo>
                    <a:pt x="741" y="802"/>
                  </a:lnTo>
                  <a:lnTo>
                    <a:pt x="712" y="820"/>
                  </a:lnTo>
                  <a:lnTo>
                    <a:pt x="684" y="835"/>
                  </a:lnTo>
                  <a:lnTo>
                    <a:pt x="655" y="847"/>
                  </a:lnTo>
                  <a:lnTo>
                    <a:pt x="624" y="854"/>
                  </a:lnTo>
                  <a:lnTo>
                    <a:pt x="591" y="860"/>
                  </a:lnTo>
                  <a:lnTo>
                    <a:pt x="561" y="862"/>
                  </a:lnTo>
                  <a:lnTo>
                    <a:pt x="530" y="862"/>
                  </a:lnTo>
                  <a:lnTo>
                    <a:pt x="499" y="858"/>
                  </a:lnTo>
                  <a:lnTo>
                    <a:pt x="468" y="852"/>
                  </a:lnTo>
                  <a:lnTo>
                    <a:pt x="438" y="843"/>
                  </a:lnTo>
                  <a:lnTo>
                    <a:pt x="409" y="831"/>
                  </a:lnTo>
                  <a:lnTo>
                    <a:pt x="382" y="818"/>
                  </a:lnTo>
                  <a:lnTo>
                    <a:pt x="355" y="801"/>
                  </a:lnTo>
                  <a:lnTo>
                    <a:pt x="330" y="781"/>
                  </a:lnTo>
                  <a:lnTo>
                    <a:pt x="307" y="758"/>
                  </a:lnTo>
                  <a:lnTo>
                    <a:pt x="286" y="733"/>
                  </a:lnTo>
                  <a:lnTo>
                    <a:pt x="265" y="703"/>
                  </a:lnTo>
                  <a:lnTo>
                    <a:pt x="250" y="672"/>
                  </a:lnTo>
                  <a:lnTo>
                    <a:pt x="236" y="637"/>
                  </a:lnTo>
                  <a:lnTo>
                    <a:pt x="227" y="605"/>
                  </a:lnTo>
                  <a:lnTo>
                    <a:pt x="219" y="570"/>
                  </a:lnTo>
                  <a:lnTo>
                    <a:pt x="217" y="536"/>
                  </a:lnTo>
                  <a:lnTo>
                    <a:pt x="217" y="503"/>
                  </a:lnTo>
                  <a:lnTo>
                    <a:pt x="221" y="468"/>
                  </a:lnTo>
                  <a:lnTo>
                    <a:pt x="228" y="436"/>
                  </a:lnTo>
                  <a:lnTo>
                    <a:pt x="240" y="403"/>
                  </a:lnTo>
                  <a:lnTo>
                    <a:pt x="253" y="370"/>
                  </a:lnTo>
                  <a:lnTo>
                    <a:pt x="271" y="342"/>
                  </a:lnTo>
                  <a:lnTo>
                    <a:pt x="290" y="313"/>
                  </a:lnTo>
                  <a:lnTo>
                    <a:pt x="313" y="286"/>
                  </a:lnTo>
                  <a:lnTo>
                    <a:pt x="340" y="261"/>
                  </a:lnTo>
                  <a:lnTo>
                    <a:pt x="369" y="238"/>
                  </a:lnTo>
                  <a:lnTo>
                    <a:pt x="403" y="215"/>
                  </a:lnTo>
                  <a:lnTo>
                    <a:pt x="442" y="198"/>
                  </a:lnTo>
                  <a:lnTo>
                    <a:pt x="478" y="182"/>
                  </a:lnTo>
                  <a:lnTo>
                    <a:pt x="518" y="173"/>
                  </a:lnTo>
                  <a:lnTo>
                    <a:pt x="557" y="165"/>
                  </a:lnTo>
                  <a:lnTo>
                    <a:pt x="597" y="163"/>
                  </a:lnTo>
                  <a:lnTo>
                    <a:pt x="636" y="163"/>
                  </a:lnTo>
                  <a:lnTo>
                    <a:pt x="676" y="167"/>
                  </a:lnTo>
                  <a:lnTo>
                    <a:pt x="714" y="175"/>
                  </a:lnTo>
                  <a:lnTo>
                    <a:pt x="751" y="186"/>
                  </a:lnTo>
                  <a:lnTo>
                    <a:pt x="787" y="201"/>
                  </a:lnTo>
                  <a:lnTo>
                    <a:pt x="824" y="219"/>
                  </a:lnTo>
                  <a:lnTo>
                    <a:pt x="856" y="240"/>
                  </a:lnTo>
                  <a:lnTo>
                    <a:pt x="887" y="267"/>
                  </a:lnTo>
                  <a:lnTo>
                    <a:pt x="916" y="294"/>
                  </a:lnTo>
                  <a:lnTo>
                    <a:pt x="943" y="326"/>
                  </a:lnTo>
                  <a:lnTo>
                    <a:pt x="968" y="365"/>
                  </a:lnTo>
                  <a:lnTo>
                    <a:pt x="989" y="403"/>
                  </a:lnTo>
                  <a:lnTo>
                    <a:pt x="1006" y="443"/>
                  </a:lnTo>
                  <a:lnTo>
                    <a:pt x="1018" y="484"/>
                  </a:lnTo>
                  <a:lnTo>
                    <a:pt x="1025" y="526"/>
                  </a:lnTo>
                  <a:lnTo>
                    <a:pt x="1029" y="568"/>
                  </a:lnTo>
                  <a:lnTo>
                    <a:pt x="1029" y="610"/>
                  </a:lnTo>
                  <a:lnTo>
                    <a:pt x="1023" y="653"/>
                  </a:lnTo>
                  <a:lnTo>
                    <a:pt x="1014" y="693"/>
                  </a:lnTo>
                  <a:lnTo>
                    <a:pt x="1002" y="733"/>
                  </a:lnTo>
                  <a:lnTo>
                    <a:pt x="985" y="774"/>
                  </a:lnTo>
                  <a:lnTo>
                    <a:pt x="964" y="810"/>
                  </a:lnTo>
                  <a:lnTo>
                    <a:pt x="939" y="847"/>
                  </a:lnTo>
                  <a:lnTo>
                    <a:pt x="910" y="879"/>
                  </a:lnTo>
                  <a:lnTo>
                    <a:pt x="877" y="910"/>
                  </a:lnTo>
                  <a:lnTo>
                    <a:pt x="841" y="939"/>
                  </a:lnTo>
                  <a:lnTo>
                    <a:pt x="799" y="966"/>
                  </a:lnTo>
                  <a:lnTo>
                    <a:pt x="755" y="987"/>
                  </a:lnTo>
                  <a:lnTo>
                    <a:pt x="709" y="1006"/>
                  </a:lnTo>
                  <a:lnTo>
                    <a:pt x="661" y="1018"/>
                  </a:lnTo>
                  <a:lnTo>
                    <a:pt x="614" y="1025"/>
                  </a:lnTo>
                  <a:lnTo>
                    <a:pt x="566" y="1029"/>
                  </a:lnTo>
                  <a:lnTo>
                    <a:pt x="518" y="1029"/>
                  </a:lnTo>
                  <a:lnTo>
                    <a:pt x="470" y="1023"/>
                  </a:lnTo>
                  <a:lnTo>
                    <a:pt x="424" y="1014"/>
                  </a:lnTo>
                  <a:lnTo>
                    <a:pt x="378" y="1000"/>
                  </a:lnTo>
                  <a:lnTo>
                    <a:pt x="334" y="983"/>
                  </a:lnTo>
                  <a:lnTo>
                    <a:pt x="292" y="960"/>
                  </a:lnTo>
                  <a:lnTo>
                    <a:pt x="251" y="935"/>
                  </a:lnTo>
                  <a:lnTo>
                    <a:pt x="213" y="904"/>
                  </a:lnTo>
                  <a:lnTo>
                    <a:pt x="179" y="870"/>
                  </a:lnTo>
                  <a:lnTo>
                    <a:pt x="146" y="831"/>
                  </a:lnTo>
                  <a:lnTo>
                    <a:pt x="115" y="787"/>
                  </a:lnTo>
                  <a:lnTo>
                    <a:pt x="90" y="739"/>
                  </a:lnTo>
                  <a:lnTo>
                    <a:pt x="71" y="691"/>
                  </a:lnTo>
                  <a:lnTo>
                    <a:pt x="58" y="643"/>
                  </a:lnTo>
                  <a:lnTo>
                    <a:pt x="48" y="593"/>
                  </a:lnTo>
                  <a:lnTo>
                    <a:pt x="44" y="541"/>
                  </a:lnTo>
                  <a:lnTo>
                    <a:pt x="44" y="491"/>
                  </a:lnTo>
                  <a:lnTo>
                    <a:pt x="50" y="441"/>
                  </a:lnTo>
                  <a:lnTo>
                    <a:pt x="61" y="393"/>
                  </a:lnTo>
                  <a:lnTo>
                    <a:pt x="77" y="345"/>
                  </a:lnTo>
                  <a:lnTo>
                    <a:pt x="96" y="299"/>
                  </a:lnTo>
                  <a:lnTo>
                    <a:pt x="121" y="253"/>
                  </a:lnTo>
                  <a:lnTo>
                    <a:pt x="152" y="211"/>
                  </a:lnTo>
                  <a:lnTo>
                    <a:pt x="184" y="173"/>
                  </a:lnTo>
                  <a:lnTo>
                    <a:pt x="225" y="134"/>
                  </a:lnTo>
                  <a:lnTo>
                    <a:pt x="267" y="102"/>
                  </a:lnTo>
                  <a:lnTo>
                    <a:pt x="305" y="152"/>
                  </a:lnTo>
                  <a:lnTo>
                    <a:pt x="378" y="0"/>
                  </a:lnTo>
                  <a:lnTo>
                    <a:pt x="203" y="17"/>
                  </a:lnTo>
                  <a:lnTo>
                    <a:pt x="242" y="67"/>
                  </a:lnTo>
                  <a:lnTo>
                    <a:pt x="196" y="103"/>
                  </a:lnTo>
                  <a:lnTo>
                    <a:pt x="154" y="144"/>
                  </a:lnTo>
                  <a:lnTo>
                    <a:pt x="117" y="186"/>
                  </a:lnTo>
                  <a:lnTo>
                    <a:pt x="84" y="232"/>
                  </a:lnTo>
                  <a:lnTo>
                    <a:pt x="58" y="280"/>
                  </a:lnTo>
                  <a:lnTo>
                    <a:pt x="36" y="330"/>
                  </a:lnTo>
                  <a:lnTo>
                    <a:pt x="19" y="382"/>
                  </a:lnTo>
                  <a:lnTo>
                    <a:pt x="8" y="436"/>
                  </a:lnTo>
                  <a:lnTo>
                    <a:pt x="2" y="489"/>
                  </a:lnTo>
                  <a:lnTo>
                    <a:pt x="0" y="543"/>
                  </a:lnTo>
                  <a:lnTo>
                    <a:pt x="6" y="597"/>
                  </a:lnTo>
                  <a:lnTo>
                    <a:pt x="15" y="651"/>
                  </a:lnTo>
                  <a:lnTo>
                    <a:pt x="31" y="705"/>
                  </a:lnTo>
                  <a:lnTo>
                    <a:pt x="52" y="756"/>
                  </a:lnTo>
                  <a:lnTo>
                    <a:pt x="79" y="808"/>
                  </a:lnTo>
                  <a:lnTo>
                    <a:pt x="111" y="856"/>
                  </a:lnTo>
                  <a:lnTo>
                    <a:pt x="146" y="898"/>
                  </a:lnTo>
                  <a:lnTo>
                    <a:pt x="184" y="935"/>
                  </a:lnTo>
                  <a:lnTo>
                    <a:pt x="225" y="968"/>
                  </a:lnTo>
                  <a:lnTo>
                    <a:pt x="269" y="996"/>
                  </a:lnTo>
                  <a:lnTo>
                    <a:pt x="315" y="1019"/>
                  </a:lnTo>
                  <a:lnTo>
                    <a:pt x="363" y="1041"/>
                  </a:lnTo>
                  <a:lnTo>
                    <a:pt x="413" y="1054"/>
                  </a:lnTo>
                  <a:lnTo>
                    <a:pt x="465" y="1066"/>
                  </a:lnTo>
                  <a:lnTo>
                    <a:pt x="515" y="1071"/>
                  </a:lnTo>
                  <a:lnTo>
                    <a:pt x="568" y="1071"/>
                  </a:lnTo>
                  <a:lnTo>
                    <a:pt x="620" y="1067"/>
                  </a:lnTo>
                  <a:lnTo>
                    <a:pt x="672" y="1058"/>
                  </a:lnTo>
                  <a:lnTo>
                    <a:pt x="722" y="1044"/>
                  </a:lnTo>
                  <a:lnTo>
                    <a:pt x="772" y="1025"/>
                  </a:lnTo>
                  <a:lnTo>
                    <a:pt x="822" y="1000"/>
                  </a:lnTo>
                  <a:lnTo>
                    <a:pt x="868" y="971"/>
                  </a:lnTo>
                  <a:lnTo>
                    <a:pt x="908" y="941"/>
                  </a:lnTo>
                  <a:lnTo>
                    <a:pt x="943" y="908"/>
                  </a:lnTo>
                  <a:lnTo>
                    <a:pt x="974" y="872"/>
                  </a:lnTo>
                  <a:lnTo>
                    <a:pt x="1000" y="831"/>
                  </a:lnTo>
                  <a:lnTo>
                    <a:pt x="1023" y="791"/>
                  </a:lnTo>
                  <a:lnTo>
                    <a:pt x="1043" y="749"/>
                  </a:lnTo>
                  <a:lnTo>
                    <a:pt x="1056" y="705"/>
                  </a:lnTo>
                  <a:lnTo>
                    <a:pt x="1068" y="660"/>
                  </a:lnTo>
                  <a:lnTo>
                    <a:pt x="1071" y="614"/>
                  </a:lnTo>
                  <a:lnTo>
                    <a:pt x="1073" y="568"/>
                  </a:lnTo>
                  <a:lnTo>
                    <a:pt x="1070" y="520"/>
                  </a:lnTo>
                  <a:lnTo>
                    <a:pt x="1062" y="476"/>
                  </a:lnTo>
                  <a:lnTo>
                    <a:pt x="1048" y="430"/>
                  </a:lnTo>
                  <a:lnTo>
                    <a:pt x="1029" y="386"/>
                  </a:lnTo>
                  <a:lnTo>
                    <a:pt x="1006" y="342"/>
                  </a:lnTo>
                  <a:lnTo>
                    <a:pt x="979" y="301"/>
                  </a:lnTo>
                  <a:lnTo>
                    <a:pt x="950" y="267"/>
                  </a:lnTo>
                  <a:lnTo>
                    <a:pt x="918" y="234"/>
                  </a:lnTo>
                  <a:lnTo>
                    <a:pt x="883" y="207"/>
                  </a:lnTo>
                  <a:lnTo>
                    <a:pt x="847" y="184"/>
                  </a:lnTo>
                  <a:lnTo>
                    <a:pt x="806" y="163"/>
                  </a:lnTo>
                  <a:lnTo>
                    <a:pt x="766" y="148"/>
                  </a:lnTo>
                  <a:lnTo>
                    <a:pt x="726" y="134"/>
                  </a:lnTo>
                  <a:lnTo>
                    <a:pt x="682" y="127"/>
                  </a:lnTo>
                  <a:lnTo>
                    <a:pt x="639" y="121"/>
                  </a:lnTo>
                  <a:lnTo>
                    <a:pt x="595" y="121"/>
                  </a:lnTo>
                  <a:lnTo>
                    <a:pt x="551" y="123"/>
                  </a:lnTo>
                  <a:lnTo>
                    <a:pt x="509" y="130"/>
                  </a:lnTo>
                  <a:lnTo>
                    <a:pt x="465" y="142"/>
                  </a:lnTo>
                  <a:lnTo>
                    <a:pt x="422" y="159"/>
                  </a:lnTo>
                  <a:lnTo>
                    <a:pt x="382" y="178"/>
                  </a:lnTo>
                  <a:lnTo>
                    <a:pt x="344" y="203"/>
                  </a:lnTo>
                  <a:lnTo>
                    <a:pt x="311" y="228"/>
                  </a:lnTo>
                  <a:lnTo>
                    <a:pt x="282" y="257"/>
                  </a:lnTo>
                  <a:lnTo>
                    <a:pt x="255" y="288"/>
                  </a:lnTo>
                  <a:lnTo>
                    <a:pt x="232" y="319"/>
                  </a:lnTo>
                  <a:lnTo>
                    <a:pt x="213" y="353"/>
                  </a:lnTo>
                  <a:lnTo>
                    <a:pt x="198" y="388"/>
                  </a:lnTo>
                  <a:lnTo>
                    <a:pt x="186" y="424"/>
                  </a:lnTo>
                  <a:lnTo>
                    <a:pt x="179" y="463"/>
                  </a:lnTo>
                  <a:lnTo>
                    <a:pt x="175" y="499"/>
                  </a:lnTo>
                  <a:lnTo>
                    <a:pt x="175" y="537"/>
                  </a:lnTo>
                  <a:lnTo>
                    <a:pt x="177" y="576"/>
                  </a:lnTo>
                  <a:lnTo>
                    <a:pt x="184" y="614"/>
                  </a:lnTo>
                  <a:lnTo>
                    <a:pt x="196" y="653"/>
                  </a:lnTo>
                  <a:lnTo>
                    <a:pt x="209" y="689"/>
                  </a:lnTo>
                  <a:lnTo>
                    <a:pt x="228" y="724"/>
                  </a:lnTo>
                  <a:lnTo>
                    <a:pt x="251" y="758"/>
                  </a:lnTo>
                  <a:lnTo>
                    <a:pt x="275" y="787"/>
                  </a:lnTo>
                  <a:lnTo>
                    <a:pt x="301" y="812"/>
                  </a:lnTo>
                  <a:lnTo>
                    <a:pt x="328" y="833"/>
                  </a:lnTo>
                  <a:lnTo>
                    <a:pt x="359" y="852"/>
                  </a:lnTo>
                  <a:lnTo>
                    <a:pt x="390" y="870"/>
                  </a:lnTo>
                  <a:lnTo>
                    <a:pt x="422" y="883"/>
                  </a:lnTo>
                  <a:lnTo>
                    <a:pt x="457" y="893"/>
                  </a:lnTo>
                  <a:lnTo>
                    <a:pt x="492" y="900"/>
                  </a:lnTo>
                  <a:lnTo>
                    <a:pt x="526" y="904"/>
                  </a:lnTo>
                  <a:lnTo>
                    <a:pt x="563" y="904"/>
                  </a:lnTo>
                  <a:lnTo>
                    <a:pt x="597" y="902"/>
                  </a:lnTo>
                  <a:lnTo>
                    <a:pt x="634" y="895"/>
                  </a:lnTo>
                  <a:lnTo>
                    <a:pt x="668" y="887"/>
                  </a:lnTo>
                  <a:lnTo>
                    <a:pt x="701" y="873"/>
                  </a:lnTo>
                  <a:lnTo>
                    <a:pt x="733" y="856"/>
                  </a:lnTo>
                  <a:lnTo>
                    <a:pt x="766" y="837"/>
                  </a:lnTo>
                  <a:lnTo>
                    <a:pt x="791" y="818"/>
                  </a:lnTo>
                  <a:lnTo>
                    <a:pt x="814" y="795"/>
                  </a:lnTo>
                  <a:lnTo>
                    <a:pt x="835" y="772"/>
                  </a:lnTo>
                  <a:lnTo>
                    <a:pt x="853" y="745"/>
                  </a:lnTo>
                  <a:lnTo>
                    <a:pt x="868" y="718"/>
                  </a:lnTo>
                  <a:lnTo>
                    <a:pt x="879" y="691"/>
                  </a:lnTo>
                  <a:lnTo>
                    <a:pt x="889" y="662"/>
                  </a:lnTo>
                  <a:lnTo>
                    <a:pt x="895" y="633"/>
                  </a:lnTo>
                  <a:lnTo>
                    <a:pt x="899" y="603"/>
                  </a:lnTo>
                  <a:lnTo>
                    <a:pt x="899" y="572"/>
                  </a:lnTo>
                  <a:lnTo>
                    <a:pt x="897" y="543"/>
                  </a:lnTo>
                  <a:lnTo>
                    <a:pt x="891" y="513"/>
                  </a:lnTo>
                  <a:lnTo>
                    <a:pt x="883" y="484"/>
                  </a:lnTo>
                  <a:lnTo>
                    <a:pt x="872" y="455"/>
                  </a:lnTo>
                  <a:lnTo>
                    <a:pt x="856" y="426"/>
                  </a:lnTo>
                  <a:lnTo>
                    <a:pt x="839" y="399"/>
                  </a:lnTo>
                  <a:lnTo>
                    <a:pt x="822" y="378"/>
                  </a:lnTo>
                  <a:lnTo>
                    <a:pt x="801" y="359"/>
                  </a:lnTo>
                  <a:lnTo>
                    <a:pt x="780" y="342"/>
                  </a:lnTo>
                  <a:lnTo>
                    <a:pt x="757" y="326"/>
                  </a:lnTo>
                  <a:lnTo>
                    <a:pt x="707" y="303"/>
                  </a:lnTo>
                  <a:lnTo>
                    <a:pt x="655" y="292"/>
                  </a:lnTo>
                  <a:lnTo>
                    <a:pt x="601" y="288"/>
                  </a:lnTo>
                  <a:lnTo>
                    <a:pt x="547" y="294"/>
                  </a:lnTo>
                  <a:lnTo>
                    <a:pt x="495" y="311"/>
                  </a:lnTo>
                  <a:lnTo>
                    <a:pt x="470" y="322"/>
                  </a:lnTo>
                  <a:lnTo>
                    <a:pt x="445" y="338"/>
                  </a:lnTo>
                  <a:lnTo>
                    <a:pt x="409" y="368"/>
                  </a:lnTo>
                  <a:lnTo>
                    <a:pt x="382" y="405"/>
                  </a:lnTo>
                  <a:lnTo>
                    <a:pt x="361" y="445"/>
                  </a:lnTo>
                  <a:lnTo>
                    <a:pt x="349" y="488"/>
                  </a:lnTo>
                  <a:lnTo>
                    <a:pt x="347" y="532"/>
                  </a:lnTo>
                  <a:lnTo>
                    <a:pt x="353" y="576"/>
                  </a:lnTo>
                  <a:lnTo>
                    <a:pt x="367" y="620"/>
                  </a:lnTo>
                  <a:lnTo>
                    <a:pt x="392" y="660"/>
                  </a:lnTo>
                  <a:lnTo>
                    <a:pt x="419" y="689"/>
                  </a:lnTo>
                  <a:lnTo>
                    <a:pt x="449" y="710"/>
                  </a:lnTo>
                  <a:lnTo>
                    <a:pt x="482" y="726"/>
                  </a:lnTo>
                  <a:lnTo>
                    <a:pt x="518" y="735"/>
                  </a:lnTo>
                  <a:lnTo>
                    <a:pt x="557" y="737"/>
                  </a:lnTo>
                  <a:lnTo>
                    <a:pt x="593" y="731"/>
                  </a:lnTo>
                  <a:lnTo>
                    <a:pt x="630" y="720"/>
                  </a:lnTo>
                  <a:lnTo>
                    <a:pt x="664" y="701"/>
                  </a:lnTo>
                  <a:lnTo>
                    <a:pt x="687" y="681"/>
                  </a:lnTo>
                  <a:lnTo>
                    <a:pt x="705" y="658"/>
                  </a:lnTo>
                  <a:lnTo>
                    <a:pt x="718" y="633"/>
                  </a:lnTo>
                  <a:lnTo>
                    <a:pt x="726" y="607"/>
                  </a:lnTo>
                  <a:lnTo>
                    <a:pt x="728" y="578"/>
                  </a:lnTo>
                  <a:lnTo>
                    <a:pt x="724" y="551"/>
                  </a:lnTo>
                  <a:lnTo>
                    <a:pt x="714" y="522"/>
                  </a:lnTo>
                  <a:lnTo>
                    <a:pt x="699" y="497"/>
                  </a:lnTo>
                  <a:lnTo>
                    <a:pt x="684" y="482"/>
                  </a:lnTo>
                  <a:lnTo>
                    <a:pt x="666" y="468"/>
                  </a:lnTo>
                  <a:lnTo>
                    <a:pt x="647" y="461"/>
                  </a:lnTo>
                  <a:lnTo>
                    <a:pt x="628" y="455"/>
                  </a:lnTo>
                  <a:lnTo>
                    <a:pt x="607" y="455"/>
                  </a:lnTo>
                  <a:lnTo>
                    <a:pt x="586" y="457"/>
                  </a:lnTo>
                  <a:lnTo>
                    <a:pt x="566" y="463"/>
                  </a:lnTo>
                  <a:lnTo>
                    <a:pt x="547" y="474"/>
                  </a:lnTo>
                  <a:lnTo>
                    <a:pt x="572" y="509"/>
                  </a:lnTo>
                  <a:close/>
                </a:path>
              </a:pathLst>
            </a:custGeom>
            <a:solidFill>
              <a:srgbClr val="FFFFFF"/>
            </a:solidFill>
            <a:ln w="9525">
              <a:noFill/>
              <a:round/>
              <a:headEnd/>
              <a:tailEnd/>
            </a:ln>
          </p:spPr>
          <p:txBody>
            <a:bodyPr/>
            <a:lstStyle/>
            <a:p>
              <a:endParaRPr lang="ja-JP" altLang="en-US"/>
            </a:p>
          </p:txBody>
        </p:sp>
        <p:sp>
          <p:nvSpPr>
            <p:cNvPr id="1093" name="Freeform 69"/>
            <p:cNvSpPr>
              <a:spLocks/>
            </p:cNvSpPr>
            <p:nvPr/>
          </p:nvSpPr>
          <p:spPr bwMode="auto">
            <a:xfrm>
              <a:off x="2511" y="288"/>
              <a:ext cx="661" cy="1268"/>
            </a:xfrm>
            <a:custGeom>
              <a:avLst/>
              <a:gdLst/>
              <a:ahLst/>
              <a:cxnLst>
                <a:cxn ang="0">
                  <a:pos x="290" y="2"/>
                </a:cxn>
                <a:cxn ang="0">
                  <a:pos x="277" y="20"/>
                </a:cxn>
                <a:cxn ang="0">
                  <a:pos x="254" y="52"/>
                </a:cxn>
                <a:cxn ang="0">
                  <a:pos x="204" y="119"/>
                </a:cxn>
                <a:cxn ang="0">
                  <a:pos x="127" y="235"/>
                </a:cxn>
                <a:cxn ang="0">
                  <a:pos x="62" y="354"/>
                </a:cxn>
                <a:cxn ang="0">
                  <a:pos x="27" y="444"/>
                </a:cxn>
                <a:cxn ang="0">
                  <a:pos x="8" y="534"/>
                </a:cxn>
                <a:cxn ang="0">
                  <a:pos x="0" y="624"/>
                </a:cxn>
                <a:cxn ang="0">
                  <a:pos x="6" y="715"/>
                </a:cxn>
                <a:cxn ang="0">
                  <a:pos x="25" y="805"/>
                </a:cxn>
                <a:cxn ang="0">
                  <a:pos x="54" y="889"/>
                </a:cxn>
                <a:cxn ang="0">
                  <a:pos x="94" y="974"/>
                </a:cxn>
                <a:cxn ang="0">
                  <a:pos x="179" y="1097"/>
                </a:cxn>
                <a:cxn ang="0">
                  <a:pos x="252" y="1174"/>
                </a:cxn>
                <a:cxn ang="0">
                  <a:pos x="315" y="1231"/>
                </a:cxn>
                <a:cxn ang="0">
                  <a:pos x="348" y="1258"/>
                </a:cxn>
                <a:cxn ang="0">
                  <a:pos x="359" y="1266"/>
                </a:cxn>
                <a:cxn ang="0">
                  <a:pos x="363" y="1266"/>
                </a:cxn>
                <a:cxn ang="0">
                  <a:pos x="373" y="1258"/>
                </a:cxn>
                <a:cxn ang="0">
                  <a:pos x="404" y="1229"/>
                </a:cxn>
                <a:cxn ang="0">
                  <a:pos x="463" y="1170"/>
                </a:cxn>
                <a:cxn ang="0">
                  <a:pos x="526" y="1093"/>
                </a:cxn>
                <a:cxn ang="0">
                  <a:pos x="569" y="1026"/>
                </a:cxn>
                <a:cxn ang="0">
                  <a:pos x="611" y="926"/>
                </a:cxn>
                <a:cxn ang="0">
                  <a:pos x="649" y="766"/>
                </a:cxn>
                <a:cxn ang="0">
                  <a:pos x="661" y="603"/>
                </a:cxn>
                <a:cxn ang="0">
                  <a:pos x="657" y="530"/>
                </a:cxn>
                <a:cxn ang="0">
                  <a:pos x="642" y="465"/>
                </a:cxn>
                <a:cxn ang="0">
                  <a:pos x="605" y="381"/>
                </a:cxn>
                <a:cxn ang="0">
                  <a:pos x="559" y="311"/>
                </a:cxn>
                <a:cxn ang="0">
                  <a:pos x="463" y="196"/>
                </a:cxn>
                <a:cxn ang="0">
                  <a:pos x="292" y="0"/>
                </a:cxn>
              </a:cxnLst>
              <a:rect l="0" t="0" r="r" b="b"/>
              <a:pathLst>
                <a:path w="661" h="1268">
                  <a:moveTo>
                    <a:pt x="292" y="0"/>
                  </a:moveTo>
                  <a:lnTo>
                    <a:pt x="290" y="2"/>
                  </a:lnTo>
                  <a:lnTo>
                    <a:pt x="285" y="10"/>
                  </a:lnTo>
                  <a:lnTo>
                    <a:pt x="277" y="20"/>
                  </a:lnTo>
                  <a:lnTo>
                    <a:pt x="265" y="35"/>
                  </a:lnTo>
                  <a:lnTo>
                    <a:pt x="254" y="52"/>
                  </a:lnTo>
                  <a:lnTo>
                    <a:pt x="238" y="71"/>
                  </a:lnTo>
                  <a:lnTo>
                    <a:pt x="204" y="119"/>
                  </a:lnTo>
                  <a:lnTo>
                    <a:pt x="165" y="175"/>
                  </a:lnTo>
                  <a:lnTo>
                    <a:pt x="127" y="235"/>
                  </a:lnTo>
                  <a:lnTo>
                    <a:pt x="92" y="294"/>
                  </a:lnTo>
                  <a:lnTo>
                    <a:pt x="62" y="354"/>
                  </a:lnTo>
                  <a:lnTo>
                    <a:pt x="43" y="398"/>
                  </a:lnTo>
                  <a:lnTo>
                    <a:pt x="27" y="444"/>
                  </a:lnTo>
                  <a:lnTo>
                    <a:pt x="16" y="488"/>
                  </a:lnTo>
                  <a:lnTo>
                    <a:pt x="8" y="534"/>
                  </a:lnTo>
                  <a:lnTo>
                    <a:pt x="2" y="580"/>
                  </a:lnTo>
                  <a:lnTo>
                    <a:pt x="0" y="624"/>
                  </a:lnTo>
                  <a:lnTo>
                    <a:pt x="2" y="670"/>
                  </a:lnTo>
                  <a:lnTo>
                    <a:pt x="6" y="715"/>
                  </a:lnTo>
                  <a:lnTo>
                    <a:pt x="14" y="761"/>
                  </a:lnTo>
                  <a:lnTo>
                    <a:pt x="25" y="805"/>
                  </a:lnTo>
                  <a:lnTo>
                    <a:pt x="39" y="847"/>
                  </a:lnTo>
                  <a:lnTo>
                    <a:pt x="54" y="889"/>
                  </a:lnTo>
                  <a:lnTo>
                    <a:pt x="73" y="932"/>
                  </a:lnTo>
                  <a:lnTo>
                    <a:pt x="94" y="974"/>
                  </a:lnTo>
                  <a:lnTo>
                    <a:pt x="144" y="1053"/>
                  </a:lnTo>
                  <a:lnTo>
                    <a:pt x="179" y="1097"/>
                  </a:lnTo>
                  <a:lnTo>
                    <a:pt x="215" y="1137"/>
                  </a:lnTo>
                  <a:lnTo>
                    <a:pt x="252" y="1174"/>
                  </a:lnTo>
                  <a:lnTo>
                    <a:pt x="285" y="1206"/>
                  </a:lnTo>
                  <a:lnTo>
                    <a:pt x="315" y="1231"/>
                  </a:lnTo>
                  <a:lnTo>
                    <a:pt x="340" y="1250"/>
                  </a:lnTo>
                  <a:lnTo>
                    <a:pt x="348" y="1258"/>
                  </a:lnTo>
                  <a:lnTo>
                    <a:pt x="356" y="1264"/>
                  </a:lnTo>
                  <a:lnTo>
                    <a:pt x="359" y="1266"/>
                  </a:lnTo>
                  <a:lnTo>
                    <a:pt x="361" y="1268"/>
                  </a:lnTo>
                  <a:lnTo>
                    <a:pt x="363" y="1266"/>
                  </a:lnTo>
                  <a:lnTo>
                    <a:pt x="367" y="1264"/>
                  </a:lnTo>
                  <a:lnTo>
                    <a:pt x="373" y="1258"/>
                  </a:lnTo>
                  <a:lnTo>
                    <a:pt x="382" y="1250"/>
                  </a:lnTo>
                  <a:lnTo>
                    <a:pt x="404" y="1229"/>
                  </a:lnTo>
                  <a:lnTo>
                    <a:pt x="432" y="1202"/>
                  </a:lnTo>
                  <a:lnTo>
                    <a:pt x="463" y="1170"/>
                  </a:lnTo>
                  <a:lnTo>
                    <a:pt x="496" y="1133"/>
                  </a:lnTo>
                  <a:lnTo>
                    <a:pt x="526" y="1093"/>
                  </a:lnTo>
                  <a:lnTo>
                    <a:pt x="553" y="1053"/>
                  </a:lnTo>
                  <a:lnTo>
                    <a:pt x="569" y="1026"/>
                  </a:lnTo>
                  <a:lnTo>
                    <a:pt x="584" y="995"/>
                  </a:lnTo>
                  <a:lnTo>
                    <a:pt x="611" y="926"/>
                  </a:lnTo>
                  <a:lnTo>
                    <a:pt x="632" y="849"/>
                  </a:lnTo>
                  <a:lnTo>
                    <a:pt x="649" y="766"/>
                  </a:lnTo>
                  <a:lnTo>
                    <a:pt x="659" y="684"/>
                  </a:lnTo>
                  <a:lnTo>
                    <a:pt x="661" y="603"/>
                  </a:lnTo>
                  <a:lnTo>
                    <a:pt x="661" y="567"/>
                  </a:lnTo>
                  <a:lnTo>
                    <a:pt x="657" y="530"/>
                  </a:lnTo>
                  <a:lnTo>
                    <a:pt x="649" y="496"/>
                  </a:lnTo>
                  <a:lnTo>
                    <a:pt x="642" y="465"/>
                  </a:lnTo>
                  <a:lnTo>
                    <a:pt x="624" y="421"/>
                  </a:lnTo>
                  <a:lnTo>
                    <a:pt x="605" y="381"/>
                  </a:lnTo>
                  <a:lnTo>
                    <a:pt x="584" y="344"/>
                  </a:lnTo>
                  <a:lnTo>
                    <a:pt x="559" y="311"/>
                  </a:lnTo>
                  <a:lnTo>
                    <a:pt x="511" y="250"/>
                  </a:lnTo>
                  <a:lnTo>
                    <a:pt x="463" y="196"/>
                  </a:lnTo>
                  <a:lnTo>
                    <a:pt x="379" y="98"/>
                  </a:lnTo>
                  <a:lnTo>
                    <a:pt x="292" y="0"/>
                  </a:lnTo>
                  <a:close/>
                </a:path>
              </a:pathLst>
            </a:custGeom>
            <a:solidFill>
              <a:srgbClr val="C2FF80"/>
            </a:solidFill>
            <a:ln w="9525">
              <a:noFill/>
              <a:round/>
              <a:headEnd/>
              <a:tailEnd/>
            </a:ln>
          </p:spPr>
          <p:txBody>
            <a:bodyPr/>
            <a:lstStyle/>
            <a:p>
              <a:endParaRPr lang="ja-JP" altLang="en-US"/>
            </a:p>
          </p:txBody>
        </p:sp>
        <p:sp>
          <p:nvSpPr>
            <p:cNvPr id="1094" name="Freeform 70"/>
            <p:cNvSpPr>
              <a:spLocks/>
            </p:cNvSpPr>
            <p:nvPr/>
          </p:nvSpPr>
          <p:spPr bwMode="auto">
            <a:xfrm>
              <a:off x="1705" y="695"/>
              <a:ext cx="833" cy="987"/>
            </a:xfrm>
            <a:custGeom>
              <a:avLst/>
              <a:gdLst/>
              <a:ahLst/>
              <a:cxnLst>
                <a:cxn ang="0">
                  <a:pos x="2" y="0"/>
                </a:cxn>
                <a:cxn ang="0">
                  <a:pos x="2" y="25"/>
                </a:cxn>
                <a:cxn ang="0">
                  <a:pos x="0" y="43"/>
                </a:cxn>
                <a:cxn ang="0">
                  <a:pos x="0" y="150"/>
                </a:cxn>
                <a:cxn ang="0">
                  <a:pos x="2" y="217"/>
                </a:cxn>
                <a:cxn ang="0">
                  <a:pos x="6" y="286"/>
                </a:cxn>
                <a:cxn ang="0">
                  <a:pos x="13" y="358"/>
                </a:cxn>
                <a:cxn ang="0">
                  <a:pos x="23" y="423"/>
                </a:cxn>
                <a:cxn ang="0">
                  <a:pos x="34" y="471"/>
                </a:cxn>
                <a:cxn ang="0">
                  <a:pos x="48" y="515"/>
                </a:cxn>
                <a:cxn ang="0">
                  <a:pos x="65" y="559"/>
                </a:cxn>
                <a:cxn ang="0">
                  <a:pos x="84" y="601"/>
                </a:cxn>
                <a:cxn ang="0">
                  <a:pos x="107" y="640"/>
                </a:cxn>
                <a:cxn ang="0">
                  <a:pos x="132" y="678"/>
                </a:cxn>
                <a:cxn ang="0">
                  <a:pos x="159" y="713"/>
                </a:cxn>
                <a:cxn ang="0">
                  <a:pos x="190" y="747"/>
                </a:cxn>
                <a:cxn ang="0">
                  <a:pos x="223" y="778"/>
                </a:cxn>
                <a:cxn ang="0">
                  <a:pos x="257" y="809"/>
                </a:cxn>
                <a:cxn ang="0">
                  <a:pos x="294" y="836"/>
                </a:cxn>
                <a:cxn ang="0">
                  <a:pos x="332" y="861"/>
                </a:cxn>
                <a:cxn ang="0">
                  <a:pos x="372" y="884"/>
                </a:cxn>
                <a:cxn ang="0">
                  <a:pos x="413" y="905"/>
                </a:cxn>
                <a:cxn ang="0">
                  <a:pos x="501" y="939"/>
                </a:cxn>
                <a:cxn ang="0">
                  <a:pos x="555" y="955"/>
                </a:cxn>
                <a:cxn ang="0">
                  <a:pos x="607" y="966"/>
                </a:cxn>
                <a:cxn ang="0">
                  <a:pos x="658" y="974"/>
                </a:cxn>
                <a:cxn ang="0">
                  <a:pos x="705" y="982"/>
                </a:cxn>
                <a:cxn ang="0">
                  <a:pos x="745" y="984"/>
                </a:cxn>
                <a:cxn ang="0">
                  <a:pos x="776" y="985"/>
                </a:cxn>
                <a:cxn ang="0">
                  <a:pos x="787" y="987"/>
                </a:cxn>
                <a:cxn ang="0">
                  <a:pos x="802" y="987"/>
                </a:cxn>
                <a:cxn ang="0">
                  <a:pos x="802" y="985"/>
                </a:cxn>
                <a:cxn ang="0">
                  <a:pos x="804" y="980"/>
                </a:cxn>
                <a:cxn ang="0">
                  <a:pos x="806" y="972"/>
                </a:cxn>
                <a:cxn ang="0">
                  <a:pos x="808" y="960"/>
                </a:cxn>
                <a:cxn ang="0">
                  <a:pos x="814" y="930"/>
                </a:cxn>
                <a:cxn ang="0">
                  <a:pos x="822" y="893"/>
                </a:cxn>
                <a:cxn ang="0">
                  <a:pos x="827" y="847"/>
                </a:cxn>
                <a:cxn ang="0">
                  <a:pos x="831" y="799"/>
                </a:cxn>
                <a:cxn ang="0">
                  <a:pos x="833" y="749"/>
                </a:cxn>
                <a:cxn ang="0">
                  <a:pos x="831" y="699"/>
                </a:cxn>
                <a:cxn ang="0">
                  <a:pos x="827" y="669"/>
                </a:cxn>
                <a:cxn ang="0">
                  <a:pos x="822" y="634"/>
                </a:cxn>
                <a:cxn ang="0">
                  <a:pos x="802" y="563"/>
                </a:cxn>
                <a:cxn ang="0">
                  <a:pos x="774" y="488"/>
                </a:cxn>
                <a:cxn ang="0">
                  <a:pos x="739" y="413"/>
                </a:cxn>
                <a:cxn ang="0">
                  <a:pos x="699" y="340"/>
                </a:cxn>
                <a:cxn ang="0">
                  <a:pos x="655" y="273"/>
                </a:cxn>
                <a:cxn ang="0">
                  <a:pos x="632" y="242"/>
                </a:cxn>
                <a:cxn ang="0">
                  <a:pos x="607" y="215"/>
                </a:cxn>
                <a:cxn ang="0">
                  <a:pos x="582" y="192"/>
                </a:cxn>
                <a:cxn ang="0">
                  <a:pos x="557" y="171"/>
                </a:cxn>
                <a:cxn ang="0">
                  <a:pos x="516" y="146"/>
                </a:cxn>
                <a:cxn ang="0">
                  <a:pos x="478" y="125"/>
                </a:cxn>
                <a:cxn ang="0">
                  <a:pos x="438" y="108"/>
                </a:cxn>
                <a:cxn ang="0">
                  <a:pos x="399" y="96"/>
                </a:cxn>
                <a:cxn ang="0">
                  <a:pos x="324" y="75"/>
                </a:cxn>
                <a:cxn ang="0">
                  <a:pos x="253" y="60"/>
                </a:cxn>
                <a:cxn ang="0">
                  <a:pos x="127" y="31"/>
                </a:cxn>
                <a:cxn ang="0">
                  <a:pos x="2" y="0"/>
                </a:cxn>
              </a:cxnLst>
              <a:rect l="0" t="0" r="r" b="b"/>
              <a:pathLst>
                <a:path w="833" h="987">
                  <a:moveTo>
                    <a:pt x="2" y="0"/>
                  </a:moveTo>
                  <a:lnTo>
                    <a:pt x="2" y="25"/>
                  </a:lnTo>
                  <a:lnTo>
                    <a:pt x="0" y="43"/>
                  </a:lnTo>
                  <a:lnTo>
                    <a:pt x="0" y="150"/>
                  </a:lnTo>
                  <a:lnTo>
                    <a:pt x="2" y="217"/>
                  </a:lnTo>
                  <a:lnTo>
                    <a:pt x="6" y="286"/>
                  </a:lnTo>
                  <a:lnTo>
                    <a:pt x="13" y="358"/>
                  </a:lnTo>
                  <a:lnTo>
                    <a:pt x="23" y="423"/>
                  </a:lnTo>
                  <a:lnTo>
                    <a:pt x="34" y="471"/>
                  </a:lnTo>
                  <a:lnTo>
                    <a:pt x="48" y="515"/>
                  </a:lnTo>
                  <a:lnTo>
                    <a:pt x="65" y="559"/>
                  </a:lnTo>
                  <a:lnTo>
                    <a:pt x="84" y="601"/>
                  </a:lnTo>
                  <a:lnTo>
                    <a:pt x="107" y="640"/>
                  </a:lnTo>
                  <a:lnTo>
                    <a:pt x="132" y="678"/>
                  </a:lnTo>
                  <a:lnTo>
                    <a:pt x="159" y="713"/>
                  </a:lnTo>
                  <a:lnTo>
                    <a:pt x="190" y="747"/>
                  </a:lnTo>
                  <a:lnTo>
                    <a:pt x="223" y="778"/>
                  </a:lnTo>
                  <a:lnTo>
                    <a:pt x="257" y="809"/>
                  </a:lnTo>
                  <a:lnTo>
                    <a:pt x="294" y="836"/>
                  </a:lnTo>
                  <a:lnTo>
                    <a:pt x="332" y="861"/>
                  </a:lnTo>
                  <a:lnTo>
                    <a:pt x="372" y="884"/>
                  </a:lnTo>
                  <a:lnTo>
                    <a:pt x="413" y="905"/>
                  </a:lnTo>
                  <a:lnTo>
                    <a:pt x="501" y="939"/>
                  </a:lnTo>
                  <a:lnTo>
                    <a:pt x="555" y="955"/>
                  </a:lnTo>
                  <a:lnTo>
                    <a:pt x="607" y="966"/>
                  </a:lnTo>
                  <a:lnTo>
                    <a:pt x="658" y="974"/>
                  </a:lnTo>
                  <a:lnTo>
                    <a:pt x="705" y="982"/>
                  </a:lnTo>
                  <a:lnTo>
                    <a:pt x="745" y="984"/>
                  </a:lnTo>
                  <a:lnTo>
                    <a:pt x="776" y="985"/>
                  </a:lnTo>
                  <a:lnTo>
                    <a:pt x="787" y="987"/>
                  </a:lnTo>
                  <a:lnTo>
                    <a:pt x="802" y="987"/>
                  </a:lnTo>
                  <a:lnTo>
                    <a:pt x="802" y="985"/>
                  </a:lnTo>
                  <a:lnTo>
                    <a:pt x="804" y="980"/>
                  </a:lnTo>
                  <a:lnTo>
                    <a:pt x="806" y="972"/>
                  </a:lnTo>
                  <a:lnTo>
                    <a:pt x="808" y="960"/>
                  </a:lnTo>
                  <a:lnTo>
                    <a:pt x="814" y="930"/>
                  </a:lnTo>
                  <a:lnTo>
                    <a:pt x="822" y="893"/>
                  </a:lnTo>
                  <a:lnTo>
                    <a:pt x="827" y="847"/>
                  </a:lnTo>
                  <a:lnTo>
                    <a:pt x="831" y="799"/>
                  </a:lnTo>
                  <a:lnTo>
                    <a:pt x="833" y="749"/>
                  </a:lnTo>
                  <a:lnTo>
                    <a:pt x="831" y="699"/>
                  </a:lnTo>
                  <a:lnTo>
                    <a:pt x="827" y="669"/>
                  </a:lnTo>
                  <a:lnTo>
                    <a:pt x="822" y="634"/>
                  </a:lnTo>
                  <a:lnTo>
                    <a:pt x="802" y="563"/>
                  </a:lnTo>
                  <a:lnTo>
                    <a:pt x="774" y="488"/>
                  </a:lnTo>
                  <a:lnTo>
                    <a:pt x="739" y="413"/>
                  </a:lnTo>
                  <a:lnTo>
                    <a:pt x="699" y="340"/>
                  </a:lnTo>
                  <a:lnTo>
                    <a:pt x="655" y="273"/>
                  </a:lnTo>
                  <a:lnTo>
                    <a:pt x="632" y="242"/>
                  </a:lnTo>
                  <a:lnTo>
                    <a:pt x="607" y="215"/>
                  </a:lnTo>
                  <a:lnTo>
                    <a:pt x="582" y="192"/>
                  </a:lnTo>
                  <a:lnTo>
                    <a:pt x="557" y="171"/>
                  </a:lnTo>
                  <a:lnTo>
                    <a:pt x="516" y="146"/>
                  </a:lnTo>
                  <a:lnTo>
                    <a:pt x="478" y="125"/>
                  </a:lnTo>
                  <a:lnTo>
                    <a:pt x="438" y="108"/>
                  </a:lnTo>
                  <a:lnTo>
                    <a:pt x="399" y="96"/>
                  </a:lnTo>
                  <a:lnTo>
                    <a:pt x="324" y="75"/>
                  </a:lnTo>
                  <a:lnTo>
                    <a:pt x="253" y="60"/>
                  </a:lnTo>
                  <a:lnTo>
                    <a:pt x="127" y="31"/>
                  </a:lnTo>
                  <a:lnTo>
                    <a:pt x="2" y="0"/>
                  </a:lnTo>
                  <a:close/>
                </a:path>
              </a:pathLst>
            </a:custGeom>
            <a:solidFill>
              <a:srgbClr val="C2FF80"/>
            </a:solidFill>
            <a:ln w="9525">
              <a:noFill/>
              <a:round/>
              <a:headEnd/>
              <a:tailEnd/>
            </a:ln>
          </p:spPr>
          <p:txBody>
            <a:bodyPr/>
            <a:lstStyle/>
            <a:p>
              <a:endParaRPr lang="ja-JP" altLang="en-US"/>
            </a:p>
          </p:txBody>
        </p:sp>
        <p:sp>
          <p:nvSpPr>
            <p:cNvPr id="1095" name="Freeform 71"/>
            <p:cNvSpPr>
              <a:spLocks/>
            </p:cNvSpPr>
            <p:nvPr/>
          </p:nvSpPr>
          <p:spPr bwMode="auto">
            <a:xfrm>
              <a:off x="1058" y="1483"/>
              <a:ext cx="1227" cy="693"/>
            </a:xfrm>
            <a:custGeom>
              <a:avLst/>
              <a:gdLst/>
              <a:ahLst/>
              <a:cxnLst>
                <a:cxn ang="0">
                  <a:pos x="2" y="190"/>
                </a:cxn>
                <a:cxn ang="0">
                  <a:pos x="13" y="209"/>
                </a:cxn>
                <a:cxn ang="0">
                  <a:pos x="36" y="242"/>
                </a:cxn>
                <a:cxn ang="0">
                  <a:pos x="86" y="309"/>
                </a:cxn>
                <a:cxn ang="0">
                  <a:pos x="171" y="416"/>
                </a:cxn>
                <a:cxn ang="0">
                  <a:pos x="265" y="516"/>
                </a:cxn>
                <a:cxn ang="0">
                  <a:pos x="340" y="578"/>
                </a:cxn>
                <a:cxn ang="0">
                  <a:pos x="420" y="624"/>
                </a:cxn>
                <a:cxn ang="0">
                  <a:pos x="505" y="658"/>
                </a:cxn>
                <a:cxn ang="0">
                  <a:pos x="591" y="681"/>
                </a:cxn>
                <a:cxn ang="0">
                  <a:pos x="681" y="691"/>
                </a:cxn>
                <a:cxn ang="0">
                  <a:pos x="774" y="689"/>
                </a:cxn>
                <a:cxn ang="0">
                  <a:pos x="956" y="654"/>
                </a:cxn>
                <a:cxn ang="0">
                  <a:pos x="1058" y="612"/>
                </a:cxn>
                <a:cxn ang="0">
                  <a:pos x="1144" y="568"/>
                </a:cxn>
                <a:cxn ang="0">
                  <a:pos x="1204" y="530"/>
                </a:cxn>
                <a:cxn ang="0">
                  <a:pos x="1221" y="518"/>
                </a:cxn>
                <a:cxn ang="0">
                  <a:pos x="1227" y="514"/>
                </a:cxn>
                <a:cxn ang="0">
                  <a:pos x="1225" y="509"/>
                </a:cxn>
                <a:cxn ang="0">
                  <a:pos x="1215" y="489"/>
                </a:cxn>
                <a:cxn ang="0">
                  <a:pos x="1186" y="428"/>
                </a:cxn>
                <a:cxn ang="0">
                  <a:pos x="1140" y="345"/>
                </a:cxn>
                <a:cxn ang="0">
                  <a:pos x="1083" y="265"/>
                </a:cxn>
                <a:cxn ang="0">
                  <a:pos x="1037" y="219"/>
                </a:cxn>
                <a:cxn ang="0">
                  <a:pos x="912" y="128"/>
                </a:cxn>
                <a:cxn ang="0">
                  <a:pos x="764" y="52"/>
                </a:cxn>
                <a:cxn ang="0">
                  <a:pos x="653" y="13"/>
                </a:cxn>
                <a:cxn ang="0">
                  <a:pos x="583" y="2"/>
                </a:cxn>
                <a:cxn ang="0">
                  <a:pos x="503" y="2"/>
                </a:cxn>
                <a:cxn ang="0">
                  <a:pos x="416" y="19"/>
                </a:cxn>
                <a:cxn ang="0">
                  <a:pos x="305" y="59"/>
                </a:cxn>
                <a:cxn ang="0">
                  <a:pos x="0" y="188"/>
                </a:cxn>
              </a:cxnLst>
              <a:rect l="0" t="0" r="r" b="b"/>
              <a:pathLst>
                <a:path w="1227" h="693">
                  <a:moveTo>
                    <a:pt x="0" y="188"/>
                  </a:moveTo>
                  <a:lnTo>
                    <a:pt x="2" y="190"/>
                  </a:lnTo>
                  <a:lnTo>
                    <a:pt x="5" y="197"/>
                  </a:lnTo>
                  <a:lnTo>
                    <a:pt x="13" y="209"/>
                  </a:lnTo>
                  <a:lnTo>
                    <a:pt x="25" y="222"/>
                  </a:lnTo>
                  <a:lnTo>
                    <a:pt x="36" y="242"/>
                  </a:lnTo>
                  <a:lnTo>
                    <a:pt x="51" y="263"/>
                  </a:lnTo>
                  <a:lnTo>
                    <a:pt x="86" y="309"/>
                  </a:lnTo>
                  <a:lnTo>
                    <a:pt x="126" y="363"/>
                  </a:lnTo>
                  <a:lnTo>
                    <a:pt x="171" y="416"/>
                  </a:lnTo>
                  <a:lnTo>
                    <a:pt x="219" y="470"/>
                  </a:lnTo>
                  <a:lnTo>
                    <a:pt x="265" y="516"/>
                  </a:lnTo>
                  <a:lnTo>
                    <a:pt x="301" y="549"/>
                  </a:lnTo>
                  <a:lnTo>
                    <a:pt x="340" y="578"/>
                  </a:lnTo>
                  <a:lnTo>
                    <a:pt x="380" y="603"/>
                  </a:lnTo>
                  <a:lnTo>
                    <a:pt x="420" y="624"/>
                  </a:lnTo>
                  <a:lnTo>
                    <a:pt x="461" y="643"/>
                  </a:lnTo>
                  <a:lnTo>
                    <a:pt x="505" y="658"/>
                  </a:lnTo>
                  <a:lnTo>
                    <a:pt x="547" y="672"/>
                  </a:lnTo>
                  <a:lnTo>
                    <a:pt x="591" y="681"/>
                  </a:lnTo>
                  <a:lnTo>
                    <a:pt x="637" y="687"/>
                  </a:lnTo>
                  <a:lnTo>
                    <a:pt x="681" y="691"/>
                  </a:lnTo>
                  <a:lnTo>
                    <a:pt x="727" y="693"/>
                  </a:lnTo>
                  <a:lnTo>
                    <a:pt x="774" y="689"/>
                  </a:lnTo>
                  <a:lnTo>
                    <a:pt x="864" y="678"/>
                  </a:lnTo>
                  <a:lnTo>
                    <a:pt x="956" y="654"/>
                  </a:lnTo>
                  <a:lnTo>
                    <a:pt x="1008" y="635"/>
                  </a:lnTo>
                  <a:lnTo>
                    <a:pt x="1058" y="612"/>
                  </a:lnTo>
                  <a:lnTo>
                    <a:pt x="1104" y="589"/>
                  </a:lnTo>
                  <a:lnTo>
                    <a:pt x="1144" y="568"/>
                  </a:lnTo>
                  <a:lnTo>
                    <a:pt x="1179" y="547"/>
                  </a:lnTo>
                  <a:lnTo>
                    <a:pt x="1204" y="530"/>
                  </a:lnTo>
                  <a:lnTo>
                    <a:pt x="1213" y="524"/>
                  </a:lnTo>
                  <a:lnTo>
                    <a:pt x="1221" y="518"/>
                  </a:lnTo>
                  <a:lnTo>
                    <a:pt x="1225" y="516"/>
                  </a:lnTo>
                  <a:lnTo>
                    <a:pt x="1227" y="514"/>
                  </a:lnTo>
                  <a:lnTo>
                    <a:pt x="1227" y="512"/>
                  </a:lnTo>
                  <a:lnTo>
                    <a:pt x="1225" y="509"/>
                  </a:lnTo>
                  <a:lnTo>
                    <a:pt x="1221" y="499"/>
                  </a:lnTo>
                  <a:lnTo>
                    <a:pt x="1215" y="489"/>
                  </a:lnTo>
                  <a:lnTo>
                    <a:pt x="1204" y="462"/>
                  </a:lnTo>
                  <a:lnTo>
                    <a:pt x="1186" y="428"/>
                  </a:lnTo>
                  <a:lnTo>
                    <a:pt x="1165" y="388"/>
                  </a:lnTo>
                  <a:lnTo>
                    <a:pt x="1140" y="345"/>
                  </a:lnTo>
                  <a:lnTo>
                    <a:pt x="1113" y="305"/>
                  </a:lnTo>
                  <a:lnTo>
                    <a:pt x="1083" y="265"/>
                  </a:lnTo>
                  <a:lnTo>
                    <a:pt x="1062" y="242"/>
                  </a:lnTo>
                  <a:lnTo>
                    <a:pt x="1037" y="219"/>
                  </a:lnTo>
                  <a:lnTo>
                    <a:pt x="979" y="172"/>
                  </a:lnTo>
                  <a:lnTo>
                    <a:pt x="912" y="128"/>
                  </a:lnTo>
                  <a:lnTo>
                    <a:pt x="841" y="86"/>
                  </a:lnTo>
                  <a:lnTo>
                    <a:pt x="764" y="52"/>
                  </a:lnTo>
                  <a:lnTo>
                    <a:pt x="689" y="25"/>
                  </a:lnTo>
                  <a:lnTo>
                    <a:pt x="653" y="13"/>
                  </a:lnTo>
                  <a:lnTo>
                    <a:pt x="616" y="5"/>
                  </a:lnTo>
                  <a:lnTo>
                    <a:pt x="583" y="2"/>
                  </a:lnTo>
                  <a:lnTo>
                    <a:pt x="551" y="0"/>
                  </a:lnTo>
                  <a:lnTo>
                    <a:pt x="503" y="2"/>
                  </a:lnTo>
                  <a:lnTo>
                    <a:pt x="459" y="9"/>
                  </a:lnTo>
                  <a:lnTo>
                    <a:pt x="416" y="19"/>
                  </a:lnTo>
                  <a:lnTo>
                    <a:pt x="378" y="30"/>
                  </a:lnTo>
                  <a:lnTo>
                    <a:pt x="305" y="59"/>
                  </a:lnTo>
                  <a:lnTo>
                    <a:pt x="238" y="88"/>
                  </a:lnTo>
                  <a:lnTo>
                    <a:pt x="0" y="188"/>
                  </a:lnTo>
                  <a:close/>
                </a:path>
              </a:pathLst>
            </a:custGeom>
            <a:solidFill>
              <a:srgbClr val="C2FF80"/>
            </a:solidFill>
            <a:ln w="9525">
              <a:noFill/>
              <a:round/>
              <a:headEnd/>
              <a:tailEnd/>
            </a:ln>
          </p:spPr>
          <p:txBody>
            <a:bodyPr/>
            <a:lstStyle/>
            <a:p>
              <a:endParaRPr lang="ja-JP" altLang="en-US"/>
            </a:p>
          </p:txBody>
        </p:sp>
        <p:sp>
          <p:nvSpPr>
            <p:cNvPr id="1096" name="Freeform 72"/>
            <p:cNvSpPr>
              <a:spLocks/>
            </p:cNvSpPr>
            <p:nvPr/>
          </p:nvSpPr>
          <p:spPr bwMode="auto">
            <a:xfrm>
              <a:off x="1108" y="2253"/>
              <a:ext cx="1184" cy="704"/>
            </a:xfrm>
            <a:custGeom>
              <a:avLst/>
              <a:gdLst/>
              <a:ahLst/>
              <a:cxnLst>
                <a:cxn ang="0">
                  <a:pos x="1" y="589"/>
                </a:cxn>
                <a:cxn ang="0">
                  <a:pos x="23" y="595"/>
                </a:cxn>
                <a:cxn ang="0">
                  <a:pos x="61" y="608"/>
                </a:cxn>
                <a:cxn ang="0">
                  <a:pos x="140" y="635"/>
                </a:cxn>
                <a:cxn ang="0">
                  <a:pos x="272" y="672"/>
                </a:cxn>
                <a:cxn ang="0">
                  <a:pos x="407" y="699"/>
                </a:cxn>
                <a:cxn ang="0">
                  <a:pos x="503" y="704"/>
                </a:cxn>
                <a:cxn ang="0">
                  <a:pos x="595" y="695"/>
                </a:cxn>
                <a:cxn ang="0">
                  <a:pos x="685" y="674"/>
                </a:cxn>
                <a:cxn ang="0">
                  <a:pos x="768" y="639"/>
                </a:cxn>
                <a:cxn ang="0">
                  <a:pos x="846" y="595"/>
                </a:cxn>
                <a:cxn ang="0">
                  <a:pos x="919" y="539"/>
                </a:cxn>
                <a:cxn ang="0">
                  <a:pos x="987" y="476"/>
                </a:cxn>
                <a:cxn ang="0">
                  <a:pos x="1077" y="357"/>
                </a:cxn>
                <a:cxn ang="0">
                  <a:pos x="1129" y="265"/>
                </a:cxn>
                <a:cxn ang="0">
                  <a:pos x="1163" y="186"/>
                </a:cxn>
                <a:cxn ang="0">
                  <a:pos x="1179" y="146"/>
                </a:cxn>
                <a:cxn ang="0">
                  <a:pos x="1184" y="132"/>
                </a:cxn>
                <a:cxn ang="0">
                  <a:pos x="1182" y="128"/>
                </a:cxn>
                <a:cxn ang="0">
                  <a:pos x="1171" y="123"/>
                </a:cxn>
                <a:cxn ang="0">
                  <a:pos x="1134" y="101"/>
                </a:cxn>
                <a:cxn ang="0">
                  <a:pos x="1060" y="63"/>
                </a:cxn>
                <a:cxn ang="0">
                  <a:pos x="967" y="27"/>
                </a:cxn>
                <a:cxn ang="0">
                  <a:pos x="889" y="7"/>
                </a:cxn>
                <a:cxn ang="0">
                  <a:pos x="781" y="0"/>
                </a:cxn>
                <a:cxn ang="0">
                  <a:pos x="618" y="11"/>
                </a:cxn>
                <a:cxn ang="0">
                  <a:pos x="459" y="50"/>
                </a:cxn>
                <a:cxn ang="0">
                  <a:pos x="391" y="78"/>
                </a:cxn>
                <a:cxn ang="0">
                  <a:pos x="334" y="113"/>
                </a:cxn>
                <a:cxn ang="0">
                  <a:pos x="265" y="174"/>
                </a:cxn>
                <a:cxn ang="0">
                  <a:pos x="213" y="240"/>
                </a:cxn>
                <a:cxn ang="0">
                  <a:pos x="149" y="336"/>
                </a:cxn>
                <a:cxn ang="0">
                  <a:pos x="0" y="587"/>
                </a:cxn>
              </a:cxnLst>
              <a:rect l="0" t="0" r="r" b="b"/>
              <a:pathLst>
                <a:path w="1184" h="704">
                  <a:moveTo>
                    <a:pt x="0" y="587"/>
                  </a:moveTo>
                  <a:lnTo>
                    <a:pt x="1" y="589"/>
                  </a:lnTo>
                  <a:lnTo>
                    <a:pt x="11" y="591"/>
                  </a:lnTo>
                  <a:lnTo>
                    <a:pt x="23" y="595"/>
                  </a:lnTo>
                  <a:lnTo>
                    <a:pt x="40" y="603"/>
                  </a:lnTo>
                  <a:lnTo>
                    <a:pt x="61" y="608"/>
                  </a:lnTo>
                  <a:lnTo>
                    <a:pt x="84" y="616"/>
                  </a:lnTo>
                  <a:lnTo>
                    <a:pt x="140" y="635"/>
                  </a:lnTo>
                  <a:lnTo>
                    <a:pt x="205" y="654"/>
                  </a:lnTo>
                  <a:lnTo>
                    <a:pt x="272" y="672"/>
                  </a:lnTo>
                  <a:lnTo>
                    <a:pt x="341" y="687"/>
                  </a:lnTo>
                  <a:lnTo>
                    <a:pt x="407" y="699"/>
                  </a:lnTo>
                  <a:lnTo>
                    <a:pt x="455" y="702"/>
                  </a:lnTo>
                  <a:lnTo>
                    <a:pt x="503" y="704"/>
                  </a:lnTo>
                  <a:lnTo>
                    <a:pt x="551" y="701"/>
                  </a:lnTo>
                  <a:lnTo>
                    <a:pt x="595" y="695"/>
                  </a:lnTo>
                  <a:lnTo>
                    <a:pt x="641" y="685"/>
                  </a:lnTo>
                  <a:lnTo>
                    <a:pt x="685" y="674"/>
                  </a:lnTo>
                  <a:lnTo>
                    <a:pt x="727" y="658"/>
                  </a:lnTo>
                  <a:lnTo>
                    <a:pt x="768" y="639"/>
                  </a:lnTo>
                  <a:lnTo>
                    <a:pt x="808" y="618"/>
                  </a:lnTo>
                  <a:lnTo>
                    <a:pt x="846" y="595"/>
                  </a:lnTo>
                  <a:lnTo>
                    <a:pt x="885" y="568"/>
                  </a:lnTo>
                  <a:lnTo>
                    <a:pt x="919" y="539"/>
                  </a:lnTo>
                  <a:lnTo>
                    <a:pt x="954" y="509"/>
                  </a:lnTo>
                  <a:lnTo>
                    <a:pt x="987" y="476"/>
                  </a:lnTo>
                  <a:lnTo>
                    <a:pt x="1046" y="403"/>
                  </a:lnTo>
                  <a:lnTo>
                    <a:pt x="1077" y="357"/>
                  </a:lnTo>
                  <a:lnTo>
                    <a:pt x="1106" y="311"/>
                  </a:lnTo>
                  <a:lnTo>
                    <a:pt x="1129" y="265"/>
                  </a:lnTo>
                  <a:lnTo>
                    <a:pt x="1148" y="222"/>
                  </a:lnTo>
                  <a:lnTo>
                    <a:pt x="1163" y="186"/>
                  </a:lnTo>
                  <a:lnTo>
                    <a:pt x="1175" y="155"/>
                  </a:lnTo>
                  <a:lnTo>
                    <a:pt x="1179" y="146"/>
                  </a:lnTo>
                  <a:lnTo>
                    <a:pt x="1182" y="138"/>
                  </a:lnTo>
                  <a:lnTo>
                    <a:pt x="1184" y="132"/>
                  </a:lnTo>
                  <a:lnTo>
                    <a:pt x="1184" y="130"/>
                  </a:lnTo>
                  <a:lnTo>
                    <a:pt x="1182" y="128"/>
                  </a:lnTo>
                  <a:lnTo>
                    <a:pt x="1179" y="126"/>
                  </a:lnTo>
                  <a:lnTo>
                    <a:pt x="1171" y="123"/>
                  </a:lnTo>
                  <a:lnTo>
                    <a:pt x="1161" y="117"/>
                  </a:lnTo>
                  <a:lnTo>
                    <a:pt x="1134" y="101"/>
                  </a:lnTo>
                  <a:lnTo>
                    <a:pt x="1100" y="84"/>
                  </a:lnTo>
                  <a:lnTo>
                    <a:pt x="1060" y="63"/>
                  </a:lnTo>
                  <a:lnTo>
                    <a:pt x="1015" y="44"/>
                  </a:lnTo>
                  <a:lnTo>
                    <a:pt x="967" y="27"/>
                  </a:lnTo>
                  <a:lnTo>
                    <a:pt x="919" y="13"/>
                  </a:lnTo>
                  <a:lnTo>
                    <a:pt x="889" y="7"/>
                  </a:lnTo>
                  <a:lnTo>
                    <a:pt x="854" y="4"/>
                  </a:lnTo>
                  <a:lnTo>
                    <a:pt x="781" y="0"/>
                  </a:lnTo>
                  <a:lnTo>
                    <a:pt x="700" y="2"/>
                  </a:lnTo>
                  <a:lnTo>
                    <a:pt x="618" y="11"/>
                  </a:lnTo>
                  <a:lnTo>
                    <a:pt x="535" y="28"/>
                  </a:lnTo>
                  <a:lnTo>
                    <a:pt x="459" y="50"/>
                  </a:lnTo>
                  <a:lnTo>
                    <a:pt x="424" y="63"/>
                  </a:lnTo>
                  <a:lnTo>
                    <a:pt x="391" y="78"/>
                  </a:lnTo>
                  <a:lnTo>
                    <a:pt x="361" y="96"/>
                  </a:lnTo>
                  <a:lnTo>
                    <a:pt x="334" y="113"/>
                  </a:lnTo>
                  <a:lnTo>
                    <a:pt x="297" y="142"/>
                  </a:lnTo>
                  <a:lnTo>
                    <a:pt x="265" y="174"/>
                  </a:lnTo>
                  <a:lnTo>
                    <a:pt x="238" y="207"/>
                  </a:lnTo>
                  <a:lnTo>
                    <a:pt x="213" y="240"/>
                  </a:lnTo>
                  <a:lnTo>
                    <a:pt x="169" y="305"/>
                  </a:lnTo>
                  <a:lnTo>
                    <a:pt x="149" y="336"/>
                  </a:lnTo>
                  <a:lnTo>
                    <a:pt x="132" y="366"/>
                  </a:lnTo>
                  <a:lnTo>
                    <a:pt x="0" y="587"/>
                  </a:lnTo>
                  <a:close/>
                </a:path>
              </a:pathLst>
            </a:custGeom>
            <a:solidFill>
              <a:srgbClr val="C2FF80"/>
            </a:solidFill>
            <a:ln w="9525">
              <a:noFill/>
              <a:round/>
              <a:headEnd/>
              <a:tailEnd/>
            </a:ln>
          </p:spPr>
          <p:txBody>
            <a:bodyPr/>
            <a:lstStyle/>
            <a:p>
              <a:endParaRPr lang="ja-JP" altLang="en-US"/>
            </a:p>
          </p:txBody>
        </p:sp>
        <p:sp>
          <p:nvSpPr>
            <p:cNvPr id="1097" name="Freeform 73"/>
            <p:cNvSpPr>
              <a:spLocks/>
            </p:cNvSpPr>
            <p:nvPr/>
          </p:nvSpPr>
          <p:spPr bwMode="auto">
            <a:xfrm>
              <a:off x="1801" y="2692"/>
              <a:ext cx="772" cy="1066"/>
            </a:xfrm>
            <a:custGeom>
              <a:avLst/>
              <a:gdLst/>
              <a:ahLst/>
              <a:cxnLst>
                <a:cxn ang="0">
                  <a:pos x="34" y="1066"/>
                </a:cxn>
                <a:cxn ang="0">
                  <a:pos x="55" y="1058"/>
                </a:cxn>
                <a:cxn ang="0">
                  <a:pos x="94" y="1047"/>
                </a:cxn>
                <a:cxn ang="0">
                  <a:pos x="175" y="1022"/>
                </a:cxn>
                <a:cxn ang="0">
                  <a:pos x="303" y="974"/>
                </a:cxn>
                <a:cxn ang="0">
                  <a:pos x="428" y="916"/>
                </a:cxn>
                <a:cxn ang="0">
                  <a:pos x="509" y="864"/>
                </a:cxn>
                <a:cxn ang="0">
                  <a:pos x="578" y="803"/>
                </a:cxn>
                <a:cxn ang="0">
                  <a:pos x="637" y="734"/>
                </a:cxn>
                <a:cxn ang="0">
                  <a:pos x="685" y="657"/>
                </a:cxn>
                <a:cxn ang="0">
                  <a:pos x="724" y="575"/>
                </a:cxn>
                <a:cxn ang="0">
                  <a:pos x="749" y="486"/>
                </a:cxn>
                <a:cxn ang="0">
                  <a:pos x="766" y="396"/>
                </a:cxn>
                <a:cxn ang="0">
                  <a:pos x="770" y="246"/>
                </a:cxn>
                <a:cxn ang="0">
                  <a:pos x="756" y="141"/>
                </a:cxn>
                <a:cxn ang="0">
                  <a:pos x="739" y="56"/>
                </a:cxn>
                <a:cxn ang="0">
                  <a:pos x="728" y="16"/>
                </a:cxn>
                <a:cxn ang="0">
                  <a:pos x="724" y="2"/>
                </a:cxn>
                <a:cxn ang="0">
                  <a:pos x="716" y="0"/>
                </a:cxn>
                <a:cxn ang="0">
                  <a:pos x="697" y="2"/>
                </a:cxn>
                <a:cxn ang="0">
                  <a:pos x="628" y="12"/>
                </a:cxn>
                <a:cxn ang="0">
                  <a:pos x="536" y="29"/>
                </a:cxn>
                <a:cxn ang="0">
                  <a:pos x="441" y="60"/>
                </a:cxn>
                <a:cxn ang="0">
                  <a:pos x="384" y="91"/>
                </a:cxn>
                <a:cxn ang="0">
                  <a:pos x="257" y="181"/>
                </a:cxn>
                <a:cxn ang="0">
                  <a:pos x="140" y="298"/>
                </a:cxn>
                <a:cxn ang="0">
                  <a:pos x="69" y="394"/>
                </a:cxn>
                <a:cxn ang="0">
                  <a:pos x="36" y="455"/>
                </a:cxn>
                <a:cxn ang="0">
                  <a:pos x="13" y="532"/>
                </a:cxn>
                <a:cxn ang="0">
                  <a:pos x="2" y="619"/>
                </a:cxn>
                <a:cxn ang="0">
                  <a:pos x="4" y="738"/>
                </a:cxn>
                <a:cxn ang="0">
                  <a:pos x="32" y="1066"/>
                </a:cxn>
              </a:cxnLst>
              <a:rect l="0" t="0" r="r" b="b"/>
              <a:pathLst>
                <a:path w="772" h="1066">
                  <a:moveTo>
                    <a:pt x="32" y="1066"/>
                  </a:moveTo>
                  <a:lnTo>
                    <a:pt x="34" y="1066"/>
                  </a:lnTo>
                  <a:lnTo>
                    <a:pt x="44" y="1062"/>
                  </a:lnTo>
                  <a:lnTo>
                    <a:pt x="55" y="1058"/>
                  </a:lnTo>
                  <a:lnTo>
                    <a:pt x="73" y="1055"/>
                  </a:lnTo>
                  <a:lnTo>
                    <a:pt x="94" y="1047"/>
                  </a:lnTo>
                  <a:lnTo>
                    <a:pt x="119" y="1039"/>
                  </a:lnTo>
                  <a:lnTo>
                    <a:pt x="175" y="1022"/>
                  </a:lnTo>
                  <a:lnTo>
                    <a:pt x="238" y="999"/>
                  </a:lnTo>
                  <a:lnTo>
                    <a:pt x="303" y="974"/>
                  </a:lnTo>
                  <a:lnTo>
                    <a:pt x="368" y="945"/>
                  </a:lnTo>
                  <a:lnTo>
                    <a:pt x="428" y="916"/>
                  </a:lnTo>
                  <a:lnTo>
                    <a:pt x="470" y="891"/>
                  </a:lnTo>
                  <a:lnTo>
                    <a:pt x="509" y="864"/>
                  </a:lnTo>
                  <a:lnTo>
                    <a:pt x="545" y="834"/>
                  </a:lnTo>
                  <a:lnTo>
                    <a:pt x="578" y="803"/>
                  </a:lnTo>
                  <a:lnTo>
                    <a:pt x="609" y="768"/>
                  </a:lnTo>
                  <a:lnTo>
                    <a:pt x="637" y="734"/>
                  </a:lnTo>
                  <a:lnTo>
                    <a:pt x="662" y="696"/>
                  </a:lnTo>
                  <a:lnTo>
                    <a:pt x="685" y="657"/>
                  </a:lnTo>
                  <a:lnTo>
                    <a:pt x="706" y="617"/>
                  </a:lnTo>
                  <a:lnTo>
                    <a:pt x="724" y="575"/>
                  </a:lnTo>
                  <a:lnTo>
                    <a:pt x="737" y="530"/>
                  </a:lnTo>
                  <a:lnTo>
                    <a:pt x="749" y="486"/>
                  </a:lnTo>
                  <a:lnTo>
                    <a:pt x="758" y="442"/>
                  </a:lnTo>
                  <a:lnTo>
                    <a:pt x="766" y="396"/>
                  </a:lnTo>
                  <a:lnTo>
                    <a:pt x="772" y="302"/>
                  </a:lnTo>
                  <a:lnTo>
                    <a:pt x="770" y="246"/>
                  </a:lnTo>
                  <a:lnTo>
                    <a:pt x="764" y="192"/>
                  </a:lnTo>
                  <a:lnTo>
                    <a:pt x="756" y="141"/>
                  </a:lnTo>
                  <a:lnTo>
                    <a:pt x="749" y="96"/>
                  </a:lnTo>
                  <a:lnTo>
                    <a:pt x="739" y="56"/>
                  </a:lnTo>
                  <a:lnTo>
                    <a:pt x="731" y="27"/>
                  </a:lnTo>
                  <a:lnTo>
                    <a:pt x="728" y="16"/>
                  </a:lnTo>
                  <a:lnTo>
                    <a:pt x="726" y="8"/>
                  </a:lnTo>
                  <a:lnTo>
                    <a:pt x="724" y="2"/>
                  </a:lnTo>
                  <a:lnTo>
                    <a:pt x="724" y="0"/>
                  </a:lnTo>
                  <a:lnTo>
                    <a:pt x="716" y="0"/>
                  </a:lnTo>
                  <a:lnTo>
                    <a:pt x="708" y="2"/>
                  </a:lnTo>
                  <a:lnTo>
                    <a:pt x="697" y="2"/>
                  </a:lnTo>
                  <a:lnTo>
                    <a:pt x="666" y="6"/>
                  </a:lnTo>
                  <a:lnTo>
                    <a:pt x="628" y="12"/>
                  </a:lnTo>
                  <a:lnTo>
                    <a:pt x="584" y="20"/>
                  </a:lnTo>
                  <a:lnTo>
                    <a:pt x="536" y="29"/>
                  </a:lnTo>
                  <a:lnTo>
                    <a:pt x="488" y="43"/>
                  </a:lnTo>
                  <a:lnTo>
                    <a:pt x="441" y="60"/>
                  </a:lnTo>
                  <a:lnTo>
                    <a:pt x="413" y="73"/>
                  </a:lnTo>
                  <a:lnTo>
                    <a:pt x="384" y="91"/>
                  </a:lnTo>
                  <a:lnTo>
                    <a:pt x="320" y="131"/>
                  </a:lnTo>
                  <a:lnTo>
                    <a:pt x="257" y="181"/>
                  </a:lnTo>
                  <a:lnTo>
                    <a:pt x="196" y="237"/>
                  </a:lnTo>
                  <a:lnTo>
                    <a:pt x="140" y="298"/>
                  </a:lnTo>
                  <a:lnTo>
                    <a:pt x="90" y="361"/>
                  </a:lnTo>
                  <a:lnTo>
                    <a:pt x="69" y="394"/>
                  </a:lnTo>
                  <a:lnTo>
                    <a:pt x="52" y="425"/>
                  </a:lnTo>
                  <a:lnTo>
                    <a:pt x="36" y="455"/>
                  </a:lnTo>
                  <a:lnTo>
                    <a:pt x="25" y="486"/>
                  </a:lnTo>
                  <a:lnTo>
                    <a:pt x="13" y="532"/>
                  </a:lnTo>
                  <a:lnTo>
                    <a:pt x="4" y="576"/>
                  </a:lnTo>
                  <a:lnTo>
                    <a:pt x="2" y="619"/>
                  </a:lnTo>
                  <a:lnTo>
                    <a:pt x="0" y="659"/>
                  </a:lnTo>
                  <a:lnTo>
                    <a:pt x="4" y="738"/>
                  </a:lnTo>
                  <a:lnTo>
                    <a:pt x="11" y="809"/>
                  </a:lnTo>
                  <a:lnTo>
                    <a:pt x="32" y="1066"/>
                  </a:lnTo>
                  <a:close/>
                </a:path>
              </a:pathLst>
            </a:custGeom>
            <a:solidFill>
              <a:srgbClr val="C2FF80"/>
            </a:solidFill>
            <a:ln w="9525">
              <a:noFill/>
              <a:round/>
              <a:headEnd/>
              <a:tailEnd/>
            </a:ln>
          </p:spPr>
          <p:txBody>
            <a:bodyPr/>
            <a:lstStyle/>
            <a:p>
              <a:endParaRPr lang="ja-JP" altLang="en-US"/>
            </a:p>
          </p:txBody>
        </p:sp>
        <p:sp>
          <p:nvSpPr>
            <p:cNvPr id="1098" name="Freeform 74"/>
            <p:cNvSpPr>
              <a:spLocks/>
            </p:cNvSpPr>
            <p:nvPr/>
          </p:nvSpPr>
          <p:spPr bwMode="auto">
            <a:xfrm>
              <a:off x="3228" y="2681"/>
              <a:ext cx="833" cy="985"/>
            </a:xfrm>
            <a:custGeom>
              <a:avLst/>
              <a:gdLst/>
              <a:ahLst/>
              <a:cxnLst>
                <a:cxn ang="0">
                  <a:pos x="831" y="985"/>
                </a:cxn>
                <a:cxn ang="0">
                  <a:pos x="831" y="960"/>
                </a:cxn>
                <a:cxn ang="0">
                  <a:pos x="833" y="943"/>
                </a:cxn>
                <a:cxn ang="0">
                  <a:pos x="833" y="835"/>
                </a:cxn>
                <a:cxn ang="0">
                  <a:pos x="831" y="768"/>
                </a:cxn>
                <a:cxn ang="0">
                  <a:pos x="827" y="699"/>
                </a:cxn>
                <a:cxn ang="0">
                  <a:pos x="820" y="628"/>
                </a:cxn>
                <a:cxn ang="0">
                  <a:pos x="810" y="562"/>
                </a:cxn>
                <a:cxn ang="0">
                  <a:pos x="798" y="514"/>
                </a:cxn>
                <a:cxn ang="0">
                  <a:pos x="785" y="470"/>
                </a:cxn>
                <a:cxn ang="0">
                  <a:pos x="768" y="426"/>
                </a:cxn>
                <a:cxn ang="0">
                  <a:pos x="748" y="384"/>
                </a:cxn>
                <a:cxn ang="0">
                  <a:pos x="725" y="346"/>
                </a:cxn>
                <a:cxn ang="0">
                  <a:pos x="700" y="307"/>
                </a:cxn>
                <a:cxn ang="0">
                  <a:pos x="674" y="273"/>
                </a:cxn>
                <a:cxn ang="0">
                  <a:pos x="643" y="238"/>
                </a:cxn>
                <a:cxn ang="0">
                  <a:pos x="610" y="207"/>
                </a:cxn>
                <a:cxn ang="0">
                  <a:pos x="576" y="177"/>
                </a:cxn>
                <a:cxn ang="0">
                  <a:pos x="539" y="150"/>
                </a:cxn>
                <a:cxn ang="0">
                  <a:pos x="501" y="125"/>
                </a:cxn>
                <a:cxn ang="0">
                  <a:pos x="460" y="102"/>
                </a:cxn>
                <a:cxn ang="0">
                  <a:pos x="420" y="81"/>
                </a:cxn>
                <a:cxn ang="0">
                  <a:pos x="332" y="46"/>
                </a:cxn>
                <a:cxn ang="0">
                  <a:pos x="278" y="31"/>
                </a:cxn>
                <a:cxn ang="0">
                  <a:pos x="226" y="19"/>
                </a:cxn>
                <a:cxn ang="0">
                  <a:pos x="174" y="11"/>
                </a:cxn>
                <a:cxn ang="0">
                  <a:pos x="128" y="6"/>
                </a:cxn>
                <a:cxn ang="0">
                  <a:pos x="88" y="2"/>
                </a:cxn>
                <a:cxn ang="0">
                  <a:pos x="57" y="0"/>
                </a:cxn>
                <a:cxn ang="0">
                  <a:pos x="30" y="0"/>
                </a:cxn>
                <a:cxn ang="0">
                  <a:pos x="30" y="2"/>
                </a:cxn>
                <a:cxn ang="0">
                  <a:pos x="28" y="8"/>
                </a:cxn>
                <a:cxn ang="0">
                  <a:pos x="26" y="15"/>
                </a:cxn>
                <a:cxn ang="0">
                  <a:pos x="25" y="27"/>
                </a:cxn>
                <a:cxn ang="0">
                  <a:pos x="19" y="56"/>
                </a:cxn>
                <a:cxn ang="0">
                  <a:pos x="11" y="94"/>
                </a:cxn>
                <a:cxn ang="0">
                  <a:pos x="5" y="138"/>
                </a:cxn>
                <a:cxn ang="0">
                  <a:pos x="1" y="186"/>
                </a:cxn>
                <a:cxn ang="0">
                  <a:pos x="0" y="236"/>
                </a:cxn>
                <a:cxn ang="0">
                  <a:pos x="1" y="286"/>
                </a:cxn>
                <a:cxn ang="0">
                  <a:pos x="5" y="317"/>
                </a:cxn>
                <a:cxn ang="0">
                  <a:pos x="11" y="351"/>
                </a:cxn>
                <a:cxn ang="0">
                  <a:pos x="30" y="422"/>
                </a:cxn>
                <a:cxn ang="0">
                  <a:pos x="59" y="497"/>
                </a:cxn>
                <a:cxn ang="0">
                  <a:pos x="94" y="574"/>
                </a:cxn>
                <a:cxn ang="0">
                  <a:pos x="134" y="645"/>
                </a:cxn>
                <a:cxn ang="0">
                  <a:pos x="178" y="712"/>
                </a:cxn>
                <a:cxn ang="0">
                  <a:pos x="201" y="743"/>
                </a:cxn>
                <a:cxn ang="0">
                  <a:pos x="226" y="770"/>
                </a:cxn>
                <a:cxn ang="0">
                  <a:pos x="251" y="793"/>
                </a:cxn>
                <a:cxn ang="0">
                  <a:pos x="276" y="814"/>
                </a:cxn>
                <a:cxn ang="0">
                  <a:pos x="316" y="839"/>
                </a:cxn>
                <a:cxn ang="0">
                  <a:pos x="355" y="860"/>
                </a:cxn>
                <a:cxn ang="0">
                  <a:pos x="395" y="877"/>
                </a:cxn>
                <a:cxn ang="0">
                  <a:pos x="434" y="891"/>
                </a:cxn>
                <a:cxn ang="0">
                  <a:pos x="508" y="910"/>
                </a:cxn>
                <a:cxn ang="0">
                  <a:pos x="580" y="925"/>
                </a:cxn>
                <a:cxn ang="0">
                  <a:pos x="706" y="956"/>
                </a:cxn>
                <a:cxn ang="0">
                  <a:pos x="831" y="985"/>
                </a:cxn>
              </a:cxnLst>
              <a:rect l="0" t="0" r="r" b="b"/>
              <a:pathLst>
                <a:path w="833" h="985">
                  <a:moveTo>
                    <a:pt x="831" y="985"/>
                  </a:moveTo>
                  <a:lnTo>
                    <a:pt x="831" y="960"/>
                  </a:lnTo>
                  <a:lnTo>
                    <a:pt x="833" y="943"/>
                  </a:lnTo>
                  <a:lnTo>
                    <a:pt x="833" y="835"/>
                  </a:lnTo>
                  <a:lnTo>
                    <a:pt x="831" y="768"/>
                  </a:lnTo>
                  <a:lnTo>
                    <a:pt x="827" y="699"/>
                  </a:lnTo>
                  <a:lnTo>
                    <a:pt x="820" y="628"/>
                  </a:lnTo>
                  <a:lnTo>
                    <a:pt x="810" y="562"/>
                  </a:lnTo>
                  <a:lnTo>
                    <a:pt x="798" y="514"/>
                  </a:lnTo>
                  <a:lnTo>
                    <a:pt x="785" y="470"/>
                  </a:lnTo>
                  <a:lnTo>
                    <a:pt x="768" y="426"/>
                  </a:lnTo>
                  <a:lnTo>
                    <a:pt x="748" y="384"/>
                  </a:lnTo>
                  <a:lnTo>
                    <a:pt x="725" y="346"/>
                  </a:lnTo>
                  <a:lnTo>
                    <a:pt x="700" y="307"/>
                  </a:lnTo>
                  <a:lnTo>
                    <a:pt x="674" y="273"/>
                  </a:lnTo>
                  <a:lnTo>
                    <a:pt x="643" y="238"/>
                  </a:lnTo>
                  <a:lnTo>
                    <a:pt x="610" y="207"/>
                  </a:lnTo>
                  <a:lnTo>
                    <a:pt x="576" y="177"/>
                  </a:lnTo>
                  <a:lnTo>
                    <a:pt x="539" y="150"/>
                  </a:lnTo>
                  <a:lnTo>
                    <a:pt x="501" y="125"/>
                  </a:lnTo>
                  <a:lnTo>
                    <a:pt x="460" y="102"/>
                  </a:lnTo>
                  <a:lnTo>
                    <a:pt x="420" y="81"/>
                  </a:lnTo>
                  <a:lnTo>
                    <a:pt x="332" y="46"/>
                  </a:lnTo>
                  <a:lnTo>
                    <a:pt x="278" y="31"/>
                  </a:lnTo>
                  <a:lnTo>
                    <a:pt x="226" y="19"/>
                  </a:lnTo>
                  <a:lnTo>
                    <a:pt x="174" y="11"/>
                  </a:lnTo>
                  <a:lnTo>
                    <a:pt x="128" y="6"/>
                  </a:lnTo>
                  <a:lnTo>
                    <a:pt x="88" y="2"/>
                  </a:lnTo>
                  <a:lnTo>
                    <a:pt x="57" y="0"/>
                  </a:lnTo>
                  <a:lnTo>
                    <a:pt x="30" y="0"/>
                  </a:lnTo>
                  <a:lnTo>
                    <a:pt x="30" y="2"/>
                  </a:lnTo>
                  <a:lnTo>
                    <a:pt x="28" y="8"/>
                  </a:lnTo>
                  <a:lnTo>
                    <a:pt x="26" y="15"/>
                  </a:lnTo>
                  <a:lnTo>
                    <a:pt x="25" y="27"/>
                  </a:lnTo>
                  <a:lnTo>
                    <a:pt x="19" y="56"/>
                  </a:lnTo>
                  <a:lnTo>
                    <a:pt x="11" y="94"/>
                  </a:lnTo>
                  <a:lnTo>
                    <a:pt x="5" y="138"/>
                  </a:lnTo>
                  <a:lnTo>
                    <a:pt x="1" y="186"/>
                  </a:lnTo>
                  <a:lnTo>
                    <a:pt x="0" y="236"/>
                  </a:lnTo>
                  <a:lnTo>
                    <a:pt x="1" y="286"/>
                  </a:lnTo>
                  <a:lnTo>
                    <a:pt x="5" y="317"/>
                  </a:lnTo>
                  <a:lnTo>
                    <a:pt x="11" y="351"/>
                  </a:lnTo>
                  <a:lnTo>
                    <a:pt x="30" y="422"/>
                  </a:lnTo>
                  <a:lnTo>
                    <a:pt x="59" y="497"/>
                  </a:lnTo>
                  <a:lnTo>
                    <a:pt x="94" y="574"/>
                  </a:lnTo>
                  <a:lnTo>
                    <a:pt x="134" y="645"/>
                  </a:lnTo>
                  <a:lnTo>
                    <a:pt x="178" y="712"/>
                  </a:lnTo>
                  <a:lnTo>
                    <a:pt x="201" y="743"/>
                  </a:lnTo>
                  <a:lnTo>
                    <a:pt x="226" y="770"/>
                  </a:lnTo>
                  <a:lnTo>
                    <a:pt x="251" y="793"/>
                  </a:lnTo>
                  <a:lnTo>
                    <a:pt x="276" y="814"/>
                  </a:lnTo>
                  <a:lnTo>
                    <a:pt x="316" y="839"/>
                  </a:lnTo>
                  <a:lnTo>
                    <a:pt x="355" y="860"/>
                  </a:lnTo>
                  <a:lnTo>
                    <a:pt x="395" y="877"/>
                  </a:lnTo>
                  <a:lnTo>
                    <a:pt x="434" y="891"/>
                  </a:lnTo>
                  <a:lnTo>
                    <a:pt x="508" y="910"/>
                  </a:lnTo>
                  <a:lnTo>
                    <a:pt x="580" y="925"/>
                  </a:lnTo>
                  <a:lnTo>
                    <a:pt x="706" y="956"/>
                  </a:lnTo>
                  <a:lnTo>
                    <a:pt x="831" y="985"/>
                  </a:lnTo>
                  <a:close/>
                </a:path>
              </a:pathLst>
            </a:custGeom>
            <a:solidFill>
              <a:srgbClr val="C2FF80"/>
            </a:solidFill>
            <a:ln w="9525">
              <a:noFill/>
              <a:round/>
              <a:headEnd/>
              <a:tailEnd/>
            </a:ln>
          </p:spPr>
          <p:txBody>
            <a:bodyPr/>
            <a:lstStyle/>
            <a:p>
              <a:endParaRPr lang="ja-JP" altLang="en-US"/>
            </a:p>
          </p:txBody>
        </p:sp>
        <p:sp>
          <p:nvSpPr>
            <p:cNvPr id="1099" name="Freeform 75"/>
            <p:cNvSpPr>
              <a:spLocks/>
            </p:cNvSpPr>
            <p:nvPr/>
          </p:nvSpPr>
          <p:spPr bwMode="auto">
            <a:xfrm>
              <a:off x="3481" y="2187"/>
              <a:ext cx="1227" cy="692"/>
            </a:xfrm>
            <a:custGeom>
              <a:avLst/>
              <a:gdLst/>
              <a:ahLst/>
              <a:cxnLst>
                <a:cxn ang="0">
                  <a:pos x="1225" y="502"/>
                </a:cxn>
                <a:cxn ang="0">
                  <a:pos x="1214" y="482"/>
                </a:cxn>
                <a:cxn ang="0">
                  <a:pos x="1191" y="450"/>
                </a:cxn>
                <a:cxn ang="0">
                  <a:pos x="1141" y="383"/>
                </a:cxn>
                <a:cxn ang="0">
                  <a:pos x="1056" y="275"/>
                </a:cxn>
                <a:cxn ang="0">
                  <a:pos x="962" y="175"/>
                </a:cxn>
                <a:cxn ang="0">
                  <a:pos x="887" y="114"/>
                </a:cxn>
                <a:cxn ang="0">
                  <a:pos x="807" y="68"/>
                </a:cxn>
                <a:cxn ang="0">
                  <a:pos x="722" y="33"/>
                </a:cxn>
                <a:cxn ang="0">
                  <a:pos x="636" y="10"/>
                </a:cxn>
                <a:cxn ang="0">
                  <a:pos x="545" y="0"/>
                </a:cxn>
                <a:cxn ang="0">
                  <a:pos x="453" y="2"/>
                </a:cxn>
                <a:cxn ang="0">
                  <a:pos x="271" y="39"/>
                </a:cxn>
                <a:cxn ang="0">
                  <a:pos x="169" y="79"/>
                </a:cxn>
                <a:cxn ang="0">
                  <a:pos x="83" y="125"/>
                </a:cxn>
                <a:cxn ang="0">
                  <a:pos x="23" y="162"/>
                </a:cxn>
                <a:cxn ang="0">
                  <a:pos x="6" y="173"/>
                </a:cxn>
                <a:cxn ang="0">
                  <a:pos x="0" y="177"/>
                </a:cxn>
                <a:cxn ang="0">
                  <a:pos x="2" y="183"/>
                </a:cxn>
                <a:cxn ang="0">
                  <a:pos x="12" y="202"/>
                </a:cxn>
                <a:cxn ang="0">
                  <a:pos x="40" y="265"/>
                </a:cxn>
                <a:cxn ang="0">
                  <a:pos x="86" y="346"/>
                </a:cxn>
                <a:cxn ang="0">
                  <a:pos x="144" y="427"/>
                </a:cxn>
                <a:cxn ang="0">
                  <a:pos x="190" y="473"/>
                </a:cxn>
                <a:cxn ang="0">
                  <a:pos x="315" y="565"/>
                </a:cxn>
                <a:cxn ang="0">
                  <a:pos x="463" y="640"/>
                </a:cxn>
                <a:cxn ang="0">
                  <a:pos x="574" y="678"/>
                </a:cxn>
                <a:cxn ang="0">
                  <a:pos x="643" y="690"/>
                </a:cxn>
                <a:cxn ang="0">
                  <a:pos x="724" y="690"/>
                </a:cxn>
                <a:cxn ang="0">
                  <a:pos x="810" y="674"/>
                </a:cxn>
                <a:cxn ang="0">
                  <a:pos x="922" y="634"/>
                </a:cxn>
                <a:cxn ang="0">
                  <a:pos x="1227" y="503"/>
                </a:cxn>
              </a:cxnLst>
              <a:rect l="0" t="0" r="r" b="b"/>
              <a:pathLst>
                <a:path w="1227" h="692">
                  <a:moveTo>
                    <a:pt x="1227" y="503"/>
                  </a:moveTo>
                  <a:lnTo>
                    <a:pt x="1225" y="502"/>
                  </a:lnTo>
                  <a:lnTo>
                    <a:pt x="1221" y="494"/>
                  </a:lnTo>
                  <a:lnTo>
                    <a:pt x="1214" y="482"/>
                  </a:lnTo>
                  <a:lnTo>
                    <a:pt x="1202" y="469"/>
                  </a:lnTo>
                  <a:lnTo>
                    <a:pt x="1191" y="450"/>
                  </a:lnTo>
                  <a:lnTo>
                    <a:pt x="1175" y="431"/>
                  </a:lnTo>
                  <a:lnTo>
                    <a:pt x="1141" y="383"/>
                  </a:lnTo>
                  <a:lnTo>
                    <a:pt x="1100" y="329"/>
                  </a:lnTo>
                  <a:lnTo>
                    <a:pt x="1056" y="275"/>
                  </a:lnTo>
                  <a:lnTo>
                    <a:pt x="1008" y="223"/>
                  </a:lnTo>
                  <a:lnTo>
                    <a:pt x="962" y="175"/>
                  </a:lnTo>
                  <a:lnTo>
                    <a:pt x="926" y="142"/>
                  </a:lnTo>
                  <a:lnTo>
                    <a:pt x="887" y="114"/>
                  </a:lnTo>
                  <a:lnTo>
                    <a:pt x="847" y="89"/>
                  </a:lnTo>
                  <a:lnTo>
                    <a:pt x="807" y="68"/>
                  </a:lnTo>
                  <a:lnTo>
                    <a:pt x="766" y="48"/>
                  </a:lnTo>
                  <a:lnTo>
                    <a:pt x="722" y="33"/>
                  </a:lnTo>
                  <a:lnTo>
                    <a:pt x="680" y="20"/>
                  </a:lnTo>
                  <a:lnTo>
                    <a:pt x="636" y="10"/>
                  </a:lnTo>
                  <a:lnTo>
                    <a:pt x="590" y="4"/>
                  </a:lnTo>
                  <a:lnTo>
                    <a:pt x="545" y="0"/>
                  </a:lnTo>
                  <a:lnTo>
                    <a:pt x="499" y="0"/>
                  </a:lnTo>
                  <a:lnTo>
                    <a:pt x="453" y="2"/>
                  </a:lnTo>
                  <a:lnTo>
                    <a:pt x="363" y="16"/>
                  </a:lnTo>
                  <a:lnTo>
                    <a:pt x="271" y="39"/>
                  </a:lnTo>
                  <a:lnTo>
                    <a:pt x="219" y="58"/>
                  </a:lnTo>
                  <a:lnTo>
                    <a:pt x="169" y="79"/>
                  </a:lnTo>
                  <a:lnTo>
                    <a:pt x="123" y="102"/>
                  </a:lnTo>
                  <a:lnTo>
                    <a:pt x="83" y="125"/>
                  </a:lnTo>
                  <a:lnTo>
                    <a:pt x="48" y="144"/>
                  </a:lnTo>
                  <a:lnTo>
                    <a:pt x="23" y="162"/>
                  </a:lnTo>
                  <a:lnTo>
                    <a:pt x="13" y="167"/>
                  </a:lnTo>
                  <a:lnTo>
                    <a:pt x="6" y="173"/>
                  </a:lnTo>
                  <a:lnTo>
                    <a:pt x="2" y="175"/>
                  </a:lnTo>
                  <a:lnTo>
                    <a:pt x="0" y="177"/>
                  </a:lnTo>
                  <a:lnTo>
                    <a:pt x="0" y="179"/>
                  </a:lnTo>
                  <a:lnTo>
                    <a:pt x="2" y="183"/>
                  </a:lnTo>
                  <a:lnTo>
                    <a:pt x="6" y="192"/>
                  </a:lnTo>
                  <a:lnTo>
                    <a:pt x="12" y="202"/>
                  </a:lnTo>
                  <a:lnTo>
                    <a:pt x="23" y="229"/>
                  </a:lnTo>
                  <a:lnTo>
                    <a:pt x="40" y="265"/>
                  </a:lnTo>
                  <a:lnTo>
                    <a:pt x="62" y="304"/>
                  </a:lnTo>
                  <a:lnTo>
                    <a:pt x="86" y="346"/>
                  </a:lnTo>
                  <a:lnTo>
                    <a:pt x="113" y="386"/>
                  </a:lnTo>
                  <a:lnTo>
                    <a:pt x="144" y="427"/>
                  </a:lnTo>
                  <a:lnTo>
                    <a:pt x="165" y="450"/>
                  </a:lnTo>
                  <a:lnTo>
                    <a:pt x="190" y="473"/>
                  </a:lnTo>
                  <a:lnTo>
                    <a:pt x="248" y="519"/>
                  </a:lnTo>
                  <a:lnTo>
                    <a:pt x="315" y="565"/>
                  </a:lnTo>
                  <a:lnTo>
                    <a:pt x="388" y="605"/>
                  </a:lnTo>
                  <a:lnTo>
                    <a:pt x="463" y="640"/>
                  </a:lnTo>
                  <a:lnTo>
                    <a:pt x="538" y="669"/>
                  </a:lnTo>
                  <a:lnTo>
                    <a:pt x="574" y="678"/>
                  </a:lnTo>
                  <a:lnTo>
                    <a:pt x="611" y="686"/>
                  </a:lnTo>
                  <a:lnTo>
                    <a:pt x="643" y="690"/>
                  </a:lnTo>
                  <a:lnTo>
                    <a:pt x="676" y="692"/>
                  </a:lnTo>
                  <a:lnTo>
                    <a:pt x="724" y="690"/>
                  </a:lnTo>
                  <a:lnTo>
                    <a:pt x="768" y="684"/>
                  </a:lnTo>
                  <a:lnTo>
                    <a:pt x="810" y="674"/>
                  </a:lnTo>
                  <a:lnTo>
                    <a:pt x="849" y="661"/>
                  </a:lnTo>
                  <a:lnTo>
                    <a:pt x="922" y="634"/>
                  </a:lnTo>
                  <a:lnTo>
                    <a:pt x="989" y="605"/>
                  </a:lnTo>
                  <a:lnTo>
                    <a:pt x="1227" y="503"/>
                  </a:lnTo>
                  <a:close/>
                </a:path>
              </a:pathLst>
            </a:custGeom>
            <a:solidFill>
              <a:srgbClr val="C2FF80"/>
            </a:solidFill>
            <a:ln w="9525">
              <a:noFill/>
              <a:round/>
              <a:headEnd/>
              <a:tailEnd/>
            </a:ln>
          </p:spPr>
          <p:txBody>
            <a:bodyPr/>
            <a:lstStyle/>
            <a:p>
              <a:endParaRPr lang="ja-JP" altLang="en-US"/>
            </a:p>
          </p:txBody>
        </p:sp>
        <p:sp>
          <p:nvSpPr>
            <p:cNvPr id="1100" name="Freeform 76"/>
            <p:cNvSpPr>
              <a:spLocks/>
            </p:cNvSpPr>
            <p:nvPr/>
          </p:nvSpPr>
          <p:spPr bwMode="auto">
            <a:xfrm>
              <a:off x="3473" y="1404"/>
              <a:ext cx="1185" cy="705"/>
            </a:xfrm>
            <a:custGeom>
              <a:avLst/>
              <a:gdLst/>
              <a:ahLst/>
              <a:cxnLst>
                <a:cxn ang="0">
                  <a:pos x="1183" y="115"/>
                </a:cxn>
                <a:cxn ang="0">
                  <a:pos x="1162" y="109"/>
                </a:cxn>
                <a:cxn ang="0">
                  <a:pos x="1124" y="96"/>
                </a:cxn>
                <a:cxn ang="0">
                  <a:pos x="1045" y="69"/>
                </a:cxn>
                <a:cxn ang="0">
                  <a:pos x="913" y="33"/>
                </a:cxn>
                <a:cxn ang="0">
                  <a:pos x="778" y="6"/>
                </a:cxn>
                <a:cxn ang="0">
                  <a:pos x="682" y="0"/>
                </a:cxn>
                <a:cxn ang="0">
                  <a:pos x="590" y="10"/>
                </a:cxn>
                <a:cxn ang="0">
                  <a:pos x="500" y="31"/>
                </a:cxn>
                <a:cxn ang="0">
                  <a:pos x="417" y="65"/>
                </a:cxn>
                <a:cxn ang="0">
                  <a:pos x="338" y="109"/>
                </a:cxn>
                <a:cxn ang="0">
                  <a:pos x="265" y="165"/>
                </a:cxn>
                <a:cxn ang="0">
                  <a:pos x="198" y="228"/>
                </a:cxn>
                <a:cxn ang="0">
                  <a:pos x="108" y="347"/>
                </a:cxn>
                <a:cxn ang="0">
                  <a:pos x="56" y="440"/>
                </a:cxn>
                <a:cxn ang="0">
                  <a:pos x="21" y="518"/>
                </a:cxn>
                <a:cxn ang="0">
                  <a:pos x="6" y="559"/>
                </a:cxn>
                <a:cxn ang="0">
                  <a:pos x="0" y="572"/>
                </a:cxn>
                <a:cxn ang="0">
                  <a:pos x="2" y="576"/>
                </a:cxn>
                <a:cxn ang="0">
                  <a:pos x="14" y="582"/>
                </a:cxn>
                <a:cxn ang="0">
                  <a:pos x="50" y="603"/>
                </a:cxn>
                <a:cxn ang="0">
                  <a:pos x="125" y="641"/>
                </a:cxn>
                <a:cxn ang="0">
                  <a:pos x="217" y="678"/>
                </a:cxn>
                <a:cxn ang="0">
                  <a:pos x="296" y="697"/>
                </a:cxn>
                <a:cxn ang="0">
                  <a:pos x="404" y="705"/>
                </a:cxn>
                <a:cxn ang="0">
                  <a:pos x="567" y="693"/>
                </a:cxn>
                <a:cxn ang="0">
                  <a:pos x="726" y="655"/>
                </a:cxn>
                <a:cxn ang="0">
                  <a:pos x="793" y="626"/>
                </a:cxn>
                <a:cxn ang="0">
                  <a:pos x="851" y="591"/>
                </a:cxn>
                <a:cxn ang="0">
                  <a:pos x="920" y="532"/>
                </a:cxn>
                <a:cxn ang="0">
                  <a:pos x="972" y="467"/>
                </a:cxn>
                <a:cxn ang="0">
                  <a:pos x="1016" y="399"/>
                </a:cxn>
                <a:cxn ang="0">
                  <a:pos x="1053" y="338"/>
                </a:cxn>
                <a:cxn ang="0">
                  <a:pos x="1185" y="117"/>
                </a:cxn>
              </a:cxnLst>
              <a:rect l="0" t="0" r="r" b="b"/>
              <a:pathLst>
                <a:path w="1185" h="705">
                  <a:moveTo>
                    <a:pt x="1185" y="117"/>
                  </a:moveTo>
                  <a:lnTo>
                    <a:pt x="1183" y="115"/>
                  </a:lnTo>
                  <a:lnTo>
                    <a:pt x="1174" y="113"/>
                  </a:lnTo>
                  <a:lnTo>
                    <a:pt x="1162" y="109"/>
                  </a:lnTo>
                  <a:lnTo>
                    <a:pt x="1145" y="102"/>
                  </a:lnTo>
                  <a:lnTo>
                    <a:pt x="1124" y="96"/>
                  </a:lnTo>
                  <a:lnTo>
                    <a:pt x="1101" y="88"/>
                  </a:lnTo>
                  <a:lnTo>
                    <a:pt x="1045" y="69"/>
                  </a:lnTo>
                  <a:lnTo>
                    <a:pt x="980" y="50"/>
                  </a:lnTo>
                  <a:lnTo>
                    <a:pt x="913" y="33"/>
                  </a:lnTo>
                  <a:lnTo>
                    <a:pt x="843" y="17"/>
                  </a:lnTo>
                  <a:lnTo>
                    <a:pt x="778" y="6"/>
                  </a:lnTo>
                  <a:lnTo>
                    <a:pt x="730" y="2"/>
                  </a:lnTo>
                  <a:lnTo>
                    <a:pt x="682" y="0"/>
                  </a:lnTo>
                  <a:lnTo>
                    <a:pt x="634" y="4"/>
                  </a:lnTo>
                  <a:lnTo>
                    <a:pt x="590" y="10"/>
                  </a:lnTo>
                  <a:lnTo>
                    <a:pt x="544" y="19"/>
                  </a:lnTo>
                  <a:lnTo>
                    <a:pt x="500" y="31"/>
                  </a:lnTo>
                  <a:lnTo>
                    <a:pt x="457" y="46"/>
                  </a:lnTo>
                  <a:lnTo>
                    <a:pt x="417" y="65"/>
                  </a:lnTo>
                  <a:lnTo>
                    <a:pt x="377" y="86"/>
                  </a:lnTo>
                  <a:lnTo>
                    <a:pt x="338" y="109"/>
                  </a:lnTo>
                  <a:lnTo>
                    <a:pt x="300" y="136"/>
                  </a:lnTo>
                  <a:lnTo>
                    <a:pt x="265" y="165"/>
                  </a:lnTo>
                  <a:lnTo>
                    <a:pt x="231" y="196"/>
                  </a:lnTo>
                  <a:lnTo>
                    <a:pt x="198" y="228"/>
                  </a:lnTo>
                  <a:lnTo>
                    <a:pt x="139" y="301"/>
                  </a:lnTo>
                  <a:lnTo>
                    <a:pt x="108" y="347"/>
                  </a:lnTo>
                  <a:lnTo>
                    <a:pt x="79" y="394"/>
                  </a:lnTo>
                  <a:lnTo>
                    <a:pt x="56" y="440"/>
                  </a:lnTo>
                  <a:lnTo>
                    <a:pt x="37" y="482"/>
                  </a:lnTo>
                  <a:lnTo>
                    <a:pt x="21" y="518"/>
                  </a:lnTo>
                  <a:lnTo>
                    <a:pt x="10" y="549"/>
                  </a:lnTo>
                  <a:lnTo>
                    <a:pt x="6" y="559"/>
                  </a:lnTo>
                  <a:lnTo>
                    <a:pt x="2" y="566"/>
                  </a:lnTo>
                  <a:lnTo>
                    <a:pt x="0" y="572"/>
                  </a:lnTo>
                  <a:lnTo>
                    <a:pt x="0" y="574"/>
                  </a:lnTo>
                  <a:lnTo>
                    <a:pt x="2" y="576"/>
                  </a:lnTo>
                  <a:lnTo>
                    <a:pt x="6" y="578"/>
                  </a:lnTo>
                  <a:lnTo>
                    <a:pt x="14" y="582"/>
                  </a:lnTo>
                  <a:lnTo>
                    <a:pt x="23" y="588"/>
                  </a:lnTo>
                  <a:lnTo>
                    <a:pt x="50" y="603"/>
                  </a:lnTo>
                  <a:lnTo>
                    <a:pt x="85" y="622"/>
                  </a:lnTo>
                  <a:lnTo>
                    <a:pt x="125" y="641"/>
                  </a:lnTo>
                  <a:lnTo>
                    <a:pt x="169" y="660"/>
                  </a:lnTo>
                  <a:lnTo>
                    <a:pt x="217" y="678"/>
                  </a:lnTo>
                  <a:lnTo>
                    <a:pt x="265" y="691"/>
                  </a:lnTo>
                  <a:lnTo>
                    <a:pt x="296" y="697"/>
                  </a:lnTo>
                  <a:lnTo>
                    <a:pt x="331" y="701"/>
                  </a:lnTo>
                  <a:lnTo>
                    <a:pt x="404" y="705"/>
                  </a:lnTo>
                  <a:lnTo>
                    <a:pt x="484" y="703"/>
                  </a:lnTo>
                  <a:lnTo>
                    <a:pt x="567" y="693"/>
                  </a:lnTo>
                  <a:lnTo>
                    <a:pt x="649" y="676"/>
                  </a:lnTo>
                  <a:lnTo>
                    <a:pt x="726" y="655"/>
                  </a:lnTo>
                  <a:lnTo>
                    <a:pt x="761" y="641"/>
                  </a:lnTo>
                  <a:lnTo>
                    <a:pt x="793" y="626"/>
                  </a:lnTo>
                  <a:lnTo>
                    <a:pt x="824" y="609"/>
                  </a:lnTo>
                  <a:lnTo>
                    <a:pt x="851" y="591"/>
                  </a:lnTo>
                  <a:lnTo>
                    <a:pt x="888" y="563"/>
                  </a:lnTo>
                  <a:lnTo>
                    <a:pt x="920" y="532"/>
                  </a:lnTo>
                  <a:lnTo>
                    <a:pt x="947" y="499"/>
                  </a:lnTo>
                  <a:lnTo>
                    <a:pt x="972" y="467"/>
                  </a:lnTo>
                  <a:lnTo>
                    <a:pt x="995" y="434"/>
                  </a:lnTo>
                  <a:lnTo>
                    <a:pt x="1016" y="399"/>
                  </a:lnTo>
                  <a:lnTo>
                    <a:pt x="1035" y="369"/>
                  </a:lnTo>
                  <a:lnTo>
                    <a:pt x="1053" y="338"/>
                  </a:lnTo>
                  <a:lnTo>
                    <a:pt x="1120" y="228"/>
                  </a:lnTo>
                  <a:lnTo>
                    <a:pt x="1185" y="117"/>
                  </a:lnTo>
                  <a:close/>
                </a:path>
              </a:pathLst>
            </a:custGeom>
            <a:solidFill>
              <a:srgbClr val="C2FF80"/>
            </a:solidFill>
            <a:ln w="9525">
              <a:noFill/>
              <a:round/>
              <a:headEnd/>
              <a:tailEnd/>
            </a:ln>
          </p:spPr>
          <p:txBody>
            <a:bodyPr/>
            <a:lstStyle/>
            <a:p>
              <a:endParaRPr lang="ja-JP" altLang="en-US"/>
            </a:p>
          </p:txBody>
        </p:sp>
        <p:sp>
          <p:nvSpPr>
            <p:cNvPr id="1101" name="Freeform 77"/>
            <p:cNvSpPr>
              <a:spLocks/>
            </p:cNvSpPr>
            <p:nvPr/>
          </p:nvSpPr>
          <p:spPr bwMode="auto">
            <a:xfrm>
              <a:off x="3193" y="603"/>
              <a:ext cx="772" cy="1066"/>
            </a:xfrm>
            <a:custGeom>
              <a:avLst/>
              <a:gdLst/>
              <a:ahLst/>
              <a:cxnLst>
                <a:cxn ang="0">
                  <a:pos x="737" y="0"/>
                </a:cxn>
                <a:cxn ang="0">
                  <a:pos x="716" y="8"/>
                </a:cxn>
                <a:cxn ang="0">
                  <a:pos x="678" y="19"/>
                </a:cxn>
                <a:cxn ang="0">
                  <a:pos x="597" y="44"/>
                </a:cxn>
                <a:cxn ang="0">
                  <a:pos x="469" y="92"/>
                </a:cxn>
                <a:cxn ang="0">
                  <a:pos x="344" y="150"/>
                </a:cxn>
                <a:cxn ang="0">
                  <a:pos x="263" y="202"/>
                </a:cxn>
                <a:cxn ang="0">
                  <a:pos x="194" y="263"/>
                </a:cxn>
                <a:cxn ang="0">
                  <a:pos x="134" y="332"/>
                </a:cxn>
                <a:cxn ang="0">
                  <a:pos x="86" y="409"/>
                </a:cxn>
                <a:cxn ang="0">
                  <a:pos x="48" y="492"/>
                </a:cxn>
                <a:cxn ang="0">
                  <a:pos x="23" y="580"/>
                </a:cxn>
                <a:cxn ang="0">
                  <a:pos x="6" y="670"/>
                </a:cxn>
                <a:cxn ang="0">
                  <a:pos x="2" y="820"/>
                </a:cxn>
                <a:cxn ang="0">
                  <a:pos x="15" y="926"/>
                </a:cxn>
                <a:cxn ang="0">
                  <a:pos x="33" y="1010"/>
                </a:cxn>
                <a:cxn ang="0">
                  <a:pos x="44" y="1051"/>
                </a:cxn>
                <a:cxn ang="0">
                  <a:pos x="48" y="1064"/>
                </a:cxn>
                <a:cxn ang="0">
                  <a:pos x="56" y="1066"/>
                </a:cxn>
                <a:cxn ang="0">
                  <a:pos x="75" y="1064"/>
                </a:cxn>
                <a:cxn ang="0">
                  <a:pos x="144" y="1054"/>
                </a:cxn>
                <a:cxn ang="0">
                  <a:pos x="236" y="1037"/>
                </a:cxn>
                <a:cxn ang="0">
                  <a:pos x="330" y="1006"/>
                </a:cxn>
                <a:cxn ang="0">
                  <a:pos x="388" y="978"/>
                </a:cxn>
                <a:cxn ang="0">
                  <a:pos x="515" y="887"/>
                </a:cxn>
                <a:cxn ang="0">
                  <a:pos x="632" y="770"/>
                </a:cxn>
                <a:cxn ang="0">
                  <a:pos x="703" y="674"/>
                </a:cxn>
                <a:cxn ang="0">
                  <a:pos x="735" y="613"/>
                </a:cxn>
                <a:cxn ang="0">
                  <a:pos x="759" y="536"/>
                </a:cxn>
                <a:cxn ang="0">
                  <a:pos x="772" y="407"/>
                </a:cxn>
                <a:cxn ang="0">
                  <a:pos x="760" y="258"/>
                </a:cxn>
                <a:cxn ang="0">
                  <a:pos x="739" y="0"/>
                </a:cxn>
              </a:cxnLst>
              <a:rect l="0" t="0" r="r" b="b"/>
              <a:pathLst>
                <a:path w="772" h="1066">
                  <a:moveTo>
                    <a:pt x="739" y="0"/>
                  </a:moveTo>
                  <a:lnTo>
                    <a:pt x="737" y="0"/>
                  </a:lnTo>
                  <a:lnTo>
                    <a:pt x="728" y="4"/>
                  </a:lnTo>
                  <a:lnTo>
                    <a:pt x="716" y="8"/>
                  </a:lnTo>
                  <a:lnTo>
                    <a:pt x="699" y="12"/>
                  </a:lnTo>
                  <a:lnTo>
                    <a:pt x="678" y="19"/>
                  </a:lnTo>
                  <a:lnTo>
                    <a:pt x="653" y="27"/>
                  </a:lnTo>
                  <a:lnTo>
                    <a:pt x="597" y="44"/>
                  </a:lnTo>
                  <a:lnTo>
                    <a:pt x="534" y="67"/>
                  </a:lnTo>
                  <a:lnTo>
                    <a:pt x="469" y="92"/>
                  </a:lnTo>
                  <a:lnTo>
                    <a:pt x="403" y="121"/>
                  </a:lnTo>
                  <a:lnTo>
                    <a:pt x="344" y="150"/>
                  </a:lnTo>
                  <a:lnTo>
                    <a:pt x="301" y="175"/>
                  </a:lnTo>
                  <a:lnTo>
                    <a:pt x="263" y="202"/>
                  </a:lnTo>
                  <a:lnTo>
                    <a:pt x="227" y="233"/>
                  </a:lnTo>
                  <a:lnTo>
                    <a:pt x="194" y="263"/>
                  </a:lnTo>
                  <a:lnTo>
                    <a:pt x="163" y="298"/>
                  </a:lnTo>
                  <a:lnTo>
                    <a:pt x="134" y="332"/>
                  </a:lnTo>
                  <a:lnTo>
                    <a:pt x="109" y="371"/>
                  </a:lnTo>
                  <a:lnTo>
                    <a:pt x="86" y="409"/>
                  </a:lnTo>
                  <a:lnTo>
                    <a:pt x="65" y="450"/>
                  </a:lnTo>
                  <a:lnTo>
                    <a:pt x="48" y="492"/>
                  </a:lnTo>
                  <a:lnTo>
                    <a:pt x="35" y="536"/>
                  </a:lnTo>
                  <a:lnTo>
                    <a:pt x="23" y="580"/>
                  </a:lnTo>
                  <a:lnTo>
                    <a:pt x="13" y="624"/>
                  </a:lnTo>
                  <a:lnTo>
                    <a:pt x="6" y="670"/>
                  </a:lnTo>
                  <a:lnTo>
                    <a:pt x="0" y="764"/>
                  </a:lnTo>
                  <a:lnTo>
                    <a:pt x="2" y="820"/>
                  </a:lnTo>
                  <a:lnTo>
                    <a:pt x="8" y="874"/>
                  </a:lnTo>
                  <a:lnTo>
                    <a:pt x="15" y="926"/>
                  </a:lnTo>
                  <a:lnTo>
                    <a:pt x="25" y="970"/>
                  </a:lnTo>
                  <a:lnTo>
                    <a:pt x="33" y="1010"/>
                  </a:lnTo>
                  <a:lnTo>
                    <a:pt x="40" y="1039"/>
                  </a:lnTo>
                  <a:lnTo>
                    <a:pt x="44" y="1051"/>
                  </a:lnTo>
                  <a:lnTo>
                    <a:pt x="46" y="1058"/>
                  </a:lnTo>
                  <a:lnTo>
                    <a:pt x="48" y="1064"/>
                  </a:lnTo>
                  <a:lnTo>
                    <a:pt x="48" y="1066"/>
                  </a:lnTo>
                  <a:lnTo>
                    <a:pt x="56" y="1066"/>
                  </a:lnTo>
                  <a:lnTo>
                    <a:pt x="63" y="1064"/>
                  </a:lnTo>
                  <a:lnTo>
                    <a:pt x="75" y="1064"/>
                  </a:lnTo>
                  <a:lnTo>
                    <a:pt x="106" y="1060"/>
                  </a:lnTo>
                  <a:lnTo>
                    <a:pt x="144" y="1054"/>
                  </a:lnTo>
                  <a:lnTo>
                    <a:pt x="188" y="1047"/>
                  </a:lnTo>
                  <a:lnTo>
                    <a:pt x="236" y="1037"/>
                  </a:lnTo>
                  <a:lnTo>
                    <a:pt x="284" y="1024"/>
                  </a:lnTo>
                  <a:lnTo>
                    <a:pt x="330" y="1006"/>
                  </a:lnTo>
                  <a:lnTo>
                    <a:pt x="359" y="993"/>
                  </a:lnTo>
                  <a:lnTo>
                    <a:pt x="388" y="978"/>
                  </a:lnTo>
                  <a:lnTo>
                    <a:pt x="451" y="937"/>
                  </a:lnTo>
                  <a:lnTo>
                    <a:pt x="515" y="887"/>
                  </a:lnTo>
                  <a:lnTo>
                    <a:pt x="576" y="830"/>
                  </a:lnTo>
                  <a:lnTo>
                    <a:pt x="632" y="770"/>
                  </a:lnTo>
                  <a:lnTo>
                    <a:pt x="682" y="707"/>
                  </a:lnTo>
                  <a:lnTo>
                    <a:pt x="703" y="674"/>
                  </a:lnTo>
                  <a:lnTo>
                    <a:pt x="720" y="643"/>
                  </a:lnTo>
                  <a:lnTo>
                    <a:pt x="735" y="613"/>
                  </a:lnTo>
                  <a:lnTo>
                    <a:pt x="747" y="582"/>
                  </a:lnTo>
                  <a:lnTo>
                    <a:pt x="759" y="536"/>
                  </a:lnTo>
                  <a:lnTo>
                    <a:pt x="768" y="492"/>
                  </a:lnTo>
                  <a:lnTo>
                    <a:pt x="772" y="407"/>
                  </a:lnTo>
                  <a:lnTo>
                    <a:pt x="768" y="330"/>
                  </a:lnTo>
                  <a:lnTo>
                    <a:pt x="760" y="258"/>
                  </a:lnTo>
                  <a:lnTo>
                    <a:pt x="749" y="129"/>
                  </a:lnTo>
                  <a:lnTo>
                    <a:pt x="739" y="0"/>
                  </a:lnTo>
                  <a:close/>
                </a:path>
              </a:pathLst>
            </a:custGeom>
            <a:solidFill>
              <a:srgbClr val="C2FF80"/>
            </a:solidFill>
            <a:ln w="9525">
              <a:noFill/>
              <a:round/>
              <a:headEnd/>
              <a:tailEnd/>
            </a:ln>
          </p:spPr>
          <p:txBody>
            <a:bodyPr/>
            <a:lstStyle/>
            <a:p>
              <a:endParaRPr lang="ja-JP" altLang="en-US"/>
            </a:p>
          </p:txBody>
        </p:sp>
        <p:sp>
          <p:nvSpPr>
            <p:cNvPr id="1102" name="Freeform 78"/>
            <p:cNvSpPr>
              <a:spLocks/>
            </p:cNvSpPr>
            <p:nvPr/>
          </p:nvSpPr>
          <p:spPr bwMode="auto">
            <a:xfrm>
              <a:off x="1970" y="2965"/>
              <a:ext cx="457" cy="467"/>
            </a:xfrm>
            <a:custGeom>
              <a:avLst/>
              <a:gdLst/>
              <a:ahLst/>
              <a:cxnLst>
                <a:cxn ang="0">
                  <a:pos x="313" y="0"/>
                </a:cxn>
                <a:cxn ang="0">
                  <a:pos x="342" y="29"/>
                </a:cxn>
                <a:cxn ang="0">
                  <a:pos x="384" y="69"/>
                </a:cxn>
                <a:cxn ang="0">
                  <a:pos x="426" y="110"/>
                </a:cxn>
                <a:cxn ang="0">
                  <a:pos x="457" y="136"/>
                </a:cxn>
                <a:cxn ang="0">
                  <a:pos x="441" y="156"/>
                </a:cxn>
                <a:cxn ang="0">
                  <a:pos x="426" y="148"/>
                </a:cxn>
                <a:cxn ang="0">
                  <a:pos x="413" y="134"/>
                </a:cxn>
                <a:cxn ang="0">
                  <a:pos x="401" y="131"/>
                </a:cxn>
                <a:cxn ang="0">
                  <a:pos x="380" y="144"/>
                </a:cxn>
                <a:cxn ang="0">
                  <a:pos x="345" y="179"/>
                </a:cxn>
                <a:cxn ang="0">
                  <a:pos x="203" y="326"/>
                </a:cxn>
                <a:cxn ang="0">
                  <a:pos x="161" y="373"/>
                </a:cxn>
                <a:cxn ang="0">
                  <a:pos x="138" y="401"/>
                </a:cxn>
                <a:cxn ang="0">
                  <a:pos x="138" y="417"/>
                </a:cxn>
                <a:cxn ang="0">
                  <a:pos x="146" y="426"/>
                </a:cxn>
                <a:cxn ang="0">
                  <a:pos x="163" y="446"/>
                </a:cxn>
                <a:cxn ang="0">
                  <a:pos x="148" y="467"/>
                </a:cxn>
                <a:cxn ang="0">
                  <a:pos x="132" y="453"/>
                </a:cxn>
                <a:cxn ang="0">
                  <a:pos x="96" y="419"/>
                </a:cxn>
                <a:cxn ang="0">
                  <a:pos x="50" y="375"/>
                </a:cxn>
                <a:cxn ang="0">
                  <a:pos x="13" y="342"/>
                </a:cxn>
                <a:cxn ang="0">
                  <a:pos x="0" y="326"/>
                </a:cxn>
                <a:cxn ang="0">
                  <a:pos x="19" y="309"/>
                </a:cxn>
                <a:cxn ang="0">
                  <a:pos x="40" y="326"/>
                </a:cxn>
                <a:cxn ang="0">
                  <a:pos x="50" y="332"/>
                </a:cxn>
                <a:cxn ang="0">
                  <a:pos x="65" y="332"/>
                </a:cxn>
                <a:cxn ang="0">
                  <a:pos x="92" y="307"/>
                </a:cxn>
                <a:cxn ang="0">
                  <a:pos x="136" y="263"/>
                </a:cxn>
                <a:cxn ang="0">
                  <a:pos x="276" y="113"/>
                </a:cxn>
                <a:cxn ang="0">
                  <a:pos x="311" y="77"/>
                </a:cxn>
                <a:cxn ang="0">
                  <a:pos x="322" y="58"/>
                </a:cxn>
                <a:cxn ang="0">
                  <a:pos x="317" y="46"/>
                </a:cxn>
                <a:cxn ang="0">
                  <a:pos x="294" y="21"/>
                </a:cxn>
                <a:cxn ang="0">
                  <a:pos x="309" y="0"/>
                </a:cxn>
              </a:cxnLst>
              <a:rect l="0" t="0" r="r" b="b"/>
              <a:pathLst>
                <a:path w="457" h="467">
                  <a:moveTo>
                    <a:pt x="309" y="0"/>
                  </a:moveTo>
                  <a:lnTo>
                    <a:pt x="313" y="0"/>
                  </a:lnTo>
                  <a:lnTo>
                    <a:pt x="326" y="14"/>
                  </a:lnTo>
                  <a:lnTo>
                    <a:pt x="342" y="29"/>
                  </a:lnTo>
                  <a:lnTo>
                    <a:pt x="361" y="48"/>
                  </a:lnTo>
                  <a:lnTo>
                    <a:pt x="384" y="69"/>
                  </a:lnTo>
                  <a:lnTo>
                    <a:pt x="407" y="90"/>
                  </a:lnTo>
                  <a:lnTo>
                    <a:pt x="426" y="110"/>
                  </a:lnTo>
                  <a:lnTo>
                    <a:pt x="443" y="123"/>
                  </a:lnTo>
                  <a:lnTo>
                    <a:pt x="457" y="136"/>
                  </a:lnTo>
                  <a:lnTo>
                    <a:pt x="457" y="140"/>
                  </a:lnTo>
                  <a:lnTo>
                    <a:pt x="441" y="156"/>
                  </a:lnTo>
                  <a:lnTo>
                    <a:pt x="438" y="158"/>
                  </a:lnTo>
                  <a:lnTo>
                    <a:pt x="426" y="148"/>
                  </a:lnTo>
                  <a:lnTo>
                    <a:pt x="418" y="140"/>
                  </a:lnTo>
                  <a:lnTo>
                    <a:pt x="413" y="134"/>
                  </a:lnTo>
                  <a:lnTo>
                    <a:pt x="409" y="133"/>
                  </a:lnTo>
                  <a:lnTo>
                    <a:pt x="401" y="131"/>
                  </a:lnTo>
                  <a:lnTo>
                    <a:pt x="392" y="134"/>
                  </a:lnTo>
                  <a:lnTo>
                    <a:pt x="380" y="144"/>
                  </a:lnTo>
                  <a:lnTo>
                    <a:pt x="365" y="158"/>
                  </a:lnTo>
                  <a:lnTo>
                    <a:pt x="345" y="179"/>
                  </a:lnTo>
                  <a:lnTo>
                    <a:pt x="320" y="204"/>
                  </a:lnTo>
                  <a:lnTo>
                    <a:pt x="203" y="326"/>
                  </a:lnTo>
                  <a:lnTo>
                    <a:pt x="180" y="351"/>
                  </a:lnTo>
                  <a:lnTo>
                    <a:pt x="161" y="373"/>
                  </a:lnTo>
                  <a:lnTo>
                    <a:pt x="148" y="390"/>
                  </a:lnTo>
                  <a:lnTo>
                    <a:pt x="138" y="401"/>
                  </a:lnTo>
                  <a:lnTo>
                    <a:pt x="136" y="409"/>
                  </a:lnTo>
                  <a:lnTo>
                    <a:pt x="138" y="417"/>
                  </a:lnTo>
                  <a:lnTo>
                    <a:pt x="140" y="421"/>
                  </a:lnTo>
                  <a:lnTo>
                    <a:pt x="146" y="426"/>
                  </a:lnTo>
                  <a:lnTo>
                    <a:pt x="153" y="436"/>
                  </a:lnTo>
                  <a:lnTo>
                    <a:pt x="163" y="446"/>
                  </a:lnTo>
                  <a:lnTo>
                    <a:pt x="163" y="449"/>
                  </a:lnTo>
                  <a:lnTo>
                    <a:pt x="148" y="467"/>
                  </a:lnTo>
                  <a:lnTo>
                    <a:pt x="144" y="467"/>
                  </a:lnTo>
                  <a:lnTo>
                    <a:pt x="132" y="453"/>
                  </a:lnTo>
                  <a:lnTo>
                    <a:pt x="115" y="438"/>
                  </a:lnTo>
                  <a:lnTo>
                    <a:pt x="96" y="419"/>
                  </a:lnTo>
                  <a:lnTo>
                    <a:pt x="73" y="396"/>
                  </a:lnTo>
                  <a:lnTo>
                    <a:pt x="50" y="375"/>
                  </a:lnTo>
                  <a:lnTo>
                    <a:pt x="31" y="357"/>
                  </a:lnTo>
                  <a:lnTo>
                    <a:pt x="13" y="342"/>
                  </a:lnTo>
                  <a:lnTo>
                    <a:pt x="0" y="330"/>
                  </a:lnTo>
                  <a:lnTo>
                    <a:pt x="0" y="326"/>
                  </a:lnTo>
                  <a:lnTo>
                    <a:pt x="15" y="309"/>
                  </a:lnTo>
                  <a:lnTo>
                    <a:pt x="19" y="309"/>
                  </a:lnTo>
                  <a:lnTo>
                    <a:pt x="31" y="319"/>
                  </a:lnTo>
                  <a:lnTo>
                    <a:pt x="40" y="326"/>
                  </a:lnTo>
                  <a:lnTo>
                    <a:pt x="46" y="330"/>
                  </a:lnTo>
                  <a:lnTo>
                    <a:pt x="50" y="332"/>
                  </a:lnTo>
                  <a:lnTo>
                    <a:pt x="57" y="336"/>
                  </a:lnTo>
                  <a:lnTo>
                    <a:pt x="65" y="332"/>
                  </a:lnTo>
                  <a:lnTo>
                    <a:pt x="77" y="323"/>
                  </a:lnTo>
                  <a:lnTo>
                    <a:pt x="92" y="307"/>
                  </a:lnTo>
                  <a:lnTo>
                    <a:pt x="113" y="288"/>
                  </a:lnTo>
                  <a:lnTo>
                    <a:pt x="136" y="263"/>
                  </a:lnTo>
                  <a:lnTo>
                    <a:pt x="253" y="140"/>
                  </a:lnTo>
                  <a:lnTo>
                    <a:pt x="276" y="113"/>
                  </a:lnTo>
                  <a:lnTo>
                    <a:pt x="296" y="94"/>
                  </a:lnTo>
                  <a:lnTo>
                    <a:pt x="311" y="77"/>
                  </a:lnTo>
                  <a:lnTo>
                    <a:pt x="319" y="65"/>
                  </a:lnTo>
                  <a:lnTo>
                    <a:pt x="322" y="58"/>
                  </a:lnTo>
                  <a:lnTo>
                    <a:pt x="319" y="48"/>
                  </a:lnTo>
                  <a:lnTo>
                    <a:pt x="317" y="46"/>
                  </a:lnTo>
                  <a:lnTo>
                    <a:pt x="313" y="40"/>
                  </a:lnTo>
                  <a:lnTo>
                    <a:pt x="294" y="21"/>
                  </a:lnTo>
                  <a:lnTo>
                    <a:pt x="294" y="15"/>
                  </a:lnTo>
                  <a:lnTo>
                    <a:pt x="309" y="0"/>
                  </a:lnTo>
                  <a:close/>
                </a:path>
              </a:pathLst>
            </a:custGeom>
            <a:solidFill>
              <a:srgbClr val="408000"/>
            </a:solidFill>
            <a:ln w="9525">
              <a:noFill/>
              <a:round/>
              <a:headEnd/>
              <a:tailEnd/>
            </a:ln>
          </p:spPr>
          <p:txBody>
            <a:bodyPr/>
            <a:lstStyle/>
            <a:p>
              <a:endParaRPr lang="ja-JP" altLang="en-US"/>
            </a:p>
          </p:txBody>
        </p:sp>
        <p:sp>
          <p:nvSpPr>
            <p:cNvPr id="1103" name="Freeform 79"/>
            <p:cNvSpPr>
              <a:spLocks/>
            </p:cNvSpPr>
            <p:nvPr/>
          </p:nvSpPr>
          <p:spPr bwMode="auto">
            <a:xfrm>
              <a:off x="1463" y="2402"/>
              <a:ext cx="532" cy="446"/>
            </a:xfrm>
            <a:custGeom>
              <a:avLst/>
              <a:gdLst/>
              <a:ahLst/>
              <a:cxnLst>
                <a:cxn ang="0">
                  <a:pos x="25" y="52"/>
                </a:cxn>
                <a:cxn ang="0">
                  <a:pos x="100" y="27"/>
                </a:cxn>
                <a:cxn ang="0">
                  <a:pos x="111" y="48"/>
                </a:cxn>
                <a:cxn ang="0">
                  <a:pos x="92" y="60"/>
                </a:cxn>
                <a:cxn ang="0">
                  <a:pos x="71" y="70"/>
                </a:cxn>
                <a:cxn ang="0">
                  <a:pos x="57" y="83"/>
                </a:cxn>
                <a:cxn ang="0">
                  <a:pos x="61" y="102"/>
                </a:cxn>
                <a:cxn ang="0">
                  <a:pos x="69" y="131"/>
                </a:cxn>
                <a:cxn ang="0">
                  <a:pos x="92" y="194"/>
                </a:cxn>
                <a:cxn ang="0">
                  <a:pos x="119" y="185"/>
                </a:cxn>
                <a:cxn ang="0">
                  <a:pos x="176" y="164"/>
                </a:cxn>
                <a:cxn ang="0">
                  <a:pos x="380" y="89"/>
                </a:cxn>
                <a:cxn ang="0">
                  <a:pos x="426" y="70"/>
                </a:cxn>
                <a:cxn ang="0">
                  <a:pos x="445" y="58"/>
                </a:cxn>
                <a:cxn ang="0">
                  <a:pos x="447" y="45"/>
                </a:cxn>
                <a:cxn ang="0">
                  <a:pos x="441" y="25"/>
                </a:cxn>
                <a:cxn ang="0">
                  <a:pos x="438" y="8"/>
                </a:cxn>
                <a:cxn ang="0">
                  <a:pos x="465" y="2"/>
                </a:cxn>
                <a:cxn ang="0">
                  <a:pos x="476" y="41"/>
                </a:cxn>
                <a:cxn ang="0">
                  <a:pos x="495" y="96"/>
                </a:cxn>
                <a:cxn ang="0">
                  <a:pos x="516" y="152"/>
                </a:cxn>
                <a:cxn ang="0">
                  <a:pos x="532" y="189"/>
                </a:cxn>
                <a:cxn ang="0">
                  <a:pos x="509" y="200"/>
                </a:cxn>
                <a:cxn ang="0">
                  <a:pos x="499" y="185"/>
                </a:cxn>
                <a:cxn ang="0">
                  <a:pos x="491" y="168"/>
                </a:cxn>
                <a:cxn ang="0">
                  <a:pos x="482" y="158"/>
                </a:cxn>
                <a:cxn ang="0">
                  <a:pos x="459" y="162"/>
                </a:cxn>
                <a:cxn ang="0">
                  <a:pos x="413" y="175"/>
                </a:cxn>
                <a:cxn ang="0">
                  <a:pos x="209" y="250"/>
                </a:cxn>
                <a:cxn ang="0">
                  <a:pos x="150" y="273"/>
                </a:cxn>
                <a:cxn ang="0">
                  <a:pos x="125" y="283"/>
                </a:cxn>
                <a:cxn ang="0">
                  <a:pos x="150" y="350"/>
                </a:cxn>
                <a:cxn ang="0">
                  <a:pos x="163" y="381"/>
                </a:cxn>
                <a:cxn ang="0">
                  <a:pos x="175" y="392"/>
                </a:cxn>
                <a:cxn ang="0">
                  <a:pos x="196" y="390"/>
                </a:cxn>
                <a:cxn ang="0">
                  <a:pos x="234" y="383"/>
                </a:cxn>
                <a:cxn ang="0">
                  <a:pos x="238" y="406"/>
                </a:cxn>
                <a:cxn ang="0">
                  <a:pos x="144" y="446"/>
                </a:cxn>
                <a:cxn ang="0">
                  <a:pos x="138" y="438"/>
                </a:cxn>
                <a:cxn ang="0">
                  <a:pos x="132" y="415"/>
                </a:cxn>
                <a:cxn ang="0">
                  <a:pos x="121" y="383"/>
                </a:cxn>
                <a:cxn ang="0">
                  <a:pos x="105" y="340"/>
                </a:cxn>
                <a:cxn ang="0">
                  <a:pos x="50" y="191"/>
                </a:cxn>
                <a:cxn ang="0">
                  <a:pos x="19" y="108"/>
                </a:cxn>
                <a:cxn ang="0">
                  <a:pos x="4" y="71"/>
                </a:cxn>
                <a:cxn ang="0">
                  <a:pos x="2" y="58"/>
                </a:cxn>
              </a:cxnLst>
              <a:rect l="0" t="0" r="r" b="b"/>
              <a:pathLst>
                <a:path w="532" h="446">
                  <a:moveTo>
                    <a:pt x="2" y="58"/>
                  </a:moveTo>
                  <a:lnTo>
                    <a:pt x="25" y="52"/>
                  </a:lnTo>
                  <a:lnTo>
                    <a:pt x="50" y="45"/>
                  </a:lnTo>
                  <a:lnTo>
                    <a:pt x="100" y="27"/>
                  </a:lnTo>
                  <a:lnTo>
                    <a:pt x="104" y="29"/>
                  </a:lnTo>
                  <a:lnTo>
                    <a:pt x="111" y="48"/>
                  </a:lnTo>
                  <a:lnTo>
                    <a:pt x="109" y="52"/>
                  </a:lnTo>
                  <a:lnTo>
                    <a:pt x="92" y="60"/>
                  </a:lnTo>
                  <a:lnTo>
                    <a:pt x="79" y="66"/>
                  </a:lnTo>
                  <a:lnTo>
                    <a:pt x="71" y="70"/>
                  </a:lnTo>
                  <a:lnTo>
                    <a:pt x="65" y="73"/>
                  </a:lnTo>
                  <a:lnTo>
                    <a:pt x="57" y="83"/>
                  </a:lnTo>
                  <a:lnTo>
                    <a:pt x="59" y="96"/>
                  </a:lnTo>
                  <a:lnTo>
                    <a:pt x="61" y="102"/>
                  </a:lnTo>
                  <a:lnTo>
                    <a:pt x="63" y="114"/>
                  </a:lnTo>
                  <a:lnTo>
                    <a:pt x="69" y="131"/>
                  </a:lnTo>
                  <a:lnTo>
                    <a:pt x="79" y="154"/>
                  </a:lnTo>
                  <a:lnTo>
                    <a:pt x="92" y="194"/>
                  </a:lnTo>
                  <a:lnTo>
                    <a:pt x="102" y="191"/>
                  </a:lnTo>
                  <a:lnTo>
                    <a:pt x="119" y="185"/>
                  </a:lnTo>
                  <a:lnTo>
                    <a:pt x="144" y="177"/>
                  </a:lnTo>
                  <a:lnTo>
                    <a:pt x="176" y="164"/>
                  </a:lnTo>
                  <a:lnTo>
                    <a:pt x="347" y="102"/>
                  </a:lnTo>
                  <a:lnTo>
                    <a:pt x="380" y="89"/>
                  </a:lnTo>
                  <a:lnTo>
                    <a:pt x="407" y="79"/>
                  </a:lnTo>
                  <a:lnTo>
                    <a:pt x="426" y="70"/>
                  </a:lnTo>
                  <a:lnTo>
                    <a:pt x="440" y="64"/>
                  </a:lnTo>
                  <a:lnTo>
                    <a:pt x="445" y="58"/>
                  </a:lnTo>
                  <a:lnTo>
                    <a:pt x="447" y="48"/>
                  </a:lnTo>
                  <a:lnTo>
                    <a:pt x="447" y="45"/>
                  </a:lnTo>
                  <a:lnTo>
                    <a:pt x="445" y="37"/>
                  </a:lnTo>
                  <a:lnTo>
                    <a:pt x="441" y="25"/>
                  </a:lnTo>
                  <a:lnTo>
                    <a:pt x="438" y="12"/>
                  </a:lnTo>
                  <a:lnTo>
                    <a:pt x="438" y="8"/>
                  </a:lnTo>
                  <a:lnTo>
                    <a:pt x="459" y="0"/>
                  </a:lnTo>
                  <a:lnTo>
                    <a:pt x="465" y="2"/>
                  </a:lnTo>
                  <a:lnTo>
                    <a:pt x="470" y="20"/>
                  </a:lnTo>
                  <a:lnTo>
                    <a:pt x="476" y="41"/>
                  </a:lnTo>
                  <a:lnTo>
                    <a:pt x="486" y="68"/>
                  </a:lnTo>
                  <a:lnTo>
                    <a:pt x="495" y="96"/>
                  </a:lnTo>
                  <a:lnTo>
                    <a:pt x="507" y="125"/>
                  </a:lnTo>
                  <a:lnTo>
                    <a:pt x="516" y="152"/>
                  </a:lnTo>
                  <a:lnTo>
                    <a:pt x="524" y="171"/>
                  </a:lnTo>
                  <a:lnTo>
                    <a:pt x="532" y="189"/>
                  </a:lnTo>
                  <a:lnTo>
                    <a:pt x="530" y="192"/>
                  </a:lnTo>
                  <a:lnTo>
                    <a:pt x="509" y="200"/>
                  </a:lnTo>
                  <a:lnTo>
                    <a:pt x="505" y="198"/>
                  </a:lnTo>
                  <a:lnTo>
                    <a:pt x="499" y="185"/>
                  </a:lnTo>
                  <a:lnTo>
                    <a:pt x="495" y="173"/>
                  </a:lnTo>
                  <a:lnTo>
                    <a:pt x="491" y="168"/>
                  </a:lnTo>
                  <a:lnTo>
                    <a:pt x="489" y="164"/>
                  </a:lnTo>
                  <a:lnTo>
                    <a:pt x="482" y="158"/>
                  </a:lnTo>
                  <a:lnTo>
                    <a:pt x="474" y="158"/>
                  </a:lnTo>
                  <a:lnTo>
                    <a:pt x="459" y="162"/>
                  </a:lnTo>
                  <a:lnTo>
                    <a:pt x="440" y="168"/>
                  </a:lnTo>
                  <a:lnTo>
                    <a:pt x="413" y="175"/>
                  </a:lnTo>
                  <a:lnTo>
                    <a:pt x="380" y="187"/>
                  </a:lnTo>
                  <a:lnTo>
                    <a:pt x="209" y="250"/>
                  </a:lnTo>
                  <a:lnTo>
                    <a:pt x="176" y="264"/>
                  </a:lnTo>
                  <a:lnTo>
                    <a:pt x="150" y="273"/>
                  </a:lnTo>
                  <a:lnTo>
                    <a:pt x="132" y="279"/>
                  </a:lnTo>
                  <a:lnTo>
                    <a:pt x="125" y="283"/>
                  </a:lnTo>
                  <a:lnTo>
                    <a:pt x="142" y="325"/>
                  </a:lnTo>
                  <a:lnTo>
                    <a:pt x="150" y="350"/>
                  </a:lnTo>
                  <a:lnTo>
                    <a:pt x="157" y="369"/>
                  </a:lnTo>
                  <a:lnTo>
                    <a:pt x="163" y="381"/>
                  </a:lnTo>
                  <a:lnTo>
                    <a:pt x="167" y="388"/>
                  </a:lnTo>
                  <a:lnTo>
                    <a:pt x="175" y="392"/>
                  </a:lnTo>
                  <a:lnTo>
                    <a:pt x="182" y="392"/>
                  </a:lnTo>
                  <a:lnTo>
                    <a:pt x="196" y="390"/>
                  </a:lnTo>
                  <a:lnTo>
                    <a:pt x="228" y="381"/>
                  </a:lnTo>
                  <a:lnTo>
                    <a:pt x="234" y="383"/>
                  </a:lnTo>
                  <a:lnTo>
                    <a:pt x="240" y="402"/>
                  </a:lnTo>
                  <a:lnTo>
                    <a:pt x="238" y="406"/>
                  </a:lnTo>
                  <a:lnTo>
                    <a:pt x="188" y="425"/>
                  </a:lnTo>
                  <a:lnTo>
                    <a:pt x="144" y="446"/>
                  </a:lnTo>
                  <a:lnTo>
                    <a:pt x="140" y="444"/>
                  </a:lnTo>
                  <a:lnTo>
                    <a:pt x="138" y="438"/>
                  </a:lnTo>
                  <a:lnTo>
                    <a:pt x="136" y="429"/>
                  </a:lnTo>
                  <a:lnTo>
                    <a:pt x="132" y="415"/>
                  </a:lnTo>
                  <a:lnTo>
                    <a:pt x="127" y="402"/>
                  </a:lnTo>
                  <a:lnTo>
                    <a:pt x="121" y="383"/>
                  </a:lnTo>
                  <a:lnTo>
                    <a:pt x="113" y="363"/>
                  </a:lnTo>
                  <a:lnTo>
                    <a:pt x="105" y="340"/>
                  </a:lnTo>
                  <a:lnTo>
                    <a:pt x="96" y="313"/>
                  </a:lnTo>
                  <a:lnTo>
                    <a:pt x="50" y="191"/>
                  </a:lnTo>
                  <a:lnTo>
                    <a:pt x="32" y="144"/>
                  </a:lnTo>
                  <a:lnTo>
                    <a:pt x="19" y="108"/>
                  </a:lnTo>
                  <a:lnTo>
                    <a:pt x="8" y="81"/>
                  </a:lnTo>
                  <a:lnTo>
                    <a:pt x="4" y="71"/>
                  </a:lnTo>
                  <a:lnTo>
                    <a:pt x="0" y="64"/>
                  </a:lnTo>
                  <a:lnTo>
                    <a:pt x="2" y="58"/>
                  </a:lnTo>
                  <a:close/>
                </a:path>
              </a:pathLst>
            </a:custGeom>
            <a:solidFill>
              <a:srgbClr val="408000"/>
            </a:solidFill>
            <a:ln w="9525">
              <a:noFill/>
              <a:round/>
              <a:headEnd/>
              <a:tailEnd/>
            </a:ln>
          </p:spPr>
          <p:txBody>
            <a:bodyPr/>
            <a:lstStyle/>
            <a:p>
              <a:endParaRPr lang="ja-JP" altLang="en-US"/>
            </a:p>
          </p:txBody>
        </p:sp>
        <p:sp>
          <p:nvSpPr>
            <p:cNvPr id="1104" name="Freeform 80"/>
            <p:cNvSpPr>
              <a:spLocks/>
            </p:cNvSpPr>
            <p:nvPr/>
          </p:nvSpPr>
          <p:spPr bwMode="auto">
            <a:xfrm>
              <a:off x="1924" y="985"/>
              <a:ext cx="438" cy="503"/>
            </a:xfrm>
            <a:custGeom>
              <a:avLst/>
              <a:gdLst/>
              <a:ahLst/>
              <a:cxnLst>
                <a:cxn ang="0">
                  <a:pos x="407" y="198"/>
                </a:cxn>
                <a:cxn ang="0">
                  <a:pos x="430" y="242"/>
                </a:cxn>
                <a:cxn ang="0">
                  <a:pos x="438" y="288"/>
                </a:cxn>
                <a:cxn ang="0">
                  <a:pos x="434" y="331"/>
                </a:cxn>
                <a:cxn ang="0">
                  <a:pos x="405" y="392"/>
                </a:cxn>
                <a:cxn ang="0">
                  <a:pos x="372" y="430"/>
                </a:cxn>
                <a:cxn ang="0">
                  <a:pos x="320" y="473"/>
                </a:cxn>
                <a:cxn ang="0">
                  <a:pos x="257" y="503"/>
                </a:cxn>
                <a:cxn ang="0">
                  <a:pos x="238" y="484"/>
                </a:cxn>
                <a:cxn ang="0">
                  <a:pos x="203" y="446"/>
                </a:cxn>
                <a:cxn ang="0">
                  <a:pos x="180" y="417"/>
                </a:cxn>
                <a:cxn ang="0">
                  <a:pos x="199" y="404"/>
                </a:cxn>
                <a:cxn ang="0">
                  <a:pos x="221" y="423"/>
                </a:cxn>
                <a:cxn ang="0">
                  <a:pos x="267" y="440"/>
                </a:cxn>
                <a:cxn ang="0">
                  <a:pos x="326" y="419"/>
                </a:cxn>
                <a:cxn ang="0">
                  <a:pos x="370" y="375"/>
                </a:cxn>
                <a:cxn ang="0">
                  <a:pos x="386" y="329"/>
                </a:cxn>
                <a:cxn ang="0">
                  <a:pos x="372" y="281"/>
                </a:cxn>
                <a:cxn ang="0">
                  <a:pos x="342" y="250"/>
                </a:cxn>
                <a:cxn ang="0">
                  <a:pos x="307" y="242"/>
                </a:cxn>
                <a:cxn ang="0">
                  <a:pos x="269" y="256"/>
                </a:cxn>
                <a:cxn ang="0">
                  <a:pos x="242" y="275"/>
                </a:cxn>
                <a:cxn ang="0">
                  <a:pos x="182" y="315"/>
                </a:cxn>
                <a:cxn ang="0">
                  <a:pos x="140" y="333"/>
                </a:cxn>
                <a:cxn ang="0">
                  <a:pos x="90" y="329"/>
                </a:cxn>
                <a:cxn ang="0">
                  <a:pos x="44" y="296"/>
                </a:cxn>
                <a:cxn ang="0">
                  <a:pos x="9" y="248"/>
                </a:cxn>
                <a:cxn ang="0">
                  <a:pos x="0" y="192"/>
                </a:cxn>
                <a:cxn ang="0">
                  <a:pos x="17" y="131"/>
                </a:cxn>
                <a:cxn ang="0">
                  <a:pos x="61" y="69"/>
                </a:cxn>
                <a:cxn ang="0">
                  <a:pos x="113" y="27"/>
                </a:cxn>
                <a:cxn ang="0">
                  <a:pos x="163" y="0"/>
                </a:cxn>
                <a:cxn ang="0">
                  <a:pos x="182" y="20"/>
                </a:cxn>
                <a:cxn ang="0">
                  <a:pos x="230" y="75"/>
                </a:cxn>
                <a:cxn ang="0">
                  <a:pos x="215" y="94"/>
                </a:cxn>
                <a:cxn ang="0">
                  <a:pos x="197" y="83"/>
                </a:cxn>
                <a:cxn ang="0">
                  <a:pos x="178" y="66"/>
                </a:cxn>
                <a:cxn ang="0">
                  <a:pos x="153" y="60"/>
                </a:cxn>
                <a:cxn ang="0">
                  <a:pos x="105" y="81"/>
                </a:cxn>
                <a:cxn ang="0">
                  <a:pos x="71" y="116"/>
                </a:cxn>
                <a:cxn ang="0">
                  <a:pos x="55" y="148"/>
                </a:cxn>
                <a:cxn ang="0">
                  <a:pos x="53" y="179"/>
                </a:cxn>
                <a:cxn ang="0">
                  <a:pos x="67" y="208"/>
                </a:cxn>
                <a:cxn ang="0">
                  <a:pos x="90" y="231"/>
                </a:cxn>
                <a:cxn ang="0">
                  <a:pos x="119" y="240"/>
                </a:cxn>
                <a:cxn ang="0">
                  <a:pos x="146" y="235"/>
                </a:cxn>
                <a:cxn ang="0">
                  <a:pos x="182" y="212"/>
                </a:cxn>
                <a:cxn ang="0">
                  <a:pos x="209" y="192"/>
                </a:cxn>
                <a:cxn ang="0">
                  <a:pos x="236" y="173"/>
                </a:cxn>
                <a:cxn ang="0">
                  <a:pos x="269" y="154"/>
                </a:cxn>
                <a:cxn ang="0">
                  <a:pos x="328" y="144"/>
                </a:cxn>
                <a:cxn ang="0">
                  <a:pos x="359" y="156"/>
                </a:cxn>
                <a:cxn ang="0">
                  <a:pos x="390" y="179"/>
                </a:cxn>
              </a:cxnLst>
              <a:rect l="0" t="0" r="r" b="b"/>
              <a:pathLst>
                <a:path w="438" h="503">
                  <a:moveTo>
                    <a:pt x="390" y="179"/>
                  </a:moveTo>
                  <a:lnTo>
                    <a:pt x="407" y="198"/>
                  </a:lnTo>
                  <a:lnTo>
                    <a:pt x="420" y="219"/>
                  </a:lnTo>
                  <a:lnTo>
                    <a:pt x="430" y="242"/>
                  </a:lnTo>
                  <a:lnTo>
                    <a:pt x="436" y="265"/>
                  </a:lnTo>
                  <a:lnTo>
                    <a:pt x="438" y="288"/>
                  </a:lnTo>
                  <a:lnTo>
                    <a:pt x="438" y="309"/>
                  </a:lnTo>
                  <a:lnTo>
                    <a:pt x="434" y="331"/>
                  </a:lnTo>
                  <a:lnTo>
                    <a:pt x="426" y="352"/>
                  </a:lnTo>
                  <a:lnTo>
                    <a:pt x="405" y="392"/>
                  </a:lnTo>
                  <a:lnTo>
                    <a:pt x="390" y="411"/>
                  </a:lnTo>
                  <a:lnTo>
                    <a:pt x="372" y="430"/>
                  </a:lnTo>
                  <a:lnTo>
                    <a:pt x="347" y="454"/>
                  </a:lnTo>
                  <a:lnTo>
                    <a:pt x="320" y="473"/>
                  </a:lnTo>
                  <a:lnTo>
                    <a:pt x="290" y="490"/>
                  </a:lnTo>
                  <a:lnTo>
                    <a:pt x="257" y="503"/>
                  </a:lnTo>
                  <a:lnTo>
                    <a:pt x="249" y="502"/>
                  </a:lnTo>
                  <a:lnTo>
                    <a:pt x="238" y="484"/>
                  </a:lnTo>
                  <a:lnTo>
                    <a:pt x="222" y="465"/>
                  </a:lnTo>
                  <a:lnTo>
                    <a:pt x="203" y="446"/>
                  </a:lnTo>
                  <a:lnTo>
                    <a:pt x="180" y="423"/>
                  </a:lnTo>
                  <a:lnTo>
                    <a:pt x="180" y="417"/>
                  </a:lnTo>
                  <a:lnTo>
                    <a:pt x="196" y="404"/>
                  </a:lnTo>
                  <a:lnTo>
                    <a:pt x="199" y="404"/>
                  </a:lnTo>
                  <a:lnTo>
                    <a:pt x="205" y="407"/>
                  </a:lnTo>
                  <a:lnTo>
                    <a:pt x="221" y="423"/>
                  </a:lnTo>
                  <a:lnTo>
                    <a:pt x="242" y="438"/>
                  </a:lnTo>
                  <a:lnTo>
                    <a:pt x="267" y="440"/>
                  </a:lnTo>
                  <a:lnTo>
                    <a:pt x="295" y="432"/>
                  </a:lnTo>
                  <a:lnTo>
                    <a:pt x="326" y="419"/>
                  </a:lnTo>
                  <a:lnTo>
                    <a:pt x="351" y="398"/>
                  </a:lnTo>
                  <a:lnTo>
                    <a:pt x="370" y="375"/>
                  </a:lnTo>
                  <a:lnTo>
                    <a:pt x="382" y="352"/>
                  </a:lnTo>
                  <a:lnTo>
                    <a:pt x="386" y="329"/>
                  </a:lnTo>
                  <a:lnTo>
                    <a:pt x="382" y="304"/>
                  </a:lnTo>
                  <a:lnTo>
                    <a:pt x="372" y="281"/>
                  </a:lnTo>
                  <a:lnTo>
                    <a:pt x="357" y="261"/>
                  </a:lnTo>
                  <a:lnTo>
                    <a:pt x="342" y="250"/>
                  </a:lnTo>
                  <a:lnTo>
                    <a:pt x="324" y="242"/>
                  </a:lnTo>
                  <a:lnTo>
                    <a:pt x="307" y="242"/>
                  </a:lnTo>
                  <a:lnTo>
                    <a:pt x="290" y="246"/>
                  </a:lnTo>
                  <a:lnTo>
                    <a:pt x="269" y="256"/>
                  </a:lnTo>
                  <a:lnTo>
                    <a:pt x="257" y="265"/>
                  </a:lnTo>
                  <a:lnTo>
                    <a:pt x="242" y="275"/>
                  </a:lnTo>
                  <a:lnTo>
                    <a:pt x="209" y="298"/>
                  </a:lnTo>
                  <a:lnTo>
                    <a:pt x="182" y="315"/>
                  </a:lnTo>
                  <a:lnTo>
                    <a:pt x="159" y="327"/>
                  </a:lnTo>
                  <a:lnTo>
                    <a:pt x="140" y="333"/>
                  </a:lnTo>
                  <a:lnTo>
                    <a:pt x="115" y="334"/>
                  </a:lnTo>
                  <a:lnTo>
                    <a:pt x="90" y="329"/>
                  </a:lnTo>
                  <a:lnTo>
                    <a:pt x="67" y="315"/>
                  </a:lnTo>
                  <a:lnTo>
                    <a:pt x="44" y="296"/>
                  </a:lnTo>
                  <a:lnTo>
                    <a:pt x="25" y="273"/>
                  </a:lnTo>
                  <a:lnTo>
                    <a:pt x="9" y="248"/>
                  </a:lnTo>
                  <a:lnTo>
                    <a:pt x="2" y="221"/>
                  </a:lnTo>
                  <a:lnTo>
                    <a:pt x="0" y="192"/>
                  </a:lnTo>
                  <a:lnTo>
                    <a:pt x="5" y="162"/>
                  </a:lnTo>
                  <a:lnTo>
                    <a:pt x="17" y="131"/>
                  </a:lnTo>
                  <a:lnTo>
                    <a:pt x="36" y="100"/>
                  </a:lnTo>
                  <a:lnTo>
                    <a:pt x="61" y="69"/>
                  </a:lnTo>
                  <a:lnTo>
                    <a:pt x="86" y="46"/>
                  </a:lnTo>
                  <a:lnTo>
                    <a:pt x="113" y="27"/>
                  </a:lnTo>
                  <a:lnTo>
                    <a:pt x="138" y="12"/>
                  </a:lnTo>
                  <a:lnTo>
                    <a:pt x="163" y="0"/>
                  </a:lnTo>
                  <a:lnTo>
                    <a:pt x="171" y="4"/>
                  </a:lnTo>
                  <a:lnTo>
                    <a:pt x="182" y="20"/>
                  </a:lnTo>
                  <a:lnTo>
                    <a:pt x="196" y="37"/>
                  </a:lnTo>
                  <a:lnTo>
                    <a:pt x="230" y="75"/>
                  </a:lnTo>
                  <a:lnTo>
                    <a:pt x="230" y="79"/>
                  </a:lnTo>
                  <a:lnTo>
                    <a:pt x="215" y="94"/>
                  </a:lnTo>
                  <a:lnTo>
                    <a:pt x="211" y="94"/>
                  </a:lnTo>
                  <a:lnTo>
                    <a:pt x="197" y="83"/>
                  </a:lnTo>
                  <a:lnTo>
                    <a:pt x="186" y="73"/>
                  </a:lnTo>
                  <a:lnTo>
                    <a:pt x="178" y="66"/>
                  </a:lnTo>
                  <a:lnTo>
                    <a:pt x="173" y="62"/>
                  </a:lnTo>
                  <a:lnTo>
                    <a:pt x="153" y="60"/>
                  </a:lnTo>
                  <a:lnTo>
                    <a:pt x="130" y="68"/>
                  </a:lnTo>
                  <a:lnTo>
                    <a:pt x="105" y="81"/>
                  </a:lnTo>
                  <a:lnTo>
                    <a:pt x="84" y="100"/>
                  </a:lnTo>
                  <a:lnTo>
                    <a:pt x="71" y="116"/>
                  </a:lnTo>
                  <a:lnTo>
                    <a:pt x="61" y="131"/>
                  </a:lnTo>
                  <a:lnTo>
                    <a:pt x="55" y="148"/>
                  </a:lnTo>
                  <a:lnTo>
                    <a:pt x="53" y="164"/>
                  </a:lnTo>
                  <a:lnTo>
                    <a:pt x="53" y="179"/>
                  </a:lnTo>
                  <a:lnTo>
                    <a:pt x="59" y="194"/>
                  </a:lnTo>
                  <a:lnTo>
                    <a:pt x="67" y="208"/>
                  </a:lnTo>
                  <a:lnTo>
                    <a:pt x="77" y="219"/>
                  </a:lnTo>
                  <a:lnTo>
                    <a:pt x="90" y="231"/>
                  </a:lnTo>
                  <a:lnTo>
                    <a:pt x="103" y="237"/>
                  </a:lnTo>
                  <a:lnTo>
                    <a:pt x="119" y="240"/>
                  </a:lnTo>
                  <a:lnTo>
                    <a:pt x="134" y="238"/>
                  </a:lnTo>
                  <a:lnTo>
                    <a:pt x="146" y="235"/>
                  </a:lnTo>
                  <a:lnTo>
                    <a:pt x="161" y="225"/>
                  </a:lnTo>
                  <a:lnTo>
                    <a:pt x="182" y="212"/>
                  </a:lnTo>
                  <a:lnTo>
                    <a:pt x="205" y="194"/>
                  </a:lnTo>
                  <a:lnTo>
                    <a:pt x="209" y="192"/>
                  </a:lnTo>
                  <a:lnTo>
                    <a:pt x="217" y="187"/>
                  </a:lnTo>
                  <a:lnTo>
                    <a:pt x="236" y="173"/>
                  </a:lnTo>
                  <a:lnTo>
                    <a:pt x="253" y="162"/>
                  </a:lnTo>
                  <a:lnTo>
                    <a:pt x="269" y="154"/>
                  </a:lnTo>
                  <a:lnTo>
                    <a:pt x="299" y="144"/>
                  </a:lnTo>
                  <a:lnTo>
                    <a:pt x="328" y="144"/>
                  </a:lnTo>
                  <a:lnTo>
                    <a:pt x="343" y="148"/>
                  </a:lnTo>
                  <a:lnTo>
                    <a:pt x="359" y="156"/>
                  </a:lnTo>
                  <a:lnTo>
                    <a:pt x="374" y="165"/>
                  </a:lnTo>
                  <a:lnTo>
                    <a:pt x="390" y="179"/>
                  </a:lnTo>
                  <a:close/>
                </a:path>
              </a:pathLst>
            </a:custGeom>
            <a:solidFill>
              <a:srgbClr val="408000"/>
            </a:solidFill>
            <a:ln w="9525">
              <a:noFill/>
              <a:round/>
              <a:headEnd/>
              <a:tailEnd/>
            </a:ln>
          </p:spPr>
          <p:txBody>
            <a:bodyPr/>
            <a:lstStyle/>
            <a:p>
              <a:endParaRPr lang="ja-JP" altLang="en-US"/>
            </a:p>
          </p:txBody>
        </p:sp>
        <p:sp>
          <p:nvSpPr>
            <p:cNvPr id="1105" name="Freeform 81"/>
            <p:cNvSpPr>
              <a:spLocks noEditPoints="1"/>
            </p:cNvSpPr>
            <p:nvPr/>
          </p:nvSpPr>
          <p:spPr bwMode="auto">
            <a:xfrm>
              <a:off x="2699" y="782"/>
              <a:ext cx="360" cy="489"/>
            </a:xfrm>
            <a:custGeom>
              <a:avLst/>
              <a:gdLst/>
              <a:ahLst/>
              <a:cxnLst>
                <a:cxn ang="0">
                  <a:pos x="356" y="169"/>
                </a:cxn>
                <a:cxn ang="0">
                  <a:pos x="333" y="230"/>
                </a:cxn>
                <a:cxn ang="0">
                  <a:pos x="306" y="259"/>
                </a:cxn>
                <a:cxn ang="0">
                  <a:pos x="290" y="272"/>
                </a:cxn>
                <a:cxn ang="0">
                  <a:pos x="237" y="313"/>
                </a:cxn>
                <a:cxn ang="0">
                  <a:pos x="189" y="326"/>
                </a:cxn>
                <a:cxn ang="0">
                  <a:pos x="133" y="315"/>
                </a:cxn>
                <a:cxn ang="0">
                  <a:pos x="131" y="447"/>
                </a:cxn>
                <a:cxn ang="0">
                  <a:pos x="137" y="457"/>
                </a:cxn>
                <a:cxn ang="0">
                  <a:pos x="146" y="459"/>
                </a:cxn>
                <a:cxn ang="0">
                  <a:pos x="168" y="461"/>
                </a:cxn>
                <a:cxn ang="0">
                  <a:pos x="187" y="466"/>
                </a:cxn>
                <a:cxn ang="0">
                  <a:pos x="183" y="489"/>
                </a:cxn>
                <a:cxn ang="0">
                  <a:pos x="85" y="486"/>
                </a:cxn>
                <a:cxn ang="0">
                  <a:pos x="0" y="484"/>
                </a:cxn>
                <a:cxn ang="0">
                  <a:pos x="4" y="461"/>
                </a:cxn>
                <a:cxn ang="0">
                  <a:pos x="29" y="459"/>
                </a:cxn>
                <a:cxn ang="0">
                  <a:pos x="41" y="457"/>
                </a:cxn>
                <a:cxn ang="0">
                  <a:pos x="47" y="440"/>
                </a:cxn>
                <a:cxn ang="0">
                  <a:pos x="50" y="397"/>
                </a:cxn>
                <a:cxn ang="0">
                  <a:pos x="52" y="320"/>
                </a:cxn>
                <a:cxn ang="0">
                  <a:pos x="54" y="105"/>
                </a:cxn>
                <a:cxn ang="0">
                  <a:pos x="52" y="69"/>
                </a:cxn>
                <a:cxn ang="0">
                  <a:pos x="47" y="54"/>
                </a:cxn>
                <a:cxn ang="0">
                  <a:pos x="29" y="52"/>
                </a:cxn>
                <a:cxn ang="0">
                  <a:pos x="8" y="50"/>
                </a:cxn>
                <a:cxn ang="0">
                  <a:pos x="6" y="29"/>
                </a:cxn>
                <a:cxn ang="0">
                  <a:pos x="72" y="15"/>
                </a:cxn>
                <a:cxn ang="0">
                  <a:pos x="141" y="4"/>
                </a:cxn>
                <a:cxn ang="0">
                  <a:pos x="139" y="25"/>
                </a:cxn>
                <a:cxn ang="0">
                  <a:pos x="137" y="59"/>
                </a:cxn>
                <a:cxn ang="0">
                  <a:pos x="193" y="15"/>
                </a:cxn>
                <a:cxn ang="0">
                  <a:pos x="212" y="7"/>
                </a:cxn>
                <a:cxn ang="0">
                  <a:pos x="277" y="9"/>
                </a:cxn>
                <a:cxn ang="0">
                  <a:pos x="331" y="40"/>
                </a:cxn>
                <a:cxn ang="0">
                  <a:pos x="358" y="98"/>
                </a:cxn>
                <a:cxn ang="0">
                  <a:pos x="277" y="169"/>
                </a:cxn>
                <a:cxn ang="0">
                  <a:pos x="269" y="111"/>
                </a:cxn>
                <a:cxn ang="0">
                  <a:pos x="242" y="75"/>
                </a:cxn>
                <a:cxn ang="0">
                  <a:pos x="202" y="61"/>
                </a:cxn>
                <a:cxn ang="0">
                  <a:pos x="166" y="69"/>
                </a:cxn>
                <a:cxn ang="0">
                  <a:pos x="135" y="92"/>
                </a:cxn>
                <a:cxn ang="0">
                  <a:pos x="148" y="265"/>
                </a:cxn>
                <a:cxn ang="0">
                  <a:pos x="179" y="280"/>
                </a:cxn>
                <a:cxn ang="0">
                  <a:pos x="219" y="280"/>
                </a:cxn>
                <a:cxn ang="0">
                  <a:pos x="256" y="253"/>
                </a:cxn>
                <a:cxn ang="0">
                  <a:pos x="275" y="201"/>
                </a:cxn>
              </a:cxnLst>
              <a:rect l="0" t="0" r="r" b="b"/>
              <a:pathLst>
                <a:path w="360" h="489">
                  <a:moveTo>
                    <a:pt x="360" y="130"/>
                  </a:moveTo>
                  <a:lnTo>
                    <a:pt x="356" y="169"/>
                  </a:lnTo>
                  <a:lnTo>
                    <a:pt x="344" y="205"/>
                  </a:lnTo>
                  <a:lnTo>
                    <a:pt x="333" y="230"/>
                  </a:lnTo>
                  <a:lnTo>
                    <a:pt x="317" y="249"/>
                  </a:lnTo>
                  <a:lnTo>
                    <a:pt x="306" y="259"/>
                  </a:lnTo>
                  <a:lnTo>
                    <a:pt x="298" y="265"/>
                  </a:lnTo>
                  <a:lnTo>
                    <a:pt x="290" y="272"/>
                  </a:lnTo>
                  <a:lnTo>
                    <a:pt x="265" y="292"/>
                  </a:lnTo>
                  <a:lnTo>
                    <a:pt x="237" y="313"/>
                  </a:lnTo>
                  <a:lnTo>
                    <a:pt x="216" y="322"/>
                  </a:lnTo>
                  <a:lnTo>
                    <a:pt x="189" y="326"/>
                  </a:lnTo>
                  <a:lnTo>
                    <a:pt x="160" y="322"/>
                  </a:lnTo>
                  <a:lnTo>
                    <a:pt x="133" y="315"/>
                  </a:lnTo>
                  <a:lnTo>
                    <a:pt x="131" y="436"/>
                  </a:lnTo>
                  <a:lnTo>
                    <a:pt x="131" y="447"/>
                  </a:lnTo>
                  <a:lnTo>
                    <a:pt x="135" y="455"/>
                  </a:lnTo>
                  <a:lnTo>
                    <a:pt x="137" y="457"/>
                  </a:lnTo>
                  <a:lnTo>
                    <a:pt x="143" y="459"/>
                  </a:lnTo>
                  <a:lnTo>
                    <a:pt x="146" y="459"/>
                  </a:lnTo>
                  <a:lnTo>
                    <a:pt x="156" y="461"/>
                  </a:lnTo>
                  <a:lnTo>
                    <a:pt x="168" y="461"/>
                  </a:lnTo>
                  <a:lnTo>
                    <a:pt x="183" y="463"/>
                  </a:lnTo>
                  <a:lnTo>
                    <a:pt x="187" y="466"/>
                  </a:lnTo>
                  <a:lnTo>
                    <a:pt x="187" y="486"/>
                  </a:lnTo>
                  <a:lnTo>
                    <a:pt x="183" y="489"/>
                  </a:lnTo>
                  <a:lnTo>
                    <a:pt x="137" y="488"/>
                  </a:lnTo>
                  <a:lnTo>
                    <a:pt x="85" y="486"/>
                  </a:lnTo>
                  <a:lnTo>
                    <a:pt x="4" y="488"/>
                  </a:lnTo>
                  <a:lnTo>
                    <a:pt x="0" y="484"/>
                  </a:lnTo>
                  <a:lnTo>
                    <a:pt x="0" y="464"/>
                  </a:lnTo>
                  <a:lnTo>
                    <a:pt x="4" y="461"/>
                  </a:lnTo>
                  <a:lnTo>
                    <a:pt x="18" y="461"/>
                  </a:lnTo>
                  <a:lnTo>
                    <a:pt x="29" y="459"/>
                  </a:lnTo>
                  <a:lnTo>
                    <a:pt x="37" y="459"/>
                  </a:lnTo>
                  <a:lnTo>
                    <a:pt x="41" y="457"/>
                  </a:lnTo>
                  <a:lnTo>
                    <a:pt x="45" y="451"/>
                  </a:lnTo>
                  <a:lnTo>
                    <a:pt x="47" y="440"/>
                  </a:lnTo>
                  <a:lnTo>
                    <a:pt x="48" y="418"/>
                  </a:lnTo>
                  <a:lnTo>
                    <a:pt x="50" y="397"/>
                  </a:lnTo>
                  <a:lnTo>
                    <a:pt x="50" y="370"/>
                  </a:lnTo>
                  <a:lnTo>
                    <a:pt x="52" y="320"/>
                  </a:lnTo>
                  <a:lnTo>
                    <a:pt x="54" y="132"/>
                  </a:lnTo>
                  <a:lnTo>
                    <a:pt x="54" y="105"/>
                  </a:lnTo>
                  <a:lnTo>
                    <a:pt x="52" y="86"/>
                  </a:lnTo>
                  <a:lnTo>
                    <a:pt x="52" y="69"/>
                  </a:lnTo>
                  <a:lnTo>
                    <a:pt x="50" y="59"/>
                  </a:lnTo>
                  <a:lnTo>
                    <a:pt x="47" y="54"/>
                  </a:lnTo>
                  <a:lnTo>
                    <a:pt x="37" y="52"/>
                  </a:lnTo>
                  <a:lnTo>
                    <a:pt x="29" y="52"/>
                  </a:lnTo>
                  <a:lnTo>
                    <a:pt x="20" y="50"/>
                  </a:lnTo>
                  <a:lnTo>
                    <a:pt x="8" y="50"/>
                  </a:lnTo>
                  <a:lnTo>
                    <a:pt x="6" y="46"/>
                  </a:lnTo>
                  <a:lnTo>
                    <a:pt x="6" y="29"/>
                  </a:lnTo>
                  <a:lnTo>
                    <a:pt x="10" y="25"/>
                  </a:lnTo>
                  <a:lnTo>
                    <a:pt x="72" y="15"/>
                  </a:lnTo>
                  <a:lnTo>
                    <a:pt x="133" y="0"/>
                  </a:lnTo>
                  <a:lnTo>
                    <a:pt x="141" y="4"/>
                  </a:lnTo>
                  <a:lnTo>
                    <a:pt x="141" y="13"/>
                  </a:lnTo>
                  <a:lnTo>
                    <a:pt x="139" y="25"/>
                  </a:lnTo>
                  <a:lnTo>
                    <a:pt x="139" y="40"/>
                  </a:lnTo>
                  <a:lnTo>
                    <a:pt x="137" y="59"/>
                  </a:lnTo>
                  <a:lnTo>
                    <a:pt x="162" y="40"/>
                  </a:lnTo>
                  <a:lnTo>
                    <a:pt x="193" y="15"/>
                  </a:lnTo>
                  <a:lnTo>
                    <a:pt x="200" y="9"/>
                  </a:lnTo>
                  <a:lnTo>
                    <a:pt x="212" y="7"/>
                  </a:lnTo>
                  <a:lnTo>
                    <a:pt x="241" y="4"/>
                  </a:lnTo>
                  <a:lnTo>
                    <a:pt x="277" y="9"/>
                  </a:lnTo>
                  <a:lnTo>
                    <a:pt x="306" y="21"/>
                  </a:lnTo>
                  <a:lnTo>
                    <a:pt x="331" y="40"/>
                  </a:lnTo>
                  <a:lnTo>
                    <a:pt x="348" y="67"/>
                  </a:lnTo>
                  <a:lnTo>
                    <a:pt x="358" y="98"/>
                  </a:lnTo>
                  <a:lnTo>
                    <a:pt x="360" y="130"/>
                  </a:lnTo>
                  <a:close/>
                  <a:moveTo>
                    <a:pt x="277" y="169"/>
                  </a:moveTo>
                  <a:lnTo>
                    <a:pt x="275" y="136"/>
                  </a:lnTo>
                  <a:lnTo>
                    <a:pt x="269" y="111"/>
                  </a:lnTo>
                  <a:lnTo>
                    <a:pt x="258" y="90"/>
                  </a:lnTo>
                  <a:lnTo>
                    <a:pt x="242" y="75"/>
                  </a:lnTo>
                  <a:lnTo>
                    <a:pt x="223" y="65"/>
                  </a:lnTo>
                  <a:lnTo>
                    <a:pt x="202" y="61"/>
                  </a:lnTo>
                  <a:lnTo>
                    <a:pt x="183" y="63"/>
                  </a:lnTo>
                  <a:lnTo>
                    <a:pt x="166" y="69"/>
                  </a:lnTo>
                  <a:lnTo>
                    <a:pt x="148" y="79"/>
                  </a:lnTo>
                  <a:lnTo>
                    <a:pt x="135" y="92"/>
                  </a:lnTo>
                  <a:lnTo>
                    <a:pt x="133" y="251"/>
                  </a:lnTo>
                  <a:lnTo>
                    <a:pt x="148" y="265"/>
                  </a:lnTo>
                  <a:lnTo>
                    <a:pt x="164" y="274"/>
                  </a:lnTo>
                  <a:lnTo>
                    <a:pt x="179" y="280"/>
                  </a:lnTo>
                  <a:lnTo>
                    <a:pt x="196" y="282"/>
                  </a:lnTo>
                  <a:lnTo>
                    <a:pt x="219" y="280"/>
                  </a:lnTo>
                  <a:lnTo>
                    <a:pt x="241" y="271"/>
                  </a:lnTo>
                  <a:lnTo>
                    <a:pt x="256" y="253"/>
                  </a:lnTo>
                  <a:lnTo>
                    <a:pt x="267" y="230"/>
                  </a:lnTo>
                  <a:lnTo>
                    <a:pt x="275" y="201"/>
                  </a:lnTo>
                  <a:lnTo>
                    <a:pt x="277" y="169"/>
                  </a:lnTo>
                  <a:close/>
                </a:path>
              </a:pathLst>
            </a:custGeom>
            <a:solidFill>
              <a:srgbClr val="408000"/>
            </a:solidFill>
            <a:ln w="9525">
              <a:noFill/>
              <a:round/>
              <a:headEnd/>
              <a:tailEnd/>
            </a:ln>
          </p:spPr>
          <p:txBody>
            <a:bodyPr/>
            <a:lstStyle/>
            <a:p>
              <a:endParaRPr lang="ja-JP" altLang="en-US"/>
            </a:p>
          </p:txBody>
        </p:sp>
        <p:sp>
          <p:nvSpPr>
            <p:cNvPr id="1106" name="Freeform 82"/>
            <p:cNvSpPr>
              <a:spLocks noEditPoints="1"/>
            </p:cNvSpPr>
            <p:nvPr/>
          </p:nvSpPr>
          <p:spPr bwMode="auto">
            <a:xfrm>
              <a:off x="3372" y="974"/>
              <a:ext cx="376" cy="438"/>
            </a:xfrm>
            <a:custGeom>
              <a:avLst/>
              <a:gdLst/>
              <a:ahLst/>
              <a:cxnLst>
                <a:cxn ang="0">
                  <a:pos x="351" y="92"/>
                </a:cxn>
                <a:cxn ang="0">
                  <a:pos x="313" y="98"/>
                </a:cxn>
                <a:cxn ang="0">
                  <a:pos x="284" y="75"/>
                </a:cxn>
                <a:cxn ang="0">
                  <a:pos x="280" y="36"/>
                </a:cxn>
                <a:cxn ang="0">
                  <a:pos x="303" y="6"/>
                </a:cxn>
                <a:cxn ang="0">
                  <a:pos x="341" y="2"/>
                </a:cxn>
                <a:cxn ang="0">
                  <a:pos x="370" y="23"/>
                </a:cxn>
                <a:cxn ang="0">
                  <a:pos x="374" y="61"/>
                </a:cxn>
                <a:cxn ang="0">
                  <a:pos x="142" y="436"/>
                </a:cxn>
                <a:cxn ang="0">
                  <a:pos x="124" y="426"/>
                </a:cxn>
                <a:cxn ang="0">
                  <a:pos x="92" y="399"/>
                </a:cxn>
                <a:cxn ang="0">
                  <a:pos x="50" y="365"/>
                </a:cxn>
                <a:cxn ang="0">
                  <a:pos x="13" y="338"/>
                </a:cxn>
                <a:cxn ang="0">
                  <a:pos x="0" y="324"/>
                </a:cxn>
                <a:cxn ang="0">
                  <a:pos x="15" y="309"/>
                </a:cxn>
                <a:cxn ang="0">
                  <a:pos x="36" y="322"/>
                </a:cxn>
                <a:cxn ang="0">
                  <a:pos x="48" y="328"/>
                </a:cxn>
                <a:cxn ang="0">
                  <a:pos x="63" y="320"/>
                </a:cxn>
                <a:cxn ang="0">
                  <a:pos x="149" y="215"/>
                </a:cxn>
                <a:cxn ang="0">
                  <a:pos x="178" y="175"/>
                </a:cxn>
                <a:cxn ang="0">
                  <a:pos x="190" y="153"/>
                </a:cxn>
                <a:cxn ang="0">
                  <a:pos x="184" y="140"/>
                </a:cxn>
                <a:cxn ang="0">
                  <a:pos x="165" y="121"/>
                </a:cxn>
                <a:cxn ang="0">
                  <a:pos x="174" y="102"/>
                </a:cxn>
                <a:cxn ang="0">
                  <a:pos x="234" y="132"/>
                </a:cxn>
                <a:cxn ang="0">
                  <a:pos x="295" y="165"/>
                </a:cxn>
                <a:cxn ang="0">
                  <a:pos x="232" y="240"/>
                </a:cxn>
                <a:cxn ang="0">
                  <a:pos x="151" y="342"/>
                </a:cxn>
                <a:cxn ang="0">
                  <a:pos x="126" y="382"/>
                </a:cxn>
                <a:cxn ang="0">
                  <a:pos x="128" y="393"/>
                </a:cxn>
                <a:cxn ang="0">
                  <a:pos x="144" y="407"/>
                </a:cxn>
                <a:cxn ang="0">
                  <a:pos x="153" y="420"/>
                </a:cxn>
              </a:cxnLst>
              <a:rect l="0" t="0" r="r" b="b"/>
              <a:pathLst>
                <a:path w="376" h="438">
                  <a:moveTo>
                    <a:pt x="366" y="80"/>
                  </a:moveTo>
                  <a:lnTo>
                    <a:pt x="351" y="92"/>
                  </a:lnTo>
                  <a:lnTo>
                    <a:pt x="332" y="98"/>
                  </a:lnTo>
                  <a:lnTo>
                    <a:pt x="313" y="98"/>
                  </a:lnTo>
                  <a:lnTo>
                    <a:pt x="297" y="88"/>
                  </a:lnTo>
                  <a:lnTo>
                    <a:pt x="284" y="75"/>
                  </a:lnTo>
                  <a:lnTo>
                    <a:pt x="278" y="56"/>
                  </a:lnTo>
                  <a:lnTo>
                    <a:pt x="280" y="36"/>
                  </a:lnTo>
                  <a:lnTo>
                    <a:pt x="288" y="19"/>
                  </a:lnTo>
                  <a:lnTo>
                    <a:pt x="303" y="6"/>
                  </a:lnTo>
                  <a:lnTo>
                    <a:pt x="322" y="0"/>
                  </a:lnTo>
                  <a:lnTo>
                    <a:pt x="341" y="2"/>
                  </a:lnTo>
                  <a:lnTo>
                    <a:pt x="359" y="9"/>
                  </a:lnTo>
                  <a:lnTo>
                    <a:pt x="370" y="23"/>
                  </a:lnTo>
                  <a:lnTo>
                    <a:pt x="376" y="42"/>
                  </a:lnTo>
                  <a:lnTo>
                    <a:pt x="374" y="61"/>
                  </a:lnTo>
                  <a:lnTo>
                    <a:pt x="366" y="80"/>
                  </a:lnTo>
                  <a:close/>
                  <a:moveTo>
                    <a:pt x="142" y="436"/>
                  </a:moveTo>
                  <a:lnTo>
                    <a:pt x="138" y="438"/>
                  </a:lnTo>
                  <a:lnTo>
                    <a:pt x="124" y="426"/>
                  </a:lnTo>
                  <a:lnTo>
                    <a:pt x="109" y="413"/>
                  </a:lnTo>
                  <a:lnTo>
                    <a:pt x="92" y="399"/>
                  </a:lnTo>
                  <a:lnTo>
                    <a:pt x="71" y="382"/>
                  </a:lnTo>
                  <a:lnTo>
                    <a:pt x="50" y="365"/>
                  </a:lnTo>
                  <a:lnTo>
                    <a:pt x="30" y="349"/>
                  </a:lnTo>
                  <a:lnTo>
                    <a:pt x="13" y="338"/>
                  </a:lnTo>
                  <a:lnTo>
                    <a:pt x="0" y="328"/>
                  </a:lnTo>
                  <a:lnTo>
                    <a:pt x="0" y="324"/>
                  </a:lnTo>
                  <a:lnTo>
                    <a:pt x="11" y="309"/>
                  </a:lnTo>
                  <a:lnTo>
                    <a:pt x="15" y="309"/>
                  </a:lnTo>
                  <a:lnTo>
                    <a:pt x="26" y="317"/>
                  </a:lnTo>
                  <a:lnTo>
                    <a:pt x="36" y="322"/>
                  </a:lnTo>
                  <a:lnTo>
                    <a:pt x="44" y="326"/>
                  </a:lnTo>
                  <a:lnTo>
                    <a:pt x="48" y="328"/>
                  </a:lnTo>
                  <a:lnTo>
                    <a:pt x="55" y="328"/>
                  </a:lnTo>
                  <a:lnTo>
                    <a:pt x="63" y="320"/>
                  </a:lnTo>
                  <a:lnTo>
                    <a:pt x="121" y="251"/>
                  </a:lnTo>
                  <a:lnTo>
                    <a:pt x="149" y="215"/>
                  </a:lnTo>
                  <a:lnTo>
                    <a:pt x="167" y="192"/>
                  </a:lnTo>
                  <a:lnTo>
                    <a:pt x="178" y="175"/>
                  </a:lnTo>
                  <a:lnTo>
                    <a:pt x="186" y="161"/>
                  </a:lnTo>
                  <a:lnTo>
                    <a:pt x="190" y="153"/>
                  </a:lnTo>
                  <a:lnTo>
                    <a:pt x="190" y="148"/>
                  </a:lnTo>
                  <a:lnTo>
                    <a:pt x="184" y="140"/>
                  </a:lnTo>
                  <a:lnTo>
                    <a:pt x="178" y="134"/>
                  </a:lnTo>
                  <a:lnTo>
                    <a:pt x="165" y="121"/>
                  </a:lnTo>
                  <a:lnTo>
                    <a:pt x="163" y="117"/>
                  </a:lnTo>
                  <a:lnTo>
                    <a:pt x="174" y="102"/>
                  </a:lnTo>
                  <a:lnTo>
                    <a:pt x="180" y="102"/>
                  </a:lnTo>
                  <a:lnTo>
                    <a:pt x="234" y="132"/>
                  </a:lnTo>
                  <a:lnTo>
                    <a:pt x="293" y="157"/>
                  </a:lnTo>
                  <a:lnTo>
                    <a:pt x="295" y="165"/>
                  </a:lnTo>
                  <a:lnTo>
                    <a:pt x="261" y="205"/>
                  </a:lnTo>
                  <a:lnTo>
                    <a:pt x="232" y="240"/>
                  </a:lnTo>
                  <a:lnTo>
                    <a:pt x="169" y="320"/>
                  </a:lnTo>
                  <a:lnTo>
                    <a:pt x="151" y="342"/>
                  </a:lnTo>
                  <a:lnTo>
                    <a:pt x="130" y="372"/>
                  </a:lnTo>
                  <a:lnTo>
                    <a:pt x="126" y="382"/>
                  </a:lnTo>
                  <a:lnTo>
                    <a:pt x="126" y="390"/>
                  </a:lnTo>
                  <a:lnTo>
                    <a:pt x="128" y="393"/>
                  </a:lnTo>
                  <a:lnTo>
                    <a:pt x="134" y="399"/>
                  </a:lnTo>
                  <a:lnTo>
                    <a:pt x="144" y="407"/>
                  </a:lnTo>
                  <a:lnTo>
                    <a:pt x="153" y="417"/>
                  </a:lnTo>
                  <a:lnTo>
                    <a:pt x="153" y="420"/>
                  </a:lnTo>
                  <a:lnTo>
                    <a:pt x="142" y="436"/>
                  </a:lnTo>
                  <a:close/>
                </a:path>
              </a:pathLst>
            </a:custGeom>
            <a:solidFill>
              <a:srgbClr val="408000"/>
            </a:solidFill>
            <a:ln w="9525">
              <a:noFill/>
              <a:round/>
              <a:headEnd/>
              <a:tailEnd/>
            </a:ln>
          </p:spPr>
          <p:txBody>
            <a:bodyPr/>
            <a:lstStyle/>
            <a:p>
              <a:endParaRPr lang="ja-JP" altLang="en-US"/>
            </a:p>
          </p:txBody>
        </p:sp>
        <p:sp>
          <p:nvSpPr>
            <p:cNvPr id="1107" name="Freeform 83"/>
            <p:cNvSpPr>
              <a:spLocks/>
            </p:cNvSpPr>
            <p:nvPr/>
          </p:nvSpPr>
          <p:spPr bwMode="auto">
            <a:xfrm>
              <a:off x="3796" y="1638"/>
              <a:ext cx="388" cy="300"/>
            </a:xfrm>
            <a:custGeom>
              <a:avLst/>
              <a:gdLst/>
              <a:ahLst/>
              <a:cxnLst>
                <a:cxn ang="0">
                  <a:pos x="336" y="221"/>
                </a:cxn>
                <a:cxn ang="0">
                  <a:pos x="307" y="236"/>
                </a:cxn>
                <a:cxn ang="0">
                  <a:pos x="303" y="202"/>
                </a:cxn>
                <a:cxn ang="0">
                  <a:pos x="290" y="169"/>
                </a:cxn>
                <a:cxn ang="0">
                  <a:pos x="261" y="152"/>
                </a:cxn>
                <a:cxn ang="0">
                  <a:pos x="225" y="162"/>
                </a:cxn>
                <a:cxn ang="0">
                  <a:pos x="148" y="204"/>
                </a:cxn>
                <a:cxn ang="0">
                  <a:pos x="104" y="231"/>
                </a:cxn>
                <a:cxn ang="0">
                  <a:pos x="94" y="244"/>
                </a:cxn>
                <a:cxn ang="0">
                  <a:pos x="98" y="258"/>
                </a:cxn>
                <a:cxn ang="0">
                  <a:pos x="111" y="284"/>
                </a:cxn>
                <a:cxn ang="0">
                  <a:pos x="92" y="300"/>
                </a:cxn>
                <a:cxn ang="0">
                  <a:pos x="67" y="256"/>
                </a:cxn>
                <a:cxn ang="0">
                  <a:pos x="31" y="190"/>
                </a:cxn>
                <a:cxn ang="0">
                  <a:pos x="10" y="154"/>
                </a:cxn>
                <a:cxn ang="0">
                  <a:pos x="2" y="135"/>
                </a:cxn>
                <a:cxn ang="0">
                  <a:pos x="23" y="127"/>
                </a:cxn>
                <a:cxn ang="0">
                  <a:pos x="38" y="148"/>
                </a:cxn>
                <a:cxn ang="0">
                  <a:pos x="46" y="158"/>
                </a:cxn>
                <a:cxn ang="0">
                  <a:pos x="63" y="156"/>
                </a:cxn>
                <a:cxn ang="0">
                  <a:pos x="142" y="115"/>
                </a:cxn>
                <a:cxn ang="0">
                  <a:pos x="207" y="81"/>
                </a:cxn>
                <a:cxn ang="0">
                  <a:pos x="238" y="60"/>
                </a:cxn>
                <a:cxn ang="0">
                  <a:pos x="248" y="46"/>
                </a:cxn>
                <a:cxn ang="0">
                  <a:pos x="242" y="29"/>
                </a:cxn>
                <a:cxn ang="0">
                  <a:pos x="234" y="8"/>
                </a:cxn>
                <a:cxn ang="0">
                  <a:pos x="255" y="0"/>
                </a:cxn>
                <a:cxn ang="0">
                  <a:pos x="338" y="94"/>
                </a:cxn>
                <a:cxn ang="0">
                  <a:pos x="282" y="133"/>
                </a:cxn>
                <a:cxn ang="0">
                  <a:pos x="351" y="148"/>
                </a:cxn>
                <a:cxn ang="0">
                  <a:pos x="380" y="175"/>
                </a:cxn>
                <a:cxn ang="0">
                  <a:pos x="388" y="196"/>
                </a:cxn>
              </a:cxnLst>
              <a:rect l="0" t="0" r="r" b="b"/>
              <a:pathLst>
                <a:path w="388" h="300">
                  <a:moveTo>
                    <a:pt x="388" y="196"/>
                  </a:moveTo>
                  <a:lnTo>
                    <a:pt x="336" y="221"/>
                  </a:lnTo>
                  <a:lnTo>
                    <a:pt x="323" y="229"/>
                  </a:lnTo>
                  <a:lnTo>
                    <a:pt x="307" y="236"/>
                  </a:lnTo>
                  <a:lnTo>
                    <a:pt x="298" y="225"/>
                  </a:lnTo>
                  <a:lnTo>
                    <a:pt x="303" y="202"/>
                  </a:lnTo>
                  <a:lnTo>
                    <a:pt x="298" y="179"/>
                  </a:lnTo>
                  <a:lnTo>
                    <a:pt x="290" y="169"/>
                  </a:lnTo>
                  <a:lnTo>
                    <a:pt x="282" y="162"/>
                  </a:lnTo>
                  <a:lnTo>
                    <a:pt x="261" y="152"/>
                  </a:lnTo>
                  <a:lnTo>
                    <a:pt x="246" y="154"/>
                  </a:lnTo>
                  <a:lnTo>
                    <a:pt x="225" y="162"/>
                  </a:lnTo>
                  <a:lnTo>
                    <a:pt x="159" y="198"/>
                  </a:lnTo>
                  <a:lnTo>
                    <a:pt x="148" y="204"/>
                  </a:lnTo>
                  <a:lnTo>
                    <a:pt x="134" y="211"/>
                  </a:lnTo>
                  <a:lnTo>
                    <a:pt x="104" y="231"/>
                  </a:lnTo>
                  <a:lnTo>
                    <a:pt x="96" y="236"/>
                  </a:lnTo>
                  <a:lnTo>
                    <a:pt x="94" y="244"/>
                  </a:lnTo>
                  <a:lnTo>
                    <a:pt x="96" y="250"/>
                  </a:lnTo>
                  <a:lnTo>
                    <a:pt x="98" y="258"/>
                  </a:lnTo>
                  <a:lnTo>
                    <a:pt x="104" y="269"/>
                  </a:lnTo>
                  <a:lnTo>
                    <a:pt x="111" y="284"/>
                  </a:lnTo>
                  <a:lnTo>
                    <a:pt x="109" y="290"/>
                  </a:lnTo>
                  <a:lnTo>
                    <a:pt x="92" y="300"/>
                  </a:lnTo>
                  <a:lnTo>
                    <a:pt x="88" y="298"/>
                  </a:lnTo>
                  <a:lnTo>
                    <a:pt x="67" y="256"/>
                  </a:lnTo>
                  <a:lnTo>
                    <a:pt x="44" y="215"/>
                  </a:lnTo>
                  <a:lnTo>
                    <a:pt x="31" y="190"/>
                  </a:lnTo>
                  <a:lnTo>
                    <a:pt x="19" y="171"/>
                  </a:lnTo>
                  <a:lnTo>
                    <a:pt x="10" y="154"/>
                  </a:lnTo>
                  <a:lnTo>
                    <a:pt x="0" y="138"/>
                  </a:lnTo>
                  <a:lnTo>
                    <a:pt x="2" y="135"/>
                  </a:lnTo>
                  <a:lnTo>
                    <a:pt x="19" y="125"/>
                  </a:lnTo>
                  <a:lnTo>
                    <a:pt x="23" y="127"/>
                  </a:lnTo>
                  <a:lnTo>
                    <a:pt x="31" y="138"/>
                  </a:lnTo>
                  <a:lnTo>
                    <a:pt x="38" y="148"/>
                  </a:lnTo>
                  <a:lnTo>
                    <a:pt x="42" y="154"/>
                  </a:lnTo>
                  <a:lnTo>
                    <a:pt x="46" y="158"/>
                  </a:lnTo>
                  <a:lnTo>
                    <a:pt x="54" y="160"/>
                  </a:lnTo>
                  <a:lnTo>
                    <a:pt x="63" y="156"/>
                  </a:lnTo>
                  <a:lnTo>
                    <a:pt x="102" y="137"/>
                  </a:lnTo>
                  <a:lnTo>
                    <a:pt x="142" y="115"/>
                  </a:lnTo>
                  <a:lnTo>
                    <a:pt x="182" y="94"/>
                  </a:lnTo>
                  <a:lnTo>
                    <a:pt x="207" y="81"/>
                  </a:lnTo>
                  <a:lnTo>
                    <a:pt x="227" y="69"/>
                  </a:lnTo>
                  <a:lnTo>
                    <a:pt x="238" y="60"/>
                  </a:lnTo>
                  <a:lnTo>
                    <a:pt x="246" y="54"/>
                  </a:lnTo>
                  <a:lnTo>
                    <a:pt x="248" y="46"/>
                  </a:lnTo>
                  <a:lnTo>
                    <a:pt x="246" y="39"/>
                  </a:lnTo>
                  <a:lnTo>
                    <a:pt x="242" y="29"/>
                  </a:lnTo>
                  <a:lnTo>
                    <a:pt x="234" y="12"/>
                  </a:lnTo>
                  <a:lnTo>
                    <a:pt x="234" y="8"/>
                  </a:lnTo>
                  <a:lnTo>
                    <a:pt x="252" y="0"/>
                  </a:lnTo>
                  <a:lnTo>
                    <a:pt x="255" y="0"/>
                  </a:lnTo>
                  <a:lnTo>
                    <a:pt x="292" y="48"/>
                  </a:lnTo>
                  <a:lnTo>
                    <a:pt x="338" y="94"/>
                  </a:lnTo>
                  <a:lnTo>
                    <a:pt x="338" y="102"/>
                  </a:lnTo>
                  <a:lnTo>
                    <a:pt x="282" y="133"/>
                  </a:lnTo>
                  <a:lnTo>
                    <a:pt x="315" y="140"/>
                  </a:lnTo>
                  <a:lnTo>
                    <a:pt x="351" y="148"/>
                  </a:lnTo>
                  <a:lnTo>
                    <a:pt x="367" y="158"/>
                  </a:lnTo>
                  <a:lnTo>
                    <a:pt x="380" y="175"/>
                  </a:lnTo>
                  <a:lnTo>
                    <a:pt x="386" y="185"/>
                  </a:lnTo>
                  <a:lnTo>
                    <a:pt x="388" y="196"/>
                  </a:lnTo>
                  <a:close/>
                </a:path>
              </a:pathLst>
            </a:custGeom>
            <a:solidFill>
              <a:srgbClr val="408000"/>
            </a:solidFill>
            <a:ln w="9525">
              <a:noFill/>
              <a:round/>
              <a:headEnd/>
              <a:tailEnd/>
            </a:ln>
          </p:spPr>
          <p:txBody>
            <a:bodyPr/>
            <a:lstStyle/>
            <a:p>
              <a:endParaRPr lang="ja-JP" altLang="en-US"/>
            </a:p>
          </p:txBody>
        </p:sp>
        <p:sp>
          <p:nvSpPr>
            <p:cNvPr id="1108" name="Freeform 84"/>
            <p:cNvSpPr>
              <a:spLocks noEditPoints="1"/>
            </p:cNvSpPr>
            <p:nvPr/>
          </p:nvSpPr>
          <p:spPr bwMode="auto">
            <a:xfrm>
              <a:off x="3877" y="2335"/>
              <a:ext cx="345" cy="284"/>
            </a:xfrm>
            <a:custGeom>
              <a:avLst/>
              <a:gdLst/>
              <a:ahLst/>
              <a:cxnLst>
                <a:cxn ang="0">
                  <a:pos x="0" y="259"/>
                </a:cxn>
                <a:cxn ang="0">
                  <a:pos x="19" y="200"/>
                </a:cxn>
                <a:cxn ang="0">
                  <a:pos x="34" y="148"/>
                </a:cxn>
                <a:cxn ang="0">
                  <a:pos x="44" y="89"/>
                </a:cxn>
                <a:cxn ang="0">
                  <a:pos x="42" y="67"/>
                </a:cxn>
                <a:cxn ang="0">
                  <a:pos x="46" y="54"/>
                </a:cxn>
                <a:cxn ang="0">
                  <a:pos x="59" y="25"/>
                </a:cxn>
                <a:cxn ang="0">
                  <a:pos x="80" y="6"/>
                </a:cxn>
                <a:cxn ang="0">
                  <a:pos x="109" y="0"/>
                </a:cxn>
                <a:cxn ang="0">
                  <a:pos x="142" y="4"/>
                </a:cxn>
                <a:cxn ang="0">
                  <a:pos x="182" y="23"/>
                </a:cxn>
                <a:cxn ang="0">
                  <a:pos x="203" y="52"/>
                </a:cxn>
                <a:cxn ang="0">
                  <a:pos x="211" y="108"/>
                </a:cxn>
                <a:cxn ang="0">
                  <a:pos x="207" y="196"/>
                </a:cxn>
                <a:cxn ang="0">
                  <a:pos x="251" y="200"/>
                </a:cxn>
                <a:cxn ang="0">
                  <a:pos x="280" y="186"/>
                </a:cxn>
                <a:cxn ang="0">
                  <a:pos x="301" y="152"/>
                </a:cxn>
                <a:cxn ang="0">
                  <a:pos x="301" y="112"/>
                </a:cxn>
                <a:cxn ang="0">
                  <a:pos x="274" y="87"/>
                </a:cxn>
                <a:cxn ang="0">
                  <a:pos x="288" y="71"/>
                </a:cxn>
                <a:cxn ang="0">
                  <a:pos x="334" y="112"/>
                </a:cxn>
                <a:cxn ang="0">
                  <a:pos x="345" y="156"/>
                </a:cxn>
                <a:cxn ang="0">
                  <a:pos x="343" y="185"/>
                </a:cxn>
                <a:cxn ang="0">
                  <a:pos x="332" y="227"/>
                </a:cxn>
                <a:cxn ang="0">
                  <a:pos x="303" y="267"/>
                </a:cxn>
                <a:cxn ang="0">
                  <a:pos x="270" y="283"/>
                </a:cxn>
                <a:cxn ang="0">
                  <a:pos x="232" y="283"/>
                </a:cxn>
                <a:cxn ang="0">
                  <a:pos x="194" y="275"/>
                </a:cxn>
                <a:cxn ang="0">
                  <a:pos x="153" y="261"/>
                </a:cxn>
                <a:cxn ang="0">
                  <a:pos x="124" y="254"/>
                </a:cxn>
                <a:cxn ang="0">
                  <a:pos x="94" y="246"/>
                </a:cxn>
                <a:cxn ang="0">
                  <a:pos x="63" y="238"/>
                </a:cxn>
                <a:cxn ang="0">
                  <a:pos x="44" y="236"/>
                </a:cxn>
                <a:cxn ang="0">
                  <a:pos x="30" y="250"/>
                </a:cxn>
                <a:cxn ang="0">
                  <a:pos x="21" y="269"/>
                </a:cxn>
                <a:cxn ang="0">
                  <a:pos x="105" y="169"/>
                </a:cxn>
                <a:cxn ang="0">
                  <a:pos x="182" y="165"/>
                </a:cxn>
                <a:cxn ang="0">
                  <a:pos x="178" y="127"/>
                </a:cxn>
                <a:cxn ang="0">
                  <a:pos x="171" y="104"/>
                </a:cxn>
                <a:cxn ang="0">
                  <a:pos x="153" y="90"/>
                </a:cxn>
                <a:cxn ang="0">
                  <a:pos x="121" y="85"/>
                </a:cxn>
                <a:cxn ang="0">
                  <a:pos x="96" y="96"/>
                </a:cxn>
                <a:cxn ang="0">
                  <a:pos x="88" y="127"/>
                </a:cxn>
                <a:cxn ang="0">
                  <a:pos x="96" y="156"/>
                </a:cxn>
              </a:cxnLst>
              <a:rect l="0" t="0" r="r" b="b"/>
              <a:pathLst>
                <a:path w="345" h="284">
                  <a:moveTo>
                    <a:pt x="3" y="265"/>
                  </a:moveTo>
                  <a:lnTo>
                    <a:pt x="0" y="259"/>
                  </a:lnTo>
                  <a:lnTo>
                    <a:pt x="9" y="233"/>
                  </a:lnTo>
                  <a:lnTo>
                    <a:pt x="19" y="200"/>
                  </a:lnTo>
                  <a:lnTo>
                    <a:pt x="28" y="150"/>
                  </a:lnTo>
                  <a:lnTo>
                    <a:pt x="34" y="148"/>
                  </a:lnTo>
                  <a:lnTo>
                    <a:pt x="75" y="162"/>
                  </a:lnTo>
                  <a:lnTo>
                    <a:pt x="44" y="89"/>
                  </a:lnTo>
                  <a:lnTo>
                    <a:pt x="42" y="79"/>
                  </a:lnTo>
                  <a:lnTo>
                    <a:pt x="42" y="67"/>
                  </a:lnTo>
                  <a:lnTo>
                    <a:pt x="44" y="62"/>
                  </a:lnTo>
                  <a:lnTo>
                    <a:pt x="46" y="54"/>
                  </a:lnTo>
                  <a:lnTo>
                    <a:pt x="51" y="39"/>
                  </a:lnTo>
                  <a:lnTo>
                    <a:pt x="59" y="25"/>
                  </a:lnTo>
                  <a:lnTo>
                    <a:pt x="69" y="14"/>
                  </a:lnTo>
                  <a:lnTo>
                    <a:pt x="80" y="6"/>
                  </a:lnTo>
                  <a:lnTo>
                    <a:pt x="94" y="2"/>
                  </a:lnTo>
                  <a:lnTo>
                    <a:pt x="109" y="0"/>
                  </a:lnTo>
                  <a:lnTo>
                    <a:pt x="124" y="0"/>
                  </a:lnTo>
                  <a:lnTo>
                    <a:pt x="142" y="4"/>
                  </a:lnTo>
                  <a:lnTo>
                    <a:pt x="165" y="12"/>
                  </a:lnTo>
                  <a:lnTo>
                    <a:pt x="182" y="23"/>
                  </a:lnTo>
                  <a:lnTo>
                    <a:pt x="196" y="37"/>
                  </a:lnTo>
                  <a:lnTo>
                    <a:pt x="203" y="52"/>
                  </a:lnTo>
                  <a:lnTo>
                    <a:pt x="209" y="75"/>
                  </a:lnTo>
                  <a:lnTo>
                    <a:pt x="211" y="108"/>
                  </a:lnTo>
                  <a:lnTo>
                    <a:pt x="211" y="148"/>
                  </a:lnTo>
                  <a:lnTo>
                    <a:pt x="207" y="196"/>
                  </a:lnTo>
                  <a:lnTo>
                    <a:pt x="230" y="200"/>
                  </a:lnTo>
                  <a:lnTo>
                    <a:pt x="251" y="200"/>
                  </a:lnTo>
                  <a:lnTo>
                    <a:pt x="267" y="196"/>
                  </a:lnTo>
                  <a:lnTo>
                    <a:pt x="280" y="186"/>
                  </a:lnTo>
                  <a:lnTo>
                    <a:pt x="293" y="173"/>
                  </a:lnTo>
                  <a:lnTo>
                    <a:pt x="301" y="152"/>
                  </a:lnTo>
                  <a:lnTo>
                    <a:pt x="305" y="131"/>
                  </a:lnTo>
                  <a:lnTo>
                    <a:pt x="301" y="112"/>
                  </a:lnTo>
                  <a:lnTo>
                    <a:pt x="274" y="92"/>
                  </a:lnTo>
                  <a:lnTo>
                    <a:pt x="274" y="87"/>
                  </a:lnTo>
                  <a:lnTo>
                    <a:pt x="282" y="73"/>
                  </a:lnTo>
                  <a:lnTo>
                    <a:pt x="288" y="71"/>
                  </a:lnTo>
                  <a:lnTo>
                    <a:pt x="322" y="83"/>
                  </a:lnTo>
                  <a:lnTo>
                    <a:pt x="334" y="112"/>
                  </a:lnTo>
                  <a:lnTo>
                    <a:pt x="341" y="137"/>
                  </a:lnTo>
                  <a:lnTo>
                    <a:pt x="345" y="156"/>
                  </a:lnTo>
                  <a:lnTo>
                    <a:pt x="345" y="171"/>
                  </a:lnTo>
                  <a:lnTo>
                    <a:pt x="343" y="185"/>
                  </a:lnTo>
                  <a:lnTo>
                    <a:pt x="341" y="200"/>
                  </a:lnTo>
                  <a:lnTo>
                    <a:pt x="332" y="227"/>
                  </a:lnTo>
                  <a:lnTo>
                    <a:pt x="318" y="250"/>
                  </a:lnTo>
                  <a:lnTo>
                    <a:pt x="303" y="267"/>
                  </a:lnTo>
                  <a:lnTo>
                    <a:pt x="286" y="279"/>
                  </a:lnTo>
                  <a:lnTo>
                    <a:pt x="270" y="283"/>
                  </a:lnTo>
                  <a:lnTo>
                    <a:pt x="253" y="284"/>
                  </a:lnTo>
                  <a:lnTo>
                    <a:pt x="232" y="283"/>
                  </a:lnTo>
                  <a:lnTo>
                    <a:pt x="209" y="279"/>
                  </a:lnTo>
                  <a:lnTo>
                    <a:pt x="194" y="275"/>
                  </a:lnTo>
                  <a:lnTo>
                    <a:pt x="172" y="267"/>
                  </a:lnTo>
                  <a:lnTo>
                    <a:pt x="153" y="261"/>
                  </a:lnTo>
                  <a:lnTo>
                    <a:pt x="136" y="258"/>
                  </a:lnTo>
                  <a:lnTo>
                    <a:pt x="124" y="254"/>
                  </a:lnTo>
                  <a:lnTo>
                    <a:pt x="115" y="252"/>
                  </a:lnTo>
                  <a:lnTo>
                    <a:pt x="94" y="246"/>
                  </a:lnTo>
                  <a:lnTo>
                    <a:pt x="76" y="242"/>
                  </a:lnTo>
                  <a:lnTo>
                    <a:pt x="63" y="238"/>
                  </a:lnTo>
                  <a:lnTo>
                    <a:pt x="55" y="236"/>
                  </a:lnTo>
                  <a:lnTo>
                    <a:pt x="44" y="236"/>
                  </a:lnTo>
                  <a:lnTo>
                    <a:pt x="36" y="240"/>
                  </a:lnTo>
                  <a:lnTo>
                    <a:pt x="30" y="250"/>
                  </a:lnTo>
                  <a:lnTo>
                    <a:pt x="25" y="267"/>
                  </a:lnTo>
                  <a:lnTo>
                    <a:pt x="21" y="269"/>
                  </a:lnTo>
                  <a:lnTo>
                    <a:pt x="3" y="265"/>
                  </a:lnTo>
                  <a:close/>
                  <a:moveTo>
                    <a:pt x="105" y="169"/>
                  </a:moveTo>
                  <a:lnTo>
                    <a:pt x="182" y="190"/>
                  </a:lnTo>
                  <a:lnTo>
                    <a:pt x="182" y="165"/>
                  </a:lnTo>
                  <a:lnTo>
                    <a:pt x="180" y="144"/>
                  </a:lnTo>
                  <a:lnTo>
                    <a:pt x="178" y="127"/>
                  </a:lnTo>
                  <a:lnTo>
                    <a:pt x="176" y="114"/>
                  </a:lnTo>
                  <a:lnTo>
                    <a:pt x="171" y="104"/>
                  </a:lnTo>
                  <a:lnTo>
                    <a:pt x="163" y="96"/>
                  </a:lnTo>
                  <a:lnTo>
                    <a:pt x="153" y="90"/>
                  </a:lnTo>
                  <a:lnTo>
                    <a:pt x="140" y="87"/>
                  </a:lnTo>
                  <a:lnTo>
                    <a:pt x="121" y="85"/>
                  </a:lnTo>
                  <a:lnTo>
                    <a:pt x="107" y="87"/>
                  </a:lnTo>
                  <a:lnTo>
                    <a:pt x="96" y="96"/>
                  </a:lnTo>
                  <a:lnTo>
                    <a:pt x="90" y="112"/>
                  </a:lnTo>
                  <a:lnTo>
                    <a:pt x="88" y="127"/>
                  </a:lnTo>
                  <a:lnTo>
                    <a:pt x="90" y="142"/>
                  </a:lnTo>
                  <a:lnTo>
                    <a:pt x="96" y="156"/>
                  </a:lnTo>
                  <a:lnTo>
                    <a:pt x="105" y="169"/>
                  </a:lnTo>
                  <a:close/>
                </a:path>
              </a:pathLst>
            </a:custGeom>
            <a:solidFill>
              <a:srgbClr val="408000"/>
            </a:solidFill>
            <a:ln w="9525">
              <a:noFill/>
              <a:round/>
              <a:headEnd/>
              <a:tailEnd/>
            </a:ln>
          </p:spPr>
          <p:txBody>
            <a:bodyPr/>
            <a:lstStyle/>
            <a:p>
              <a:endParaRPr lang="ja-JP" altLang="en-US"/>
            </a:p>
          </p:txBody>
        </p:sp>
        <p:sp>
          <p:nvSpPr>
            <p:cNvPr id="1109" name="Freeform 85"/>
            <p:cNvSpPr>
              <a:spLocks/>
            </p:cNvSpPr>
            <p:nvPr/>
          </p:nvSpPr>
          <p:spPr bwMode="auto">
            <a:xfrm>
              <a:off x="3460" y="2948"/>
              <a:ext cx="413" cy="461"/>
            </a:xfrm>
            <a:custGeom>
              <a:avLst/>
              <a:gdLst/>
              <a:ahLst/>
              <a:cxnLst>
                <a:cxn ang="0">
                  <a:pos x="0" y="109"/>
                </a:cxn>
                <a:cxn ang="0">
                  <a:pos x="0" y="103"/>
                </a:cxn>
                <a:cxn ang="0">
                  <a:pos x="13" y="94"/>
                </a:cxn>
                <a:cxn ang="0">
                  <a:pos x="31" y="82"/>
                </a:cxn>
                <a:cxn ang="0">
                  <a:pos x="52" y="69"/>
                </a:cxn>
                <a:cxn ang="0">
                  <a:pos x="73" y="54"/>
                </a:cxn>
                <a:cxn ang="0">
                  <a:pos x="94" y="36"/>
                </a:cxn>
                <a:cxn ang="0">
                  <a:pos x="113" y="23"/>
                </a:cxn>
                <a:cxn ang="0">
                  <a:pos x="129" y="9"/>
                </a:cxn>
                <a:cxn ang="0">
                  <a:pos x="142" y="0"/>
                </a:cxn>
                <a:cxn ang="0">
                  <a:pos x="146" y="0"/>
                </a:cxn>
                <a:cxn ang="0">
                  <a:pos x="157" y="15"/>
                </a:cxn>
                <a:cxn ang="0">
                  <a:pos x="157" y="19"/>
                </a:cxn>
                <a:cxn ang="0">
                  <a:pos x="146" y="29"/>
                </a:cxn>
                <a:cxn ang="0">
                  <a:pos x="138" y="36"/>
                </a:cxn>
                <a:cxn ang="0">
                  <a:pos x="132" y="42"/>
                </a:cxn>
                <a:cxn ang="0">
                  <a:pos x="129" y="46"/>
                </a:cxn>
                <a:cxn ang="0">
                  <a:pos x="129" y="54"/>
                </a:cxn>
                <a:cxn ang="0">
                  <a:pos x="132" y="63"/>
                </a:cxn>
                <a:cxn ang="0">
                  <a:pos x="146" y="84"/>
                </a:cxn>
                <a:cxn ang="0">
                  <a:pos x="165" y="111"/>
                </a:cxn>
                <a:cxn ang="0">
                  <a:pos x="190" y="144"/>
                </a:cxn>
                <a:cxn ang="0">
                  <a:pos x="219" y="182"/>
                </a:cxn>
                <a:cxn ang="0">
                  <a:pos x="282" y="269"/>
                </a:cxn>
                <a:cxn ang="0">
                  <a:pos x="301" y="294"/>
                </a:cxn>
                <a:cxn ang="0">
                  <a:pos x="319" y="317"/>
                </a:cxn>
                <a:cxn ang="0">
                  <a:pos x="336" y="336"/>
                </a:cxn>
                <a:cxn ang="0">
                  <a:pos x="349" y="353"/>
                </a:cxn>
                <a:cxn ang="0">
                  <a:pos x="357" y="361"/>
                </a:cxn>
                <a:cxn ang="0">
                  <a:pos x="365" y="363"/>
                </a:cxn>
                <a:cxn ang="0">
                  <a:pos x="369" y="361"/>
                </a:cxn>
                <a:cxn ang="0">
                  <a:pos x="376" y="357"/>
                </a:cxn>
                <a:cxn ang="0">
                  <a:pos x="396" y="343"/>
                </a:cxn>
                <a:cxn ang="0">
                  <a:pos x="401" y="345"/>
                </a:cxn>
                <a:cxn ang="0">
                  <a:pos x="413" y="359"/>
                </a:cxn>
                <a:cxn ang="0">
                  <a:pos x="411" y="363"/>
                </a:cxn>
                <a:cxn ang="0">
                  <a:pos x="369" y="409"/>
                </a:cxn>
                <a:cxn ang="0">
                  <a:pos x="328" y="459"/>
                </a:cxn>
                <a:cxn ang="0">
                  <a:pos x="321" y="461"/>
                </a:cxn>
                <a:cxn ang="0">
                  <a:pos x="317" y="457"/>
                </a:cxn>
                <a:cxn ang="0">
                  <a:pos x="313" y="451"/>
                </a:cxn>
                <a:cxn ang="0">
                  <a:pos x="301" y="434"/>
                </a:cxn>
                <a:cxn ang="0">
                  <a:pos x="255" y="368"/>
                </a:cxn>
                <a:cxn ang="0">
                  <a:pos x="203" y="295"/>
                </a:cxn>
                <a:cxn ang="0">
                  <a:pos x="154" y="230"/>
                </a:cxn>
                <a:cxn ang="0">
                  <a:pos x="125" y="192"/>
                </a:cxn>
                <a:cxn ang="0">
                  <a:pos x="100" y="159"/>
                </a:cxn>
                <a:cxn ang="0">
                  <a:pos x="81" y="134"/>
                </a:cxn>
                <a:cxn ang="0">
                  <a:pos x="65" y="113"/>
                </a:cxn>
                <a:cxn ang="0">
                  <a:pos x="58" y="107"/>
                </a:cxn>
                <a:cxn ang="0">
                  <a:pos x="50" y="105"/>
                </a:cxn>
                <a:cxn ang="0">
                  <a:pos x="36" y="111"/>
                </a:cxn>
                <a:cxn ang="0">
                  <a:pos x="27" y="117"/>
                </a:cxn>
                <a:cxn ang="0">
                  <a:pos x="15" y="125"/>
                </a:cxn>
                <a:cxn ang="0">
                  <a:pos x="11" y="125"/>
                </a:cxn>
                <a:cxn ang="0">
                  <a:pos x="0" y="109"/>
                </a:cxn>
              </a:cxnLst>
              <a:rect l="0" t="0" r="r" b="b"/>
              <a:pathLst>
                <a:path w="413" h="461">
                  <a:moveTo>
                    <a:pt x="0" y="109"/>
                  </a:moveTo>
                  <a:lnTo>
                    <a:pt x="0" y="103"/>
                  </a:lnTo>
                  <a:lnTo>
                    <a:pt x="13" y="94"/>
                  </a:lnTo>
                  <a:lnTo>
                    <a:pt x="31" y="82"/>
                  </a:lnTo>
                  <a:lnTo>
                    <a:pt x="52" y="69"/>
                  </a:lnTo>
                  <a:lnTo>
                    <a:pt x="73" y="54"/>
                  </a:lnTo>
                  <a:lnTo>
                    <a:pt x="94" y="36"/>
                  </a:lnTo>
                  <a:lnTo>
                    <a:pt x="113" y="23"/>
                  </a:lnTo>
                  <a:lnTo>
                    <a:pt x="129" y="9"/>
                  </a:lnTo>
                  <a:lnTo>
                    <a:pt x="142" y="0"/>
                  </a:lnTo>
                  <a:lnTo>
                    <a:pt x="146" y="0"/>
                  </a:lnTo>
                  <a:lnTo>
                    <a:pt x="157" y="15"/>
                  </a:lnTo>
                  <a:lnTo>
                    <a:pt x="157" y="19"/>
                  </a:lnTo>
                  <a:lnTo>
                    <a:pt x="146" y="29"/>
                  </a:lnTo>
                  <a:lnTo>
                    <a:pt x="138" y="36"/>
                  </a:lnTo>
                  <a:lnTo>
                    <a:pt x="132" y="42"/>
                  </a:lnTo>
                  <a:lnTo>
                    <a:pt x="129" y="46"/>
                  </a:lnTo>
                  <a:lnTo>
                    <a:pt x="129" y="54"/>
                  </a:lnTo>
                  <a:lnTo>
                    <a:pt x="132" y="63"/>
                  </a:lnTo>
                  <a:lnTo>
                    <a:pt x="146" y="84"/>
                  </a:lnTo>
                  <a:lnTo>
                    <a:pt x="165" y="111"/>
                  </a:lnTo>
                  <a:lnTo>
                    <a:pt x="190" y="144"/>
                  </a:lnTo>
                  <a:lnTo>
                    <a:pt x="219" y="182"/>
                  </a:lnTo>
                  <a:lnTo>
                    <a:pt x="282" y="269"/>
                  </a:lnTo>
                  <a:lnTo>
                    <a:pt x="301" y="294"/>
                  </a:lnTo>
                  <a:lnTo>
                    <a:pt x="319" y="317"/>
                  </a:lnTo>
                  <a:lnTo>
                    <a:pt x="336" y="336"/>
                  </a:lnTo>
                  <a:lnTo>
                    <a:pt x="349" y="353"/>
                  </a:lnTo>
                  <a:lnTo>
                    <a:pt x="357" y="361"/>
                  </a:lnTo>
                  <a:lnTo>
                    <a:pt x="365" y="363"/>
                  </a:lnTo>
                  <a:lnTo>
                    <a:pt x="369" y="361"/>
                  </a:lnTo>
                  <a:lnTo>
                    <a:pt x="376" y="357"/>
                  </a:lnTo>
                  <a:lnTo>
                    <a:pt x="396" y="343"/>
                  </a:lnTo>
                  <a:lnTo>
                    <a:pt x="401" y="345"/>
                  </a:lnTo>
                  <a:lnTo>
                    <a:pt x="413" y="359"/>
                  </a:lnTo>
                  <a:lnTo>
                    <a:pt x="411" y="363"/>
                  </a:lnTo>
                  <a:lnTo>
                    <a:pt x="369" y="409"/>
                  </a:lnTo>
                  <a:lnTo>
                    <a:pt x="328" y="459"/>
                  </a:lnTo>
                  <a:lnTo>
                    <a:pt x="321" y="461"/>
                  </a:lnTo>
                  <a:lnTo>
                    <a:pt x="317" y="457"/>
                  </a:lnTo>
                  <a:lnTo>
                    <a:pt x="313" y="451"/>
                  </a:lnTo>
                  <a:lnTo>
                    <a:pt x="301" y="434"/>
                  </a:lnTo>
                  <a:lnTo>
                    <a:pt x="255" y="368"/>
                  </a:lnTo>
                  <a:lnTo>
                    <a:pt x="203" y="295"/>
                  </a:lnTo>
                  <a:lnTo>
                    <a:pt x="154" y="230"/>
                  </a:lnTo>
                  <a:lnTo>
                    <a:pt x="125" y="192"/>
                  </a:lnTo>
                  <a:lnTo>
                    <a:pt x="100" y="159"/>
                  </a:lnTo>
                  <a:lnTo>
                    <a:pt x="81" y="134"/>
                  </a:lnTo>
                  <a:lnTo>
                    <a:pt x="65" y="113"/>
                  </a:lnTo>
                  <a:lnTo>
                    <a:pt x="58" y="107"/>
                  </a:lnTo>
                  <a:lnTo>
                    <a:pt x="50" y="105"/>
                  </a:lnTo>
                  <a:lnTo>
                    <a:pt x="36" y="111"/>
                  </a:lnTo>
                  <a:lnTo>
                    <a:pt x="27" y="117"/>
                  </a:lnTo>
                  <a:lnTo>
                    <a:pt x="15" y="125"/>
                  </a:lnTo>
                  <a:lnTo>
                    <a:pt x="11" y="125"/>
                  </a:lnTo>
                  <a:lnTo>
                    <a:pt x="0" y="109"/>
                  </a:lnTo>
                  <a:close/>
                </a:path>
              </a:pathLst>
            </a:custGeom>
            <a:solidFill>
              <a:srgbClr val="408000"/>
            </a:solidFill>
            <a:ln w="9525">
              <a:noFill/>
              <a:round/>
              <a:headEnd/>
              <a:tailEnd/>
            </a:ln>
          </p:spPr>
          <p:txBody>
            <a:bodyPr/>
            <a:lstStyle/>
            <a:p>
              <a:endParaRPr lang="ja-JP" altLang="en-US"/>
            </a:p>
          </p:txBody>
        </p:sp>
        <p:sp>
          <p:nvSpPr>
            <p:cNvPr id="1110" name="Freeform 86"/>
            <p:cNvSpPr>
              <a:spLocks/>
            </p:cNvSpPr>
            <p:nvPr/>
          </p:nvSpPr>
          <p:spPr bwMode="auto">
            <a:xfrm>
              <a:off x="1872" y="1894"/>
              <a:ext cx="102" cy="99"/>
            </a:xfrm>
            <a:custGeom>
              <a:avLst/>
              <a:gdLst/>
              <a:ahLst/>
              <a:cxnLst>
                <a:cxn ang="0">
                  <a:pos x="8" y="21"/>
                </a:cxn>
                <a:cxn ang="0">
                  <a:pos x="21" y="7"/>
                </a:cxn>
                <a:cxn ang="0">
                  <a:pos x="40" y="0"/>
                </a:cxn>
                <a:cxn ang="0">
                  <a:pos x="59" y="0"/>
                </a:cxn>
                <a:cxn ang="0">
                  <a:pos x="79" y="7"/>
                </a:cxn>
                <a:cxn ang="0">
                  <a:pos x="92" y="21"/>
                </a:cxn>
                <a:cxn ang="0">
                  <a:pos x="100" y="40"/>
                </a:cxn>
                <a:cxn ang="0">
                  <a:pos x="102" y="59"/>
                </a:cxn>
                <a:cxn ang="0">
                  <a:pos x="94" y="78"/>
                </a:cxn>
                <a:cxn ang="0">
                  <a:pos x="80" y="92"/>
                </a:cxn>
                <a:cxn ang="0">
                  <a:pos x="61" y="99"/>
                </a:cxn>
                <a:cxn ang="0">
                  <a:pos x="42" y="99"/>
                </a:cxn>
                <a:cxn ang="0">
                  <a:pos x="23" y="92"/>
                </a:cxn>
                <a:cxn ang="0">
                  <a:pos x="9" y="78"/>
                </a:cxn>
                <a:cxn ang="0">
                  <a:pos x="2" y="59"/>
                </a:cxn>
                <a:cxn ang="0">
                  <a:pos x="0" y="40"/>
                </a:cxn>
                <a:cxn ang="0">
                  <a:pos x="8" y="21"/>
                </a:cxn>
              </a:cxnLst>
              <a:rect l="0" t="0" r="r" b="b"/>
              <a:pathLst>
                <a:path w="102" h="99">
                  <a:moveTo>
                    <a:pt x="8" y="21"/>
                  </a:moveTo>
                  <a:lnTo>
                    <a:pt x="21" y="7"/>
                  </a:lnTo>
                  <a:lnTo>
                    <a:pt x="40" y="0"/>
                  </a:lnTo>
                  <a:lnTo>
                    <a:pt x="59" y="0"/>
                  </a:lnTo>
                  <a:lnTo>
                    <a:pt x="79" y="7"/>
                  </a:lnTo>
                  <a:lnTo>
                    <a:pt x="92" y="21"/>
                  </a:lnTo>
                  <a:lnTo>
                    <a:pt x="100" y="40"/>
                  </a:lnTo>
                  <a:lnTo>
                    <a:pt x="102" y="59"/>
                  </a:lnTo>
                  <a:lnTo>
                    <a:pt x="94" y="78"/>
                  </a:lnTo>
                  <a:lnTo>
                    <a:pt x="80" y="92"/>
                  </a:lnTo>
                  <a:lnTo>
                    <a:pt x="61" y="99"/>
                  </a:lnTo>
                  <a:lnTo>
                    <a:pt x="42" y="99"/>
                  </a:lnTo>
                  <a:lnTo>
                    <a:pt x="23" y="92"/>
                  </a:lnTo>
                  <a:lnTo>
                    <a:pt x="9" y="78"/>
                  </a:lnTo>
                  <a:lnTo>
                    <a:pt x="2" y="59"/>
                  </a:lnTo>
                  <a:lnTo>
                    <a:pt x="0" y="40"/>
                  </a:lnTo>
                  <a:lnTo>
                    <a:pt x="8" y="21"/>
                  </a:lnTo>
                  <a:close/>
                </a:path>
              </a:pathLst>
            </a:custGeom>
            <a:solidFill>
              <a:srgbClr val="408000"/>
            </a:solidFill>
            <a:ln w="9525">
              <a:noFill/>
              <a:round/>
              <a:headEnd/>
              <a:tailEnd/>
            </a:ln>
          </p:spPr>
          <p:txBody>
            <a:bodyPr/>
            <a:lstStyle/>
            <a:p>
              <a:endParaRPr lang="ja-JP" altLang="en-US"/>
            </a:p>
          </p:txBody>
        </p:sp>
        <p:sp>
          <p:nvSpPr>
            <p:cNvPr id="1111" name="Freeform 87"/>
            <p:cNvSpPr>
              <a:spLocks/>
            </p:cNvSpPr>
            <p:nvPr/>
          </p:nvSpPr>
          <p:spPr bwMode="auto">
            <a:xfrm>
              <a:off x="1668" y="1805"/>
              <a:ext cx="102" cy="98"/>
            </a:xfrm>
            <a:custGeom>
              <a:avLst/>
              <a:gdLst/>
              <a:ahLst/>
              <a:cxnLst>
                <a:cxn ang="0">
                  <a:pos x="8" y="21"/>
                </a:cxn>
                <a:cxn ang="0">
                  <a:pos x="21" y="8"/>
                </a:cxn>
                <a:cxn ang="0">
                  <a:pos x="41" y="0"/>
                </a:cxn>
                <a:cxn ang="0">
                  <a:pos x="60" y="0"/>
                </a:cxn>
                <a:cxn ang="0">
                  <a:pos x="77" y="8"/>
                </a:cxn>
                <a:cxn ang="0">
                  <a:pos x="92" y="21"/>
                </a:cxn>
                <a:cxn ang="0">
                  <a:pos x="98" y="29"/>
                </a:cxn>
                <a:cxn ang="0">
                  <a:pos x="100" y="39"/>
                </a:cxn>
                <a:cxn ang="0">
                  <a:pos x="102" y="50"/>
                </a:cxn>
                <a:cxn ang="0">
                  <a:pos x="100" y="60"/>
                </a:cxn>
                <a:cxn ang="0">
                  <a:pos x="92" y="77"/>
                </a:cxn>
                <a:cxn ang="0">
                  <a:pos x="79" y="91"/>
                </a:cxn>
                <a:cxn ang="0">
                  <a:pos x="60" y="98"/>
                </a:cxn>
                <a:cxn ang="0">
                  <a:pos x="41" y="98"/>
                </a:cxn>
                <a:cxn ang="0">
                  <a:pos x="23" y="91"/>
                </a:cxn>
                <a:cxn ang="0">
                  <a:pos x="10" y="77"/>
                </a:cxn>
                <a:cxn ang="0">
                  <a:pos x="0" y="58"/>
                </a:cxn>
                <a:cxn ang="0">
                  <a:pos x="0" y="39"/>
                </a:cxn>
                <a:cxn ang="0">
                  <a:pos x="8" y="21"/>
                </a:cxn>
              </a:cxnLst>
              <a:rect l="0" t="0" r="r" b="b"/>
              <a:pathLst>
                <a:path w="102" h="98">
                  <a:moveTo>
                    <a:pt x="8" y="21"/>
                  </a:moveTo>
                  <a:lnTo>
                    <a:pt x="21" y="8"/>
                  </a:lnTo>
                  <a:lnTo>
                    <a:pt x="41" y="0"/>
                  </a:lnTo>
                  <a:lnTo>
                    <a:pt x="60" y="0"/>
                  </a:lnTo>
                  <a:lnTo>
                    <a:pt x="77" y="8"/>
                  </a:lnTo>
                  <a:lnTo>
                    <a:pt x="92" y="21"/>
                  </a:lnTo>
                  <a:lnTo>
                    <a:pt x="98" y="29"/>
                  </a:lnTo>
                  <a:lnTo>
                    <a:pt x="100" y="39"/>
                  </a:lnTo>
                  <a:lnTo>
                    <a:pt x="102" y="50"/>
                  </a:lnTo>
                  <a:lnTo>
                    <a:pt x="100" y="60"/>
                  </a:lnTo>
                  <a:lnTo>
                    <a:pt x="92" y="77"/>
                  </a:lnTo>
                  <a:lnTo>
                    <a:pt x="79" y="91"/>
                  </a:lnTo>
                  <a:lnTo>
                    <a:pt x="60" y="98"/>
                  </a:lnTo>
                  <a:lnTo>
                    <a:pt x="41" y="98"/>
                  </a:lnTo>
                  <a:lnTo>
                    <a:pt x="23" y="91"/>
                  </a:lnTo>
                  <a:lnTo>
                    <a:pt x="10" y="77"/>
                  </a:lnTo>
                  <a:lnTo>
                    <a:pt x="0" y="58"/>
                  </a:lnTo>
                  <a:lnTo>
                    <a:pt x="0" y="39"/>
                  </a:lnTo>
                  <a:lnTo>
                    <a:pt x="8" y="21"/>
                  </a:lnTo>
                  <a:close/>
                </a:path>
              </a:pathLst>
            </a:custGeom>
            <a:solidFill>
              <a:srgbClr val="408000"/>
            </a:solidFill>
            <a:ln w="9525">
              <a:noFill/>
              <a:round/>
              <a:headEnd/>
              <a:tailEnd/>
            </a:ln>
          </p:spPr>
          <p:txBody>
            <a:bodyPr/>
            <a:lstStyle/>
            <a:p>
              <a:endParaRPr lang="ja-JP" altLang="en-US"/>
            </a:p>
          </p:txBody>
        </p:sp>
        <p:sp>
          <p:nvSpPr>
            <p:cNvPr id="1112" name="Freeform 88"/>
            <p:cNvSpPr>
              <a:spLocks/>
            </p:cNvSpPr>
            <p:nvPr/>
          </p:nvSpPr>
          <p:spPr bwMode="auto">
            <a:xfrm>
              <a:off x="2104" y="2884"/>
              <a:ext cx="720" cy="1297"/>
            </a:xfrm>
            <a:custGeom>
              <a:avLst/>
              <a:gdLst/>
              <a:ahLst/>
              <a:cxnLst>
                <a:cxn ang="0">
                  <a:pos x="2" y="1080"/>
                </a:cxn>
                <a:cxn ang="0">
                  <a:pos x="19" y="1072"/>
                </a:cxn>
                <a:cxn ang="0">
                  <a:pos x="50" y="1055"/>
                </a:cxn>
                <a:cxn ang="0">
                  <a:pos x="115" y="1016"/>
                </a:cxn>
                <a:cxn ang="0">
                  <a:pos x="217" y="953"/>
                </a:cxn>
                <a:cxn ang="0">
                  <a:pos x="313" y="880"/>
                </a:cxn>
                <a:cxn ang="0">
                  <a:pos x="396" y="795"/>
                </a:cxn>
                <a:cxn ang="0">
                  <a:pos x="467" y="692"/>
                </a:cxn>
                <a:cxn ang="0">
                  <a:pos x="519" y="569"/>
                </a:cxn>
                <a:cxn ang="0">
                  <a:pos x="549" y="419"/>
                </a:cxn>
                <a:cxn ang="0">
                  <a:pos x="565" y="267"/>
                </a:cxn>
                <a:cxn ang="0">
                  <a:pos x="574" y="141"/>
                </a:cxn>
                <a:cxn ang="0">
                  <a:pos x="578" y="68"/>
                </a:cxn>
                <a:cxn ang="0">
                  <a:pos x="580" y="35"/>
                </a:cxn>
                <a:cxn ang="0">
                  <a:pos x="582" y="10"/>
                </a:cxn>
                <a:cxn ang="0">
                  <a:pos x="716" y="2"/>
                </a:cxn>
                <a:cxn ang="0">
                  <a:pos x="718" y="27"/>
                </a:cxn>
                <a:cxn ang="0">
                  <a:pos x="720" y="217"/>
                </a:cxn>
                <a:cxn ang="0">
                  <a:pos x="718" y="273"/>
                </a:cxn>
                <a:cxn ang="0">
                  <a:pos x="709" y="415"/>
                </a:cxn>
                <a:cxn ang="0">
                  <a:pos x="690" y="569"/>
                </a:cxn>
                <a:cxn ang="0">
                  <a:pos x="670" y="672"/>
                </a:cxn>
                <a:cxn ang="0">
                  <a:pos x="655" y="728"/>
                </a:cxn>
                <a:cxn ang="0">
                  <a:pos x="609" y="841"/>
                </a:cxn>
                <a:cxn ang="0">
                  <a:pos x="536" y="968"/>
                </a:cxn>
                <a:cxn ang="0">
                  <a:pos x="476" y="1043"/>
                </a:cxn>
                <a:cxn ang="0">
                  <a:pos x="340" y="1156"/>
                </a:cxn>
                <a:cxn ang="0">
                  <a:pos x="238" y="1229"/>
                </a:cxn>
                <a:cxn ang="0">
                  <a:pos x="179" y="1268"/>
                </a:cxn>
                <a:cxn ang="0">
                  <a:pos x="150" y="1285"/>
                </a:cxn>
                <a:cxn ang="0">
                  <a:pos x="135" y="1295"/>
                </a:cxn>
                <a:cxn ang="0">
                  <a:pos x="0" y="1081"/>
                </a:cxn>
              </a:cxnLst>
              <a:rect l="0" t="0" r="r" b="b"/>
              <a:pathLst>
                <a:path w="720" h="1297">
                  <a:moveTo>
                    <a:pt x="0" y="1081"/>
                  </a:moveTo>
                  <a:lnTo>
                    <a:pt x="2" y="1080"/>
                  </a:lnTo>
                  <a:lnTo>
                    <a:pt x="10" y="1078"/>
                  </a:lnTo>
                  <a:lnTo>
                    <a:pt x="19" y="1072"/>
                  </a:lnTo>
                  <a:lnTo>
                    <a:pt x="33" y="1064"/>
                  </a:lnTo>
                  <a:lnTo>
                    <a:pt x="50" y="1055"/>
                  </a:lnTo>
                  <a:lnTo>
                    <a:pt x="71" y="1043"/>
                  </a:lnTo>
                  <a:lnTo>
                    <a:pt x="115" y="1016"/>
                  </a:lnTo>
                  <a:lnTo>
                    <a:pt x="165" y="985"/>
                  </a:lnTo>
                  <a:lnTo>
                    <a:pt x="217" y="953"/>
                  </a:lnTo>
                  <a:lnTo>
                    <a:pt x="269" y="916"/>
                  </a:lnTo>
                  <a:lnTo>
                    <a:pt x="313" y="880"/>
                  </a:lnTo>
                  <a:lnTo>
                    <a:pt x="355" y="840"/>
                  </a:lnTo>
                  <a:lnTo>
                    <a:pt x="396" y="795"/>
                  </a:lnTo>
                  <a:lnTo>
                    <a:pt x="432" y="745"/>
                  </a:lnTo>
                  <a:lnTo>
                    <a:pt x="467" y="692"/>
                  </a:lnTo>
                  <a:lnTo>
                    <a:pt x="496" y="632"/>
                  </a:lnTo>
                  <a:lnTo>
                    <a:pt x="519" y="569"/>
                  </a:lnTo>
                  <a:lnTo>
                    <a:pt x="538" y="498"/>
                  </a:lnTo>
                  <a:lnTo>
                    <a:pt x="549" y="419"/>
                  </a:lnTo>
                  <a:lnTo>
                    <a:pt x="557" y="342"/>
                  </a:lnTo>
                  <a:lnTo>
                    <a:pt x="565" y="267"/>
                  </a:lnTo>
                  <a:lnTo>
                    <a:pt x="571" y="200"/>
                  </a:lnTo>
                  <a:lnTo>
                    <a:pt x="574" y="141"/>
                  </a:lnTo>
                  <a:lnTo>
                    <a:pt x="578" y="89"/>
                  </a:lnTo>
                  <a:lnTo>
                    <a:pt x="578" y="68"/>
                  </a:lnTo>
                  <a:lnTo>
                    <a:pt x="580" y="50"/>
                  </a:lnTo>
                  <a:lnTo>
                    <a:pt x="580" y="35"/>
                  </a:lnTo>
                  <a:lnTo>
                    <a:pt x="582" y="23"/>
                  </a:lnTo>
                  <a:lnTo>
                    <a:pt x="582" y="10"/>
                  </a:lnTo>
                  <a:lnTo>
                    <a:pt x="716" y="10"/>
                  </a:lnTo>
                  <a:lnTo>
                    <a:pt x="716" y="2"/>
                  </a:lnTo>
                  <a:lnTo>
                    <a:pt x="718" y="0"/>
                  </a:lnTo>
                  <a:lnTo>
                    <a:pt x="718" y="27"/>
                  </a:lnTo>
                  <a:lnTo>
                    <a:pt x="720" y="43"/>
                  </a:lnTo>
                  <a:lnTo>
                    <a:pt x="720" y="217"/>
                  </a:lnTo>
                  <a:lnTo>
                    <a:pt x="720" y="244"/>
                  </a:lnTo>
                  <a:lnTo>
                    <a:pt x="718" y="273"/>
                  </a:lnTo>
                  <a:lnTo>
                    <a:pt x="715" y="340"/>
                  </a:lnTo>
                  <a:lnTo>
                    <a:pt x="709" y="415"/>
                  </a:lnTo>
                  <a:lnTo>
                    <a:pt x="701" y="492"/>
                  </a:lnTo>
                  <a:lnTo>
                    <a:pt x="690" y="569"/>
                  </a:lnTo>
                  <a:lnTo>
                    <a:pt x="678" y="640"/>
                  </a:lnTo>
                  <a:lnTo>
                    <a:pt x="670" y="672"/>
                  </a:lnTo>
                  <a:lnTo>
                    <a:pt x="663" y="701"/>
                  </a:lnTo>
                  <a:lnTo>
                    <a:pt x="655" y="728"/>
                  </a:lnTo>
                  <a:lnTo>
                    <a:pt x="647" y="751"/>
                  </a:lnTo>
                  <a:lnTo>
                    <a:pt x="609" y="841"/>
                  </a:lnTo>
                  <a:lnTo>
                    <a:pt x="563" y="928"/>
                  </a:lnTo>
                  <a:lnTo>
                    <a:pt x="536" y="968"/>
                  </a:lnTo>
                  <a:lnTo>
                    <a:pt x="507" y="1007"/>
                  </a:lnTo>
                  <a:lnTo>
                    <a:pt x="476" y="1043"/>
                  </a:lnTo>
                  <a:lnTo>
                    <a:pt x="444" y="1074"/>
                  </a:lnTo>
                  <a:lnTo>
                    <a:pt x="340" y="1156"/>
                  </a:lnTo>
                  <a:lnTo>
                    <a:pt x="286" y="1195"/>
                  </a:lnTo>
                  <a:lnTo>
                    <a:pt x="238" y="1229"/>
                  </a:lnTo>
                  <a:lnTo>
                    <a:pt x="196" y="1256"/>
                  </a:lnTo>
                  <a:lnTo>
                    <a:pt x="179" y="1268"/>
                  </a:lnTo>
                  <a:lnTo>
                    <a:pt x="163" y="1277"/>
                  </a:lnTo>
                  <a:lnTo>
                    <a:pt x="150" y="1285"/>
                  </a:lnTo>
                  <a:lnTo>
                    <a:pt x="140" y="1291"/>
                  </a:lnTo>
                  <a:lnTo>
                    <a:pt x="135" y="1295"/>
                  </a:lnTo>
                  <a:lnTo>
                    <a:pt x="133" y="1297"/>
                  </a:lnTo>
                  <a:lnTo>
                    <a:pt x="0" y="1081"/>
                  </a:lnTo>
                  <a:close/>
                </a:path>
              </a:pathLst>
            </a:custGeom>
            <a:solidFill>
              <a:srgbClr val="808000"/>
            </a:solidFill>
            <a:ln w="0">
              <a:solidFill>
                <a:srgbClr val="808000"/>
              </a:solidFill>
              <a:prstDash val="solid"/>
              <a:round/>
              <a:headEnd/>
              <a:tailEnd/>
            </a:ln>
          </p:spPr>
          <p:txBody>
            <a:bodyPr/>
            <a:lstStyle/>
            <a:p>
              <a:endParaRPr lang="ja-JP" altLang="en-US"/>
            </a:p>
          </p:txBody>
        </p:sp>
        <p:sp>
          <p:nvSpPr>
            <p:cNvPr id="1113" name="Freeform 89"/>
            <p:cNvSpPr>
              <a:spLocks/>
            </p:cNvSpPr>
            <p:nvPr/>
          </p:nvSpPr>
          <p:spPr bwMode="auto">
            <a:xfrm>
              <a:off x="2484" y="2894"/>
              <a:ext cx="417" cy="1392"/>
            </a:xfrm>
            <a:custGeom>
              <a:avLst/>
              <a:gdLst/>
              <a:ahLst/>
              <a:cxnLst>
                <a:cxn ang="0">
                  <a:pos x="0" y="1189"/>
                </a:cxn>
                <a:cxn ang="0">
                  <a:pos x="4" y="1187"/>
                </a:cxn>
                <a:cxn ang="0">
                  <a:pos x="12" y="1179"/>
                </a:cxn>
                <a:cxn ang="0">
                  <a:pos x="23" y="1167"/>
                </a:cxn>
                <a:cxn ang="0">
                  <a:pos x="39" y="1152"/>
                </a:cxn>
                <a:cxn ang="0">
                  <a:pos x="58" y="1133"/>
                </a:cxn>
                <a:cxn ang="0">
                  <a:pos x="77" y="1112"/>
                </a:cxn>
                <a:cxn ang="0">
                  <a:pos x="118" y="1064"/>
                </a:cxn>
                <a:cxn ang="0">
                  <a:pos x="154" y="1012"/>
                </a:cxn>
                <a:cxn ang="0">
                  <a:pos x="185" y="960"/>
                </a:cxn>
                <a:cxn ang="0">
                  <a:pos x="208" y="910"/>
                </a:cxn>
                <a:cxn ang="0">
                  <a:pos x="227" y="858"/>
                </a:cxn>
                <a:cxn ang="0">
                  <a:pos x="240" y="805"/>
                </a:cxn>
                <a:cxn ang="0">
                  <a:pos x="252" y="747"/>
                </a:cxn>
                <a:cxn ang="0">
                  <a:pos x="260" y="687"/>
                </a:cxn>
                <a:cxn ang="0">
                  <a:pos x="267" y="620"/>
                </a:cxn>
                <a:cxn ang="0">
                  <a:pos x="275" y="528"/>
                </a:cxn>
                <a:cxn ang="0">
                  <a:pos x="281" y="430"/>
                </a:cxn>
                <a:cxn ang="0">
                  <a:pos x="285" y="330"/>
                </a:cxn>
                <a:cxn ang="0">
                  <a:pos x="288" y="232"/>
                </a:cxn>
                <a:cxn ang="0">
                  <a:pos x="288" y="188"/>
                </a:cxn>
                <a:cxn ang="0">
                  <a:pos x="290" y="146"/>
                </a:cxn>
                <a:cxn ang="0">
                  <a:pos x="290" y="108"/>
                </a:cxn>
                <a:cxn ang="0">
                  <a:pos x="292" y="75"/>
                </a:cxn>
                <a:cxn ang="0">
                  <a:pos x="292" y="0"/>
                </a:cxn>
                <a:cxn ang="0">
                  <a:pos x="415" y="0"/>
                </a:cxn>
                <a:cxn ang="0">
                  <a:pos x="415" y="277"/>
                </a:cxn>
                <a:cxn ang="0">
                  <a:pos x="417" y="348"/>
                </a:cxn>
                <a:cxn ang="0">
                  <a:pos x="417" y="889"/>
                </a:cxn>
                <a:cxn ang="0">
                  <a:pos x="417" y="926"/>
                </a:cxn>
                <a:cxn ang="0">
                  <a:pos x="415" y="958"/>
                </a:cxn>
                <a:cxn ang="0">
                  <a:pos x="408" y="1018"/>
                </a:cxn>
                <a:cxn ang="0">
                  <a:pos x="396" y="1070"/>
                </a:cxn>
                <a:cxn ang="0">
                  <a:pos x="383" y="1114"/>
                </a:cxn>
                <a:cxn ang="0">
                  <a:pos x="365" y="1152"/>
                </a:cxn>
                <a:cxn ang="0">
                  <a:pos x="348" y="1187"/>
                </a:cxn>
                <a:cxn ang="0">
                  <a:pos x="313" y="1246"/>
                </a:cxn>
                <a:cxn ang="0">
                  <a:pos x="302" y="1265"/>
                </a:cxn>
                <a:cxn ang="0">
                  <a:pos x="285" y="1287"/>
                </a:cxn>
                <a:cxn ang="0">
                  <a:pos x="242" y="1335"/>
                </a:cxn>
                <a:cxn ang="0">
                  <a:pos x="221" y="1358"/>
                </a:cxn>
                <a:cxn ang="0">
                  <a:pos x="204" y="1375"/>
                </a:cxn>
                <a:cxn ang="0">
                  <a:pos x="191" y="1388"/>
                </a:cxn>
                <a:cxn ang="0">
                  <a:pos x="187" y="1392"/>
                </a:cxn>
                <a:cxn ang="0">
                  <a:pos x="0" y="1189"/>
                </a:cxn>
              </a:cxnLst>
              <a:rect l="0" t="0" r="r" b="b"/>
              <a:pathLst>
                <a:path w="417" h="1392">
                  <a:moveTo>
                    <a:pt x="0" y="1189"/>
                  </a:moveTo>
                  <a:lnTo>
                    <a:pt x="4" y="1187"/>
                  </a:lnTo>
                  <a:lnTo>
                    <a:pt x="12" y="1179"/>
                  </a:lnTo>
                  <a:lnTo>
                    <a:pt x="23" y="1167"/>
                  </a:lnTo>
                  <a:lnTo>
                    <a:pt x="39" y="1152"/>
                  </a:lnTo>
                  <a:lnTo>
                    <a:pt x="58" y="1133"/>
                  </a:lnTo>
                  <a:lnTo>
                    <a:pt x="77" y="1112"/>
                  </a:lnTo>
                  <a:lnTo>
                    <a:pt x="118" y="1064"/>
                  </a:lnTo>
                  <a:lnTo>
                    <a:pt x="154" y="1012"/>
                  </a:lnTo>
                  <a:lnTo>
                    <a:pt x="185" y="960"/>
                  </a:lnTo>
                  <a:lnTo>
                    <a:pt x="208" y="910"/>
                  </a:lnTo>
                  <a:lnTo>
                    <a:pt x="227" y="858"/>
                  </a:lnTo>
                  <a:lnTo>
                    <a:pt x="240" y="805"/>
                  </a:lnTo>
                  <a:lnTo>
                    <a:pt x="252" y="747"/>
                  </a:lnTo>
                  <a:lnTo>
                    <a:pt x="260" y="687"/>
                  </a:lnTo>
                  <a:lnTo>
                    <a:pt x="267" y="620"/>
                  </a:lnTo>
                  <a:lnTo>
                    <a:pt x="275" y="528"/>
                  </a:lnTo>
                  <a:lnTo>
                    <a:pt x="281" y="430"/>
                  </a:lnTo>
                  <a:lnTo>
                    <a:pt x="285" y="330"/>
                  </a:lnTo>
                  <a:lnTo>
                    <a:pt x="288" y="232"/>
                  </a:lnTo>
                  <a:lnTo>
                    <a:pt x="288" y="188"/>
                  </a:lnTo>
                  <a:lnTo>
                    <a:pt x="290" y="146"/>
                  </a:lnTo>
                  <a:lnTo>
                    <a:pt x="290" y="108"/>
                  </a:lnTo>
                  <a:lnTo>
                    <a:pt x="292" y="75"/>
                  </a:lnTo>
                  <a:lnTo>
                    <a:pt x="292" y="0"/>
                  </a:lnTo>
                  <a:lnTo>
                    <a:pt x="415" y="0"/>
                  </a:lnTo>
                  <a:lnTo>
                    <a:pt x="415" y="277"/>
                  </a:lnTo>
                  <a:lnTo>
                    <a:pt x="417" y="348"/>
                  </a:lnTo>
                  <a:lnTo>
                    <a:pt x="417" y="889"/>
                  </a:lnTo>
                  <a:lnTo>
                    <a:pt x="417" y="926"/>
                  </a:lnTo>
                  <a:lnTo>
                    <a:pt x="415" y="958"/>
                  </a:lnTo>
                  <a:lnTo>
                    <a:pt x="408" y="1018"/>
                  </a:lnTo>
                  <a:lnTo>
                    <a:pt x="396" y="1070"/>
                  </a:lnTo>
                  <a:lnTo>
                    <a:pt x="383" y="1114"/>
                  </a:lnTo>
                  <a:lnTo>
                    <a:pt x="365" y="1152"/>
                  </a:lnTo>
                  <a:lnTo>
                    <a:pt x="348" y="1187"/>
                  </a:lnTo>
                  <a:lnTo>
                    <a:pt x="313" y="1246"/>
                  </a:lnTo>
                  <a:lnTo>
                    <a:pt x="302" y="1265"/>
                  </a:lnTo>
                  <a:lnTo>
                    <a:pt x="285" y="1287"/>
                  </a:lnTo>
                  <a:lnTo>
                    <a:pt x="242" y="1335"/>
                  </a:lnTo>
                  <a:lnTo>
                    <a:pt x="221" y="1358"/>
                  </a:lnTo>
                  <a:lnTo>
                    <a:pt x="204" y="1375"/>
                  </a:lnTo>
                  <a:lnTo>
                    <a:pt x="191" y="1388"/>
                  </a:lnTo>
                  <a:lnTo>
                    <a:pt x="187" y="1392"/>
                  </a:lnTo>
                  <a:lnTo>
                    <a:pt x="0" y="1189"/>
                  </a:lnTo>
                  <a:close/>
                </a:path>
              </a:pathLst>
            </a:custGeom>
            <a:solidFill>
              <a:srgbClr val="808000"/>
            </a:solidFill>
            <a:ln w="0">
              <a:solidFill>
                <a:srgbClr val="808000"/>
              </a:solidFill>
              <a:prstDash val="solid"/>
              <a:round/>
              <a:headEnd/>
              <a:tailEnd/>
            </a:ln>
          </p:spPr>
          <p:txBody>
            <a:bodyPr/>
            <a:lstStyle/>
            <a:p>
              <a:endParaRPr lang="ja-JP" altLang="en-US"/>
            </a:p>
          </p:txBody>
        </p:sp>
        <p:sp>
          <p:nvSpPr>
            <p:cNvPr id="1114" name="Freeform 90"/>
            <p:cNvSpPr>
              <a:spLocks/>
            </p:cNvSpPr>
            <p:nvPr/>
          </p:nvSpPr>
          <p:spPr bwMode="auto">
            <a:xfrm>
              <a:off x="2974" y="2884"/>
              <a:ext cx="720" cy="1297"/>
            </a:xfrm>
            <a:custGeom>
              <a:avLst/>
              <a:gdLst/>
              <a:ahLst/>
              <a:cxnLst>
                <a:cxn ang="0">
                  <a:pos x="718" y="1080"/>
                </a:cxn>
                <a:cxn ang="0">
                  <a:pos x="701" y="1072"/>
                </a:cxn>
                <a:cxn ang="0">
                  <a:pos x="670" y="1055"/>
                </a:cxn>
                <a:cxn ang="0">
                  <a:pos x="605" y="1016"/>
                </a:cxn>
                <a:cxn ang="0">
                  <a:pos x="503" y="953"/>
                </a:cxn>
                <a:cxn ang="0">
                  <a:pos x="409" y="880"/>
                </a:cxn>
                <a:cxn ang="0">
                  <a:pos x="327" y="795"/>
                </a:cxn>
                <a:cxn ang="0">
                  <a:pos x="255" y="692"/>
                </a:cxn>
                <a:cxn ang="0">
                  <a:pos x="202" y="569"/>
                </a:cxn>
                <a:cxn ang="0">
                  <a:pos x="171" y="419"/>
                </a:cxn>
                <a:cxn ang="0">
                  <a:pos x="156" y="267"/>
                </a:cxn>
                <a:cxn ang="0">
                  <a:pos x="146" y="141"/>
                </a:cxn>
                <a:cxn ang="0">
                  <a:pos x="142" y="68"/>
                </a:cxn>
                <a:cxn ang="0">
                  <a:pos x="140" y="35"/>
                </a:cxn>
                <a:cxn ang="0">
                  <a:pos x="138" y="10"/>
                </a:cxn>
                <a:cxn ang="0">
                  <a:pos x="6" y="2"/>
                </a:cxn>
                <a:cxn ang="0">
                  <a:pos x="4" y="8"/>
                </a:cxn>
                <a:cxn ang="0">
                  <a:pos x="2" y="43"/>
                </a:cxn>
                <a:cxn ang="0">
                  <a:pos x="0" y="217"/>
                </a:cxn>
                <a:cxn ang="0">
                  <a:pos x="2" y="273"/>
                </a:cxn>
                <a:cxn ang="0">
                  <a:pos x="12" y="415"/>
                </a:cxn>
                <a:cxn ang="0">
                  <a:pos x="44" y="640"/>
                </a:cxn>
                <a:cxn ang="0">
                  <a:pos x="65" y="728"/>
                </a:cxn>
                <a:cxn ang="0">
                  <a:pos x="111" y="841"/>
                </a:cxn>
                <a:cxn ang="0">
                  <a:pos x="184" y="968"/>
                </a:cxn>
                <a:cxn ang="0">
                  <a:pos x="246" y="1043"/>
                </a:cxn>
                <a:cxn ang="0">
                  <a:pos x="382" y="1156"/>
                </a:cxn>
                <a:cxn ang="0">
                  <a:pos x="482" y="1229"/>
                </a:cxn>
                <a:cxn ang="0">
                  <a:pos x="542" y="1268"/>
                </a:cxn>
                <a:cxn ang="0">
                  <a:pos x="570" y="1285"/>
                </a:cxn>
                <a:cxn ang="0">
                  <a:pos x="586" y="1295"/>
                </a:cxn>
                <a:cxn ang="0">
                  <a:pos x="720" y="1081"/>
                </a:cxn>
              </a:cxnLst>
              <a:rect l="0" t="0" r="r" b="b"/>
              <a:pathLst>
                <a:path w="720" h="1297">
                  <a:moveTo>
                    <a:pt x="720" y="1081"/>
                  </a:moveTo>
                  <a:lnTo>
                    <a:pt x="718" y="1080"/>
                  </a:lnTo>
                  <a:lnTo>
                    <a:pt x="711" y="1078"/>
                  </a:lnTo>
                  <a:lnTo>
                    <a:pt x="701" y="1072"/>
                  </a:lnTo>
                  <a:lnTo>
                    <a:pt x="688" y="1064"/>
                  </a:lnTo>
                  <a:lnTo>
                    <a:pt x="670" y="1055"/>
                  </a:lnTo>
                  <a:lnTo>
                    <a:pt x="651" y="1043"/>
                  </a:lnTo>
                  <a:lnTo>
                    <a:pt x="605" y="1016"/>
                  </a:lnTo>
                  <a:lnTo>
                    <a:pt x="555" y="985"/>
                  </a:lnTo>
                  <a:lnTo>
                    <a:pt x="503" y="953"/>
                  </a:lnTo>
                  <a:lnTo>
                    <a:pt x="453" y="916"/>
                  </a:lnTo>
                  <a:lnTo>
                    <a:pt x="409" y="880"/>
                  </a:lnTo>
                  <a:lnTo>
                    <a:pt x="367" y="840"/>
                  </a:lnTo>
                  <a:lnTo>
                    <a:pt x="327" y="795"/>
                  </a:lnTo>
                  <a:lnTo>
                    <a:pt x="288" y="745"/>
                  </a:lnTo>
                  <a:lnTo>
                    <a:pt x="255" y="692"/>
                  </a:lnTo>
                  <a:lnTo>
                    <a:pt x="225" y="632"/>
                  </a:lnTo>
                  <a:lnTo>
                    <a:pt x="202" y="569"/>
                  </a:lnTo>
                  <a:lnTo>
                    <a:pt x="183" y="498"/>
                  </a:lnTo>
                  <a:lnTo>
                    <a:pt x="171" y="419"/>
                  </a:lnTo>
                  <a:lnTo>
                    <a:pt x="163" y="342"/>
                  </a:lnTo>
                  <a:lnTo>
                    <a:pt x="156" y="267"/>
                  </a:lnTo>
                  <a:lnTo>
                    <a:pt x="150" y="200"/>
                  </a:lnTo>
                  <a:lnTo>
                    <a:pt x="146" y="141"/>
                  </a:lnTo>
                  <a:lnTo>
                    <a:pt x="142" y="89"/>
                  </a:lnTo>
                  <a:lnTo>
                    <a:pt x="142" y="68"/>
                  </a:lnTo>
                  <a:lnTo>
                    <a:pt x="140" y="50"/>
                  </a:lnTo>
                  <a:lnTo>
                    <a:pt x="140" y="35"/>
                  </a:lnTo>
                  <a:lnTo>
                    <a:pt x="138" y="23"/>
                  </a:lnTo>
                  <a:lnTo>
                    <a:pt x="138" y="10"/>
                  </a:lnTo>
                  <a:lnTo>
                    <a:pt x="6" y="10"/>
                  </a:lnTo>
                  <a:lnTo>
                    <a:pt x="6" y="2"/>
                  </a:lnTo>
                  <a:lnTo>
                    <a:pt x="4" y="0"/>
                  </a:lnTo>
                  <a:lnTo>
                    <a:pt x="4" y="8"/>
                  </a:lnTo>
                  <a:lnTo>
                    <a:pt x="2" y="16"/>
                  </a:lnTo>
                  <a:lnTo>
                    <a:pt x="2" y="43"/>
                  </a:lnTo>
                  <a:lnTo>
                    <a:pt x="0" y="66"/>
                  </a:lnTo>
                  <a:lnTo>
                    <a:pt x="0" y="217"/>
                  </a:lnTo>
                  <a:lnTo>
                    <a:pt x="0" y="244"/>
                  </a:lnTo>
                  <a:lnTo>
                    <a:pt x="2" y="273"/>
                  </a:lnTo>
                  <a:lnTo>
                    <a:pt x="6" y="340"/>
                  </a:lnTo>
                  <a:lnTo>
                    <a:pt x="12" y="415"/>
                  </a:lnTo>
                  <a:lnTo>
                    <a:pt x="31" y="569"/>
                  </a:lnTo>
                  <a:lnTo>
                    <a:pt x="44" y="640"/>
                  </a:lnTo>
                  <a:lnTo>
                    <a:pt x="58" y="701"/>
                  </a:lnTo>
                  <a:lnTo>
                    <a:pt x="65" y="728"/>
                  </a:lnTo>
                  <a:lnTo>
                    <a:pt x="73" y="751"/>
                  </a:lnTo>
                  <a:lnTo>
                    <a:pt x="111" y="841"/>
                  </a:lnTo>
                  <a:lnTo>
                    <a:pt x="159" y="928"/>
                  </a:lnTo>
                  <a:lnTo>
                    <a:pt x="184" y="968"/>
                  </a:lnTo>
                  <a:lnTo>
                    <a:pt x="213" y="1007"/>
                  </a:lnTo>
                  <a:lnTo>
                    <a:pt x="246" y="1043"/>
                  </a:lnTo>
                  <a:lnTo>
                    <a:pt x="279" y="1074"/>
                  </a:lnTo>
                  <a:lnTo>
                    <a:pt x="382" y="1156"/>
                  </a:lnTo>
                  <a:lnTo>
                    <a:pt x="434" y="1195"/>
                  </a:lnTo>
                  <a:lnTo>
                    <a:pt x="482" y="1229"/>
                  </a:lnTo>
                  <a:lnTo>
                    <a:pt x="524" y="1256"/>
                  </a:lnTo>
                  <a:lnTo>
                    <a:pt x="542" y="1268"/>
                  </a:lnTo>
                  <a:lnTo>
                    <a:pt x="557" y="1277"/>
                  </a:lnTo>
                  <a:lnTo>
                    <a:pt x="570" y="1285"/>
                  </a:lnTo>
                  <a:lnTo>
                    <a:pt x="580" y="1291"/>
                  </a:lnTo>
                  <a:lnTo>
                    <a:pt x="586" y="1295"/>
                  </a:lnTo>
                  <a:lnTo>
                    <a:pt x="588" y="1297"/>
                  </a:lnTo>
                  <a:lnTo>
                    <a:pt x="720" y="1081"/>
                  </a:lnTo>
                  <a:close/>
                </a:path>
              </a:pathLst>
            </a:custGeom>
            <a:solidFill>
              <a:srgbClr val="808000"/>
            </a:solidFill>
            <a:ln w="0">
              <a:solidFill>
                <a:srgbClr val="808000"/>
              </a:solidFill>
              <a:prstDash val="solid"/>
              <a:round/>
              <a:headEnd/>
              <a:tailEnd/>
            </a:ln>
          </p:spPr>
          <p:txBody>
            <a:bodyPr/>
            <a:lstStyle/>
            <a:p>
              <a:endParaRPr lang="ja-JP" altLang="en-US"/>
            </a:p>
          </p:txBody>
        </p:sp>
        <p:sp>
          <p:nvSpPr>
            <p:cNvPr id="1115" name="Freeform 91"/>
            <p:cNvSpPr>
              <a:spLocks/>
            </p:cNvSpPr>
            <p:nvPr/>
          </p:nvSpPr>
          <p:spPr bwMode="auto">
            <a:xfrm>
              <a:off x="2897" y="2894"/>
              <a:ext cx="419" cy="1392"/>
            </a:xfrm>
            <a:custGeom>
              <a:avLst/>
              <a:gdLst/>
              <a:ahLst/>
              <a:cxnLst>
                <a:cxn ang="0">
                  <a:pos x="419" y="1189"/>
                </a:cxn>
                <a:cxn ang="0">
                  <a:pos x="415" y="1187"/>
                </a:cxn>
                <a:cxn ang="0">
                  <a:pos x="407" y="1179"/>
                </a:cxn>
                <a:cxn ang="0">
                  <a:pos x="396" y="1167"/>
                </a:cxn>
                <a:cxn ang="0">
                  <a:pos x="381" y="1152"/>
                </a:cxn>
                <a:cxn ang="0">
                  <a:pos x="361" y="1133"/>
                </a:cxn>
                <a:cxn ang="0">
                  <a:pos x="342" y="1112"/>
                </a:cxn>
                <a:cxn ang="0">
                  <a:pos x="300" y="1064"/>
                </a:cxn>
                <a:cxn ang="0">
                  <a:pos x="263" y="1012"/>
                </a:cxn>
                <a:cxn ang="0">
                  <a:pos x="233" y="960"/>
                </a:cxn>
                <a:cxn ang="0">
                  <a:pos x="210" y="910"/>
                </a:cxn>
                <a:cxn ang="0">
                  <a:pos x="190" y="858"/>
                </a:cxn>
                <a:cxn ang="0">
                  <a:pos x="177" y="805"/>
                </a:cxn>
                <a:cxn ang="0">
                  <a:pos x="165" y="747"/>
                </a:cxn>
                <a:cxn ang="0">
                  <a:pos x="158" y="687"/>
                </a:cxn>
                <a:cxn ang="0">
                  <a:pos x="150" y="620"/>
                </a:cxn>
                <a:cxn ang="0">
                  <a:pos x="144" y="528"/>
                </a:cxn>
                <a:cxn ang="0">
                  <a:pos x="139" y="430"/>
                </a:cxn>
                <a:cxn ang="0">
                  <a:pos x="133" y="330"/>
                </a:cxn>
                <a:cxn ang="0">
                  <a:pos x="131" y="232"/>
                </a:cxn>
                <a:cxn ang="0">
                  <a:pos x="129" y="188"/>
                </a:cxn>
                <a:cxn ang="0">
                  <a:pos x="127" y="146"/>
                </a:cxn>
                <a:cxn ang="0">
                  <a:pos x="127" y="75"/>
                </a:cxn>
                <a:cxn ang="0">
                  <a:pos x="125" y="46"/>
                </a:cxn>
                <a:cxn ang="0">
                  <a:pos x="125" y="0"/>
                </a:cxn>
                <a:cxn ang="0">
                  <a:pos x="4" y="0"/>
                </a:cxn>
                <a:cxn ang="0">
                  <a:pos x="4" y="154"/>
                </a:cxn>
                <a:cxn ang="0">
                  <a:pos x="2" y="213"/>
                </a:cxn>
                <a:cxn ang="0">
                  <a:pos x="2" y="348"/>
                </a:cxn>
                <a:cxn ang="0">
                  <a:pos x="0" y="639"/>
                </a:cxn>
                <a:cxn ang="0">
                  <a:pos x="0" y="889"/>
                </a:cxn>
                <a:cxn ang="0">
                  <a:pos x="0" y="926"/>
                </a:cxn>
                <a:cxn ang="0">
                  <a:pos x="2" y="958"/>
                </a:cxn>
                <a:cxn ang="0">
                  <a:pos x="10" y="1018"/>
                </a:cxn>
                <a:cxn ang="0">
                  <a:pos x="21" y="1070"/>
                </a:cxn>
                <a:cxn ang="0">
                  <a:pos x="35" y="1114"/>
                </a:cxn>
                <a:cxn ang="0">
                  <a:pos x="52" y="1152"/>
                </a:cxn>
                <a:cxn ang="0">
                  <a:pos x="69" y="1187"/>
                </a:cxn>
                <a:cxn ang="0">
                  <a:pos x="104" y="1246"/>
                </a:cxn>
                <a:cxn ang="0">
                  <a:pos x="117" y="1265"/>
                </a:cxn>
                <a:cxn ang="0">
                  <a:pos x="135" y="1287"/>
                </a:cxn>
                <a:cxn ang="0">
                  <a:pos x="177" y="1335"/>
                </a:cxn>
                <a:cxn ang="0">
                  <a:pos x="198" y="1358"/>
                </a:cxn>
                <a:cxn ang="0">
                  <a:pos x="215" y="1375"/>
                </a:cxn>
                <a:cxn ang="0">
                  <a:pos x="229" y="1388"/>
                </a:cxn>
                <a:cxn ang="0">
                  <a:pos x="233" y="1392"/>
                </a:cxn>
                <a:cxn ang="0">
                  <a:pos x="419" y="1189"/>
                </a:cxn>
              </a:cxnLst>
              <a:rect l="0" t="0" r="r" b="b"/>
              <a:pathLst>
                <a:path w="419" h="1392">
                  <a:moveTo>
                    <a:pt x="419" y="1189"/>
                  </a:moveTo>
                  <a:lnTo>
                    <a:pt x="415" y="1187"/>
                  </a:lnTo>
                  <a:lnTo>
                    <a:pt x="407" y="1179"/>
                  </a:lnTo>
                  <a:lnTo>
                    <a:pt x="396" y="1167"/>
                  </a:lnTo>
                  <a:lnTo>
                    <a:pt x="381" y="1152"/>
                  </a:lnTo>
                  <a:lnTo>
                    <a:pt x="361" y="1133"/>
                  </a:lnTo>
                  <a:lnTo>
                    <a:pt x="342" y="1112"/>
                  </a:lnTo>
                  <a:lnTo>
                    <a:pt x="300" y="1064"/>
                  </a:lnTo>
                  <a:lnTo>
                    <a:pt x="263" y="1012"/>
                  </a:lnTo>
                  <a:lnTo>
                    <a:pt x="233" y="960"/>
                  </a:lnTo>
                  <a:lnTo>
                    <a:pt x="210" y="910"/>
                  </a:lnTo>
                  <a:lnTo>
                    <a:pt x="190" y="858"/>
                  </a:lnTo>
                  <a:lnTo>
                    <a:pt x="177" y="805"/>
                  </a:lnTo>
                  <a:lnTo>
                    <a:pt x="165" y="747"/>
                  </a:lnTo>
                  <a:lnTo>
                    <a:pt x="158" y="687"/>
                  </a:lnTo>
                  <a:lnTo>
                    <a:pt x="150" y="620"/>
                  </a:lnTo>
                  <a:lnTo>
                    <a:pt x="144" y="528"/>
                  </a:lnTo>
                  <a:lnTo>
                    <a:pt x="139" y="430"/>
                  </a:lnTo>
                  <a:lnTo>
                    <a:pt x="133" y="330"/>
                  </a:lnTo>
                  <a:lnTo>
                    <a:pt x="131" y="232"/>
                  </a:lnTo>
                  <a:lnTo>
                    <a:pt x="129" y="188"/>
                  </a:lnTo>
                  <a:lnTo>
                    <a:pt x="127" y="146"/>
                  </a:lnTo>
                  <a:lnTo>
                    <a:pt x="127" y="75"/>
                  </a:lnTo>
                  <a:lnTo>
                    <a:pt x="125" y="46"/>
                  </a:lnTo>
                  <a:lnTo>
                    <a:pt x="125" y="0"/>
                  </a:lnTo>
                  <a:lnTo>
                    <a:pt x="4" y="0"/>
                  </a:lnTo>
                  <a:lnTo>
                    <a:pt x="4" y="154"/>
                  </a:lnTo>
                  <a:lnTo>
                    <a:pt x="2" y="213"/>
                  </a:lnTo>
                  <a:lnTo>
                    <a:pt x="2" y="348"/>
                  </a:lnTo>
                  <a:lnTo>
                    <a:pt x="0" y="639"/>
                  </a:lnTo>
                  <a:lnTo>
                    <a:pt x="0" y="889"/>
                  </a:lnTo>
                  <a:lnTo>
                    <a:pt x="0" y="926"/>
                  </a:lnTo>
                  <a:lnTo>
                    <a:pt x="2" y="958"/>
                  </a:lnTo>
                  <a:lnTo>
                    <a:pt x="10" y="1018"/>
                  </a:lnTo>
                  <a:lnTo>
                    <a:pt x="21" y="1070"/>
                  </a:lnTo>
                  <a:lnTo>
                    <a:pt x="35" y="1114"/>
                  </a:lnTo>
                  <a:lnTo>
                    <a:pt x="52" y="1152"/>
                  </a:lnTo>
                  <a:lnTo>
                    <a:pt x="69" y="1187"/>
                  </a:lnTo>
                  <a:lnTo>
                    <a:pt x="104" y="1246"/>
                  </a:lnTo>
                  <a:lnTo>
                    <a:pt x="117" y="1265"/>
                  </a:lnTo>
                  <a:lnTo>
                    <a:pt x="135" y="1287"/>
                  </a:lnTo>
                  <a:lnTo>
                    <a:pt x="177" y="1335"/>
                  </a:lnTo>
                  <a:lnTo>
                    <a:pt x="198" y="1358"/>
                  </a:lnTo>
                  <a:lnTo>
                    <a:pt x="215" y="1375"/>
                  </a:lnTo>
                  <a:lnTo>
                    <a:pt x="229" y="1388"/>
                  </a:lnTo>
                  <a:lnTo>
                    <a:pt x="233" y="1392"/>
                  </a:lnTo>
                  <a:lnTo>
                    <a:pt x="419" y="1189"/>
                  </a:lnTo>
                  <a:close/>
                </a:path>
              </a:pathLst>
            </a:custGeom>
            <a:solidFill>
              <a:srgbClr val="808000"/>
            </a:solidFill>
            <a:ln w="0">
              <a:solidFill>
                <a:srgbClr val="808000"/>
              </a:solidFill>
              <a:prstDash val="solid"/>
              <a:round/>
              <a:headEnd/>
              <a:tailEnd/>
            </a:ln>
          </p:spPr>
          <p:txBody>
            <a:bodyPr/>
            <a:lstStyle/>
            <a:p>
              <a:endParaRPr lang="ja-JP" altLang="en-US"/>
            </a:p>
          </p:txBody>
        </p:sp>
      </p:grpSp>
      <p:sp>
        <p:nvSpPr>
          <p:cNvPr id="1120" name="Arc 96"/>
          <p:cNvSpPr>
            <a:spLocks/>
          </p:cNvSpPr>
          <p:nvPr/>
        </p:nvSpPr>
        <p:spPr bwMode="auto">
          <a:xfrm flipH="1" flipV="1">
            <a:off x="-9525" y="0"/>
            <a:ext cx="9153525" cy="142875"/>
          </a:xfrm>
          <a:custGeom>
            <a:avLst/>
            <a:gdLst>
              <a:gd name="G0" fmla="+- 23 0 0"/>
              <a:gd name="G1" fmla="+- 21600 0 0"/>
              <a:gd name="G2" fmla="+- 21600 0 0"/>
              <a:gd name="T0" fmla="*/ 23 w 21623"/>
              <a:gd name="T1" fmla="*/ 0 h 43200"/>
              <a:gd name="T2" fmla="*/ 0 w 21623"/>
              <a:gd name="T3" fmla="*/ 43200 h 43200"/>
              <a:gd name="T4" fmla="*/ 23 w 21623"/>
              <a:gd name="T5" fmla="*/ 21600 h 43200"/>
            </a:gdLst>
            <a:ahLst/>
            <a:cxnLst>
              <a:cxn ang="0">
                <a:pos x="T0" y="T1"/>
              </a:cxn>
              <a:cxn ang="0">
                <a:pos x="T2" y="T3"/>
              </a:cxn>
              <a:cxn ang="0">
                <a:pos x="T4" y="T5"/>
              </a:cxn>
            </a:cxnLst>
            <a:rect l="0" t="0" r="r" b="b"/>
            <a:pathLst>
              <a:path w="21623" h="43200" fill="none" extrusionOk="0">
                <a:moveTo>
                  <a:pt x="22" y="0"/>
                </a:moveTo>
                <a:cubicBezTo>
                  <a:pt x="11952" y="0"/>
                  <a:pt x="21623" y="9670"/>
                  <a:pt x="21623" y="21600"/>
                </a:cubicBezTo>
                <a:cubicBezTo>
                  <a:pt x="21623" y="33529"/>
                  <a:pt x="11952" y="43200"/>
                  <a:pt x="23" y="43200"/>
                </a:cubicBezTo>
                <a:cubicBezTo>
                  <a:pt x="15" y="43200"/>
                  <a:pt x="7" y="43199"/>
                  <a:pt x="0" y="43199"/>
                </a:cubicBezTo>
              </a:path>
              <a:path w="21623" h="43200" stroke="0" extrusionOk="0">
                <a:moveTo>
                  <a:pt x="22" y="0"/>
                </a:moveTo>
                <a:cubicBezTo>
                  <a:pt x="11952" y="0"/>
                  <a:pt x="21623" y="9670"/>
                  <a:pt x="21623" y="21600"/>
                </a:cubicBezTo>
                <a:cubicBezTo>
                  <a:pt x="21623" y="33529"/>
                  <a:pt x="11952" y="43200"/>
                  <a:pt x="23" y="43200"/>
                </a:cubicBezTo>
                <a:cubicBezTo>
                  <a:pt x="15" y="43200"/>
                  <a:pt x="7" y="43199"/>
                  <a:pt x="0" y="43199"/>
                </a:cubicBezTo>
                <a:lnTo>
                  <a:pt x="23" y="21600"/>
                </a:lnTo>
                <a:close/>
              </a:path>
            </a:pathLst>
          </a:custGeom>
          <a:gradFill rotWithShape="1">
            <a:gsLst>
              <a:gs pos="0">
                <a:srgbClr val="339966"/>
              </a:gs>
              <a:gs pos="100000">
                <a:srgbClr val="339966">
                  <a:gamma/>
                  <a:tint val="0"/>
                  <a:invGamma/>
                </a:srgbClr>
              </a:gs>
            </a:gsLst>
            <a:path path="shape">
              <a:fillToRect l="50000" t="50000" r="50000" b="50000"/>
            </a:path>
          </a:gradFill>
          <a:ln w="9525">
            <a:noFill/>
            <a:round/>
            <a:headEnd/>
            <a:tailEnd/>
          </a:ln>
          <a:effectLst/>
        </p:spPr>
        <p:txBody>
          <a:bodyPr wrap="none" anchor="ctr"/>
          <a:lstStyle/>
          <a:p>
            <a:endParaRPr lang="ja-JP" altLang="en-US"/>
          </a:p>
        </p:txBody>
      </p:sp>
      <p:sp>
        <p:nvSpPr>
          <p:cNvPr id="1121" name="Rectangle 97"/>
          <p:cNvSpPr>
            <a:spLocks noChangeArrowheads="1"/>
          </p:cNvSpPr>
          <p:nvPr/>
        </p:nvSpPr>
        <p:spPr bwMode="auto">
          <a:xfrm>
            <a:off x="6710363" y="6610350"/>
            <a:ext cx="1812925" cy="244475"/>
          </a:xfrm>
          <a:prstGeom prst="rect">
            <a:avLst/>
          </a:prstGeom>
          <a:noFill/>
          <a:ln w="9525">
            <a:noFill/>
            <a:miter lim="800000"/>
            <a:headEnd/>
            <a:tailEnd/>
          </a:ln>
          <a:effectLst/>
        </p:spPr>
        <p:txBody>
          <a:bodyPr wrap="none">
            <a:spAutoFit/>
          </a:bodyPr>
          <a:lstStyle/>
          <a:p>
            <a:r>
              <a:rPr lang="en-US" altLang="ja-JP" sz="1000">
                <a:solidFill>
                  <a:schemeClr val="bg1"/>
                </a:solidFill>
                <a:latin typeface="Berlin Sans FB" pitchFamily="34" charset="0"/>
                <a:hlinkClick r:id="rId13"/>
              </a:rPr>
              <a:t>http://it-spiral.ist.osaka-u.ac.jp/</a:t>
            </a:r>
            <a:endParaRPr lang="en-US" altLang="ja-JP" sz="1000">
              <a:solidFill>
                <a:schemeClr val="bg1"/>
              </a:solidFill>
              <a:latin typeface="Berlin Sans FB" pitchFamily="34" charset="0"/>
            </a:endParaRPr>
          </a:p>
        </p:txBody>
      </p:sp>
      <p:sp>
        <p:nvSpPr>
          <p:cNvPr id="1122" name="Rectangle 98"/>
          <p:cNvSpPr>
            <a:spLocks noGrp="1" noChangeArrowheads="1"/>
          </p:cNvSpPr>
          <p:nvPr>
            <p:ph type="ftr" sz="quarter" idx="3"/>
          </p:nvPr>
        </p:nvSpPr>
        <p:spPr bwMode="auto">
          <a:xfrm>
            <a:off x="1358900" y="6480175"/>
            <a:ext cx="5367338" cy="241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atin typeface="HGP創英角ｺﾞｼｯｸUB" pitchFamily="50" charset="-128"/>
                <a:ea typeface="HGP創英角ｺﾞｼｯｸUB" pitchFamily="50" charset="-128"/>
              </a:defRPr>
            </a:lvl1pPr>
          </a:lstStyle>
          <a:p>
            <a:r>
              <a:rPr kumimoji="1" lang="en-US" altLang="ja-JP" smtClean="0"/>
              <a:t>SIGSS/SIGKBSE</a:t>
            </a:r>
            <a:endParaRPr kumimoji="1" lang="ja-JP"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rtl="0" eaLnBrk="1" fontAlgn="base" hangingPunct="1">
        <a:spcBef>
          <a:spcPct val="0"/>
        </a:spcBef>
        <a:spcAft>
          <a:spcPct val="0"/>
        </a:spcAft>
        <a:defRPr kumimoji="1" sz="3200">
          <a:solidFill>
            <a:schemeClr val="tx1"/>
          </a:solidFill>
          <a:effectLst>
            <a:outerShdw blurRad="38100" dist="38100" dir="2700000" algn="tl">
              <a:srgbClr val="C0C0C0"/>
            </a:outerShdw>
          </a:effectLst>
          <a:latin typeface="HGPｺﾞｼｯｸE" pitchFamily="50" charset="-128"/>
          <a:ea typeface="HGPｺﾞｼｯｸE" pitchFamily="50" charset="-128"/>
          <a:cs typeface="+mj-cs"/>
        </a:defRPr>
      </a:lvl1pPr>
      <a:lvl2pPr algn="l" rtl="0" eaLnBrk="1" fontAlgn="base" hangingPunct="1">
        <a:spcBef>
          <a:spcPct val="0"/>
        </a:spcBef>
        <a:spcAft>
          <a:spcPct val="0"/>
        </a:spcAft>
        <a:defRPr kumimoji="1" sz="3200">
          <a:solidFill>
            <a:schemeClr val="tx1"/>
          </a:solidFill>
          <a:effectLst>
            <a:outerShdw blurRad="38100" dist="38100" dir="2700000" algn="tl">
              <a:srgbClr val="C0C0C0"/>
            </a:outerShdw>
          </a:effectLst>
          <a:latin typeface="Berlin Sans FB" pitchFamily="34" charset="0"/>
          <a:ea typeface="HGP創英角ｺﾞｼｯｸUB" pitchFamily="50" charset="-128"/>
        </a:defRPr>
      </a:lvl2pPr>
      <a:lvl3pPr algn="l" rtl="0" eaLnBrk="1" fontAlgn="base" hangingPunct="1">
        <a:spcBef>
          <a:spcPct val="0"/>
        </a:spcBef>
        <a:spcAft>
          <a:spcPct val="0"/>
        </a:spcAft>
        <a:defRPr kumimoji="1" sz="3200">
          <a:solidFill>
            <a:schemeClr val="tx1"/>
          </a:solidFill>
          <a:effectLst>
            <a:outerShdw blurRad="38100" dist="38100" dir="2700000" algn="tl">
              <a:srgbClr val="C0C0C0"/>
            </a:outerShdw>
          </a:effectLst>
          <a:latin typeface="Berlin Sans FB" pitchFamily="34" charset="0"/>
          <a:ea typeface="HGP創英角ｺﾞｼｯｸUB" pitchFamily="50" charset="-128"/>
        </a:defRPr>
      </a:lvl3pPr>
      <a:lvl4pPr algn="l" rtl="0" eaLnBrk="1" fontAlgn="base" hangingPunct="1">
        <a:spcBef>
          <a:spcPct val="0"/>
        </a:spcBef>
        <a:spcAft>
          <a:spcPct val="0"/>
        </a:spcAft>
        <a:defRPr kumimoji="1" sz="3200">
          <a:solidFill>
            <a:schemeClr val="tx1"/>
          </a:solidFill>
          <a:effectLst>
            <a:outerShdw blurRad="38100" dist="38100" dir="2700000" algn="tl">
              <a:srgbClr val="C0C0C0"/>
            </a:outerShdw>
          </a:effectLst>
          <a:latin typeface="Berlin Sans FB" pitchFamily="34" charset="0"/>
          <a:ea typeface="HGP創英角ｺﾞｼｯｸUB" pitchFamily="50" charset="-128"/>
        </a:defRPr>
      </a:lvl4pPr>
      <a:lvl5pPr algn="l" rtl="0" eaLnBrk="1" fontAlgn="base" hangingPunct="1">
        <a:spcBef>
          <a:spcPct val="0"/>
        </a:spcBef>
        <a:spcAft>
          <a:spcPct val="0"/>
        </a:spcAft>
        <a:defRPr kumimoji="1" sz="3200">
          <a:solidFill>
            <a:schemeClr val="tx1"/>
          </a:solidFill>
          <a:effectLst>
            <a:outerShdw blurRad="38100" dist="38100" dir="2700000" algn="tl">
              <a:srgbClr val="C0C0C0"/>
            </a:outerShdw>
          </a:effectLst>
          <a:latin typeface="Berlin Sans FB" pitchFamily="34" charset="0"/>
          <a:ea typeface="HGP創英角ｺﾞｼｯｸUB" pitchFamily="50" charset="-128"/>
        </a:defRPr>
      </a:lvl5pPr>
      <a:lvl6pPr marL="457200" algn="l" rtl="0" eaLnBrk="1" fontAlgn="base" hangingPunct="1">
        <a:spcBef>
          <a:spcPct val="0"/>
        </a:spcBef>
        <a:spcAft>
          <a:spcPct val="0"/>
        </a:spcAft>
        <a:defRPr kumimoji="1" sz="3200">
          <a:solidFill>
            <a:schemeClr val="tx1"/>
          </a:solidFill>
          <a:effectLst>
            <a:outerShdw blurRad="38100" dist="38100" dir="2700000" algn="tl">
              <a:srgbClr val="C0C0C0"/>
            </a:outerShdw>
          </a:effectLst>
          <a:latin typeface="Berlin Sans FB" pitchFamily="34" charset="0"/>
          <a:ea typeface="HGP創英角ｺﾞｼｯｸUB" pitchFamily="50" charset="-128"/>
        </a:defRPr>
      </a:lvl6pPr>
      <a:lvl7pPr marL="914400" algn="l" rtl="0" eaLnBrk="1" fontAlgn="base" hangingPunct="1">
        <a:spcBef>
          <a:spcPct val="0"/>
        </a:spcBef>
        <a:spcAft>
          <a:spcPct val="0"/>
        </a:spcAft>
        <a:defRPr kumimoji="1" sz="3200">
          <a:solidFill>
            <a:schemeClr val="tx1"/>
          </a:solidFill>
          <a:effectLst>
            <a:outerShdw blurRad="38100" dist="38100" dir="2700000" algn="tl">
              <a:srgbClr val="C0C0C0"/>
            </a:outerShdw>
          </a:effectLst>
          <a:latin typeface="Berlin Sans FB" pitchFamily="34" charset="0"/>
          <a:ea typeface="HGP創英角ｺﾞｼｯｸUB" pitchFamily="50" charset="-128"/>
        </a:defRPr>
      </a:lvl7pPr>
      <a:lvl8pPr marL="1371600" algn="l" rtl="0" eaLnBrk="1" fontAlgn="base" hangingPunct="1">
        <a:spcBef>
          <a:spcPct val="0"/>
        </a:spcBef>
        <a:spcAft>
          <a:spcPct val="0"/>
        </a:spcAft>
        <a:defRPr kumimoji="1" sz="3200">
          <a:solidFill>
            <a:schemeClr val="tx1"/>
          </a:solidFill>
          <a:effectLst>
            <a:outerShdw blurRad="38100" dist="38100" dir="2700000" algn="tl">
              <a:srgbClr val="C0C0C0"/>
            </a:outerShdw>
          </a:effectLst>
          <a:latin typeface="Berlin Sans FB" pitchFamily="34" charset="0"/>
          <a:ea typeface="HGP創英角ｺﾞｼｯｸUB" pitchFamily="50" charset="-128"/>
        </a:defRPr>
      </a:lvl8pPr>
      <a:lvl9pPr marL="1828800" algn="l" rtl="0" eaLnBrk="1" fontAlgn="base" hangingPunct="1">
        <a:spcBef>
          <a:spcPct val="0"/>
        </a:spcBef>
        <a:spcAft>
          <a:spcPct val="0"/>
        </a:spcAft>
        <a:defRPr kumimoji="1" sz="3200">
          <a:solidFill>
            <a:schemeClr val="tx1"/>
          </a:solidFill>
          <a:effectLst>
            <a:outerShdw blurRad="38100" dist="38100" dir="2700000" algn="tl">
              <a:srgbClr val="C0C0C0"/>
            </a:outerShdw>
          </a:effectLst>
          <a:latin typeface="Berlin Sans FB" pitchFamily="34" charset="0"/>
          <a:ea typeface="HGP創英角ｺﾞｼｯｸUB" pitchFamily="50" charset="-128"/>
        </a:defRPr>
      </a:lvl9pPr>
    </p:titleStyle>
    <p:bodyStyle>
      <a:lvl1pPr marL="176213" indent="-176213" algn="l" rtl="0" eaLnBrk="1" fontAlgn="base" hangingPunct="1">
        <a:spcBef>
          <a:spcPct val="20000"/>
        </a:spcBef>
        <a:spcAft>
          <a:spcPct val="0"/>
        </a:spcAft>
        <a:buClr>
          <a:schemeClr val="hlink"/>
        </a:buClr>
        <a:buSzPct val="90000"/>
        <a:buFont typeface="Wingdings" pitchFamily="2" charset="2"/>
        <a:buChar char="n"/>
        <a:defRPr kumimoji="1" sz="2800">
          <a:solidFill>
            <a:schemeClr val="tx1"/>
          </a:solidFill>
          <a:latin typeface="HGPｺﾞｼｯｸE" pitchFamily="50" charset="-128"/>
          <a:ea typeface="HGPｺﾞｼｯｸE" pitchFamily="50" charset="-128"/>
          <a:cs typeface="+mn-cs"/>
        </a:defRPr>
      </a:lvl1pPr>
      <a:lvl2pPr marL="541338" indent="-185738" algn="l" rtl="0" eaLnBrk="1" fontAlgn="base" hangingPunct="1">
        <a:spcBef>
          <a:spcPct val="20000"/>
        </a:spcBef>
        <a:spcAft>
          <a:spcPct val="0"/>
        </a:spcAft>
        <a:buClr>
          <a:schemeClr val="tx2"/>
        </a:buClr>
        <a:buSzPct val="80000"/>
        <a:buFont typeface="Wingdings" pitchFamily="2" charset="2"/>
        <a:buChar char="p"/>
        <a:defRPr kumimoji="1" sz="2400">
          <a:solidFill>
            <a:schemeClr val="tx1"/>
          </a:solidFill>
          <a:latin typeface="HGPｺﾞｼｯｸE" pitchFamily="50" charset="-128"/>
          <a:ea typeface="HGPｺﾞｼｯｸE" pitchFamily="50" charset="-128"/>
        </a:defRPr>
      </a:lvl2pPr>
      <a:lvl3pPr marL="982663" indent="-261938" algn="l" rtl="0" eaLnBrk="1" fontAlgn="base" hangingPunct="1">
        <a:spcBef>
          <a:spcPct val="20000"/>
        </a:spcBef>
        <a:spcAft>
          <a:spcPct val="0"/>
        </a:spcAft>
        <a:buClr>
          <a:srgbClr val="CC7900"/>
        </a:buClr>
        <a:buSzPct val="80000"/>
        <a:buFont typeface="Wingdings" pitchFamily="2" charset="2"/>
        <a:buChar char="u"/>
        <a:defRPr kumimoji="1" sz="2000">
          <a:solidFill>
            <a:schemeClr val="tx1"/>
          </a:solidFill>
          <a:latin typeface="HGPｺﾞｼｯｸE" pitchFamily="50" charset="-128"/>
          <a:ea typeface="HGPｺﾞｼｯｸE" pitchFamily="50" charset="-128"/>
        </a:defRPr>
      </a:lvl3pPr>
      <a:lvl4pPr marL="1347788" indent="-185738" algn="l" rtl="0" eaLnBrk="1" fontAlgn="base" hangingPunct="1">
        <a:spcBef>
          <a:spcPct val="20000"/>
        </a:spcBef>
        <a:spcAft>
          <a:spcPct val="0"/>
        </a:spcAft>
        <a:buClr>
          <a:srgbClr val="009999"/>
        </a:buClr>
        <a:buSzPct val="80000"/>
        <a:buFont typeface="Wingdings" pitchFamily="2" charset="2"/>
        <a:buChar char="l"/>
        <a:defRPr kumimoji="1" sz="2000">
          <a:solidFill>
            <a:schemeClr val="tx1"/>
          </a:solidFill>
          <a:latin typeface="HGPｺﾞｼｯｸE" pitchFamily="50" charset="-128"/>
          <a:ea typeface="HGPｺﾞｼｯｸE" pitchFamily="50" charset="-128"/>
        </a:defRPr>
      </a:lvl4pPr>
      <a:lvl5pPr marL="1700213" indent="-173038" algn="l" rtl="0" eaLnBrk="1" fontAlgn="base" hangingPunct="1">
        <a:spcBef>
          <a:spcPct val="20000"/>
        </a:spcBef>
        <a:spcAft>
          <a:spcPct val="0"/>
        </a:spcAft>
        <a:buClr>
          <a:srgbClr val="0000CC"/>
        </a:buClr>
        <a:buFont typeface="Arial" charset="0"/>
        <a:buChar char="»"/>
        <a:defRPr kumimoji="1" sz="2000">
          <a:solidFill>
            <a:schemeClr val="tx1"/>
          </a:solidFill>
          <a:latin typeface="HGPｺﾞｼｯｸE" pitchFamily="50" charset="-128"/>
          <a:ea typeface="HGPｺﾞｼｯｸE" pitchFamily="50" charset="-128"/>
        </a:defRPr>
      </a:lvl5pPr>
      <a:lvl6pPr marL="2157413" indent="-173038" algn="l" rtl="0" eaLnBrk="1" fontAlgn="base" hangingPunct="1">
        <a:spcBef>
          <a:spcPct val="20000"/>
        </a:spcBef>
        <a:spcAft>
          <a:spcPct val="0"/>
        </a:spcAft>
        <a:buClr>
          <a:srgbClr val="0000CC"/>
        </a:buClr>
        <a:buFont typeface="Arial" charset="0"/>
        <a:buChar char="»"/>
        <a:defRPr kumimoji="1" sz="2000">
          <a:solidFill>
            <a:schemeClr val="tx1"/>
          </a:solidFill>
          <a:latin typeface="+mn-lt"/>
          <a:ea typeface="+mn-ea"/>
        </a:defRPr>
      </a:lvl6pPr>
      <a:lvl7pPr marL="2614613" indent="-173038" algn="l" rtl="0" eaLnBrk="1" fontAlgn="base" hangingPunct="1">
        <a:spcBef>
          <a:spcPct val="20000"/>
        </a:spcBef>
        <a:spcAft>
          <a:spcPct val="0"/>
        </a:spcAft>
        <a:buClr>
          <a:srgbClr val="0000CC"/>
        </a:buClr>
        <a:buFont typeface="Arial" charset="0"/>
        <a:buChar char="»"/>
        <a:defRPr kumimoji="1" sz="2000">
          <a:solidFill>
            <a:schemeClr val="tx1"/>
          </a:solidFill>
          <a:latin typeface="+mn-lt"/>
          <a:ea typeface="+mn-ea"/>
        </a:defRPr>
      </a:lvl7pPr>
      <a:lvl8pPr marL="3071813" indent="-173038" algn="l" rtl="0" eaLnBrk="1" fontAlgn="base" hangingPunct="1">
        <a:spcBef>
          <a:spcPct val="20000"/>
        </a:spcBef>
        <a:spcAft>
          <a:spcPct val="0"/>
        </a:spcAft>
        <a:buClr>
          <a:srgbClr val="0000CC"/>
        </a:buClr>
        <a:buFont typeface="Arial" charset="0"/>
        <a:buChar char="»"/>
        <a:defRPr kumimoji="1" sz="2000">
          <a:solidFill>
            <a:schemeClr val="tx1"/>
          </a:solidFill>
          <a:latin typeface="+mn-lt"/>
          <a:ea typeface="+mn-ea"/>
        </a:defRPr>
      </a:lvl8pPr>
      <a:lvl9pPr marL="3529013" indent="-173038" algn="l" rtl="0" eaLnBrk="1" fontAlgn="base" hangingPunct="1">
        <a:spcBef>
          <a:spcPct val="20000"/>
        </a:spcBef>
        <a:spcAft>
          <a:spcPct val="0"/>
        </a:spcAft>
        <a:buClr>
          <a:srgbClr val="0000CC"/>
        </a:buClr>
        <a:buFont typeface="Arial" charset="0"/>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ja-JP" altLang="en-US" sz="3600" dirty="0"/>
              <a:t>細粒度プロジェクトモニタリングのための</a:t>
            </a:r>
            <a:br>
              <a:rPr lang="ja-JP" altLang="en-US" sz="3600" dirty="0"/>
            </a:br>
            <a:r>
              <a:rPr lang="en-US" altLang="ja-JP" sz="3600" dirty="0"/>
              <a:t>DaaS </a:t>
            </a:r>
            <a:r>
              <a:rPr lang="ja-JP" altLang="en-US" sz="3600" dirty="0"/>
              <a:t>を利用したソフトウェア開発</a:t>
            </a:r>
            <a:r>
              <a:rPr lang="en-US" altLang="ja-JP" sz="3600" dirty="0"/>
              <a:t>PBL</a:t>
            </a:r>
            <a:r>
              <a:rPr lang="ja-JP" altLang="en-US" sz="3600" dirty="0"/>
              <a:t>支援環境の提案</a:t>
            </a:r>
            <a:endParaRPr kumimoji="1" lang="ja-JP" altLang="en-US" sz="3600" dirty="0"/>
          </a:p>
        </p:txBody>
      </p:sp>
      <p:sp>
        <p:nvSpPr>
          <p:cNvPr id="3" name="サブタイトル 2"/>
          <p:cNvSpPr>
            <a:spLocks noGrp="1"/>
          </p:cNvSpPr>
          <p:nvPr>
            <p:ph type="subTitle" idx="1"/>
          </p:nvPr>
        </p:nvSpPr>
        <p:spPr/>
        <p:txBody>
          <a:bodyPr/>
          <a:lstStyle/>
          <a:p>
            <a:r>
              <a:rPr lang="ja-JP" altLang="en-US" dirty="0" smtClean="0"/>
              <a:t>○</a:t>
            </a:r>
            <a:r>
              <a:rPr lang="zh-TW" altLang="en-US" dirty="0" smtClean="0"/>
              <a:t>眞</a:t>
            </a:r>
            <a:r>
              <a:rPr lang="zh-TW" altLang="en-US" dirty="0"/>
              <a:t>鍋雄貴</a:t>
            </a:r>
            <a:r>
              <a:rPr lang="en-US" altLang="zh-TW" baseline="30000" dirty="0"/>
              <a:t>†</a:t>
            </a:r>
            <a:r>
              <a:rPr lang="en-US" altLang="zh-TW" i="1" dirty="0"/>
              <a:t> </a:t>
            </a:r>
            <a:r>
              <a:rPr lang="zh-TW" altLang="en-US" dirty="0"/>
              <a:t>井垣宏</a:t>
            </a:r>
            <a:r>
              <a:rPr lang="en-US" altLang="zh-TW" baseline="30000" dirty="0"/>
              <a:t>†</a:t>
            </a:r>
            <a:r>
              <a:rPr lang="en-US" altLang="zh-TW" i="1" dirty="0"/>
              <a:t> </a:t>
            </a:r>
            <a:r>
              <a:rPr lang="zh-TW" altLang="en-US" dirty="0"/>
              <a:t>福安直樹</a:t>
            </a:r>
            <a:r>
              <a:rPr lang="en-US" altLang="zh-TW" baseline="30000" dirty="0"/>
              <a:t>††</a:t>
            </a:r>
          </a:p>
          <a:p>
            <a:r>
              <a:rPr lang="ja-JP" altLang="en-US" dirty="0" smtClean="0"/>
              <a:t>佐伯幸郎</a:t>
            </a:r>
            <a:r>
              <a:rPr lang="en-US" altLang="ja-JP" baseline="30000" dirty="0"/>
              <a:t>††† </a:t>
            </a:r>
            <a:r>
              <a:rPr lang="ja-JP" altLang="en-US" dirty="0" smtClean="0"/>
              <a:t>楠本真二</a:t>
            </a:r>
            <a:r>
              <a:rPr lang="en-US" altLang="ja-JP" baseline="30000" dirty="0"/>
              <a:t>† </a:t>
            </a:r>
            <a:r>
              <a:rPr lang="ja-JP" altLang="en-US" dirty="0"/>
              <a:t>井上克郎</a:t>
            </a:r>
            <a:r>
              <a:rPr lang="en-US" altLang="ja-JP" baseline="30000" dirty="0" smtClean="0"/>
              <a:t>†</a:t>
            </a:r>
          </a:p>
          <a:p>
            <a:pPr algn="r"/>
            <a:r>
              <a:rPr lang="en-US" altLang="zh-TW" sz="1800" baseline="30000" dirty="0" smtClean="0"/>
              <a:t>†</a:t>
            </a:r>
            <a:r>
              <a:rPr lang="en-US" altLang="zh-TW" sz="1800" dirty="0" smtClean="0"/>
              <a:t>:</a:t>
            </a:r>
            <a:r>
              <a:rPr lang="ja-JP" altLang="en-US" sz="1800" dirty="0" smtClean="0"/>
              <a:t>大阪大学大学院情報科学研究科</a:t>
            </a:r>
            <a:endParaRPr lang="en-US" altLang="zh-TW" sz="1800" dirty="0" smtClean="0"/>
          </a:p>
          <a:p>
            <a:pPr algn="r"/>
            <a:r>
              <a:rPr lang="en-US" altLang="zh-TW" sz="1800" baseline="30000" dirty="0" smtClean="0"/>
              <a:t>†</a:t>
            </a:r>
            <a:r>
              <a:rPr lang="en-US" altLang="zh-TW" sz="1800" baseline="30000" dirty="0"/>
              <a:t> </a:t>
            </a:r>
            <a:r>
              <a:rPr lang="en-US" altLang="zh-TW" sz="1800" baseline="30000" dirty="0" smtClean="0"/>
              <a:t>†</a:t>
            </a:r>
            <a:r>
              <a:rPr lang="en-US" altLang="zh-TW" sz="1800" dirty="0" smtClean="0"/>
              <a:t>:</a:t>
            </a:r>
            <a:r>
              <a:rPr lang="ja-JP" altLang="en-US" sz="1800" dirty="0" smtClean="0"/>
              <a:t>和歌山大学システム工学部</a:t>
            </a:r>
            <a:endParaRPr lang="en-US" altLang="zh-TW" sz="1800" dirty="0" smtClean="0"/>
          </a:p>
          <a:p>
            <a:pPr algn="r"/>
            <a:r>
              <a:rPr lang="en-US" altLang="zh-TW" sz="1800" baseline="30000" dirty="0" smtClean="0"/>
              <a:t>†</a:t>
            </a:r>
            <a:r>
              <a:rPr lang="en-US" altLang="zh-TW" sz="1800" baseline="30000" dirty="0"/>
              <a:t> </a:t>
            </a:r>
            <a:r>
              <a:rPr lang="en-US" altLang="zh-TW" sz="1800" baseline="30000" dirty="0" smtClean="0"/>
              <a:t>†</a:t>
            </a:r>
            <a:r>
              <a:rPr lang="en-US" altLang="zh-TW" sz="1800" baseline="30000" dirty="0"/>
              <a:t> </a:t>
            </a:r>
            <a:r>
              <a:rPr lang="en-US" altLang="zh-TW" sz="1800" baseline="30000" dirty="0" smtClean="0"/>
              <a:t>†</a:t>
            </a:r>
            <a:r>
              <a:rPr lang="en-US" altLang="zh-TW" sz="1800" dirty="0" smtClean="0"/>
              <a:t>:</a:t>
            </a:r>
            <a:r>
              <a:rPr lang="ja-JP" altLang="en-US" sz="1800" dirty="0" smtClean="0"/>
              <a:t>高知工科大学情報学群</a:t>
            </a:r>
            <a:endParaRPr lang="en-US" altLang="ja-JP" sz="1800" dirty="0"/>
          </a:p>
        </p:txBody>
      </p:sp>
    </p:spTree>
    <p:extLst>
      <p:ext uri="{BB962C8B-B14F-4D97-AF65-F5344CB8AC3E}">
        <p14:creationId xmlns:p14="http://schemas.microsoft.com/office/powerpoint/2010/main" val="3118324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タスク情報誤りの詳細（抜粋）</a:t>
            </a:r>
            <a:endParaRPr kumimoji="1" lang="ja-JP" altLang="en-US" dirty="0"/>
          </a:p>
        </p:txBody>
      </p:sp>
      <p:graphicFrame>
        <p:nvGraphicFramePr>
          <p:cNvPr id="4" name="表 3"/>
          <p:cNvGraphicFramePr>
            <a:graphicFrameLocks noGrp="1"/>
          </p:cNvGraphicFramePr>
          <p:nvPr>
            <p:extLst>
              <p:ext uri="{D42A27DB-BD31-4B8C-83A1-F6EECF244321}">
                <p14:modId xmlns:p14="http://schemas.microsoft.com/office/powerpoint/2010/main" val="1976506753"/>
              </p:ext>
            </p:extLst>
          </p:nvPr>
        </p:nvGraphicFramePr>
        <p:xfrm>
          <a:off x="685967" y="1628800"/>
          <a:ext cx="7412025" cy="2761455"/>
        </p:xfrm>
        <a:graphic>
          <a:graphicData uri="http://schemas.openxmlformats.org/drawingml/2006/table">
            <a:tbl>
              <a:tblPr firstRow="1" bandRow="1">
                <a:tableStyleId>{5940675A-B579-460E-94D1-54222C63F5DA}</a:tableStyleId>
              </a:tblPr>
              <a:tblGrid>
                <a:gridCol w="934386"/>
                <a:gridCol w="697796"/>
                <a:gridCol w="816091"/>
                <a:gridCol w="816091"/>
                <a:gridCol w="734481"/>
                <a:gridCol w="816091"/>
                <a:gridCol w="816091"/>
                <a:gridCol w="816091"/>
                <a:gridCol w="964907"/>
              </a:tblGrid>
              <a:tr h="720080">
                <a:tc>
                  <a:txBody>
                    <a:bodyPr/>
                    <a:lstStyle/>
                    <a:p>
                      <a:endParaRPr kumimoji="1" lang="ja-JP" altLang="en-US" dirty="0"/>
                    </a:p>
                  </a:txBody>
                  <a:tcPr>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c>
                  <a:txBody>
                    <a:bodyPr/>
                    <a:lstStyle/>
                    <a:p>
                      <a:r>
                        <a:rPr kumimoji="1" lang="ja-JP" altLang="en-US" dirty="0" smtClean="0">
                          <a:latin typeface="ＭＳ ゴシック" pitchFamily="49" charset="-128"/>
                          <a:ea typeface="ＭＳ ゴシック" pitchFamily="49" charset="-128"/>
                        </a:rPr>
                        <a:t>着手時刻</a:t>
                      </a:r>
                      <a:endParaRPr kumimoji="1" lang="ja-JP" altLang="en-US" dirty="0">
                        <a:latin typeface="ＭＳ ゴシック" pitchFamily="49" charset="-128"/>
                        <a:ea typeface="ＭＳ ゴシック" pitchFamily="49" charset="-128"/>
                      </a:endParaRPr>
                    </a:p>
                  </a:txBody>
                  <a:tcPr>
                    <a:lnL w="28575" cap="flat" cmpd="sng" algn="ctr">
                      <a:solidFill>
                        <a:schemeClr val="tx1"/>
                      </a:solidFill>
                      <a:prstDash val="solid"/>
                      <a:round/>
                      <a:headEnd type="none" w="med" len="med"/>
                      <a:tailEnd type="none" w="med" len="med"/>
                    </a:lnL>
                    <a:lnB w="28575" cap="flat" cmpd="sng" algn="ctr">
                      <a:solidFill>
                        <a:schemeClr val="tx1"/>
                      </a:solidFill>
                      <a:prstDash val="solid"/>
                      <a:round/>
                      <a:headEnd type="none" w="med" len="med"/>
                      <a:tailEnd type="none" w="med" len="med"/>
                    </a:lnB>
                  </a:tcPr>
                </a:tc>
                <a:tc>
                  <a:txBody>
                    <a:bodyPr/>
                    <a:lstStyle/>
                    <a:p>
                      <a:r>
                        <a:rPr kumimoji="1" lang="ja-JP" altLang="en-US" dirty="0" smtClean="0">
                          <a:latin typeface="ＭＳ ゴシック" pitchFamily="49" charset="-128"/>
                          <a:ea typeface="ＭＳ ゴシック" pitchFamily="49" charset="-128"/>
                        </a:rPr>
                        <a:t>終了時刻</a:t>
                      </a:r>
                      <a:endParaRPr kumimoji="1" lang="ja-JP" altLang="en-US" dirty="0">
                        <a:latin typeface="ＭＳ ゴシック" pitchFamily="49" charset="-128"/>
                        <a:ea typeface="ＭＳ ゴシック" pitchFamily="49" charset="-128"/>
                      </a:endParaRPr>
                    </a:p>
                  </a:txBody>
                  <a:tcPr>
                    <a:lnB w="28575" cap="flat" cmpd="sng" algn="ctr">
                      <a:solidFill>
                        <a:schemeClr val="tx1"/>
                      </a:solidFill>
                      <a:prstDash val="solid"/>
                      <a:round/>
                      <a:headEnd type="none" w="med" len="med"/>
                      <a:tailEnd type="none" w="med" len="med"/>
                    </a:lnB>
                  </a:tcPr>
                </a:tc>
                <a:tc>
                  <a:txBody>
                    <a:bodyPr/>
                    <a:lstStyle/>
                    <a:p>
                      <a:r>
                        <a:rPr kumimoji="1" lang="ja-JP" altLang="en-US" dirty="0" smtClean="0">
                          <a:latin typeface="ＭＳ ゴシック" pitchFamily="49" charset="-128"/>
                          <a:ea typeface="ＭＳ ゴシック" pitchFamily="49" charset="-128"/>
                        </a:rPr>
                        <a:t>担当者</a:t>
                      </a:r>
                      <a:endParaRPr kumimoji="1" lang="ja-JP" altLang="en-US" dirty="0">
                        <a:latin typeface="ＭＳ ゴシック" pitchFamily="49" charset="-128"/>
                        <a:ea typeface="ＭＳ ゴシック" pitchFamily="49" charset="-128"/>
                      </a:endParaRPr>
                    </a:p>
                  </a:txBody>
                  <a:tcPr>
                    <a:lnB w="28575" cap="flat" cmpd="sng" algn="ctr">
                      <a:solidFill>
                        <a:schemeClr val="tx1"/>
                      </a:solidFill>
                      <a:prstDash val="solid"/>
                      <a:round/>
                      <a:headEnd type="none" w="med" len="med"/>
                      <a:tailEnd type="none" w="med" len="med"/>
                    </a:lnB>
                  </a:tcPr>
                </a:tc>
                <a:tc>
                  <a:txBody>
                    <a:bodyPr/>
                    <a:lstStyle/>
                    <a:p>
                      <a:r>
                        <a:rPr kumimoji="1" lang="ja-JP" altLang="en-US" dirty="0" smtClean="0">
                          <a:latin typeface="ＭＳ ゴシック" pitchFamily="49" charset="-128"/>
                          <a:ea typeface="ＭＳ ゴシック" pitchFamily="49" charset="-128"/>
                        </a:rPr>
                        <a:t>見積時間</a:t>
                      </a:r>
                      <a:endParaRPr kumimoji="1" lang="ja-JP" altLang="en-US" dirty="0">
                        <a:latin typeface="ＭＳ ゴシック" pitchFamily="49" charset="-128"/>
                        <a:ea typeface="ＭＳ ゴシック" pitchFamily="49" charset="-128"/>
                      </a:endParaRPr>
                    </a:p>
                  </a:txBody>
                  <a:tcPr>
                    <a:lnB w="28575" cap="flat" cmpd="sng" algn="ctr">
                      <a:solidFill>
                        <a:schemeClr val="tx1"/>
                      </a:solidFill>
                      <a:prstDash val="solid"/>
                      <a:round/>
                      <a:headEnd type="none" w="med" len="med"/>
                      <a:tailEnd type="none" w="med" len="med"/>
                    </a:lnB>
                  </a:tcPr>
                </a:tc>
                <a:tc>
                  <a:txBody>
                    <a:bodyPr/>
                    <a:lstStyle/>
                    <a:p>
                      <a:r>
                        <a:rPr kumimoji="1" lang="ja-JP" altLang="en-US" dirty="0" smtClean="0">
                          <a:latin typeface="ＭＳ ゴシック" pitchFamily="49" charset="-128"/>
                          <a:ea typeface="ＭＳ ゴシック" pitchFamily="49" charset="-128"/>
                        </a:rPr>
                        <a:t>総時間</a:t>
                      </a:r>
                      <a:endParaRPr kumimoji="1" lang="ja-JP" altLang="en-US" dirty="0">
                        <a:latin typeface="ＭＳ ゴシック" pitchFamily="49" charset="-128"/>
                        <a:ea typeface="ＭＳ ゴシック" pitchFamily="49" charset="-128"/>
                      </a:endParaRPr>
                    </a:p>
                  </a:txBody>
                  <a:tcPr>
                    <a:lnB w="28575" cap="flat" cmpd="sng" algn="ctr">
                      <a:solidFill>
                        <a:schemeClr val="tx1"/>
                      </a:solidFill>
                      <a:prstDash val="solid"/>
                      <a:round/>
                      <a:headEnd type="none" w="med" len="med"/>
                      <a:tailEnd type="none" w="med" len="med"/>
                    </a:lnB>
                  </a:tcPr>
                </a:tc>
                <a:tc>
                  <a:txBody>
                    <a:bodyPr/>
                    <a:lstStyle/>
                    <a:p>
                      <a:r>
                        <a:rPr kumimoji="1" lang="ja-JP" altLang="en-US" dirty="0" smtClean="0">
                          <a:latin typeface="ＭＳ ゴシック" pitchFamily="49" charset="-128"/>
                          <a:ea typeface="ＭＳ ゴシック" pitchFamily="49" charset="-128"/>
                        </a:rPr>
                        <a:t>成果物</a:t>
                      </a:r>
                      <a:endParaRPr kumimoji="1" lang="ja-JP" altLang="en-US" dirty="0">
                        <a:latin typeface="ＭＳ ゴシック" pitchFamily="49" charset="-128"/>
                        <a:ea typeface="ＭＳ ゴシック" pitchFamily="49" charset="-128"/>
                      </a:endParaRPr>
                    </a:p>
                  </a:txBody>
                  <a:tcPr>
                    <a:lnB w="28575" cap="flat" cmpd="sng" algn="ctr">
                      <a:solidFill>
                        <a:schemeClr val="tx1"/>
                      </a:solidFill>
                      <a:prstDash val="solid"/>
                      <a:round/>
                      <a:headEnd type="none" w="med" len="med"/>
                      <a:tailEnd type="none" w="med" len="med"/>
                    </a:lnB>
                  </a:tcPr>
                </a:tc>
                <a:tc>
                  <a:txBody>
                    <a:bodyPr/>
                    <a:lstStyle/>
                    <a:p>
                      <a:r>
                        <a:rPr kumimoji="1" lang="ja-JP" altLang="en-US" dirty="0" smtClean="0">
                          <a:latin typeface="ＭＳ ゴシック" pitchFamily="49" charset="-128"/>
                          <a:ea typeface="ＭＳ ゴシック" pitchFamily="49" charset="-128"/>
                        </a:rPr>
                        <a:t>種類</a:t>
                      </a:r>
                      <a:endParaRPr kumimoji="1" lang="ja-JP" altLang="en-US" dirty="0">
                        <a:latin typeface="ＭＳ ゴシック" pitchFamily="49" charset="-128"/>
                        <a:ea typeface="ＭＳ ゴシック" pitchFamily="49" charset="-128"/>
                      </a:endParaRPr>
                    </a:p>
                  </a:txBody>
                  <a:tcPr>
                    <a:lnB w="28575" cap="flat" cmpd="sng" algn="ctr">
                      <a:solidFill>
                        <a:schemeClr val="tx1"/>
                      </a:solidFill>
                      <a:prstDash val="solid"/>
                      <a:round/>
                      <a:headEnd type="none" w="med" len="med"/>
                      <a:tailEnd type="none" w="med" len="med"/>
                    </a:lnB>
                  </a:tcPr>
                </a:tc>
                <a:tc>
                  <a:txBody>
                    <a:bodyPr/>
                    <a:lstStyle/>
                    <a:p>
                      <a:r>
                        <a:rPr kumimoji="1" lang="ja-JP" altLang="en-US" dirty="0" smtClean="0">
                          <a:latin typeface="ＭＳ ゴシック" pitchFamily="49" charset="-128"/>
                          <a:ea typeface="ＭＳ ゴシック" pitchFamily="49" charset="-128"/>
                        </a:rPr>
                        <a:t>マイルストーン</a:t>
                      </a:r>
                      <a:endParaRPr kumimoji="1" lang="ja-JP" altLang="en-US" dirty="0">
                        <a:latin typeface="ＭＳ ゴシック" pitchFamily="49" charset="-128"/>
                        <a:ea typeface="ＭＳ ゴシック" pitchFamily="49" charset="-128"/>
                      </a:endParaRPr>
                    </a:p>
                  </a:txBody>
                  <a:tcPr>
                    <a:lnB w="28575" cap="flat" cmpd="sng" algn="ctr">
                      <a:solidFill>
                        <a:schemeClr val="tx1"/>
                      </a:solidFill>
                      <a:prstDash val="solid"/>
                      <a:round/>
                      <a:headEnd type="none" w="med" len="med"/>
                      <a:tailEnd type="none" w="med" len="med"/>
                    </a:lnB>
                  </a:tcPr>
                </a:tc>
              </a:tr>
              <a:tr h="453751">
                <a:tc>
                  <a:txBody>
                    <a:bodyPr/>
                    <a:lstStyle/>
                    <a:p>
                      <a:r>
                        <a:rPr kumimoji="1" lang="en-US" altLang="ja-JP" sz="2400" dirty="0" smtClean="0"/>
                        <a:t>G1</a:t>
                      </a:r>
                    </a:p>
                  </a:txBody>
                  <a:tcPr>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tcPr>
                </a:tc>
                <a:tc>
                  <a:txBody>
                    <a:bodyPr/>
                    <a:lstStyle/>
                    <a:p>
                      <a:pPr algn="r"/>
                      <a:r>
                        <a:rPr kumimoji="1" lang="en-US" altLang="ja-JP" sz="2400" dirty="0" smtClean="0">
                          <a:latin typeface="ＭＳ ゴシック" pitchFamily="49" charset="-128"/>
                          <a:ea typeface="ＭＳ ゴシック" pitchFamily="49" charset="-128"/>
                        </a:rPr>
                        <a:t>18</a:t>
                      </a:r>
                      <a:endParaRPr kumimoji="1" lang="ja-JP" altLang="en-US" sz="2400" dirty="0">
                        <a:latin typeface="ＭＳ ゴシック" pitchFamily="49" charset="-128"/>
                        <a:ea typeface="ＭＳ ゴシック" pitchFamily="49" charset="-128"/>
                      </a:endParaRPr>
                    </a:p>
                  </a:txBody>
                  <a:tcPr>
                    <a:lnL w="28575" cap="flat" cmpd="sng" algn="ctr">
                      <a:solidFill>
                        <a:schemeClr val="tx1"/>
                      </a:solidFill>
                      <a:prstDash val="solid"/>
                      <a:round/>
                      <a:headEnd type="none" w="med" len="med"/>
                      <a:tailEnd type="none" w="med" len="med"/>
                    </a:lnL>
                    <a:lnT w="28575" cap="flat" cmpd="sng" algn="ctr">
                      <a:solidFill>
                        <a:schemeClr val="tx1"/>
                      </a:solidFill>
                      <a:prstDash val="solid"/>
                      <a:round/>
                      <a:headEnd type="none" w="med" len="med"/>
                      <a:tailEnd type="none" w="med" len="med"/>
                    </a:lnT>
                  </a:tcPr>
                </a:tc>
                <a:tc>
                  <a:txBody>
                    <a:bodyPr/>
                    <a:lstStyle/>
                    <a:p>
                      <a:pPr algn="r"/>
                      <a:r>
                        <a:rPr kumimoji="1" lang="en-US" altLang="ja-JP" sz="2400" dirty="0" smtClean="0">
                          <a:latin typeface="ＭＳ ゴシック" pitchFamily="49" charset="-128"/>
                          <a:ea typeface="ＭＳ ゴシック" pitchFamily="49" charset="-128"/>
                        </a:rPr>
                        <a:t>11</a:t>
                      </a:r>
                      <a:endParaRPr kumimoji="1" lang="ja-JP" altLang="en-US" sz="2400" dirty="0">
                        <a:latin typeface="ＭＳ ゴシック" pitchFamily="49" charset="-128"/>
                        <a:ea typeface="ＭＳ ゴシック" pitchFamily="49" charset="-128"/>
                      </a:endParaRPr>
                    </a:p>
                  </a:txBody>
                  <a:tcPr>
                    <a:lnT w="28575" cap="flat" cmpd="sng" algn="ctr">
                      <a:solidFill>
                        <a:schemeClr val="tx1"/>
                      </a:solidFill>
                      <a:prstDash val="solid"/>
                      <a:round/>
                      <a:headEnd type="none" w="med" len="med"/>
                      <a:tailEnd type="none" w="med" len="med"/>
                    </a:lnT>
                  </a:tcPr>
                </a:tc>
                <a:tc>
                  <a:txBody>
                    <a:bodyPr/>
                    <a:lstStyle/>
                    <a:p>
                      <a:pPr algn="r"/>
                      <a:r>
                        <a:rPr kumimoji="1" lang="en-US" altLang="ja-JP" sz="2400" dirty="0" smtClean="0">
                          <a:latin typeface="ＭＳ ゴシック" pitchFamily="49" charset="-128"/>
                          <a:ea typeface="ＭＳ ゴシック" pitchFamily="49" charset="-128"/>
                        </a:rPr>
                        <a:t>6</a:t>
                      </a:r>
                      <a:endParaRPr kumimoji="1" lang="ja-JP" altLang="en-US" sz="2400" dirty="0">
                        <a:latin typeface="ＭＳ ゴシック" pitchFamily="49" charset="-128"/>
                        <a:ea typeface="ＭＳ ゴシック" pitchFamily="49" charset="-128"/>
                      </a:endParaRPr>
                    </a:p>
                  </a:txBody>
                  <a:tcPr>
                    <a:lnT w="28575" cap="flat" cmpd="sng" algn="ctr">
                      <a:solidFill>
                        <a:schemeClr val="tx1"/>
                      </a:solidFill>
                      <a:prstDash val="solid"/>
                      <a:round/>
                      <a:headEnd type="none" w="med" len="med"/>
                      <a:tailEnd type="none" w="med" len="med"/>
                    </a:lnT>
                  </a:tcPr>
                </a:tc>
                <a:tc>
                  <a:txBody>
                    <a:bodyPr/>
                    <a:lstStyle/>
                    <a:p>
                      <a:pPr algn="r"/>
                      <a:r>
                        <a:rPr kumimoji="1" lang="en-US" altLang="ja-JP" sz="2400" dirty="0" smtClean="0">
                          <a:latin typeface="ＭＳ ゴシック" pitchFamily="49" charset="-128"/>
                          <a:ea typeface="ＭＳ ゴシック" pitchFamily="49" charset="-128"/>
                        </a:rPr>
                        <a:t>4</a:t>
                      </a:r>
                      <a:endParaRPr kumimoji="1" lang="ja-JP" altLang="en-US" sz="2400" dirty="0">
                        <a:latin typeface="ＭＳ ゴシック" pitchFamily="49" charset="-128"/>
                        <a:ea typeface="ＭＳ ゴシック" pitchFamily="49" charset="-128"/>
                      </a:endParaRPr>
                    </a:p>
                  </a:txBody>
                  <a:tcPr>
                    <a:lnT w="28575" cap="flat" cmpd="sng" algn="ctr">
                      <a:solidFill>
                        <a:schemeClr val="tx1"/>
                      </a:solidFill>
                      <a:prstDash val="solid"/>
                      <a:round/>
                      <a:headEnd type="none" w="med" len="med"/>
                      <a:tailEnd type="none" w="med" len="med"/>
                    </a:lnT>
                  </a:tcPr>
                </a:tc>
                <a:tc>
                  <a:txBody>
                    <a:bodyPr/>
                    <a:lstStyle/>
                    <a:p>
                      <a:pPr algn="r"/>
                      <a:r>
                        <a:rPr kumimoji="1" lang="en-US" altLang="ja-JP" sz="2400" dirty="0" smtClean="0">
                          <a:latin typeface="ＭＳ ゴシック" pitchFamily="49" charset="-128"/>
                          <a:ea typeface="ＭＳ ゴシック" pitchFamily="49" charset="-128"/>
                        </a:rPr>
                        <a:t>25</a:t>
                      </a:r>
                      <a:endParaRPr kumimoji="1" lang="ja-JP" altLang="en-US" sz="2400" dirty="0">
                        <a:latin typeface="ＭＳ ゴシック" pitchFamily="49" charset="-128"/>
                        <a:ea typeface="ＭＳ ゴシック" pitchFamily="49" charset="-128"/>
                      </a:endParaRPr>
                    </a:p>
                  </a:txBody>
                  <a:tcPr>
                    <a:lnT w="28575" cap="flat" cmpd="sng" algn="ctr">
                      <a:solidFill>
                        <a:schemeClr val="tx1"/>
                      </a:solidFill>
                      <a:prstDash val="solid"/>
                      <a:round/>
                      <a:headEnd type="none" w="med" len="med"/>
                      <a:tailEnd type="none" w="med" len="med"/>
                    </a:lnT>
                  </a:tcPr>
                </a:tc>
                <a:tc>
                  <a:txBody>
                    <a:bodyPr/>
                    <a:lstStyle/>
                    <a:p>
                      <a:pPr algn="r"/>
                      <a:r>
                        <a:rPr kumimoji="1" lang="en-US" altLang="ja-JP" sz="2400" dirty="0" smtClean="0">
                          <a:latin typeface="ＭＳ ゴシック" pitchFamily="49" charset="-128"/>
                          <a:ea typeface="ＭＳ ゴシック" pitchFamily="49" charset="-128"/>
                        </a:rPr>
                        <a:t>0</a:t>
                      </a:r>
                      <a:endParaRPr kumimoji="1" lang="ja-JP" altLang="en-US" sz="2400" dirty="0">
                        <a:latin typeface="ＭＳ ゴシック" pitchFamily="49" charset="-128"/>
                        <a:ea typeface="ＭＳ ゴシック" pitchFamily="49" charset="-128"/>
                      </a:endParaRPr>
                    </a:p>
                  </a:txBody>
                  <a:tcPr>
                    <a:lnT w="28575" cap="flat" cmpd="sng" algn="ctr">
                      <a:solidFill>
                        <a:schemeClr val="tx1"/>
                      </a:solidFill>
                      <a:prstDash val="solid"/>
                      <a:round/>
                      <a:headEnd type="none" w="med" len="med"/>
                      <a:tailEnd type="none" w="med" len="med"/>
                    </a:lnT>
                  </a:tcPr>
                </a:tc>
                <a:tc>
                  <a:txBody>
                    <a:bodyPr/>
                    <a:lstStyle/>
                    <a:p>
                      <a:pPr algn="r"/>
                      <a:r>
                        <a:rPr kumimoji="1" lang="en-US" altLang="ja-JP" sz="2400" dirty="0" smtClean="0">
                          <a:latin typeface="ＭＳ ゴシック" pitchFamily="49" charset="-128"/>
                          <a:ea typeface="ＭＳ ゴシック" pitchFamily="49" charset="-128"/>
                        </a:rPr>
                        <a:t>1</a:t>
                      </a:r>
                      <a:endParaRPr kumimoji="1" lang="ja-JP" altLang="en-US" sz="2400" dirty="0">
                        <a:latin typeface="ＭＳ ゴシック" pitchFamily="49" charset="-128"/>
                        <a:ea typeface="ＭＳ ゴシック" pitchFamily="49" charset="-128"/>
                      </a:endParaRPr>
                    </a:p>
                  </a:txBody>
                  <a:tcPr>
                    <a:lnT w="28575" cap="flat" cmpd="sng" algn="ctr">
                      <a:solidFill>
                        <a:schemeClr val="tx1"/>
                      </a:solidFill>
                      <a:prstDash val="solid"/>
                      <a:round/>
                      <a:headEnd type="none" w="med" len="med"/>
                      <a:tailEnd type="none" w="med" len="med"/>
                    </a:lnT>
                  </a:tcPr>
                </a:tc>
                <a:tc>
                  <a:txBody>
                    <a:bodyPr/>
                    <a:lstStyle/>
                    <a:p>
                      <a:pPr algn="r"/>
                      <a:r>
                        <a:rPr kumimoji="1" lang="en-US" altLang="ja-JP" sz="2400" dirty="0" smtClean="0">
                          <a:latin typeface="ＭＳ ゴシック" pitchFamily="49" charset="-128"/>
                          <a:ea typeface="ＭＳ ゴシック" pitchFamily="49" charset="-128"/>
                        </a:rPr>
                        <a:t>0</a:t>
                      </a:r>
                      <a:endParaRPr kumimoji="1" lang="ja-JP" altLang="en-US" sz="2400" dirty="0">
                        <a:latin typeface="ＭＳ ゴシック" pitchFamily="49" charset="-128"/>
                        <a:ea typeface="ＭＳ ゴシック" pitchFamily="49" charset="-128"/>
                      </a:endParaRPr>
                    </a:p>
                  </a:txBody>
                  <a:tcPr>
                    <a:lnT w="28575" cap="flat" cmpd="sng" algn="ctr">
                      <a:solidFill>
                        <a:schemeClr val="tx1"/>
                      </a:solidFill>
                      <a:prstDash val="solid"/>
                      <a:round/>
                      <a:headEnd type="none" w="med" len="med"/>
                      <a:tailEnd type="none" w="med" len="med"/>
                    </a:lnT>
                  </a:tcPr>
                </a:tc>
              </a:tr>
              <a:tr h="428599">
                <a:tc>
                  <a:txBody>
                    <a:bodyPr/>
                    <a:lstStyle/>
                    <a:p>
                      <a:r>
                        <a:rPr kumimoji="1" lang="en-US" altLang="ja-JP" sz="2400" dirty="0" smtClean="0"/>
                        <a:t>G2</a:t>
                      </a:r>
                      <a:endParaRPr kumimoji="1" lang="ja-JP" altLang="en-US" sz="2400" dirty="0"/>
                    </a:p>
                  </a:txBody>
                  <a:tcPr>
                    <a:lnR w="28575" cap="flat" cmpd="sng" algn="ctr">
                      <a:solidFill>
                        <a:schemeClr val="tx1"/>
                      </a:solidFill>
                      <a:prstDash val="solid"/>
                      <a:round/>
                      <a:headEnd type="none" w="med" len="med"/>
                      <a:tailEnd type="none" w="med" len="med"/>
                    </a:lnR>
                  </a:tcPr>
                </a:tc>
                <a:tc>
                  <a:txBody>
                    <a:bodyPr/>
                    <a:lstStyle/>
                    <a:p>
                      <a:pPr algn="r"/>
                      <a:r>
                        <a:rPr kumimoji="1" lang="en-US" altLang="ja-JP" sz="2400" dirty="0" smtClean="0">
                          <a:latin typeface="ＭＳ ゴシック" pitchFamily="49" charset="-128"/>
                          <a:ea typeface="ＭＳ ゴシック" pitchFamily="49" charset="-128"/>
                        </a:rPr>
                        <a:t>16</a:t>
                      </a:r>
                      <a:endParaRPr kumimoji="1" lang="ja-JP" altLang="en-US" sz="2400" dirty="0">
                        <a:latin typeface="ＭＳ ゴシック" pitchFamily="49" charset="-128"/>
                        <a:ea typeface="ＭＳ ゴシック" pitchFamily="49" charset="-128"/>
                      </a:endParaRPr>
                    </a:p>
                  </a:txBody>
                  <a:tcPr>
                    <a:lnL w="28575" cap="flat" cmpd="sng" algn="ctr">
                      <a:solidFill>
                        <a:schemeClr val="tx1"/>
                      </a:solidFill>
                      <a:prstDash val="solid"/>
                      <a:round/>
                      <a:headEnd type="none" w="med" len="med"/>
                      <a:tailEnd type="none" w="med" len="med"/>
                    </a:lnL>
                  </a:tcPr>
                </a:tc>
                <a:tc>
                  <a:txBody>
                    <a:bodyPr/>
                    <a:lstStyle/>
                    <a:p>
                      <a:pPr algn="r"/>
                      <a:r>
                        <a:rPr kumimoji="1" lang="en-US" altLang="ja-JP" sz="2400" dirty="0" smtClean="0">
                          <a:latin typeface="ＭＳ ゴシック" pitchFamily="49" charset="-128"/>
                          <a:ea typeface="ＭＳ ゴシック" pitchFamily="49" charset="-128"/>
                        </a:rPr>
                        <a:t>5</a:t>
                      </a:r>
                      <a:endParaRPr kumimoji="1" lang="ja-JP" altLang="en-US" sz="2400" dirty="0">
                        <a:latin typeface="ＭＳ ゴシック" pitchFamily="49" charset="-128"/>
                        <a:ea typeface="ＭＳ ゴシック" pitchFamily="49" charset="-128"/>
                      </a:endParaRPr>
                    </a:p>
                  </a:txBody>
                  <a:tcPr/>
                </a:tc>
                <a:tc>
                  <a:txBody>
                    <a:bodyPr/>
                    <a:lstStyle/>
                    <a:p>
                      <a:pPr algn="r"/>
                      <a:r>
                        <a:rPr kumimoji="1" lang="en-US" altLang="ja-JP" sz="2400" dirty="0" smtClean="0">
                          <a:latin typeface="ＭＳ ゴシック" pitchFamily="49" charset="-128"/>
                          <a:ea typeface="ＭＳ ゴシック" pitchFamily="49" charset="-128"/>
                        </a:rPr>
                        <a:t>5</a:t>
                      </a:r>
                      <a:endParaRPr kumimoji="1" lang="ja-JP" altLang="en-US" sz="2400" dirty="0">
                        <a:latin typeface="ＭＳ ゴシック" pitchFamily="49" charset="-128"/>
                        <a:ea typeface="ＭＳ ゴシック" pitchFamily="49" charset="-128"/>
                      </a:endParaRPr>
                    </a:p>
                  </a:txBody>
                  <a:tcPr/>
                </a:tc>
                <a:tc>
                  <a:txBody>
                    <a:bodyPr/>
                    <a:lstStyle/>
                    <a:p>
                      <a:pPr algn="r"/>
                      <a:r>
                        <a:rPr kumimoji="1" lang="en-US" altLang="ja-JP" sz="2400" dirty="0" smtClean="0">
                          <a:latin typeface="ＭＳ ゴシック" pitchFamily="49" charset="-128"/>
                          <a:ea typeface="ＭＳ ゴシック" pitchFamily="49" charset="-128"/>
                        </a:rPr>
                        <a:t>10</a:t>
                      </a:r>
                      <a:endParaRPr kumimoji="1" lang="ja-JP" altLang="en-US" sz="2400" dirty="0">
                        <a:latin typeface="ＭＳ ゴシック" pitchFamily="49" charset="-128"/>
                        <a:ea typeface="ＭＳ ゴシック" pitchFamily="49" charset="-128"/>
                      </a:endParaRPr>
                    </a:p>
                  </a:txBody>
                  <a:tcPr/>
                </a:tc>
                <a:tc>
                  <a:txBody>
                    <a:bodyPr/>
                    <a:lstStyle/>
                    <a:p>
                      <a:pPr algn="r"/>
                      <a:r>
                        <a:rPr kumimoji="1" lang="en-US" altLang="ja-JP" sz="2400" dirty="0" smtClean="0">
                          <a:latin typeface="ＭＳ ゴシック" pitchFamily="49" charset="-128"/>
                          <a:ea typeface="ＭＳ ゴシック" pitchFamily="49" charset="-128"/>
                        </a:rPr>
                        <a:t>47</a:t>
                      </a:r>
                      <a:endParaRPr kumimoji="1" lang="ja-JP" altLang="en-US" sz="2400" dirty="0">
                        <a:latin typeface="ＭＳ ゴシック" pitchFamily="49" charset="-128"/>
                        <a:ea typeface="ＭＳ ゴシック" pitchFamily="49" charset="-128"/>
                      </a:endParaRPr>
                    </a:p>
                  </a:txBody>
                  <a:tcPr/>
                </a:tc>
                <a:tc>
                  <a:txBody>
                    <a:bodyPr/>
                    <a:lstStyle/>
                    <a:p>
                      <a:pPr algn="r"/>
                      <a:r>
                        <a:rPr kumimoji="1" lang="en-US" altLang="ja-JP" sz="2400" dirty="0" smtClean="0">
                          <a:latin typeface="ＭＳ ゴシック" pitchFamily="49" charset="-128"/>
                          <a:ea typeface="ＭＳ ゴシック" pitchFamily="49" charset="-128"/>
                        </a:rPr>
                        <a:t>2</a:t>
                      </a:r>
                      <a:endParaRPr kumimoji="1" lang="ja-JP" altLang="en-US" sz="2400" dirty="0">
                        <a:latin typeface="ＭＳ ゴシック" pitchFamily="49" charset="-128"/>
                        <a:ea typeface="ＭＳ ゴシック" pitchFamily="49" charset="-128"/>
                      </a:endParaRPr>
                    </a:p>
                  </a:txBody>
                  <a:tcPr/>
                </a:tc>
                <a:tc>
                  <a:txBody>
                    <a:bodyPr/>
                    <a:lstStyle/>
                    <a:p>
                      <a:pPr algn="r"/>
                      <a:r>
                        <a:rPr kumimoji="1" lang="en-US" altLang="ja-JP" sz="2400" dirty="0" smtClean="0">
                          <a:latin typeface="ＭＳ ゴシック" pitchFamily="49" charset="-128"/>
                          <a:ea typeface="ＭＳ ゴシック" pitchFamily="49" charset="-128"/>
                        </a:rPr>
                        <a:t>0</a:t>
                      </a:r>
                      <a:endParaRPr kumimoji="1" lang="ja-JP" altLang="en-US" sz="2400" dirty="0">
                        <a:latin typeface="ＭＳ ゴシック" pitchFamily="49" charset="-128"/>
                        <a:ea typeface="ＭＳ ゴシック" pitchFamily="49" charset="-128"/>
                      </a:endParaRPr>
                    </a:p>
                  </a:txBody>
                  <a:tcPr/>
                </a:tc>
                <a:tc>
                  <a:txBody>
                    <a:bodyPr/>
                    <a:lstStyle/>
                    <a:p>
                      <a:pPr algn="r"/>
                      <a:r>
                        <a:rPr kumimoji="1" lang="en-US" altLang="ja-JP" sz="2400" dirty="0" smtClean="0">
                          <a:latin typeface="ＭＳ ゴシック" pitchFamily="49" charset="-128"/>
                          <a:ea typeface="ＭＳ ゴシック" pitchFamily="49" charset="-128"/>
                        </a:rPr>
                        <a:t>2</a:t>
                      </a:r>
                      <a:endParaRPr kumimoji="1" lang="ja-JP" altLang="en-US" sz="2400" dirty="0">
                        <a:latin typeface="ＭＳ ゴシック" pitchFamily="49" charset="-128"/>
                        <a:ea typeface="ＭＳ ゴシック" pitchFamily="49" charset="-128"/>
                      </a:endParaRPr>
                    </a:p>
                  </a:txBody>
                  <a:tcPr/>
                </a:tc>
              </a:tr>
              <a:tr h="453752">
                <a:tc gridSpan="9">
                  <a:txBody>
                    <a:bodyPr/>
                    <a:lstStyle/>
                    <a:p>
                      <a:r>
                        <a:rPr kumimoji="1" lang="ja-JP" altLang="en-US" sz="2400" dirty="0" smtClean="0">
                          <a:latin typeface="ＭＳ ゴシック" pitchFamily="49" charset="-128"/>
                          <a:ea typeface="ＭＳ ゴシック" pitchFamily="49" charset="-128"/>
                        </a:rPr>
                        <a:t>：</a:t>
                      </a:r>
                      <a:endParaRPr kumimoji="1" lang="ja-JP" altLang="en-US" sz="2400" dirty="0">
                        <a:latin typeface="ＭＳ ゴシック" pitchFamily="49" charset="-128"/>
                        <a:ea typeface="ＭＳ ゴシック" pitchFamily="49" charset="-128"/>
                      </a:endParaRPr>
                    </a:p>
                  </a:txBody>
                  <a:tcPr/>
                </a:tc>
                <a:tc hMerge="1">
                  <a:txBody>
                    <a:bodyPr/>
                    <a:lstStyle/>
                    <a:p>
                      <a:pPr algn="r"/>
                      <a:endParaRPr kumimoji="1" lang="ja-JP" altLang="en-US" sz="2400" dirty="0"/>
                    </a:p>
                  </a:txBody>
                  <a:tcPr>
                    <a:lnL w="28575" cap="flat" cmpd="sng" algn="ctr">
                      <a:solidFill>
                        <a:schemeClr val="tx1"/>
                      </a:solidFill>
                      <a:prstDash val="solid"/>
                      <a:round/>
                      <a:headEnd type="none" w="med" len="med"/>
                      <a:tailEnd type="none" w="med" len="med"/>
                    </a:lnL>
                  </a:tcPr>
                </a:tc>
                <a:tc hMerge="1">
                  <a:txBody>
                    <a:bodyPr/>
                    <a:lstStyle/>
                    <a:p>
                      <a:pPr algn="r"/>
                      <a:endParaRPr kumimoji="1" lang="ja-JP" altLang="en-US" sz="2400" dirty="0"/>
                    </a:p>
                  </a:txBody>
                  <a:tcPr/>
                </a:tc>
                <a:tc hMerge="1">
                  <a:txBody>
                    <a:bodyPr/>
                    <a:lstStyle/>
                    <a:p>
                      <a:pPr algn="r"/>
                      <a:endParaRPr kumimoji="1" lang="ja-JP" altLang="en-US" sz="2400" dirty="0"/>
                    </a:p>
                  </a:txBody>
                  <a:tcPr/>
                </a:tc>
                <a:tc hMerge="1">
                  <a:txBody>
                    <a:bodyPr/>
                    <a:lstStyle/>
                    <a:p>
                      <a:pPr algn="r"/>
                      <a:endParaRPr kumimoji="1" lang="ja-JP" altLang="en-US" sz="2400" dirty="0"/>
                    </a:p>
                  </a:txBody>
                  <a:tcPr/>
                </a:tc>
                <a:tc hMerge="1">
                  <a:txBody>
                    <a:bodyPr/>
                    <a:lstStyle/>
                    <a:p>
                      <a:pPr algn="r"/>
                      <a:endParaRPr kumimoji="1" lang="ja-JP" altLang="en-US" sz="2400" dirty="0"/>
                    </a:p>
                  </a:txBody>
                  <a:tcPr/>
                </a:tc>
                <a:tc hMerge="1">
                  <a:txBody>
                    <a:bodyPr/>
                    <a:lstStyle/>
                    <a:p>
                      <a:pPr algn="r"/>
                      <a:endParaRPr kumimoji="1" lang="ja-JP" altLang="en-US" sz="2400" dirty="0"/>
                    </a:p>
                  </a:txBody>
                  <a:tcPr/>
                </a:tc>
                <a:tc hMerge="1">
                  <a:txBody>
                    <a:bodyPr/>
                    <a:lstStyle/>
                    <a:p>
                      <a:pPr algn="r"/>
                      <a:endParaRPr kumimoji="1" lang="ja-JP" altLang="en-US" sz="2400" dirty="0"/>
                    </a:p>
                  </a:txBody>
                  <a:tcPr/>
                </a:tc>
                <a:tc hMerge="1">
                  <a:txBody>
                    <a:bodyPr/>
                    <a:lstStyle/>
                    <a:p>
                      <a:pPr algn="r"/>
                      <a:endParaRPr kumimoji="1" lang="ja-JP" altLang="en-US" sz="2400" dirty="0"/>
                    </a:p>
                  </a:txBody>
                  <a:tcPr/>
                </a:tc>
              </a:tr>
              <a:tr h="475455">
                <a:tc>
                  <a:txBody>
                    <a:bodyPr/>
                    <a:lstStyle/>
                    <a:p>
                      <a:r>
                        <a:rPr kumimoji="1" lang="ja-JP" altLang="en-US" sz="2400" dirty="0" smtClean="0"/>
                        <a:t>合計</a:t>
                      </a:r>
                      <a:endParaRPr kumimoji="1" lang="ja-JP" altLang="en-US" sz="2400" dirty="0"/>
                    </a:p>
                  </a:txBody>
                  <a:tcPr>
                    <a:lnR w="28575" cap="flat" cmpd="sng" algn="ctr">
                      <a:solidFill>
                        <a:schemeClr val="tx1"/>
                      </a:solidFill>
                      <a:prstDash val="solid"/>
                      <a:round/>
                      <a:headEnd type="none" w="med" len="med"/>
                      <a:tailEnd type="none" w="med" len="med"/>
                    </a:lnR>
                  </a:tcPr>
                </a:tc>
                <a:tc>
                  <a:txBody>
                    <a:bodyPr/>
                    <a:lstStyle/>
                    <a:p>
                      <a:pPr algn="r"/>
                      <a:r>
                        <a:rPr kumimoji="1" lang="en-US" altLang="ja-JP" sz="2400" dirty="0" smtClean="0">
                          <a:latin typeface="ＭＳ ゴシック" pitchFamily="49" charset="-128"/>
                          <a:ea typeface="ＭＳ ゴシック" pitchFamily="49" charset="-128"/>
                        </a:rPr>
                        <a:t>123</a:t>
                      </a:r>
                      <a:endParaRPr kumimoji="1" lang="ja-JP" altLang="en-US" sz="2400" dirty="0">
                        <a:latin typeface="ＭＳ ゴシック" pitchFamily="49" charset="-128"/>
                        <a:ea typeface="ＭＳ ゴシック" pitchFamily="49" charset="-128"/>
                      </a:endParaRPr>
                    </a:p>
                  </a:txBody>
                  <a:tcPr>
                    <a:lnL w="28575" cap="flat" cmpd="sng" algn="ctr">
                      <a:solidFill>
                        <a:schemeClr val="tx1"/>
                      </a:solidFill>
                      <a:prstDash val="solid"/>
                      <a:round/>
                      <a:headEnd type="none" w="med" len="med"/>
                      <a:tailEnd type="none" w="med" len="med"/>
                    </a:lnL>
                    <a:solidFill>
                      <a:srgbClr val="FFC000"/>
                    </a:solidFill>
                  </a:tcPr>
                </a:tc>
                <a:tc>
                  <a:txBody>
                    <a:bodyPr/>
                    <a:lstStyle/>
                    <a:p>
                      <a:pPr algn="r"/>
                      <a:r>
                        <a:rPr kumimoji="1" lang="en-US" altLang="ja-JP" sz="2400" dirty="0" smtClean="0">
                          <a:latin typeface="ＭＳ ゴシック" pitchFamily="49" charset="-128"/>
                          <a:ea typeface="ＭＳ ゴシック" pitchFamily="49" charset="-128"/>
                        </a:rPr>
                        <a:t>56</a:t>
                      </a:r>
                      <a:endParaRPr kumimoji="1" lang="ja-JP" altLang="en-US" sz="2400" dirty="0">
                        <a:latin typeface="ＭＳ ゴシック" pitchFamily="49" charset="-128"/>
                        <a:ea typeface="ＭＳ ゴシック" pitchFamily="49" charset="-128"/>
                      </a:endParaRPr>
                    </a:p>
                  </a:txBody>
                  <a:tcPr>
                    <a:solidFill>
                      <a:srgbClr val="FFC000"/>
                    </a:solidFill>
                  </a:tcPr>
                </a:tc>
                <a:tc>
                  <a:txBody>
                    <a:bodyPr/>
                    <a:lstStyle/>
                    <a:p>
                      <a:pPr algn="r"/>
                      <a:r>
                        <a:rPr kumimoji="1" lang="en-US" altLang="ja-JP" sz="2400" dirty="0" smtClean="0">
                          <a:latin typeface="ＭＳ ゴシック" pitchFamily="49" charset="-128"/>
                          <a:ea typeface="ＭＳ ゴシック" pitchFamily="49" charset="-128"/>
                        </a:rPr>
                        <a:t>16</a:t>
                      </a:r>
                      <a:endParaRPr kumimoji="1" lang="ja-JP" altLang="en-US" sz="2400" dirty="0">
                        <a:latin typeface="ＭＳ ゴシック" pitchFamily="49" charset="-128"/>
                        <a:ea typeface="ＭＳ ゴシック" pitchFamily="49" charset="-128"/>
                      </a:endParaRPr>
                    </a:p>
                  </a:txBody>
                  <a:tcPr>
                    <a:solidFill>
                      <a:srgbClr val="00B0F0"/>
                    </a:solidFill>
                  </a:tcPr>
                </a:tc>
                <a:tc>
                  <a:txBody>
                    <a:bodyPr/>
                    <a:lstStyle/>
                    <a:p>
                      <a:pPr algn="r"/>
                      <a:r>
                        <a:rPr kumimoji="1" lang="en-US" altLang="ja-JP" sz="2400" dirty="0" smtClean="0">
                          <a:latin typeface="ＭＳ ゴシック" pitchFamily="49" charset="-128"/>
                          <a:ea typeface="ＭＳ ゴシック" pitchFamily="49" charset="-128"/>
                        </a:rPr>
                        <a:t>120</a:t>
                      </a:r>
                      <a:endParaRPr kumimoji="1" lang="ja-JP" altLang="en-US" sz="2400" dirty="0">
                        <a:latin typeface="ＭＳ ゴシック" pitchFamily="49" charset="-128"/>
                        <a:ea typeface="ＭＳ ゴシック" pitchFamily="49" charset="-128"/>
                      </a:endParaRPr>
                    </a:p>
                  </a:txBody>
                  <a:tcPr>
                    <a:solidFill>
                      <a:srgbClr val="FFC000"/>
                    </a:solidFill>
                  </a:tcPr>
                </a:tc>
                <a:tc>
                  <a:txBody>
                    <a:bodyPr/>
                    <a:lstStyle/>
                    <a:p>
                      <a:pPr algn="r"/>
                      <a:r>
                        <a:rPr kumimoji="1" lang="en-US" altLang="ja-JP" sz="2400" dirty="0" smtClean="0">
                          <a:latin typeface="ＭＳ ゴシック" pitchFamily="49" charset="-128"/>
                          <a:ea typeface="ＭＳ ゴシック" pitchFamily="49" charset="-128"/>
                        </a:rPr>
                        <a:t>292</a:t>
                      </a:r>
                      <a:endParaRPr kumimoji="1" lang="ja-JP" altLang="en-US" sz="2400" dirty="0">
                        <a:latin typeface="ＭＳ ゴシック" pitchFamily="49" charset="-128"/>
                        <a:ea typeface="ＭＳ ゴシック" pitchFamily="49" charset="-128"/>
                      </a:endParaRPr>
                    </a:p>
                  </a:txBody>
                  <a:tcPr>
                    <a:solidFill>
                      <a:srgbClr val="FFC000"/>
                    </a:solidFill>
                  </a:tcPr>
                </a:tc>
                <a:tc>
                  <a:txBody>
                    <a:bodyPr/>
                    <a:lstStyle/>
                    <a:p>
                      <a:pPr algn="r"/>
                      <a:r>
                        <a:rPr kumimoji="1" lang="en-US" altLang="ja-JP" sz="2400" dirty="0" smtClean="0">
                          <a:latin typeface="ＭＳ ゴシック" pitchFamily="49" charset="-128"/>
                          <a:ea typeface="ＭＳ ゴシック" pitchFamily="49" charset="-128"/>
                        </a:rPr>
                        <a:t>8</a:t>
                      </a:r>
                    </a:p>
                  </a:txBody>
                  <a:tcPr>
                    <a:solidFill>
                      <a:srgbClr val="00B0F0"/>
                    </a:solidFill>
                  </a:tcPr>
                </a:tc>
                <a:tc>
                  <a:txBody>
                    <a:bodyPr/>
                    <a:lstStyle/>
                    <a:p>
                      <a:pPr algn="r"/>
                      <a:r>
                        <a:rPr kumimoji="1" lang="en-US" altLang="ja-JP" sz="2400" dirty="0" smtClean="0">
                          <a:latin typeface="ＭＳ ゴシック" pitchFamily="49" charset="-128"/>
                          <a:ea typeface="ＭＳ ゴシック" pitchFamily="49" charset="-128"/>
                        </a:rPr>
                        <a:t>13</a:t>
                      </a:r>
                      <a:endParaRPr kumimoji="1" lang="ja-JP" altLang="en-US" sz="2400" dirty="0">
                        <a:latin typeface="ＭＳ ゴシック" pitchFamily="49" charset="-128"/>
                        <a:ea typeface="ＭＳ ゴシック" pitchFamily="49" charset="-128"/>
                      </a:endParaRPr>
                    </a:p>
                  </a:txBody>
                  <a:tcPr>
                    <a:solidFill>
                      <a:srgbClr val="00B0F0"/>
                    </a:solidFill>
                  </a:tcPr>
                </a:tc>
                <a:tc>
                  <a:txBody>
                    <a:bodyPr/>
                    <a:lstStyle/>
                    <a:p>
                      <a:pPr algn="r"/>
                      <a:r>
                        <a:rPr kumimoji="1" lang="en-US" altLang="ja-JP" sz="2400" dirty="0" smtClean="0">
                          <a:latin typeface="ＭＳ ゴシック" pitchFamily="49" charset="-128"/>
                          <a:ea typeface="ＭＳ ゴシック" pitchFamily="49" charset="-128"/>
                        </a:rPr>
                        <a:t>4</a:t>
                      </a:r>
                      <a:endParaRPr kumimoji="1" lang="ja-JP" altLang="en-US" sz="2400" dirty="0">
                        <a:latin typeface="ＭＳ ゴシック" pitchFamily="49" charset="-128"/>
                        <a:ea typeface="ＭＳ ゴシック" pitchFamily="49" charset="-128"/>
                      </a:endParaRPr>
                    </a:p>
                  </a:txBody>
                  <a:tcPr>
                    <a:solidFill>
                      <a:srgbClr val="00B0F0"/>
                    </a:solidFill>
                  </a:tcPr>
                </a:tc>
              </a:tr>
            </a:tbl>
          </a:graphicData>
        </a:graphic>
      </p:graphicFrame>
      <p:sp>
        <p:nvSpPr>
          <p:cNvPr id="3" name="日付プレースホルダー 2"/>
          <p:cNvSpPr>
            <a:spLocks noGrp="1"/>
          </p:cNvSpPr>
          <p:nvPr>
            <p:ph type="dt" sz="half" idx="10"/>
          </p:nvPr>
        </p:nvSpPr>
        <p:spPr/>
        <p:txBody>
          <a:bodyPr/>
          <a:lstStyle/>
          <a:p>
            <a:r>
              <a:rPr kumimoji="1" lang="en-US" altLang="ja-JP" smtClean="0"/>
              <a:t>2012/7/28</a:t>
            </a:r>
            <a:endParaRPr kumimoji="1" lang="ja-JP" altLang="en-US"/>
          </a:p>
        </p:txBody>
      </p:sp>
      <p:sp>
        <p:nvSpPr>
          <p:cNvPr id="5" name="スライド番号プレースホルダー 4"/>
          <p:cNvSpPr>
            <a:spLocks noGrp="1"/>
          </p:cNvSpPr>
          <p:nvPr>
            <p:ph type="sldNum" sz="quarter" idx="11"/>
          </p:nvPr>
        </p:nvSpPr>
        <p:spPr/>
        <p:txBody>
          <a:bodyPr/>
          <a:lstStyle/>
          <a:p>
            <a:fld id="{399FE86E-60BA-491B-8C0C-D47F119F50EE}" type="slidenum">
              <a:rPr kumimoji="1" lang="ja-JP" altLang="en-US" smtClean="0"/>
              <a:t>10</a:t>
            </a:fld>
            <a:endParaRPr kumimoji="1" lang="ja-JP" altLang="en-US"/>
          </a:p>
        </p:txBody>
      </p:sp>
      <p:sp>
        <p:nvSpPr>
          <p:cNvPr id="6" name="正方形/長方形 5"/>
          <p:cNvSpPr/>
          <p:nvPr/>
        </p:nvSpPr>
        <p:spPr>
          <a:xfrm>
            <a:off x="1187624" y="5517232"/>
            <a:ext cx="6768752" cy="830997"/>
          </a:xfrm>
          <a:prstGeom prst="rect">
            <a:avLst/>
          </a:prstGeom>
          <a:solidFill>
            <a:srgbClr val="00B0F0"/>
          </a:solidFill>
        </p:spPr>
        <p:txBody>
          <a:bodyPr wrap="square">
            <a:spAutoFit/>
          </a:bodyPr>
          <a:lstStyle/>
          <a:p>
            <a:r>
              <a:rPr lang="ja-JP" altLang="en-US" sz="2400" dirty="0" smtClean="0"/>
              <a:t>担当者，成果物，種類，マイルストーンには誤りが</a:t>
            </a:r>
            <a:endParaRPr lang="en-US" altLang="ja-JP" sz="2400" dirty="0" smtClean="0"/>
          </a:p>
          <a:p>
            <a:r>
              <a:rPr lang="ja-JP" altLang="en-US" sz="2400" dirty="0" smtClean="0"/>
              <a:t>少ない</a:t>
            </a:r>
            <a:endParaRPr lang="en-US" altLang="ja-JP" sz="2400" dirty="0"/>
          </a:p>
        </p:txBody>
      </p:sp>
      <p:sp>
        <p:nvSpPr>
          <p:cNvPr id="7" name="フッター プレースホルダー 6"/>
          <p:cNvSpPr>
            <a:spLocks noGrp="1"/>
          </p:cNvSpPr>
          <p:nvPr>
            <p:ph type="ftr" sz="quarter" idx="12"/>
          </p:nvPr>
        </p:nvSpPr>
        <p:spPr/>
        <p:txBody>
          <a:bodyPr/>
          <a:lstStyle/>
          <a:p>
            <a:r>
              <a:rPr kumimoji="1" lang="en-US" altLang="ja-JP" smtClean="0"/>
              <a:t>SIGSS/SIGKBSE</a:t>
            </a:r>
            <a:endParaRPr kumimoji="1" lang="ja-JP" altLang="en-US"/>
          </a:p>
        </p:txBody>
      </p:sp>
      <p:sp>
        <p:nvSpPr>
          <p:cNvPr id="12" name="正方形/長方形 11"/>
          <p:cNvSpPr/>
          <p:nvPr/>
        </p:nvSpPr>
        <p:spPr>
          <a:xfrm>
            <a:off x="1187624" y="4581128"/>
            <a:ext cx="6768752" cy="830997"/>
          </a:xfrm>
          <a:prstGeom prst="rect">
            <a:avLst/>
          </a:prstGeom>
          <a:solidFill>
            <a:srgbClr val="FFC000"/>
          </a:solidFill>
          <a:ln>
            <a:solidFill>
              <a:srgbClr val="FFC000"/>
            </a:solidFill>
          </a:ln>
        </p:spPr>
        <p:txBody>
          <a:bodyPr wrap="square">
            <a:spAutoFit/>
          </a:bodyPr>
          <a:lstStyle/>
          <a:p>
            <a:r>
              <a:rPr lang="ja-JP" altLang="en-US" sz="2400" dirty="0"/>
              <a:t>着手時刻，終了時刻，総時間，見積時間についての誤りが多い</a:t>
            </a:r>
            <a:endParaRPr lang="en-US" altLang="ja-JP" sz="2400" dirty="0"/>
          </a:p>
        </p:txBody>
      </p:sp>
    </p:spTree>
    <p:extLst>
      <p:ext uri="{BB962C8B-B14F-4D97-AF65-F5344CB8AC3E}">
        <p14:creationId xmlns:p14="http://schemas.microsoft.com/office/powerpoint/2010/main" val="8327540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タスク粒度誤り，タスク記録漏れの詳細</a:t>
            </a:r>
            <a:endParaRPr kumimoji="1" lang="ja-JP" altLang="en-US" dirty="0"/>
          </a:p>
        </p:txBody>
      </p:sp>
      <p:sp>
        <p:nvSpPr>
          <p:cNvPr id="4" name="日付プレースホルダー 3"/>
          <p:cNvSpPr>
            <a:spLocks noGrp="1"/>
          </p:cNvSpPr>
          <p:nvPr>
            <p:ph type="dt" sz="half" idx="10"/>
          </p:nvPr>
        </p:nvSpPr>
        <p:spPr/>
        <p:txBody>
          <a:bodyPr/>
          <a:lstStyle/>
          <a:p>
            <a:r>
              <a:rPr kumimoji="1" lang="en-US" altLang="ja-JP" smtClean="0"/>
              <a:t>2012/7/28</a:t>
            </a:r>
            <a:endParaRPr kumimoji="1" lang="ja-JP" altLang="en-US"/>
          </a:p>
        </p:txBody>
      </p:sp>
      <p:sp>
        <p:nvSpPr>
          <p:cNvPr id="5" name="スライド番号プレースホルダー 4"/>
          <p:cNvSpPr>
            <a:spLocks noGrp="1"/>
          </p:cNvSpPr>
          <p:nvPr>
            <p:ph type="sldNum" sz="quarter" idx="11"/>
          </p:nvPr>
        </p:nvSpPr>
        <p:spPr/>
        <p:txBody>
          <a:bodyPr/>
          <a:lstStyle/>
          <a:p>
            <a:fld id="{399FE86E-60BA-491B-8C0C-D47F119F50EE}" type="slidenum">
              <a:rPr kumimoji="1" lang="ja-JP" altLang="en-US" smtClean="0"/>
              <a:t>11</a:t>
            </a:fld>
            <a:endParaRPr kumimoji="1" lang="ja-JP" altLang="en-US"/>
          </a:p>
        </p:txBody>
      </p:sp>
      <p:sp>
        <p:nvSpPr>
          <p:cNvPr id="6" name="フッター プレースホルダー 5"/>
          <p:cNvSpPr>
            <a:spLocks noGrp="1"/>
          </p:cNvSpPr>
          <p:nvPr>
            <p:ph type="ftr" sz="quarter" idx="12"/>
          </p:nvPr>
        </p:nvSpPr>
        <p:spPr/>
        <p:txBody>
          <a:bodyPr/>
          <a:lstStyle/>
          <a:p>
            <a:r>
              <a:rPr kumimoji="1" lang="en-US" altLang="ja-JP" smtClean="0"/>
              <a:t>SIGSS/SIGKBSE</a:t>
            </a:r>
            <a:endParaRPr kumimoji="1" lang="ja-JP" altLang="en-US"/>
          </a:p>
        </p:txBody>
      </p:sp>
      <p:graphicFrame>
        <p:nvGraphicFramePr>
          <p:cNvPr id="7" name="表 6"/>
          <p:cNvGraphicFramePr>
            <a:graphicFrameLocks noGrp="1"/>
          </p:cNvGraphicFramePr>
          <p:nvPr>
            <p:extLst>
              <p:ext uri="{D42A27DB-BD31-4B8C-83A1-F6EECF244321}">
                <p14:modId xmlns:p14="http://schemas.microsoft.com/office/powerpoint/2010/main" val="3565238971"/>
              </p:ext>
            </p:extLst>
          </p:nvPr>
        </p:nvGraphicFramePr>
        <p:xfrm>
          <a:off x="899592" y="1998132"/>
          <a:ext cx="3456383" cy="2552073"/>
        </p:xfrm>
        <a:graphic>
          <a:graphicData uri="http://schemas.openxmlformats.org/drawingml/2006/table">
            <a:tbl>
              <a:tblPr firstRow="1" bandRow="1">
                <a:tableStyleId>{5940675A-B579-460E-94D1-54222C63F5DA}</a:tableStyleId>
              </a:tblPr>
              <a:tblGrid>
                <a:gridCol w="1319132"/>
                <a:gridCol w="985123"/>
                <a:gridCol w="1152128"/>
              </a:tblGrid>
              <a:tr h="723273">
                <a:tc>
                  <a:txBody>
                    <a:bodyPr/>
                    <a:lstStyle/>
                    <a:p>
                      <a:endParaRPr kumimoji="1" lang="ja-JP" altLang="en-US" dirty="0"/>
                    </a:p>
                  </a:txBody>
                  <a:tcPr>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c>
                  <a:txBody>
                    <a:bodyPr/>
                    <a:lstStyle/>
                    <a:p>
                      <a:r>
                        <a:rPr kumimoji="1" lang="ja-JP" altLang="en-US" dirty="0" smtClean="0">
                          <a:latin typeface="ＭＳ ゴシック" pitchFamily="49" charset="-128"/>
                          <a:ea typeface="ＭＳ ゴシック" pitchFamily="49" charset="-128"/>
                        </a:rPr>
                        <a:t>大きすぎる</a:t>
                      </a:r>
                      <a:endParaRPr kumimoji="1" lang="ja-JP" altLang="en-US" dirty="0">
                        <a:latin typeface="ＭＳ ゴシック" pitchFamily="49" charset="-128"/>
                        <a:ea typeface="ＭＳ ゴシック" pitchFamily="49" charset="-128"/>
                      </a:endParaRPr>
                    </a:p>
                  </a:txBody>
                  <a:tcPr>
                    <a:lnL w="28575" cap="flat" cmpd="sng" algn="ctr">
                      <a:solidFill>
                        <a:schemeClr val="tx1"/>
                      </a:solidFill>
                      <a:prstDash val="solid"/>
                      <a:round/>
                      <a:headEnd type="none" w="med" len="med"/>
                      <a:tailEnd type="none" w="med" len="med"/>
                    </a:lnL>
                    <a:lnB w="28575" cap="flat" cmpd="sng" algn="ctr">
                      <a:solidFill>
                        <a:schemeClr val="tx1"/>
                      </a:solidFill>
                      <a:prstDash val="solid"/>
                      <a:round/>
                      <a:headEnd type="none" w="med" len="med"/>
                      <a:tailEnd type="none" w="med" len="med"/>
                    </a:lnB>
                  </a:tcPr>
                </a:tc>
                <a:tc>
                  <a:txBody>
                    <a:bodyPr/>
                    <a:lstStyle/>
                    <a:p>
                      <a:r>
                        <a:rPr kumimoji="1" lang="ja-JP" altLang="en-US" dirty="0" smtClean="0">
                          <a:latin typeface="ＭＳ ゴシック" pitchFamily="49" charset="-128"/>
                          <a:ea typeface="ＭＳ ゴシック" pitchFamily="49" charset="-128"/>
                        </a:rPr>
                        <a:t>小さすぎる</a:t>
                      </a:r>
                      <a:endParaRPr kumimoji="1" lang="ja-JP" altLang="en-US" dirty="0">
                        <a:latin typeface="ＭＳ ゴシック" pitchFamily="49" charset="-128"/>
                        <a:ea typeface="ＭＳ ゴシック" pitchFamily="49" charset="-128"/>
                      </a:endParaRPr>
                    </a:p>
                  </a:txBody>
                  <a:tcPr>
                    <a:lnB w="28575" cap="flat" cmpd="sng" algn="ctr">
                      <a:solidFill>
                        <a:schemeClr val="tx1"/>
                      </a:solidFill>
                      <a:prstDash val="solid"/>
                      <a:round/>
                      <a:headEnd type="none" w="med" len="med"/>
                      <a:tailEnd type="none" w="med" len="med"/>
                    </a:lnB>
                  </a:tcPr>
                </a:tc>
              </a:tr>
              <a:tr h="431250">
                <a:tc>
                  <a:txBody>
                    <a:bodyPr/>
                    <a:lstStyle/>
                    <a:p>
                      <a:r>
                        <a:rPr kumimoji="1" lang="en-US" altLang="ja-JP" sz="2400" dirty="0" smtClean="0"/>
                        <a:t>G1</a:t>
                      </a:r>
                    </a:p>
                  </a:txBody>
                  <a:tcPr>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tcPr>
                </a:tc>
                <a:tc>
                  <a:txBody>
                    <a:bodyPr/>
                    <a:lstStyle/>
                    <a:p>
                      <a:pPr algn="r"/>
                      <a:r>
                        <a:rPr kumimoji="1" lang="en-US" altLang="ja-JP" sz="2400" dirty="0" smtClean="0">
                          <a:latin typeface="ＭＳ ゴシック" pitchFamily="49" charset="-128"/>
                          <a:ea typeface="ＭＳ ゴシック" pitchFamily="49" charset="-128"/>
                        </a:rPr>
                        <a:t>22</a:t>
                      </a:r>
                      <a:endParaRPr kumimoji="1" lang="ja-JP" altLang="en-US" sz="2400" dirty="0">
                        <a:latin typeface="ＭＳ ゴシック" pitchFamily="49" charset="-128"/>
                        <a:ea typeface="ＭＳ ゴシック" pitchFamily="49" charset="-128"/>
                      </a:endParaRPr>
                    </a:p>
                  </a:txBody>
                  <a:tcPr>
                    <a:lnL w="28575" cap="flat" cmpd="sng" algn="ctr">
                      <a:solidFill>
                        <a:schemeClr val="tx1"/>
                      </a:solidFill>
                      <a:prstDash val="solid"/>
                      <a:round/>
                      <a:headEnd type="none" w="med" len="med"/>
                      <a:tailEnd type="none" w="med" len="med"/>
                    </a:lnL>
                    <a:lnT w="28575" cap="flat" cmpd="sng" algn="ctr">
                      <a:solidFill>
                        <a:schemeClr val="tx1"/>
                      </a:solidFill>
                      <a:prstDash val="solid"/>
                      <a:round/>
                      <a:headEnd type="none" w="med" len="med"/>
                      <a:tailEnd type="none" w="med" len="med"/>
                    </a:lnT>
                  </a:tcPr>
                </a:tc>
                <a:tc>
                  <a:txBody>
                    <a:bodyPr/>
                    <a:lstStyle/>
                    <a:p>
                      <a:pPr algn="r"/>
                      <a:r>
                        <a:rPr kumimoji="1" lang="en-US" altLang="ja-JP" sz="2400" dirty="0" smtClean="0">
                          <a:latin typeface="ＭＳ ゴシック" pitchFamily="49" charset="-128"/>
                          <a:ea typeface="ＭＳ ゴシック" pitchFamily="49" charset="-128"/>
                        </a:rPr>
                        <a:t>4</a:t>
                      </a:r>
                      <a:endParaRPr kumimoji="1" lang="ja-JP" altLang="en-US" sz="2400" dirty="0">
                        <a:latin typeface="ＭＳ ゴシック" pitchFamily="49" charset="-128"/>
                        <a:ea typeface="ＭＳ ゴシック" pitchFamily="49" charset="-128"/>
                      </a:endParaRPr>
                    </a:p>
                  </a:txBody>
                  <a:tcPr>
                    <a:lnT w="28575" cap="flat" cmpd="sng" algn="ctr">
                      <a:solidFill>
                        <a:schemeClr val="tx1"/>
                      </a:solidFill>
                      <a:prstDash val="solid"/>
                      <a:round/>
                      <a:headEnd type="none" w="med" len="med"/>
                      <a:tailEnd type="none" w="med" len="med"/>
                    </a:lnT>
                  </a:tcPr>
                </a:tc>
              </a:tr>
              <a:tr h="431250">
                <a:tc>
                  <a:txBody>
                    <a:bodyPr/>
                    <a:lstStyle/>
                    <a:p>
                      <a:r>
                        <a:rPr kumimoji="1" lang="en-US" altLang="ja-JP" sz="2400" dirty="0" smtClean="0"/>
                        <a:t>G2</a:t>
                      </a:r>
                      <a:endParaRPr kumimoji="1" lang="ja-JP" altLang="en-US" sz="2400" dirty="0"/>
                    </a:p>
                  </a:txBody>
                  <a:tcPr>
                    <a:lnR w="28575" cap="flat" cmpd="sng" algn="ctr">
                      <a:solidFill>
                        <a:schemeClr val="tx1"/>
                      </a:solidFill>
                      <a:prstDash val="solid"/>
                      <a:round/>
                      <a:headEnd type="none" w="med" len="med"/>
                      <a:tailEnd type="none" w="med" len="med"/>
                    </a:lnR>
                  </a:tcPr>
                </a:tc>
                <a:tc>
                  <a:txBody>
                    <a:bodyPr/>
                    <a:lstStyle/>
                    <a:p>
                      <a:pPr algn="r"/>
                      <a:r>
                        <a:rPr kumimoji="1" lang="en-US" altLang="ja-JP" sz="2400" dirty="0" smtClean="0">
                          <a:latin typeface="ＭＳ ゴシック" pitchFamily="49" charset="-128"/>
                          <a:ea typeface="ＭＳ ゴシック" pitchFamily="49" charset="-128"/>
                        </a:rPr>
                        <a:t>15</a:t>
                      </a:r>
                      <a:endParaRPr kumimoji="1" lang="ja-JP" altLang="en-US" sz="2400" dirty="0">
                        <a:latin typeface="ＭＳ ゴシック" pitchFamily="49" charset="-128"/>
                        <a:ea typeface="ＭＳ ゴシック" pitchFamily="49" charset="-128"/>
                      </a:endParaRPr>
                    </a:p>
                  </a:txBody>
                  <a:tcPr>
                    <a:lnL w="28575" cap="flat" cmpd="sng" algn="ctr">
                      <a:solidFill>
                        <a:schemeClr val="tx1"/>
                      </a:solidFill>
                      <a:prstDash val="solid"/>
                      <a:round/>
                      <a:headEnd type="none" w="med" len="med"/>
                      <a:tailEnd type="none" w="med" len="med"/>
                    </a:lnL>
                  </a:tcPr>
                </a:tc>
                <a:tc>
                  <a:txBody>
                    <a:bodyPr/>
                    <a:lstStyle/>
                    <a:p>
                      <a:pPr algn="r"/>
                      <a:r>
                        <a:rPr kumimoji="1" lang="en-US" altLang="ja-JP" sz="2400" dirty="0" smtClean="0">
                          <a:latin typeface="ＭＳ ゴシック" pitchFamily="49" charset="-128"/>
                          <a:ea typeface="ＭＳ ゴシック" pitchFamily="49" charset="-128"/>
                        </a:rPr>
                        <a:t>0</a:t>
                      </a:r>
                      <a:endParaRPr kumimoji="1" lang="ja-JP" altLang="en-US" sz="2400" dirty="0">
                        <a:latin typeface="ＭＳ ゴシック" pitchFamily="49" charset="-128"/>
                        <a:ea typeface="ＭＳ ゴシック" pitchFamily="49" charset="-128"/>
                      </a:endParaRPr>
                    </a:p>
                  </a:txBody>
                  <a:tcPr/>
                </a:tc>
              </a:tr>
              <a:tr h="431250">
                <a:tc gridSpan="3">
                  <a:txBody>
                    <a:bodyPr/>
                    <a:lstStyle/>
                    <a:p>
                      <a:r>
                        <a:rPr kumimoji="1" lang="ja-JP" altLang="en-US" sz="2400" dirty="0" smtClean="0">
                          <a:latin typeface="ＭＳ ゴシック" pitchFamily="49" charset="-128"/>
                          <a:ea typeface="ＭＳ ゴシック" pitchFamily="49" charset="-128"/>
                        </a:rPr>
                        <a:t>：</a:t>
                      </a:r>
                      <a:endParaRPr kumimoji="1" lang="ja-JP" altLang="en-US" sz="2400" dirty="0">
                        <a:latin typeface="ＭＳ ゴシック" pitchFamily="49" charset="-128"/>
                        <a:ea typeface="ＭＳ ゴシック" pitchFamily="49" charset="-128"/>
                      </a:endParaRPr>
                    </a:p>
                  </a:txBody>
                  <a:tcPr/>
                </a:tc>
                <a:tc hMerge="1">
                  <a:txBody>
                    <a:bodyPr/>
                    <a:lstStyle/>
                    <a:p>
                      <a:pPr algn="r"/>
                      <a:endParaRPr kumimoji="1" lang="ja-JP" altLang="en-US" sz="2400" dirty="0"/>
                    </a:p>
                  </a:txBody>
                  <a:tcPr>
                    <a:lnL w="28575" cap="flat" cmpd="sng" algn="ctr">
                      <a:solidFill>
                        <a:schemeClr val="tx1"/>
                      </a:solidFill>
                      <a:prstDash val="solid"/>
                      <a:round/>
                      <a:headEnd type="none" w="med" len="med"/>
                      <a:tailEnd type="none" w="med" len="med"/>
                    </a:lnL>
                  </a:tcPr>
                </a:tc>
                <a:tc hMerge="1">
                  <a:txBody>
                    <a:bodyPr/>
                    <a:lstStyle/>
                    <a:p>
                      <a:pPr algn="r"/>
                      <a:endParaRPr kumimoji="1" lang="ja-JP" altLang="en-US" sz="2400" dirty="0"/>
                    </a:p>
                  </a:txBody>
                  <a:tcPr/>
                </a:tc>
              </a:tr>
              <a:tr h="431250">
                <a:tc>
                  <a:txBody>
                    <a:bodyPr/>
                    <a:lstStyle/>
                    <a:p>
                      <a:r>
                        <a:rPr kumimoji="1" lang="ja-JP" altLang="en-US" sz="2400" dirty="0" smtClean="0"/>
                        <a:t>合計</a:t>
                      </a:r>
                      <a:endParaRPr kumimoji="1" lang="ja-JP" altLang="en-US" sz="2400" dirty="0"/>
                    </a:p>
                  </a:txBody>
                  <a:tcPr>
                    <a:lnR w="28575" cap="flat" cmpd="sng" algn="ctr">
                      <a:solidFill>
                        <a:schemeClr val="tx1"/>
                      </a:solidFill>
                      <a:prstDash val="solid"/>
                      <a:round/>
                      <a:headEnd type="none" w="med" len="med"/>
                      <a:tailEnd type="none" w="med" len="med"/>
                    </a:lnR>
                  </a:tcPr>
                </a:tc>
                <a:tc>
                  <a:txBody>
                    <a:bodyPr/>
                    <a:lstStyle/>
                    <a:p>
                      <a:pPr algn="r"/>
                      <a:r>
                        <a:rPr kumimoji="1" lang="en-US" altLang="ja-JP" sz="2400" dirty="0" smtClean="0">
                          <a:latin typeface="ＭＳ ゴシック" pitchFamily="49" charset="-128"/>
                          <a:ea typeface="ＭＳ ゴシック" pitchFamily="49" charset="-128"/>
                        </a:rPr>
                        <a:t>155</a:t>
                      </a:r>
                      <a:endParaRPr kumimoji="1" lang="ja-JP" altLang="en-US" sz="2400" dirty="0">
                        <a:latin typeface="ＭＳ ゴシック" pitchFamily="49" charset="-128"/>
                        <a:ea typeface="ＭＳ ゴシック" pitchFamily="49" charset="-128"/>
                      </a:endParaRPr>
                    </a:p>
                  </a:txBody>
                  <a:tcPr>
                    <a:lnL w="28575" cap="flat" cmpd="sng" algn="ctr">
                      <a:solidFill>
                        <a:schemeClr val="tx1"/>
                      </a:solidFill>
                      <a:prstDash val="solid"/>
                      <a:round/>
                      <a:headEnd type="none" w="med" len="med"/>
                      <a:tailEnd type="none" w="med" len="med"/>
                    </a:lnL>
                    <a:solidFill>
                      <a:srgbClr val="FFC000"/>
                    </a:solidFill>
                  </a:tcPr>
                </a:tc>
                <a:tc>
                  <a:txBody>
                    <a:bodyPr/>
                    <a:lstStyle/>
                    <a:p>
                      <a:pPr algn="r"/>
                      <a:r>
                        <a:rPr kumimoji="1" lang="en-US" altLang="ja-JP" sz="2400" dirty="0" smtClean="0">
                          <a:latin typeface="ＭＳ ゴシック" pitchFamily="49" charset="-128"/>
                          <a:ea typeface="ＭＳ ゴシック" pitchFamily="49" charset="-128"/>
                        </a:rPr>
                        <a:t>8</a:t>
                      </a:r>
                      <a:endParaRPr kumimoji="1" lang="ja-JP" altLang="en-US" sz="2400" dirty="0">
                        <a:latin typeface="ＭＳ ゴシック" pitchFamily="49" charset="-128"/>
                        <a:ea typeface="ＭＳ ゴシック" pitchFamily="49" charset="-128"/>
                      </a:endParaRPr>
                    </a:p>
                  </a:txBody>
                  <a:tcPr/>
                </a:tc>
              </a:tr>
            </a:tbl>
          </a:graphicData>
        </a:graphic>
      </p:graphicFrame>
      <p:graphicFrame>
        <p:nvGraphicFramePr>
          <p:cNvPr id="8" name="表 7"/>
          <p:cNvGraphicFramePr>
            <a:graphicFrameLocks noGrp="1"/>
          </p:cNvGraphicFramePr>
          <p:nvPr>
            <p:extLst>
              <p:ext uri="{D42A27DB-BD31-4B8C-83A1-F6EECF244321}">
                <p14:modId xmlns:p14="http://schemas.microsoft.com/office/powerpoint/2010/main" val="3485532028"/>
              </p:ext>
            </p:extLst>
          </p:nvPr>
        </p:nvGraphicFramePr>
        <p:xfrm>
          <a:off x="5004048" y="1988841"/>
          <a:ext cx="3744415" cy="2548879"/>
        </p:xfrm>
        <a:graphic>
          <a:graphicData uri="http://schemas.openxmlformats.org/drawingml/2006/table">
            <a:tbl>
              <a:tblPr firstRow="1" bandRow="1">
                <a:tableStyleId>{5940675A-B579-460E-94D1-54222C63F5DA}</a:tableStyleId>
              </a:tblPr>
              <a:tblGrid>
                <a:gridCol w="1059740"/>
                <a:gridCol w="1436537"/>
                <a:gridCol w="1248138"/>
              </a:tblGrid>
              <a:tr h="720079">
                <a:tc>
                  <a:txBody>
                    <a:bodyPr/>
                    <a:lstStyle/>
                    <a:p>
                      <a:endParaRPr kumimoji="1" lang="ja-JP" altLang="en-US" dirty="0"/>
                    </a:p>
                  </a:txBody>
                  <a:tcPr>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c>
                  <a:txBody>
                    <a:bodyPr/>
                    <a:lstStyle/>
                    <a:p>
                      <a:r>
                        <a:rPr kumimoji="1" lang="ja-JP" altLang="en-US" dirty="0" smtClean="0">
                          <a:latin typeface="ＭＳ ゴシック" pitchFamily="49" charset="-128"/>
                          <a:ea typeface="ＭＳ ゴシック" pitchFamily="49" charset="-128"/>
                        </a:rPr>
                        <a:t>記録されていない</a:t>
                      </a:r>
                      <a:endParaRPr kumimoji="1" lang="ja-JP" altLang="en-US" dirty="0">
                        <a:latin typeface="ＭＳ ゴシック" pitchFamily="49" charset="-128"/>
                        <a:ea typeface="ＭＳ ゴシック" pitchFamily="49" charset="-128"/>
                      </a:endParaRPr>
                    </a:p>
                  </a:txBody>
                  <a:tcPr>
                    <a:lnL w="28575" cap="flat" cmpd="sng" algn="ctr">
                      <a:solidFill>
                        <a:schemeClr val="tx1"/>
                      </a:solidFill>
                      <a:prstDash val="solid"/>
                      <a:round/>
                      <a:headEnd type="none" w="med" len="med"/>
                      <a:tailEnd type="none" w="med" len="med"/>
                    </a:lnL>
                    <a:lnB w="28575" cap="flat" cmpd="sng" algn="ctr">
                      <a:solidFill>
                        <a:schemeClr val="tx1"/>
                      </a:solidFill>
                      <a:prstDash val="solid"/>
                      <a:round/>
                      <a:headEnd type="none" w="med" len="med"/>
                      <a:tailEnd type="none" w="med" len="med"/>
                    </a:lnB>
                  </a:tcPr>
                </a:tc>
                <a:tc>
                  <a:txBody>
                    <a:bodyPr/>
                    <a:lstStyle/>
                    <a:p>
                      <a:r>
                        <a:rPr kumimoji="1" lang="ja-JP" altLang="en-US" dirty="0" smtClean="0">
                          <a:latin typeface="ＭＳ ゴシック" pitchFamily="49" charset="-128"/>
                          <a:ea typeface="ＭＳ ゴシック" pitchFamily="49" charset="-128"/>
                        </a:rPr>
                        <a:t>実施されていない</a:t>
                      </a:r>
                      <a:endParaRPr kumimoji="1" lang="ja-JP" altLang="en-US" dirty="0">
                        <a:latin typeface="ＭＳ ゴシック" pitchFamily="49" charset="-128"/>
                        <a:ea typeface="ＭＳ ゴシック" pitchFamily="49" charset="-128"/>
                      </a:endParaRPr>
                    </a:p>
                  </a:txBody>
                  <a:tcPr>
                    <a:lnB w="28575" cap="flat" cmpd="sng" algn="ctr">
                      <a:solidFill>
                        <a:schemeClr val="tx1"/>
                      </a:solidFill>
                      <a:prstDash val="solid"/>
                      <a:round/>
                      <a:headEnd type="none" w="med" len="med"/>
                      <a:tailEnd type="none" w="med" len="med"/>
                    </a:lnB>
                  </a:tcPr>
                </a:tc>
              </a:tr>
              <a:tr h="436879">
                <a:tc>
                  <a:txBody>
                    <a:bodyPr/>
                    <a:lstStyle/>
                    <a:p>
                      <a:r>
                        <a:rPr kumimoji="1" lang="en-US" altLang="ja-JP" sz="2400" dirty="0" smtClean="0"/>
                        <a:t>G1</a:t>
                      </a:r>
                    </a:p>
                  </a:txBody>
                  <a:tcPr>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tcPr>
                </a:tc>
                <a:tc>
                  <a:txBody>
                    <a:bodyPr/>
                    <a:lstStyle/>
                    <a:p>
                      <a:pPr algn="r"/>
                      <a:r>
                        <a:rPr kumimoji="1" lang="en-US" altLang="ja-JP" sz="2400" dirty="0" smtClean="0">
                          <a:latin typeface="ＭＳ ゴシック" pitchFamily="49" charset="-128"/>
                          <a:ea typeface="ＭＳ ゴシック" pitchFamily="49" charset="-128"/>
                        </a:rPr>
                        <a:t>2</a:t>
                      </a:r>
                      <a:endParaRPr kumimoji="1" lang="ja-JP" altLang="en-US" sz="2400" dirty="0">
                        <a:latin typeface="ＭＳ ゴシック" pitchFamily="49" charset="-128"/>
                        <a:ea typeface="ＭＳ ゴシック" pitchFamily="49" charset="-128"/>
                      </a:endParaRPr>
                    </a:p>
                  </a:txBody>
                  <a:tcPr>
                    <a:lnL w="28575" cap="flat" cmpd="sng" algn="ctr">
                      <a:solidFill>
                        <a:schemeClr val="tx1"/>
                      </a:solidFill>
                      <a:prstDash val="solid"/>
                      <a:round/>
                      <a:headEnd type="none" w="med" len="med"/>
                      <a:tailEnd type="none" w="med" len="med"/>
                    </a:lnL>
                    <a:lnT w="28575" cap="flat" cmpd="sng" algn="ctr">
                      <a:solidFill>
                        <a:schemeClr val="tx1"/>
                      </a:solidFill>
                      <a:prstDash val="solid"/>
                      <a:round/>
                      <a:headEnd type="none" w="med" len="med"/>
                      <a:tailEnd type="none" w="med" len="med"/>
                    </a:lnT>
                  </a:tcPr>
                </a:tc>
                <a:tc>
                  <a:txBody>
                    <a:bodyPr/>
                    <a:lstStyle/>
                    <a:p>
                      <a:pPr algn="r"/>
                      <a:r>
                        <a:rPr kumimoji="1" lang="en-US" altLang="ja-JP" sz="2400" dirty="0" smtClean="0">
                          <a:latin typeface="ＭＳ ゴシック" pitchFamily="49" charset="-128"/>
                          <a:ea typeface="ＭＳ ゴシック" pitchFamily="49" charset="-128"/>
                        </a:rPr>
                        <a:t>0</a:t>
                      </a:r>
                      <a:endParaRPr kumimoji="1" lang="ja-JP" altLang="en-US" sz="2400" dirty="0">
                        <a:latin typeface="ＭＳ ゴシック" pitchFamily="49" charset="-128"/>
                        <a:ea typeface="ＭＳ ゴシック" pitchFamily="49" charset="-128"/>
                      </a:endParaRPr>
                    </a:p>
                  </a:txBody>
                  <a:tcPr>
                    <a:lnT w="28575" cap="flat" cmpd="sng" algn="ctr">
                      <a:solidFill>
                        <a:schemeClr val="tx1"/>
                      </a:solidFill>
                      <a:prstDash val="solid"/>
                      <a:round/>
                      <a:headEnd type="none" w="med" len="med"/>
                      <a:tailEnd type="none" w="med" len="med"/>
                    </a:lnT>
                  </a:tcPr>
                </a:tc>
              </a:tr>
              <a:tr h="436879">
                <a:tc>
                  <a:txBody>
                    <a:bodyPr/>
                    <a:lstStyle/>
                    <a:p>
                      <a:r>
                        <a:rPr kumimoji="1" lang="en-US" altLang="ja-JP" sz="2400" dirty="0" smtClean="0"/>
                        <a:t>G2</a:t>
                      </a:r>
                      <a:endParaRPr kumimoji="1" lang="ja-JP" altLang="en-US" sz="2400" dirty="0"/>
                    </a:p>
                  </a:txBody>
                  <a:tcPr>
                    <a:lnR w="28575" cap="flat" cmpd="sng" algn="ctr">
                      <a:solidFill>
                        <a:schemeClr val="tx1"/>
                      </a:solidFill>
                      <a:prstDash val="solid"/>
                      <a:round/>
                      <a:headEnd type="none" w="med" len="med"/>
                      <a:tailEnd type="none" w="med" len="med"/>
                    </a:lnR>
                  </a:tcPr>
                </a:tc>
                <a:tc>
                  <a:txBody>
                    <a:bodyPr/>
                    <a:lstStyle/>
                    <a:p>
                      <a:pPr algn="r"/>
                      <a:r>
                        <a:rPr kumimoji="1" lang="en-US" altLang="ja-JP" sz="2400" dirty="0" smtClean="0">
                          <a:latin typeface="ＭＳ ゴシック" pitchFamily="49" charset="-128"/>
                          <a:ea typeface="ＭＳ ゴシック" pitchFamily="49" charset="-128"/>
                        </a:rPr>
                        <a:t>1</a:t>
                      </a:r>
                      <a:endParaRPr kumimoji="1" lang="ja-JP" altLang="en-US" sz="2400" dirty="0">
                        <a:latin typeface="ＭＳ ゴシック" pitchFamily="49" charset="-128"/>
                        <a:ea typeface="ＭＳ ゴシック" pitchFamily="49" charset="-128"/>
                      </a:endParaRPr>
                    </a:p>
                  </a:txBody>
                  <a:tcPr>
                    <a:lnL w="28575" cap="flat" cmpd="sng" algn="ctr">
                      <a:solidFill>
                        <a:schemeClr val="tx1"/>
                      </a:solidFill>
                      <a:prstDash val="solid"/>
                      <a:round/>
                      <a:headEnd type="none" w="med" len="med"/>
                      <a:tailEnd type="none" w="med" len="med"/>
                    </a:lnL>
                  </a:tcPr>
                </a:tc>
                <a:tc>
                  <a:txBody>
                    <a:bodyPr/>
                    <a:lstStyle/>
                    <a:p>
                      <a:pPr algn="r"/>
                      <a:r>
                        <a:rPr kumimoji="1" lang="en-US" altLang="ja-JP" sz="2400" dirty="0" smtClean="0">
                          <a:latin typeface="ＭＳ ゴシック" pitchFamily="49" charset="-128"/>
                          <a:ea typeface="ＭＳ ゴシック" pitchFamily="49" charset="-128"/>
                        </a:rPr>
                        <a:t>1</a:t>
                      </a:r>
                      <a:endParaRPr kumimoji="1" lang="ja-JP" altLang="en-US" sz="2400" dirty="0">
                        <a:latin typeface="ＭＳ ゴシック" pitchFamily="49" charset="-128"/>
                        <a:ea typeface="ＭＳ ゴシック" pitchFamily="49" charset="-128"/>
                      </a:endParaRPr>
                    </a:p>
                  </a:txBody>
                  <a:tcPr/>
                </a:tc>
              </a:tr>
              <a:tr h="436879">
                <a:tc gridSpan="3">
                  <a:txBody>
                    <a:bodyPr/>
                    <a:lstStyle/>
                    <a:p>
                      <a:r>
                        <a:rPr kumimoji="1" lang="ja-JP" altLang="en-US" sz="2400" dirty="0" smtClean="0">
                          <a:latin typeface="ＭＳ ゴシック" pitchFamily="49" charset="-128"/>
                          <a:ea typeface="ＭＳ ゴシック" pitchFamily="49" charset="-128"/>
                        </a:rPr>
                        <a:t>：</a:t>
                      </a:r>
                      <a:endParaRPr kumimoji="1" lang="ja-JP" altLang="en-US" sz="2400" dirty="0">
                        <a:latin typeface="ＭＳ ゴシック" pitchFamily="49" charset="-128"/>
                        <a:ea typeface="ＭＳ ゴシック" pitchFamily="49" charset="-128"/>
                      </a:endParaRPr>
                    </a:p>
                  </a:txBody>
                  <a:tcPr/>
                </a:tc>
                <a:tc hMerge="1">
                  <a:txBody>
                    <a:bodyPr/>
                    <a:lstStyle/>
                    <a:p>
                      <a:endParaRPr kumimoji="1" lang="ja-JP" altLang="en-US"/>
                    </a:p>
                  </a:txBody>
                  <a:tcPr/>
                </a:tc>
                <a:tc hMerge="1">
                  <a:txBody>
                    <a:bodyPr/>
                    <a:lstStyle/>
                    <a:p>
                      <a:pPr algn="r"/>
                      <a:endParaRPr kumimoji="1" lang="ja-JP" altLang="en-US" sz="2400" dirty="0"/>
                    </a:p>
                  </a:txBody>
                  <a:tcPr/>
                </a:tc>
              </a:tr>
              <a:tr h="436879">
                <a:tc>
                  <a:txBody>
                    <a:bodyPr/>
                    <a:lstStyle/>
                    <a:p>
                      <a:r>
                        <a:rPr kumimoji="1" lang="ja-JP" altLang="en-US" sz="2400" dirty="0" smtClean="0"/>
                        <a:t>合計</a:t>
                      </a:r>
                      <a:endParaRPr kumimoji="1" lang="ja-JP" altLang="en-US" sz="2400" dirty="0"/>
                    </a:p>
                  </a:txBody>
                  <a:tcPr>
                    <a:lnR w="28575" cap="flat" cmpd="sng" algn="ctr">
                      <a:solidFill>
                        <a:schemeClr val="tx1"/>
                      </a:solidFill>
                      <a:prstDash val="solid"/>
                      <a:round/>
                      <a:headEnd type="none" w="med" len="med"/>
                      <a:tailEnd type="none" w="med" len="med"/>
                    </a:lnR>
                  </a:tcPr>
                </a:tc>
                <a:tc>
                  <a:txBody>
                    <a:bodyPr/>
                    <a:lstStyle/>
                    <a:p>
                      <a:pPr algn="r"/>
                      <a:r>
                        <a:rPr kumimoji="1" lang="en-US" altLang="ja-JP" sz="2400" dirty="0" smtClean="0">
                          <a:latin typeface="ＭＳ ゴシック" pitchFamily="49" charset="-128"/>
                          <a:ea typeface="ＭＳ ゴシック" pitchFamily="49" charset="-128"/>
                        </a:rPr>
                        <a:t>12</a:t>
                      </a:r>
                      <a:endParaRPr kumimoji="1" lang="ja-JP" altLang="en-US" sz="2400" dirty="0">
                        <a:latin typeface="ＭＳ ゴシック" pitchFamily="49" charset="-128"/>
                        <a:ea typeface="ＭＳ ゴシック" pitchFamily="49" charset="-128"/>
                      </a:endParaRPr>
                    </a:p>
                  </a:txBody>
                  <a:tcPr>
                    <a:lnL w="28575" cap="flat" cmpd="sng" algn="ctr">
                      <a:solidFill>
                        <a:schemeClr val="tx1"/>
                      </a:solidFill>
                      <a:prstDash val="solid"/>
                      <a:round/>
                      <a:headEnd type="none" w="med" len="med"/>
                      <a:tailEnd type="none" w="med" len="med"/>
                    </a:lnL>
                  </a:tcPr>
                </a:tc>
                <a:tc>
                  <a:txBody>
                    <a:bodyPr/>
                    <a:lstStyle/>
                    <a:p>
                      <a:pPr algn="r"/>
                      <a:r>
                        <a:rPr kumimoji="1" lang="en-US" altLang="ja-JP" sz="2400" dirty="0" smtClean="0">
                          <a:latin typeface="ＭＳ ゴシック" pitchFamily="49" charset="-128"/>
                          <a:ea typeface="ＭＳ ゴシック" pitchFamily="49" charset="-128"/>
                        </a:rPr>
                        <a:t>9</a:t>
                      </a:r>
                      <a:endParaRPr kumimoji="1" lang="ja-JP" altLang="en-US" sz="2400" dirty="0">
                        <a:latin typeface="ＭＳ ゴシック" pitchFamily="49" charset="-128"/>
                        <a:ea typeface="ＭＳ ゴシック" pitchFamily="49" charset="-128"/>
                      </a:endParaRPr>
                    </a:p>
                  </a:txBody>
                  <a:tcPr/>
                </a:tc>
              </a:tr>
            </a:tbl>
          </a:graphicData>
        </a:graphic>
      </p:graphicFrame>
      <p:sp>
        <p:nvSpPr>
          <p:cNvPr id="9" name="テキスト ボックス 8"/>
          <p:cNvSpPr txBox="1"/>
          <p:nvPr/>
        </p:nvSpPr>
        <p:spPr>
          <a:xfrm>
            <a:off x="1691680" y="1628800"/>
            <a:ext cx="1622560" cy="369332"/>
          </a:xfrm>
          <a:prstGeom prst="rect">
            <a:avLst/>
          </a:prstGeom>
          <a:noFill/>
        </p:spPr>
        <p:txBody>
          <a:bodyPr wrap="none" rtlCol="0">
            <a:spAutoFit/>
          </a:bodyPr>
          <a:lstStyle/>
          <a:p>
            <a:r>
              <a:rPr kumimoji="1" lang="ja-JP" altLang="en-US" dirty="0" smtClean="0"/>
              <a:t>タスク粒度誤り</a:t>
            </a:r>
            <a:endParaRPr kumimoji="1" lang="ja-JP" altLang="en-US" dirty="0"/>
          </a:p>
        </p:txBody>
      </p:sp>
      <p:sp>
        <p:nvSpPr>
          <p:cNvPr id="10" name="テキスト ボックス 9"/>
          <p:cNvSpPr txBox="1"/>
          <p:nvPr/>
        </p:nvSpPr>
        <p:spPr>
          <a:xfrm>
            <a:off x="5940152" y="1628800"/>
            <a:ext cx="1665841" cy="369332"/>
          </a:xfrm>
          <a:prstGeom prst="rect">
            <a:avLst/>
          </a:prstGeom>
          <a:noFill/>
        </p:spPr>
        <p:txBody>
          <a:bodyPr wrap="none" rtlCol="0">
            <a:spAutoFit/>
          </a:bodyPr>
          <a:lstStyle/>
          <a:p>
            <a:r>
              <a:rPr kumimoji="1" lang="ja-JP" altLang="en-US" dirty="0" smtClean="0"/>
              <a:t>タスク記録漏れ</a:t>
            </a:r>
            <a:endParaRPr kumimoji="1" lang="ja-JP" altLang="en-US" dirty="0"/>
          </a:p>
        </p:txBody>
      </p:sp>
      <p:sp>
        <p:nvSpPr>
          <p:cNvPr id="11" name="テキスト ボックス 10"/>
          <p:cNvSpPr txBox="1"/>
          <p:nvPr/>
        </p:nvSpPr>
        <p:spPr>
          <a:xfrm>
            <a:off x="1259632" y="5012392"/>
            <a:ext cx="6880410" cy="523220"/>
          </a:xfrm>
          <a:prstGeom prst="rect">
            <a:avLst/>
          </a:prstGeom>
          <a:solidFill>
            <a:srgbClr val="FFC000"/>
          </a:solidFill>
        </p:spPr>
        <p:txBody>
          <a:bodyPr wrap="none" rtlCol="0">
            <a:spAutoFit/>
          </a:bodyPr>
          <a:lstStyle/>
          <a:p>
            <a:r>
              <a:rPr lang="ja-JP" altLang="en-US" sz="2800" dirty="0" smtClean="0"/>
              <a:t>タスク粒度が大きすぎるという誤りが多かった</a:t>
            </a:r>
            <a:endParaRPr kumimoji="1" lang="ja-JP" altLang="en-US" sz="2800" dirty="0"/>
          </a:p>
        </p:txBody>
      </p:sp>
    </p:spTree>
    <p:extLst>
      <p:ext uri="{BB962C8B-B14F-4D97-AF65-F5344CB8AC3E}">
        <p14:creationId xmlns:p14="http://schemas.microsoft.com/office/powerpoint/2010/main" val="26254338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発見されたタスク記録誤りの例</a:t>
            </a:r>
            <a:endParaRPr kumimoji="1" lang="ja-JP" altLang="en-US" dirty="0"/>
          </a:p>
        </p:txBody>
      </p:sp>
      <p:sp>
        <p:nvSpPr>
          <p:cNvPr id="4" name="日付プレースホルダー 3"/>
          <p:cNvSpPr>
            <a:spLocks noGrp="1"/>
          </p:cNvSpPr>
          <p:nvPr>
            <p:ph type="dt" sz="half" idx="10"/>
          </p:nvPr>
        </p:nvSpPr>
        <p:spPr/>
        <p:txBody>
          <a:bodyPr/>
          <a:lstStyle/>
          <a:p>
            <a:r>
              <a:rPr kumimoji="1" lang="en-US" altLang="ja-JP" smtClean="0"/>
              <a:t>2012/7/28</a:t>
            </a:r>
            <a:endParaRPr kumimoji="1" lang="ja-JP" altLang="en-US"/>
          </a:p>
        </p:txBody>
      </p:sp>
      <p:sp>
        <p:nvSpPr>
          <p:cNvPr id="5" name="スライド番号プレースホルダー 4"/>
          <p:cNvSpPr>
            <a:spLocks noGrp="1"/>
          </p:cNvSpPr>
          <p:nvPr>
            <p:ph type="sldNum" sz="quarter" idx="11"/>
          </p:nvPr>
        </p:nvSpPr>
        <p:spPr/>
        <p:txBody>
          <a:bodyPr/>
          <a:lstStyle/>
          <a:p>
            <a:fld id="{399FE86E-60BA-491B-8C0C-D47F119F50EE}" type="slidenum">
              <a:rPr kumimoji="1" lang="ja-JP" altLang="en-US" smtClean="0"/>
              <a:t>12</a:t>
            </a:fld>
            <a:endParaRPr kumimoji="1" lang="ja-JP" altLang="en-US"/>
          </a:p>
        </p:txBody>
      </p:sp>
      <p:sp>
        <p:nvSpPr>
          <p:cNvPr id="6" name="フッター プレースホルダー 5"/>
          <p:cNvSpPr>
            <a:spLocks noGrp="1"/>
          </p:cNvSpPr>
          <p:nvPr>
            <p:ph type="ftr" sz="quarter" idx="12"/>
          </p:nvPr>
        </p:nvSpPr>
        <p:spPr/>
        <p:txBody>
          <a:bodyPr/>
          <a:lstStyle/>
          <a:p>
            <a:r>
              <a:rPr kumimoji="1" lang="en-US" altLang="ja-JP" smtClean="0"/>
              <a:t>SIGSS/SIGKBSE</a:t>
            </a:r>
            <a:endParaRPr kumimoji="1" lang="ja-JP" altLang="en-US"/>
          </a:p>
        </p:txBody>
      </p:sp>
      <p:sp>
        <p:nvSpPr>
          <p:cNvPr id="14" name="テキスト ボックス 13"/>
          <p:cNvSpPr txBox="1"/>
          <p:nvPr/>
        </p:nvSpPr>
        <p:spPr>
          <a:xfrm>
            <a:off x="4695664" y="4809132"/>
            <a:ext cx="3363421" cy="369332"/>
          </a:xfrm>
          <a:prstGeom prst="rect">
            <a:avLst/>
          </a:prstGeom>
          <a:noFill/>
        </p:spPr>
        <p:txBody>
          <a:bodyPr wrap="none" rtlCol="0">
            <a:spAutoFit/>
          </a:bodyPr>
          <a:lstStyle/>
          <a:p>
            <a:r>
              <a:rPr kumimoji="1" lang="ja-JP" altLang="en-US" dirty="0" smtClean="0"/>
              <a:t>粒度が大きすぎるタスク記録の例</a:t>
            </a:r>
            <a:endParaRPr kumimoji="1" lang="ja-JP" altLang="en-US" dirty="0"/>
          </a:p>
        </p:txBody>
      </p:sp>
      <p:sp>
        <p:nvSpPr>
          <p:cNvPr id="16" name="正方形/長方形 15"/>
          <p:cNvSpPr/>
          <p:nvPr/>
        </p:nvSpPr>
        <p:spPr>
          <a:xfrm>
            <a:off x="151925" y="1232163"/>
            <a:ext cx="4226768" cy="2308324"/>
          </a:xfrm>
          <a:prstGeom prst="rect">
            <a:avLst/>
          </a:prstGeom>
        </p:spPr>
        <p:txBody>
          <a:bodyPr wrap="square">
            <a:spAutoFit/>
          </a:bodyPr>
          <a:lstStyle/>
          <a:p>
            <a:r>
              <a:rPr lang="ja-JP" altLang="en-US" dirty="0" smtClean="0"/>
              <a:t>分類：</a:t>
            </a:r>
            <a:r>
              <a:rPr lang="en-US" altLang="ja-JP" dirty="0" smtClean="0"/>
              <a:t>task</a:t>
            </a:r>
          </a:p>
          <a:p>
            <a:r>
              <a:rPr lang="ja-JP" altLang="en-US" dirty="0" smtClean="0"/>
              <a:t>成果物：結合試験</a:t>
            </a:r>
            <a:endParaRPr lang="en-US" altLang="ja-JP" dirty="0" smtClean="0"/>
          </a:p>
          <a:p>
            <a:r>
              <a:rPr lang="ja-JP" altLang="en-US" dirty="0" smtClean="0"/>
              <a:t>見積時間：</a:t>
            </a:r>
            <a:r>
              <a:rPr lang="en-US" altLang="ja-JP" dirty="0" smtClean="0"/>
              <a:t>0</a:t>
            </a:r>
          </a:p>
          <a:p>
            <a:r>
              <a:rPr lang="ja-JP" altLang="en-US" dirty="0" smtClean="0"/>
              <a:t>総時間：</a:t>
            </a:r>
            <a:r>
              <a:rPr lang="en-US" altLang="ja-JP" dirty="0" smtClean="0"/>
              <a:t>0.6</a:t>
            </a:r>
          </a:p>
          <a:p>
            <a:r>
              <a:rPr lang="ja-JP" altLang="en-US" dirty="0" smtClean="0"/>
              <a:t>担当者：</a:t>
            </a:r>
            <a:r>
              <a:rPr lang="en-US" altLang="ja-JP" dirty="0" err="1" smtClean="0"/>
              <a:t>StudentA</a:t>
            </a:r>
            <a:endParaRPr lang="en-US" altLang="ja-JP" dirty="0" smtClean="0"/>
          </a:p>
          <a:p>
            <a:r>
              <a:rPr lang="ja-JP" altLang="en-US" dirty="0" smtClean="0"/>
              <a:t>終了時刻：</a:t>
            </a:r>
            <a:r>
              <a:rPr lang="en-US" altLang="ja-JP" dirty="0" smtClean="0"/>
              <a:t>2011-10-21T18:28:07+0900</a:t>
            </a:r>
          </a:p>
          <a:p>
            <a:r>
              <a:rPr lang="ja-JP" altLang="en-US" dirty="0" smtClean="0"/>
              <a:t>着手時刻：</a:t>
            </a:r>
            <a:endParaRPr lang="en-US" altLang="ja-JP" dirty="0" smtClean="0"/>
          </a:p>
          <a:p>
            <a:r>
              <a:rPr lang="ja-JP" altLang="en-US" dirty="0" smtClean="0"/>
              <a:t>ユースケース</a:t>
            </a:r>
            <a:r>
              <a:rPr lang="ja-JP" altLang="en-US" dirty="0"/>
              <a:t>： </a:t>
            </a:r>
            <a:r>
              <a:rPr lang="en-US" altLang="ja-JP" dirty="0" smtClean="0"/>
              <a:t>UC01</a:t>
            </a:r>
            <a:r>
              <a:rPr lang="ja-JP" altLang="en-US" dirty="0"/>
              <a:t>		</a:t>
            </a:r>
          </a:p>
        </p:txBody>
      </p:sp>
      <p:sp>
        <p:nvSpPr>
          <p:cNvPr id="17" name="テキスト ボックス 16"/>
          <p:cNvSpPr txBox="1"/>
          <p:nvPr/>
        </p:nvSpPr>
        <p:spPr>
          <a:xfrm>
            <a:off x="151925" y="3546152"/>
            <a:ext cx="2989921" cy="369332"/>
          </a:xfrm>
          <a:prstGeom prst="rect">
            <a:avLst/>
          </a:prstGeom>
          <a:noFill/>
        </p:spPr>
        <p:txBody>
          <a:bodyPr wrap="none" rtlCol="0">
            <a:spAutoFit/>
          </a:bodyPr>
          <a:lstStyle/>
          <a:p>
            <a:r>
              <a:rPr kumimoji="1" lang="ja-JP" altLang="en-US" dirty="0" smtClean="0"/>
              <a:t>着手時刻・見積時間誤りの例</a:t>
            </a:r>
            <a:endParaRPr kumimoji="1" lang="ja-JP" altLang="en-US" dirty="0"/>
          </a:p>
        </p:txBody>
      </p:sp>
      <p:sp>
        <p:nvSpPr>
          <p:cNvPr id="19" name="正方形/長方形 18"/>
          <p:cNvSpPr/>
          <p:nvPr/>
        </p:nvSpPr>
        <p:spPr>
          <a:xfrm>
            <a:off x="244479" y="1822005"/>
            <a:ext cx="1437145" cy="317666"/>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229238" y="2908571"/>
            <a:ext cx="3933057" cy="317833"/>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581812" y="5229200"/>
            <a:ext cx="8026556" cy="1200329"/>
          </a:xfrm>
          <a:prstGeom prst="rect">
            <a:avLst/>
          </a:prstGeom>
          <a:solidFill>
            <a:srgbClr val="FFC000"/>
          </a:solidFill>
        </p:spPr>
        <p:txBody>
          <a:bodyPr wrap="none" rtlCol="0">
            <a:spAutoFit/>
          </a:bodyPr>
          <a:lstStyle/>
          <a:p>
            <a:r>
              <a:rPr kumimoji="1" lang="ja-JP" altLang="en-US" sz="2400" dirty="0" smtClean="0"/>
              <a:t>誤りの少ない担当者や成果物等をヒントに，</a:t>
            </a:r>
            <a:endParaRPr kumimoji="1" lang="en-US" altLang="ja-JP" sz="2400" dirty="0" smtClean="0"/>
          </a:p>
          <a:p>
            <a:r>
              <a:rPr kumimoji="1" lang="ja-JP" altLang="en-US" sz="2400" dirty="0" smtClean="0"/>
              <a:t>多かった着手時刻・終了時刻</a:t>
            </a:r>
            <a:r>
              <a:rPr lang="ja-JP" altLang="en-US" sz="2400" dirty="0"/>
              <a:t>・</a:t>
            </a:r>
            <a:r>
              <a:rPr kumimoji="1" lang="ja-JP" altLang="en-US" sz="2400" dirty="0" smtClean="0"/>
              <a:t>総時間誤り</a:t>
            </a:r>
            <a:r>
              <a:rPr lang="ja-JP" altLang="en-US" sz="2400" dirty="0"/>
              <a:t>と</a:t>
            </a:r>
            <a:r>
              <a:rPr kumimoji="1" lang="ja-JP" altLang="en-US" sz="2400" dirty="0" smtClean="0"/>
              <a:t>粒度が大きすぎる</a:t>
            </a:r>
            <a:endParaRPr kumimoji="1" lang="en-US" altLang="ja-JP" sz="2400" dirty="0" smtClean="0"/>
          </a:p>
          <a:p>
            <a:r>
              <a:rPr lang="ja-JP" altLang="en-US" sz="2400" dirty="0"/>
              <a:t>タスク記録</a:t>
            </a:r>
            <a:r>
              <a:rPr kumimoji="1" lang="ja-JP" altLang="en-US" sz="2400" dirty="0" smtClean="0"/>
              <a:t>を講師が検知できるようにしたい</a:t>
            </a:r>
            <a:endParaRPr kumimoji="1" lang="ja-JP" altLang="en-US" sz="2400" dirty="0"/>
          </a:p>
        </p:txBody>
      </p:sp>
      <p:sp>
        <p:nvSpPr>
          <p:cNvPr id="10" name="正方形/長方形 9"/>
          <p:cNvSpPr/>
          <p:nvPr/>
        </p:nvSpPr>
        <p:spPr>
          <a:xfrm>
            <a:off x="4572000" y="1219880"/>
            <a:ext cx="4572000" cy="2308324"/>
          </a:xfrm>
          <a:prstGeom prst="rect">
            <a:avLst/>
          </a:prstGeom>
        </p:spPr>
        <p:txBody>
          <a:bodyPr>
            <a:spAutoFit/>
          </a:bodyPr>
          <a:lstStyle/>
          <a:p>
            <a:r>
              <a:rPr lang="ja-JP" altLang="en-US" dirty="0" smtClean="0"/>
              <a:t>分類：</a:t>
            </a:r>
            <a:r>
              <a:rPr lang="en-US" altLang="ja-JP" dirty="0" smtClean="0"/>
              <a:t>defect</a:t>
            </a:r>
          </a:p>
          <a:p>
            <a:r>
              <a:rPr lang="ja-JP" altLang="en-US" dirty="0" smtClean="0"/>
              <a:t>成果物：</a:t>
            </a:r>
            <a:r>
              <a:rPr lang="en-US" altLang="ja-JP" dirty="0" smtClean="0"/>
              <a:t>Action</a:t>
            </a:r>
          </a:p>
          <a:p>
            <a:r>
              <a:rPr lang="ja-JP" altLang="en-US" dirty="0" smtClean="0"/>
              <a:t>見積時間：</a:t>
            </a:r>
            <a:r>
              <a:rPr lang="en-US" altLang="ja-JP" dirty="0" smtClean="0"/>
              <a:t>0.6</a:t>
            </a:r>
          </a:p>
          <a:p>
            <a:r>
              <a:rPr lang="ja-JP" altLang="en-US" dirty="0" smtClean="0"/>
              <a:t>総時間</a:t>
            </a:r>
            <a:r>
              <a:rPr lang="ja-JP" altLang="en-US" dirty="0"/>
              <a:t>：</a:t>
            </a:r>
            <a:r>
              <a:rPr lang="en-US" altLang="ja-JP" dirty="0" smtClean="0"/>
              <a:t>0.6</a:t>
            </a:r>
          </a:p>
          <a:p>
            <a:r>
              <a:rPr lang="ja-JP" altLang="en-US" dirty="0" smtClean="0"/>
              <a:t>担当者：</a:t>
            </a:r>
            <a:r>
              <a:rPr lang="en-US" altLang="ja-JP" dirty="0" err="1" smtClean="0"/>
              <a:t>StudentB</a:t>
            </a:r>
            <a:endParaRPr lang="en-US" altLang="ja-JP" dirty="0" smtClean="0"/>
          </a:p>
          <a:p>
            <a:r>
              <a:rPr lang="ja-JP" altLang="en-US" dirty="0"/>
              <a:t>終了</a:t>
            </a:r>
            <a:r>
              <a:rPr lang="ja-JP" altLang="en-US" dirty="0" smtClean="0"/>
              <a:t>時間</a:t>
            </a:r>
            <a:r>
              <a:rPr lang="ja-JP" altLang="en-US" dirty="0"/>
              <a:t>：</a:t>
            </a:r>
            <a:r>
              <a:rPr lang="en-US" altLang="ja-JP" dirty="0" smtClean="0"/>
              <a:t>2011-11-24T13:50:55+0900</a:t>
            </a:r>
          </a:p>
          <a:p>
            <a:r>
              <a:rPr lang="ja-JP" altLang="en-US" dirty="0"/>
              <a:t>着手</a:t>
            </a:r>
            <a:r>
              <a:rPr lang="ja-JP" altLang="en-US" dirty="0" smtClean="0"/>
              <a:t>時刻：</a:t>
            </a:r>
            <a:r>
              <a:rPr lang="en-US" altLang="ja-JP" dirty="0" smtClean="0"/>
              <a:t>2011-11-24T12:44:51+0900</a:t>
            </a:r>
          </a:p>
          <a:p>
            <a:r>
              <a:rPr lang="ja-JP" altLang="en-US" dirty="0" smtClean="0"/>
              <a:t>ユースケース：</a:t>
            </a:r>
            <a:r>
              <a:rPr lang="en-US" altLang="ja-JP" dirty="0" smtClean="0"/>
              <a:t>UC10</a:t>
            </a:r>
            <a:r>
              <a:rPr lang="en-US" altLang="ja-JP" dirty="0"/>
              <a:t>_</a:t>
            </a:r>
            <a:r>
              <a:rPr lang="ja-JP" altLang="en-US" dirty="0"/>
              <a:t>図書</a:t>
            </a:r>
            <a:r>
              <a:rPr lang="ja-JP" altLang="en-US" dirty="0" smtClean="0"/>
              <a:t>追加</a:t>
            </a:r>
            <a:r>
              <a:rPr lang="ja-JP" altLang="en-US" dirty="0"/>
              <a:t>	</a:t>
            </a:r>
          </a:p>
        </p:txBody>
      </p:sp>
      <p:sp>
        <p:nvSpPr>
          <p:cNvPr id="15" name="正方形/長方形 14"/>
          <p:cNvSpPr/>
          <p:nvPr/>
        </p:nvSpPr>
        <p:spPr>
          <a:xfrm>
            <a:off x="3707904" y="3523615"/>
            <a:ext cx="5338942" cy="1200329"/>
          </a:xfrm>
          <a:prstGeom prst="rect">
            <a:avLst/>
          </a:prstGeom>
        </p:spPr>
        <p:txBody>
          <a:bodyPr wrap="square">
            <a:spAutoFit/>
          </a:bodyPr>
          <a:lstStyle/>
          <a:p>
            <a:r>
              <a:rPr lang="en-US" altLang="ja-JP" dirty="0"/>
              <a:t>"[24/Nov/2011:13:35:38 +0900] </a:t>
            </a:r>
            <a:r>
              <a:rPr lang="en-US" altLang="ja-JP" dirty="0" err="1" smtClean="0"/>
              <a:t>StudentB</a:t>
            </a:r>
            <a:r>
              <a:rPr lang="en-US" altLang="ja-JP" dirty="0" smtClean="0"/>
              <a:t> </a:t>
            </a:r>
            <a:r>
              <a:rPr lang="en-US" altLang="ja-JP" dirty="0"/>
              <a:t>update /trunk r152 </a:t>
            </a:r>
            <a:r>
              <a:rPr lang="en-US" altLang="ja-JP" dirty="0" smtClean="0"/>
              <a:t>send-</a:t>
            </a:r>
            <a:r>
              <a:rPr lang="en-US" altLang="ja-JP" dirty="0" err="1" smtClean="0"/>
              <a:t>copyfrom</a:t>
            </a:r>
            <a:r>
              <a:rPr lang="en-US" altLang="ja-JP" dirty="0" smtClean="0"/>
              <a:t>-</a:t>
            </a:r>
            <a:r>
              <a:rPr lang="en-US" altLang="ja-JP" dirty="0" err="1" smtClean="0"/>
              <a:t>args</a:t>
            </a:r>
            <a:endParaRPr lang="en-US" altLang="ja-JP" dirty="0" smtClean="0"/>
          </a:p>
          <a:p>
            <a:r>
              <a:rPr lang="en-US" altLang="ja-JP" dirty="0" smtClean="0"/>
              <a:t>[</a:t>
            </a:r>
            <a:r>
              <a:rPr lang="en-US" altLang="ja-JP" dirty="0"/>
              <a:t>24/Nov/2011:13:47:39 +0900] </a:t>
            </a:r>
            <a:r>
              <a:rPr lang="en-US" altLang="ja-JP" dirty="0" err="1" smtClean="0"/>
              <a:t>StudentB</a:t>
            </a:r>
            <a:r>
              <a:rPr lang="en-US" altLang="ja-JP" dirty="0" smtClean="0"/>
              <a:t> </a:t>
            </a:r>
            <a:r>
              <a:rPr lang="en-US" altLang="ja-JP" dirty="0"/>
              <a:t>commit r153"</a:t>
            </a:r>
          </a:p>
          <a:p>
            <a:r>
              <a:rPr lang="en-US" altLang="ja-JP" dirty="0"/>
              <a:t>[24/Nov/2011:13:50:54 +0900] </a:t>
            </a:r>
            <a:r>
              <a:rPr lang="en-US" altLang="ja-JP" dirty="0" err="1" smtClean="0"/>
              <a:t>StudentB</a:t>
            </a:r>
            <a:r>
              <a:rPr lang="en-US" altLang="ja-JP" dirty="0" smtClean="0"/>
              <a:t> </a:t>
            </a:r>
            <a:r>
              <a:rPr lang="en-US" altLang="ja-JP" dirty="0"/>
              <a:t>commit r154</a:t>
            </a:r>
          </a:p>
        </p:txBody>
      </p:sp>
      <p:sp>
        <p:nvSpPr>
          <p:cNvPr id="21" name="正方形/長方形 20"/>
          <p:cNvSpPr/>
          <p:nvPr/>
        </p:nvSpPr>
        <p:spPr>
          <a:xfrm>
            <a:off x="3707904" y="4123779"/>
            <a:ext cx="5338942" cy="600165"/>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856364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DaaS</a:t>
            </a:r>
            <a:r>
              <a:rPr lang="ja-JP" altLang="en-US" dirty="0"/>
              <a:t>を利用したソフトウェア開発</a:t>
            </a:r>
            <a:r>
              <a:rPr lang="en-US" altLang="ja-JP" dirty="0"/>
              <a:t>PBL</a:t>
            </a:r>
            <a:r>
              <a:rPr lang="ja-JP" altLang="en-US" dirty="0"/>
              <a:t>支援環境</a:t>
            </a:r>
            <a:endParaRPr kumimoji="1" lang="ja-JP" altLang="en-US" dirty="0"/>
          </a:p>
        </p:txBody>
      </p:sp>
      <p:sp>
        <p:nvSpPr>
          <p:cNvPr id="4" name="日付プレースホルダー 3"/>
          <p:cNvSpPr>
            <a:spLocks noGrp="1"/>
          </p:cNvSpPr>
          <p:nvPr>
            <p:ph type="dt" sz="half" idx="10"/>
          </p:nvPr>
        </p:nvSpPr>
        <p:spPr/>
        <p:txBody>
          <a:bodyPr/>
          <a:lstStyle/>
          <a:p>
            <a:r>
              <a:rPr kumimoji="1" lang="en-US" altLang="ja-JP" smtClean="0"/>
              <a:t>2012/7/28</a:t>
            </a:r>
            <a:endParaRPr kumimoji="1" lang="ja-JP" altLang="en-US"/>
          </a:p>
        </p:txBody>
      </p:sp>
      <p:sp>
        <p:nvSpPr>
          <p:cNvPr id="5" name="スライド番号プレースホルダー 4"/>
          <p:cNvSpPr>
            <a:spLocks noGrp="1"/>
          </p:cNvSpPr>
          <p:nvPr>
            <p:ph type="sldNum" sz="quarter" idx="11"/>
          </p:nvPr>
        </p:nvSpPr>
        <p:spPr/>
        <p:txBody>
          <a:bodyPr/>
          <a:lstStyle/>
          <a:p>
            <a:fld id="{399FE86E-60BA-491B-8C0C-D47F119F50EE}" type="slidenum">
              <a:rPr kumimoji="1" lang="ja-JP" altLang="en-US" smtClean="0"/>
              <a:t>13</a:t>
            </a:fld>
            <a:endParaRPr kumimoji="1" lang="ja-JP" altLang="en-US"/>
          </a:p>
        </p:txBody>
      </p:sp>
      <p:sp>
        <p:nvSpPr>
          <p:cNvPr id="6" name="フッター プレースホルダー 5"/>
          <p:cNvSpPr>
            <a:spLocks noGrp="1"/>
          </p:cNvSpPr>
          <p:nvPr>
            <p:ph type="ftr" sz="quarter" idx="12"/>
          </p:nvPr>
        </p:nvSpPr>
        <p:spPr/>
        <p:txBody>
          <a:bodyPr/>
          <a:lstStyle/>
          <a:p>
            <a:r>
              <a:rPr kumimoji="1" lang="en-US" altLang="ja-JP" smtClean="0"/>
              <a:t>SIGSS/SIGKBSE</a:t>
            </a:r>
            <a:endParaRPr kumimoji="1" lang="ja-JP" altLang="en-US"/>
          </a:p>
        </p:txBody>
      </p:sp>
      <p:sp>
        <p:nvSpPr>
          <p:cNvPr id="7" name="正方形/長方形 6"/>
          <p:cNvSpPr/>
          <p:nvPr/>
        </p:nvSpPr>
        <p:spPr>
          <a:xfrm>
            <a:off x="3707904" y="1484784"/>
            <a:ext cx="3744416" cy="130440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lgn="ctr"/>
            <a:r>
              <a:rPr lang="ja-JP" altLang="en-US" sz="2400" dirty="0" smtClean="0">
                <a:solidFill>
                  <a:schemeClr val="tx1"/>
                </a:solidFill>
              </a:rPr>
              <a:t>受講生</a:t>
            </a:r>
            <a:r>
              <a:rPr lang="ja-JP" altLang="en-US" sz="2400" dirty="0">
                <a:solidFill>
                  <a:schemeClr val="tx1"/>
                </a:solidFill>
              </a:rPr>
              <a:t>によるタスク記録の誤りを講師が検知できるようにする</a:t>
            </a:r>
            <a:r>
              <a:rPr lang="ja-JP" altLang="en-US" sz="2400" dirty="0" smtClean="0">
                <a:solidFill>
                  <a:schemeClr val="tx1"/>
                </a:solidFill>
              </a:rPr>
              <a:t>こと</a:t>
            </a:r>
            <a:endParaRPr lang="en-US" altLang="ja-JP" sz="2400" dirty="0">
              <a:solidFill>
                <a:schemeClr val="tx1"/>
              </a:solidFill>
            </a:endParaRPr>
          </a:p>
        </p:txBody>
      </p:sp>
      <p:sp>
        <p:nvSpPr>
          <p:cNvPr id="8" name="正方形/長方形 7"/>
          <p:cNvSpPr/>
          <p:nvPr/>
        </p:nvSpPr>
        <p:spPr>
          <a:xfrm>
            <a:off x="2195736" y="3157484"/>
            <a:ext cx="3240360" cy="127962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2" algn="ctr"/>
            <a:r>
              <a:rPr lang="ja-JP" altLang="en-US" sz="2400" dirty="0" smtClean="0">
                <a:solidFill>
                  <a:schemeClr val="tx1"/>
                </a:solidFill>
              </a:rPr>
              <a:t>講師</a:t>
            </a:r>
            <a:r>
              <a:rPr lang="ja-JP" altLang="en-US" sz="2400" dirty="0">
                <a:solidFill>
                  <a:schemeClr val="tx1"/>
                </a:solidFill>
              </a:rPr>
              <a:t>が誤りを検知するための</a:t>
            </a:r>
            <a:r>
              <a:rPr lang="ja-JP" altLang="en-US" sz="2400" dirty="0" smtClean="0">
                <a:solidFill>
                  <a:schemeClr val="tx1"/>
                </a:solidFill>
              </a:rPr>
              <a:t>情報</a:t>
            </a:r>
            <a:r>
              <a:rPr lang="ja-JP" altLang="en-US" sz="2400" dirty="0">
                <a:solidFill>
                  <a:schemeClr val="tx1"/>
                </a:solidFill>
              </a:rPr>
              <a:t>を</a:t>
            </a:r>
            <a:r>
              <a:rPr lang="ja-JP" altLang="en-US" sz="2400" dirty="0" smtClean="0">
                <a:solidFill>
                  <a:schemeClr val="tx1"/>
                </a:solidFill>
              </a:rPr>
              <a:t>取得</a:t>
            </a:r>
            <a:r>
              <a:rPr lang="ja-JP" altLang="en-US" sz="2400" dirty="0">
                <a:solidFill>
                  <a:schemeClr val="tx1"/>
                </a:solidFill>
              </a:rPr>
              <a:t>できる</a:t>
            </a:r>
            <a:r>
              <a:rPr lang="ja-JP" altLang="en-US" sz="2400" dirty="0" smtClean="0">
                <a:solidFill>
                  <a:schemeClr val="tx1"/>
                </a:solidFill>
              </a:rPr>
              <a:t>こと</a:t>
            </a:r>
            <a:endParaRPr lang="en-US" altLang="ja-JP" sz="2400" dirty="0">
              <a:solidFill>
                <a:schemeClr val="tx1"/>
              </a:solidFill>
            </a:endParaRPr>
          </a:p>
        </p:txBody>
      </p:sp>
      <p:sp>
        <p:nvSpPr>
          <p:cNvPr id="9" name="正方形/長方形 8"/>
          <p:cNvSpPr/>
          <p:nvPr/>
        </p:nvSpPr>
        <p:spPr>
          <a:xfrm>
            <a:off x="5580112" y="3157484"/>
            <a:ext cx="3384376" cy="127962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tx1"/>
                </a:solidFill>
              </a:rPr>
              <a:t>各受講生に対してタスク記録の誤りの検知ができる</a:t>
            </a:r>
            <a:r>
              <a:rPr lang="ja-JP" altLang="en-US" sz="2400" dirty="0">
                <a:solidFill>
                  <a:schemeClr val="tx1"/>
                </a:solidFill>
              </a:rPr>
              <a:t>こと</a:t>
            </a:r>
            <a:endParaRPr kumimoji="1" lang="ja-JP" altLang="en-US" sz="2400" dirty="0">
              <a:solidFill>
                <a:schemeClr val="tx1"/>
              </a:solidFill>
            </a:endParaRPr>
          </a:p>
        </p:txBody>
      </p:sp>
      <p:sp>
        <p:nvSpPr>
          <p:cNvPr id="10" name="正方形/長方形 9"/>
          <p:cNvSpPr/>
          <p:nvPr/>
        </p:nvSpPr>
        <p:spPr>
          <a:xfrm>
            <a:off x="2195736" y="4772188"/>
            <a:ext cx="3240360" cy="1465124"/>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dirty="0">
                <a:solidFill>
                  <a:schemeClr val="tx1"/>
                </a:solidFill>
              </a:rPr>
              <a:t>版管理</a:t>
            </a:r>
            <a:r>
              <a:rPr lang="ja-JP" altLang="en-US" sz="2400" dirty="0" smtClean="0">
                <a:solidFill>
                  <a:schemeClr val="tx1"/>
                </a:solidFill>
              </a:rPr>
              <a:t>操作，ファイル操作，アプリケーション操作を記録する</a:t>
            </a:r>
            <a:endParaRPr lang="en-US" altLang="ja-JP" sz="2400" dirty="0">
              <a:solidFill>
                <a:schemeClr val="tx1"/>
              </a:solidFill>
            </a:endParaRPr>
          </a:p>
        </p:txBody>
      </p:sp>
      <p:sp>
        <p:nvSpPr>
          <p:cNvPr id="11" name="正方形/長方形 10"/>
          <p:cNvSpPr/>
          <p:nvPr/>
        </p:nvSpPr>
        <p:spPr>
          <a:xfrm>
            <a:off x="5580112" y="4772188"/>
            <a:ext cx="3384376" cy="1465124"/>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dirty="0">
                <a:solidFill>
                  <a:schemeClr val="tx1"/>
                </a:solidFill>
              </a:rPr>
              <a:t>クラウド上の仮想デスクトップ</a:t>
            </a:r>
            <a:r>
              <a:rPr lang="en-US" altLang="ja-JP" sz="2400" dirty="0">
                <a:solidFill>
                  <a:schemeClr val="tx1"/>
                </a:solidFill>
              </a:rPr>
              <a:t>(DaaS)</a:t>
            </a:r>
            <a:r>
              <a:rPr lang="ja-JP" altLang="en-US" sz="2400" dirty="0">
                <a:solidFill>
                  <a:schemeClr val="tx1"/>
                </a:solidFill>
              </a:rPr>
              <a:t>を</a:t>
            </a:r>
            <a:r>
              <a:rPr lang="ja-JP" altLang="en-US" sz="2400" dirty="0" smtClean="0">
                <a:solidFill>
                  <a:schemeClr val="tx1"/>
                </a:solidFill>
              </a:rPr>
              <a:t>用いる</a:t>
            </a:r>
            <a:endParaRPr lang="ja-JP" altLang="en-US" sz="2400" dirty="0">
              <a:solidFill>
                <a:schemeClr val="tx1"/>
              </a:solidFill>
            </a:endParaRPr>
          </a:p>
        </p:txBody>
      </p:sp>
      <p:sp>
        <p:nvSpPr>
          <p:cNvPr id="12" name="テキスト ボックス 11"/>
          <p:cNvSpPr txBox="1"/>
          <p:nvPr/>
        </p:nvSpPr>
        <p:spPr>
          <a:xfrm>
            <a:off x="477689" y="1860848"/>
            <a:ext cx="800219" cy="461665"/>
          </a:xfrm>
          <a:prstGeom prst="rect">
            <a:avLst/>
          </a:prstGeom>
          <a:noFill/>
        </p:spPr>
        <p:txBody>
          <a:bodyPr wrap="none" rtlCol="0">
            <a:spAutoFit/>
          </a:bodyPr>
          <a:lstStyle/>
          <a:p>
            <a:r>
              <a:rPr kumimoji="1" lang="ja-JP" altLang="en-US" sz="2400" dirty="0" smtClean="0"/>
              <a:t>目的</a:t>
            </a:r>
            <a:endParaRPr kumimoji="1" lang="ja-JP" altLang="en-US" sz="2400" dirty="0"/>
          </a:p>
        </p:txBody>
      </p:sp>
      <p:sp>
        <p:nvSpPr>
          <p:cNvPr id="13" name="テキスト ボックス 12"/>
          <p:cNvSpPr txBox="1"/>
          <p:nvPr/>
        </p:nvSpPr>
        <p:spPr>
          <a:xfrm>
            <a:off x="242915" y="3566465"/>
            <a:ext cx="1537600" cy="461665"/>
          </a:xfrm>
          <a:prstGeom prst="rect">
            <a:avLst/>
          </a:prstGeom>
          <a:noFill/>
        </p:spPr>
        <p:txBody>
          <a:bodyPr wrap="none" rtlCol="0">
            <a:spAutoFit/>
          </a:bodyPr>
          <a:lstStyle/>
          <a:p>
            <a:r>
              <a:rPr kumimoji="1" lang="ja-JP" altLang="en-US" sz="2400" dirty="0" smtClean="0"/>
              <a:t>サブゴール</a:t>
            </a:r>
            <a:endParaRPr kumimoji="1" lang="ja-JP" altLang="en-US" sz="2400" dirty="0"/>
          </a:p>
        </p:txBody>
      </p:sp>
      <p:sp>
        <p:nvSpPr>
          <p:cNvPr id="14" name="テキスト ボックス 13"/>
          <p:cNvSpPr txBox="1"/>
          <p:nvPr/>
        </p:nvSpPr>
        <p:spPr>
          <a:xfrm>
            <a:off x="242915" y="5389240"/>
            <a:ext cx="1499128" cy="461665"/>
          </a:xfrm>
          <a:prstGeom prst="rect">
            <a:avLst/>
          </a:prstGeom>
          <a:noFill/>
        </p:spPr>
        <p:txBody>
          <a:bodyPr wrap="none" rtlCol="0">
            <a:spAutoFit/>
          </a:bodyPr>
          <a:lstStyle/>
          <a:p>
            <a:r>
              <a:rPr kumimoji="1" lang="ja-JP" altLang="en-US" sz="2400" dirty="0" smtClean="0"/>
              <a:t>アプローチ</a:t>
            </a:r>
            <a:endParaRPr kumimoji="1" lang="ja-JP" altLang="en-US" sz="2400" dirty="0"/>
          </a:p>
        </p:txBody>
      </p:sp>
      <p:cxnSp>
        <p:nvCxnSpPr>
          <p:cNvPr id="16" name="直線矢印コネクタ 15"/>
          <p:cNvCxnSpPr>
            <a:stCxn id="7" idx="2"/>
            <a:endCxn id="8" idx="0"/>
          </p:cNvCxnSpPr>
          <p:nvPr/>
        </p:nvCxnSpPr>
        <p:spPr>
          <a:xfrm flipH="1">
            <a:off x="3815916" y="2789186"/>
            <a:ext cx="1764196" cy="36829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a:stCxn id="7" idx="2"/>
            <a:endCxn id="9" idx="0"/>
          </p:cNvCxnSpPr>
          <p:nvPr/>
        </p:nvCxnSpPr>
        <p:spPr>
          <a:xfrm>
            <a:off x="5580112" y="2789186"/>
            <a:ext cx="1692188" cy="36829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 name="直線矢印コネクタ 19"/>
          <p:cNvCxnSpPr>
            <a:stCxn id="8" idx="2"/>
            <a:endCxn id="10" idx="0"/>
          </p:cNvCxnSpPr>
          <p:nvPr/>
        </p:nvCxnSpPr>
        <p:spPr>
          <a:xfrm>
            <a:off x="3815916" y="4437112"/>
            <a:ext cx="0" cy="335076"/>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a:stCxn id="9" idx="2"/>
            <a:endCxn id="11" idx="0"/>
          </p:cNvCxnSpPr>
          <p:nvPr/>
        </p:nvCxnSpPr>
        <p:spPr>
          <a:xfrm>
            <a:off x="7272300" y="4437112"/>
            <a:ext cx="0" cy="335076"/>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50490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テキスト ボックス 58"/>
          <p:cNvSpPr txBox="1"/>
          <p:nvPr/>
        </p:nvSpPr>
        <p:spPr>
          <a:xfrm>
            <a:off x="2124552" y="3430915"/>
            <a:ext cx="1438214" cy="707886"/>
          </a:xfrm>
          <a:prstGeom prst="rect">
            <a:avLst/>
          </a:prstGeom>
          <a:solidFill>
            <a:schemeClr val="bg1"/>
          </a:solidFill>
          <a:ln>
            <a:solidFill>
              <a:schemeClr val="accent4"/>
            </a:solidFill>
          </a:ln>
        </p:spPr>
        <p:txBody>
          <a:bodyPr wrap="none" rtlCol="0">
            <a:spAutoFit/>
          </a:bodyPr>
          <a:lstStyle/>
          <a:p>
            <a:r>
              <a:rPr lang="ja-JP" altLang="en-US" sz="2000" dirty="0"/>
              <a:t>アップデート</a:t>
            </a:r>
            <a:endParaRPr kumimoji="1" lang="en-US" altLang="ja-JP" sz="2000" dirty="0" smtClean="0"/>
          </a:p>
          <a:p>
            <a:r>
              <a:rPr lang="en-US" altLang="ja-JP" sz="2000" dirty="0" smtClean="0"/>
              <a:t>13:03</a:t>
            </a:r>
            <a:endParaRPr kumimoji="1" lang="ja-JP" altLang="en-US" sz="2000" dirty="0"/>
          </a:p>
        </p:txBody>
      </p:sp>
      <p:sp>
        <p:nvSpPr>
          <p:cNvPr id="2" name="タイトル 1"/>
          <p:cNvSpPr>
            <a:spLocks noGrp="1"/>
          </p:cNvSpPr>
          <p:nvPr>
            <p:ph type="title"/>
          </p:nvPr>
        </p:nvSpPr>
        <p:spPr/>
        <p:txBody>
          <a:bodyPr/>
          <a:lstStyle/>
          <a:p>
            <a:r>
              <a:rPr kumimoji="1" lang="ja-JP" altLang="en-US" dirty="0" smtClean="0"/>
              <a:t>誤りを検知するための情報取得</a:t>
            </a:r>
            <a:endParaRPr kumimoji="1" lang="ja-JP" altLang="en-US" dirty="0"/>
          </a:p>
        </p:txBody>
      </p:sp>
      <p:cxnSp>
        <p:nvCxnSpPr>
          <p:cNvPr id="11" name="直線矢印コネクタ 10"/>
          <p:cNvCxnSpPr/>
          <p:nvPr/>
        </p:nvCxnSpPr>
        <p:spPr>
          <a:xfrm>
            <a:off x="1713526" y="2319060"/>
            <a:ext cx="4576787"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 name="テキスト ボックス 11"/>
          <p:cNvSpPr txBox="1"/>
          <p:nvPr/>
        </p:nvSpPr>
        <p:spPr>
          <a:xfrm>
            <a:off x="6228424" y="2134394"/>
            <a:ext cx="646331" cy="369332"/>
          </a:xfrm>
          <a:prstGeom prst="rect">
            <a:avLst/>
          </a:prstGeom>
          <a:noFill/>
        </p:spPr>
        <p:txBody>
          <a:bodyPr wrap="none" rtlCol="0">
            <a:spAutoFit/>
          </a:bodyPr>
          <a:lstStyle/>
          <a:p>
            <a:r>
              <a:rPr kumimoji="1" lang="ja-JP" altLang="en-US" dirty="0" smtClean="0"/>
              <a:t>時間</a:t>
            </a:r>
            <a:endParaRPr kumimoji="1" lang="ja-JP" altLang="en-US" dirty="0"/>
          </a:p>
        </p:txBody>
      </p:sp>
      <p:sp>
        <p:nvSpPr>
          <p:cNvPr id="13" name="テキスト ボックス 12"/>
          <p:cNvSpPr txBox="1"/>
          <p:nvPr/>
        </p:nvSpPr>
        <p:spPr>
          <a:xfrm>
            <a:off x="43410" y="3431030"/>
            <a:ext cx="1444626" cy="646331"/>
          </a:xfrm>
          <a:prstGeom prst="rect">
            <a:avLst/>
          </a:prstGeom>
          <a:noFill/>
        </p:spPr>
        <p:txBody>
          <a:bodyPr wrap="none" rtlCol="0">
            <a:spAutoFit/>
          </a:bodyPr>
          <a:lstStyle/>
          <a:p>
            <a:r>
              <a:rPr lang="ja-JP" altLang="en-US" dirty="0"/>
              <a:t>版管理</a:t>
            </a:r>
            <a:endParaRPr lang="en-US" altLang="ja-JP" dirty="0"/>
          </a:p>
          <a:p>
            <a:r>
              <a:rPr lang="ja-JP" altLang="en-US" dirty="0"/>
              <a:t>システム</a:t>
            </a:r>
            <a:r>
              <a:rPr lang="ja-JP" altLang="en-US" dirty="0" smtClean="0"/>
              <a:t>操作</a:t>
            </a:r>
            <a:endParaRPr lang="ja-JP" altLang="en-US" dirty="0"/>
          </a:p>
        </p:txBody>
      </p:sp>
      <p:sp>
        <p:nvSpPr>
          <p:cNvPr id="16" name="テキスト ボックス 15"/>
          <p:cNvSpPr txBox="1"/>
          <p:nvPr/>
        </p:nvSpPr>
        <p:spPr>
          <a:xfrm>
            <a:off x="91751" y="5170035"/>
            <a:ext cx="1688283" cy="646331"/>
          </a:xfrm>
          <a:prstGeom prst="rect">
            <a:avLst/>
          </a:prstGeom>
          <a:noFill/>
        </p:spPr>
        <p:txBody>
          <a:bodyPr wrap="none" rtlCol="0">
            <a:spAutoFit/>
          </a:bodyPr>
          <a:lstStyle/>
          <a:p>
            <a:r>
              <a:rPr lang="ja-JP" altLang="en-US" dirty="0" smtClean="0"/>
              <a:t>アプリケーション</a:t>
            </a:r>
            <a:endParaRPr lang="en-US" altLang="ja-JP" dirty="0"/>
          </a:p>
          <a:p>
            <a:r>
              <a:rPr lang="ja-JP" altLang="en-US" dirty="0" smtClean="0"/>
              <a:t>操作</a:t>
            </a:r>
            <a:endParaRPr lang="en-US" altLang="ja-JP" dirty="0"/>
          </a:p>
        </p:txBody>
      </p:sp>
      <p:sp>
        <p:nvSpPr>
          <p:cNvPr id="17" name="テキスト ボックス 16"/>
          <p:cNvSpPr txBox="1"/>
          <p:nvPr/>
        </p:nvSpPr>
        <p:spPr>
          <a:xfrm>
            <a:off x="79962" y="4428698"/>
            <a:ext cx="1396536" cy="369332"/>
          </a:xfrm>
          <a:prstGeom prst="rect">
            <a:avLst/>
          </a:prstGeom>
          <a:noFill/>
        </p:spPr>
        <p:txBody>
          <a:bodyPr wrap="none" rtlCol="0">
            <a:spAutoFit/>
          </a:bodyPr>
          <a:lstStyle/>
          <a:p>
            <a:r>
              <a:rPr lang="ja-JP" altLang="en-US" dirty="0" smtClean="0"/>
              <a:t>ファイル操作</a:t>
            </a:r>
            <a:endParaRPr kumimoji="1" lang="ja-JP" altLang="en-US" dirty="0"/>
          </a:p>
        </p:txBody>
      </p:sp>
      <p:sp>
        <p:nvSpPr>
          <p:cNvPr id="19" name="テキスト ボックス 18"/>
          <p:cNvSpPr txBox="1"/>
          <p:nvPr/>
        </p:nvSpPr>
        <p:spPr>
          <a:xfrm>
            <a:off x="3026616" y="4259421"/>
            <a:ext cx="697627" cy="707886"/>
          </a:xfrm>
          <a:prstGeom prst="rect">
            <a:avLst/>
          </a:prstGeom>
          <a:noFill/>
          <a:ln>
            <a:solidFill>
              <a:schemeClr val="accent4"/>
            </a:solidFill>
          </a:ln>
        </p:spPr>
        <p:txBody>
          <a:bodyPr wrap="none" rtlCol="0">
            <a:spAutoFit/>
          </a:bodyPr>
          <a:lstStyle/>
          <a:p>
            <a:r>
              <a:rPr kumimoji="1" lang="ja-JP" altLang="en-US" sz="2000" dirty="0" smtClean="0"/>
              <a:t>編集</a:t>
            </a:r>
            <a:endParaRPr kumimoji="1" lang="en-US" altLang="ja-JP" sz="2000" dirty="0" smtClean="0"/>
          </a:p>
          <a:p>
            <a:r>
              <a:rPr lang="en-US" altLang="ja-JP" sz="2000" dirty="0" smtClean="0"/>
              <a:t>13:15</a:t>
            </a:r>
            <a:endParaRPr kumimoji="1" lang="ja-JP" altLang="en-US" sz="2000" dirty="0"/>
          </a:p>
        </p:txBody>
      </p:sp>
      <p:sp>
        <p:nvSpPr>
          <p:cNvPr id="21" name="テキスト ボックス 20"/>
          <p:cNvSpPr txBox="1"/>
          <p:nvPr/>
        </p:nvSpPr>
        <p:spPr>
          <a:xfrm>
            <a:off x="2278845" y="4259421"/>
            <a:ext cx="704039" cy="707886"/>
          </a:xfrm>
          <a:prstGeom prst="rect">
            <a:avLst/>
          </a:prstGeom>
          <a:noFill/>
          <a:ln>
            <a:solidFill>
              <a:schemeClr val="accent4"/>
            </a:solidFill>
          </a:ln>
        </p:spPr>
        <p:txBody>
          <a:bodyPr wrap="none" rtlCol="0">
            <a:spAutoFit/>
          </a:bodyPr>
          <a:lstStyle/>
          <a:p>
            <a:r>
              <a:rPr kumimoji="1" lang="ja-JP" altLang="en-US" sz="2000" dirty="0" smtClean="0"/>
              <a:t>作成</a:t>
            </a:r>
            <a:endParaRPr kumimoji="1" lang="en-US" altLang="ja-JP" sz="2000" dirty="0" smtClean="0"/>
          </a:p>
          <a:p>
            <a:r>
              <a:rPr lang="en-US" altLang="ja-JP" sz="2000" dirty="0" smtClean="0"/>
              <a:t>13:05</a:t>
            </a:r>
            <a:endParaRPr kumimoji="1" lang="ja-JP" altLang="en-US" sz="2000" dirty="0"/>
          </a:p>
        </p:txBody>
      </p:sp>
      <p:sp>
        <p:nvSpPr>
          <p:cNvPr id="23" name="テキスト ボックス 22"/>
          <p:cNvSpPr txBox="1"/>
          <p:nvPr/>
        </p:nvSpPr>
        <p:spPr>
          <a:xfrm>
            <a:off x="4434005" y="4259921"/>
            <a:ext cx="697627" cy="707886"/>
          </a:xfrm>
          <a:prstGeom prst="rect">
            <a:avLst/>
          </a:prstGeom>
          <a:noFill/>
          <a:ln>
            <a:solidFill>
              <a:schemeClr val="accent4"/>
            </a:solidFill>
          </a:ln>
        </p:spPr>
        <p:txBody>
          <a:bodyPr wrap="none" rtlCol="0">
            <a:spAutoFit/>
          </a:bodyPr>
          <a:lstStyle/>
          <a:p>
            <a:r>
              <a:rPr kumimoji="1" lang="ja-JP" altLang="en-US" sz="2000" dirty="0" smtClean="0"/>
              <a:t>編集</a:t>
            </a:r>
            <a:endParaRPr kumimoji="1" lang="en-US" altLang="ja-JP" sz="2000" dirty="0" smtClean="0"/>
          </a:p>
          <a:p>
            <a:r>
              <a:rPr lang="en-US" altLang="ja-JP" sz="2000" dirty="0" smtClean="0"/>
              <a:t>13:45</a:t>
            </a:r>
            <a:endParaRPr kumimoji="1" lang="ja-JP" altLang="en-US" sz="2000" dirty="0"/>
          </a:p>
        </p:txBody>
      </p:sp>
      <p:sp>
        <p:nvSpPr>
          <p:cNvPr id="26" name="角丸四角形 25"/>
          <p:cNvSpPr/>
          <p:nvPr/>
        </p:nvSpPr>
        <p:spPr>
          <a:xfrm>
            <a:off x="2175150" y="5270905"/>
            <a:ext cx="3351456" cy="502315"/>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ＩＤＥ</a:t>
            </a:r>
            <a:endParaRPr kumimoji="1" lang="ja-JP" altLang="en-US" dirty="0">
              <a:solidFill>
                <a:schemeClr val="tx1"/>
              </a:solidFill>
            </a:endParaRPr>
          </a:p>
        </p:txBody>
      </p:sp>
      <p:sp>
        <p:nvSpPr>
          <p:cNvPr id="29" name="角丸四角形 28"/>
          <p:cNvSpPr/>
          <p:nvPr/>
        </p:nvSpPr>
        <p:spPr>
          <a:xfrm>
            <a:off x="5526606" y="5270903"/>
            <a:ext cx="925420" cy="502315"/>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ブラ</a:t>
            </a:r>
            <a:endParaRPr kumimoji="1" lang="en-US" altLang="ja-JP" dirty="0" smtClean="0">
              <a:solidFill>
                <a:schemeClr val="tx1"/>
              </a:solidFill>
            </a:endParaRPr>
          </a:p>
          <a:p>
            <a:pPr algn="ctr"/>
            <a:r>
              <a:rPr kumimoji="1" lang="ja-JP" altLang="en-US" dirty="0" smtClean="0">
                <a:solidFill>
                  <a:schemeClr val="tx1"/>
                </a:solidFill>
              </a:rPr>
              <a:t>ウザ</a:t>
            </a:r>
            <a:endParaRPr kumimoji="1" lang="ja-JP" altLang="en-US" dirty="0">
              <a:solidFill>
                <a:schemeClr val="tx1"/>
              </a:solidFill>
            </a:endParaRPr>
          </a:p>
        </p:txBody>
      </p:sp>
      <p:sp>
        <p:nvSpPr>
          <p:cNvPr id="32" name="テキスト ボックス 31"/>
          <p:cNvSpPr txBox="1"/>
          <p:nvPr/>
        </p:nvSpPr>
        <p:spPr>
          <a:xfrm>
            <a:off x="4911947" y="3431030"/>
            <a:ext cx="933269" cy="707886"/>
          </a:xfrm>
          <a:prstGeom prst="rect">
            <a:avLst/>
          </a:prstGeom>
          <a:noFill/>
          <a:ln>
            <a:solidFill>
              <a:schemeClr val="accent4"/>
            </a:solidFill>
          </a:ln>
        </p:spPr>
        <p:txBody>
          <a:bodyPr wrap="none" rtlCol="0">
            <a:spAutoFit/>
          </a:bodyPr>
          <a:lstStyle/>
          <a:p>
            <a:r>
              <a:rPr kumimoji="1" lang="ja-JP" altLang="en-US" sz="2000" dirty="0" smtClean="0"/>
              <a:t>コミット</a:t>
            </a:r>
            <a:endParaRPr kumimoji="1" lang="en-US" altLang="ja-JP" sz="2000" dirty="0" smtClean="0"/>
          </a:p>
          <a:p>
            <a:r>
              <a:rPr lang="en-US" altLang="ja-JP" sz="2000" dirty="0" smtClean="0"/>
              <a:t>13:50</a:t>
            </a:r>
            <a:endParaRPr kumimoji="1" lang="ja-JP" altLang="en-US" sz="2000" dirty="0"/>
          </a:p>
        </p:txBody>
      </p:sp>
      <p:sp>
        <p:nvSpPr>
          <p:cNvPr id="4" name="正方形/長方形 3"/>
          <p:cNvSpPr/>
          <p:nvPr/>
        </p:nvSpPr>
        <p:spPr>
          <a:xfrm>
            <a:off x="88510" y="1232234"/>
            <a:ext cx="2630374" cy="396565"/>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タスク：ファイル</a:t>
            </a:r>
            <a:r>
              <a:rPr lang="en-US" altLang="ja-JP" dirty="0" smtClean="0">
                <a:solidFill>
                  <a:schemeClr val="tx1"/>
                </a:solidFill>
              </a:rPr>
              <a:t>A</a:t>
            </a:r>
            <a:r>
              <a:rPr lang="ja-JP" altLang="en-US" dirty="0" smtClean="0">
                <a:solidFill>
                  <a:schemeClr val="tx1"/>
                </a:solidFill>
              </a:rPr>
              <a:t>の実装</a:t>
            </a:r>
            <a:endParaRPr kumimoji="1" lang="ja-JP" altLang="en-US" dirty="0">
              <a:solidFill>
                <a:schemeClr val="tx1"/>
              </a:solidFill>
            </a:endParaRPr>
          </a:p>
        </p:txBody>
      </p:sp>
      <p:sp>
        <p:nvSpPr>
          <p:cNvPr id="36" name="日付プレースホルダー 35"/>
          <p:cNvSpPr>
            <a:spLocks noGrp="1"/>
          </p:cNvSpPr>
          <p:nvPr>
            <p:ph type="dt" sz="half" idx="10"/>
          </p:nvPr>
        </p:nvSpPr>
        <p:spPr/>
        <p:txBody>
          <a:bodyPr/>
          <a:lstStyle/>
          <a:p>
            <a:r>
              <a:rPr kumimoji="1" lang="en-US" altLang="ja-JP" smtClean="0"/>
              <a:t>2012/7/28</a:t>
            </a:r>
            <a:endParaRPr kumimoji="1" lang="ja-JP" altLang="en-US"/>
          </a:p>
        </p:txBody>
      </p:sp>
      <p:sp>
        <p:nvSpPr>
          <p:cNvPr id="37" name="スライド番号プレースホルダー 36"/>
          <p:cNvSpPr>
            <a:spLocks noGrp="1"/>
          </p:cNvSpPr>
          <p:nvPr>
            <p:ph type="sldNum" sz="quarter" idx="11"/>
          </p:nvPr>
        </p:nvSpPr>
        <p:spPr/>
        <p:txBody>
          <a:bodyPr/>
          <a:lstStyle/>
          <a:p>
            <a:fld id="{399FE86E-60BA-491B-8C0C-D47F119F50EE}" type="slidenum">
              <a:rPr kumimoji="1" lang="ja-JP" altLang="en-US" smtClean="0"/>
              <a:t>14</a:t>
            </a:fld>
            <a:endParaRPr kumimoji="1" lang="ja-JP" altLang="en-US"/>
          </a:p>
        </p:txBody>
      </p:sp>
      <p:sp>
        <p:nvSpPr>
          <p:cNvPr id="39" name="テキスト ボックス 38"/>
          <p:cNvSpPr txBox="1"/>
          <p:nvPr/>
        </p:nvSpPr>
        <p:spPr>
          <a:xfrm>
            <a:off x="1756641" y="2608389"/>
            <a:ext cx="736099" cy="707886"/>
          </a:xfrm>
          <a:prstGeom prst="rect">
            <a:avLst/>
          </a:prstGeom>
          <a:noFill/>
          <a:ln>
            <a:solidFill>
              <a:schemeClr val="accent4"/>
            </a:solidFill>
          </a:ln>
        </p:spPr>
        <p:txBody>
          <a:bodyPr wrap="none" rtlCol="0">
            <a:spAutoFit/>
          </a:bodyPr>
          <a:lstStyle/>
          <a:p>
            <a:r>
              <a:rPr lang="ja-JP" altLang="en-US" sz="2000" dirty="0" smtClean="0"/>
              <a:t>着手</a:t>
            </a:r>
            <a:endParaRPr lang="en-US" altLang="ja-JP" sz="2000" dirty="0" smtClean="0"/>
          </a:p>
          <a:p>
            <a:r>
              <a:rPr kumimoji="1" lang="en-US" altLang="ja-JP" sz="2000" dirty="0" smtClean="0"/>
              <a:t>13:00</a:t>
            </a:r>
            <a:endParaRPr kumimoji="1" lang="ja-JP" altLang="en-US" sz="2000" dirty="0"/>
          </a:p>
        </p:txBody>
      </p:sp>
      <p:sp>
        <p:nvSpPr>
          <p:cNvPr id="14" name="テキスト ボックス 13"/>
          <p:cNvSpPr txBox="1"/>
          <p:nvPr/>
        </p:nvSpPr>
        <p:spPr>
          <a:xfrm>
            <a:off x="1807307" y="5753641"/>
            <a:ext cx="707245" cy="400110"/>
          </a:xfrm>
          <a:prstGeom prst="rect">
            <a:avLst/>
          </a:prstGeom>
          <a:noFill/>
        </p:spPr>
        <p:txBody>
          <a:bodyPr wrap="none" rtlCol="0">
            <a:spAutoFit/>
          </a:bodyPr>
          <a:lstStyle/>
          <a:p>
            <a:r>
              <a:rPr kumimoji="1" lang="en-US" altLang="ja-JP" sz="2000" dirty="0" smtClean="0"/>
              <a:t>13:02</a:t>
            </a:r>
            <a:endParaRPr kumimoji="1" lang="ja-JP" altLang="en-US" sz="2000" dirty="0"/>
          </a:p>
        </p:txBody>
      </p:sp>
      <p:sp>
        <p:nvSpPr>
          <p:cNvPr id="25" name="テキスト ボックス 24"/>
          <p:cNvSpPr txBox="1"/>
          <p:nvPr/>
        </p:nvSpPr>
        <p:spPr>
          <a:xfrm>
            <a:off x="5213058" y="5753641"/>
            <a:ext cx="675185" cy="400110"/>
          </a:xfrm>
          <a:prstGeom prst="rect">
            <a:avLst/>
          </a:prstGeom>
          <a:noFill/>
        </p:spPr>
        <p:txBody>
          <a:bodyPr wrap="none" rtlCol="0">
            <a:spAutoFit/>
          </a:bodyPr>
          <a:lstStyle/>
          <a:p>
            <a:r>
              <a:rPr kumimoji="1" lang="en-US" altLang="ja-JP" sz="2000" dirty="0" smtClean="0"/>
              <a:t>13:52</a:t>
            </a:r>
            <a:endParaRPr kumimoji="1" lang="ja-JP" altLang="en-US" sz="2000" dirty="0"/>
          </a:p>
        </p:txBody>
      </p:sp>
      <p:sp>
        <p:nvSpPr>
          <p:cNvPr id="27" name="テキスト ボックス 26"/>
          <p:cNvSpPr txBox="1"/>
          <p:nvPr/>
        </p:nvSpPr>
        <p:spPr>
          <a:xfrm>
            <a:off x="6159317" y="5753641"/>
            <a:ext cx="630301" cy="400110"/>
          </a:xfrm>
          <a:prstGeom prst="rect">
            <a:avLst/>
          </a:prstGeom>
          <a:noFill/>
        </p:spPr>
        <p:txBody>
          <a:bodyPr wrap="none" rtlCol="0">
            <a:spAutoFit/>
          </a:bodyPr>
          <a:lstStyle/>
          <a:p>
            <a:r>
              <a:rPr kumimoji="1" lang="en-US" altLang="ja-JP" sz="2000" dirty="0" smtClean="0"/>
              <a:t>14:15</a:t>
            </a:r>
            <a:endParaRPr kumimoji="1" lang="ja-JP" altLang="en-US" sz="2000" dirty="0"/>
          </a:p>
        </p:txBody>
      </p:sp>
      <p:grpSp>
        <p:nvGrpSpPr>
          <p:cNvPr id="64" name="グループ化 63"/>
          <p:cNvGrpSpPr/>
          <p:nvPr/>
        </p:nvGrpSpPr>
        <p:grpSpPr>
          <a:xfrm>
            <a:off x="6429375" y="2915516"/>
            <a:ext cx="2563884" cy="2355389"/>
            <a:chOff x="6472612" y="2319061"/>
            <a:chExt cx="2563884" cy="2355389"/>
          </a:xfrm>
        </p:grpSpPr>
        <p:sp>
          <p:nvSpPr>
            <p:cNvPr id="33" name="正方形/長方形 32"/>
            <p:cNvSpPr/>
            <p:nvPr/>
          </p:nvSpPr>
          <p:spPr>
            <a:xfrm>
              <a:off x="6472612" y="2319061"/>
              <a:ext cx="2563884" cy="323165"/>
            </a:xfrm>
            <a:prstGeom prst="rect">
              <a:avLst/>
            </a:prstGeom>
            <a:solidFill>
              <a:srgbClr val="0070C0"/>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正方形/長方形 33"/>
            <p:cNvSpPr/>
            <p:nvPr/>
          </p:nvSpPr>
          <p:spPr>
            <a:xfrm>
              <a:off x="6472612" y="2642226"/>
              <a:ext cx="691676" cy="1506854"/>
            </a:xfrm>
            <a:prstGeom prst="rect">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正方形/長方形 34"/>
            <p:cNvSpPr/>
            <p:nvPr/>
          </p:nvSpPr>
          <p:spPr>
            <a:xfrm>
              <a:off x="6472613" y="4149080"/>
              <a:ext cx="2563883" cy="525370"/>
            </a:xfrm>
            <a:prstGeom prst="rect">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正方形/長方形 39"/>
            <p:cNvSpPr/>
            <p:nvPr/>
          </p:nvSpPr>
          <p:spPr>
            <a:xfrm>
              <a:off x="7164288" y="2642226"/>
              <a:ext cx="1872208" cy="1506854"/>
            </a:xfrm>
            <a:prstGeom prst="rect">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sp>
        <p:nvSpPr>
          <p:cNvPr id="41" name="テキスト ボックス 40"/>
          <p:cNvSpPr txBox="1"/>
          <p:nvPr/>
        </p:nvSpPr>
        <p:spPr>
          <a:xfrm>
            <a:off x="7227702" y="2514841"/>
            <a:ext cx="631904" cy="461665"/>
          </a:xfrm>
          <a:prstGeom prst="rect">
            <a:avLst/>
          </a:prstGeom>
          <a:noFill/>
        </p:spPr>
        <p:txBody>
          <a:bodyPr wrap="none" rtlCol="0">
            <a:spAutoFit/>
          </a:bodyPr>
          <a:lstStyle/>
          <a:p>
            <a:r>
              <a:rPr kumimoji="1" lang="en-US" altLang="ja-JP" sz="2400" dirty="0" smtClean="0"/>
              <a:t>IDE</a:t>
            </a:r>
            <a:endParaRPr kumimoji="1" lang="ja-JP" altLang="en-US" sz="2400" dirty="0"/>
          </a:p>
        </p:txBody>
      </p:sp>
      <p:grpSp>
        <p:nvGrpSpPr>
          <p:cNvPr id="49" name="グループ化 48"/>
          <p:cNvGrpSpPr/>
          <p:nvPr/>
        </p:nvGrpSpPr>
        <p:grpSpPr>
          <a:xfrm>
            <a:off x="7387281" y="3400982"/>
            <a:ext cx="792088" cy="223680"/>
            <a:chOff x="7308304" y="2804527"/>
            <a:chExt cx="792088" cy="223680"/>
          </a:xfrm>
        </p:grpSpPr>
        <p:cxnSp>
          <p:nvCxnSpPr>
            <p:cNvPr id="44" name="直線コネクタ 43"/>
            <p:cNvCxnSpPr/>
            <p:nvPr/>
          </p:nvCxnSpPr>
          <p:spPr>
            <a:xfrm>
              <a:off x="7308304" y="2804527"/>
              <a:ext cx="648072" cy="0"/>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46" name="直線コネクタ 45"/>
            <p:cNvCxnSpPr/>
            <p:nvPr/>
          </p:nvCxnSpPr>
          <p:spPr>
            <a:xfrm>
              <a:off x="7308304" y="2909078"/>
              <a:ext cx="792088" cy="0"/>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48" name="直線コネクタ 47"/>
            <p:cNvCxnSpPr/>
            <p:nvPr/>
          </p:nvCxnSpPr>
          <p:spPr>
            <a:xfrm>
              <a:off x="7308304" y="3028207"/>
              <a:ext cx="648072" cy="0"/>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grpSp>
      <p:grpSp>
        <p:nvGrpSpPr>
          <p:cNvPr id="56" name="グループ化 55"/>
          <p:cNvGrpSpPr/>
          <p:nvPr/>
        </p:nvGrpSpPr>
        <p:grpSpPr>
          <a:xfrm>
            <a:off x="7395827" y="3747456"/>
            <a:ext cx="1368152" cy="244652"/>
            <a:chOff x="7316850" y="3151001"/>
            <a:chExt cx="1368152" cy="244652"/>
          </a:xfrm>
        </p:grpSpPr>
        <p:cxnSp>
          <p:nvCxnSpPr>
            <p:cNvPr id="51" name="直線コネクタ 50"/>
            <p:cNvCxnSpPr/>
            <p:nvPr/>
          </p:nvCxnSpPr>
          <p:spPr>
            <a:xfrm>
              <a:off x="7316850" y="3151001"/>
              <a:ext cx="1368152" cy="0"/>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53" name="直線コネクタ 52"/>
            <p:cNvCxnSpPr/>
            <p:nvPr/>
          </p:nvCxnSpPr>
          <p:spPr>
            <a:xfrm flipV="1">
              <a:off x="7316850" y="3272921"/>
              <a:ext cx="1143582" cy="3795"/>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55" name="直線コネクタ 54"/>
            <p:cNvCxnSpPr/>
            <p:nvPr/>
          </p:nvCxnSpPr>
          <p:spPr>
            <a:xfrm>
              <a:off x="7316850" y="3395653"/>
              <a:ext cx="783542" cy="0"/>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grpSp>
      <p:grpSp>
        <p:nvGrpSpPr>
          <p:cNvPr id="63" name="グループ化 62"/>
          <p:cNvGrpSpPr/>
          <p:nvPr/>
        </p:nvGrpSpPr>
        <p:grpSpPr>
          <a:xfrm>
            <a:off x="7395827" y="4109814"/>
            <a:ext cx="1368152" cy="214839"/>
            <a:chOff x="7316850" y="3513359"/>
            <a:chExt cx="1368152" cy="214839"/>
          </a:xfrm>
        </p:grpSpPr>
        <p:cxnSp>
          <p:nvCxnSpPr>
            <p:cNvPr id="58" name="直線コネクタ 57"/>
            <p:cNvCxnSpPr/>
            <p:nvPr/>
          </p:nvCxnSpPr>
          <p:spPr>
            <a:xfrm>
              <a:off x="7316850" y="3513359"/>
              <a:ext cx="1143582" cy="0"/>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60" name="直線コネクタ 59"/>
            <p:cNvCxnSpPr/>
            <p:nvPr/>
          </p:nvCxnSpPr>
          <p:spPr>
            <a:xfrm>
              <a:off x="7316850" y="3619941"/>
              <a:ext cx="1368152" cy="0"/>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62" name="直線コネクタ 61"/>
            <p:cNvCxnSpPr/>
            <p:nvPr/>
          </p:nvCxnSpPr>
          <p:spPr>
            <a:xfrm>
              <a:off x="7316850" y="3728198"/>
              <a:ext cx="927558" cy="0"/>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8" name="テキスト ボックス 7"/>
          <p:cNvSpPr txBox="1"/>
          <p:nvPr/>
        </p:nvSpPr>
        <p:spPr>
          <a:xfrm>
            <a:off x="5269774" y="2616543"/>
            <a:ext cx="744114" cy="707886"/>
          </a:xfrm>
          <a:prstGeom prst="rect">
            <a:avLst/>
          </a:prstGeom>
          <a:solidFill>
            <a:schemeClr val="bg1"/>
          </a:solidFill>
          <a:ln>
            <a:solidFill>
              <a:schemeClr val="accent4"/>
            </a:solidFill>
          </a:ln>
        </p:spPr>
        <p:txBody>
          <a:bodyPr wrap="none" rtlCol="0">
            <a:spAutoFit/>
          </a:bodyPr>
          <a:lstStyle/>
          <a:p>
            <a:r>
              <a:rPr kumimoji="1" lang="ja-JP" altLang="en-US" sz="2000" dirty="0" smtClean="0"/>
              <a:t>終了</a:t>
            </a:r>
            <a:endParaRPr kumimoji="1" lang="en-US" altLang="ja-JP" sz="2000" dirty="0" smtClean="0"/>
          </a:p>
          <a:p>
            <a:r>
              <a:rPr lang="en-US" altLang="ja-JP" sz="2000" dirty="0" smtClean="0"/>
              <a:t>14:00</a:t>
            </a:r>
            <a:endParaRPr kumimoji="1" lang="ja-JP" altLang="en-US" sz="2000" dirty="0"/>
          </a:p>
        </p:txBody>
      </p:sp>
      <p:grpSp>
        <p:nvGrpSpPr>
          <p:cNvPr id="65" name="グループ化 64"/>
          <p:cNvGrpSpPr/>
          <p:nvPr/>
        </p:nvGrpSpPr>
        <p:grpSpPr>
          <a:xfrm>
            <a:off x="6228424" y="2608389"/>
            <a:ext cx="2834765" cy="2655404"/>
            <a:chOff x="611560" y="1844824"/>
            <a:chExt cx="3672408" cy="2952328"/>
          </a:xfrm>
        </p:grpSpPr>
        <p:sp>
          <p:nvSpPr>
            <p:cNvPr id="66" name="正方形/長方形 65"/>
            <p:cNvSpPr/>
            <p:nvPr/>
          </p:nvSpPr>
          <p:spPr>
            <a:xfrm>
              <a:off x="611560" y="2204864"/>
              <a:ext cx="3672408" cy="2592288"/>
            </a:xfrm>
            <a:prstGeom prst="rect">
              <a:avLst/>
            </a:prstGeom>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正方形/長方形 66"/>
            <p:cNvSpPr/>
            <p:nvPr/>
          </p:nvSpPr>
          <p:spPr>
            <a:xfrm>
              <a:off x="611560" y="1844824"/>
              <a:ext cx="3672408" cy="360040"/>
            </a:xfrm>
            <a:prstGeom prst="rect">
              <a:avLst/>
            </a:prstGeom>
            <a:solidFill>
              <a:srgbClr val="00B0F0"/>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 name="台形 67"/>
            <p:cNvSpPr/>
            <p:nvPr/>
          </p:nvSpPr>
          <p:spPr>
            <a:xfrm>
              <a:off x="611560" y="1844824"/>
              <a:ext cx="1008112" cy="360040"/>
            </a:xfrm>
            <a:prstGeom prst="trapezoid">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9" name="台形 68"/>
            <p:cNvSpPr/>
            <p:nvPr/>
          </p:nvSpPr>
          <p:spPr>
            <a:xfrm>
              <a:off x="1642944" y="1844824"/>
              <a:ext cx="1008112" cy="360040"/>
            </a:xfrm>
            <a:prstGeom prst="trapezoid">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0" name="正方形/長方形 69"/>
            <p:cNvSpPr/>
            <p:nvPr/>
          </p:nvSpPr>
          <p:spPr>
            <a:xfrm>
              <a:off x="611560" y="2204864"/>
              <a:ext cx="3672408" cy="360040"/>
            </a:xfrm>
            <a:prstGeom prst="rect">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dirty="0" smtClean="0">
                  <a:solidFill>
                    <a:schemeClr val="accent4"/>
                  </a:solidFill>
                </a:rPr>
                <a:t>http://....</a:t>
              </a:r>
              <a:endParaRPr kumimoji="1" lang="ja-JP" altLang="en-US" dirty="0">
                <a:solidFill>
                  <a:schemeClr val="accent4"/>
                </a:solidFill>
              </a:endParaRPr>
            </a:p>
          </p:txBody>
        </p:sp>
        <p:sp>
          <p:nvSpPr>
            <p:cNvPr id="71" name="正方形/長方形 70"/>
            <p:cNvSpPr/>
            <p:nvPr/>
          </p:nvSpPr>
          <p:spPr>
            <a:xfrm>
              <a:off x="611560" y="2564904"/>
              <a:ext cx="3672408" cy="2232248"/>
            </a:xfrm>
            <a:prstGeom prst="rect">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2" name="テキスト ボックス 71"/>
            <p:cNvSpPr txBox="1"/>
            <p:nvPr/>
          </p:nvSpPr>
          <p:spPr>
            <a:xfrm>
              <a:off x="683568" y="2569488"/>
              <a:ext cx="1176925" cy="369332"/>
            </a:xfrm>
            <a:prstGeom prst="rect">
              <a:avLst/>
            </a:prstGeom>
            <a:noFill/>
          </p:spPr>
          <p:txBody>
            <a:bodyPr wrap="none" rtlCol="0">
              <a:spAutoFit/>
            </a:bodyPr>
            <a:lstStyle/>
            <a:p>
              <a:r>
                <a:rPr lang="ja-JP" altLang="en-US" dirty="0" smtClean="0"/>
                <a:t>チケット </a:t>
              </a:r>
              <a:r>
                <a:rPr lang="en-US" altLang="ja-JP" dirty="0" smtClean="0"/>
                <a:t>#1</a:t>
              </a:r>
              <a:endParaRPr kumimoji="1" lang="ja-JP" altLang="en-US" dirty="0"/>
            </a:p>
          </p:txBody>
        </p:sp>
        <p:sp>
          <p:nvSpPr>
            <p:cNvPr id="73" name="正方形/長方形 72"/>
            <p:cNvSpPr/>
            <p:nvPr/>
          </p:nvSpPr>
          <p:spPr>
            <a:xfrm>
              <a:off x="827584" y="2938820"/>
              <a:ext cx="3240360" cy="922228"/>
            </a:xfrm>
            <a:prstGeom prst="rect">
              <a:avLst/>
            </a:prstGeom>
            <a:solidFill>
              <a:schemeClr val="accent3">
                <a:lumMod val="95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テキスト ボックス 73"/>
            <p:cNvSpPr txBox="1"/>
            <p:nvPr/>
          </p:nvSpPr>
          <p:spPr>
            <a:xfrm>
              <a:off x="683568" y="4221088"/>
              <a:ext cx="1576072" cy="369332"/>
            </a:xfrm>
            <a:prstGeom prst="rect">
              <a:avLst/>
            </a:prstGeom>
            <a:noFill/>
          </p:spPr>
          <p:txBody>
            <a:bodyPr wrap="none" rtlCol="0">
              <a:spAutoFit/>
            </a:bodyPr>
            <a:lstStyle/>
            <a:p>
              <a:r>
                <a:rPr lang="ja-JP" altLang="en-US" dirty="0"/>
                <a:t>チケットの履歴</a:t>
              </a:r>
              <a:endParaRPr kumimoji="1" lang="ja-JP" altLang="en-US" dirty="0"/>
            </a:p>
          </p:txBody>
        </p:sp>
      </p:grpSp>
      <p:sp>
        <p:nvSpPr>
          <p:cNvPr id="75" name="テキスト ボックス 74"/>
          <p:cNvSpPr txBox="1"/>
          <p:nvPr/>
        </p:nvSpPr>
        <p:spPr>
          <a:xfrm>
            <a:off x="6996073" y="2144207"/>
            <a:ext cx="994183" cy="369332"/>
          </a:xfrm>
          <a:prstGeom prst="rect">
            <a:avLst/>
          </a:prstGeom>
          <a:noFill/>
        </p:spPr>
        <p:txBody>
          <a:bodyPr wrap="none" rtlCol="0">
            <a:spAutoFit/>
          </a:bodyPr>
          <a:lstStyle/>
          <a:p>
            <a:r>
              <a:rPr lang="ja-JP" altLang="en-US" dirty="0"/>
              <a:t>ブラウザ</a:t>
            </a:r>
            <a:endParaRPr kumimoji="1" lang="ja-JP" altLang="en-US" dirty="0"/>
          </a:p>
        </p:txBody>
      </p:sp>
      <p:sp>
        <p:nvSpPr>
          <p:cNvPr id="76" name="フッター プレースホルダー 75"/>
          <p:cNvSpPr>
            <a:spLocks noGrp="1"/>
          </p:cNvSpPr>
          <p:nvPr>
            <p:ph type="ftr" sz="quarter" idx="12"/>
          </p:nvPr>
        </p:nvSpPr>
        <p:spPr/>
        <p:txBody>
          <a:bodyPr/>
          <a:lstStyle/>
          <a:p>
            <a:r>
              <a:rPr kumimoji="1" lang="en-US" altLang="ja-JP" smtClean="0"/>
              <a:t>SIGSS/SIGKBSE</a:t>
            </a:r>
            <a:endParaRPr kumimoji="1" lang="ja-JP" altLang="en-US"/>
          </a:p>
        </p:txBody>
      </p:sp>
      <p:cxnSp>
        <p:nvCxnSpPr>
          <p:cNvPr id="5" name="直線矢印コネクタ 4"/>
          <p:cNvCxnSpPr/>
          <p:nvPr/>
        </p:nvCxnSpPr>
        <p:spPr>
          <a:xfrm flipH="1" flipV="1">
            <a:off x="2610757" y="2319061"/>
            <a:ext cx="10166" cy="2951844"/>
          </a:xfrm>
          <a:prstGeom prst="straightConnector1">
            <a:avLst/>
          </a:prstGeom>
          <a:ln w="28575">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57" name="テキスト ボックス 56"/>
          <p:cNvSpPr txBox="1"/>
          <p:nvPr/>
        </p:nvSpPr>
        <p:spPr>
          <a:xfrm>
            <a:off x="88510" y="2639166"/>
            <a:ext cx="1223412" cy="369332"/>
          </a:xfrm>
          <a:prstGeom prst="rect">
            <a:avLst/>
          </a:prstGeom>
          <a:noFill/>
        </p:spPr>
        <p:txBody>
          <a:bodyPr wrap="none" rtlCol="0">
            <a:spAutoFit/>
          </a:bodyPr>
          <a:lstStyle/>
          <a:p>
            <a:r>
              <a:rPr kumimoji="1" lang="ja-JP" altLang="en-US" dirty="0" smtClean="0"/>
              <a:t>タスク記録</a:t>
            </a:r>
            <a:endParaRPr kumimoji="1" lang="ja-JP" altLang="en-US" dirty="0"/>
          </a:p>
        </p:txBody>
      </p:sp>
      <p:sp>
        <p:nvSpPr>
          <p:cNvPr id="9" name="四角形吹き出し 8"/>
          <p:cNvSpPr/>
          <p:nvPr/>
        </p:nvSpPr>
        <p:spPr>
          <a:xfrm>
            <a:off x="2124690" y="1763003"/>
            <a:ext cx="2714796" cy="371391"/>
          </a:xfrm>
          <a:prstGeom prst="wedgeRectCallout">
            <a:avLst>
              <a:gd name="adj1" fmla="val -31431"/>
              <a:gd name="adj2" fmla="val 99431"/>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着手時刻は</a:t>
            </a:r>
            <a:r>
              <a:rPr lang="en-US" altLang="ja-JP" dirty="0" smtClean="0">
                <a:solidFill>
                  <a:schemeClr val="tx1"/>
                </a:solidFill>
              </a:rPr>
              <a:t>13:05</a:t>
            </a:r>
            <a:r>
              <a:rPr lang="ja-JP" altLang="en-US" dirty="0" smtClean="0">
                <a:solidFill>
                  <a:schemeClr val="tx1"/>
                </a:solidFill>
              </a:rPr>
              <a:t>と推定</a:t>
            </a:r>
            <a:endParaRPr kumimoji="1" lang="ja-JP" altLang="en-US" dirty="0">
              <a:solidFill>
                <a:schemeClr val="tx1"/>
              </a:solidFill>
            </a:endParaRPr>
          </a:p>
        </p:txBody>
      </p:sp>
      <p:sp>
        <p:nvSpPr>
          <p:cNvPr id="15" name="テキスト ボックス 14"/>
          <p:cNvSpPr txBox="1"/>
          <p:nvPr/>
        </p:nvSpPr>
        <p:spPr>
          <a:xfrm>
            <a:off x="467544" y="5953696"/>
            <a:ext cx="8465779" cy="707886"/>
          </a:xfrm>
          <a:prstGeom prst="rect">
            <a:avLst/>
          </a:prstGeom>
          <a:solidFill>
            <a:srgbClr val="FFC000"/>
          </a:solidFill>
        </p:spPr>
        <p:txBody>
          <a:bodyPr wrap="none" rtlCol="0">
            <a:spAutoFit/>
          </a:bodyPr>
          <a:lstStyle/>
          <a:p>
            <a:r>
              <a:rPr kumimoji="1" lang="ja-JP" altLang="en-US" sz="2000" dirty="0" smtClean="0"/>
              <a:t>版管理システム操作，ファイル操作，アプリケーション操作</a:t>
            </a:r>
            <a:r>
              <a:rPr lang="ja-JP" altLang="en-US" sz="2000" dirty="0"/>
              <a:t>に</a:t>
            </a:r>
            <a:r>
              <a:rPr lang="ja-JP" altLang="en-US" sz="2000" dirty="0" smtClean="0"/>
              <a:t>着目することで</a:t>
            </a:r>
            <a:r>
              <a:rPr kumimoji="1" lang="ja-JP" altLang="en-US" sz="2000" dirty="0" smtClean="0"/>
              <a:t>，</a:t>
            </a:r>
            <a:endParaRPr kumimoji="1" lang="en-US" altLang="ja-JP" sz="2000" dirty="0" smtClean="0"/>
          </a:p>
          <a:p>
            <a:r>
              <a:rPr lang="ja-JP" altLang="en-US" sz="2000" dirty="0" smtClean="0"/>
              <a:t>タスク記録の誤りを検知できる</a:t>
            </a:r>
            <a:endParaRPr kumimoji="1" lang="ja-JP" altLang="en-US" sz="2000" dirty="0"/>
          </a:p>
        </p:txBody>
      </p:sp>
      <p:sp>
        <p:nvSpPr>
          <p:cNvPr id="61" name="テキスト ボックス 60"/>
          <p:cNvSpPr txBox="1"/>
          <p:nvPr/>
        </p:nvSpPr>
        <p:spPr>
          <a:xfrm>
            <a:off x="4395533" y="2622563"/>
            <a:ext cx="800219" cy="707886"/>
          </a:xfrm>
          <a:prstGeom prst="rect">
            <a:avLst/>
          </a:prstGeom>
          <a:noFill/>
          <a:ln>
            <a:solidFill>
              <a:schemeClr val="accent4"/>
            </a:solidFill>
          </a:ln>
        </p:spPr>
        <p:txBody>
          <a:bodyPr wrap="none" rtlCol="0">
            <a:spAutoFit/>
          </a:bodyPr>
          <a:lstStyle/>
          <a:p>
            <a:r>
              <a:rPr lang="ja-JP" altLang="en-US" sz="2000" dirty="0" smtClean="0"/>
              <a:t>着手</a:t>
            </a:r>
            <a:r>
              <a:rPr lang="en-US" altLang="ja-JP" sz="2000" dirty="0" smtClean="0"/>
              <a:t>?</a:t>
            </a:r>
          </a:p>
          <a:p>
            <a:r>
              <a:rPr kumimoji="1" lang="en-US" altLang="ja-JP" sz="2000" dirty="0" smtClean="0"/>
              <a:t>13:45</a:t>
            </a:r>
            <a:endParaRPr kumimoji="1" lang="ja-JP" altLang="en-US" sz="2000" dirty="0"/>
          </a:p>
        </p:txBody>
      </p:sp>
      <p:cxnSp>
        <p:nvCxnSpPr>
          <p:cNvPr id="6" name="直線矢印コネクタ 5"/>
          <p:cNvCxnSpPr>
            <a:stCxn id="61" idx="1"/>
          </p:cNvCxnSpPr>
          <p:nvPr/>
        </p:nvCxnSpPr>
        <p:spPr>
          <a:xfrm flipH="1">
            <a:off x="2610757" y="2976506"/>
            <a:ext cx="1784776" cy="0"/>
          </a:xfrm>
          <a:prstGeom prst="straightConnector1">
            <a:avLst/>
          </a:prstGeom>
          <a:ln w="28575">
            <a:solidFill>
              <a:srgbClr val="FFC000"/>
            </a:solidFill>
            <a:prstDash val="dash"/>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62627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39"/>
                                        </p:tgtEl>
                                        <p:attrNameLst>
                                          <p:attrName>style.visibility</p:attrName>
                                        </p:attrNameLst>
                                      </p:cBhvr>
                                      <p:to>
                                        <p:strVal val="hidden"/>
                                      </p:to>
                                    </p:set>
                                  </p:childTnLst>
                                </p:cTn>
                              </p:par>
                              <p:par>
                                <p:cTn id="7" presetID="1" presetClass="entr" presetSubtype="0" fill="hold" grpId="0" nodeType="withEffect">
                                  <p:stCondLst>
                                    <p:cond delay="0"/>
                                  </p:stCondLst>
                                  <p:childTnLst>
                                    <p:set>
                                      <p:cBhvr>
                                        <p:cTn id="8" dur="1" fill="hold">
                                          <p:stCondLst>
                                            <p:cond delay="0"/>
                                          </p:stCondLst>
                                        </p:cTn>
                                        <p:tgtEl>
                                          <p:spTgt spid="6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childTnLst>
                          </p:cTn>
                        </p:par>
                        <p:par>
                          <p:cTn id="35" fill="hold">
                            <p:stCondLst>
                              <p:cond delay="0"/>
                            </p:stCondLst>
                            <p:childTnLst>
                              <p:par>
                                <p:cTn id="36" presetID="1" presetClass="entr" presetSubtype="0" fill="hold" nodeType="afterEffect">
                                  <p:stCondLst>
                                    <p:cond delay="0"/>
                                  </p:stCondLst>
                                  <p:childTnLst>
                                    <p:set>
                                      <p:cBhvr>
                                        <p:cTn id="37" dur="1" fill="hold">
                                          <p:stCondLst>
                                            <p:cond delay="0"/>
                                          </p:stCondLst>
                                        </p:cTn>
                                        <p:tgtEl>
                                          <p:spTgt spid="49"/>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19"/>
                                        </p:tgtEl>
                                        <p:attrNameLst>
                                          <p:attrName>style.visibility</p:attrName>
                                        </p:attrNameLst>
                                      </p:cBhvr>
                                      <p:to>
                                        <p:strVal val="visible"/>
                                      </p:to>
                                    </p:set>
                                  </p:childTnLst>
                                </p:cTn>
                              </p:par>
                              <p:par>
                                <p:cTn id="42" presetID="1" presetClass="entr" presetSubtype="0" fill="hold" nodeType="withEffect">
                                  <p:stCondLst>
                                    <p:cond delay="0"/>
                                  </p:stCondLst>
                                  <p:childTnLst>
                                    <p:set>
                                      <p:cBhvr>
                                        <p:cTn id="43" dur="1" fill="hold">
                                          <p:stCondLst>
                                            <p:cond delay="0"/>
                                          </p:stCondLst>
                                        </p:cTn>
                                        <p:tgtEl>
                                          <p:spTgt spid="56"/>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grpId="0" nodeType="clickEffect">
                                  <p:stCondLst>
                                    <p:cond delay="0"/>
                                  </p:stCondLst>
                                  <p:childTnLst>
                                    <p:set>
                                      <p:cBhvr>
                                        <p:cTn id="47" dur="1" fill="hold">
                                          <p:stCondLst>
                                            <p:cond delay="0"/>
                                          </p:stCondLst>
                                        </p:cTn>
                                        <p:tgtEl>
                                          <p:spTgt spid="23"/>
                                        </p:tgtEl>
                                        <p:attrNameLst>
                                          <p:attrName>style.visibility</p:attrName>
                                        </p:attrNameLst>
                                      </p:cBhvr>
                                      <p:to>
                                        <p:strVal val="visible"/>
                                      </p:to>
                                    </p:set>
                                  </p:childTnLst>
                                </p:cTn>
                              </p:par>
                              <p:par>
                                <p:cTn id="48" presetID="1" presetClass="entr" presetSubtype="0" fill="hold" nodeType="withEffect">
                                  <p:stCondLst>
                                    <p:cond delay="0"/>
                                  </p:stCondLst>
                                  <p:childTnLst>
                                    <p:set>
                                      <p:cBhvr>
                                        <p:cTn id="49" dur="1" fill="hold">
                                          <p:stCondLst>
                                            <p:cond delay="0"/>
                                          </p:stCondLst>
                                        </p:cTn>
                                        <p:tgtEl>
                                          <p:spTgt spid="63"/>
                                        </p:tgtEl>
                                        <p:attrNameLst>
                                          <p:attrName>style.visibility</p:attrName>
                                        </p:attrNameLst>
                                      </p:cBhvr>
                                      <p:to>
                                        <p:strVal val="visible"/>
                                      </p:to>
                                    </p:se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grpId="0" nodeType="clickEffect">
                                  <p:stCondLst>
                                    <p:cond delay="0"/>
                                  </p:stCondLst>
                                  <p:childTnLst>
                                    <p:set>
                                      <p:cBhvr>
                                        <p:cTn id="53" dur="1" fill="hold">
                                          <p:stCondLst>
                                            <p:cond delay="0"/>
                                          </p:stCondLst>
                                        </p:cTn>
                                        <p:tgtEl>
                                          <p:spTgt spid="32"/>
                                        </p:tgtEl>
                                        <p:attrNameLst>
                                          <p:attrName>style.visibility</p:attrName>
                                        </p:attrNameLst>
                                      </p:cBhvr>
                                      <p:to>
                                        <p:strVal val="visible"/>
                                      </p:to>
                                    </p:set>
                                  </p:childTnLst>
                                </p:cTn>
                              </p:par>
                            </p:childTnLst>
                          </p:cTn>
                        </p:par>
                      </p:childTnLst>
                    </p:cTn>
                  </p:par>
                  <p:par>
                    <p:cTn id="54" fill="hold">
                      <p:stCondLst>
                        <p:cond delay="indefinite"/>
                      </p:stCondLst>
                      <p:childTnLst>
                        <p:par>
                          <p:cTn id="55" fill="hold">
                            <p:stCondLst>
                              <p:cond delay="0"/>
                            </p:stCondLst>
                            <p:childTnLst>
                              <p:par>
                                <p:cTn id="56" presetID="1" presetClass="entr" presetSubtype="0" fill="hold" grpId="0" nodeType="clickEffect">
                                  <p:stCondLst>
                                    <p:cond delay="0"/>
                                  </p:stCondLst>
                                  <p:childTnLst>
                                    <p:set>
                                      <p:cBhvr>
                                        <p:cTn id="57" dur="1" fill="hold">
                                          <p:stCondLst>
                                            <p:cond delay="0"/>
                                          </p:stCondLst>
                                        </p:cTn>
                                        <p:tgtEl>
                                          <p:spTgt spid="29"/>
                                        </p:tgtEl>
                                        <p:attrNameLst>
                                          <p:attrName>style.visibility</p:attrName>
                                        </p:attrNameLst>
                                      </p:cBhvr>
                                      <p:to>
                                        <p:strVal val="visible"/>
                                      </p:to>
                                    </p:set>
                                  </p:childTnLst>
                                </p:cTn>
                              </p:par>
                              <p:par>
                                <p:cTn id="58" presetID="1" presetClass="entr" presetSubtype="0" fill="hold" grpId="0" nodeType="withEffect">
                                  <p:stCondLst>
                                    <p:cond delay="0"/>
                                  </p:stCondLst>
                                  <p:childTnLst>
                                    <p:set>
                                      <p:cBhvr>
                                        <p:cTn id="59" dur="1" fill="hold">
                                          <p:stCondLst>
                                            <p:cond delay="0"/>
                                          </p:stCondLst>
                                        </p:cTn>
                                        <p:tgtEl>
                                          <p:spTgt spid="25"/>
                                        </p:tgtEl>
                                        <p:attrNameLst>
                                          <p:attrName>style.visibility</p:attrName>
                                        </p:attrNameLst>
                                      </p:cBhvr>
                                      <p:to>
                                        <p:strVal val="visible"/>
                                      </p:to>
                                    </p:set>
                                  </p:childTnLst>
                                </p:cTn>
                              </p:par>
                              <p:par>
                                <p:cTn id="60" presetID="1" presetClass="entr" presetSubtype="0" fill="hold" nodeType="withEffect">
                                  <p:stCondLst>
                                    <p:cond delay="0"/>
                                  </p:stCondLst>
                                  <p:childTnLst>
                                    <p:set>
                                      <p:cBhvr>
                                        <p:cTn id="61" dur="1" fill="hold">
                                          <p:stCondLst>
                                            <p:cond delay="0"/>
                                          </p:stCondLst>
                                        </p:cTn>
                                        <p:tgtEl>
                                          <p:spTgt spid="65"/>
                                        </p:tgtEl>
                                        <p:attrNameLst>
                                          <p:attrName>style.visibility</p:attrName>
                                        </p:attrNameLst>
                                      </p:cBhvr>
                                      <p:to>
                                        <p:strVal val="visible"/>
                                      </p:to>
                                    </p:set>
                                  </p:childTnLst>
                                </p:cTn>
                              </p:par>
                              <p:par>
                                <p:cTn id="62" presetID="1" presetClass="entr" presetSubtype="0" fill="hold" grpId="0" nodeType="withEffect">
                                  <p:stCondLst>
                                    <p:cond delay="0"/>
                                  </p:stCondLst>
                                  <p:childTnLst>
                                    <p:set>
                                      <p:cBhvr>
                                        <p:cTn id="63" dur="1" fill="hold">
                                          <p:stCondLst>
                                            <p:cond delay="0"/>
                                          </p:stCondLst>
                                        </p:cTn>
                                        <p:tgtEl>
                                          <p:spTgt spid="75"/>
                                        </p:tgtEl>
                                        <p:attrNameLst>
                                          <p:attrName>style.visibility</p:attrName>
                                        </p:attrNameLst>
                                      </p:cBhvr>
                                      <p:to>
                                        <p:strVal val="visible"/>
                                      </p:to>
                                    </p:set>
                                  </p:childTnLst>
                                </p:cTn>
                              </p:par>
                            </p:childTnLst>
                          </p:cTn>
                        </p:par>
                      </p:childTnLst>
                    </p:cTn>
                  </p:par>
                  <p:par>
                    <p:cTn id="64" fill="hold">
                      <p:stCondLst>
                        <p:cond delay="indefinite"/>
                      </p:stCondLst>
                      <p:childTnLst>
                        <p:par>
                          <p:cTn id="65" fill="hold">
                            <p:stCondLst>
                              <p:cond delay="0"/>
                            </p:stCondLst>
                            <p:childTnLst>
                              <p:par>
                                <p:cTn id="66" presetID="1" presetClass="entr" presetSubtype="0" fill="hold" grpId="0" nodeType="clickEffect">
                                  <p:stCondLst>
                                    <p:cond delay="0"/>
                                  </p:stCondLst>
                                  <p:childTnLst>
                                    <p:set>
                                      <p:cBhvr>
                                        <p:cTn id="67" dur="1" fill="hold">
                                          <p:stCondLst>
                                            <p:cond delay="0"/>
                                          </p:stCondLst>
                                        </p:cTn>
                                        <p:tgtEl>
                                          <p:spTgt spid="27"/>
                                        </p:tgtEl>
                                        <p:attrNameLst>
                                          <p:attrName>style.visibility</p:attrName>
                                        </p:attrNameLst>
                                      </p:cBhvr>
                                      <p:to>
                                        <p:strVal val="visible"/>
                                      </p:to>
                                    </p:set>
                                  </p:childTnLst>
                                </p:cTn>
                              </p:par>
                            </p:childTnLst>
                          </p:cTn>
                        </p:par>
                      </p:childTnLst>
                    </p:cTn>
                  </p:par>
                  <p:par>
                    <p:cTn id="68" fill="hold">
                      <p:stCondLst>
                        <p:cond delay="indefinite"/>
                      </p:stCondLst>
                      <p:childTnLst>
                        <p:par>
                          <p:cTn id="69" fill="hold">
                            <p:stCondLst>
                              <p:cond delay="0"/>
                            </p:stCondLst>
                            <p:childTnLst>
                              <p:par>
                                <p:cTn id="70" presetID="1" presetClass="entr" presetSubtype="0" fill="hold" nodeType="clickEffect">
                                  <p:stCondLst>
                                    <p:cond delay="0"/>
                                  </p:stCondLst>
                                  <p:childTnLst>
                                    <p:set>
                                      <p:cBhvr>
                                        <p:cTn id="71" dur="1" fill="hold">
                                          <p:stCondLst>
                                            <p:cond delay="0"/>
                                          </p:stCondLst>
                                        </p:cTn>
                                        <p:tgtEl>
                                          <p:spTgt spid="5"/>
                                        </p:tgtEl>
                                        <p:attrNameLst>
                                          <p:attrName>style.visibility</p:attrName>
                                        </p:attrNameLst>
                                      </p:cBhvr>
                                      <p:to>
                                        <p:strVal val="visible"/>
                                      </p:to>
                                    </p:set>
                                  </p:childTnLst>
                                </p:cTn>
                              </p:par>
                              <p:par>
                                <p:cTn id="72" presetID="1" presetClass="entr" presetSubtype="0" fill="hold" grpId="0" nodeType="withEffect">
                                  <p:stCondLst>
                                    <p:cond delay="0"/>
                                  </p:stCondLst>
                                  <p:childTnLst>
                                    <p:set>
                                      <p:cBhvr>
                                        <p:cTn id="73" dur="1" fill="hold">
                                          <p:stCondLst>
                                            <p:cond delay="0"/>
                                          </p:stCondLst>
                                        </p:cTn>
                                        <p:tgtEl>
                                          <p:spTgt spid="9"/>
                                        </p:tgtEl>
                                        <p:attrNameLst>
                                          <p:attrName>style.visibility</p:attrName>
                                        </p:attrNameLst>
                                      </p:cBhvr>
                                      <p:to>
                                        <p:strVal val="visible"/>
                                      </p:to>
                                    </p:set>
                                  </p:childTnLst>
                                </p:cTn>
                              </p:par>
                            </p:childTnLst>
                          </p:cTn>
                        </p:par>
                      </p:childTnLst>
                    </p:cTn>
                  </p:par>
                  <p:par>
                    <p:cTn id="74" fill="hold">
                      <p:stCondLst>
                        <p:cond delay="indefinite"/>
                      </p:stCondLst>
                      <p:childTnLst>
                        <p:par>
                          <p:cTn id="75" fill="hold">
                            <p:stCondLst>
                              <p:cond delay="0"/>
                            </p:stCondLst>
                            <p:childTnLst>
                              <p:par>
                                <p:cTn id="76" presetID="1" presetClass="entr" presetSubtype="0" fill="hold" nodeType="clickEffect">
                                  <p:stCondLst>
                                    <p:cond delay="0"/>
                                  </p:stCondLst>
                                  <p:childTnLst>
                                    <p:set>
                                      <p:cBhvr>
                                        <p:cTn id="77" dur="1" fill="hold">
                                          <p:stCondLst>
                                            <p:cond delay="0"/>
                                          </p:stCondLst>
                                        </p:cTn>
                                        <p:tgtEl>
                                          <p:spTgt spid="6"/>
                                        </p:tgtEl>
                                        <p:attrNameLst>
                                          <p:attrName>style.visibility</p:attrName>
                                        </p:attrNameLst>
                                      </p:cBhvr>
                                      <p:to>
                                        <p:strVal val="visible"/>
                                      </p:to>
                                    </p:set>
                                  </p:childTnLst>
                                </p:cTn>
                              </p:par>
                            </p:childTnLst>
                          </p:cTn>
                        </p:par>
                      </p:childTnLst>
                    </p:cTn>
                  </p:par>
                  <p:par>
                    <p:cTn id="78" fill="hold">
                      <p:stCondLst>
                        <p:cond delay="indefinite"/>
                      </p:stCondLst>
                      <p:childTnLst>
                        <p:par>
                          <p:cTn id="79" fill="hold">
                            <p:stCondLst>
                              <p:cond delay="0"/>
                            </p:stCondLst>
                            <p:childTnLst>
                              <p:par>
                                <p:cTn id="80" presetID="1" presetClass="entr" presetSubtype="0" fill="hold" grpId="0" nodeType="clickEffect">
                                  <p:stCondLst>
                                    <p:cond delay="0"/>
                                  </p:stCondLst>
                                  <p:childTnLst>
                                    <p:set>
                                      <p:cBhvr>
                                        <p:cTn id="81"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animBg="1"/>
      <p:bldP spid="13" grpId="0"/>
      <p:bldP spid="16" grpId="0"/>
      <p:bldP spid="17" grpId="0"/>
      <p:bldP spid="19" grpId="0" animBg="1"/>
      <p:bldP spid="21" grpId="0" animBg="1"/>
      <p:bldP spid="23" grpId="0" animBg="1"/>
      <p:bldP spid="26" grpId="0" animBg="1"/>
      <p:bldP spid="29" grpId="0" animBg="1"/>
      <p:bldP spid="32" grpId="0" animBg="1"/>
      <p:bldP spid="39" grpId="0" animBg="1"/>
      <p:bldP spid="14" grpId="0"/>
      <p:bldP spid="25" grpId="0"/>
      <p:bldP spid="27" grpId="0"/>
      <p:bldP spid="41" grpId="0"/>
      <p:bldP spid="75" grpId="0"/>
      <p:bldP spid="9" grpId="0" animBg="1"/>
      <p:bldP spid="15" grpId="0" animBg="1"/>
      <p:bldP spid="61"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 name="Picture 4" descr="C:\Program Files\Microsoft Office\MEDIA\CAGCAT10\j0285750.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73300" y="2730548"/>
            <a:ext cx="1595872" cy="980579"/>
          </a:xfrm>
          <a:prstGeom prst="rect">
            <a:avLst/>
          </a:prstGeom>
          <a:noFill/>
          <a:extLst>
            <a:ext uri="{909E8E84-426E-40DD-AFC4-6F175D3DCCD1}">
              <a14:hiddenFill xmlns:a14="http://schemas.microsoft.com/office/drawing/2010/main">
                <a:solidFill>
                  <a:srgbClr val="FFFFFF"/>
                </a:solidFill>
              </a14:hiddenFill>
            </a:ext>
          </a:extLst>
        </p:spPr>
      </p:pic>
      <p:sp>
        <p:nvSpPr>
          <p:cNvPr id="2" name="タイトル 1"/>
          <p:cNvSpPr>
            <a:spLocks noGrp="1"/>
          </p:cNvSpPr>
          <p:nvPr>
            <p:ph type="title"/>
          </p:nvPr>
        </p:nvSpPr>
        <p:spPr/>
        <p:txBody>
          <a:bodyPr/>
          <a:lstStyle/>
          <a:p>
            <a:r>
              <a:rPr lang="ja-JP" altLang="en-US" dirty="0" smtClean="0"/>
              <a:t>情報取得する際の課題</a:t>
            </a:r>
            <a:endParaRPr kumimoji="1" lang="ja-JP" altLang="en-US" dirty="0"/>
          </a:p>
        </p:txBody>
      </p:sp>
      <p:sp>
        <p:nvSpPr>
          <p:cNvPr id="4" name="日付プレースホルダー 3"/>
          <p:cNvSpPr>
            <a:spLocks noGrp="1"/>
          </p:cNvSpPr>
          <p:nvPr>
            <p:ph type="dt" sz="half" idx="10"/>
          </p:nvPr>
        </p:nvSpPr>
        <p:spPr/>
        <p:txBody>
          <a:bodyPr/>
          <a:lstStyle/>
          <a:p>
            <a:r>
              <a:rPr kumimoji="1" lang="en-US" altLang="ja-JP" smtClean="0"/>
              <a:t>2012/7/28</a:t>
            </a:r>
            <a:endParaRPr kumimoji="1" lang="ja-JP" altLang="en-US"/>
          </a:p>
        </p:txBody>
      </p:sp>
      <p:sp>
        <p:nvSpPr>
          <p:cNvPr id="5" name="スライド番号プレースホルダー 4"/>
          <p:cNvSpPr>
            <a:spLocks noGrp="1"/>
          </p:cNvSpPr>
          <p:nvPr>
            <p:ph type="sldNum" sz="quarter" idx="11"/>
          </p:nvPr>
        </p:nvSpPr>
        <p:spPr/>
        <p:txBody>
          <a:bodyPr/>
          <a:lstStyle/>
          <a:p>
            <a:fld id="{399FE86E-60BA-491B-8C0C-D47F119F50EE}" type="slidenum">
              <a:rPr kumimoji="1" lang="ja-JP" altLang="en-US" smtClean="0"/>
              <a:t>15</a:t>
            </a:fld>
            <a:endParaRPr kumimoji="1" lang="ja-JP" altLang="en-US"/>
          </a:p>
        </p:txBody>
      </p:sp>
      <p:sp>
        <p:nvSpPr>
          <p:cNvPr id="6" name="フッター プレースホルダー 5"/>
          <p:cNvSpPr>
            <a:spLocks noGrp="1"/>
          </p:cNvSpPr>
          <p:nvPr>
            <p:ph type="ftr" sz="quarter" idx="12"/>
          </p:nvPr>
        </p:nvSpPr>
        <p:spPr/>
        <p:txBody>
          <a:bodyPr/>
          <a:lstStyle/>
          <a:p>
            <a:r>
              <a:rPr kumimoji="1" lang="en-US" altLang="ja-JP" smtClean="0"/>
              <a:t>SIGSS/SIGKBSE</a:t>
            </a:r>
            <a:endParaRPr kumimoji="1" lang="ja-JP" altLang="en-US"/>
          </a:p>
        </p:txBody>
      </p:sp>
      <p:pic>
        <p:nvPicPr>
          <p:cNvPr id="9" name="Picture 2" descr="C:\Users\y-manabe\AppData\Local\Microsoft\Windows\Temporary Internet Files\Content.IE5\M36W4B4Q\MC900431601[2].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3518" y="3116855"/>
            <a:ext cx="1136750" cy="1136750"/>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 descr="C:\Users\y-manabe\AppData\Local\Microsoft\Windows\Temporary Internet Files\Content.IE5\M36W4B4Q\MC900431601[2].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0123" y="2717787"/>
            <a:ext cx="1136750" cy="1136750"/>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2" descr="C:\Users\y-manabe\AppData\Local\Microsoft\Windows\Temporary Internet Files\Content.IE5\M36W4B4Q\MC900431601[2].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4609" y="2808284"/>
            <a:ext cx="1136750" cy="1136750"/>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2" descr="C:\Users\y-manabe\AppData\Local\Microsoft\Windows\Temporary Internet Files\Content.IE5\M36W4B4Q\MC900431601[2].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03880" y="2964455"/>
            <a:ext cx="1136750" cy="1136750"/>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2" descr="C:\Users\y-manabe\AppData\Local\Microsoft\Windows\Temporary Internet Files\Content.IE5\M36W4B4Q\MC900431601[2].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72255" y="3484490"/>
            <a:ext cx="1136750" cy="1136750"/>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 descr="C:\Users\y-manabe\AppData\Local\Microsoft\Windows\Temporary Internet Files\Content.IE5\M36W4B4Q\MC900431601[2].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53755" y="3269255"/>
            <a:ext cx="1136750" cy="1136750"/>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4" descr="C:\Program Files\Microsoft Office\MEDIA\CAGCAT10\j0285750.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347166" y="2421974"/>
            <a:ext cx="1595872" cy="980579"/>
          </a:xfrm>
          <a:prstGeom prst="rect">
            <a:avLst/>
          </a:prstGeom>
          <a:noFill/>
          <a:extLst>
            <a:ext uri="{909E8E84-426E-40DD-AFC4-6F175D3DCCD1}">
              <a14:hiddenFill xmlns:a14="http://schemas.microsoft.com/office/drawing/2010/main">
                <a:solidFill>
                  <a:srgbClr val="FFFFFF"/>
                </a:solidFill>
              </a14:hiddenFill>
            </a:ext>
          </a:extLst>
        </p:spPr>
      </p:pic>
      <p:sp>
        <p:nvSpPr>
          <p:cNvPr id="39" name="テキスト ボックス 38"/>
          <p:cNvSpPr txBox="1"/>
          <p:nvPr/>
        </p:nvSpPr>
        <p:spPr>
          <a:xfrm>
            <a:off x="1821004" y="4507040"/>
            <a:ext cx="877163" cy="369332"/>
          </a:xfrm>
          <a:prstGeom prst="rect">
            <a:avLst/>
          </a:prstGeom>
          <a:noFill/>
        </p:spPr>
        <p:txBody>
          <a:bodyPr wrap="none" rtlCol="0">
            <a:spAutoFit/>
          </a:bodyPr>
          <a:lstStyle/>
          <a:p>
            <a:r>
              <a:rPr kumimoji="1" lang="ja-JP" altLang="en-US" dirty="0" smtClean="0"/>
              <a:t>受講生</a:t>
            </a:r>
            <a:endParaRPr kumimoji="1" lang="ja-JP" altLang="en-US" dirty="0"/>
          </a:p>
        </p:txBody>
      </p:sp>
      <p:sp>
        <p:nvSpPr>
          <p:cNvPr id="40" name="テキスト ボックス 39"/>
          <p:cNvSpPr txBox="1"/>
          <p:nvPr/>
        </p:nvSpPr>
        <p:spPr>
          <a:xfrm>
            <a:off x="3925616" y="4656861"/>
            <a:ext cx="2210862" cy="369332"/>
          </a:xfrm>
          <a:prstGeom prst="rect">
            <a:avLst/>
          </a:prstGeom>
          <a:noFill/>
        </p:spPr>
        <p:txBody>
          <a:bodyPr wrap="none" rtlCol="0">
            <a:spAutoFit/>
          </a:bodyPr>
          <a:lstStyle/>
          <a:p>
            <a:r>
              <a:rPr kumimoji="1" lang="ja-JP" altLang="en-US" dirty="0" smtClean="0"/>
              <a:t>ソフトウェア開発環境</a:t>
            </a:r>
            <a:endParaRPr kumimoji="1" lang="ja-JP" altLang="en-US" dirty="0"/>
          </a:p>
        </p:txBody>
      </p:sp>
      <p:sp>
        <p:nvSpPr>
          <p:cNvPr id="41" name="右矢印 40"/>
          <p:cNvSpPr/>
          <p:nvPr/>
        </p:nvSpPr>
        <p:spPr>
          <a:xfrm>
            <a:off x="3041359" y="3406256"/>
            <a:ext cx="709772" cy="624713"/>
          </a:xfrm>
          <a:prstGeom prst="righ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テキスト ボックス 41"/>
          <p:cNvSpPr txBox="1"/>
          <p:nvPr/>
        </p:nvSpPr>
        <p:spPr>
          <a:xfrm>
            <a:off x="3026969" y="4052865"/>
            <a:ext cx="646331" cy="369332"/>
          </a:xfrm>
          <a:prstGeom prst="rect">
            <a:avLst/>
          </a:prstGeom>
          <a:noFill/>
        </p:spPr>
        <p:txBody>
          <a:bodyPr wrap="none" rtlCol="0">
            <a:spAutoFit/>
          </a:bodyPr>
          <a:lstStyle/>
          <a:p>
            <a:r>
              <a:rPr kumimoji="1" lang="ja-JP" altLang="en-US" dirty="0" smtClean="0"/>
              <a:t>利用</a:t>
            </a:r>
            <a:endParaRPr kumimoji="1" lang="ja-JP" altLang="en-US" dirty="0"/>
          </a:p>
        </p:txBody>
      </p:sp>
      <p:sp>
        <p:nvSpPr>
          <p:cNvPr id="44" name="テキスト ボックス 43"/>
          <p:cNvSpPr txBox="1"/>
          <p:nvPr/>
        </p:nvSpPr>
        <p:spPr>
          <a:xfrm>
            <a:off x="2076539" y="5026193"/>
            <a:ext cx="5556329" cy="830997"/>
          </a:xfrm>
          <a:prstGeom prst="rect">
            <a:avLst/>
          </a:prstGeom>
          <a:solidFill>
            <a:srgbClr val="FFC000"/>
          </a:solidFill>
        </p:spPr>
        <p:txBody>
          <a:bodyPr wrap="none" rtlCol="0">
            <a:spAutoFit/>
          </a:bodyPr>
          <a:lstStyle/>
          <a:p>
            <a:r>
              <a:rPr kumimoji="1" lang="ja-JP" altLang="en-US" sz="2400" dirty="0" smtClean="0"/>
              <a:t>受講生分のソフトウェア開発環境の準備を</a:t>
            </a:r>
            <a:endParaRPr kumimoji="1" lang="en-US" altLang="ja-JP" sz="2400" dirty="0" smtClean="0"/>
          </a:p>
          <a:p>
            <a:r>
              <a:rPr kumimoji="1" lang="ja-JP" altLang="en-US" sz="2400" dirty="0" smtClean="0"/>
              <a:t>容易にするため，</a:t>
            </a:r>
            <a:r>
              <a:rPr kumimoji="1" lang="en-US" altLang="ja-JP" sz="2400" dirty="0" err="1" smtClean="0"/>
              <a:t>DaaS</a:t>
            </a:r>
            <a:r>
              <a:rPr kumimoji="1" lang="ja-JP" altLang="en-US" sz="2400" dirty="0" smtClean="0"/>
              <a:t>を用いる</a:t>
            </a:r>
            <a:endParaRPr kumimoji="1" lang="ja-JP" altLang="en-US" sz="2400" dirty="0"/>
          </a:p>
        </p:txBody>
      </p:sp>
      <p:pic>
        <p:nvPicPr>
          <p:cNvPr id="47" name="Picture 4" descr="C:\Program Files\Microsoft Office\MEDIA\CAGCAT10\j0285750.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69391" y="3465401"/>
            <a:ext cx="1595872" cy="980579"/>
          </a:xfrm>
          <a:prstGeom prst="rect">
            <a:avLst/>
          </a:prstGeom>
          <a:noFill/>
          <a:extLst>
            <a:ext uri="{909E8E84-426E-40DD-AFC4-6F175D3DCCD1}">
              <a14:hiddenFill xmlns:a14="http://schemas.microsoft.com/office/drawing/2010/main">
                <a:solidFill>
                  <a:srgbClr val="FFFFFF"/>
                </a:solidFill>
              </a14:hiddenFill>
            </a:ext>
          </a:extLst>
        </p:spPr>
      </p:pic>
      <p:pic>
        <p:nvPicPr>
          <p:cNvPr id="48" name="Picture 4" descr="C:\Program Files\Microsoft Office\MEDIA\CAGCAT10\j0285750.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433015" y="3562575"/>
            <a:ext cx="1595872" cy="980579"/>
          </a:xfrm>
          <a:prstGeom prst="rect">
            <a:avLst/>
          </a:prstGeom>
          <a:noFill/>
          <a:extLst>
            <a:ext uri="{909E8E84-426E-40DD-AFC4-6F175D3DCCD1}">
              <a14:hiddenFill xmlns:a14="http://schemas.microsoft.com/office/drawing/2010/main">
                <a:solidFill>
                  <a:srgbClr val="FFFFFF"/>
                </a:solidFill>
              </a14:hiddenFill>
            </a:ext>
          </a:extLst>
        </p:spPr>
      </p:pic>
      <p:pic>
        <p:nvPicPr>
          <p:cNvPr id="49" name="Picture 4" descr="C:\Program Files\Microsoft Office\MEDIA\CAGCAT10\j0285750.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12327" y="3072286"/>
            <a:ext cx="1595872" cy="980579"/>
          </a:xfrm>
          <a:prstGeom prst="rect">
            <a:avLst/>
          </a:prstGeom>
          <a:noFill/>
          <a:extLst>
            <a:ext uri="{909E8E84-426E-40DD-AFC4-6F175D3DCCD1}">
              <a14:hiddenFill xmlns:a14="http://schemas.microsoft.com/office/drawing/2010/main">
                <a:solidFill>
                  <a:srgbClr val="FFFFFF"/>
                </a:solidFill>
              </a14:hiddenFill>
            </a:ext>
          </a:extLst>
        </p:spPr>
      </p:pic>
      <p:pic>
        <p:nvPicPr>
          <p:cNvPr id="50" name="Picture 4" descr="C:\Program Files\Microsoft Office\MEDIA\CAGCAT10\j0285750.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43202" y="2633667"/>
            <a:ext cx="1595872" cy="980579"/>
          </a:xfrm>
          <a:prstGeom prst="rect">
            <a:avLst/>
          </a:prstGeom>
          <a:noFill/>
          <a:extLst>
            <a:ext uri="{909E8E84-426E-40DD-AFC4-6F175D3DCCD1}">
              <a14:hiddenFill xmlns:a14="http://schemas.microsoft.com/office/drawing/2010/main">
                <a:solidFill>
                  <a:srgbClr val="FFFFFF"/>
                </a:solidFill>
              </a14:hiddenFill>
            </a:ext>
          </a:extLst>
        </p:spPr>
      </p:pic>
      <p:sp>
        <p:nvSpPr>
          <p:cNvPr id="36" name="四角形吹き出し 35"/>
          <p:cNvSpPr/>
          <p:nvPr/>
        </p:nvSpPr>
        <p:spPr>
          <a:xfrm>
            <a:off x="6048795" y="3286162"/>
            <a:ext cx="2689765" cy="778321"/>
          </a:xfrm>
          <a:prstGeom prst="wedgeRectCallout">
            <a:avLst>
              <a:gd name="adj1" fmla="val -74995"/>
              <a:gd name="adj2" fmla="val 40596"/>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ファイル操作，</a:t>
            </a:r>
            <a:endParaRPr kumimoji="1" lang="en-US" altLang="ja-JP" dirty="0" smtClean="0">
              <a:solidFill>
                <a:schemeClr val="tx1"/>
              </a:solidFill>
            </a:endParaRPr>
          </a:p>
          <a:p>
            <a:pPr algn="ctr"/>
            <a:r>
              <a:rPr lang="ja-JP" altLang="en-US" dirty="0" smtClean="0">
                <a:solidFill>
                  <a:schemeClr val="tx1"/>
                </a:solidFill>
              </a:rPr>
              <a:t>アプリケーション操作</a:t>
            </a:r>
            <a:endParaRPr lang="en-US" altLang="ja-JP" dirty="0" smtClean="0">
              <a:solidFill>
                <a:schemeClr val="tx1"/>
              </a:solidFill>
            </a:endParaRPr>
          </a:p>
          <a:p>
            <a:pPr algn="ctr"/>
            <a:r>
              <a:rPr lang="ja-JP" altLang="en-US" dirty="0" smtClean="0">
                <a:solidFill>
                  <a:schemeClr val="tx1"/>
                </a:solidFill>
              </a:rPr>
              <a:t>を記録する環境</a:t>
            </a:r>
            <a:endParaRPr kumimoji="1" lang="ja-JP" altLang="en-US" dirty="0">
              <a:solidFill>
                <a:schemeClr val="tx1"/>
              </a:solidFill>
            </a:endParaRPr>
          </a:p>
        </p:txBody>
      </p:sp>
    </p:spTree>
    <p:extLst>
      <p:ext uri="{BB962C8B-B14F-4D97-AF65-F5344CB8AC3E}">
        <p14:creationId xmlns:p14="http://schemas.microsoft.com/office/powerpoint/2010/main" val="2452465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雲 8"/>
          <p:cNvSpPr/>
          <p:nvPr/>
        </p:nvSpPr>
        <p:spPr>
          <a:xfrm>
            <a:off x="3235356" y="1200088"/>
            <a:ext cx="5112568" cy="5400600"/>
          </a:xfrm>
          <a:prstGeom prst="cloud">
            <a:avLst/>
          </a:prstGeom>
          <a:solidFill>
            <a:schemeClr val="bg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p:cNvSpPr>
            <a:spLocks noGrp="1"/>
          </p:cNvSpPr>
          <p:nvPr>
            <p:ph type="title"/>
          </p:nvPr>
        </p:nvSpPr>
        <p:spPr/>
        <p:txBody>
          <a:bodyPr/>
          <a:lstStyle/>
          <a:p>
            <a:r>
              <a:rPr lang="en-US" altLang="ja-JP" dirty="0" smtClean="0"/>
              <a:t>DaaS</a:t>
            </a:r>
            <a:endParaRPr kumimoji="1" lang="ja-JP" altLang="en-US" dirty="0"/>
          </a:p>
        </p:txBody>
      </p:sp>
      <p:pic>
        <p:nvPicPr>
          <p:cNvPr id="4" name="Picture 4" descr="C:\Program Files\Microsoft Office\MEDIA\CAGCAT10\j0285750.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09580" y="1700808"/>
            <a:ext cx="1595872" cy="98057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C:\Program Files\Microsoft Office\MEDIA\CAGCAT10\j0285750.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23612" y="3533614"/>
            <a:ext cx="1595872" cy="98057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C:\Program Files\Microsoft Office\MEDIA\CAGCAT10\j0285750.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97612" y="4119878"/>
            <a:ext cx="1595872" cy="980579"/>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4" descr="C:\Program Files\Microsoft Office\MEDIA\CAGCAT10\j0285750.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73855" y="4815991"/>
            <a:ext cx="1595872" cy="980579"/>
          </a:xfrm>
          <a:prstGeom prst="rect">
            <a:avLst/>
          </a:prstGeom>
          <a:noFill/>
          <a:extLst>
            <a:ext uri="{909E8E84-426E-40DD-AFC4-6F175D3DCCD1}">
              <a14:hiddenFill xmlns:a14="http://schemas.microsoft.com/office/drawing/2010/main">
                <a:solidFill>
                  <a:srgbClr val="FFFFFF"/>
                </a:solidFill>
              </a14:hiddenFill>
            </a:ext>
          </a:extLst>
        </p:spPr>
      </p:pic>
      <p:sp>
        <p:nvSpPr>
          <p:cNvPr id="11" name="テキスト ボックス 10"/>
          <p:cNvSpPr txBox="1"/>
          <p:nvPr/>
        </p:nvSpPr>
        <p:spPr>
          <a:xfrm>
            <a:off x="1097293" y="4691739"/>
            <a:ext cx="877163" cy="369332"/>
          </a:xfrm>
          <a:prstGeom prst="rect">
            <a:avLst/>
          </a:prstGeom>
          <a:noFill/>
        </p:spPr>
        <p:txBody>
          <a:bodyPr wrap="none" rtlCol="0">
            <a:spAutoFit/>
          </a:bodyPr>
          <a:lstStyle/>
          <a:p>
            <a:r>
              <a:rPr kumimoji="1" lang="ja-JP" altLang="en-US" dirty="0" smtClean="0"/>
              <a:t>受講生</a:t>
            </a:r>
            <a:endParaRPr kumimoji="1" lang="ja-JP" altLang="en-US" dirty="0"/>
          </a:p>
        </p:txBody>
      </p:sp>
      <p:cxnSp>
        <p:nvCxnSpPr>
          <p:cNvPr id="13" name="直線矢印コネクタ 12"/>
          <p:cNvCxnSpPr>
            <a:stCxn id="1026" idx="3"/>
            <a:endCxn id="6" idx="1"/>
          </p:cNvCxnSpPr>
          <p:nvPr/>
        </p:nvCxnSpPr>
        <p:spPr>
          <a:xfrm>
            <a:off x="2237884" y="4023904"/>
            <a:ext cx="1385728"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a:stCxn id="32" idx="3"/>
            <a:endCxn id="7" idx="1"/>
          </p:cNvCxnSpPr>
          <p:nvPr/>
        </p:nvCxnSpPr>
        <p:spPr>
          <a:xfrm flipV="1">
            <a:off x="2749059" y="4610168"/>
            <a:ext cx="2248553" cy="17004"/>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8" name="テキスト ボックス 17"/>
          <p:cNvSpPr txBox="1"/>
          <p:nvPr/>
        </p:nvSpPr>
        <p:spPr>
          <a:xfrm>
            <a:off x="5931784" y="2933409"/>
            <a:ext cx="646331" cy="369332"/>
          </a:xfrm>
          <a:prstGeom prst="rect">
            <a:avLst/>
          </a:prstGeom>
          <a:noFill/>
        </p:spPr>
        <p:txBody>
          <a:bodyPr wrap="none" rtlCol="0">
            <a:spAutoFit/>
          </a:bodyPr>
          <a:lstStyle/>
          <a:p>
            <a:r>
              <a:rPr kumimoji="1" lang="ja-JP" altLang="en-US" dirty="0" smtClean="0"/>
              <a:t>複製</a:t>
            </a:r>
            <a:endParaRPr kumimoji="1" lang="ja-JP" altLang="en-US" dirty="0"/>
          </a:p>
        </p:txBody>
      </p:sp>
      <p:sp>
        <p:nvSpPr>
          <p:cNvPr id="20" name="テキスト ボックス 19"/>
          <p:cNvSpPr txBox="1"/>
          <p:nvPr/>
        </p:nvSpPr>
        <p:spPr>
          <a:xfrm>
            <a:off x="6227596" y="1867931"/>
            <a:ext cx="1766830" cy="646331"/>
          </a:xfrm>
          <a:prstGeom prst="rect">
            <a:avLst/>
          </a:prstGeom>
          <a:noFill/>
        </p:spPr>
        <p:txBody>
          <a:bodyPr wrap="none" rtlCol="0">
            <a:spAutoFit/>
          </a:bodyPr>
          <a:lstStyle/>
          <a:p>
            <a:r>
              <a:rPr kumimoji="1" lang="ja-JP" altLang="en-US" dirty="0" smtClean="0"/>
              <a:t>仮想デスクトップ</a:t>
            </a:r>
            <a:r>
              <a:rPr kumimoji="1" lang="en-US" altLang="ja-JP" dirty="0" smtClean="0"/>
              <a:t/>
            </a:r>
            <a:br>
              <a:rPr kumimoji="1" lang="en-US" altLang="ja-JP" dirty="0" smtClean="0"/>
            </a:br>
            <a:r>
              <a:rPr kumimoji="1" lang="ja-JP" altLang="en-US" dirty="0" smtClean="0"/>
              <a:t>イメージ</a:t>
            </a:r>
            <a:endParaRPr kumimoji="1" lang="ja-JP" altLang="en-US" dirty="0"/>
          </a:p>
        </p:txBody>
      </p:sp>
      <p:sp>
        <p:nvSpPr>
          <p:cNvPr id="21" name="テキスト ボックス 20"/>
          <p:cNvSpPr txBox="1"/>
          <p:nvPr/>
        </p:nvSpPr>
        <p:spPr>
          <a:xfrm>
            <a:off x="7377170" y="4737906"/>
            <a:ext cx="1766830" cy="646331"/>
          </a:xfrm>
          <a:prstGeom prst="rect">
            <a:avLst/>
          </a:prstGeom>
          <a:noFill/>
        </p:spPr>
        <p:txBody>
          <a:bodyPr wrap="none" rtlCol="0">
            <a:spAutoFit/>
          </a:bodyPr>
          <a:lstStyle/>
          <a:p>
            <a:r>
              <a:rPr kumimoji="1" lang="ja-JP" altLang="en-US" dirty="0" smtClean="0"/>
              <a:t>仮想デスクトップ</a:t>
            </a:r>
            <a:r>
              <a:rPr kumimoji="1" lang="en-US" altLang="ja-JP" dirty="0" smtClean="0"/>
              <a:t/>
            </a:r>
            <a:br>
              <a:rPr kumimoji="1" lang="en-US" altLang="ja-JP" dirty="0" smtClean="0"/>
            </a:br>
            <a:r>
              <a:rPr kumimoji="1" lang="ja-JP" altLang="en-US" dirty="0" smtClean="0"/>
              <a:t>インスタンス</a:t>
            </a:r>
            <a:endParaRPr kumimoji="1" lang="ja-JP" altLang="en-US" dirty="0"/>
          </a:p>
        </p:txBody>
      </p:sp>
      <p:sp>
        <p:nvSpPr>
          <p:cNvPr id="22" name="正方形/長方形 21"/>
          <p:cNvSpPr/>
          <p:nvPr/>
        </p:nvSpPr>
        <p:spPr>
          <a:xfrm>
            <a:off x="207189" y="1406266"/>
            <a:ext cx="3195499" cy="1938992"/>
          </a:xfrm>
          <a:prstGeom prst="rect">
            <a:avLst/>
          </a:prstGeom>
        </p:spPr>
        <p:txBody>
          <a:bodyPr wrap="square">
            <a:spAutoFit/>
          </a:bodyPr>
          <a:lstStyle/>
          <a:p>
            <a:r>
              <a:rPr lang="ja-JP" altLang="en-US" sz="2400" dirty="0"/>
              <a:t>クラウド上に仮想化されたデスクトップ環境を配置し，インターネットを介してユーザに提供するための枠組み</a:t>
            </a:r>
            <a:endParaRPr lang="en-US" altLang="ja-JP" sz="2400" dirty="0"/>
          </a:p>
        </p:txBody>
      </p:sp>
      <p:sp>
        <p:nvSpPr>
          <p:cNvPr id="3" name="日付プレースホルダー 2"/>
          <p:cNvSpPr>
            <a:spLocks noGrp="1"/>
          </p:cNvSpPr>
          <p:nvPr>
            <p:ph type="dt" sz="half" idx="10"/>
          </p:nvPr>
        </p:nvSpPr>
        <p:spPr/>
        <p:txBody>
          <a:bodyPr/>
          <a:lstStyle/>
          <a:p>
            <a:r>
              <a:rPr kumimoji="1" lang="en-US" altLang="ja-JP" smtClean="0"/>
              <a:t>2012/7/28</a:t>
            </a:r>
            <a:endParaRPr kumimoji="1" lang="ja-JP" altLang="en-US"/>
          </a:p>
        </p:txBody>
      </p:sp>
      <p:sp>
        <p:nvSpPr>
          <p:cNvPr id="12" name="スライド番号プレースホルダー 11"/>
          <p:cNvSpPr>
            <a:spLocks noGrp="1"/>
          </p:cNvSpPr>
          <p:nvPr>
            <p:ph type="sldNum" sz="quarter" idx="11"/>
          </p:nvPr>
        </p:nvSpPr>
        <p:spPr/>
        <p:txBody>
          <a:bodyPr/>
          <a:lstStyle/>
          <a:p>
            <a:fld id="{399FE86E-60BA-491B-8C0C-D47F119F50EE}" type="slidenum">
              <a:rPr kumimoji="1" lang="ja-JP" altLang="en-US" smtClean="0"/>
              <a:t>16</a:t>
            </a:fld>
            <a:endParaRPr kumimoji="1" lang="ja-JP" altLang="en-US"/>
          </a:p>
        </p:txBody>
      </p:sp>
      <p:sp>
        <p:nvSpPr>
          <p:cNvPr id="37" name="テキスト ボックス 36"/>
          <p:cNvSpPr txBox="1"/>
          <p:nvPr/>
        </p:nvSpPr>
        <p:spPr>
          <a:xfrm>
            <a:off x="5061203" y="2933409"/>
            <a:ext cx="646331" cy="369332"/>
          </a:xfrm>
          <a:prstGeom prst="rect">
            <a:avLst/>
          </a:prstGeom>
          <a:noFill/>
        </p:spPr>
        <p:txBody>
          <a:bodyPr wrap="none" rtlCol="0">
            <a:spAutoFit/>
          </a:bodyPr>
          <a:lstStyle/>
          <a:p>
            <a:r>
              <a:rPr kumimoji="1" lang="ja-JP" altLang="en-US" dirty="0" smtClean="0"/>
              <a:t>複製</a:t>
            </a:r>
            <a:endParaRPr kumimoji="1" lang="ja-JP" altLang="en-US" dirty="0"/>
          </a:p>
        </p:txBody>
      </p:sp>
      <p:sp>
        <p:nvSpPr>
          <p:cNvPr id="38" name="テキスト ボックス 37"/>
          <p:cNvSpPr txBox="1"/>
          <p:nvPr/>
        </p:nvSpPr>
        <p:spPr>
          <a:xfrm>
            <a:off x="4233611" y="2890014"/>
            <a:ext cx="646331" cy="369332"/>
          </a:xfrm>
          <a:prstGeom prst="rect">
            <a:avLst/>
          </a:prstGeom>
          <a:noFill/>
        </p:spPr>
        <p:txBody>
          <a:bodyPr wrap="none" rtlCol="0">
            <a:spAutoFit/>
          </a:bodyPr>
          <a:lstStyle/>
          <a:p>
            <a:r>
              <a:rPr kumimoji="1" lang="ja-JP" altLang="en-US" dirty="0" smtClean="0"/>
              <a:t>複製</a:t>
            </a:r>
            <a:endParaRPr kumimoji="1" lang="ja-JP" altLang="en-US" dirty="0"/>
          </a:p>
        </p:txBody>
      </p:sp>
      <p:sp>
        <p:nvSpPr>
          <p:cNvPr id="5" name="下矢印 4"/>
          <p:cNvSpPr/>
          <p:nvPr/>
        </p:nvSpPr>
        <p:spPr>
          <a:xfrm>
            <a:off x="5617074" y="2792140"/>
            <a:ext cx="288000" cy="1108248"/>
          </a:xfrm>
          <a:prstGeom prst="downArrow">
            <a:avLst/>
          </a:prstGeom>
          <a:solidFill>
            <a:srgbClr val="FFFF00"/>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下矢印 26"/>
          <p:cNvSpPr/>
          <p:nvPr/>
        </p:nvSpPr>
        <p:spPr>
          <a:xfrm>
            <a:off x="4773170" y="2792139"/>
            <a:ext cx="288000" cy="651873"/>
          </a:xfrm>
          <a:prstGeom prst="downArrow">
            <a:avLst/>
          </a:prstGeom>
          <a:solidFill>
            <a:srgbClr val="FFFF00"/>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下矢印 27"/>
          <p:cNvSpPr/>
          <p:nvPr/>
        </p:nvSpPr>
        <p:spPr>
          <a:xfrm>
            <a:off x="6537959" y="2743200"/>
            <a:ext cx="288000" cy="1770993"/>
          </a:xfrm>
          <a:prstGeom prst="downArrow">
            <a:avLst/>
          </a:prstGeom>
          <a:solidFill>
            <a:srgbClr val="FFFF00"/>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26" name="Picture 2" descr="C:\Users\y-manabe\AppData\Local\Microsoft\Windows\Temporary Internet Files\Content.IE5\M36W4B4Q\MC900431601[2].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22281" y="3566102"/>
            <a:ext cx="915603" cy="915603"/>
          </a:xfrm>
          <a:prstGeom prst="rect">
            <a:avLst/>
          </a:prstGeom>
          <a:noFill/>
          <a:extLst>
            <a:ext uri="{909E8E84-426E-40DD-AFC4-6F175D3DCCD1}">
              <a14:hiddenFill xmlns:a14="http://schemas.microsoft.com/office/drawing/2010/main">
                <a:solidFill>
                  <a:srgbClr val="FFFFFF"/>
                </a:solidFill>
              </a14:hiddenFill>
            </a:ext>
          </a:extLst>
        </p:spPr>
      </p:pic>
      <p:pic>
        <p:nvPicPr>
          <p:cNvPr id="32" name="Picture 2" descr="C:\Users\y-manabe\AppData\Local\Microsoft\Windows\Temporary Internet Files\Content.IE5\M36W4B4Q\MC900431601[2].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36498" y="4170891"/>
            <a:ext cx="912561" cy="912561"/>
          </a:xfrm>
          <a:prstGeom prst="rect">
            <a:avLst/>
          </a:prstGeom>
          <a:noFill/>
          <a:extLst>
            <a:ext uri="{909E8E84-426E-40DD-AFC4-6F175D3DCCD1}">
              <a14:hiddenFill xmlns:a14="http://schemas.microsoft.com/office/drawing/2010/main">
                <a:solidFill>
                  <a:srgbClr val="FFFFFF"/>
                </a:solidFill>
              </a14:hiddenFill>
            </a:ext>
          </a:extLst>
        </p:spPr>
      </p:pic>
      <p:pic>
        <p:nvPicPr>
          <p:cNvPr id="34" name="Picture 2" descr="C:\Users\y-manabe\AppData\Local\Microsoft\Windows\Temporary Internet Files\Content.IE5\M36W4B4Q\MC900431601[2].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48538" y="4890717"/>
            <a:ext cx="831127" cy="831127"/>
          </a:xfrm>
          <a:prstGeom prst="rect">
            <a:avLst/>
          </a:prstGeom>
          <a:noFill/>
          <a:extLst>
            <a:ext uri="{909E8E84-426E-40DD-AFC4-6F175D3DCCD1}">
              <a14:hiddenFill xmlns:a14="http://schemas.microsoft.com/office/drawing/2010/main">
                <a:solidFill>
                  <a:srgbClr val="FFFFFF"/>
                </a:solidFill>
              </a14:hiddenFill>
            </a:ext>
          </a:extLst>
        </p:spPr>
      </p:pic>
      <p:cxnSp>
        <p:nvCxnSpPr>
          <p:cNvPr id="36" name="直線矢印コネクタ 35"/>
          <p:cNvCxnSpPr>
            <a:stCxn id="34" idx="3"/>
            <a:endCxn id="8" idx="1"/>
          </p:cNvCxnSpPr>
          <p:nvPr/>
        </p:nvCxnSpPr>
        <p:spPr>
          <a:xfrm>
            <a:off x="3179665" y="5306281"/>
            <a:ext cx="2894190"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7" name="フッター プレースホルダー 16"/>
          <p:cNvSpPr>
            <a:spLocks noGrp="1"/>
          </p:cNvSpPr>
          <p:nvPr>
            <p:ph type="ftr" sz="quarter" idx="12"/>
          </p:nvPr>
        </p:nvSpPr>
        <p:spPr/>
        <p:txBody>
          <a:bodyPr/>
          <a:lstStyle/>
          <a:p>
            <a:r>
              <a:rPr kumimoji="1" lang="en-US" altLang="ja-JP" smtClean="0"/>
              <a:t>SIGSS/SIGKBSE</a:t>
            </a:r>
            <a:endParaRPr kumimoji="1" lang="ja-JP" altLang="en-US"/>
          </a:p>
        </p:txBody>
      </p:sp>
      <p:sp>
        <p:nvSpPr>
          <p:cNvPr id="35" name="テキスト ボックス 34"/>
          <p:cNvSpPr txBox="1"/>
          <p:nvPr/>
        </p:nvSpPr>
        <p:spPr>
          <a:xfrm>
            <a:off x="4997612" y="5803856"/>
            <a:ext cx="3441968" cy="400110"/>
          </a:xfrm>
          <a:prstGeom prst="rect">
            <a:avLst/>
          </a:prstGeom>
          <a:solidFill>
            <a:srgbClr val="FFC000"/>
          </a:solidFill>
        </p:spPr>
        <p:txBody>
          <a:bodyPr wrap="none" rtlCol="0">
            <a:spAutoFit/>
          </a:bodyPr>
          <a:lstStyle/>
          <a:p>
            <a:r>
              <a:rPr lang="ja-JP" altLang="en-US" sz="2000" dirty="0" smtClean="0"/>
              <a:t>共通の</a:t>
            </a:r>
            <a:r>
              <a:rPr kumimoji="1" lang="ja-JP" altLang="en-US" sz="2000" dirty="0" smtClean="0"/>
              <a:t>環境を配布しやすくなる</a:t>
            </a:r>
            <a:endParaRPr kumimoji="1" lang="ja-JP" altLang="en-US" sz="2000" dirty="0"/>
          </a:p>
        </p:txBody>
      </p:sp>
      <p:sp>
        <p:nvSpPr>
          <p:cNvPr id="41" name="テキスト ボックス 40"/>
          <p:cNvSpPr txBox="1"/>
          <p:nvPr/>
        </p:nvSpPr>
        <p:spPr>
          <a:xfrm>
            <a:off x="611560" y="5796570"/>
            <a:ext cx="3310522" cy="707886"/>
          </a:xfrm>
          <a:prstGeom prst="rect">
            <a:avLst/>
          </a:prstGeom>
          <a:solidFill>
            <a:srgbClr val="FFC000"/>
          </a:solidFill>
        </p:spPr>
        <p:txBody>
          <a:bodyPr wrap="none" rtlCol="0">
            <a:spAutoFit/>
          </a:bodyPr>
          <a:lstStyle/>
          <a:p>
            <a:r>
              <a:rPr kumimoji="1" lang="ja-JP" altLang="en-US" sz="2000" dirty="0" smtClean="0"/>
              <a:t>インターネット経由で同じ環境</a:t>
            </a:r>
            <a:endParaRPr kumimoji="1" lang="en-US" altLang="ja-JP" sz="2000" dirty="0" smtClean="0"/>
          </a:p>
          <a:p>
            <a:r>
              <a:rPr lang="ja-JP" altLang="en-US" sz="2000" dirty="0" smtClean="0"/>
              <a:t>が利用できる</a:t>
            </a:r>
            <a:endParaRPr kumimoji="1" lang="ja-JP" altLang="en-US" sz="2000" dirty="0"/>
          </a:p>
        </p:txBody>
      </p:sp>
    </p:spTree>
    <p:extLst>
      <p:ext uri="{BB962C8B-B14F-4D97-AF65-F5344CB8AC3E}">
        <p14:creationId xmlns:p14="http://schemas.microsoft.com/office/powerpoint/2010/main" val="1492662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P spid="41"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雲 27"/>
          <p:cNvSpPr/>
          <p:nvPr/>
        </p:nvSpPr>
        <p:spPr>
          <a:xfrm>
            <a:off x="1043608" y="3778084"/>
            <a:ext cx="3079415" cy="2468423"/>
          </a:xfrm>
          <a:prstGeom prst="cloud">
            <a:avLst/>
          </a:prstGeom>
          <a:solidFill>
            <a:schemeClr val="bg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ja-JP" altLang="en-US" dirty="0" smtClean="0"/>
              <a:t>ソフトウェア</a:t>
            </a:r>
            <a:r>
              <a:rPr lang="ja-JP" altLang="en-US" dirty="0"/>
              <a:t>開発</a:t>
            </a:r>
            <a:r>
              <a:rPr lang="en-US" altLang="ja-JP" dirty="0"/>
              <a:t>PBL</a:t>
            </a:r>
            <a:r>
              <a:rPr lang="ja-JP" altLang="en-US" dirty="0"/>
              <a:t>支援</a:t>
            </a:r>
            <a:r>
              <a:rPr lang="ja-JP" altLang="en-US" dirty="0" smtClean="0"/>
              <a:t>環境の実装</a:t>
            </a:r>
            <a:endParaRPr kumimoji="1" lang="ja-JP" altLang="en-US" dirty="0"/>
          </a:p>
        </p:txBody>
      </p:sp>
      <p:sp>
        <p:nvSpPr>
          <p:cNvPr id="4" name="テキスト ボックス 3"/>
          <p:cNvSpPr txBox="1"/>
          <p:nvPr/>
        </p:nvSpPr>
        <p:spPr>
          <a:xfrm>
            <a:off x="1384736" y="6238868"/>
            <a:ext cx="2210862" cy="369332"/>
          </a:xfrm>
          <a:prstGeom prst="rect">
            <a:avLst/>
          </a:prstGeom>
          <a:noFill/>
        </p:spPr>
        <p:txBody>
          <a:bodyPr wrap="none" rtlCol="0">
            <a:spAutoFit/>
          </a:bodyPr>
          <a:lstStyle/>
          <a:p>
            <a:r>
              <a:rPr kumimoji="1" lang="ja-JP" altLang="en-US" dirty="0" smtClean="0"/>
              <a:t>ソフトウェア開発環境</a:t>
            </a:r>
            <a:endParaRPr kumimoji="1" lang="ja-JP" altLang="en-US" dirty="0"/>
          </a:p>
        </p:txBody>
      </p:sp>
      <p:sp>
        <p:nvSpPr>
          <p:cNvPr id="5" name="テキスト ボックス 4"/>
          <p:cNvSpPr txBox="1"/>
          <p:nvPr/>
        </p:nvSpPr>
        <p:spPr>
          <a:xfrm>
            <a:off x="1687013" y="1175115"/>
            <a:ext cx="1569660" cy="923330"/>
          </a:xfrm>
          <a:prstGeom prst="rect">
            <a:avLst/>
          </a:prstGeom>
          <a:noFill/>
        </p:spPr>
        <p:txBody>
          <a:bodyPr wrap="none" rtlCol="0">
            <a:spAutoFit/>
          </a:bodyPr>
          <a:lstStyle/>
          <a:p>
            <a:r>
              <a:rPr kumimoji="1" lang="ja-JP" altLang="en-US" dirty="0" smtClean="0"/>
              <a:t>サーバ側</a:t>
            </a:r>
            <a:endParaRPr kumimoji="1" lang="en-US" altLang="ja-JP" dirty="0" smtClean="0"/>
          </a:p>
          <a:p>
            <a:r>
              <a:rPr kumimoji="1" lang="ja-JP" altLang="en-US" dirty="0" smtClean="0"/>
              <a:t>ソフトウェア</a:t>
            </a:r>
            <a:r>
              <a:rPr kumimoji="1" lang="en-US" altLang="ja-JP" dirty="0" smtClean="0"/>
              <a:t/>
            </a:r>
            <a:br>
              <a:rPr kumimoji="1" lang="en-US" altLang="ja-JP" dirty="0" smtClean="0"/>
            </a:br>
            <a:r>
              <a:rPr kumimoji="1" lang="ja-JP" altLang="en-US" dirty="0" smtClean="0"/>
              <a:t>開発支援環境</a:t>
            </a:r>
            <a:endParaRPr kumimoji="1" lang="ja-JP" altLang="en-US" dirty="0"/>
          </a:p>
        </p:txBody>
      </p:sp>
      <p:sp>
        <p:nvSpPr>
          <p:cNvPr id="15" name="フローチャート: 処理 14"/>
          <p:cNvSpPr/>
          <p:nvPr/>
        </p:nvSpPr>
        <p:spPr>
          <a:xfrm>
            <a:off x="4453802" y="2201394"/>
            <a:ext cx="1865046" cy="648072"/>
          </a:xfrm>
          <a:prstGeom prst="flowChartProcess">
            <a:avLst/>
          </a:prstGeom>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チケット情報ログ</a:t>
            </a:r>
            <a:endParaRPr kumimoji="1" lang="ja-JP" altLang="en-US" dirty="0">
              <a:solidFill>
                <a:schemeClr val="tx1"/>
              </a:solidFill>
            </a:endParaRPr>
          </a:p>
        </p:txBody>
      </p:sp>
      <p:sp>
        <p:nvSpPr>
          <p:cNvPr id="19" name="フローチャート: 処理 18"/>
          <p:cNvSpPr/>
          <p:nvPr/>
        </p:nvSpPr>
        <p:spPr>
          <a:xfrm>
            <a:off x="4453802" y="2912512"/>
            <a:ext cx="1865046" cy="648072"/>
          </a:xfrm>
          <a:prstGeom prst="flowChartProcess">
            <a:avLst/>
          </a:prstGeom>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版管理システム操作ログ</a:t>
            </a:r>
            <a:endParaRPr kumimoji="1" lang="ja-JP" altLang="en-US" dirty="0">
              <a:solidFill>
                <a:schemeClr val="tx1"/>
              </a:solidFill>
            </a:endParaRPr>
          </a:p>
        </p:txBody>
      </p:sp>
      <p:sp>
        <p:nvSpPr>
          <p:cNvPr id="20" name="フローチャート: 処理 19"/>
          <p:cNvSpPr/>
          <p:nvPr/>
        </p:nvSpPr>
        <p:spPr>
          <a:xfrm>
            <a:off x="4453802" y="4738818"/>
            <a:ext cx="1865046" cy="648072"/>
          </a:xfrm>
          <a:prstGeom prst="flowChartProcess">
            <a:avLst/>
          </a:prstGeom>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アプリケーション操作ログ</a:t>
            </a:r>
            <a:endParaRPr kumimoji="1" lang="ja-JP" altLang="en-US" dirty="0">
              <a:solidFill>
                <a:schemeClr val="tx1"/>
              </a:solidFill>
            </a:endParaRPr>
          </a:p>
        </p:txBody>
      </p:sp>
      <p:sp>
        <p:nvSpPr>
          <p:cNvPr id="21" name="フローチャート: 処理 20"/>
          <p:cNvSpPr/>
          <p:nvPr/>
        </p:nvSpPr>
        <p:spPr>
          <a:xfrm>
            <a:off x="4436091" y="4019710"/>
            <a:ext cx="1865046" cy="648072"/>
          </a:xfrm>
          <a:prstGeom prst="flowChartProcess">
            <a:avLst/>
          </a:prstGeom>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ファイル操作ログ</a:t>
            </a:r>
            <a:endParaRPr kumimoji="1" lang="ja-JP" altLang="en-US" dirty="0">
              <a:solidFill>
                <a:schemeClr val="tx1"/>
              </a:solidFill>
            </a:endParaRPr>
          </a:p>
        </p:txBody>
      </p:sp>
      <p:sp>
        <p:nvSpPr>
          <p:cNvPr id="3" name="日付プレースホルダー 2"/>
          <p:cNvSpPr>
            <a:spLocks noGrp="1"/>
          </p:cNvSpPr>
          <p:nvPr>
            <p:ph type="dt" sz="half" idx="10"/>
          </p:nvPr>
        </p:nvSpPr>
        <p:spPr/>
        <p:txBody>
          <a:bodyPr/>
          <a:lstStyle/>
          <a:p>
            <a:r>
              <a:rPr kumimoji="1" lang="en-US" altLang="ja-JP" smtClean="0"/>
              <a:t>2012/7/28</a:t>
            </a:r>
            <a:endParaRPr kumimoji="1" lang="ja-JP" altLang="en-US"/>
          </a:p>
        </p:txBody>
      </p:sp>
      <p:sp>
        <p:nvSpPr>
          <p:cNvPr id="9" name="スライド番号プレースホルダー 8"/>
          <p:cNvSpPr>
            <a:spLocks noGrp="1"/>
          </p:cNvSpPr>
          <p:nvPr>
            <p:ph type="sldNum" sz="quarter" idx="11"/>
          </p:nvPr>
        </p:nvSpPr>
        <p:spPr/>
        <p:txBody>
          <a:bodyPr/>
          <a:lstStyle/>
          <a:p>
            <a:fld id="{399FE86E-60BA-491B-8C0C-D47F119F50EE}" type="slidenum">
              <a:rPr kumimoji="1" lang="ja-JP" altLang="en-US" smtClean="0"/>
              <a:t>17</a:t>
            </a:fld>
            <a:endParaRPr kumimoji="1" lang="ja-JP" altLang="en-US"/>
          </a:p>
        </p:txBody>
      </p:sp>
      <p:sp>
        <p:nvSpPr>
          <p:cNvPr id="12" name="フッター プレースホルダー 11"/>
          <p:cNvSpPr>
            <a:spLocks noGrp="1"/>
          </p:cNvSpPr>
          <p:nvPr>
            <p:ph type="ftr" sz="quarter" idx="12"/>
          </p:nvPr>
        </p:nvSpPr>
        <p:spPr/>
        <p:txBody>
          <a:bodyPr/>
          <a:lstStyle/>
          <a:p>
            <a:r>
              <a:rPr kumimoji="1" lang="en-US" altLang="ja-JP" smtClean="0"/>
              <a:t>SIGSS/SIGKBSE</a:t>
            </a:r>
            <a:endParaRPr kumimoji="1" lang="ja-JP" altLang="en-US"/>
          </a:p>
        </p:txBody>
      </p:sp>
      <p:sp>
        <p:nvSpPr>
          <p:cNvPr id="6" name="正方形/長方形 5"/>
          <p:cNvSpPr/>
          <p:nvPr/>
        </p:nvSpPr>
        <p:spPr>
          <a:xfrm>
            <a:off x="1346643" y="4023192"/>
            <a:ext cx="2272539" cy="207932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角丸四角形 9"/>
          <p:cNvSpPr/>
          <p:nvPr/>
        </p:nvSpPr>
        <p:spPr>
          <a:xfrm>
            <a:off x="1467278" y="4812483"/>
            <a:ext cx="2009131" cy="500743"/>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err="1" smtClean="0">
                <a:solidFill>
                  <a:schemeClr val="tx1"/>
                </a:solidFill>
              </a:rPr>
              <a:t>ManicTime</a:t>
            </a:r>
            <a:endParaRPr kumimoji="1" lang="ja-JP" altLang="en-US" sz="2000" dirty="0">
              <a:solidFill>
                <a:schemeClr val="tx1"/>
              </a:solidFill>
            </a:endParaRPr>
          </a:p>
        </p:txBody>
      </p:sp>
      <p:sp>
        <p:nvSpPr>
          <p:cNvPr id="13" name="角丸四角形 12"/>
          <p:cNvSpPr/>
          <p:nvPr/>
        </p:nvSpPr>
        <p:spPr>
          <a:xfrm>
            <a:off x="1492942" y="4099372"/>
            <a:ext cx="1994451" cy="495711"/>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err="1" smtClean="0">
                <a:solidFill>
                  <a:schemeClr val="tx1"/>
                </a:solidFill>
              </a:rPr>
              <a:t>Dropbox</a:t>
            </a:r>
            <a:endParaRPr lang="en-US" altLang="ja-JP" sz="2000" dirty="0" smtClean="0">
              <a:solidFill>
                <a:schemeClr val="tx1"/>
              </a:solidFill>
            </a:endParaRPr>
          </a:p>
        </p:txBody>
      </p:sp>
      <p:sp>
        <p:nvSpPr>
          <p:cNvPr id="14" name="角丸四角形 13"/>
          <p:cNvSpPr/>
          <p:nvPr/>
        </p:nvSpPr>
        <p:spPr>
          <a:xfrm>
            <a:off x="1488999" y="5457761"/>
            <a:ext cx="1987410" cy="567719"/>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開発に必要なソフト</a:t>
            </a:r>
            <a:r>
              <a:rPr kumimoji="1" lang="en-US" altLang="ja-JP" sz="2000" dirty="0" smtClean="0">
                <a:solidFill>
                  <a:schemeClr val="tx1"/>
                </a:solidFill>
              </a:rPr>
              <a:t>(Eclipse</a:t>
            </a:r>
            <a:r>
              <a:rPr kumimoji="1" lang="ja-JP" altLang="en-US" sz="2000" dirty="0" smtClean="0">
                <a:solidFill>
                  <a:schemeClr val="tx1"/>
                </a:solidFill>
              </a:rPr>
              <a:t>等</a:t>
            </a:r>
            <a:r>
              <a:rPr kumimoji="1" lang="en-US" altLang="ja-JP" sz="2000" dirty="0" smtClean="0">
                <a:solidFill>
                  <a:schemeClr val="tx1"/>
                </a:solidFill>
              </a:rPr>
              <a:t>)</a:t>
            </a:r>
            <a:endParaRPr kumimoji="1" lang="ja-JP" altLang="en-US" sz="2000" dirty="0">
              <a:solidFill>
                <a:schemeClr val="tx1"/>
              </a:solidFill>
            </a:endParaRPr>
          </a:p>
        </p:txBody>
      </p:sp>
      <p:sp>
        <p:nvSpPr>
          <p:cNvPr id="25" name="角丸四角形 24"/>
          <p:cNvSpPr/>
          <p:nvPr/>
        </p:nvSpPr>
        <p:spPr>
          <a:xfrm>
            <a:off x="1467278" y="2303062"/>
            <a:ext cx="2067419" cy="444735"/>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err="1" smtClean="0">
                <a:solidFill>
                  <a:schemeClr val="tx1"/>
                </a:solidFill>
              </a:rPr>
              <a:t>Trac</a:t>
            </a:r>
            <a:endParaRPr kumimoji="1" lang="ja-JP" altLang="en-US" sz="2000" dirty="0">
              <a:solidFill>
                <a:schemeClr val="tx1"/>
              </a:solidFill>
            </a:endParaRPr>
          </a:p>
        </p:txBody>
      </p:sp>
      <p:sp>
        <p:nvSpPr>
          <p:cNvPr id="26" name="角丸四角形 25"/>
          <p:cNvSpPr/>
          <p:nvPr/>
        </p:nvSpPr>
        <p:spPr>
          <a:xfrm>
            <a:off x="1467278" y="2998188"/>
            <a:ext cx="2067419" cy="476719"/>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smtClean="0">
                <a:solidFill>
                  <a:schemeClr val="tx1"/>
                </a:solidFill>
              </a:rPr>
              <a:t>Subversion</a:t>
            </a:r>
            <a:endParaRPr kumimoji="1" lang="ja-JP" altLang="en-US" sz="2000" dirty="0">
              <a:solidFill>
                <a:schemeClr val="tx1"/>
              </a:solidFill>
            </a:endParaRPr>
          </a:p>
        </p:txBody>
      </p:sp>
      <p:sp>
        <p:nvSpPr>
          <p:cNvPr id="27" name="正方形/長方形 26"/>
          <p:cNvSpPr/>
          <p:nvPr/>
        </p:nvSpPr>
        <p:spPr>
          <a:xfrm>
            <a:off x="1346643" y="2201394"/>
            <a:ext cx="2272539" cy="135919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 name="直線矢印コネクタ 7"/>
          <p:cNvCxnSpPr>
            <a:stCxn id="25" idx="3"/>
            <a:endCxn id="15" idx="1"/>
          </p:cNvCxnSpPr>
          <p:nvPr/>
        </p:nvCxnSpPr>
        <p:spPr>
          <a:xfrm>
            <a:off x="3534697" y="2525430"/>
            <a:ext cx="919105"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a:stCxn id="26" idx="3"/>
            <a:endCxn id="19" idx="1"/>
          </p:cNvCxnSpPr>
          <p:nvPr/>
        </p:nvCxnSpPr>
        <p:spPr>
          <a:xfrm>
            <a:off x="3534697" y="3236548"/>
            <a:ext cx="919105"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a:stCxn id="10" idx="3"/>
            <a:endCxn id="20" idx="1"/>
          </p:cNvCxnSpPr>
          <p:nvPr/>
        </p:nvCxnSpPr>
        <p:spPr>
          <a:xfrm flipV="1">
            <a:off x="3476409" y="5062854"/>
            <a:ext cx="977393" cy="1"/>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5" name="直線矢印コネクタ 34"/>
          <p:cNvCxnSpPr>
            <a:stCxn id="13" idx="3"/>
            <a:endCxn id="21" idx="1"/>
          </p:cNvCxnSpPr>
          <p:nvPr/>
        </p:nvCxnSpPr>
        <p:spPr>
          <a:xfrm flipV="1">
            <a:off x="3487393" y="4343746"/>
            <a:ext cx="948698" cy="3482"/>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 name="テキスト ボックス 6"/>
          <p:cNvSpPr txBox="1"/>
          <p:nvPr/>
        </p:nvSpPr>
        <p:spPr>
          <a:xfrm>
            <a:off x="3787462" y="5680420"/>
            <a:ext cx="1765227" cy="400110"/>
          </a:xfrm>
          <a:prstGeom prst="rect">
            <a:avLst/>
          </a:prstGeom>
          <a:noFill/>
          <a:ln w="28575">
            <a:noFill/>
          </a:ln>
        </p:spPr>
        <p:txBody>
          <a:bodyPr wrap="none" rtlCol="0">
            <a:spAutoFit/>
          </a:bodyPr>
          <a:lstStyle/>
          <a:p>
            <a:r>
              <a:rPr kumimoji="1" lang="en-US" altLang="ja-JP" sz="2000" dirty="0" err="1" smtClean="0"/>
              <a:t>edubase</a:t>
            </a:r>
            <a:r>
              <a:rPr kumimoji="1" lang="en-US" altLang="ja-JP" sz="2000" dirty="0" smtClean="0"/>
              <a:t> Cloud</a:t>
            </a:r>
            <a:endParaRPr kumimoji="1" lang="ja-JP" altLang="en-US" sz="2000" dirty="0"/>
          </a:p>
        </p:txBody>
      </p:sp>
      <p:sp>
        <p:nvSpPr>
          <p:cNvPr id="49" name="正方形/長方形 48"/>
          <p:cNvSpPr/>
          <p:nvPr/>
        </p:nvSpPr>
        <p:spPr>
          <a:xfrm>
            <a:off x="6318848" y="2183029"/>
            <a:ext cx="2842960" cy="646331"/>
          </a:xfrm>
          <a:prstGeom prst="rect">
            <a:avLst/>
          </a:prstGeom>
        </p:spPr>
        <p:txBody>
          <a:bodyPr wrap="square">
            <a:spAutoFit/>
          </a:bodyPr>
          <a:lstStyle/>
          <a:p>
            <a:r>
              <a:rPr lang="ja-JP" altLang="en-US" dirty="0"/>
              <a:t>チケットの情報とチケット</a:t>
            </a:r>
            <a:r>
              <a:rPr lang="ja-JP" altLang="en-US" dirty="0" smtClean="0"/>
              <a:t>に</a:t>
            </a:r>
            <a:endParaRPr lang="en-US" altLang="ja-JP" dirty="0" smtClean="0"/>
          </a:p>
          <a:p>
            <a:r>
              <a:rPr lang="ja-JP" altLang="en-US" dirty="0" smtClean="0"/>
              <a:t>対して</a:t>
            </a:r>
            <a:r>
              <a:rPr lang="ja-JP" altLang="en-US" dirty="0"/>
              <a:t>行われた</a:t>
            </a:r>
            <a:r>
              <a:rPr lang="ja-JP" altLang="en-US" dirty="0" smtClean="0"/>
              <a:t>操作</a:t>
            </a:r>
            <a:endParaRPr lang="ja-JP" altLang="en-US" dirty="0"/>
          </a:p>
        </p:txBody>
      </p:sp>
      <p:cxnSp>
        <p:nvCxnSpPr>
          <p:cNvPr id="58" name="直線コネクタ 57"/>
          <p:cNvCxnSpPr>
            <a:endCxn id="7" idx="0"/>
          </p:cNvCxnSpPr>
          <p:nvPr/>
        </p:nvCxnSpPr>
        <p:spPr>
          <a:xfrm>
            <a:off x="3787462" y="5311176"/>
            <a:ext cx="882614" cy="36924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62" name="テキスト ボックス 61"/>
          <p:cNvSpPr txBox="1"/>
          <p:nvPr/>
        </p:nvSpPr>
        <p:spPr>
          <a:xfrm>
            <a:off x="6321864" y="2907377"/>
            <a:ext cx="2501006" cy="646331"/>
          </a:xfrm>
          <a:prstGeom prst="rect">
            <a:avLst/>
          </a:prstGeom>
          <a:noFill/>
        </p:spPr>
        <p:txBody>
          <a:bodyPr wrap="none" rtlCol="0">
            <a:spAutoFit/>
          </a:bodyPr>
          <a:lstStyle/>
          <a:p>
            <a:r>
              <a:rPr kumimoji="1" lang="ja-JP" altLang="en-US" dirty="0" smtClean="0"/>
              <a:t>版管理システムに対して</a:t>
            </a:r>
            <a:endParaRPr kumimoji="1" lang="en-US" altLang="ja-JP" dirty="0" smtClean="0"/>
          </a:p>
          <a:p>
            <a:r>
              <a:rPr kumimoji="1" lang="ja-JP" altLang="en-US" dirty="0" smtClean="0"/>
              <a:t>行われた操作</a:t>
            </a:r>
            <a:endParaRPr kumimoji="1" lang="ja-JP" altLang="en-US" dirty="0"/>
          </a:p>
        </p:txBody>
      </p:sp>
      <p:sp>
        <p:nvSpPr>
          <p:cNvPr id="63" name="テキスト ボックス 62"/>
          <p:cNvSpPr txBox="1"/>
          <p:nvPr/>
        </p:nvSpPr>
        <p:spPr>
          <a:xfrm>
            <a:off x="6376366" y="3724114"/>
            <a:ext cx="2446504" cy="923330"/>
          </a:xfrm>
          <a:prstGeom prst="rect">
            <a:avLst/>
          </a:prstGeom>
          <a:noFill/>
        </p:spPr>
        <p:txBody>
          <a:bodyPr wrap="none" rtlCol="0">
            <a:spAutoFit/>
          </a:bodyPr>
          <a:lstStyle/>
          <a:p>
            <a:r>
              <a:rPr lang="ja-JP" altLang="en-US" dirty="0"/>
              <a:t>ファイルに対して行った</a:t>
            </a:r>
            <a:endParaRPr lang="en-US" altLang="ja-JP" dirty="0"/>
          </a:p>
          <a:p>
            <a:r>
              <a:rPr lang="ja-JP" altLang="en-US" dirty="0"/>
              <a:t>追記・削除・編集内容と</a:t>
            </a:r>
            <a:endParaRPr lang="en-US" altLang="ja-JP" dirty="0"/>
          </a:p>
          <a:p>
            <a:r>
              <a:rPr lang="ja-JP" altLang="en-US" dirty="0"/>
              <a:t>その日時</a:t>
            </a:r>
            <a:endParaRPr lang="en-US" altLang="ja-JP" dirty="0"/>
          </a:p>
        </p:txBody>
      </p:sp>
      <p:sp>
        <p:nvSpPr>
          <p:cNvPr id="1024" name="テキスト ボックス 1023"/>
          <p:cNvSpPr txBox="1"/>
          <p:nvPr/>
        </p:nvSpPr>
        <p:spPr>
          <a:xfrm>
            <a:off x="6379947" y="4738818"/>
            <a:ext cx="2725426" cy="646331"/>
          </a:xfrm>
          <a:prstGeom prst="rect">
            <a:avLst/>
          </a:prstGeom>
          <a:noFill/>
        </p:spPr>
        <p:txBody>
          <a:bodyPr wrap="none" rtlCol="0">
            <a:spAutoFit/>
          </a:bodyPr>
          <a:lstStyle/>
          <a:p>
            <a:r>
              <a:rPr lang="ja-JP" altLang="en-US" dirty="0"/>
              <a:t>任意の</a:t>
            </a:r>
            <a:r>
              <a:rPr lang="ja-JP" altLang="en-US" dirty="0" smtClean="0"/>
              <a:t>アプリケーションの</a:t>
            </a:r>
            <a:endParaRPr lang="en-US" altLang="ja-JP" dirty="0" smtClean="0"/>
          </a:p>
          <a:p>
            <a:r>
              <a:rPr kumimoji="1" lang="ja-JP" altLang="en-US" dirty="0"/>
              <a:t>操作</a:t>
            </a:r>
            <a:r>
              <a:rPr kumimoji="1" lang="ja-JP" altLang="en-US" dirty="0" smtClean="0"/>
              <a:t>を開始・終了した時刻</a:t>
            </a:r>
            <a:endParaRPr kumimoji="1" lang="en-US" altLang="ja-JP" dirty="0" smtClean="0"/>
          </a:p>
        </p:txBody>
      </p:sp>
    </p:spTree>
    <p:extLst>
      <p:ext uri="{BB962C8B-B14F-4D97-AF65-F5344CB8AC3E}">
        <p14:creationId xmlns:p14="http://schemas.microsoft.com/office/powerpoint/2010/main" val="80676159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ケーススタディ</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提案した環境についてどの様なログが収集できるか</a:t>
            </a:r>
            <a:r>
              <a:rPr kumimoji="1" lang="en-US" altLang="ja-JP" dirty="0" smtClean="0"/>
              <a:t>,</a:t>
            </a:r>
            <a:r>
              <a:rPr lang="ja-JP" altLang="en-US" dirty="0" smtClean="0"/>
              <a:t>誤りが検知できるか</a:t>
            </a:r>
            <a:r>
              <a:rPr lang="ja-JP" altLang="en-US" dirty="0"/>
              <a:t>検証する</a:t>
            </a:r>
            <a:endParaRPr lang="en-US" altLang="ja-JP" dirty="0" smtClean="0"/>
          </a:p>
          <a:p>
            <a:endParaRPr lang="en-US" altLang="ja-JP" dirty="0" smtClean="0"/>
          </a:p>
          <a:p>
            <a:r>
              <a:rPr lang="ja-JP" altLang="en-US" dirty="0" smtClean="0"/>
              <a:t>ソフトウェア開発</a:t>
            </a:r>
            <a:r>
              <a:rPr lang="en-US" altLang="ja-JP" dirty="0" smtClean="0"/>
              <a:t>PBL</a:t>
            </a:r>
            <a:r>
              <a:rPr lang="ja-JP" altLang="en-US" dirty="0" smtClean="0"/>
              <a:t>支援環境を用いて， ソフトウェア開発</a:t>
            </a:r>
            <a:r>
              <a:rPr kumimoji="1" lang="ja-JP" altLang="en-US" dirty="0" smtClean="0"/>
              <a:t>プロジェクトを行った際，記録されたログとチャットシステムを用いて宣言された正解のタスク記録，取得できたログを比較した</a:t>
            </a:r>
            <a:endParaRPr kumimoji="1" lang="en-US" altLang="ja-JP" dirty="0" smtClean="0"/>
          </a:p>
          <a:p>
            <a:r>
              <a:rPr kumimoji="1" lang="ja-JP" altLang="en-US" dirty="0" smtClean="0"/>
              <a:t>被験者</a:t>
            </a:r>
            <a:r>
              <a:rPr lang="ja-JP" altLang="en-US" dirty="0"/>
              <a:t>：</a:t>
            </a:r>
            <a:r>
              <a:rPr kumimoji="1" lang="ja-JP" altLang="en-US" dirty="0" smtClean="0"/>
              <a:t>大学教員</a:t>
            </a:r>
            <a:r>
              <a:rPr kumimoji="1" lang="en-US" altLang="ja-JP" dirty="0" smtClean="0"/>
              <a:t>4</a:t>
            </a:r>
            <a:r>
              <a:rPr kumimoji="1" lang="ja-JP" altLang="en-US" dirty="0" smtClean="0"/>
              <a:t>名</a:t>
            </a:r>
            <a:endParaRPr kumimoji="1" lang="en-US" altLang="ja-JP" dirty="0" smtClean="0"/>
          </a:p>
          <a:p>
            <a:pPr lvl="1"/>
            <a:r>
              <a:rPr lang="en-US" altLang="ja-JP" dirty="0" smtClean="0"/>
              <a:t>Java</a:t>
            </a:r>
            <a:r>
              <a:rPr lang="ja-JP" altLang="en-US" dirty="0" smtClean="0"/>
              <a:t>言語によるアプリケーション開発，チケット管理システム利用経験あり</a:t>
            </a:r>
            <a:endParaRPr kumimoji="1" lang="en-US" altLang="ja-JP" dirty="0" smtClean="0"/>
          </a:p>
        </p:txBody>
      </p:sp>
      <p:sp>
        <p:nvSpPr>
          <p:cNvPr id="4" name="日付プレースホルダー 3"/>
          <p:cNvSpPr>
            <a:spLocks noGrp="1"/>
          </p:cNvSpPr>
          <p:nvPr>
            <p:ph type="dt" sz="half" idx="10"/>
          </p:nvPr>
        </p:nvSpPr>
        <p:spPr/>
        <p:txBody>
          <a:bodyPr/>
          <a:lstStyle/>
          <a:p>
            <a:r>
              <a:rPr kumimoji="1" lang="en-US" altLang="ja-JP" smtClean="0"/>
              <a:t>2012/7/28</a:t>
            </a:r>
            <a:endParaRPr kumimoji="1" lang="ja-JP" altLang="en-US"/>
          </a:p>
        </p:txBody>
      </p:sp>
      <p:sp>
        <p:nvSpPr>
          <p:cNvPr id="5" name="スライド番号プレースホルダー 4"/>
          <p:cNvSpPr>
            <a:spLocks noGrp="1"/>
          </p:cNvSpPr>
          <p:nvPr>
            <p:ph type="sldNum" sz="quarter" idx="11"/>
          </p:nvPr>
        </p:nvSpPr>
        <p:spPr/>
        <p:txBody>
          <a:bodyPr/>
          <a:lstStyle/>
          <a:p>
            <a:fld id="{399FE86E-60BA-491B-8C0C-D47F119F50EE}" type="slidenum">
              <a:rPr kumimoji="1" lang="ja-JP" altLang="en-US" smtClean="0"/>
              <a:t>18</a:t>
            </a:fld>
            <a:endParaRPr kumimoji="1" lang="ja-JP" altLang="en-US"/>
          </a:p>
        </p:txBody>
      </p:sp>
      <p:sp>
        <p:nvSpPr>
          <p:cNvPr id="6" name="フッター プレースホルダー 5"/>
          <p:cNvSpPr>
            <a:spLocks noGrp="1"/>
          </p:cNvSpPr>
          <p:nvPr>
            <p:ph type="ftr" sz="quarter" idx="12"/>
          </p:nvPr>
        </p:nvSpPr>
        <p:spPr/>
        <p:txBody>
          <a:bodyPr/>
          <a:lstStyle/>
          <a:p>
            <a:r>
              <a:rPr kumimoji="1" lang="en-US" altLang="ja-JP" smtClean="0"/>
              <a:t>SIGSS/SIGKBSE</a:t>
            </a:r>
            <a:endParaRPr kumimoji="1" lang="ja-JP" altLang="en-US"/>
          </a:p>
        </p:txBody>
      </p:sp>
    </p:spTree>
    <p:extLst>
      <p:ext uri="{BB962C8B-B14F-4D97-AF65-F5344CB8AC3E}">
        <p14:creationId xmlns:p14="http://schemas.microsoft.com/office/powerpoint/2010/main" val="114733165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対象プロジェクト</a:t>
            </a:r>
            <a:endParaRPr kumimoji="1" lang="ja-JP" altLang="en-US" dirty="0"/>
          </a:p>
        </p:txBody>
      </p:sp>
      <p:sp>
        <p:nvSpPr>
          <p:cNvPr id="3" name="コンテンツ プレースホルダー 2"/>
          <p:cNvSpPr>
            <a:spLocks noGrp="1"/>
          </p:cNvSpPr>
          <p:nvPr>
            <p:ph idx="1"/>
          </p:nvPr>
        </p:nvSpPr>
        <p:spPr>
          <a:xfrm>
            <a:off x="457200" y="1412775"/>
            <a:ext cx="8579296" cy="4713387"/>
          </a:xfrm>
        </p:spPr>
        <p:txBody>
          <a:bodyPr/>
          <a:lstStyle/>
          <a:p>
            <a:r>
              <a:rPr lang="ja-JP" altLang="en-US" dirty="0" smtClean="0"/>
              <a:t>既存の</a:t>
            </a:r>
            <a:r>
              <a:rPr lang="en-US" altLang="ja-JP" dirty="0" smtClean="0"/>
              <a:t>Web</a:t>
            </a:r>
            <a:r>
              <a:rPr lang="ja-JP" altLang="en-US" dirty="0" smtClean="0"/>
              <a:t>アプリケーションにある機能を追加する</a:t>
            </a:r>
            <a:endParaRPr lang="en-US" altLang="ja-JP" dirty="0" smtClean="0"/>
          </a:p>
          <a:p>
            <a:pPr lvl="1"/>
            <a:r>
              <a:rPr lang="ja-JP" altLang="en-US" dirty="0" smtClean="0"/>
              <a:t>被験者に与えられているもの：</a:t>
            </a:r>
            <a:r>
              <a:rPr lang="en-US" altLang="ja-JP" dirty="0" smtClean="0"/>
              <a:t>Web</a:t>
            </a:r>
            <a:r>
              <a:rPr lang="ja-JP" altLang="en-US" dirty="0" smtClean="0"/>
              <a:t>アプリケーションのひな型，追加する機能の詳細設計書</a:t>
            </a:r>
            <a:endParaRPr lang="en-US" altLang="ja-JP" dirty="0" smtClean="0"/>
          </a:p>
          <a:p>
            <a:pPr lvl="1"/>
            <a:r>
              <a:rPr lang="ja-JP" altLang="en-US" dirty="0" smtClean="0"/>
              <a:t>タスク：実装，レビュー，単体・結合試験</a:t>
            </a:r>
            <a:endParaRPr lang="en-US" altLang="ja-JP" dirty="0" smtClean="0"/>
          </a:p>
          <a:p>
            <a:pPr lvl="1"/>
            <a:r>
              <a:rPr lang="ja-JP" altLang="en-US" dirty="0" smtClean="0"/>
              <a:t>対象成果物：</a:t>
            </a:r>
            <a:r>
              <a:rPr lang="en-US" altLang="ja-JP" dirty="0" smtClean="0"/>
              <a:t>Java</a:t>
            </a:r>
            <a:r>
              <a:rPr lang="ja-JP" altLang="en-US" dirty="0" smtClean="0"/>
              <a:t>ソースコード，コードレビュー報告書，試験報告書</a:t>
            </a:r>
            <a:endParaRPr lang="en-US" altLang="ja-JP" dirty="0" smtClean="0"/>
          </a:p>
          <a:p>
            <a:r>
              <a:rPr lang="ja-JP" altLang="en-US" dirty="0" smtClean="0"/>
              <a:t>実施概要</a:t>
            </a:r>
            <a:endParaRPr lang="en-US" altLang="ja-JP" dirty="0" smtClean="0"/>
          </a:p>
          <a:p>
            <a:pPr lvl="1"/>
            <a:r>
              <a:rPr lang="en-US" altLang="ja-JP" dirty="0" smtClean="0"/>
              <a:t>4.5</a:t>
            </a:r>
            <a:r>
              <a:rPr lang="ja-JP" altLang="en-US" dirty="0" smtClean="0"/>
              <a:t>時間，</a:t>
            </a:r>
            <a:r>
              <a:rPr lang="en-US" altLang="ja-JP" dirty="0" smtClean="0"/>
              <a:t>26</a:t>
            </a:r>
            <a:r>
              <a:rPr lang="ja-JP" altLang="en-US" dirty="0" smtClean="0"/>
              <a:t>件のタスク</a:t>
            </a:r>
            <a:endParaRPr lang="en-US" altLang="ja-JP" dirty="0"/>
          </a:p>
          <a:p>
            <a:pPr lvl="1"/>
            <a:r>
              <a:rPr lang="ja-JP" altLang="en-US" dirty="0" smtClean="0"/>
              <a:t>一人</a:t>
            </a:r>
            <a:r>
              <a:rPr lang="ja-JP" altLang="en-US" dirty="0"/>
              <a:t>の被験者について着手忘れがあった</a:t>
            </a:r>
            <a:endParaRPr lang="en-US" altLang="ja-JP" dirty="0"/>
          </a:p>
          <a:p>
            <a:pPr marL="0" indent="0">
              <a:buNone/>
            </a:pPr>
            <a:endParaRPr lang="en-US" altLang="ja-JP" dirty="0" smtClean="0"/>
          </a:p>
          <a:p>
            <a:pPr lvl="2"/>
            <a:endParaRPr lang="en-US" altLang="ja-JP" dirty="0" smtClean="0"/>
          </a:p>
          <a:p>
            <a:pPr lvl="1"/>
            <a:endParaRPr kumimoji="1" lang="en-US" altLang="ja-JP" dirty="0"/>
          </a:p>
          <a:p>
            <a:endParaRPr kumimoji="1" lang="ja-JP" altLang="en-US" dirty="0"/>
          </a:p>
        </p:txBody>
      </p:sp>
      <p:sp>
        <p:nvSpPr>
          <p:cNvPr id="4" name="日付プレースホルダー 3"/>
          <p:cNvSpPr>
            <a:spLocks noGrp="1"/>
          </p:cNvSpPr>
          <p:nvPr>
            <p:ph type="dt" sz="half" idx="10"/>
          </p:nvPr>
        </p:nvSpPr>
        <p:spPr/>
        <p:txBody>
          <a:bodyPr/>
          <a:lstStyle/>
          <a:p>
            <a:r>
              <a:rPr kumimoji="1" lang="en-US" altLang="ja-JP" smtClean="0"/>
              <a:t>2012/7/28</a:t>
            </a:r>
            <a:endParaRPr kumimoji="1" lang="ja-JP" altLang="en-US"/>
          </a:p>
        </p:txBody>
      </p:sp>
      <p:sp>
        <p:nvSpPr>
          <p:cNvPr id="5" name="スライド番号プレースホルダー 4"/>
          <p:cNvSpPr>
            <a:spLocks noGrp="1"/>
          </p:cNvSpPr>
          <p:nvPr>
            <p:ph type="sldNum" sz="quarter" idx="11"/>
          </p:nvPr>
        </p:nvSpPr>
        <p:spPr/>
        <p:txBody>
          <a:bodyPr/>
          <a:lstStyle/>
          <a:p>
            <a:fld id="{399FE86E-60BA-491B-8C0C-D47F119F50EE}" type="slidenum">
              <a:rPr kumimoji="1" lang="ja-JP" altLang="en-US" smtClean="0"/>
              <a:t>19</a:t>
            </a:fld>
            <a:endParaRPr kumimoji="1" lang="ja-JP" altLang="en-US"/>
          </a:p>
        </p:txBody>
      </p:sp>
      <p:sp>
        <p:nvSpPr>
          <p:cNvPr id="6" name="フッター プレースホルダー 5"/>
          <p:cNvSpPr>
            <a:spLocks noGrp="1"/>
          </p:cNvSpPr>
          <p:nvPr>
            <p:ph type="ftr" sz="quarter" idx="12"/>
          </p:nvPr>
        </p:nvSpPr>
        <p:spPr/>
        <p:txBody>
          <a:bodyPr/>
          <a:lstStyle/>
          <a:p>
            <a:r>
              <a:rPr kumimoji="1" lang="en-US" altLang="ja-JP" smtClean="0"/>
              <a:t>SIGSS/SIGKBSE</a:t>
            </a:r>
            <a:endParaRPr kumimoji="1" lang="ja-JP" altLang="en-US"/>
          </a:p>
        </p:txBody>
      </p:sp>
    </p:spTree>
    <p:extLst>
      <p:ext uri="{BB962C8B-B14F-4D97-AF65-F5344CB8AC3E}">
        <p14:creationId xmlns:p14="http://schemas.microsoft.com/office/powerpoint/2010/main" val="12768805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高度</a:t>
            </a:r>
            <a:r>
              <a:rPr kumimoji="1" lang="en-US" altLang="ja-JP" dirty="0" smtClean="0"/>
              <a:t>IT</a:t>
            </a:r>
            <a:r>
              <a:rPr kumimoji="1" lang="ja-JP" altLang="en-US" dirty="0" smtClean="0"/>
              <a:t>人材の育成</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産業界からのニーズ</a:t>
            </a:r>
            <a:endParaRPr kumimoji="1" lang="en-US" altLang="ja-JP" dirty="0" smtClean="0"/>
          </a:p>
          <a:p>
            <a:pPr lvl="1"/>
            <a:r>
              <a:rPr lang="ja-JP" altLang="en-US" dirty="0"/>
              <a:t>チーム</a:t>
            </a:r>
            <a:r>
              <a:rPr lang="ja-JP" altLang="en-US" dirty="0" smtClean="0"/>
              <a:t>でソフトウェア開発ができること</a:t>
            </a:r>
            <a:endParaRPr lang="en-US" altLang="ja-JP" dirty="0" smtClean="0"/>
          </a:p>
          <a:p>
            <a:pPr lvl="1"/>
            <a:r>
              <a:rPr kumimoji="1" lang="ja-JP" altLang="en-US" dirty="0" smtClean="0"/>
              <a:t>プロジェクトマネジメントを経験していること</a:t>
            </a:r>
            <a:endParaRPr kumimoji="1" lang="en-US" altLang="ja-JP" dirty="0" smtClean="0"/>
          </a:p>
          <a:p>
            <a:pPr lvl="1"/>
            <a:endParaRPr lang="en-US" altLang="ja-JP" dirty="0"/>
          </a:p>
          <a:p>
            <a:r>
              <a:rPr lang="en-US" altLang="ja-JP" dirty="0" smtClean="0"/>
              <a:t>Project based Learning(PBL)</a:t>
            </a:r>
          </a:p>
          <a:p>
            <a:pPr lvl="1"/>
            <a:r>
              <a:rPr lang="ja-JP" altLang="en-US" dirty="0" smtClean="0"/>
              <a:t>プロジェクトを通じて，実際に経験し，実際の問題を発見</a:t>
            </a:r>
            <a:r>
              <a:rPr lang="en-US" altLang="ja-JP" dirty="0" smtClean="0"/>
              <a:t>/</a:t>
            </a:r>
            <a:r>
              <a:rPr lang="ja-JP" altLang="en-US" dirty="0" smtClean="0"/>
              <a:t>学習していく中で自然と知識を習得させる教育</a:t>
            </a:r>
            <a:r>
              <a:rPr lang="en-US" altLang="ja-JP" dirty="0" smtClean="0"/>
              <a:t>/</a:t>
            </a:r>
            <a:r>
              <a:rPr lang="ja-JP" altLang="en-US" dirty="0" smtClean="0"/>
              <a:t>学習手法</a:t>
            </a:r>
            <a:endParaRPr kumimoji="1" lang="en-US" altLang="ja-JP" dirty="0" smtClean="0"/>
          </a:p>
          <a:p>
            <a:pPr lvl="1"/>
            <a:endParaRPr kumimoji="1" lang="en-US" altLang="ja-JP" dirty="0"/>
          </a:p>
          <a:p>
            <a:pPr lvl="1"/>
            <a:endParaRPr lang="en-US" altLang="ja-JP" dirty="0" smtClean="0"/>
          </a:p>
          <a:p>
            <a:endParaRPr kumimoji="1" lang="ja-JP" altLang="en-US" dirty="0"/>
          </a:p>
        </p:txBody>
      </p:sp>
      <p:sp>
        <p:nvSpPr>
          <p:cNvPr id="4" name="日付プレースホルダー 3"/>
          <p:cNvSpPr>
            <a:spLocks noGrp="1"/>
          </p:cNvSpPr>
          <p:nvPr>
            <p:ph type="dt" sz="half" idx="10"/>
          </p:nvPr>
        </p:nvSpPr>
        <p:spPr/>
        <p:txBody>
          <a:bodyPr/>
          <a:lstStyle/>
          <a:p>
            <a:r>
              <a:rPr kumimoji="1" lang="en-US" altLang="ja-JP" smtClean="0"/>
              <a:t>2012/7/28</a:t>
            </a:r>
            <a:endParaRPr kumimoji="1" lang="ja-JP" altLang="en-US"/>
          </a:p>
        </p:txBody>
      </p:sp>
      <p:sp>
        <p:nvSpPr>
          <p:cNvPr id="5" name="スライド番号プレースホルダー 4"/>
          <p:cNvSpPr>
            <a:spLocks noGrp="1"/>
          </p:cNvSpPr>
          <p:nvPr>
            <p:ph type="sldNum" sz="quarter" idx="11"/>
          </p:nvPr>
        </p:nvSpPr>
        <p:spPr/>
        <p:txBody>
          <a:bodyPr/>
          <a:lstStyle/>
          <a:p>
            <a:fld id="{399FE86E-60BA-491B-8C0C-D47F119F50EE}" type="slidenum">
              <a:rPr kumimoji="1" lang="ja-JP" altLang="en-US" smtClean="0"/>
              <a:t>2</a:t>
            </a:fld>
            <a:endParaRPr kumimoji="1" lang="ja-JP" altLang="en-US"/>
          </a:p>
        </p:txBody>
      </p:sp>
      <p:sp>
        <p:nvSpPr>
          <p:cNvPr id="6" name="フッター プレースホルダー 5"/>
          <p:cNvSpPr>
            <a:spLocks noGrp="1"/>
          </p:cNvSpPr>
          <p:nvPr>
            <p:ph type="ftr" sz="quarter" idx="12"/>
          </p:nvPr>
        </p:nvSpPr>
        <p:spPr/>
        <p:txBody>
          <a:bodyPr/>
          <a:lstStyle/>
          <a:p>
            <a:r>
              <a:rPr kumimoji="1" lang="en-US" altLang="ja-JP" smtClean="0"/>
              <a:t>SIGSS/SIGKBSE</a:t>
            </a:r>
            <a:endParaRPr kumimoji="1" lang="ja-JP" altLang="en-US"/>
          </a:p>
        </p:txBody>
      </p:sp>
    </p:spTree>
    <p:extLst>
      <p:ext uri="{BB962C8B-B14F-4D97-AF65-F5344CB8AC3E}">
        <p14:creationId xmlns:p14="http://schemas.microsoft.com/office/powerpoint/2010/main" val="105478065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着手忘れがあったタスクのタスク記録</a:t>
            </a:r>
            <a:endParaRPr kumimoji="1" lang="ja-JP" altLang="en-US" dirty="0"/>
          </a:p>
        </p:txBody>
      </p:sp>
      <p:sp>
        <p:nvSpPr>
          <p:cNvPr id="4" name="正方形/長方形 3"/>
          <p:cNvSpPr/>
          <p:nvPr/>
        </p:nvSpPr>
        <p:spPr>
          <a:xfrm>
            <a:off x="555888" y="1556792"/>
            <a:ext cx="7416824" cy="3539430"/>
          </a:xfrm>
          <a:prstGeom prst="rect">
            <a:avLst/>
          </a:prstGeom>
        </p:spPr>
        <p:txBody>
          <a:bodyPr wrap="square">
            <a:spAutoFit/>
          </a:bodyPr>
          <a:lstStyle/>
          <a:p>
            <a:r>
              <a:rPr lang="ja-JP" altLang="en-US" sz="2800" dirty="0"/>
              <a:t>着手時刻</a:t>
            </a:r>
            <a:r>
              <a:rPr lang="en-US" altLang="ja-JP" sz="2800" dirty="0"/>
              <a:t>:2012-07-06T14:00:04+0900</a:t>
            </a:r>
          </a:p>
          <a:p>
            <a:r>
              <a:rPr lang="ja-JP" altLang="en-US" sz="2800" dirty="0"/>
              <a:t>終了時刻</a:t>
            </a:r>
            <a:r>
              <a:rPr lang="en-US" altLang="ja-JP" sz="2800" dirty="0"/>
              <a:t>:2012-07-06T14:00:09+0900</a:t>
            </a:r>
          </a:p>
          <a:p>
            <a:r>
              <a:rPr lang="ja-JP" altLang="en-US" sz="2800" dirty="0"/>
              <a:t>担当者</a:t>
            </a:r>
            <a:r>
              <a:rPr lang="en-US" altLang="ja-JP" sz="2800" dirty="0"/>
              <a:t>:</a:t>
            </a:r>
            <a:r>
              <a:rPr lang="en-US" altLang="ja-JP" sz="2800" dirty="0" err="1"/>
              <a:t>DeveloperX</a:t>
            </a:r>
            <a:endParaRPr lang="en-US" altLang="ja-JP" sz="2800" dirty="0"/>
          </a:p>
          <a:p>
            <a:r>
              <a:rPr lang="zh-TW" altLang="en-US" sz="2800" dirty="0"/>
              <a:t>見積時間</a:t>
            </a:r>
            <a:r>
              <a:rPr lang="en-US" altLang="zh-TW" sz="2800" dirty="0"/>
              <a:t>:0.3 </a:t>
            </a:r>
            <a:r>
              <a:rPr lang="zh-TW" altLang="en-US" sz="2800" dirty="0"/>
              <a:t>時間</a:t>
            </a:r>
          </a:p>
          <a:p>
            <a:r>
              <a:rPr lang="ja-JP" altLang="en-US" sz="2800" dirty="0"/>
              <a:t>総時間</a:t>
            </a:r>
            <a:r>
              <a:rPr lang="en-US" altLang="ja-JP" sz="2800" dirty="0"/>
              <a:t>:0.1 </a:t>
            </a:r>
            <a:r>
              <a:rPr lang="ja-JP" altLang="en-US" sz="2800" dirty="0"/>
              <a:t>時間</a:t>
            </a:r>
          </a:p>
          <a:p>
            <a:r>
              <a:rPr lang="ja-JP" altLang="en-US" sz="2800" dirty="0"/>
              <a:t>成果物</a:t>
            </a:r>
            <a:r>
              <a:rPr lang="en-US" altLang="ja-JP" sz="2800" dirty="0"/>
              <a:t>:classAreview.txt</a:t>
            </a:r>
          </a:p>
          <a:p>
            <a:r>
              <a:rPr lang="ja-JP" altLang="en-US" sz="2800" dirty="0"/>
              <a:t>種類</a:t>
            </a:r>
            <a:r>
              <a:rPr lang="en-US" altLang="ja-JP" sz="2800" dirty="0"/>
              <a:t>:</a:t>
            </a:r>
            <a:r>
              <a:rPr lang="ja-JP" altLang="en-US" sz="2800" dirty="0"/>
              <a:t>コードレビュー</a:t>
            </a:r>
          </a:p>
          <a:p>
            <a:r>
              <a:rPr lang="ja-JP" altLang="en-US" sz="2800" dirty="0"/>
              <a:t>マイルストーン</a:t>
            </a:r>
            <a:r>
              <a:rPr lang="en-US" altLang="ja-JP" sz="2800" dirty="0"/>
              <a:t>:2012-07-06T17:00:00+0900</a:t>
            </a:r>
            <a:endParaRPr lang="ja-JP" altLang="en-US" sz="2800" dirty="0"/>
          </a:p>
        </p:txBody>
      </p:sp>
      <p:sp>
        <p:nvSpPr>
          <p:cNvPr id="3" name="日付プレースホルダー 2"/>
          <p:cNvSpPr>
            <a:spLocks noGrp="1"/>
          </p:cNvSpPr>
          <p:nvPr>
            <p:ph type="dt" sz="half" idx="10"/>
          </p:nvPr>
        </p:nvSpPr>
        <p:spPr/>
        <p:txBody>
          <a:bodyPr/>
          <a:lstStyle/>
          <a:p>
            <a:r>
              <a:rPr kumimoji="1" lang="en-US" altLang="ja-JP" smtClean="0"/>
              <a:t>2012/7/28</a:t>
            </a:r>
            <a:endParaRPr kumimoji="1" lang="ja-JP" altLang="en-US"/>
          </a:p>
        </p:txBody>
      </p:sp>
      <p:sp>
        <p:nvSpPr>
          <p:cNvPr id="5" name="スライド番号プレースホルダー 4"/>
          <p:cNvSpPr>
            <a:spLocks noGrp="1"/>
          </p:cNvSpPr>
          <p:nvPr>
            <p:ph type="sldNum" sz="quarter" idx="11"/>
          </p:nvPr>
        </p:nvSpPr>
        <p:spPr/>
        <p:txBody>
          <a:bodyPr/>
          <a:lstStyle/>
          <a:p>
            <a:fld id="{399FE86E-60BA-491B-8C0C-D47F119F50EE}" type="slidenum">
              <a:rPr kumimoji="1" lang="ja-JP" altLang="en-US" smtClean="0"/>
              <a:t>20</a:t>
            </a:fld>
            <a:endParaRPr kumimoji="1" lang="ja-JP" altLang="en-US"/>
          </a:p>
        </p:txBody>
      </p:sp>
      <p:sp>
        <p:nvSpPr>
          <p:cNvPr id="6" name="フッター プレースホルダー 5"/>
          <p:cNvSpPr>
            <a:spLocks noGrp="1"/>
          </p:cNvSpPr>
          <p:nvPr>
            <p:ph type="ftr" sz="quarter" idx="12"/>
          </p:nvPr>
        </p:nvSpPr>
        <p:spPr/>
        <p:txBody>
          <a:bodyPr/>
          <a:lstStyle/>
          <a:p>
            <a:r>
              <a:rPr kumimoji="1" lang="en-US" altLang="ja-JP" smtClean="0"/>
              <a:t>SIGSS/SIGKBSE</a:t>
            </a:r>
            <a:endParaRPr kumimoji="1" lang="ja-JP" altLang="en-US"/>
          </a:p>
        </p:txBody>
      </p:sp>
      <p:sp>
        <p:nvSpPr>
          <p:cNvPr id="10" name="正方形/長方形 9"/>
          <p:cNvSpPr/>
          <p:nvPr/>
        </p:nvSpPr>
        <p:spPr>
          <a:xfrm>
            <a:off x="539552" y="2437634"/>
            <a:ext cx="3024336" cy="432048"/>
          </a:xfrm>
          <a:prstGeom prst="rect">
            <a:avLst/>
          </a:pr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p:cNvSpPr/>
          <p:nvPr/>
        </p:nvSpPr>
        <p:spPr>
          <a:xfrm>
            <a:off x="539552" y="3717032"/>
            <a:ext cx="3600400" cy="432048"/>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6372200" y="1631045"/>
            <a:ext cx="2489784" cy="830997"/>
          </a:xfrm>
          <a:prstGeom prst="rect">
            <a:avLst/>
          </a:prstGeom>
          <a:solidFill>
            <a:srgbClr val="FFC000"/>
          </a:solidFill>
        </p:spPr>
        <p:txBody>
          <a:bodyPr wrap="none" rtlCol="0">
            <a:spAutoFit/>
          </a:bodyPr>
          <a:lstStyle/>
          <a:p>
            <a:r>
              <a:rPr lang="ja-JP" altLang="en-US" sz="2400" dirty="0"/>
              <a:t>着手</a:t>
            </a:r>
            <a:r>
              <a:rPr lang="ja-JP" altLang="en-US" sz="2400" dirty="0" smtClean="0"/>
              <a:t>から終了まで</a:t>
            </a:r>
            <a:endParaRPr lang="en-US" altLang="ja-JP" sz="2400" dirty="0" smtClean="0"/>
          </a:p>
          <a:p>
            <a:r>
              <a:rPr kumimoji="1" lang="ja-JP" altLang="en-US" sz="2400" dirty="0"/>
              <a:t>５秒しかない</a:t>
            </a:r>
          </a:p>
        </p:txBody>
      </p:sp>
      <p:sp>
        <p:nvSpPr>
          <p:cNvPr id="12" name="テキスト ボックス 11"/>
          <p:cNvSpPr txBox="1"/>
          <p:nvPr/>
        </p:nvSpPr>
        <p:spPr>
          <a:xfrm>
            <a:off x="5835193" y="3229669"/>
            <a:ext cx="3026791" cy="461665"/>
          </a:xfrm>
          <a:prstGeom prst="rect">
            <a:avLst/>
          </a:prstGeom>
          <a:solidFill>
            <a:srgbClr val="FFC000"/>
          </a:solidFill>
        </p:spPr>
        <p:txBody>
          <a:bodyPr wrap="none" rtlCol="0">
            <a:spAutoFit/>
          </a:bodyPr>
          <a:lstStyle/>
          <a:p>
            <a:r>
              <a:rPr kumimoji="1" lang="ja-JP" altLang="en-US" sz="2400" dirty="0" smtClean="0"/>
              <a:t>総時間は</a:t>
            </a:r>
            <a:r>
              <a:rPr kumimoji="1" lang="en-US" altLang="ja-JP" sz="2400" dirty="0" smtClean="0"/>
              <a:t>0.1</a:t>
            </a:r>
            <a:r>
              <a:rPr kumimoji="1" lang="ja-JP" altLang="en-US" sz="2400" dirty="0" smtClean="0"/>
              <a:t>時間</a:t>
            </a:r>
            <a:r>
              <a:rPr kumimoji="1" lang="en-US" altLang="ja-JP" sz="2400" dirty="0" smtClean="0"/>
              <a:t>(6</a:t>
            </a:r>
            <a:r>
              <a:rPr kumimoji="1" lang="ja-JP" altLang="en-US" sz="2400" dirty="0" smtClean="0"/>
              <a:t>分</a:t>
            </a:r>
            <a:r>
              <a:rPr kumimoji="1" lang="en-US" altLang="ja-JP" sz="2400" dirty="0" smtClean="0"/>
              <a:t>)</a:t>
            </a:r>
            <a:endParaRPr kumimoji="1" lang="ja-JP" altLang="en-US" sz="2400" dirty="0"/>
          </a:p>
        </p:txBody>
      </p:sp>
      <p:cxnSp>
        <p:nvCxnSpPr>
          <p:cNvPr id="14" name="直線矢印コネクタ 13"/>
          <p:cNvCxnSpPr/>
          <p:nvPr/>
        </p:nvCxnSpPr>
        <p:spPr>
          <a:xfrm flipV="1">
            <a:off x="6948264" y="2462042"/>
            <a:ext cx="0" cy="767627"/>
          </a:xfrm>
          <a:prstGeom prst="straightConnector1">
            <a:avLst/>
          </a:prstGeom>
          <a:ln w="28575">
            <a:solidFill>
              <a:srgbClr val="FFC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5" name="テキスト ボックス 14"/>
          <p:cNvSpPr txBox="1"/>
          <p:nvPr/>
        </p:nvSpPr>
        <p:spPr>
          <a:xfrm>
            <a:off x="7092280" y="2685016"/>
            <a:ext cx="877163" cy="369332"/>
          </a:xfrm>
          <a:prstGeom prst="rect">
            <a:avLst/>
          </a:prstGeom>
          <a:noFill/>
        </p:spPr>
        <p:txBody>
          <a:bodyPr wrap="none" rtlCol="0">
            <a:spAutoFit/>
          </a:bodyPr>
          <a:lstStyle/>
          <a:p>
            <a:r>
              <a:rPr kumimoji="1" lang="ja-JP" altLang="en-US" dirty="0" smtClean="0"/>
              <a:t>不一致</a:t>
            </a:r>
            <a:endParaRPr kumimoji="1" lang="ja-JP" altLang="en-US" dirty="0"/>
          </a:p>
        </p:txBody>
      </p:sp>
      <p:sp>
        <p:nvSpPr>
          <p:cNvPr id="16" name="テキスト ボックス 15"/>
          <p:cNvSpPr txBox="1"/>
          <p:nvPr/>
        </p:nvSpPr>
        <p:spPr>
          <a:xfrm>
            <a:off x="1763688" y="5517232"/>
            <a:ext cx="6236003" cy="461665"/>
          </a:xfrm>
          <a:prstGeom prst="rect">
            <a:avLst/>
          </a:prstGeom>
          <a:solidFill>
            <a:srgbClr val="FFC000"/>
          </a:solidFill>
        </p:spPr>
        <p:txBody>
          <a:bodyPr wrap="none" rtlCol="0">
            <a:spAutoFit/>
          </a:bodyPr>
          <a:lstStyle/>
          <a:p>
            <a:r>
              <a:rPr kumimoji="1" lang="ja-JP" altLang="en-US" sz="2400" dirty="0" smtClean="0"/>
              <a:t>担当者や成果物をヒントに，他のログと比較する</a:t>
            </a:r>
            <a:endParaRPr kumimoji="1" lang="ja-JP" altLang="en-US" sz="2400" dirty="0"/>
          </a:p>
        </p:txBody>
      </p:sp>
      <p:cxnSp>
        <p:nvCxnSpPr>
          <p:cNvPr id="18" name="カギ線コネクタ 17"/>
          <p:cNvCxnSpPr>
            <a:stCxn id="10" idx="1"/>
            <a:endCxn id="16" idx="1"/>
          </p:cNvCxnSpPr>
          <p:nvPr/>
        </p:nvCxnSpPr>
        <p:spPr>
          <a:xfrm rot="10800000" flipH="1" flipV="1">
            <a:off x="539552" y="2653657"/>
            <a:ext cx="1224136" cy="3094407"/>
          </a:xfrm>
          <a:prstGeom prst="bentConnector3">
            <a:avLst>
              <a:gd name="adj1" fmla="val -18674"/>
            </a:avLst>
          </a:prstGeom>
          <a:ln w="28575">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20" name="カギ線コネクタ 19"/>
          <p:cNvCxnSpPr>
            <a:endCxn id="16" idx="1"/>
          </p:cNvCxnSpPr>
          <p:nvPr/>
        </p:nvCxnSpPr>
        <p:spPr>
          <a:xfrm rot="16200000" flipH="1">
            <a:off x="244114" y="4228491"/>
            <a:ext cx="1815010" cy="1224137"/>
          </a:xfrm>
          <a:prstGeom prst="bentConnector2">
            <a:avLst/>
          </a:prstGeom>
          <a:ln w="28575">
            <a:solidFill>
              <a:srgbClr val="FFC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2207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7" grpId="0" animBg="1"/>
      <p:bldP spid="12" grpId="0" animBg="1"/>
      <p:bldP spid="15" grpId="0"/>
      <p:bldP spid="1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被験者</a:t>
            </a:r>
            <a:r>
              <a:rPr lang="en-US" altLang="ja-JP" dirty="0" smtClean="0"/>
              <a:t>X</a:t>
            </a:r>
            <a:r>
              <a:rPr lang="ja-JP" altLang="en-US" dirty="0" smtClean="0"/>
              <a:t>の</a:t>
            </a:r>
            <a:r>
              <a:rPr lang="ja-JP" altLang="en-US" dirty="0"/>
              <a:t>版管理システム操作ログ</a:t>
            </a:r>
            <a:endParaRPr kumimoji="1" lang="ja-JP" altLang="en-US" dirty="0"/>
          </a:p>
        </p:txBody>
      </p:sp>
      <p:sp>
        <p:nvSpPr>
          <p:cNvPr id="4" name="正方形/長方形 3"/>
          <p:cNvSpPr/>
          <p:nvPr/>
        </p:nvSpPr>
        <p:spPr>
          <a:xfrm>
            <a:off x="467544" y="1556792"/>
            <a:ext cx="8352928" cy="1200329"/>
          </a:xfrm>
          <a:prstGeom prst="rect">
            <a:avLst/>
          </a:prstGeom>
        </p:spPr>
        <p:txBody>
          <a:bodyPr wrap="square">
            <a:spAutoFit/>
          </a:bodyPr>
          <a:lstStyle/>
          <a:p>
            <a:r>
              <a:rPr lang="pt-BR" altLang="ja-JP" sz="2400" dirty="0"/>
              <a:t>[06</a:t>
            </a:r>
            <a:r>
              <a:rPr lang="pt-BR" altLang="ja-JP" sz="2400" i="1" dirty="0"/>
              <a:t>/</a:t>
            </a:r>
            <a:r>
              <a:rPr lang="pt-BR" altLang="ja-JP" sz="2400" dirty="0"/>
              <a:t>Jul</a:t>
            </a:r>
            <a:r>
              <a:rPr lang="pt-BR" altLang="ja-JP" sz="2400" i="1" dirty="0"/>
              <a:t>/</a:t>
            </a:r>
            <a:r>
              <a:rPr lang="pt-BR" altLang="ja-JP" sz="2400" dirty="0"/>
              <a:t>2012 : 13 : 38 : 20] DeveloperX update /project r13</a:t>
            </a:r>
          </a:p>
          <a:p>
            <a:r>
              <a:rPr lang="pt-BR" altLang="ja-JP" sz="2400" dirty="0"/>
              <a:t>[06</a:t>
            </a:r>
            <a:r>
              <a:rPr lang="pt-BR" altLang="ja-JP" sz="2400" i="1" dirty="0"/>
              <a:t>/</a:t>
            </a:r>
            <a:r>
              <a:rPr lang="pt-BR" altLang="ja-JP" sz="2400" dirty="0"/>
              <a:t>Jul</a:t>
            </a:r>
            <a:r>
              <a:rPr lang="pt-BR" altLang="ja-JP" sz="2400" i="1" dirty="0"/>
              <a:t>/</a:t>
            </a:r>
            <a:r>
              <a:rPr lang="pt-BR" altLang="ja-JP" sz="2400" dirty="0"/>
              <a:t>2012 : 13 : 50 : 50] DeveloperX update /project r15</a:t>
            </a:r>
          </a:p>
          <a:p>
            <a:r>
              <a:rPr lang="en-US" altLang="ja-JP" sz="2400" dirty="0"/>
              <a:t>[06</a:t>
            </a:r>
            <a:r>
              <a:rPr lang="en-US" altLang="ja-JP" sz="2400" i="1" dirty="0"/>
              <a:t>/</a:t>
            </a:r>
            <a:r>
              <a:rPr lang="en-US" altLang="ja-JP" sz="2400" dirty="0"/>
              <a:t>Jul</a:t>
            </a:r>
            <a:r>
              <a:rPr lang="en-US" altLang="ja-JP" sz="2400" i="1" dirty="0"/>
              <a:t>/</a:t>
            </a:r>
            <a:r>
              <a:rPr lang="en-US" altLang="ja-JP" sz="2400" dirty="0"/>
              <a:t>2012 : 13 : 52 : 05] </a:t>
            </a:r>
            <a:r>
              <a:rPr lang="en-US" altLang="ja-JP" sz="2400" dirty="0" err="1"/>
              <a:t>DeveloperX</a:t>
            </a:r>
            <a:r>
              <a:rPr lang="en-US" altLang="ja-JP" sz="2400" dirty="0"/>
              <a:t> commit r16</a:t>
            </a:r>
            <a:endParaRPr lang="ja-JP" altLang="en-US" sz="2400" dirty="0"/>
          </a:p>
        </p:txBody>
      </p:sp>
      <p:sp>
        <p:nvSpPr>
          <p:cNvPr id="3" name="日付プレースホルダー 2"/>
          <p:cNvSpPr>
            <a:spLocks noGrp="1"/>
          </p:cNvSpPr>
          <p:nvPr>
            <p:ph type="dt" sz="half" idx="10"/>
          </p:nvPr>
        </p:nvSpPr>
        <p:spPr/>
        <p:txBody>
          <a:bodyPr/>
          <a:lstStyle/>
          <a:p>
            <a:r>
              <a:rPr kumimoji="1" lang="en-US" altLang="ja-JP" smtClean="0"/>
              <a:t>2012/7/28</a:t>
            </a:r>
            <a:endParaRPr kumimoji="1" lang="ja-JP" altLang="en-US"/>
          </a:p>
        </p:txBody>
      </p:sp>
      <p:sp>
        <p:nvSpPr>
          <p:cNvPr id="5" name="スライド番号プレースホルダー 4"/>
          <p:cNvSpPr>
            <a:spLocks noGrp="1"/>
          </p:cNvSpPr>
          <p:nvPr>
            <p:ph type="sldNum" sz="quarter" idx="11"/>
          </p:nvPr>
        </p:nvSpPr>
        <p:spPr/>
        <p:txBody>
          <a:bodyPr/>
          <a:lstStyle/>
          <a:p>
            <a:fld id="{399FE86E-60BA-491B-8C0C-D47F119F50EE}" type="slidenum">
              <a:rPr kumimoji="1" lang="ja-JP" altLang="en-US" smtClean="0"/>
              <a:t>21</a:t>
            </a:fld>
            <a:endParaRPr kumimoji="1" lang="ja-JP" altLang="en-US"/>
          </a:p>
        </p:txBody>
      </p:sp>
      <p:sp>
        <p:nvSpPr>
          <p:cNvPr id="6" name="フッター プレースホルダー 5"/>
          <p:cNvSpPr>
            <a:spLocks noGrp="1"/>
          </p:cNvSpPr>
          <p:nvPr>
            <p:ph type="ftr" sz="quarter" idx="12"/>
          </p:nvPr>
        </p:nvSpPr>
        <p:spPr/>
        <p:txBody>
          <a:bodyPr/>
          <a:lstStyle/>
          <a:p>
            <a:r>
              <a:rPr kumimoji="1" lang="en-US" altLang="ja-JP" smtClean="0"/>
              <a:t>SIGSS/SIGKBSE</a:t>
            </a:r>
            <a:endParaRPr kumimoji="1" lang="ja-JP" altLang="en-US"/>
          </a:p>
        </p:txBody>
      </p:sp>
      <p:sp>
        <p:nvSpPr>
          <p:cNvPr id="7" name="正方形/長方形 6"/>
          <p:cNvSpPr/>
          <p:nvPr/>
        </p:nvSpPr>
        <p:spPr>
          <a:xfrm>
            <a:off x="467544" y="2369265"/>
            <a:ext cx="6336704" cy="387856"/>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817479" y="3110984"/>
            <a:ext cx="4818948" cy="830997"/>
          </a:xfrm>
          <a:prstGeom prst="rect">
            <a:avLst/>
          </a:prstGeom>
          <a:solidFill>
            <a:srgbClr val="FFC000"/>
          </a:solidFill>
        </p:spPr>
        <p:txBody>
          <a:bodyPr wrap="none" rtlCol="0">
            <a:spAutoFit/>
          </a:bodyPr>
          <a:lstStyle/>
          <a:p>
            <a:r>
              <a:rPr lang="ja-JP" altLang="en-US" sz="2400" dirty="0"/>
              <a:t>成果物</a:t>
            </a:r>
            <a:r>
              <a:rPr lang="ja-JP" altLang="en-US" sz="2400" dirty="0" smtClean="0"/>
              <a:t>は</a:t>
            </a:r>
            <a:r>
              <a:rPr lang="en-US" altLang="ja-JP" sz="2400" dirty="0" smtClean="0"/>
              <a:t>13:52</a:t>
            </a:r>
            <a:r>
              <a:rPr lang="ja-JP" altLang="en-US" sz="2400" dirty="0" smtClean="0"/>
              <a:t>にコミットされている</a:t>
            </a:r>
            <a:endParaRPr lang="en-US" altLang="ja-JP" sz="2400" dirty="0" smtClean="0"/>
          </a:p>
          <a:p>
            <a:r>
              <a:rPr lang="ja-JP" altLang="en-US" sz="2400" dirty="0" smtClean="0"/>
              <a:t>⇒終了したのは</a:t>
            </a:r>
            <a:r>
              <a:rPr lang="en-US" altLang="ja-JP" sz="2400" dirty="0" smtClean="0"/>
              <a:t>13:52</a:t>
            </a:r>
            <a:r>
              <a:rPr lang="ja-JP" altLang="en-US" sz="2400" dirty="0" smtClean="0"/>
              <a:t>の可能性がある</a:t>
            </a:r>
            <a:endParaRPr kumimoji="1" lang="ja-JP" altLang="en-US" sz="2400" dirty="0"/>
          </a:p>
        </p:txBody>
      </p:sp>
    </p:spTree>
    <p:extLst>
      <p:ext uri="{BB962C8B-B14F-4D97-AF65-F5344CB8AC3E}">
        <p14:creationId xmlns:p14="http://schemas.microsoft.com/office/powerpoint/2010/main" val="707823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classAreview.txt </a:t>
            </a:r>
            <a:r>
              <a:rPr lang="ja-JP" altLang="en-US" dirty="0"/>
              <a:t>のファイル操作ログ</a:t>
            </a:r>
            <a:endParaRPr kumimoji="1" lang="ja-JP" altLang="en-US" dirty="0"/>
          </a:p>
        </p:txBody>
      </p:sp>
      <p:sp>
        <p:nvSpPr>
          <p:cNvPr id="5" name="正方形/長方形 4"/>
          <p:cNvSpPr/>
          <p:nvPr/>
        </p:nvSpPr>
        <p:spPr>
          <a:xfrm>
            <a:off x="539552" y="1599982"/>
            <a:ext cx="8280920" cy="1200329"/>
          </a:xfrm>
          <a:prstGeom prst="rect">
            <a:avLst/>
          </a:prstGeom>
        </p:spPr>
        <p:txBody>
          <a:bodyPr wrap="square">
            <a:spAutoFit/>
          </a:bodyPr>
          <a:lstStyle/>
          <a:p>
            <a:r>
              <a:rPr lang="ja-JP" altLang="en-US" sz="2400" dirty="0"/>
              <a:t>バージョン</a:t>
            </a:r>
            <a:r>
              <a:rPr lang="en-US" altLang="ja-JP" sz="2400" dirty="0"/>
              <a:t>1 </a:t>
            </a:r>
            <a:r>
              <a:rPr lang="en-US" altLang="ja-JP" sz="2400" dirty="0" err="1"/>
              <a:t>DeveloperX</a:t>
            </a:r>
            <a:r>
              <a:rPr lang="en-US" altLang="ja-JP" sz="2400" dirty="0"/>
              <a:t> </a:t>
            </a:r>
            <a:r>
              <a:rPr lang="ja-JP" altLang="en-US" sz="2400" dirty="0"/>
              <a:t>による</a:t>
            </a:r>
            <a:r>
              <a:rPr lang="en-US" altLang="ja-JP" sz="2400" dirty="0"/>
              <a:t>Added 2012/7/6 13:40 0 bytes</a:t>
            </a:r>
          </a:p>
          <a:p>
            <a:r>
              <a:rPr lang="ja-JP" altLang="en-US" sz="2400" dirty="0"/>
              <a:t>バージョン</a:t>
            </a:r>
            <a:r>
              <a:rPr lang="en-US" altLang="ja-JP" sz="2400" dirty="0"/>
              <a:t>2 </a:t>
            </a:r>
            <a:r>
              <a:rPr lang="en-US" altLang="ja-JP" sz="2400" dirty="0" err="1"/>
              <a:t>DeveloperX</a:t>
            </a:r>
            <a:r>
              <a:rPr lang="en-US" altLang="ja-JP" sz="2400" dirty="0"/>
              <a:t> </a:t>
            </a:r>
            <a:r>
              <a:rPr lang="ja-JP" altLang="en-US" sz="2400" dirty="0"/>
              <a:t>による</a:t>
            </a:r>
            <a:r>
              <a:rPr lang="en-US" altLang="ja-JP" sz="2400" dirty="0"/>
              <a:t>Edited 2012/7/6 13:50 27 bytes</a:t>
            </a:r>
          </a:p>
          <a:p>
            <a:r>
              <a:rPr lang="ja-JP" altLang="en-US" sz="2400" dirty="0"/>
              <a:t>バージョン</a:t>
            </a:r>
            <a:r>
              <a:rPr lang="en-US" altLang="ja-JP" sz="2400" dirty="0"/>
              <a:t>3 </a:t>
            </a:r>
            <a:r>
              <a:rPr lang="en-US" altLang="ja-JP" sz="2400" dirty="0" err="1"/>
              <a:t>DeveloperX</a:t>
            </a:r>
            <a:r>
              <a:rPr lang="en-US" altLang="ja-JP" sz="2400" dirty="0"/>
              <a:t> </a:t>
            </a:r>
            <a:r>
              <a:rPr lang="ja-JP" altLang="en-US" sz="2400" dirty="0"/>
              <a:t>による</a:t>
            </a:r>
            <a:r>
              <a:rPr lang="en-US" altLang="ja-JP" sz="2400" dirty="0"/>
              <a:t>Edited 2012/7/6 13:51 79 bytes</a:t>
            </a:r>
            <a:endParaRPr lang="ja-JP" altLang="en-US" sz="2400" dirty="0"/>
          </a:p>
        </p:txBody>
      </p:sp>
      <p:sp>
        <p:nvSpPr>
          <p:cNvPr id="3" name="日付プレースホルダー 2"/>
          <p:cNvSpPr>
            <a:spLocks noGrp="1"/>
          </p:cNvSpPr>
          <p:nvPr>
            <p:ph type="dt" sz="half" idx="10"/>
          </p:nvPr>
        </p:nvSpPr>
        <p:spPr/>
        <p:txBody>
          <a:bodyPr/>
          <a:lstStyle/>
          <a:p>
            <a:r>
              <a:rPr kumimoji="1" lang="en-US" altLang="ja-JP" smtClean="0"/>
              <a:t>2012/7/28</a:t>
            </a:r>
            <a:endParaRPr kumimoji="1" lang="ja-JP" altLang="en-US"/>
          </a:p>
        </p:txBody>
      </p:sp>
      <p:sp>
        <p:nvSpPr>
          <p:cNvPr id="4" name="スライド番号プレースホルダー 3"/>
          <p:cNvSpPr>
            <a:spLocks noGrp="1"/>
          </p:cNvSpPr>
          <p:nvPr>
            <p:ph type="sldNum" sz="quarter" idx="11"/>
          </p:nvPr>
        </p:nvSpPr>
        <p:spPr/>
        <p:txBody>
          <a:bodyPr/>
          <a:lstStyle/>
          <a:p>
            <a:fld id="{399FE86E-60BA-491B-8C0C-D47F119F50EE}" type="slidenum">
              <a:rPr kumimoji="1" lang="ja-JP" altLang="en-US" smtClean="0"/>
              <a:t>22</a:t>
            </a:fld>
            <a:endParaRPr kumimoji="1" lang="ja-JP" altLang="en-US"/>
          </a:p>
        </p:txBody>
      </p:sp>
      <p:sp>
        <p:nvSpPr>
          <p:cNvPr id="6" name="フッター プレースホルダー 5"/>
          <p:cNvSpPr>
            <a:spLocks noGrp="1"/>
          </p:cNvSpPr>
          <p:nvPr>
            <p:ph type="ftr" sz="quarter" idx="12"/>
          </p:nvPr>
        </p:nvSpPr>
        <p:spPr/>
        <p:txBody>
          <a:bodyPr/>
          <a:lstStyle/>
          <a:p>
            <a:r>
              <a:rPr kumimoji="1" lang="en-US" altLang="ja-JP" smtClean="0"/>
              <a:t>SIGSS/SIGKBSE</a:t>
            </a:r>
            <a:endParaRPr kumimoji="1" lang="ja-JP" altLang="en-US"/>
          </a:p>
        </p:txBody>
      </p:sp>
      <p:sp>
        <p:nvSpPr>
          <p:cNvPr id="7" name="正方形/長方形 6"/>
          <p:cNvSpPr/>
          <p:nvPr/>
        </p:nvSpPr>
        <p:spPr>
          <a:xfrm>
            <a:off x="539552" y="1628934"/>
            <a:ext cx="7632848" cy="432048"/>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p:cNvSpPr/>
          <p:nvPr/>
        </p:nvSpPr>
        <p:spPr>
          <a:xfrm>
            <a:off x="573480" y="2368263"/>
            <a:ext cx="7632848" cy="432048"/>
          </a:xfrm>
          <a:prstGeom prst="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1186038" y="3228836"/>
            <a:ext cx="5690218" cy="830997"/>
          </a:xfrm>
          <a:prstGeom prst="rect">
            <a:avLst/>
          </a:prstGeom>
          <a:solidFill>
            <a:srgbClr val="FFC000"/>
          </a:solidFill>
        </p:spPr>
        <p:txBody>
          <a:bodyPr wrap="square" rtlCol="0">
            <a:spAutoFit/>
          </a:bodyPr>
          <a:lstStyle/>
          <a:p>
            <a:r>
              <a:rPr lang="ja-JP" altLang="en-US" sz="2400" dirty="0"/>
              <a:t>ファイル</a:t>
            </a:r>
            <a:r>
              <a:rPr lang="ja-JP" altLang="en-US" sz="2400" dirty="0" smtClean="0"/>
              <a:t>は</a:t>
            </a:r>
            <a:r>
              <a:rPr lang="en-US" altLang="ja-JP" sz="2400" dirty="0" smtClean="0"/>
              <a:t>13:40</a:t>
            </a:r>
            <a:r>
              <a:rPr lang="ja-JP" altLang="en-US" sz="2400" dirty="0" smtClean="0"/>
              <a:t>に作成されている</a:t>
            </a:r>
            <a:endParaRPr lang="en-US" altLang="ja-JP" sz="2400" dirty="0" smtClean="0"/>
          </a:p>
          <a:p>
            <a:r>
              <a:rPr lang="ja-JP" altLang="en-US" sz="2400" dirty="0" smtClean="0"/>
              <a:t>⇒着手されたのは</a:t>
            </a:r>
            <a:r>
              <a:rPr lang="en-US" altLang="ja-JP" sz="2400" dirty="0" smtClean="0"/>
              <a:t>13:40</a:t>
            </a:r>
            <a:r>
              <a:rPr lang="ja-JP" altLang="en-US" sz="2400" dirty="0" smtClean="0"/>
              <a:t>の可能性がある</a:t>
            </a:r>
            <a:endParaRPr kumimoji="1" lang="ja-JP" altLang="en-US" sz="2400" dirty="0"/>
          </a:p>
        </p:txBody>
      </p:sp>
      <p:sp>
        <p:nvSpPr>
          <p:cNvPr id="10" name="テキスト ボックス 9"/>
          <p:cNvSpPr txBox="1"/>
          <p:nvPr/>
        </p:nvSpPr>
        <p:spPr>
          <a:xfrm>
            <a:off x="1186036" y="4626838"/>
            <a:ext cx="5834236" cy="830997"/>
          </a:xfrm>
          <a:prstGeom prst="rect">
            <a:avLst/>
          </a:prstGeom>
          <a:solidFill>
            <a:srgbClr val="00B0F0"/>
          </a:solidFill>
        </p:spPr>
        <p:txBody>
          <a:bodyPr wrap="square" rtlCol="0">
            <a:spAutoFit/>
          </a:bodyPr>
          <a:lstStyle/>
          <a:p>
            <a:r>
              <a:rPr kumimoji="1" lang="ja-JP" altLang="en-US" sz="2400" dirty="0" smtClean="0"/>
              <a:t>最後に編集されたのは</a:t>
            </a:r>
            <a:r>
              <a:rPr kumimoji="1" lang="en-US" altLang="ja-JP" sz="2400" dirty="0" smtClean="0"/>
              <a:t>13:51</a:t>
            </a:r>
          </a:p>
          <a:p>
            <a:r>
              <a:rPr lang="ja-JP" altLang="en-US" sz="2400" dirty="0" smtClean="0"/>
              <a:t>⇒コミットされた</a:t>
            </a:r>
            <a:r>
              <a:rPr lang="en-US" altLang="ja-JP" sz="2400" dirty="0" smtClean="0"/>
              <a:t>13:52</a:t>
            </a:r>
            <a:r>
              <a:rPr lang="ja-JP" altLang="en-US" sz="2400" dirty="0" smtClean="0"/>
              <a:t>が終了時刻の可能性大</a:t>
            </a:r>
            <a:endParaRPr kumimoji="1" lang="ja-JP" altLang="en-US" sz="2400" dirty="0"/>
          </a:p>
        </p:txBody>
      </p:sp>
    </p:spTree>
    <p:extLst>
      <p:ext uri="{BB962C8B-B14F-4D97-AF65-F5344CB8AC3E}">
        <p14:creationId xmlns:p14="http://schemas.microsoft.com/office/powerpoint/2010/main" val="4165207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被験者</a:t>
            </a:r>
            <a:r>
              <a:rPr lang="en-US" altLang="ja-JP" dirty="0" smtClean="0"/>
              <a:t>X</a:t>
            </a:r>
            <a:r>
              <a:rPr lang="ja-JP" altLang="en-US" dirty="0" smtClean="0"/>
              <a:t>のアプリケーション操作ログ</a:t>
            </a:r>
            <a:endParaRPr kumimoji="1" lang="ja-JP" altLang="en-US" dirty="0"/>
          </a:p>
        </p:txBody>
      </p:sp>
      <p:sp>
        <p:nvSpPr>
          <p:cNvPr id="4" name="正方形/長方形 3"/>
          <p:cNvSpPr/>
          <p:nvPr/>
        </p:nvSpPr>
        <p:spPr>
          <a:xfrm>
            <a:off x="539552" y="1430705"/>
            <a:ext cx="8064896" cy="3416320"/>
          </a:xfrm>
          <a:prstGeom prst="rect">
            <a:avLst/>
          </a:prstGeom>
        </p:spPr>
        <p:txBody>
          <a:bodyPr wrap="square">
            <a:spAutoFit/>
          </a:bodyPr>
          <a:lstStyle/>
          <a:p>
            <a:r>
              <a:rPr lang="ja-JP" altLang="en-US" sz="2400" dirty="0"/>
              <a:t>新規</a:t>
            </a:r>
            <a:r>
              <a:rPr lang="ja-JP" altLang="en-US" sz="2400" dirty="0" smtClean="0"/>
              <a:t>ファイル </a:t>
            </a:r>
            <a:r>
              <a:rPr lang="en-US" altLang="ja-JP" sz="2400" dirty="0" smtClean="0"/>
              <a:t>2012/7/6 </a:t>
            </a:r>
            <a:r>
              <a:rPr lang="en-US" altLang="ja-JP" sz="2400" dirty="0"/>
              <a:t>13:40 2012/7/6 13:40 0:00:08 eclipse</a:t>
            </a:r>
          </a:p>
          <a:p>
            <a:r>
              <a:rPr lang="en-US" altLang="ja-JP" sz="2400" dirty="0"/>
              <a:t>classAreview.txt 2012/7/6 13:40 2012/7/6 13:41 0:01:23 eclipse</a:t>
            </a:r>
          </a:p>
          <a:p>
            <a:r>
              <a:rPr lang="pt-BR" altLang="ja-JP" sz="2400" dirty="0"/>
              <a:t>classA.java 2012/7/6 13:41 2012/7/6 13:42 0:01:11 eclipse</a:t>
            </a:r>
          </a:p>
          <a:p>
            <a:r>
              <a:rPr lang="en-US" altLang="ja-JP" sz="2400" dirty="0"/>
              <a:t>classAreview.txt 2012/7/6 13:42 2012/7/6 13:45 0:02:37 eclipse</a:t>
            </a:r>
          </a:p>
          <a:p>
            <a:r>
              <a:rPr lang="ja-JP" altLang="en-US" sz="2400" dirty="0"/>
              <a:t>：（省略）</a:t>
            </a:r>
          </a:p>
          <a:p>
            <a:r>
              <a:rPr lang="pt-BR" altLang="ja-JP" sz="2400" dirty="0"/>
              <a:t>classA.java 2012/7/6 13:51 2012/7/6 13:51 0:00:06 eclipse</a:t>
            </a:r>
          </a:p>
          <a:p>
            <a:r>
              <a:rPr lang="en-US" altLang="ja-JP" sz="2400" dirty="0"/>
              <a:t>classAreview.txt 2012/7/6 13:51 2012/7/6 13:51 0:00:31 eclipse</a:t>
            </a:r>
          </a:p>
          <a:p>
            <a:r>
              <a:rPr lang="ja-JP" altLang="en-US" sz="2400" dirty="0" smtClean="0"/>
              <a:t>コミット </a:t>
            </a:r>
            <a:r>
              <a:rPr lang="en-US" altLang="ja-JP" sz="2400" dirty="0" smtClean="0"/>
              <a:t>2012/7/6 </a:t>
            </a:r>
            <a:r>
              <a:rPr lang="en-US" altLang="ja-JP" sz="2400" dirty="0"/>
              <a:t>13:51 2012/7/6 13:52 0:00:14 eclipse</a:t>
            </a:r>
          </a:p>
          <a:p>
            <a:r>
              <a:rPr lang="en-US" altLang="ja-JP" sz="2400" dirty="0"/>
              <a:t>classAreview.txt 2012/7/6 13:52 2012/7/6 13:52 0:00:28 eclipse</a:t>
            </a:r>
            <a:endParaRPr lang="ja-JP" altLang="en-US" sz="2400" dirty="0"/>
          </a:p>
        </p:txBody>
      </p:sp>
      <p:sp>
        <p:nvSpPr>
          <p:cNvPr id="3" name="日付プレースホルダー 2"/>
          <p:cNvSpPr>
            <a:spLocks noGrp="1"/>
          </p:cNvSpPr>
          <p:nvPr>
            <p:ph type="dt" sz="half" idx="10"/>
          </p:nvPr>
        </p:nvSpPr>
        <p:spPr/>
        <p:txBody>
          <a:bodyPr/>
          <a:lstStyle/>
          <a:p>
            <a:r>
              <a:rPr kumimoji="1" lang="en-US" altLang="ja-JP" smtClean="0"/>
              <a:t>2012/7/28</a:t>
            </a:r>
            <a:endParaRPr kumimoji="1" lang="ja-JP" altLang="en-US"/>
          </a:p>
        </p:txBody>
      </p:sp>
      <p:sp>
        <p:nvSpPr>
          <p:cNvPr id="5" name="スライド番号プレースホルダー 4"/>
          <p:cNvSpPr>
            <a:spLocks noGrp="1"/>
          </p:cNvSpPr>
          <p:nvPr>
            <p:ph type="sldNum" sz="quarter" idx="11"/>
          </p:nvPr>
        </p:nvSpPr>
        <p:spPr/>
        <p:txBody>
          <a:bodyPr/>
          <a:lstStyle/>
          <a:p>
            <a:fld id="{399FE86E-60BA-491B-8C0C-D47F119F50EE}" type="slidenum">
              <a:rPr kumimoji="1" lang="ja-JP" altLang="en-US" smtClean="0"/>
              <a:t>23</a:t>
            </a:fld>
            <a:endParaRPr kumimoji="1" lang="ja-JP" altLang="en-US"/>
          </a:p>
        </p:txBody>
      </p:sp>
      <p:sp>
        <p:nvSpPr>
          <p:cNvPr id="6" name="フッター プレースホルダー 5"/>
          <p:cNvSpPr>
            <a:spLocks noGrp="1"/>
          </p:cNvSpPr>
          <p:nvPr>
            <p:ph type="ftr" sz="quarter" idx="12"/>
          </p:nvPr>
        </p:nvSpPr>
        <p:spPr/>
        <p:txBody>
          <a:bodyPr/>
          <a:lstStyle/>
          <a:p>
            <a:r>
              <a:rPr kumimoji="1" lang="en-US" altLang="ja-JP" smtClean="0"/>
              <a:t>SIGSS/SIGKBSE</a:t>
            </a:r>
            <a:endParaRPr kumimoji="1" lang="ja-JP" altLang="en-US"/>
          </a:p>
        </p:txBody>
      </p:sp>
      <p:sp>
        <p:nvSpPr>
          <p:cNvPr id="7" name="正方形/長方形 6"/>
          <p:cNvSpPr/>
          <p:nvPr/>
        </p:nvSpPr>
        <p:spPr>
          <a:xfrm>
            <a:off x="559416" y="1430705"/>
            <a:ext cx="7632848" cy="432048"/>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p:cNvSpPr/>
          <p:nvPr/>
        </p:nvSpPr>
        <p:spPr>
          <a:xfrm>
            <a:off x="539552" y="4414977"/>
            <a:ext cx="7632848" cy="432048"/>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559416" y="5013176"/>
            <a:ext cx="6628738" cy="1200329"/>
          </a:xfrm>
          <a:prstGeom prst="rect">
            <a:avLst/>
          </a:prstGeom>
          <a:solidFill>
            <a:srgbClr val="FFC000"/>
          </a:solidFill>
        </p:spPr>
        <p:txBody>
          <a:bodyPr wrap="none" rtlCol="0">
            <a:spAutoFit/>
          </a:bodyPr>
          <a:lstStyle/>
          <a:p>
            <a:r>
              <a:rPr kumimoji="1" lang="en-US" altLang="ja-JP" sz="2400" dirty="0" smtClean="0"/>
              <a:t>eclipse</a:t>
            </a:r>
            <a:r>
              <a:rPr lang="ja-JP" altLang="en-US" sz="2400" dirty="0"/>
              <a:t>により</a:t>
            </a:r>
            <a:r>
              <a:rPr lang="ja-JP" altLang="en-US" sz="2400" dirty="0" smtClean="0"/>
              <a:t>，</a:t>
            </a:r>
            <a:r>
              <a:rPr lang="en-US" altLang="ja-JP" sz="2400" dirty="0" smtClean="0"/>
              <a:t>13:40</a:t>
            </a:r>
            <a:r>
              <a:rPr lang="ja-JP" altLang="en-US" sz="2400" dirty="0" smtClean="0"/>
              <a:t>にファイルが作成され，</a:t>
            </a:r>
            <a:endParaRPr lang="en-US" altLang="ja-JP" sz="2400" dirty="0" smtClean="0"/>
          </a:p>
          <a:p>
            <a:r>
              <a:rPr lang="en-US" altLang="ja-JP" sz="2400" dirty="0" smtClean="0"/>
              <a:t>13:52</a:t>
            </a:r>
            <a:r>
              <a:rPr lang="ja-JP" altLang="en-US" sz="2400" dirty="0" smtClean="0"/>
              <a:t>に</a:t>
            </a:r>
            <a:r>
              <a:rPr lang="en-US" altLang="ja-JP" sz="2400" dirty="0" smtClean="0"/>
              <a:t>classAreview.txt</a:t>
            </a:r>
            <a:r>
              <a:rPr lang="ja-JP" altLang="en-US" sz="2400" dirty="0" smtClean="0"/>
              <a:t>が開かれている</a:t>
            </a:r>
            <a:endParaRPr lang="en-US" altLang="ja-JP" sz="2400" dirty="0" smtClean="0"/>
          </a:p>
          <a:p>
            <a:r>
              <a:rPr kumimoji="1" lang="ja-JP" altLang="en-US" sz="2400" dirty="0" smtClean="0"/>
              <a:t>⇒</a:t>
            </a:r>
            <a:r>
              <a:rPr kumimoji="1" lang="en-US" altLang="ja-JP" sz="2400" dirty="0" smtClean="0"/>
              <a:t>13:40</a:t>
            </a:r>
            <a:r>
              <a:rPr kumimoji="1" lang="ja-JP" altLang="en-US" sz="2400" dirty="0" smtClean="0"/>
              <a:t>に着手され，</a:t>
            </a:r>
            <a:r>
              <a:rPr kumimoji="1" lang="en-US" altLang="ja-JP" sz="2400" dirty="0" smtClean="0"/>
              <a:t>13:52</a:t>
            </a:r>
            <a:r>
              <a:rPr kumimoji="1" lang="ja-JP" altLang="en-US" sz="2400" dirty="0" smtClean="0"/>
              <a:t>まではタスクが続いている</a:t>
            </a:r>
            <a:endParaRPr kumimoji="1" lang="en-US" altLang="ja-JP" sz="2400" dirty="0" smtClean="0"/>
          </a:p>
        </p:txBody>
      </p:sp>
    </p:spTree>
    <p:extLst>
      <p:ext uri="{BB962C8B-B14F-4D97-AF65-F5344CB8AC3E}">
        <p14:creationId xmlns:p14="http://schemas.microsoft.com/office/powerpoint/2010/main" val="12592333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0"/>
                                  </p:stCondLst>
                                  <p:childTnLst>
                                    <p:set>
                                      <p:cBhvr>
                                        <p:cTn id="9" dur="1" fill="hold">
                                          <p:stCondLst>
                                            <p:cond delay="0"/>
                                          </p:stCondLst>
                                        </p:cTn>
                                        <p:tgtEl>
                                          <p:spTgt spid="8"/>
                                        </p:tgtEl>
                                        <p:attrNameLst>
                                          <p:attrName>style.visibility</p:attrName>
                                        </p:attrNameLst>
                                      </p:cBhvr>
                                      <p:to>
                                        <p:strVal val="visible"/>
                                      </p:to>
                                    </p:set>
                                  </p:childTnLst>
                                </p:cTn>
                              </p:par>
                            </p:childTnLst>
                          </p:cTn>
                        </p:par>
                        <p:par>
                          <p:cTn id="10" fill="hold">
                            <p:stCondLst>
                              <p:cond delay="0"/>
                            </p:stCondLst>
                            <p:childTnLst>
                              <p:par>
                                <p:cTn id="11" presetID="1" presetClass="entr" presetSubtype="0" fill="hold" grpId="0" nodeType="after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着手漏れ事例に対する検証</a:t>
            </a:r>
            <a:endParaRPr kumimoji="1" lang="ja-JP" altLang="en-US" dirty="0"/>
          </a:p>
        </p:txBody>
      </p:sp>
      <p:sp>
        <p:nvSpPr>
          <p:cNvPr id="4" name="日付プレースホルダー 3"/>
          <p:cNvSpPr>
            <a:spLocks noGrp="1"/>
          </p:cNvSpPr>
          <p:nvPr>
            <p:ph type="dt" sz="half" idx="10"/>
          </p:nvPr>
        </p:nvSpPr>
        <p:spPr/>
        <p:txBody>
          <a:bodyPr/>
          <a:lstStyle/>
          <a:p>
            <a:r>
              <a:rPr kumimoji="1" lang="en-US" altLang="ja-JP" smtClean="0"/>
              <a:t>2012/7/28</a:t>
            </a:r>
            <a:endParaRPr kumimoji="1" lang="ja-JP" altLang="en-US"/>
          </a:p>
        </p:txBody>
      </p:sp>
      <p:sp>
        <p:nvSpPr>
          <p:cNvPr id="5" name="スライド番号プレースホルダー 4"/>
          <p:cNvSpPr>
            <a:spLocks noGrp="1"/>
          </p:cNvSpPr>
          <p:nvPr>
            <p:ph type="sldNum" sz="quarter" idx="11"/>
          </p:nvPr>
        </p:nvSpPr>
        <p:spPr/>
        <p:txBody>
          <a:bodyPr/>
          <a:lstStyle/>
          <a:p>
            <a:fld id="{399FE86E-60BA-491B-8C0C-D47F119F50EE}" type="slidenum">
              <a:rPr kumimoji="1" lang="ja-JP" altLang="en-US" smtClean="0"/>
              <a:t>24</a:t>
            </a:fld>
            <a:endParaRPr kumimoji="1" lang="ja-JP" altLang="en-US"/>
          </a:p>
        </p:txBody>
      </p:sp>
      <p:sp>
        <p:nvSpPr>
          <p:cNvPr id="6" name="フッター プレースホルダー 5"/>
          <p:cNvSpPr>
            <a:spLocks noGrp="1"/>
          </p:cNvSpPr>
          <p:nvPr>
            <p:ph type="ftr" sz="quarter" idx="12"/>
          </p:nvPr>
        </p:nvSpPr>
        <p:spPr/>
        <p:txBody>
          <a:bodyPr/>
          <a:lstStyle/>
          <a:p>
            <a:r>
              <a:rPr kumimoji="1" lang="en-US" altLang="ja-JP" smtClean="0"/>
              <a:t>SIGSS/SIGKBSE</a:t>
            </a:r>
            <a:endParaRPr kumimoji="1" lang="ja-JP" altLang="en-US"/>
          </a:p>
        </p:txBody>
      </p:sp>
      <p:sp>
        <p:nvSpPr>
          <p:cNvPr id="7" name="テキスト ボックス 6"/>
          <p:cNvSpPr txBox="1"/>
          <p:nvPr/>
        </p:nvSpPr>
        <p:spPr>
          <a:xfrm>
            <a:off x="187776" y="2616497"/>
            <a:ext cx="1744388" cy="369332"/>
          </a:xfrm>
          <a:prstGeom prst="rect">
            <a:avLst/>
          </a:prstGeom>
          <a:noFill/>
        </p:spPr>
        <p:txBody>
          <a:bodyPr wrap="none" rtlCol="0">
            <a:spAutoFit/>
          </a:bodyPr>
          <a:lstStyle/>
          <a:p>
            <a:r>
              <a:rPr kumimoji="1" lang="ja-JP" altLang="en-US" dirty="0" smtClean="0"/>
              <a:t>チケット情報ログ</a:t>
            </a:r>
            <a:endParaRPr kumimoji="1" lang="ja-JP" altLang="en-US" dirty="0"/>
          </a:p>
        </p:txBody>
      </p:sp>
      <p:cxnSp>
        <p:nvCxnSpPr>
          <p:cNvPr id="8" name="直線矢印コネクタ 7"/>
          <p:cNvCxnSpPr/>
          <p:nvPr/>
        </p:nvCxnSpPr>
        <p:spPr>
          <a:xfrm>
            <a:off x="1733700" y="2236136"/>
            <a:ext cx="7014763"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718155" y="2051470"/>
            <a:ext cx="646331" cy="369332"/>
          </a:xfrm>
          <a:prstGeom prst="rect">
            <a:avLst/>
          </a:prstGeom>
          <a:noFill/>
        </p:spPr>
        <p:txBody>
          <a:bodyPr wrap="none" rtlCol="0">
            <a:spAutoFit/>
          </a:bodyPr>
          <a:lstStyle/>
          <a:p>
            <a:r>
              <a:rPr kumimoji="1" lang="ja-JP" altLang="en-US" dirty="0" smtClean="0"/>
              <a:t>時間</a:t>
            </a:r>
            <a:endParaRPr kumimoji="1" lang="ja-JP" altLang="en-US" dirty="0"/>
          </a:p>
        </p:txBody>
      </p:sp>
      <p:sp>
        <p:nvSpPr>
          <p:cNvPr id="10" name="テキスト ボックス 9"/>
          <p:cNvSpPr txBox="1"/>
          <p:nvPr/>
        </p:nvSpPr>
        <p:spPr>
          <a:xfrm>
            <a:off x="131113" y="3553149"/>
            <a:ext cx="1826141" cy="646331"/>
          </a:xfrm>
          <a:prstGeom prst="rect">
            <a:avLst/>
          </a:prstGeom>
          <a:noFill/>
        </p:spPr>
        <p:txBody>
          <a:bodyPr wrap="none" rtlCol="0">
            <a:spAutoFit/>
          </a:bodyPr>
          <a:lstStyle/>
          <a:p>
            <a:r>
              <a:rPr kumimoji="1" lang="ja-JP" altLang="en-US" dirty="0" smtClean="0"/>
              <a:t>版管理</a:t>
            </a:r>
            <a:endParaRPr kumimoji="1" lang="en-US" altLang="ja-JP" dirty="0" smtClean="0"/>
          </a:p>
          <a:p>
            <a:r>
              <a:rPr lang="ja-JP" altLang="en-US" dirty="0" smtClean="0"/>
              <a:t>システム操作ログ</a:t>
            </a:r>
            <a:endParaRPr kumimoji="1" lang="ja-JP" altLang="en-US" dirty="0"/>
          </a:p>
        </p:txBody>
      </p:sp>
      <p:sp>
        <p:nvSpPr>
          <p:cNvPr id="11" name="テキスト ボックス 10"/>
          <p:cNvSpPr txBox="1"/>
          <p:nvPr/>
        </p:nvSpPr>
        <p:spPr>
          <a:xfrm>
            <a:off x="200041" y="5246141"/>
            <a:ext cx="1688283" cy="923330"/>
          </a:xfrm>
          <a:prstGeom prst="rect">
            <a:avLst/>
          </a:prstGeom>
          <a:noFill/>
        </p:spPr>
        <p:txBody>
          <a:bodyPr wrap="none" rtlCol="0">
            <a:spAutoFit/>
          </a:bodyPr>
          <a:lstStyle/>
          <a:p>
            <a:r>
              <a:rPr kumimoji="1" lang="en-US" altLang="ja-JP" dirty="0" err="1" smtClean="0"/>
              <a:t>DeveloperX</a:t>
            </a:r>
            <a:r>
              <a:rPr kumimoji="1" lang="ja-JP" altLang="en-US" dirty="0" smtClean="0"/>
              <a:t>の</a:t>
            </a:r>
            <a:endParaRPr kumimoji="1" lang="en-US" altLang="ja-JP" dirty="0" smtClean="0"/>
          </a:p>
          <a:p>
            <a:r>
              <a:rPr kumimoji="1" lang="ja-JP" altLang="en-US" dirty="0" smtClean="0"/>
              <a:t>アプリケーション</a:t>
            </a:r>
            <a:endParaRPr kumimoji="1" lang="en-US" altLang="ja-JP" dirty="0" smtClean="0"/>
          </a:p>
          <a:p>
            <a:r>
              <a:rPr lang="ja-JP" altLang="en-US" dirty="0"/>
              <a:t>操作ログ</a:t>
            </a:r>
            <a:endParaRPr kumimoji="1" lang="en-US" altLang="ja-JP" dirty="0" smtClean="0"/>
          </a:p>
        </p:txBody>
      </p:sp>
      <p:sp>
        <p:nvSpPr>
          <p:cNvPr id="12" name="テキスト ボックス 11"/>
          <p:cNvSpPr txBox="1"/>
          <p:nvPr/>
        </p:nvSpPr>
        <p:spPr>
          <a:xfrm>
            <a:off x="237600" y="4346851"/>
            <a:ext cx="1689886" cy="646331"/>
          </a:xfrm>
          <a:prstGeom prst="rect">
            <a:avLst/>
          </a:prstGeom>
          <a:noFill/>
        </p:spPr>
        <p:txBody>
          <a:bodyPr wrap="none" rtlCol="0">
            <a:spAutoFit/>
          </a:bodyPr>
          <a:lstStyle/>
          <a:p>
            <a:r>
              <a:rPr kumimoji="1" lang="en-US" altLang="ja-JP" dirty="0" smtClean="0"/>
              <a:t>classAreview</a:t>
            </a:r>
            <a:r>
              <a:rPr lang="en-US" altLang="ja-JP" dirty="0" smtClean="0"/>
              <a:t>.txt</a:t>
            </a:r>
            <a:endParaRPr kumimoji="1" lang="en-US" altLang="ja-JP" dirty="0" smtClean="0"/>
          </a:p>
          <a:p>
            <a:r>
              <a:rPr kumimoji="1" lang="ja-JP" altLang="en-US" dirty="0" smtClean="0"/>
              <a:t>の</a:t>
            </a:r>
            <a:r>
              <a:rPr lang="ja-JP" altLang="en-US" dirty="0" smtClean="0"/>
              <a:t>操作ログ</a:t>
            </a:r>
            <a:endParaRPr kumimoji="1" lang="ja-JP" altLang="en-US" dirty="0"/>
          </a:p>
        </p:txBody>
      </p:sp>
      <p:sp>
        <p:nvSpPr>
          <p:cNvPr id="14" name="テキスト ボックス 13"/>
          <p:cNvSpPr txBox="1"/>
          <p:nvPr/>
        </p:nvSpPr>
        <p:spPr>
          <a:xfrm>
            <a:off x="5494694" y="4346852"/>
            <a:ext cx="704039" cy="707886"/>
          </a:xfrm>
          <a:prstGeom prst="rect">
            <a:avLst/>
          </a:prstGeom>
          <a:noFill/>
          <a:ln>
            <a:solidFill>
              <a:schemeClr val="accent4"/>
            </a:solidFill>
          </a:ln>
        </p:spPr>
        <p:txBody>
          <a:bodyPr wrap="none" rtlCol="0">
            <a:spAutoFit/>
          </a:bodyPr>
          <a:lstStyle/>
          <a:p>
            <a:r>
              <a:rPr kumimoji="1" lang="ja-JP" altLang="en-US" sz="2000" dirty="0" smtClean="0"/>
              <a:t>編集</a:t>
            </a:r>
            <a:endParaRPr kumimoji="1" lang="en-US" altLang="ja-JP" sz="2000" dirty="0" smtClean="0"/>
          </a:p>
          <a:p>
            <a:r>
              <a:rPr lang="en-US" altLang="ja-JP" sz="2000" dirty="0" smtClean="0"/>
              <a:t>13:50</a:t>
            </a:r>
            <a:endParaRPr kumimoji="1" lang="ja-JP" altLang="en-US" sz="2000" dirty="0"/>
          </a:p>
        </p:txBody>
      </p:sp>
      <p:sp>
        <p:nvSpPr>
          <p:cNvPr id="18" name="テキスト ボックス 17"/>
          <p:cNvSpPr txBox="1"/>
          <p:nvPr/>
        </p:nvSpPr>
        <p:spPr>
          <a:xfrm>
            <a:off x="6283170" y="4346852"/>
            <a:ext cx="697627" cy="707886"/>
          </a:xfrm>
          <a:prstGeom prst="rect">
            <a:avLst/>
          </a:prstGeom>
          <a:noFill/>
          <a:ln>
            <a:solidFill>
              <a:schemeClr val="accent4"/>
            </a:solidFill>
          </a:ln>
        </p:spPr>
        <p:txBody>
          <a:bodyPr wrap="none" rtlCol="0">
            <a:spAutoFit/>
          </a:bodyPr>
          <a:lstStyle/>
          <a:p>
            <a:r>
              <a:rPr kumimoji="1" lang="ja-JP" altLang="en-US" sz="2000" dirty="0" smtClean="0"/>
              <a:t>編集</a:t>
            </a:r>
            <a:endParaRPr kumimoji="1" lang="en-US" altLang="ja-JP" sz="2000" dirty="0" smtClean="0"/>
          </a:p>
          <a:p>
            <a:r>
              <a:rPr lang="en-US" altLang="ja-JP" sz="2000" dirty="0" smtClean="0"/>
              <a:t>13:51</a:t>
            </a:r>
            <a:endParaRPr kumimoji="1" lang="ja-JP" altLang="en-US" sz="2000" dirty="0"/>
          </a:p>
        </p:txBody>
      </p:sp>
      <p:sp>
        <p:nvSpPr>
          <p:cNvPr id="19" name="角丸四角形 18"/>
          <p:cNvSpPr/>
          <p:nvPr/>
        </p:nvSpPr>
        <p:spPr>
          <a:xfrm>
            <a:off x="2696705" y="5378550"/>
            <a:ext cx="4333096" cy="47981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smtClean="0">
                <a:solidFill>
                  <a:schemeClr val="tx1"/>
                </a:solidFill>
              </a:rPr>
              <a:t>Eclipse</a:t>
            </a:r>
            <a:endParaRPr kumimoji="1" lang="ja-JP" altLang="en-US" sz="2400" dirty="0">
              <a:solidFill>
                <a:schemeClr val="tx1"/>
              </a:solidFill>
            </a:endParaRPr>
          </a:p>
        </p:txBody>
      </p:sp>
      <p:sp>
        <p:nvSpPr>
          <p:cNvPr id="22" name="テキスト ボックス 21"/>
          <p:cNvSpPr txBox="1"/>
          <p:nvPr/>
        </p:nvSpPr>
        <p:spPr>
          <a:xfrm>
            <a:off x="6563167" y="3553148"/>
            <a:ext cx="933269" cy="707886"/>
          </a:xfrm>
          <a:prstGeom prst="rect">
            <a:avLst/>
          </a:prstGeom>
          <a:noFill/>
          <a:ln>
            <a:solidFill>
              <a:schemeClr val="accent4"/>
            </a:solidFill>
          </a:ln>
        </p:spPr>
        <p:txBody>
          <a:bodyPr wrap="none" rtlCol="0">
            <a:spAutoFit/>
          </a:bodyPr>
          <a:lstStyle/>
          <a:p>
            <a:r>
              <a:rPr kumimoji="1" lang="ja-JP" altLang="en-US" sz="2000" dirty="0" smtClean="0"/>
              <a:t>コミット</a:t>
            </a:r>
            <a:endParaRPr kumimoji="1" lang="en-US" altLang="ja-JP" sz="2000" dirty="0" smtClean="0"/>
          </a:p>
          <a:p>
            <a:r>
              <a:rPr lang="en-US" altLang="ja-JP" sz="2000" dirty="0" smtClean="0"/>
              <a:t>13:52</a:t>
            </a:r>
            <a:endParaRPr kumimoji="1" lang="ja-JP" altLang="en-US" sz="2000" dirty="0"/>
          </a:p>
        </p:txBody>
      </p:sp>
      <p:sp>
        <p:nvSpPr>
          <p:cNvPr id="23" name="正方形/長方形 22"/>
          <p:cNvSpPr/>
          <p:nvPr/>
        </p:nvSpPr>
        <p:spPr>
          <a:xfrm>
            <a:off x="237600" y="1296348"/>
            <a:ext cx="7897505" cy="386415"/>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タスク：</a:t>
            </a:r>
            <a:r>
              <a:rPr lang="en-US" altLang="ja-JP" dirty="0" err="1" smtClean="0">
                <a:solidFill>
                  <a:schemeClr val="tx1"/>
                </a:solidFill>
              </a:rPr>
              <a:t>classA</a:t>
            </a:r>
            <a:r>
              <a:rPr lang="ja-JP" altLang="en-US" dirty="0" smtClean="0">
                <a:solidFill>
                  <a:schemeClr val="tx1"/>
                </a:solidFill>
              </a:rPr>
              <a:t>のコードレビュー　成果物：</a:t>
            </a:r>
            <a:r>
              <a:rPr lang="en-US" altLang="ja-JP" dirty="0" smtClean="0">
                <a:solidFill>
                  <a:schemeClr val="tx1"/>
                </a:solidFill>
              </a:rPr>
              <a:t>classAreview.txt </a:t>
            </a:r>
            <a:r>
              <a:rPr lang="ja-JP" altLang="en-US" dirty="0" smtClean="0">
                <a:solidFill>
                  <a:schemeClr val="tx1"/>
                </a:solidFill>
              </a:rPr>
              <a:t>担当者：</a:t>
            </a:r>
            <a:r>
              <a:rPr lang="en-US" altLang="ja-JP" dirty="0" err="1" smtClean="0">
                <a:solidFill>
                  <a:schemeClr val="tx1"/>
                </a:solidFill>
              </a:rPr>
              <a:t>DeveloperX</a:t>
            </a:r>
            <a:r>
              <a:rPr lang="ja-JP" altLang="en-US" dirty="0" smtClean="0">
                <a:solidFill>
                  <a:schemeClr val="tx1"/>
                </a:solidFill>
              </a:rPr>
              <a:t>　</a:t>
            </a:r>
            <a:endParaRPr kumimoji="1" lang="ja-JP" altLang="en-US" dirty="0">
              <a:solidFill>
                <a:schemeClr val="tx1"/>
              </a:solidFill>
            </a:endParaRPr>
          </a:p>
        </p:txBody>
      </p:sp>
      <p:sp>
        <p:nvSpPr>
          <p:cNvPr id="25" name="テキスト ボックス 24"/>
          <p:cNvSpPr txBox="1"/>
          <p:nvPr/>
        </p:nvSpPr>
        <p:spPr>
          <a:xfrm>
            <a:off x="7596336" y="2248189"/>
            <a:ext cx="1077539" cy="707886"/>
          </a:xfrm>
          <a:prstGeom prst="rect">
            <a:avLst/>
          </a:prstGeom>
          <a:noFill/>
          <a:ln>
            <a:solidFill>
              <a:schemeClr val="accent4"/>
            </a:solidFill>
          </a:ln>
        </p:spPr>
        <p:txBody>
          <a:bodyPr wrap="none" rtlCol="0">
            <a:spAutoFit/>
          </a:bodyPr>
          <a:lstStyle/>
          <a:p>
            <a:r>
              <a:rPr lang="ja-JP" altLang="en-US" sz="2000" dirty="0" smtClean="0"/>
              <a:t>着手</a:t>
            </a:r>
            <a:r>
              <a:rPr lang="en-US" altLang="ja-JP" sz="2000" dirty="0"/>
              <a:t> </a:t>
            </a:r>
            <a:endParaRPr lang="en-US" altLang="ja-JP" sz="2000" dirty="0" smtClean="0"/>
          </a:p>
          <a:p>
            <a:r>
              <a:rPr kumimoji="1" lang="en-US" altLang="ja-JP" sz="2000" dirty="0" smtClean="0"/>
              <a:t>14:00:04</a:t>
            </a:r>
          </a:p>
        </p:txBody>
      </p:sp>
      <p:sp>
        <p:nvSpPr>
          <p:cNvPr id="26" name="テキスト ボックス 25"/>
          <p:cNvSpPr txBox="1"/>
          <p:nvPr/>
        </p:nvSpPr>
        <p:spPr>
          <a:xfrm>
            <a:off x="2386598" y="5879365"/>
            <a:ext cx="710451" cy="400110"/>
          </a:xfrm>
          <a:prstGeom prst="rect">
            <a:avLst/>
          </a:prstGeom>
          <a:noFill/>
        </p:spPr>
        <p:txBody>
          <a:bodyPr wrap="none" rtlCol="0">
            <a:spAutoFit/>
          </a:bodyPr>
          <a:lstStyle/>
          <a:p>
            <a:r>
              <a:rPr kumimoji="1" lang="en-US" altLang="ja-JP" sz="2000" dirty="0" smtClean="0"/>
              <a:t>13:40</a:t>
            </a:r>
            <a:endParaRPr kumimoji="1" lang="ja-JP" altLang="en-US" sz="2000" dirty="0"/>
          </a:p>
        </p:txBody>
      </p:sp>
      <p:sp>
        <p:nvSpPr>
          <p:cNvPr id="35" name="テキスト ボックス 34"/>
          <p:cNvSpPr txBox="1"/>
          <p:nvPr/>
        </p:nvSpPr>
        <p:spPr>
          <a:xfrm>
            <a:off x="1957253" y="3553148"/>
            <a:ext cx="1438214" cy="707886"/>
          </a:xfrm>
          <a:prstGeom prst="rect">
            <a:avLst/>
          </a:prstGeom>
          <a:noFill/>
          <a:ln>
            <a:solidFill>
              <a:schemeClr val="accent4"/>
            </a:solidFill>
          </a:ln>
        </p:spPr>
        <p:txBody>
          <a:bodyPr wrap="none" rtlCol="0">
            <a:spAutoFit/>
          </a:bodyPr>
          <a:lstStyle/>
          <a:p>
            <a:r>
              <a:rPr lang="ja-JP" altLang="en-US" sz="2000" dirty="0"/>
              <a:t>アップデート</a:t>
            </a:r>
            <a:endParaRPr kumimoji="1" lang="en-US" altLang="ja-JP" sz="2000" dirty="0" smtClean="0"/>
          </a:p>
          <a:p>
            <a:r>
              <a:rPr lang="en-US" altLang="ja-JP" sz="2000" dirty="0" smtClean="0"/>
              <a:t>13:38</a:t>
            </a:r>
            <a:endParaRPr kumimoji="1" lang="ja-JP" altLang="en-US" sz="2000" dirty="0"/>
          </a:p>
        </p:txBody>
      </p:sp>
      <p:sp>
        <p:nvSpPr>
          <p:cNvPr id="38" name="テキスト ボックス 37"/>
          <p:cNvSpPr txBox="1"/>
          <p:nvPr/>
        </p:nvSpPr>
        <p:spPr>
          <a:xfrm>
            <a:off x="5127607" y="3555665"/>
            <a:ext cx="1438214" cy="707886"/>
          </a:xfrm>
          <a:prstGeom prst="rect">
            <a:avLst/>
          </a:prstGeom>
          <a:noFill/>
          <a:ln>
            <a:solidFill>
              <a:schemeClr val="accent4"/>
            </a:solidFill>
          </a:ln>
        </p:spPr>
        <p:txBody>
          <a:bodyPr wrap="none" rtlCol="0">
            <a:spAutoFit/>
          </a:bodyPr>
          <a:lstStyle/>
          <a:p>
            <a:r>
              <a:rPr lang="ja-JP" altLang="en-US" sz="2000" dirty="0" smtClean="0"/>
              <a:t>アップデート</a:t>
            </a:r>
            <a:endParaRPr lang="en-US" altLang="ja-JP" sz="2000" dirty="0" smtClean="0"/>
          </a:p>
          <a:p>
            <a:pPr algn="ctr"/>
            <a:r>
              <a:rPr lang="en-US" altLang="ja-JP" sz="2000" dirty="0" smtClean="0"/>
              <a:t>13:50</a:t>
            </a:r>
            <a:endParaRPr kumimoji="1" lang="ja-JP" altLang="en-US" sz="2000" dirty="0"/>
          </a:p>
        </p:txBody>
      </p:sp>
      <p:sp>
        <p:nvSpPr>
          <p:cNvPr id="52" name="四角形吹き出し 51"/>
          <p:cNvSpPr/>
          <p:nvPr/>
        </p:nvSpPr>
        <p:spPr>
          <a:xfrm>
            <a:off x="1989202" y="1719598"/>
            <a:ext cx="2006734" cy="331872"/>
          </a:xfrm>
          <a:prstGeom prst="wedgeRectCallout">
            <a:avLst>
              <a:gd name="adj1" fmla="val -12802"/>
              <a:gd name="adj2" fmla="val 99237"/>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着手時刻：</a:t>
            </a:r>
            <a:r>
              <a:rPr kumimoji="1" lang="en-US" altLang="ja-JP" sz="2000" dirty="0" smtClean="0">
                <a:solidFill>
                  <a:schemeClr val="tx1"/>
                </a:solidFill>
              </a:rPr>
              <a:t>13:40</a:t>
            </a:r>
            <a:endParaRPr kumimoji="1" lang="ja-JP" altLang="en-US" sz="2000" dirty="0">
              <a:solidFill>
                <a:schemeClr val="tx1"/>
              </a:solidFill>
            </a:endParaRPr>
          </a:p>
        </p:txBody>
      </p:sp>
      <p:sp>
        <p:nvSpPr>
          <p:cNvPr id="16" name="テキスト ボックス 15"/>
          <p:cNvSpPr txBox="1"/>
          <p:nvPr/>
        </p:nvSpPr>
        <p:spPr>
          <a:xfrm>
            <a:off x="2340143" y="4346852"/>
            <a:ext cx="710451" cy="707886"/>
          </a:xfrm>
          <a:prstGeom prst="rect">
            <a:avLst/>
          </a:prstGeom>
          <a:solidFill>
            <a:schemeClr val="bg1"/>
          </a:solidFill>
          <a:ln>
            <a:solidFill>
              <a:schemeClr val="accent4"/>
            </a:solidFill>
          </a:ln>
        </p:spPr>
        <p:txBody>
          <a:bodyPr wrap="none" rtlCol="0">
            <a:spAutoFit/>
          </a:bodyPr>
          <a:lstStyle/>
          <a:p>
            <a:r>
              <a:rPr kumimoji="1" lang="ja-JP" altLang="en-US" sz="2000" dirty="0" smtClean="0"/>
              <a:t>作成</a:t>
            </a:r>
            <a:endParaRPr kumimoji="1" lang="en-US" altLang="ja-JP" sz="2000" dirty="0" smtClean="0"/>
          </a:p>
          <a:p>
            <a:r>
              <a:rPr lang="en-US" altLang="ja-JP" sz="2000" dirty="0" smtClean="0"/>
              <a:t>13:40</a:t>
            </a:r>
            <a:endParaRPr kumimoji="1" lang="ja-JP" altLang="en-US" sz="2000" dirty="0"/>
          </a:p>
        </p:txBody>
      </p:sp>
      <p:sp>
        <p:nvSpPr>
          <p:cNvPr id="3" name="正方形/長方形 2"/>
          <p:cNvSpPr/>
          <p:nvPr/>
        </p:nvSpPr>
        <p:spPr>
          <a:xfrm>
            <a:off x="7738698" y="2985829"/>
            <a:ext cx="1080745" cy="707886"/>
          </a:xfrm>
          <a:prstGeom prst="rect">
            <a:avLst/>
          </a:prstGeom>
          <a:ln>
            <a:solidFill>
              <a:schemeClr val="accent4"/>
            </a:solidFill>
          </a:ln>
        </p:spPr>
        <p:txBody>
          <a:bodyPr wrap="none">
            <a:spAutoFit/>
          </a:bodyPr>
          <a:lstStyle/>
          <a:p>
            <a:r>
              <a:rPr lang="ja-JP" altLang="en-US" sz="2000" dirty="0" smtClean="0"/>
              <a:t>終了</a:t>
            </a:r>
            <a:endParaRPr lang="en-US" altLang="ja-JP" sz="2000" dirty="0" smtClean="0"/>
          </a:p>
          <a:p>
            <a:r>
              <a:rPr lang="en-US" altLang="ja-JP" sz="2000" dirty="0" smtClean="0"/>
              <a:t>14:00:09</a:t>
            </a:r>
            <a:endParaRPr lang="ja-JP" altLang="en-US" sz="2000" dirty="0"/>
          </a:p>
        </p:txBody>
      </p:sp>
      <p:cxnSp>
        <p:nvCxnSpPr>
          <p:cNvPr id="51" name="直線矢印コネクタ 50"/>
          <p:cNvCxnSpPr>
            <a:stCxn id="19" idx="1"/>
          </p:cNvCxnSpPr>
          <p:nvPr/>
        </p:nvCxnSpPr>
        <p:spPr>
          <a:xfrm flipV="1">
            <a:off x="2696705" y="2200761"/>
            <a:ext cx="7295" cy="3417694"/>
          </a:xfrm>
          <a:prstGeom prst="straightConnector1">
            <a:avLst/>
          </a:prstGeom>
          <a:ln w="28575">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27" name="テキスト ボックス 26"/>
          <p:cNvSpPr txBox="1"/>
          <p:nvPr/>
        </p:nvSpPr>
        <p:spPr>
          <a:xfrm>
            <a:off x="6716253" y="5858360"/>
            <a:ext cx="675185" cy="400110"/>
          </a:xfrm>
          <a:prstGeom prst="rect">
            <a:avLst/>
          </a:prstGeom>
          <a:noFill/>
        </p:spPr>
        <p:txBody>
          <a:bodyPr wrap="none" rtlCol="0">
            <a:spAutoFit/>
          </a:bodyPr>
          <a:lstStyle/>
          <a:p>
            <a:r>
              <a:rPr kumimoji="1" lang="en-US" altLang="ja-JP" sz="2000" dirty="0" smtClean="0"/>
              <a:t>13:52</a:t>
            </a:r>
            <a:endParaRPr kumimoji="1" lang="ja-JP" altLang="en-US" sz="2000" dirty="0"/>
          </a:p>
        </p:txBody>
      </p:sp>
      <p:sp>
        <p:nvSpPr>
          <p:cNvPr id="28" name="四角形吹き出し 27"/>
          <p:cNvSpPr/>
          <p:nvPr/>
        </p:nvSpPr>
        <p:spPr>
          <a:xfrm>
            <a:off x="6668906" y="1690700"/>
            <a:ext cx="1854860" cy="360769"/>
          </a:xfrm>
          <a:prstGeom prst="wedgeRectCallout">
            <a:avLst>
              <a:gd name="adj1" fmla="val -30000"/>
              <a:gd name="adj2" fmla="val 109893"/>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a:solidFill>
                  <a:schemeClr val="tx1"/>
                </a:solidFill>
              </a:rPr>
              <a:t>終了</a:t>
            </a:r>
            <a:r>
              <a:rPr kumimoji="1" lang="ja-JP" altLang="en-US" sz="2000" dirty="0" smtClean="0">
                <a:solidFill>
                  <a:schemeClr val="tx1"/>
                </a:solidFill>
              </a:rPr>
              <a:t>時刻：</a:t>
            </a:r>
            <a:r>
              <a:rPr lang="en-US" altLang="ja-JP" sz="2000" dirty="0" smtClean="0">
                <a:solidFill>
                  <a:schemeClr val="tx1"/>
                </a:solidFill>
              </a:rPr>
              <a:t>13:52</a:t>
            </a:r>
            <a:endParaRPr kumimoji="1" lang="ja-JP" altLang="en-US" sz="2000" dirty="0">
              <a:solidFill>
                <a:schemeClr val="tx1"/>
              </a:solidFill>
            </a:endParaRPr>
          </a:p>
        </p:txBody>
      </p:sp>
      <p:cxnSp>
        <p:nvCxnSpPr>
          <p:cNvPr id="29" name="直線矢印コネクタ 28"/>
          <p:cNvCxnSpPr/>
          <p:nvPr/>
        </p:nvCxnSpPr>
        <p:spPr>
          <a:xfrm flipV="1">
            <a:off x="7022030" y="2218374"/>
            <a:ext cx="7295" cy="3417694"/>
          </a:xfrm>
          <a:prstGeom prst="straightConnector1">
            <a:avLst/>
          </a:prstGeom>
          <a:ln w="28575">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a:stCxn id="25" idx="1"/>
          </p:cNvCxnSpPr>
          <p:nvPr/>
        </p:nvCxnSpPr>
        <p:spPr>
          <a:xfrm flipH="1">
            <a:off x="2741823" y="2602132"/>
            <a:ext cx="4854513" cy="14365"/>
          </a:xfrm>
          <a:prstGeom prst="straightConnector1">
            <a:avLst/>
          </a:prstGeom>
          <a:ln w="28575">
            <a:solidFill>
              <a:srgbClr val="FFC00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a:stCxn id="3" idx="1"/>
          </p:cNvCxnSpPr>
          <p:nvPr/>
        </p:nvCxnSpPr>
        <p:spPr>
          <a:xfrm flipH="1">
            <a:off x="7053845" y="3339772"/>
            <a:ext cx="684853" cy="0"/>
          </a:xfrm>
          <a:prstGeom prst="straightConnector1">
            <a:avLst/>
          </a:prstGeom>
          <a:ln w="28575">
            <a:solidFill>
              <a:srgbClr val="FFC000"/>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24" name="テキスト ボックス 23"/>
          <p:cNvSpPr txBox="1"/>
          <p:nvPr/>
        </p:nvSpPr>
        <p:spPr>
          <a:xfrm>
            <a:off x="4122048" y="2251463"/>
            <a:ext cx="1422184" cy="400110"/>
          </a:xfrm>
          <a:prstGeom prst="rect">
            <a:avLst/>
          </a:prstGeom>
          <a:noFill/>
        </p:spPr>
        <p:txBody>
          <a:bodyPr wrap="none" rtlCol="0">
            <a:spAutoFit/>
          </a:bodyPr>
          <a:lstStyle/>
          <a:p>
            <a:r>
              <a:rPr kumimoji="1" lang="en-US" altLang="ja-JP" sz="2000" dirty="0" smtClean="0"/>
              <a:t>20</a:t>
            </a:r>
            <a:r>
              <a:rPr lang="ja-JP" altLang="en-US" sz="2000" dirty="0"/>
              <a:t>分のずれ</a:t>
            </a:r>
            <a:endParaRPr kumimoji="1" lang="ja-JP" altLang="en-US" sz="2000" dirty="0"/>
          </a:p>
        </p:txBody>
      </p:sp>
      <p:sp>
        <p:nvSpPr>
          <p:cNvPr id="30" name="テキスト ボックス 29"/>
          <p:cNvSpPr txBox="1"/>
          <p:nvPr/>
        </p:nvSpPr>
        <p:spPr>
          <a:xfrm>
            <a:off x="6533564" y="2864635"/>
            <a:ext cx="1220206" cy="369332"/>
          </a:xfrm>
          <a:prstGeom prst="rect">
            <a:avLst/>
          </a:prstGeom>
          <a:noFill/>
        </p:spPr>
        <p:txBody>
          <a:bodyPr wrap="none" rtlCol="0">
            <a:spAutoFit/>
          </a:bodyPr>
          <a:lstStyle/>
          <a:p>
            <a:r>
              <a:rPr kumimoji="1" lang="ja-JP" altLang="en-US" dirty="0" smtClean="0"/>
              <a:t>８分のずれ</a:t>
            </a:r>
            <a:endParaRPr kumimoji="1" lang="ja-JP" altLang="en-US" dirty="0"/>
          </a:p>
        </p:txBody>
      </p:sp>
      <p:cxnSp>
        <p:nvCxnSpPr>
          <p:cNvPr id="32" name="直線矢印コネクタ 31"/>
          <p:cNvCxnSpPr/>
          <p:nvPr/>
        </p:nvCxnSpPr>
        <p:spPr>
          <a:xfrm>
            <a:off x="2741823" y="3339772"/>
            <a:ext cx="4238974" cy="0"/>
          </a:xfrm>
          <a:prstGeom prst="straightConnector1">
            <a:avLst/>
          </a:prstGeom>
          <a:ln w="28575">
            <a:solidFill>
              <a:srgbClr val="FFC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33" name="四角形吹き出し 32"/>
          <p:cNvSpPr/>
          <p:nvPr/>
        </p:nvSpPr>
        <p:spPr>
          <a:xfrm>
            <a:off x="2992569" y="2864635"/>
            <a:ext cx="3540995" cy="369332"/>
          </a:xfrm>
          <a:prstGeom prst="wedgeRectCallout">
            <a:avLst>
              <a:gd name="adj1" fmla="val -20048"/>
              <a:gd name="adj2" fmla="val 87067"/>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総時間</a:t>
            </a:r>
            <a:r>
              <a:rPr kumimoji="1" lang="en-US" altLang="ja-JP" sz="2000" dirty="0" smtClean="0">
                <a:solidFill>
                  <a:schemeClr val="tx1"/>
                </a:solidFill>
              </a:rPr>
              <a:t>:0.2H(</a:t>
            </a:r>
            <a:r>
              <a:rPr kumimoji="1" lang="ja-JP" altLang="en-US" sz="2000" dirty="0" smtClean="0">
                <a:solidFill>
                  <a:schemeClr val="tx1"/>
                </a:solidFill>
              </a:rPr>
              <a:t>記録では</a:t>
            </a:r>
            <a:r>
              <a:rPr kumimoji="1" lang="en-US" altLang="ja-JP" sz="2000" dirty="0" smtClean="0">
                <a:solidFill>
                  <a:schemeClr val="tx1"/>
                </a:solidFill>
              </a:rPr>
              <a:t>0.1H)</a:t>
            </a:r>
            <a:endParaRPr kumimoji="1" lang="ja-JP" altLang="en-US" sz="2000" dirty="0">
              <a:solidFill>
                <a:schemeClr val="tx1"/>
              </a:solidFill>
            </a:endParaRPr>
          </a:p>
        </p:txBody>
      </p:sp>
      <p:sp>
        <p:nvSpPr>
          <p:cNvPr id="34" name="正方形/長方形 33"/>
          <p:cNvSpPr/>
          <p:nvPr/>
        </p:nvSpPr>
        <p:spPr>
          <a:xfrm>
            <a:off x="718155" y="5799975"/>
            <a:ext cx="7805611" cy="738992"/>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solidFill>
                  <a:schemeClr val="tx1"/>
                </a:solidFill>
              </a:rPr>
              <a:t>着手</a:t>
            </a:r>
            <a:r>
              <a:rPr lang="ja-JP" altLang="en-US" sz="2400" dirty="0" smtClean="0">
                <a:solidFill>
                  <a:schemeClr val="tx1"/>
                </a:solidFill>
              </a:rPr>
              <a:t>時刻，終了時刻，総時間のずれを検知できた</a:t>
            </a:r>
            <a:endParaRPr lang="en-US" altLang="ja-JP" sz="2400" dirty="0" smtClean="0">
              <a:solidFill>
                <a:schemeClr val="tx1"/>
              </a:solidFill>
            </a:endParaRPr>
          </a:p>
          <a:p>
            <a:pPr algn="ctr"/>
            <a:r>
              <a:rPr lang="ja-JP" altLang="en-US" sz="2400" dirty="0" smtClean="0">
                <a:solidFill>
                  <a:schemeClr val="tx1"/>
                </a:solidFill>
              </a:rPr>
              <a:t>⇒誤りを検知できる</a:t>
            </a:r>
            <a:endParaRPr lang="en-US" altLang="ja-JP" sz="2400" dirty="0" smtClean="0">
              <a:solidFill>
                <a:schemeClr val="tx1"/>
              </a:solidFill>
            </a:endParaRPr>
          </a:p>
        </p:txBody>
      </p:sp>
    </p:spTree>
    <p:extLst>
      <p:ext uri="{BB962C8B-B14F-4D97-AF65-F5344CB8AC3E}">
        <p14:creationId xmlns:p14="http://schemas.microsoft.com/office/powerpoint/2010/main" val="2835029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2"/>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 grpId="0" animBg="1"/>
      <p:bldP spid="28" grpId="0" animBg="1"/>
      <p:bldP spid="24" grpId="0"/>
      <p:bldP spid="30" grpId="0"/>
      <p:bldP spid="33" grpId="0" animBg="1"/>
      <p:bldP spid="34"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考察</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提案環境により取得したログから着手時刻・終了時刻・総時間を推定することができた</a:t>
            </a:r>
            <a:endParaRPr lang="en-US" altLang="ja-JP" dirty="0" smtClean="0"/>
          </a:p>
          <a:p>
            <a:pPr lvl="1"/>
            <a:r>
              <a:rPr kumimoji="1" lang="ja-JP" altLang="en-US" dirty="0" smtClean="0"/>
              <a:t>チャットシステムの履歴と近い値となっていた</a:t>
            </a:r>
            <a:endParaRPr kumimoji="1" lang="en-US" altLang="ja-JP" dirty="0" smtClean="0"/>
          </a:p>
          <a:p>
            <a:r>
              <a:rPr lang="ja-JP" altLang="en-US" dirty="0" smtClean="0"/>
              <a:t>タスクの粒度誤りについては事例数不十分であり，検知できるか確認できなかった</a:t>
            </a:r>
            <a:endParaRPr lang="en-US" altLang="ja-JP" dirty="0" smtClean="0"/>
          </a:p>
          <a:p>
            <a:pPr lvl="1"/>
            <a:r>
              <a:rPr kumimoji="1" lang="ja-JP" altLang="en-US" dirty="0" smtClean="0"/>
              <a:t>今後も検知できるか分析</a:t>
            </a:r>
            <a:r>
              <a:rPr lang="ja-JP" altLang="en-US" dirty="0" smtClean="0"/>
              <a:t>を続ける</a:t>
            </a:r>
            <a:endParaRPr kumimoji="1" lang="en-US" altLang="ja-JP" dirty="0" smtClean="0"/>
          </a:p>
          <a:p>
            <a:endParaRPr kumimoji="1" lang="en-US" altLang="ja-JP" dirty="0" smtClean="0"/>
          </a:p>
          <a:p>
            <a:endParaRPr kumimoji="1" lang="en-US" altLang="ja-JP" dirty="0"/>
          </a:p>
        </p:txBody>
      </p:sp>
      <p:sp>
        <p:nvSpPr>
          <p:cNvPr id="4" name="日付プレースホルダー 3"/>
          <p:cNvSpPr>
            <a:spLocks noGrp="1"/>
          </p:cNvSpPr>
          <p:nvPr>
            <p:ph type="dt" sz="half" idx="10"/>
          </p:nvPr>
        </p:nvSpPr>
        <p:spPr/>
        <p:txBody>
          <a:bodyPr/>
          <a:lstStyle/>
          <a:p>
            <a:r>
              <a:rPr kumimoji="1" lang="en-US" altLang="ja-JP" smtClean="0"/>
              <a:t>2012/7/28</a:t>
            </a:r>
            <a:endParaRPr kumimoji="1" lang="ja-JP" altLang="en-US"/>
          </a:p>
        </p:txBody>
      </p:sp>
      <p:sp>
        <p:nvSpPr>
          <p:cNvPr id="5" name="スライド番号プレースホルダー 4"/>
          <p:cNvSpPr>
            <a:spLocks noGrp="1"/>
          </p:cNvSpPr>
          <p:nvPr>
            <p:ph type="sldNum" sz="quarter" idx="11"/>
          </p:nvPr>
        </p:nvSpPr>
        <p:spPr/>
        <p:txBody>
          <a:bodyPr/>
          <a:lstStyle/>
          <a:p>
            <a:fld id="{399FE86E-60BA-491B-8C0C-D47F119F50EE}" type="slidenum">
              <a:rPr kumimoji="1" lang="ja-JP" altLang="en-US" smtClean="0"/>
              <a:t>25</a:t>
            </a:fld>
            <a:endParaRPr kumimoji="1" lang="ja-JP" altLang="en-US"/>
          </a:p>
        </p:txBody>
      </p:sp>
      <p:sp>
        <p:nvSpPr>
          <p:cNvPr id="6" name="フッター プレースホルダー 5"/>
          <p:cNvSpPr>
            <a:spLocks noGrp="1"/>
          </p:cNvSpPr>
          <p:nvPr>
            <p:ph type="ftr" sz="quarter" idx="12"/>
          </p:nvPr>
        </p:nvSpPr>
        <p:spPr/>
        <p:txBody>
          <a:bodyPr/>
          <a:lstStyle/>
          <a:p>
            <a:r>
              <a:rPr kumimoji="1" lang="en-US" altLang="ja-JP" smtClean="0"/>
              <a:t>SIGSS/SIGKBSE</a:t>
            </a:r>
            <a:endParaRPr kumimoji="1" lang="ja-JP" altLang="en-US"/>
          </a:p>
        </p:txBody>
      </p:sp>
    </p:spTree>
    <p:extLst>
      <p:ext uri="{BB962C8B-B14F-4D97-AF65-F5344CB8AC3E}">
        <p14:creationId xmlns:p14="http://schemas.microsoft.com/office/powerpoint/2010/main" val="123485101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まとめと今後の課題</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smtClean="0"/>
              <a:t>DaaS</a:t>
            </a:r>
            <a:r>
              <a:rPr kumimoji="1" lang="ja-JP" altLang="en-US" dirty="0" smtClean="0"/>
              <a:t>を用いた細粒度プロジェクトモニタリングのためのソフトウェア開発</a:t>
            </a:r>
            <a:r>
              <a:rPr kumimoji="1" lang="en-US" altLang="ja-JP" dirty="0" smtClean="0"/>
              <a:t>PBL</a:t>
            </a:r>
            <a:r>
              <a:rPr kumimoji="1" lang="ja-JP" altLang="en-US" dirty="0" smtClean="0"/>
              <a:t>支援環境を提案</a:t>
            </a:r>
            <a:r>
              <a:rPr lang="ja-JP" altLang="en-US" dirty="0" smtClean="0"/>
              <a:t>した</a:t>
            </a:r>
            <a:endParaRPr lang="en-US" altLang="ja-JP" dirty="0" smtClean="0"/>
          </a:p>
          <a:p>
            <a:r>
              <a:rPr kumimoji="1" lang="ja-JP" altLang="en-US" dirty="0"/>
              <a:t>ケーススタディ</a:t>
            </a:r>
            <a:r>
              <a:rPr kumimoji="1" lang="ja-JP" altLang="en-US" dirty="0" smtClean="0"/>
              <a:t>で着手時刻・終了時刻・総時間のずれを検知できた</a:t>
            </a:r>
            <a:endParaRPr kumimoji="1" lang="en-US" altLang="ja-JP" dirty="0" smtClean="0"/>
          </a:p>
          <a:p>
            <a:endParaRPr lang="en-US" altLang="ja-JP" dirty="0"/>
          </a:p>
          <a:p>
            <a:r>
              <a:rPr kumimoji="1" lang="ja-JP" altLang="en-US" dirty="0" smtClean="0"/>
              <a:t>今後の課題</a:t>
            </a:r>
            <a:endParaRPr kumimoji="1" lang="en-US" altLang="ja-JP" dirty="0" smtClean="0"/>
          </a:p>
          <a:p>
            <a:pPr lvl="1"/>
            <a:r>
              <a:rPr lang="ja-JP" altLang="en-US" dirty="0" smtClean="0"/>
              <a:t>タスク粒度誤りについての分析</a:t>
            </a:r>
            <a:endParaRPr kumimoji="1" lang="en-US" altLang="ja-JP" dirty="0" smtClean="0"/>
          </a:p>
          <a:p>
            <a:pPr lvl="1"/>
            <a:r>
              <a:rPr lang="ja-JP" altLang="en-US" dirty="0"/>
              <a:t>タスク情報における誤り判定の</a:t>
            </a:r>
            <a:r>
              <a:rPr lang="ja-JP" altLang="en-US" dirty="0" smtClean="0"/>
              <a:t>自動化</a:t>
            </a:r>
            <a:endParaRPr lang="en-US" altLang="ja-JP" dirty="0" smtClean="0"/>
          </a:p>
          <a:p>
            <a:pPr lvl="1"/>
            <a:r>
              <a:rPr kumimoji="1" lang="ja-JP" altLang="en-US" dirty="0"/>
              <a:t>実際</a:t>
            </a:r>
            <a:r>
              <a:rPr kumimoji="1" lang="ja-JP" altLang="en-US" dirty="0" smtClean="0"/>
              <a:t>の</a:t>
            </a:r>
            <a:r>
              <a:rPr lang="ja-JP" altLang="en-US" dirty="0" smtClean="0"/>
              <a:t>ソフトウェア開発</a:t>
            </a:r>
            <a:r>
              <a:rPr lang="en-US" altLang="ja-JP" dirty="0" smtClean="0"/>
              <a:t>PBL</a:t>
            </a:r>
            <a:r>
              <a:rPr kumimoji="1" lang="ja-JP" altLang="en-US" dirty="0" smtClean="0"/>
              <a:t>に適用することにより</a:t>
            </a:r>
            <a:r>
              <a:rPr lang="ja-JP" altLang="en-US" dirty="0"/>
              <a:t>，</a:t>
            </a:r>
            <a:r>
              <a:rPr kumimoji="1" lang="ja-JP" altLang="en-US" dirty="0" smtClean="0"/>
              <a:t>本手法の検証と</a:t>
            </a:r>
            <a:r>
              <a:rPr lang="ja-JP" altLang="en-US" dirty="0"/>
              <a:t>振り返りで</a:t>
            </a:r>
            <a:r>
              <a:rPr lang="ja-JP" altLang="en-US" dirty="0" smtClean="0"/>
              <a:t>の効果を測る</a:t>
            </a:r>
            <a:endParaRPr kumimoji="1" lang="en-US" altLang="ja-JP" dirty="0" smtClean="0"/>
          </a:p>
        </p:txBody>
      </p:sp>
      <p:sp>
        <p:nvSpPr>
          <p:cNvPr id="4" name="日付プレースホルダー 3"/>
          <p:cNvSpPr>
            <a:spLocks noGrp="1"/>
          </p:cNvSpPr>
          <p:nvPr>
            <p:ph type="dt" sz="half" idx="10"/>
          </p:nvPr>
        </p:nvSpPr>
        <p:spPr/>
        <p:txBody>
          <a:bodyPr/>
          <a:lstStyle/>
          <a:p>
            <a:r>
              <a:rPr kumimoji="1" lang="en-US" altLang="ja-JP" smtClean="0"/>
              <a:t>2012/7/28</a:t>
            </a:r>
            <a:endParaRPr kumimoji="1" lang="ja-JP" altLang="en-US"/>
          </a:p>
        </p:txBody>
      </p:sp>
      <p:sp>
        <p:nvSpPr>
          <p:cNvPr id="5" name="スライド番号プレースホルダー 4"/>
          <p:cNvSpPr>
            <a:spLocks noGrp="1"/>
          </p:cNvSpPr>
          <p:nvPr>
            <p:ph type="sldNum" sz="quarter" idx="11"/>
          </p:nvPr>
        </p:nvSpPr>
        <p:spPr/>
        <p:txBody>
          <a:bodyPr/>
          <a:lstStyle/>
          <a:p>
            <a:fld id="{399FE86E-60BA-491B-8C0C-D47F119F50EE}" type="slidenum">
              <a:rPr kumimoji="1" lang="ja-JP" altLang="en-US" smtClean="0"/>
              <a:t>26</a:t>
            </a:fld>
            <a:endParaRPr kumimoji="1" lang="ja-JP" altLang="en-US"/>
          </a:p>
        </p:txBody>
      </p:sp>
      <p:sp>
        <p:nvSpPr>
          <p:cNvPr id="6" name="フッター プレースホルダー 5"/>
          <p:cNvSpPr>
            <a:spLocks noGrp="1"/>
          </p:cNvSpPr>
          <p:nvPr>
            <p:ph type="ftr" sz="quarter" idx="12"/>
          </p:nvPr>
        </p:nvSpPr>
        <p:spPr/>
        <p:txBody>
          <a:bodyPr/>
          <a:lstStyle/>
          <a:p>
            <a:r>
              <a:rPr kumimoji="1" lang="en-US" altLang="ja-JP" smtClean="0"/>
              <a:t>SIGSS/SIGKBSE</a:t>
            </a:r>
            <a:endParaRPr kumimoji="1" lang="ja-JP" altLang="en-US"/>
          </a:p>
        </p:txBody>
      </p:sp>
    </p:spTree>
    <p:extLst>
      <p:ext uri="{BB962C8B-B14F-4D97-AF65-F5344CB8AC3E}">
        <p14:creationId xmlns:p14="http://schemas.microsoft.com/office/powerpoint/2010/main" val="21524145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ソフトウェア</a:t>
            </a:r>
            <a:r>
              <a:rPr lang="ja-JP" altLang="en-US" dirty="0" smtClean="0"/>
              <a:t>開発</a:t>
            </a:r>
            <a:r>
              <a:rPr lang="en-US" altLang="ja-JP" dirty="0" smtClean="0"/>
              <a:t>PBL</a:t>
            </a:r>
            <a:endParaRPr kumimoji="1" lang="ja-JP" altLang="en-US" dirty="0"/>
          </a:p>
        </p:txBody>
      </p:sp>
      <p:sp>
        <p:nvSpPr>
          <p:cNvPr id="4" name="日付プレースホルダー 3"/>
          <p:cNvSpPr>
            <a:spLocks noGrp="1"/>
          </p:cNvSpPr>
          <p:nvPr>
            <p:ph type="dt" sz="half" idx="10"/>
          </p:nvPr>
        </p:nvSpPr>
        <p:spPr/>
        <p:txBody>
          <a:bodyPr/>
          <a:lstStyle/>
          <a:p>
            <a:r>
              <a:rPr kumimoji="1" lang="en-US" altLang="ja-JP" smtClean="0"/>
              <a:t>2012/7/28</a:t>
            </a:r>
            <a:endParaRPr kumimoji="1" lang="ja-JP" altLang="en-US"/>
          </a:p>
        </p:txBody>
      </p:sp>
      <p:sp>
        <p:nvSpPr>
          <p:cNvPr id="5" name="スライド番号プレースホルダー 4"/>
          <p:cNvSpPr>
            <a:spLocks noGrp="1"/>
          </p:cNvSpPr>
          <p:nvPr>
            <p:ph type="sldNum" sz="quarter" idx="11"/>
          </p:nvPr>
        </p:nvSpPr>
        <p:spPr/>
        <p:txBody>
          <a:bodyPr/>
          <a:lstStyle/>
          <a:p>
            <a:fld id="{399FE86E-60BA-491B-8C0C-D47F119F50EE}" type="slidenum">
              <a:rPr kumimoji="1" lang="ja-JP" altLang="en-US" smtClean="0"/>
              <a:t>3</a:t>
            </a:fld>
            <a:endParaRPr kumimoji="1" lang="ja-JP" altLang="en-US"/>
          </a:p>
        </p:txBody>
      </p:sp>
      <p:sp>
        <p:nvSpPr>
          <p:cNvPr id="6" name="フッター プレースホルダー 5"/>
          <p:cNvSpPr>
            <a:spLocks noGrp="1"/>
          </p:cNvSpPr>
          <p:nvPr>
            <p:ph type="ftr" sz="quarter" idx="12"/>
          </p:nvPr>
        </p:nvSpPr>
        <p:spPr/>
        <p:txBody>
          <a:bodyPr/>
          <a:lstStyle/>
          <a:p>
            <a:r>
              <a:rPr kumimoji="1" lang="en-US" altLang="ja-JP" smtClean="0"/>
              <a:t>SIGSS/SIGKBSE</a:t>
            </a:r>
            <a:endParaRPr kumimoji="1" lang="ja-JP" altLang="en-US"/>
          </a:p>
        </p:txBody>
      </p:sp>
      <p:sp>
        <p:nvSpPr>
          <p:cNvPr id="21" name="正方形/長方形 20"/>
          <p:cNvSpPr/>
          <p:nvPr/>
        </p:nvSpPr>
        <p:spPr>
          <a:xfrm>
            <a:off x="279596" y="1268851"/>
            <a:ext cx="7635057" cy="830997"/>
          </a:xfrm>
          <a:prstGeom prst="rect">
            <a:avLst/>
          </a:prstGeom>
        </p:spPr>
        <p:txBody>
          <a:bodyPr wrap="square">
            <a:spAutoFit/>
          </a:bodyPr>
          <a:lstStyle/>
          <a:p>
            <a:r>
              <a:rPr lang="ja-JP" altLang="en-US" sz="2400" dirty="0" smtClean="0"/>
              <a:t>複数の受講生がグループを組み，プロジェクトマネジメントや</a:t>
            </a:r>
            <a:endParaRPr lang="en-US" altLang="ja-JP" sz="2400" dirty="0" smtClean="0"/>
          </a:p>
          <a:p>
            <a:r>
              <a:rPr lang="ja-JP" altLang="en-US" sz="2400" dirty="0" smtClean="0"/>
              <a:t>ソフトウェア開発工程の一部を体験する</a:t>
            </a:r>
            <a:endParaRPr lang="ja-JP" altLang="en-US" sz="2400" dirty="0"/>
          </a:p>
        </p:txBody>
      </p:sp>
      <p:sp>
        <p:nvSpPr>
          <p:cNvPr id="23" name="正方形/長方形 22"/>
          <p:cNvSpPr/>
          <p:nvPr/>
        </p:nvSpPr>
        <p:spPr>
          <a:xfrm>
            <a:off x="16438" y="5341583"/>
            <a:ext cx="9127562" cy="1015663"/>
          </a:xfrm>
          <a:prstGeom prst="rect">
            <a:avLst/>
          </a:prstGeom>
        </p:spPr>
        <p:txBody>
          <a:bodyPr wrap="square">
            <a:spAutoFit/>
          </a:bodyPr>
          <a:lstStyle/>
          <a:p>
            <a:r>
              <a:rPr lang="en-US" altLang="ja-JP" sz="1200" dirty="0" smtClean="0"/>
              <a:t>[2]</a:t>
            </a:r>
            <a:r>
              <a:rPr lang="ja-JP" altLang="en-US" sz="1200" dirty="0" smtClean="0"/>
              <a:t>松澤</a:t>
            </a:r>
            <a:r>
              <a:rPr lang="ja-JP" altLang="en-US" sz="1200" dirty="0"/>
              <a:t>他</a:t>
            </a:r>
            <a:r>
              <a:rPr lang="ja-JP" altLang="en-US" sz="1200" dirty="0" smtClean="0"/>
              <a:t>，</a:t>
            </a:r>
            <a:r>
              <a:rPr lang="ja-JP" altLang="en-US" sz="1200" dirty="0"/>
              <a:t>“産学協同の</a:t>
            </a:r>
            <a:r>
              <a:rPr lang="en-US" altLang="ja-JP" sz="1200" dirty="0"/>
              <a:t>PBL </a:t>
            </a:r>
            <a:r>
              <a:rPr lang="ja-JP" altLang="en-US" sz="1200" dirty="0"/>
              <a:t>における</a:t>
            </a:r>
            <a:r>
              <a:rPr lang="ja-JP" altLang="en-US" sz="1200" dirty="0" smtClean="0"/>
              <a:t>顧客</a:t>
            </a:r>
            <a:r>
              <a:rPr lang="ja-JP" altLang="en-US" sz="1200" dirty="0"/>
              <a:t>と開発者の協創環境の構築と人材育成効果</a:t>
            </a:r>
            <a:r>
              <a:rPr lang="en-US" altLang="ja-JP" sz="1200" dirty="0"/>
              <a:t>,” </a:t>
            </a:r>
            <a:r>
              <a:rPr lang="ja-JP" altLang="en-US" sz="1200" dirty="0"/>
              <a:t>情報処理学会</a:t>
            </a:r>
            <a:r>
              <a:rPr lang="ja-JP" altLang="en-US" sz="1200" dirty="0" smtClean="0"/>
              <a:t>論文誌</a:t>
            </a:r>
            <a:r>
              <a:rPr lang="ja-JP" altLang="en-US" sz="1200" dirty="0"/>
              <a:t>，</a:t>
            </a:r>
            <a:r>
              <a:rPr lang="en-US" altLang="ja-JP" sz="1200" dirty="0"/>
              <a:t>vol.49</a:t>
            </a:r>
            <a:r>
              <a:rPr lang="ja-JP" altLang="en-US" sz="1200" dirty="0" err="1"/>
              <a:t>，</a:t>
            </a:r>
            <a:r>
              <a:rPr lang="en-US" altLang="ja-JP" sz="1200" dirty="0"/>
              <a:t>no.2</a:t>
            </a:r>
            <a:r>
              <a:rPr lang="ja-JP" altLang="en-US" sz="1200" dirty="0" err="1"/>
              <a:t>，</a:t>
            </a:r>
            <a:r>
              <a:rPr lang="en-US" altLang="ja-JP" sz="1200" dirty="0"/>
              <a:t>pp.944–957</a:t>
            </a:r>
            <a:r>
              <a:rPr lang="ja-JP" altLang="en-US" sz="1200" dirty="0" err="1"/>
              <a:t>，</a:t>
            </a:r>
            <a:r>
              <a:rPr lang="en-US" altLang="ja-JP" sz="1200" dirty="0"/>
              <a:t>2008</a:t>
            </a:r>
            <a:r>
              <a:rPr lang="ja-JP" altLang="en-US" sz="1200" dirty="0" err="1" smtClean="0"/>
              <a:t>．</a:t>
            </a:r>
            <a:endParaRPr lang="en-US" altLang="ja-JP" sz="1200" dirty="0" smtClean="0"/>
          </a:p>
          <a:p>
            <a:r>
              <a:rPr lang="en-US" altLang="ja-JP" sz="1200" dirty="0" smtClean="0"/>
              <a:t>[6]</a:t>
            </a:r>
            <a:r>
              <a:rPr lang="zh-TW" altLang="en-US" sz="1200" dirty="0" smtClean="0"/>
              <a:t>井垣</a:t>
            </a:r>
            <a:r>
              <a:rPr lang="ja-JP" altLang="en-US" sz="1200" dirty="0" smtClean="0"/>
              <a:t>他，</a:t>
            </a:r>
            <a:r>
              <a:rPr lang="zh-TW" altLang="en-US" sz="1200" dirty="0" smtClean="0"/>
              <a:t> </a:t>
            </a:r>
            <a:r>
              <a:rPr lang="ja-JP" altLang="en-US" sz="1200" dirty="0" smtClean="0"/>
              <a:t>“</a:t>
            </a:r>
            <a:r>
              <a:rPr lang="ja-JP" altLang="en-US" sz="1200" dirty="0"/>
              <a:t>実践的ソフトウェア開発演習支援</a:t>
            </a:r>
            <a:r>
              <a:rPr lang="ja-JP" altLang="en-US" sz="1200" dirty="0" smtClean="0"/>
              <a:t>のため</a:t>
            </a:r>
            <a:r>
              <a:rPr lang="ja-JP" altLang="en-US" sz="1200" dirty="0"/>
              <a:t>のグループ間比較にもとづくプロセスモニタリング環境</a:t>
            </a:r>
            <a:r>
              <a:rPr lang="en-US" altLang="ja-JP" sz="1200" dirty="0" smtClean="0"/>
              <a:t>,”</a:t>
            </a:r>
            <a:r>
              <a:rPr lang="ja-JP" altLang="en-US" sz="1200" dirty="0" err="1" smtClean="0"/>
              <a:t>，</a:t>
            </a:r>
            <a:r>
              <a:rPr lang="ja-JP" altLang="en-US" sz="1200" dirty="0" smtClean="0"/>
              <a:t>日本</a:t>
            </a:r>
            <a:r>
              <a:rPr lang="ja-JP" altLang="en-US" sz="1200" dirty="0"/>
              <a:t>教育工学会論文誌，</a:t>
            </a:r>
            <a:r>
              <a:rPr lang="en-US" altLang="ja-JP" sz="1200" dirty="0"/>
              <a:t>vol.34</a:t>
            </a:r>
            <a:r>
              <a:rPr lang="ja-JP" altLang="en-US" sz="1200" dirty="0" err="1"/>
              <a:t>，</a:t>
            </a:r>
            <a:r>
              <a:rPr lang="en-US" altLang="ja-JP" sz="1200" dirty="0"/>
              <a:t>no.3</a:t>
            </a:r>
            <a:r>
              <a:rPr lang="ja-JP" altLang="en-US" sz="1200" dirty="0" err="1"/>
              <a:t>，</a:t>
            </a:r>
            <a:r>
              <a:rPr lang="en-US" altLang="ja-JP" sz="1200" dirty="0"/>
              <a:t>pp.289–298</a:t>
            </a:r>
            <a:r>
              <a:rPr lang="ja-JP" altLang="en-US" sz="1200" dirty="0" err="1"/>
              <a:t>，</a:t>
            </a:r>
            <a:r>
              <a:rPr lang="en-US" altLang="ja-JP" sz="1200" dirty="0"/>
              <a:t>2010</a:t>
            </a:r>
            <a:r>
              <a:rPr lang="ja-JP" altLang="en-US" sz="1200" dirty="0" err="1"/>
              <a:t>．</a:t>
            </a:r>
            <a:endParaRPr lang="en-US" altLang="ja-JP" sz="1200" dirty="0" smtClean="0"/>
          </a:p>
          <a:p>
            <a:r>
              <a:rPr lang="en-US" altLang="ja-JP" sz="1200" dirty="0" smtClean="0"/>
              <a:t>[8]</a:t>
            </a:r>
            <a:r>
              <a:rPr lang="ja-JP" altLang="en-US" sz="1200" dirty="0" smtClean="0"/>
              <a:t>沢田他，</a:t>
            </a:r>
            <a:r>
              <a:rPr lang="ja-JP" altLang="en-US" sz="1200" dirty="0"/>
              <a:t>“飛行船制御を題材としたプロジェクト型ソフトウェア</a:t>
            </a:r>
            <a:r>
              <a:rPr lang="ja-JP" altLang="en-US" sz="1200" dirty="0" smtClean="0"/>
              <a:t>開</a:t>
            </a:r>
            <a:r>
              <a:rPr lang="zh-TW" altLang="en-US" sz="1200" dirty="0" smtClean="0"/>
              <a:t>発</a:t>
            </a:r>
            <a:r>
              <a:rPr lang="zh-TW" altLang="en-US" sz="1200" dirty="0"/>
              <a:t>実習</a:t>
            </a:r>
            <a:r>
              <a:rPr lang="en-US" altLang="zh-TW" sz="1200" dirty="0"/>
              <a:t>,” </a:t>
            </a:r>
            <a:r>
              <a:rPr lang="zh-TW" altLang="en-US" sz="1200" dirty="0"/>
              <a:t>情報処理学会論文誌，</a:t>
            </a:r>
            <a:r>
              <a:rPr lang="en-US" altLang="zh-TW" sz="1200" dirty="0"/>
              <a:t>vol.50</a:t>
            </a:r>
            <a:r>
              <a:rPr lang="zh-TW" altLang="en-US" sz="1200" dirty="0"/>
              <a:t>，</a:t>
            </a:r>
            <a:r>
              <a:rPr lang="en-US" altLang="zh-TW" sz="1200" dirty="0"/>
              <a:t>no.11</a:t>
            </a:r>
            <a:r>
              <a:rPr lang="zh-TW" altLang="en-US" sz="1200" dirty="0"/>
              <a:t>，</a:t>
            </a:r>
            <a:r>
              <a:rPr lang="en-US" altLang="zh-TW" sz="1200" dirty="0"/>
              <a:t>pp.2677–</a:t>
            </a:r>
            <a:r>
              <a:rPr lang="en-US" altLang="zh-TW" sz="1200" dirty="0" smtClean="0"/>
              <a:t>2689</a:t>
            </a:r>
            <a:r>
              <a:rPr lang="zh-TW" altLang="en-US" sz="1200" dirty="0" smtClean="0"/>
              <a:t>，</a:t>
            </a:r>
            <a:r>
              <a:rPr lang="en-US" altLang="ja-JP" sz="1200" dirty="0" smtClean="0"/>
              <a:t>2009</a:t>
            </a:r>
            <a:r>
              <a:rPr lang="ja-JP" altLang="en-US" sz="1200" dirty="0" err="1" smtClean="0"/>
              <a:t>．</a:t>
            </a:r>
            <a:endParaRPr lang="en-US" altLang="ja-JP" sz="1200" dirty="0" smtClean="0"/>
          </a:p>
        </p:txBody>
      </p:sp>
      <p:sp>
        <p:nvSpPr>
          <p:cNvPr id="12" name="テキスト ボックス 11"/>
          <p:cNvSpPr txBox="1"/>
          <p:nvPr/>
        </p:nvSpPr>
        <p:spPr>
          <a:xfrm>
            <a:off x="962042" y="2099848"/>
            <a:ext cx="646331" cy="369332"/>
          </a:xfrm>
          <a:prstGeom prst="rect">
            <a:avLst/>
          </a:prstGeom>
          <a:noFill/>
        </p:spPr>
        <p:txBody>
          <a:bodyPr wrap="none" rtlCol="0">
            <a:spAutoFit/>
          </a:bodyPr>
          <a:lstStyle/>
          <a:p>
            <a:r>
              <a:rPr kumimoji="1" lang="ja-JP" altLang="en-US" dirty="0" smtClean="0"/>
              <a:t>入力</a:t>
            </a:r>
            <a:endParaRPr kumimoji="1" lang="ja-JP" altLang="en-US" dirty="0"/>
          </a:p>
        </p:txBody>
      </p:sp>
      <p:sp>
        <p:nvSpPr>
          <p:cNvPr id="13" name="右矢印 12"/>
          <p:cNvSpPr/>
          <p:nvPr/>
        </p:nvSpPr>
        <p:spPr>
          <a:xfrm>
            <a:off x="2495917" y="3276705"/>
            <a:ext cx="720080" cy="648072"/>
          </a:xfrm>
          <a:prstGeom prst="righ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8" name="テキスト ボックス 17"/>
          <p:cNvSpPr txBox="1"/>
          <p:nvPr/>
        </p:nvSpPr>
        <p:spPr>
          <a:xfrm>
            <a:off x="3851919" y="2099848"/>
            <a:ext cx="976549" cy="369332"/>
          </a:xfrm>
          <a:prstGeom prst="rect">
            <a:avLst/>
          </a:prstGeom>
          <a:noFill/>
        </p:spPr>
        <p:txBody>
          <a:bodyPr wrap="none" rtlCol="0">
            <a:spAutoFit/>
          </a:bodyPr>
          <a:lstStyle/>
          <a:p>
            <a:r>
              <a:rPr kumimoji="1" lang="ja-JP" altLang="en-US" dirty="0" smtClean="0"/>
              <a:t>プロセス</a:t>
            </a:r>
            <a:endParaRPr kumimoji="1" lang="ja-JP" altLang="en-US" dirty="0"/>
          </a:p>
        </p:txBody>
      </p:sp>
      <p:sp>
        <p:nvSpPr>
          <p:cNvPr id="27" name="右矢印 26"/>
          <p:cNvSpPr/>
          <p:nvPr/>
        </p:nvSpPr>
        <p:spPr>
          <a:xfrm>
            <a:off x="5485709" y="3276705"/>
            <a:ext cx="720080" cy="648072"/>
          </a:xfrm>
          <a:prstGeom prst="righ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9" name="テキスト ボックス 18"/>
          <p:cNvSpPr txBox="1"/>
          <p:nvPr/>
        </p:nvSpPr>
        <p:spPr>
          <a:xfrm>
            <a:off x="7031570" y="2091690"/>
            <a:ext cx="646331" cy="369332"/>
          </a:xfrm>
          <a:prstGeom prst="rect">
            <a:avLst/>
          </a:prstGeom>
          <a:noFill/>
        </p:spPr>
        <p:txBody>
          <a:bodyPr wrap="none" rtlCol="0">
            <a:spAutoFit/>
          </a:bodyPr>
          <a:lstStyle/>
          <a:p>
            <a:r>
              <a:rPr kumimoji="1" lang="ja-JP" altLang="en-US" dirty="0" smtClean="0"/>
              <a:t>出力</a:t>
            </a:r>
            <a:endParaRPr kumimoji="1" lang="ja-JP" altLang="en-US" dirty="0"/>
          </a:p>
        </p:txBody>
      </p:sp>
      <p:sp>
        <p:nvSpPr>
          <p:cNvPr id="26" name="角丸四角形 25"/>
          <p:cNvSpPr/>
          <p:nvPr/>
        </p:nvSpPr>
        <p:spPr>
          <a:xfrm>
            <a:off x="3357658" y="2444019"/>
            <a:ext cx="1965072" cy="648072"/>
          </a:xfrm>
          <a:prstGeom prst="roundRect">
            <a:avLst/>
          </a:prstGeom>
          <a:solidFill>
            <a:schemeClr val="tx1">
              <a:lumMod val="10000"/>
              <a:lumOff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実装～</a:t>
            </a:r>
            <a:endParaRPr kumimoji="1" lang="en-US" altLang="ja-JP" dirty="0" smtClean="0">
              <a:solidFill>
                <a:schemeClr val="tx1"/>
              </a:solidFill>
            </a:endParaRPr>
          </a:p>
          <a:p>
            <a:pPr algn="ctr"/>
            <a:r>
              <a:rPr kumimoji="1" lang="ja-JP" altLang="en-US" dirty="0" smtClean="0">
                <a:solidFill>
                  <a:schemeClr val="tx1"/>
                </a:solidFill>
              </a:rPr>
              <a:t>受け入れ試験</a:t>
            </a:r>
            <a:endParaRPr kumimoji="1" lang="ja-JP" altLang="en-US" dirty="0">
              <a:solidFill>
                <a:schemeClr val="tx1"/>
              </a:solidFill>
            </a:endParaRPr>
          </a:p>
        </p:txBody>
      </p:sp>
      <p:sp>
        <p:nvSpPr>
          <p:cNvPr id="39" name="角丸四角形 38"/>
          <p:cNvSpPr/>
          <p:nvPr/>
        </p:nvSpPr>
        <p:spPr>
          <a:xfrm>
            <a:off x="3357658" y="3277107"/>
            <a:ext cx="1965072" cy="648072"/>
          </a:xfrm>
          <a:prstGeom prst="roundRect">
            <a:avLst/>
          </a:prstGeom>
          <a:solidFill>
            <a:schemeClr val="tx1">
              <a:lumMod val="25000"/>
              <a:lumOff val="75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要求分析～</a:t>
            </a:r>
            <a:endParaRPr kumimoji="1" lang="en-US" altLang="ja-JP" dirty="0" smtClean="0">
              <a:solidFill>
                <a:schemeClr val="tx1"/>
              </a:solidFill>
            </a:endParaRPr>
          </a:p>
          <a:p>
            <a:pPr algn="ctr"/>
            <a:r>
              <a:rPr kumimoji="1" lang="ja-JP" altLang="en-US" dirty="0" smtClean="0">
                <a:solidFill>
                  <a:schemeClr val="tx1"/>
                </a:solidFill>
              </a:rPr>
              <a:t>受け入れ試験</a:t>
            </a:r>
            <a:endParaRPr kumimoji="1" lang="ja-JP" altLang="en-US" dirty="0">
              <a:solidFill>
                <a:schemeClr val="tx1"/>
              </a:solidFill>
            </a:endParaRPr>
          </a:p>
        </p:txBody>
      </p:sp>
      <p:sp>
        <p:nvSpPr>
          <p:cNvPr id="40" name="角丸四角形 39"/>
          <p:cNvSpPr/>
          <p:nvPr/>
        </p:nvSpPr>
        <p:spPr>
          <a:xfrm>
            <a:off x="3357658" y="4096412"/>
            <a:ext cx="1965072"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分析～</a:t>
            </a:r>
            <a:endParaRPr kumimoji="1" lang="en-US" altLang="ja-JP" dirty="0" smtClean="0">
              <a:solidFill>
                <a:schemeClr val="tx1"/>
              </a:solidFill>
            </a:endParaRPr>
          </a:p>
          <a:p>
            <a:pPr algn="ctr"/>
            <a:r>
              <a:rPr kumimoji="1" lang="ja-JP" altLang="en-US" dirty="0" smtClean="0">
                <a:solidFill>
                  <a:schemeClr val="tx1"/>
                </a:solidFill>
              </a:rPr>
              <a:t>統合試験</a:t>
            </a:r>
            <a:endParaRPr kumimoji="1" lang="ja-JP" altLang="en-US" dirty="0">
              <a:solidFill>
                <a:schemeClr val="tx1"/>
              </a:solidFill>
            </a:endParaRPr>
          </a:p>
        </p:txBody>
      </p:sp>
      <p:sp>
        <p:nvSpPr>
          <p:cNvPr id="7" name="テキスト ボックス 6"/>
          <p:cNvSpPr txBox="1"/>
          <p:nvPr/>
        </p:nvSpPr>
        <p:spPr>
          <a:xfrm>
            <a:off x="1095291" y="4768793"/>
            <a:ext cx="553998" cy="289503"/>
          </a:xfrm>
          <a:prstGeom prst="rect">
            <a:avLst/>
          </a:prstGeom>
          <a:noFill/>
        </p:spPr>
        <p:txBody>
          <a:bodyPr vert="eaVert" wrap="none" rtlCol="0">
            <a:spAutoFit/>
          </a:bodyPr>
          <a:lstStyle/>
          <a:p>
            <a:r>
              <a:rPr kumimoji="1" lang="en-US" altLang="ja-JP" sz="2400" dirty="0" smtClean="0"/>
              <a:t>...</a:t>
            </a:r>
            <a:endParaRPr kumimoji="1" lang="ja-JP" altLang="en-US" sz="2400" dirty="0"/>
          </a:p>
        </p:txBody>
      </p:sp>
      <p:sp>
        <p:nvSpPr>
          <p:cNvPr id="45" name="テキスト ボックス 44"/>
          <p:cNvSpPr txBox="1"/>
          <p:nvPr/>
        </p:nvSpPr>
        <p:spPr>
          <a:xfrm>
            <a:off x="4026221" y="4768795"/>
            <a:ext cx="553998" cy="289503"/>
          </a:xfrm>
          <a:prstGeom prst="rect">
            <a:avLst/>
          </a:prstGeom>
          <a:noFill/>
        </p:spPr>
        <p:txBody>
          <a:bodyPr vert="eaVert" wrap="none" rtlCol="0">
            <a:spAutoFit/>
          </a:bodyPr>
          <a:lstStyle/>
          <a:p>
            <a:r>
              <a:rPr kumimoji="1" lang="en-US" altLang="ja-JP" sz="2400" dirty="0" smtClean="0"/>
              <a:t>...</a:t>
            </a:r>
            <a:endParaRPr kumimoji="1" lang="ja-JP" altLang="en-US" sz="2400" dirty="0"/>
          </a:p>
        </p:txBody>
      </p:sp>
      <p:sp>
        <p:nvSpPr>
          <p:cNvPr id="46" name="テキスト ボックス 45"/>
          <p:cNvSpPr txBox="1"/>
          <p:nvPr/>
        </p:nvSpPr>
        <p:spPr>
          <a:xfrm>
            <a:off x="7077737" y="4768794"/>
            <a:ext cx="553998" cy="289503"/>
          </a:xfrm>
          <a:prstGeom prst="rect">
            <a:avLst/>
          </a:prstGeom>
          <a:noFill/>
        </p:spPr>
        <p:txBody>
          <a:bodyPr vert="eaVert" wrap="none" rtlCol="0">
            <a:spAutoFit/>
          </a:bodyPr>
          <a:lstStyle/>
          <a:p>
            <a:r>
              <a:rPr kumimoji="1" lang="en-US" altLang="ja-JP" sz="2400" dirty="0" smtClean="0"/>
              <a:t>...</a:t>
            </a:r>
            <a:endParaRPr kumimoji="1" lang="ja-JP" altLang="en-US" sz="2400" dirty="0"/>
          </a:p>
        </p:txBody>
      </p:sp>
      <p:sp>
        <p:nvSpPr>
          <p:cNvPr id="8" name="正方形/長方形 7"/>
          <p:cNvSpPr/>
          <p:nvPr/>
        </p:nvSpPr>
        <p:spPr>
          <a:xfrm>
            <a:off x="302672" y="2444019"/>
            <a:ext cx="1893064" cy="648072"/>
          </a:xfrm>
          <a:prstGeom prst="rect">
            <a:avLst/>
          </a:prstGeom>
          <a:solidFill>
            <a:schemeClr val="tx1">
              <a:lumMod val="10000"/>
              <a:lumOff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仕様書</a:t>
            </a:r>
            <a:endParaRPr kumimoji="1" lang="ja-JP" altLang="en-US" dirty="0">
              <a:solidFill>
                <a:schemeClr val="tx1"/>
              </a:solidFill>
            </a:endParaRPr>
          </a:p>
        </p:txBody>
      </p:sp>
      <p:sp>
        <p:nvSpPr>
          <p:cNvPr id="28" name="正方形/長方形 27"/>
          <p:cNvSpPr/>
          <p:nvPr/>
        </p:nvSpPr>
        <p:spPr>
          <a:xfrm>
            <a:off x="303299" y="3277107"/>
            <a:ext cx="1893064" cy="648072"/>
          </a:xfrm>
          <a:prstGeom prst="rect">
            <a:avLst/>
          </a:prstGeom>
          <a:solidFill>
            <a:schemeClr val="tx1">
              <a:lumMod val="25000"/>
              <a:lumOff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顧客</a:t>
            </a:r>
            <a:endParaRPr lang="en-US" altLang="ja-JP" dirty="0" smtClean="0">
              <a:solidFill>
                <a:schemeClr val="tx1"/>
              </a:solidFill>
            </a:endParaRPr>
          </a:p>
          <a:p>
            <a:pPr algn="ctr"/>
            <a:r>
              <a:rPr kumimoji="1" lang="ja-JP" altLang="en-US" dirty="0" smtClean="0">
                <a:solidFill>
                  <a:schemeClr val="tx1"/>
                </a:solidFill>
              </a:rPr>
              <a:t>テーマ</a:t>
            </a:r>
            <a:endParaRPr kumimoji="1" lang="ja-JP" altLang="en-US" dirty="0">
              <a:solidFill>
                <a:schemeClr val="tx1"/>
              </a:solidFill>
            </a:endParaRPr>
          </a:p>
        </p:txBody>
      </p:sp>
      <p:sp>
        <p:nvSpPr>
          <p:cNvPr id="29" name="正方形/長方形 28"/>
          <p:cNvSpPr/>
          <p:nvPr/>
        </p:nvSpPr>
        <p:spPr>
          <a:xfrm>
            <a:off x="302672" y="4096412"/>
            <a:ext cx="1893064"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仕様書</a:t>
            </a:r>
            <a:endParaRPr kumimoji="1" lang="ja-JP" altLang="en-US" dirty="0">
              <a:solidFill>
                <a:schemeClr val="tx1"/>
              </a:solidFill>
            </a:endParaRPr>
          </a:p>
        </p:txBody>
      </p:sp>
      <p:sp>
        <p:nvSpPr>
          <p:cNvPr id="30" name="正方形/長方形 29"/>
          <p:cNvSpPr/>
          <p:nvPr/>
        </p:nvSpPr>
        <p:spPr>
          <a:xfrm>
            <a:off x="6408203" y="2444019"/>
            <a:ext cx="1893064" cy="648072"/>
          </a:xfrm>
          <a:prstGeom prst="rect">
            <a:avLst/>
          </a:prstGeom>
          <a:solidFill>
            <a:schemeClr val="tx1">
              <a:lumMod val="10000"/>
              <a:lumOff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Web</a:t>
            </a:r>
            <a:r>
              <a:rPr kumimoji="1" lang="ja-JP" altLang="en-US" dirty="0" smtClean="0">
                <a:solidFill>
                  <a:schemeClr val="tx1"/>
                </a:solidFill>
              </a:rPr>
              <a:t>アプリケーション</a:t>
            </a:r>
            <a:endParaRPr kumimoji="1" lang="ja-JP" altLang="en-US" dirty="0">
              <a:solidFill>
                <a:schemeClr val="tx1"/>
              </a:solidFill>
            </a:endParaRPr>
          </a:p>
        </p:txBody>
      </p:sp>
      <p:sp>
        <p:nvSpPr>
          <p:cNvPr id="31" name="正方形/長方形 30"/>
          <p:cNvSpPr/>
          <p:nvPr/>
        </p:nvSpPr>
        <p:spPr>
          <a:xfrm>
            <a:off x="6408203" y="3277107"/>
            <a:ext cx="1893064" cy="648072"/>
          </a:xfrm>
          <a:prstGeom prst="rect">
            <a:avLst/>
          </a:prstGeom>
          <a:solidFill>
            <a:schemeClr val="tx1">
              <a:lumMod val="25000"/>
              <a:lumOff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Web</a:t>
            </a:r>
            <a:r>
              <a:rPr kumimoji="1" lang="ja-JP" altLang="en-US" dirty="0" smtClean="0">
                <a:solidFill>
                  <a:schemeClr val="tx1"/>
                </a:solidFill>
              </a:rPr>
              <a:t>アプリケーション</a:t>
            </a:r>
            <a:r>
              <a:rPr lang="ja-JP" altLang="en-US" dirty="0">
                <a:solidFill>
                  <a:schemeClr val="tx1"/>
                </a:solidFill>
              </a:rPr>
              <a:t>など</a:t>
            </a:r>
            <a:endParaRPr kumimoji="1" lang="ja-JP" altLang="en-US" dirty="0">
              <a:solidFill>
                <a:schemeClr val="tx1"/>
              </a:solidFill>
            </a:endParaRPr>
          </a:p>
        </p:txBody>
      </p:sp>
      <p:sp>
        <p:nvSpPr>
          <p:cNvPr id="32" name="正方形/長方形 31"/>
          <p:cNvSpPr/>
          <p:nvPr/>
        </p:nvSpPr>
        <p:spPr>
          <a:xfrm>
            <a:off x="6408204" y="4120723"/>
            <a:ext cx="1893064"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組み込みソフトウェア</a:t>
            </a:r>
            <a:endParaRPr kumimoji="1" lang="ja-JP" altLang="en-US" dirty="0">
              <a:solidFill>
                <a:schemeClr val="tx1"/>
              </a:solidFill>
            </a:endParaRPr>
          </a:p>
        </p:txBody>
      </p:sp>
      <p:sp>
        <p:nvSpPr>
          <p:cNvPr id="3" name="テキスト ボックス 2"/>
          <p:cNvSpPr txBox="1"/>
          <p:nvPr/>
        </p:nvSpPr>
        <p:spPr>
          <a:xfrm>
            <a:off x="8386464" y="2722759"/>
            <a:ext cx="470000" cy="369332"/>
          </a:xfrm>
          <a:prstGeom prst="rect">
            <a:avLst/>
          </a:prstGeom>
          <a:noFill/>
        </p:spPr>
        <p:txBody>
          <a:bodyPr wrap="none" rtlCol="0">
            <a:spAutoFit/>
          </a:bodyPr>
          <a:lstStyle/>
          <a:p>
            <a:r>
              <a:rPr kumimoji="1" lang="en-US" altLang="ja-JP" dirty="0" smtClean="0"/>
              <a:t>[6]</a:t>
            </a:r>
            <a:endParaRPr kumimoji="1" lang="ja-JP" altLang="en-US" dirty="0"/>
          </a:p>
        </p:txBody>
      </p:sp>
      <p:sp>
        <p:nvSpPr>
          <p:cNvPr id="9" name="テキスト ボックス 8"/>
          <p:cNvSpPr txBox="1"/>
          <p:nvPr/>
        </p:nvSpPr>
        <p:spPr>
          <a:xfrm>
            <a:off x="8386464" y="3601143"/>
            <a:ext cx="463588" cy="369332"/>
          </a:xfrm>
          <a:prstGeom prst="rect">
            <a:avLst/>
          </a:prstGeom>
          <a:noFill/>
        </p:spPr>
        <p:txBody>
          <a:bodyPr wrap="none" rtlCol="0">
            <a:spAutoFit/>
          </a:bodyPr>
          <a:lstStyle/>
          <a:p>
            <a:r>
              <a:rPr kumimoji="1" lang="en-US" altLang="ja-JP" dirty="0" smtClean="0"/>
              <a:t>[2]</a:t>
            </a:r>
            <a:endParaRPr kumimoji="1" lang="ja-JP" altLang="en-US" dirty="0"/>
          </a:p>
        </p:txBody>
      </p:sp>
      <p:sp>
        <p:nvSpPr>
          <p:cNvPr id="10" name="テキスト ボックス 9"/>
          <p:cNvSpPr txBox="1"/>
          <p:nvPr/>
        </p:nvSpPr>
        <p:spPr>
          <a:xfrm>
            <a:off x="8386464" y="4444759"/>
            <a:ext cx="457176" cy="369332"/>
          </a:xfrm>
          <a:prstGeom prst="rect">
            <a:avLst/>
          </a:prstGeom>
          <a:noFill/>
        </p:spPr>
        <p:txBody>
          <a:bodyPr wrap="none" rtlCol="0">
            <a:spAutoFit/>
          </a:bodyPr>
          <a:lstStyle/>
          <a:p>
            <a:r>
              <a:rPr kumimoji="1" lang="en-US" altLang="ja-JP" dirty="0" smtClean="0"/>
              <a:t>[8]</a:t>
            </a:r>
            <a:endParaRPr kumimoji="1" lang="ja-JP" altLang="en-US" dirty="0"/>
          </a:p>
        </p:txBody>
      </p:sp>
    </p:spTree>
    <p:extLst>
      <p:ext uri="{BB962C8B-B14F-4D97-AF65-F5344CB8AC3E}">
        <p14:creationId xmlns:p14="http://schemas.microsoft.com/office/powerpoint/2010/main" val="2904638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animBg="1"/>
      <p:bldP spid="40" grpId="0" animBg="1"/>
      <p:bldP spid="7" grpId="0"/>
      <p:bldP spid="45" grpId="0"/>
      <p:bldP spid="46" grpId="0"/>
      <p:bldP spid="28" grpId="0" animBg="1"/>
      <p:bldP spid="29" grpId="0" animBg="1"/>
      <p:bldP spid="31" grpId="0" animBg="1"/>
      <p:bldP spid="32" grpId="0" animBg="1"/>
      <p:bldP spid="9" grpId="0"/>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振り返り</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プロジェクト中あるいは終了後にプロジェクトメンバ自身によって行われるプロジェクト改善のための自主的な行動</a:t>
            </a:r>
            <a:endParaRPr kumimoji="1" lang="en-US" altLang="ja-JP" dirty="0" smtClean="0"/>
          </a:p>
          <a:p>
            <a:pPr lvl="1"/>
            <a:r>
              <a:rPr lang="en-US" altLang="ja-JP" dirty="0" smtClean="0"/>
              <a:t>PBL</a:t>
            </a:r>
            <a:r>
              <a:rPr lang="ja-JP" altLang="en-US" dirty="0" smtClean="0"/>
              <a:t>にお</a:t>
            </a:r>
            <a:r>
              <a:rPr lang="ja-JP" altLang="en-US" dirty="0"/>
              <a:t>ける</a:t>
            </a:r>
            <a:r>
              <a:rPr lang="ja-JP" altLang="en-US" dirty="0" smtClean="0"/>
              <a:t>，受講生が自ら学習する手段となる</a:t>
            </a:r>
            <a:endParaRPr lang="en-US" altLang="ja-JP" dirty="0" smtClean="0"/>
          </a:p>
          <a:p>
            <a:r>
              <a:rPr lang="en-US" altLang="ja-JP" dirty="0" smtClean="0"/>
              <a:t>KPT</a:t>
            </a:r>
            <a:r>
              <a:rPr lang="ja-JP" altLang="en-US" dirty="0" smtClean="0"/>
              <a:t>法</a:t>
            </a:r>
            <a:r>
              <a:rPr lang="en-US" altLang="ja-JP" dirty="0" smtClean="0"/>
              <a:t>[4]</a:t>
            </a:r>
          </a:p>
          <a:p>
            <a:pPr lvl="1"/>
            <a:endParaRPr lang="en-US" altLang="ja-JP" dirty="0" smtClean="0"/>
          </a:p>
          <a:p>
            <a:endParaRPr lang="en-US" altLang="ja-JP" dirty="0"/>
          </a:p>
          <a:p>
            <a:endParaRPr lang="en-US" altLang="ja-JP" dirty="0" smtClean="0"/>
          </a:p>
          <a:p>
            <a:endParaRPr lang="en-US" altLang="ja-JP" dirty="0" smtClean="0"/>
          </a:p>
          <a:p>
            <a:pPr lvl="1"/>
            <a:endParaRPr lang="en-US" altLang="ja-JP" dirty="0" smtClean="0"/>
          </a:p>
          <a:p>
            <a:endParaRPr lang="en-US" altLang="ja-JP" dirty="0"/>
          </a:p>
          <a:p>
            <a:endParaRPr lang="en-US" altLang="ja-JP" dirty="0" smtClean="0"/>
          </a:p>
          <a:p>
            <a:endParaRPr lang="en-US" altLang="ja-JP" dirty="0" smtClean="0"/>
          </a:p>
          <a:p>
            <a:endParaRPr lang="en-US" altLang="ja-JP" dirty="0" smtClean="0"/>
          </a:p>
        </p:txBody>
      </p:sp>
      <p:sp>
        <p:nvSpPr>
          <p:cNvPr id="4" name="日付プレースホルダー 3"/>
          <p:cNvSpPr>
            <a:spLocks noGrp="1"/>
          </p:cNvSpPr>
          <p:nvPr>
            <p:ph type="dt" sz="half" idx="10"/>
          </p:nvPr>
        </p:nvSpPr>
        <p:spPr/>
        <p:txBody>
          <a:bodyPr/>
          <a:lstStyle/>
          <a:p>
            <a:r>
              <a:rPr kumimoji="1" lang="en-US" altLang="ja-JP" smtClean="0"/>
              <a:t>2012/7/28</a:t>
            </a:r>
            <a:endParaRPr kumimoji="1" lang="ja-JP" altLang="en-US"/>
          </a:p>
        </p:txBody>
      </p:sp>
      <p:sp>
        <p:nvSpPr>
          <p:cNvPr id="5" name="スライド番号プレースホルダー 4"/>
          <p:cNvSpPr>
            <a:spLocks noGrp="1"/>
          </p:cNvSpPr>
          <p:nvPr>
            <p:ph type="sldNum" sz="quarter" idx="11"/>
          </p:nvPr>
        </p:nvSpPr>
        <p:spPr/>
        <p:txBody>
          <a:bodyPr/>
          <a:lstStyle/>
          <a:p>
            <a:fld id="{399FE86E-60BA-491B-8C0C-D47F119F50EE}" type="slidenum">
              <a:rPr kumimoji="1" lang="ja-JP" altLang="en-US" smtClean="0"/>
              <a:t>4</a:t>
            </a:fld>
            <a:endParaRPr kumimoji="1" lang="ja-JP" altLang="en-US"/>
          </a:p>
        </p:txBody>
      </p:sp>
      <p:sp>
        <p:nvSpPr>
          <p:cNvPr id="6" name="テキスト ボックス 5"/>
          <p:cNvSpPr txBox="1"/>
          <p:nvPr/>
        </p:nvSpPr>
        <p:spPr>
          <a:xfrm>
            <a:off x="127349" y="6164001"/>
            <a:ext cx="6748907" cy="369332"/>
          </a:xfrm>
          <a:prstGeom prst="rect">
            <a:avLst/>
          </a:prstGeom>
          <a:noFill/>
        </p:spPr>
        <p:txBody>
          <a:bodyPr wrap="square" rtlCol="0">
            <a:spAutoFit/>
          </a:bodyPr>
          <a:lstStyle/>
          <a:p>
            <a:r>
              <a:rPr kumimoji="1" lang="en-US" altLang="ja-JP" dirty="0" smtClean="0"/>
              <a:t>[4]</a:t>
            </a:r>
            <a:r>
              <a:rPr lang="en-US" altLang="ja-JP" dirty="0"/>
              <a:t> A. Cockburn, Agile Software Development, </a:t>
            </a:r>
            <a:r>
              <a:rPr lang="en-US" altLang="ja-JP" dirty="0" smtClean="0"/>
              <a:t>Addison-Wesley</a:t>
            </a:r>
            <a:r>
              <a:rPr lang="en-US" altLang="ja-JP" dirty="0"/>
              <a:t>, 2003.</a:t>
            </a:r>
            <a:endParaRPr kumimoji="1" lang="ja-JP" altLang="en-US" dirty="0"/>
          </a:p>
        </p:txBody>
      </p:sp>
      <p:sp>
        <p:nvSpPr>
          <p:cNvPr id="17" name="フッター プレースホルダー 16"/>
          <p:cNvSpPr>
            <a:spLocks noGrp="1"/>
          </p:cNvSpPr>
          <p:nvPr>
            <p:ph type="ftr" sz="quarter" idx="12"/>
          </p:nvPr>
        </p:nvSpPr>
        <p:spPr/>
        <p:txBody>
          <a:bodyPr/>
          <a:lstStyle/>
          <a:p>
            <a:r>
              <a:rPr kumimoji="1" lang="en-US" altLang="ja-JP" smtClean="0"/>
              <a:t>SIGSS/SIGKBSE</a:t>
            </a:r>
            <a:endParaRPr kumimoji="1" lang="ja-JP" altLang="en-US"/>
          </a:p>
        </p:txBody>
      </p:sp>
      <p:sp>
        <p:nvSpPr>
          <p:cNvPr id="8" name="テキスト ボックス 7"/>
          <p:cNvSpPr txBox="1"/>
          <p:nvPr/>
        </p:nvSpPr>
        <p:spPr>
          <a:xfrm>
            <a:off x="755576" y="4528570"/>
            <a:ext cx="1826141" cy="646331"/>
          </a:xfrm>
          <a:prstGeom prst="rect">
            <a:avLst/>
          </a:prstGeom>
          <a:noFill/>
          <a:ln>
            <a:solidFill>
              <a:schemeClr val="tx1"/>
            </a:solidFill>
          </a:ln>
        </p:spPr>
        <p:txBody>
          <a:bodyPr wrap="none" rtlCol="0">
            <a:spAutoFit/>
          </a:bodyPr>
          <a:lstStyle/>
          <a:p>
            <a:r>
              <a:rPr kumimoji="1" lang="ja-JP" altLang="en-US" dirty="0" smtClean="0"/>
              <a:t>例：納期遅れに</a:t>
            </a:r>
            <a:endParaRPr kumimoji="1" lang="en-US" altLang="ja-JP" dirty="0" smtClean="0"/>
          </a:p>
          <a:p>
            <a:r>
              <a:rPr lang="ja-JP" altLang="en-US" dirty="0"/>
              <a:t>ついて</a:t>
            </a:r>
            <a:r>
              <a:rPr lang="ja-JP" altLang="en-US" dirty="0" smtClean="0"/>
              <a:t>の振り返り</a:t>
            </a:r>
            <a:endParaRPr kumimoji="1" lang="ja-JP" altLang="en-US" dirty="0"/>
          </a:p>
        </p:txBody>
      </p:sp>
      <p:sp>
        <p:nvSpPr>
          <p:cNvPr id="11" name="左矢印 10"/>
          <p:cNvSpPr/>
          <p:nvPr/>
        </p:nvSpPr>
        <p:spPr>
          <a:xfrm>
            <a:off x="6582234" y="4513362"/>
            <a:ext cx="578214" cy="631686"/>
          </a:xfrm>
          <a:prstGeom prst="lef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メモ 11"/>
          <p:cNvSpPr/>
          <p:nvPr/>
        </p:nvSpPr>
        <p:spPr>
          <a:xfrm>
            <a:off x="7255728" y="3954692"/>
            <a:ext cx="1475968" cy="1392436"/>
          </a:xfrm>
          <a:prstGeom prst="foldedCorner">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メモ 13"/>
          <p:cNvSpPr/>
          <p:nvPr/>
        </p:nvSpPr>
        <p:spPr>
          <a:xfrm>
            <a:off x="7408128" y="4107092"/>
            <a:ext cx="1475968" cy="1392436"/>
          </a:xfrm>
          <a:prstGeom prst="foldedCorner">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メモ 14"/>
          <p:cNvSpPr/>
          <p:nvPr/>
        </p:nvSpPr>
        <p:spPr>
          <a:xfrm>
            <a:off x="7560528" y="4259492"/>
            <a:ext cx="1475968" cy="1392436"/>
          </a:xfrm>
          <a:prstGeom prst="foldedCorner">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開始時刻</a:t>
            </a:r>
            <a:endParaRPr kumimoji="1" lang="en-US" altLang="ja-JP" dirty="0" smtClean="0">
              <a:solidFill>
                <a:schemeClr val="tx1"/>
              </a:solidFill>
            </a:endParaRPr>
          </a:p>
          <a:p>
            <a:pPr algn="ctr"/>
            <a:r>
              <a:rPr lang="ja-JP" altLang="en-US" dirty="0" smtClean="0">
                <a:solidFill>
                  <a:schemeClr val="tx1"/>
                </a:solidFill>
              </a:rPr>
              <a:t>終了時刻</a:t>
            </a:r>
            <a:endParaRPr lang="en-US" altLang="ja-JP" dirty="0" smtClean="0">
              <a:solidFill>
                <a:schemeClr val="tx1"/>
              </a:solidFill>
            </a:endParaRPr>
          </a:p>
          <a:p>
            <a:pPr algn="ctr"/>
            <a:r>
              <a:rPr kumimoji="1" lang="ja-JP" altLang="en-US" dirty="0" smtClean="0">
                <a:solidFill>
                  <a:schemeClr val="tx1"/>
                </a:solidFill>
              </a:rPr>
              <a:t>見積時間</a:t>
            </a:r>
            <a:endParaRPr kumimoji="1" lang="en-US" altLang="ja-JP" dirty="0" smtClean="0">
              <a:solidFill>
                <a:schemeClr val="tx1"/>
              </a:solidFill>
            </a:endParaRPr>
          </a:p>
          <a:p>
            <a:pPr algn="ctr"/>
            <a:r>
              <a:rPr lang="ja-JP" altLang="en-US" dirty="0">
                <a:solidFill>
                  <a:schemeClr val="tx1"/>
                </a:solidFill>
              </a:rPr>
              <a:t>総時間</a:t>
            </a:r>
            <a:endParaRPr kumimoji="1" lang="ja-JP" altLang="en-US" dirty="0">
              <a:solidFill>
                <a:schemeClr val="tx1"/>
              </a:solidFill>
            </a:endParaRPr>
          </a:p>
        </p:txBody>
      </p:sp>
      <p:sp>
        <p:nvSpPr>
          <p:cNvPr id="13" name="テキスト ボックス 12"/>
          <p:cNvSpPr txBox="1"/>
          <p:nvPr/>
        </p:nvSpPr>
        <p:spPr>
          <a:xfrm>
            <a:off x="7295084" y="3585360"/>
            <a:ext cx="1436612" cy="369332"/>
          </a:xfrm>
          <a:prstGeom prst="rect">
            <a:avLst/>
          </a:prstGeom>
          <a:noFill/>
        </p:spPr>
        <p:txBody>
          <a:bodyPr wrap="none" rtlCol="0">
            <a:spAutoFit/>
          </a:bodyPr>
          <a:lstStyle/>
          <a:p>
            <a:r>
              <a:rPr lang="ja-JP" altLang="en-US" dirty="0"/>
              <a:t>タスクの記録</a:t>
            </a:r>
            <a:endParaRPr kumimoji="1" lang="ja-JP" altLang="en-US" dirty="0"/>
          </a:p>
        </p:txBody>
      </p:sp>
      <p:sp>
        <p:nvSpPr>
          <p:cNvPr id="16" name="正方形/長方形 15"/>
          <p:cNvSpPr/>
          <p:nvPr/>
        </p:nvSpPr>
        <p:spPr>
          <a:xfrm>
            <a:off x="314100" y="5713852"/>
            <a:ext cx="7426252" cy="461665"/>
          </a:xfrm>
          <a:prstGeom prst="rect">
            <a:avLst/>
          </a:prstGeom>
          <a:solidFill>
            <a:srgbClr val="FFC000"/>
          </a:solidFill>
          <a:ln>
            <a:noFill/>
          </a:ln>
        </p:spPr>
        <p:txBody>
          <a:bodyPr wrap="square">
            <a:spAutoFit/>
          </a:bodyPr>
          <a:lstStyle/>
          <a:p>
            <a:r>
              <a:rPr lang="ja-JP" altLang="en-US" sz="2400" dirty="0"/>
              <a:t>正しいタスクの記録，と記録に</a:t>
            </a:r>
            <a:r>
              <a:rPr lang="ja-JP" altLang="en-US" sz="2400" dirty="0" smtClean="0"/>
              <a:t>基づく</a:t>
            </a:r>
            <a:r>
              <a:rPr lang="en-US" altLang="ja-JP" sz="2400" dirty="0" smtClean="0"/>
              <a:t>KPT</a:t>
            </a:r>
            <a:r>
              <a:rPr lang="ja-JP" altLang="en-US" sz="2400" dirty="0"/>
              <a:t>の</a:t>
            </a:r>
            <a:r>
              <a:rPr lang="ja-JP" altLang="en-US" sz="2400" dirty="0" smtClean="0"/>
              <a:t>分析が重要</a:t>
            </a:r>
            <a:endParaRPr lang="en-US" altLang="ja-JP" sz="2400" dirty="0"/>
          </a:p>
        </p:txBody>
      </p:sp>
      <p:grpSp>
        <p:nvGrpSpPr>
          <p:cNvPr id="21" name="グループ化 20"/>
          <p:cNvGrpSpPr/>
          <p:nvPr/>
        </p:nvGrpSpPr>
        <p:grpSpPr>
          <a:xfrm>
            <a:off x="2752723" y="3980586"/>
            <a:ext cx="3744415" cy="1702448"/>
            <a:chOff x="2752723" y="3518176"/>
            <a:chExt cx="3744415" cy="1702448"/>
          </a:xfrm>
        </p:grpSpPr>
        <p:sp>
          <p:nvSpPr>
            <p:cNvPr id="18" name="正方形/長方形 17"/>
            <p:cNvSpPr/>
            <p:nvPr/>
          </p:nvSpPr>
          <p:spPr>
            <a:xfrm>
              <a:off x="2752723" y="3518177"/>
              <a:ext cx="2107308" cy="848618"/>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en-US" altLang="ja-JP" dirty="0"/>
                <a:t>Keep: </a:t>
              </a:r>
              <a:r>
                <a:rPr lang="ja-JP" altLang="en-US" dirty="0"/>
                <a:t>コーディングと</a:t>
              </a:r>
              <a:endParaRPr lang="en-US" altLang="ja-JP" dirty="0"/>
            </a:p>
            <a:p>
              <a:r>
                <a:rPr lang="ja-JP" altLang="en-US" dirty="0"/>
                <a:t>平行して単体テスト</a:t>
              </a:r>
              <a:endParaRPr lang="en-US" altLang="ja-JP" dirty="0"/>
            </a:p>
            <a:p>
              <a:r>
                <a:rPr lang="ja-JP" altLang="en-US" dirty="0"/>
                <a:t>ケースを</a:t>
              </a:r>
              <a:r>
                <a:rPr lang="ja-JP" altLang="en-US" dirty="0" smtClean="0"/>
                <a:t>作成</a:t>
              </a:r>
              <a:endParaRPr lang="en-US" altLang="ja-JP" dirty="0"/>
            </a:p>
          </p:txBody>
        </p:sp>
        <p:sp>
          <p:nvSpPr>
            <p:cNvPr id="19" name="正方形/長方形 18"/>
            <p:cNvSpPr/>
            <p:nvPr/>
          </p:nvSpPr>
          <p:spPr>
            <a:xfrm>
              <a:off x="2752723" y="4366796"/>
              <a:ext cx="2107308" cy="853828"/>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en-US" altLang="ja-JP" dirty="0"/>
                <a:t>Problem:</a:t>
              </a:r>
              <a:r>
                <a:rPr lang="ja-JP" altLang="en-US" dirty="0"/>
                <a:t>コーディング</a:t>
              </a:r>
              <a:r>
                <a:rPr lang="ja-JP" altLang="en-US" dirty="0" smtClean="0"/>
                <a:t>に時間</a:t>
              </a:r>
              <a:r>
                <a:rPr lang="ja-JP" altLang="en-US" dirty="0"/>
                <a:t>がかかって</a:t>
              </a:r>
              <a:r>
                <a:rPr lang="ja-JP" altLang="en-US" dirty="0" smtClean="0"/>
                <a:t>いた</a:t>
              </a:r>
              <a:endParaRPr lang="ja-JP" altLang="en-US" dirty="0"/>
            </a:p>
          </p:txBody>
        </p:sp>
        <p:sp>
          <p:nvSpPr>
            <p:cNvPr id="20" name="正方形/長方形 19"/>
            <p:cNvSpPr/>
            <p:nvPr/>
          </p:nvSpPr>
          <p:spPr>
            <a:xfrm>
              <a:off x="4860031" y="3518176"/>
              <a:ext cx="1637107" cy="1702447"/>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dirty="0"/>
                <a:t>Try:</a:t>
              </a:r>
              <a:r>
                <a:rPr lang="ja-JP" altLang="en-US" dirty="0"/>
                <a:t>事前に仕様書の読み合わせをしておく</a:t>
              </a:r>
            </a:p>
            <a:p>
              <a:pPr algn="ctr"/>
              <a:endParaRPr kumimoji="1" lang="ja-JP" altLang="en-US" dirty="0"/>
            </a:p>
          </p:txBody>
        </p:sp>
      </p:grpSp>
    </p:spTree>
    <p:extLst>
      <p:ext uri="{BB962C8B-B14F-4D97-AF65-F5344CB8AC3E}">
        <p14:creationId xmlns:p14="http://schemas.microsoft.com/office/powerpoint/2010/main" val="3454234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4" grpId="0" animBg="1"/>
      <p:bldP spid="15" grpId="0" animBg="1"/>
      <p:bldP spid="13" grpId="0"/>
      <p:bldP spid="1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チケット駆動開発</a:t>
            </a:r>
            <a:endParaRPr kumimoji="1" lang="ja-JP" altLang="en-US" dirty="0"/>
          </a:p>
        </p:txBody>
      </p:sp>
      <p:sp>
        <p:nvSpPr>
          <p:cNvPr id="4" name="日付プレースホルダー 3"/>
          <p:cNvSpPr>
            <a:spLocks noGrp="1"/>
          </p:cNvSpPr>
          <p:nvPr>
            <p:ph type="dt" sz="half" idx="10"/>
          </p:nvPr>
        </p:nvSpPr>
        <p:spPr/>
        <p:txBody>
          <a:bodyPr/>
          <a:lstStyle/>
          <a:p>
            <a:r>
              <a:rPr kumimoji="1" lang="en-US" altLang="ja-JP" smtClean="0"/>
              <a:t>2012/7/28</a:t>
            </a:r>
            <a:endParaRPr kumimoji="1" lang="ja-JP" altLang="en-US"/>
          </a:p>
        </p:txBody>
      </p:sp>
      <p:sp>
        <p:nvSpPr>
          <p:cNvPr id="5" name="スライド番号プレースホルダー 4"/>
          <p:cNvSpPr>
            <a:spLocks noGrp="1"/>
          </p:cNvSpPr>
          <p:nvPr>
            <p:ph type="sldNum" sz="quarter" idx="11"/>
          </p:nvPr>
        </p:nvSpPr>
        <p:spPr/>
        <p:txBody>
          <a:bodyPr/>
          <a:lstStyle/>
          <a:p>
            <a:fld id="{399FE86E-60BA-491B-8C0C-D47F119F50EE}" type="slidenum">
              <a:rPr kumimoji="1" lang="ja-JP" altLang="en-US" smtClean="0"/>
              <a:t>5</a:t>
            </a:fld>
            <a:endParaRPr kumimoji="1" lang="ja-JP" altLang="en-US"/>
          </a:p>
        </p:txBody>
      </p:sp>
      <p:sp>
        <p:nvSpPr>
          <p:cNvPr id="6" name="メモ 5"/>
          <p:cNvSpPr/>
          <p:nvPr/>
        </p:nvSpPr>
        <p:spPr>
          <a:xfrm>
            <a:off x="4269784" y="4520986"/>
            <a:ext cx="1152128" cy="1224136"/>
          </a:xfrm>
          <a:prstGeom prst="foldedCorner">
            <a:avLst/>
          </a:prstGeom>
          <a:solidFill>
            <a:srgbClr val="FFC000"/>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26" name="Picture 2" descr="C:\Users\y-manabe\AppData\Local\Microsoft\Windows\Temporary Internet Files\Content.IE5\M36W4B4Q\MC900431601[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2592" y="5063439"/>
            <a:ext cx="1436410" cy="143641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y-manabe\AppData\Local\Microsoft\Windows\Temporary Internet Files\Content.IE5\G0FWY1E6\MC900432621[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666814" y="3200000"/>
            <a:ext cx="1286604" cy="1320986"/>
          </a:xfrm>
          <a:prstGeom prst="rect">
            <a:avLst/>
          </a:prstGeom>
          <a:noFill/>
          <a:extLst>
            <a:ext uri="{909E8E84-426E-40DD-AFC4-6F175D3DCCD1}">
              <a14:hiddenFill xmlns:a14="http://schemas.microsoft.com/office/drawing/2010/main">
                <a:solidFill>
                  <a:srgbClr val="FFFFFF"/>
                </a:solidFill>
              </a14:hiddenFill>
            </a:ext>
          </a:extLst>
        </p:spPr>
      </p:pic>
      <p:sp>
        <p:nvSpPr>
          <p:cNvPr id="8" name="テキスト ボックス 7"/>
          <p:cNvSpPr txBox="1"/>
          <p:nvPr/>
        </p:nvSpPr>
        <p:spPr>
          <a:xfrm>
            <a:off x="592612" y="4551114"/>
            <a:ext cx="1435008" cy="369332"/>
          </a:xfrm>
          <a:prstGeom prst="rect">
            <a:avLst/>
          </a:prstGeom>
          <a:noFill/>
        </p:spPr>
        <p:txBody>
          <a:bodyPr wrap="none" rtlCol="0">
            <a:spAutoFit/>
          </a:bodyPr>
          <a:lstStyle/>
          <a:p>
            <a:r>
              <a:rPr kumimoji="1" lang="en-US" altLang="ja-JP" dirty="0" smtClean="0"/>
              <a:t>PM</a:t>
            </a:r>
            <a:r>
              <a:rPr lang="ja-JP" altLang="en-US" dirty="0" smtClean="0"/>
              <a:t>役受講生</a:t>
            </a:r>
            <a:endParaRPr kumimoji="1" lang="ja-JP" altLang="en-US" dirty="0"/>
          </a:p>
        </p:txBody>
      </p:sp>
      <p:cxnSp>
        <p:nvCxnSpPr>
          <p:cNvPr id="10" name="直線矢印コネクタ 9"/>
          <p:cNvCxnSpPr/>
          <p:nvPr/>
        </p:nvCxnSpPr>
        <p:spPr>
          <a:xfrm>
            <a:off x="2397576" y="3944922"/>
            <a:ext cx="1512168" cy="600080"/>
          </a:xfrm>
          <a:prstGeom prst="straightConnector1">
            <a:avLst/>
          </a:prstGeom>
          <a:ln w="28575">
            <a:solidFill>
              <a:schemeClr val="accent4"/>
            </a:solidFill>
            <a:tailEnd type="arrow"/>
          </a:ln>
        </p:spPr>
        <p:style>
          <a:lnRef idx="1">
            <a:schemeClr val="accent1"/>
          </a:lnRef>
          <a:fillRef idx="0">
            <a:schemeClr val="accent1"/>
          </a:fillRef>
          <a:effectRef idx="0">
            <a:schemeClr val="accent1"/>
          </a:effectRef>
          <a:fontRef idx="minor">
            <a:schemeClr val="tx1"/>
          </a:fontRef>
        </p:style>
      </p:cxnSp>
      <p:sp>
        <p:nvSpPr>
          <p:cNvPr id="11" name="テキスト ボックス 10"/>
          <p:cNvSpPr txBox="1"/>
          <p:nvPr/>
        </p:nvSpPr>
        <p:spPr>
          <a:xfrm>
            <a:off x="2857996" y="3687752"/>
            <a:ext cx="646331" cy="369332"/>
          </a:xfrm>
          <a:prstGeom prst="rect">
            <a:avLst/>
          </a:prstGeom>
          <a:noFill/>
        </p:spPr>
        <p:txBody>
          <a:bodyPr wrap="none" rtlCol="0">
            <a:spAutoFit/>
          </a:bodyPr>
          <a:lstStyle/>
          <a:p>
            <a:r>
              <a:rPr lang="ja-JP" altLang="en-US" dirty="0"/>
              <a:t>作成</a:t>
            </a:r>
            <a:endParaRPr kumimoji="1" lang="ja-JP" altLang="en-US" dirty="0"/>
          </a:p>
        </p:txBody>
      </p:sp>
      <p:cxnSp>
        <p:nvCxnSpPr>
          <p:cNvPr id="13" name="直線矢印コネクタ 12"/>
          <p:cNvCxnSpPr/>
          <p:nvPr/>
        </p:nvCxnSpPr>
        <p:spPr>
          <a:xfrm flipH="1">
            <a:off x="2397576" y="4914334"/>
            <a:ext cx="1512168" cy="686772"/>
          </a:xfrm>
          <a:prstGeom prst="straightConnector1">
            <a:avLst/>
          </a:prstGeom>
          <a:ln w="28575">
            <a:solidFill>
              <a:schemeClr val="accent4"/>
            </a:solidFill>
            <a:tailEnd type="arrow"/>
          </a:ln>
        </p:spPr>
        <p:style>
          <a:lnRef idx="1">
            <a:schemeClr val="accent1"/>
          </a:lnRef>
          <a:fillRef idx="0">
            <a:schemeClr val="accent1"/>
          </a:fillRef>
          <a:effectRef idx="0">
            <a:schemeClr val="accent1"/>
          </a:effectRef>
          <a:fontRef idx="minor">
            <a:schemeClr val="tx1"/>
          </a:fontRef>
        </p:style>
      </p:cxnSp>
      <p:sp>
        <p:nvSpPr>
          <p:cNvPr id="14" name="テキスト ボックス 13"/>
          <p:cNvSpPr txBox="1"/>
          <p:nvPr/>
        </p:nvSpPr>
        <p:spPr>
          <a:xfrm>
            <a:off x="2455089" y="4834056"/>
            <a:ext cx="1015021" cy="369332"/>
          </a:xfrm>
          <a:prstGeom prst="rect">
            <a:avLst/>
          </a:prstGeom>
          <a:noFill/>
        </p:spPr>
        <p:txBody>
          <a:bodyPr wrap="none" rtlCol="0">
            <a:spAutoFit/>
          </a:bodyPr>
          <a:lstStyle/>
          <a:p>
            <a:r>
              <a:rPr kumimoji="1" lang="ja-JP" altLang="en-US" dirty="0" smtClean="0"/>
              <a:t>割り当て</a:t>
            </a:r>
            <a:endParaRPr kumimoji="1" lang="ja-JP" altLang="en-US" dirty="0"/>
          </a:p>
        </p:txBody>
      </p:sp>
      <p:cxnSp>
        <p:nvCxnSpPr>
          <p:cNvPr id="16" name="直線矢印コネクタ 15"/>
          <p:cNvCxnSpPr/>
          <p:nvPr/>
        </p:nvCxnSpPr>
        <p:spPr>
          <a:xfrm flipV="1">
            <a:off x="2397576" y="5063439"/>
            <a:ext cx="1602928" cy="789695"/>
          </a:xfrm>
          <a:prstGeom prst="straightConnector1">
            <a:avLst/>
          </a:prstGeom>
          <a:ln w="28575">
            <a:solidFill>
              <a:schemeClr val="accent4"/>
            </a:solidFill>
            <a:tailEnd type="arrow"/>
          </a:ln>
        </p:spPr>
        <p:style>
          <a:lnRef idx="1">
            <a:schemeClr val="accent1"/>
          </a:lnRef>
          <a:fillRef idx="0">
            <a:schemeClr val="accent1"/>
          </a:fillRef>
          <a:effectRef idx="0">
            <a:schemeClr val="accent1"/>
          </a:effectRef>
          <a:fontRef idx="minor">
            <a:schemeClr val="tx1"/>
          </a:fontRef>
        </p:style>
      </p:cxnSp>
      <p:sp>
        <p:nvSpPr>
          <p:cNvPr id="17" name="テキスト ボックス 16"/>
          <p:cNvSpPr txBox="1"/>
          <p:nvPr/>
        </p:nvSpPr>
        <p:spPr>
          <a:xfrm>
            <a:off x="2879275" y="5560456"/>
            <a:ext cx="646331" cy="369332"/>
          </a:xfrm>
          <a:prstGeom prst="rect">
            <a:avLst/>
          </a:prstGeom>
          <a:noFill/>
        </p:spPr>
        <p:txBody>
          <a:bodyPr wrap="none" rtlCol="0">
            <a:spAutoFit/>
          </a:bodyPr>
          <a:lstStyle/>
          <a:p>
            <a:r>
              <a:rPr kumimoji="1" lang="ja-JP" altLang="en-US" dirty="0" smtClean="0"/>
              <a:t>着手</a:t>
            </a:r>
            <a:endParaRPr kumimoji="1" lang="ja-JP" altLang="en-US" dirty="0"/>
          </a:p>
        </p:txBody>
      </p:sp>
      <p:sp>
        <p:nvSpPr>
          <p:cNvPr id="3" name="テキスト ボックス 2"/>
          <p:cNvSpPr txBox="1"/>
          <p:nvPr/>
        </p:nvSpPr>
        <p:spPr>
          <a:xfrm>
            <a:off x="4395243" y="5827364"/>
            <a:ext cx="901209" cy="369332"/>
          </a:xfrm>
          <a:prstGeom prst="rect">
            <a:avLst/>
          </a:prstGeom>
          <a:noFill/>
        </p:spPr>
        <p:txBody>
          <a:bodyPr wrap="none" rtlCol="0">
            <a:spAutoFit/>
          </a:bodyPr>
          <a:lstStyle/>
          <a:p>
            <a:r>
              <a:rPr kumimoji="1" lang="ja-JP" altLang="en-US" dirty="0" smtClean="0"/>
              <a:t>チケット</a:t>
            </a:r>
            <a:endParaRPr kumimoji="1" lang="ja-JP" altLang="en-US" dirty="0"/>
          </a:p>
        </p:txBody>
      </p:sp>
      <p:sp>
        <p:nvSpPr>
          <p:cNvPr id="9" name="テキスト ボックス 8"/>
          <p:cNvSpPr txBox="1"/>
          <p:nvPr/>
        </p:nvSpPr>
        <p:spPr>
          <a:xfrm>
            <a:off x="902215" y="6315183"/>
            <a:ext cx="877163" cy="369332"/>
          </a:xfrm>
          <a:prstGeom prst="rect">
            <a:avLst/>
          </a:prstGeom>
          <a:noFill/>
        </p:spPr>
        <p:txBody>
          <a:bodyPr wrap="none" rtlCol="0">
            <a:spAutoFit/>
          </a:bodyPr>
          <a:lstStyle/>
          <a:p>
            <a:r>
              <a:rPr kumimoji="1" lang="ja-JP" altLang="en-US" dirty="0" smtClean="0"/>
              <a:t>受講生</a:t>
            </a:r>
            <a:endParaRPr kumimoji="1" lang="ja-JP" altLang="en-US" dirty="0"/>
          </a:p>
        </p:txBody>
      </p:sp>
      <p:sp>
        <p:nvSpPr>
          <p:cNvPr id="7" name="四角形吹き出し 6"/>
          <p:cNvSpPr/>
          <p:nvPr/>
        </p:nvSpPr>
        <p:spPr>
          <a:xfrm>
            <a:off x="5952234" y="3181618"/>
            <a:ext cx="2160240" cy="2268252"/>
          </a:xfrm>
          <a:prstGeom prst="wedgeRectCallout">
            <a:avLst>
              <a:gd name="adj1" fmla="val -103903"/>
              <a:gd name="adj2" fmla="val 40382"/>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smtClean="0">
                <a:solidFill>
                  <a:schemeClr val="accent4"/>
                </a:solidFill>
              </a:rPr>
              <a:t>成果物：</a:t>
            </a:r>
            <a:r>
              <a:rPr lang="en-US" altLang="ja-JP" dirty="0" smtClean="0">
                <a:solidFill>
                  <a:schemeClr val="accent4"/>
                </a:solidFill>
              </a:rPr>
              <a:t>class A</a:t>
            </a:r>
            <a:endParaRPr lang="en-US" altLang="ja-JP" dirty="0">
              <a:solidFill>
                <a:schemeClr val="accent4"/>
              </a:solidFill>
            </a:endParaRPr>
          </a:p>
          <a:p>
            <a:r>
              <a:rPr lang="ja-JP" altLang="en-US" dirty="0" smtClean="0">
                <a:solidFill>
                  <a:schemeClr val="accent4"/>
                </a:solidFill>
              </a:rPr>
              <a:t>種類：実装</a:t>
            </a:r>
            <a:endParaRPr lang="en-US" altLang="ja-JP" dirty="0" smtClean="0">
              <a:solidFill>
                <a:schemeClr val="accent4"/>
              </a:solidFill>
            </a:endParaRPr>
          </a:p>
          <a:p>
            <a:r>
              <a:rPr lang="ja-JP" altLang="en-US" dirty="0">
                <a:solidFill>
                  <a:schemeClr val="accent4"/>
                </a:solidFill>
              </a:rPr>
              <a:t>着手</a:t>
            </a:r>
            <a:r>
              <a:rPr lang="ja-JP" altLang="en-US" dirty="0" smtClean="0">
                <a:solidFill>
                  <a:schemeClr val="accent4"/>
                </a:solidFill>
              </a:rPr>
              <a:t>時刻：</a:t>
            </a:r>
            <a:endParaRPr lang="en-US" altLang="ja-JP" dirty="0" smtClean="0">
              <a:solidFill>
                <a:schemeClr val="accent4"/>
              </a:solidFill>
            </a:endParaRPr>
          </a:p>
          <a:p>
            <a:r>
              <a:rPr lang="ja-JP" altLang="en-US" dirty="0" smtClean="0">
                <a:solidFill>
                  <a:schemeClr val="accent4"/>
                </a:solidFill>
              </a:rPr>
              <a:t>終了時刻：</a:t>
            </a:r>
            <a:endParaRPr lang="en-US" altLang="ja-JP" dirty="0" smtClean="0">
              <a:solidFill>
                <a:schemeClr val="accent4"/>
              </a:solidFill>
            </a:endParaRPr>
          </a:p>
          <a:p>
            <a:r>
              <a:rPr lang="ja-JP" altLang="en-US" dirty="0" smtClean="0">
                <a:solidFill>
                  <a:schemeClr val="accent4"/>
                </a:solidFill>
              </a:rPr>
              <a:t>見積時間：</a:t>
            </a:r>
            <a:endParaRPr lang="en-US" altLang="ja-JP" dirty="0" smtClean="0">
              <a:solidFill>
                <a:schemeClr val="accent4"/>
              </a:solidFill>
            </a:endParaRPr>
          </a:p>
          <a:p>
            <a:r>
              <a:rPr lang="ja-JP" altLang="en-US" dirty="0" smtClean="0">
                <a:solidFill>
                  <a:schemeClr val="accent4"/>
                </a:solidFill>
              </a:rPr>
              <a:t>総時間：</a:t>
            </a:r>
            <a:endParaRPr lang="en-US" altLang="ja-JP" dirty="0" smtClean="0">
              <a:solidFill>
                <a:schemeClr val="accent4"/>
              </a:solidFill>
            </a:endParaRPr>
          </a:p>
          <a:p>
            <a:r>
              <a:rPr lang="ja-JP" altLang="en-US" dirty="0" smtClean="0">
                <a:solidFill>
                  <a:schemeClr val="accent4"/>
                </a:solidFill>
              </a:rPr>
              <a:t>担当者：</a:t>
            </a:r>
            <a:endParaRPr lang="en-US" altLang="ja-JP" dirty="0" smtClean="0">
              <a:solidFill>
                <a:schemeClr val="accent4"/>
              </a:solidFill>
            </a:endParaRPr>
          </a:p>
          <a:p>
            <a:r>
              <a:rPr lang="ja-JP" altLang="en-US" dirty="0" smtClean="0">
                <a:solidFill>
                  <a:schemeClr val="accent4"/>
                </a:solidFill>
              </a:rPr>
              <a:t>マイルストーン：</a:t>
            </a:r>
            <a:r>
              <a:rPr lang="en-US" altLang="ja-JP" dirty="0" smtClean="0">
                <a:solidFill>
                  <a:schemeClr val="accent4"/>
                </a:solidFill>
              </a:rPr>
              <a:t>UC01</a:t>
            </a:r>
          </a:p>
        </p:txBody>
      </p:sp>
      <p:sp>
        <p:nvSpPr>
          <p:cNvPr id="18" name="四角形吹き出し 17"/>
          <p:cNvSpPr/>
          <p:nvPr/>
        </p:nvSpPr>
        <p:spPr>
          <a:xfrm>
            <a:off x="5953744" y="3190034"/>
            <a:ext cx="2160240" cy="2268252"/>
          </a:xfrm>
          <a:prstGeom prst="wedgeRectCallout">
            <a:avLst>
              <a:gd name="adj1" fmla="val -103903"/>
              <a:gd name="adj2" fmla="val 40382"/>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smtClean="0">
                <a:solidFill>
                  <a:schemeClr val="accent4"/>
                </a:solidFill>
              </a:rPr>
              <a:t>成果物：</a:t>
            </a:r>
            <a:r>
              <a:rPr lang="en-US" altLang="ja-JP" dirty="0" smtClean="0">
                <a:solidFill>
                  <a:schemeClr val="accent4"/>
                </a:solidFill>
              </a:rPr>
              <a:t>class A</a:t>
            </a:r>
            <a:endParaRPr lang="en-US" altLang="ja-JP" dirty="0">
              <a:solidFill>
                <a:schemeClr val="accent4"/>
              </a:solidFill>
            </a:endParaRPr>
          </a:p>
          <a:p>
            <a:r>
              <a:rPr lang="ja-JP" altLang="en-US" dirty="0" smtClean="0">
                <a:solidFill>
                  <a:schemeClr val="accent4"/>
                </a:solidFill>
              </a:rPr>
              <a:t>種類：実装</a:t>
            </a:r>
            <a:endParaRPr lang="en-US" altLang="ja-JP" dirty="0" smtClean="0">
              <a:solidFill>
                <a:schemeClr val="accent4"/>
              </a:solidFill>
            </a:endParaRPr>
          </a:p>
          <a:p>
            <a:r>
              <a:rPr lang="ja-JP" altLang="en-US" dirty="0">
                <a:solidFill>
                  <a:schemeClr val="accent4"/>
                </a:solidFill>
              </a:rPr>
              <a:t>着手</a:t>
            </a:r>
            <a:r>
              <a:rPr lang="ja-JP" altLang="en-US" dirty="0" smtClean="0">
                <a:solidFill>
                  <a:schemeClr val="accent4"/>
                </a:solidFill>
              </a:rPr>
              <a:t>時刻：</a:t>
            </a:r>
            <a:endParaRPr lang="en-US" altLang="ja-JP" dirty="0" smtClean="0">
              <a:solidFill>
                <a:schemeClr val="accent4"/>
              </a:solidFill>
            </a:endParaRPr>
          </a:p>
          <a:p>
            <a:r>
              <a:rPr lang="ja-JP" altLang="en-US" dirty="0" smtClean="0">
                <a:solidFill>
                  <a:schemeClr val="accent4"/>
                </a:solidFill>
              </a:rPr>
              <a:t>終了時刻：</a:t>
            </a:r>
            <a:endParaRPr lang="en-US" altLang="ja-JP" dirty="0" smtClean="0">
              <a:solidFill>
                <a:schemeClr val="accent4"/>
              </a:solidFill>
            </a:endParaRPr>
          </a:p>
          <a:p>
            <a:r>
              <a:rPr lang="ja-JP" altLang="en-US" dirty="0" smtClean="0">
                <a:solidFill>
                  <a:schemeClr val="accent4"/>
                </a:solidFill>
              </a:rPr>
              <a:t>見積時間：</a:t>
            </a:r>
            <a:endParaRPr lang="en-US" altLang="ja-JP" dirty="0" smtClean="0">
              <a:solidFill>
                <a:schemeClr val="accent4"/>
              </a:solidFill>
            </a:endParaRPr>
          </a:p>
          <a:p>
            <a:r>
              <a:rPr lang="ja-JP" altLang="en-US" dirty="0" smtClean="0">
                <a:solidFill>
                  <a:schemeClr val="accent4"/>
                </a:solidFill>
              </a:rPr>
              <a:t>総時間：</a:t>
            </a:r>
            <a:endParaRPr lang="en-US" altLang="ja-JP" dirty="0" smtClean="0">
              <a:solidFill>
                <a:schemeClr val="accent4"/>
              </a:solidFill>
            </a:endParaRPr>
          </a:p>
          <a:p>
            <a:r>
              <a:rPr lang="ja-JP" altLang="en-US" dirty="0" smtClean="0">
                <a:solidFill>
                  <a:schemeClr val="accent4"/>
                </a:solidFill>
              </a:rPr>
              <a:t>担当者：</a:t>
            </a:r>
            <a:r>
              <a:rPr lang="en-US" altLang="ja-JP" dirty="0" err="1" smtClean="0">
                <a:solidFill>
                  <a:schemeClr val="accent4"/>
                </a:solidFill>
              </a:rPr>
              <a:t>DeveloperX</a:t>
            </a:r>
            <a:endParaRPr lang="en-US" altLang="ja-JP" dirty="0" smtClean="0">
              <a:solidFill>
                <a:schemeClr val="accent4"/>
              </a:solidFill>
            </a:endParaRPr>
          </a:p>
          <a:p>
            <a:r>
              <a:rPr lang="ja-JP" altLang="en-US" dirty="0" smtClean="0">
                <a:solidFill>
                  <a:schemeClr val="accent4"/>
                </a:solidFill>
              </a:rPr>
              <a:t>マイルストーン：</a:t>
            </a:r>
            <a:r>
              <a:rPr lang="en-US" altLang="ja-JP" dirty="0" smtClean="0">
                <a:solidFill>
                  <a:schemeClr val="accent4"/>
                </a:solidFill>
              </a:rPr>
              <a:t>UC01</a:t>
            </a:r>
          </a:p>
        </p:txBody>
      </p:sp>
      <p:sp>
        <p:nvSpPr>
          <p:cNvPr id="19" name="四角形吹き出し 18"/>
          <p:cNvSpPr/>
          <p:nvPr/>
        </p:nvSpPr>
        <p:spPr>
          <a:xfrm>
            <a:off x="5953744" y="3181618"/>
            <a:ext cx="2160240" cy="2268252"/>
          </a:xfrm>
          <a:prstGeom prst="wedgeRectCallout">
            <a:avLst>
              <a:gd name="adj1" fmla="val -103903"/>
              <a:gd name="adj2" fmla="val 40382"/>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smtClean="0">
                <a:solidFill>
                  <a:schemeClr val="accent4"/>
                </a:solidFill>
              </a:rPr>
              <a:t>成果物：</a:t>
            </a:r>
            <a:r>
              <a:rPr lang="en-US" altLang="ja-JP" dirty="0" smtClean="0">
                <a:solidFill>
                  <a:schemeClr val="accent4"/>
                </a:solidFill>
              </a:rPr>
              <a:t>class A</a:t>
            </a:r>
            <a:endParaRPr lang="en-US" altLang="ja-JP" dirty="0">
              <a:solidFill>
                <a:schemeClr val="accent4"/>
              </a:solidFill>
            </a:endParaRPr>
          </a:p>
          <a:p>
            <a:r>
              <a:rPr lang="ja-JP" altLang="en-US" dirty="0" smtClean="0">
                <a:solidFill>
                  <a:schemeClr val="accent4"/>
                </a:solidFill>
              </a:rPr>
              <a:t>種類：実装</a:t>
            </a:r>
            <a:endParaRPr lang="en-US" altLang="ja-JP" dirty="0" smtClean="0">
              <a:solidFill>
                <a:schemeClr val="accent4"/>
              </a:solidFill>
            </a:endParaRPr>
          </a:p>
          <a:p>
            <a:r>
              <a:rPr lang="ja-JP" altLang="en-US" dirty="0">
                <a:solidFill>
                  <a:schemeClr val="accent4"/>
                </a:solidFill>
              </a:rPr>
              <a:t>着手</a:t>
            </a:r>
            <a:r>
              <a:rPr lang="ja-JP" altLang="en-US" dirty="0" smtClean="0">
                <a:solidFill>
                  <a:schemeClr val="accent4"/>
                </a:solidFill>
              </a:rPr>
              <a:t>時刻：</a:t>
            </a:r>
            <a:r>
              <a:rPr lang="en-US" altLang="ja-JP" dirty="0" smtClean="0">
                <a:solidFill>
                  <a:schemeClr val="accent4"/>
                </a:solidFill>
              </a:rPr>
              <a:t>13:00</a:t>
            </a:r>
          </a:p>
          <a:p>
            <a:r>
              <a:rPr lang="ja-JP" altLang="en-US" dirty="0" smtClean="0">
                <a:solidFill>
                  <a:schemeClr val="accent4"/>
                </a:solidFill>
              </a:rPr>
              <a:t>終了時刻：</a:t>
            </a:r>
            <a:endParaRPr lang="en-US" altLang="ja-JP" dirty="0" smtClean="0">
              <a:solidFill>
                <a:schemeClr val="accent4"/>
              </a:solidFill>
            </a:endParaRPr>
          </a:p>
          <a:p>
            <a:r>
              <a:rPr lang="ja-JP" altLang="en-US" dirty="0" smtClean="0">
                <a:solidFill>
                  <a:schemeClr val="accent4"/>
                </a:solidFill>
              </a:rPr>
              <a:t>見積時間：</a:t>
            </a:r>
            <a:r>
              <a:rPr lang="en-US" altLang="ja-JP" dirty="0" smtClean="0">
                <a:solidFill>
                  <a:schemeClr val="accent4"/>
                </a:solidFill>
              </a:rPr>
              <a:t>0.5H</a:t>
            </a:r>
          </a:p>
          <a:p>
            <a:r>
              <a:rPr lang="ja-JP" altLang="en-US" dirty="0" smtClean="0">
                <a:solidFill>
                  <a:schemeClr val="accent4"/>
                </a:solidFill>
              </a:rPr>
              <a:t>総時間：</a:t>
            </a:r>
            <a:endParaRPr lang="en-US" altLang="ja-JP" dirty="0" smtClean="0">
              <a:solidFill>
                <a:schemeClr val="accent4"/>
              </a:solidFill>
            </a:endParaRPr>
          </a:p>
          <a:p>
            <a:r>
              <a:rPr lang="ja-JP" altLang="en-US" dirty="0" smtClean="0">
                <a:solidFill>
                  <a:schemeClr val="accent4"/>
                </a:solidFill>
              </a:rPr>
              <a:t>担当者：</a:t>
            </a:r>
            <a:r>
              <a:rPr lang="en-US" altLang="ja-JP" dirty="0" err="1" smtClean="0">
                <a:solidFill>
                  <a:schemeClr val="accent4"/>
                </a:solidFill>
              </a:rPr>
              <a:t>DeveloperX</a:t>
            </a:r>
            <a:endParaRPr lang="en-US" altLang="ja-JP" dirty="0" smtClean="0">
              <a:solidFill>
                <a:schemeClr val="accent4"/>
              </a:solidFill>
            </a:endParaRPr>
          </a:p>
          <a:p>
            <a:r>
              <a:rPr lang="ja-JP" altLang="en-US" dirty="0" smtClean="0">
                <a:solidFill>
                  <a:schemeClr val="accent4"/>
                </a:solidFill>
              </a:rPr>
              <a:t>マイルストーン：</a:t>
            </a:r>
            <a:r>
              <a:rPr lang="en-US" altLang="ja-JP" dirty="0" smtClean="0">
                <a:solidFill>
                  <a:schemeClr val="accent4"/>
                </a:solidFill>
              </a:rPr>
              <a:t>UC01</a:t>
            </a:r>
          </a:p>
        </p:txBody>
      </p:sp>
      <p:sp>
        <p:nvSpPr>
          <p:cNvPr id="12" name="テキスト ボックス 11"/>
          <p:cNvSpPr txBox="1"/>
          <p:nvPr/>
        </p:nvSpPr>
        <p:spPr>
          <a:xfrm>
            <a:off x="334432" y="1340768"/>
            <a:ext cx="8486040" cy="830997"/>
          </a:xfrm>
          <a:prstGeom prst="rect">
            <a:avLst/>
          </a:prstGeom>
          <a:noFill/>
        </p:spPr>
        <p:txBody>
          <a:bodyPr wrap="square" rtlCol="0">
            <a:spAutoFit/>
          </a:bodyPr>
          <a:lstStyle/>
          <a:p>
            <a:r>
              <a:rPr lang="ja-JP" altLang="en-US" sz="2400" dirty="0" smtClean="0"/>
              <a:t>タスクをチケット</a:t>
            </a:r>
            <a:r>
              <a:rPr lang="ja-JP" altLang="en-US" sz="2400" dirty="0"/>
              <a:t>に登録し</a:t>
            </a:r>
            <a:r>
              <a:rPr lang="ja-JP" altLang="en-US" sz="2400" dirty="0" smtClean="0"/>
              <a:t>，チケット</a:t>
            </a:r>
            <a:r>
              <a:rPr lang="ja-JP" altLang="en-US" sz="2400" dirty="0"/>
              <a:t>に対する操作に</a:t>
            </a:r>
            <a:r>
              <a:rPr lang="ja-JP" altLang="en-US" sz="2400" dirty="0" smtClean="0"/>
              <a:t>よって開発</a:t>
            </a:r>
            <a:r>
              <a:rPr lang="ja-JP" altLang="en-US" sz="2400" dirty="0"/>
              <a:t>を進めて</a:t>
            </a:r>
            <a:r>
              <a:rPr lang="ja-JP" altLang="en-US" sz="2400" dirty="0" smtClean="0"/>
              <a:t>いく開発手法</a:t>
            </a:r>
            <a:endParaRPr lang="en-US" altLang="ja-JP" sz="2400" dirty="0"/>
          </a:p>
        </p:txBody>
      </p:sp>
      <p:sp>
        <p:nvSpPr>
          <p:cNvPr id="21" name="テキスト ボックス 20"/>
          <p:cNvSpPr txBox="1"/>
          <p:nvPr/>
        </p:nvSpPr>
        <p:spPr>
          <a:xfrm>
            <a:off x="6387792" y="2812286"/>
            <a:ext cx="1223412" cy="369332"/>
          </a:xfrm>
          <a:prstGeom prst="rect">
            <a:avLst/>
          </a:prstGeom>
          <a:noFill/>
        </p:spPr>
        <p:txBody>
          <a:bodyPr wrap="none" rtlCol="0">
            <a:spAutoFit/>
          </a:bodyPr>
          <a:lstStyle/>
          <a:p>
            <a:r>
              <a:rPr kumimoji="1" lang="ja-JP" altLang="en-US" dirty="0" smtClean="0"/>
              <a:t>タスク記録</a:t>
            </a:r>
            <a:endParaRPr kumimoji="1" lang="ja-JP" altLang="en-US" dirty="0"/>
          </a:p>
        </p:txBody>
      </p:sp>
      <p:sp>
        <p:nvSpPr>
          <p:cNvPr id="22" name="フッター プレースホルダー 21"/>
          <p:cNvSpPr>
            <a:spLocks noGrp="1"/>
          </p:cNvSpPr>
          <p:nvPr>
            <p:ph type="ftr" sz="quarter" idx="12"/>
          </p:nvPr>
        </p:nvSpPr>
        <p:spPr/>
        <p:txBody>
          <a:bodyPr/>
          <a:lstStyle/>
          <a:p>
            <a:r>
              <a:rPr kumimoji="1" lang="en-US" altLang="ja-JP" smtClean="0"/>
              <a:t>SIGSS/SIGKBSE</a:t>
            </a:r>
            <a:endParaRPr kumimoji="1" lang="ja-JP" altLang="en-US"/>
          </a:p>
        </p:txBody>
      </p:sp>
      <p:cxnSp>
        <p:nvCxnSpPr>
          <p:cNvPr id="25" name="直線矢印コネクタ 24"/>
          <p:cNvCxnSpPr/>
          <p:nvPr/>
        </p:nvCxnSpPr>
        <p:spPr>
          <a:xfrm flipV="1">
            <a:off x="2455089" y="5525488"/>
            <a:ext cx="1602928" cy="789695"/>
          </a:xfrm>
          <a:prstGeom prst="straightConnector1">
            <a:avLst/>
          </a:prstGeom>
          <a:ln w="28575">
            <a:solidFill>
              <a:schemeClr val="accent4"/>
            </a:solidFill>
            <a:tailEnd type="arrow"/>
          </a:ln>
        </p:spPr>
        <p:style>
          <a:lnRef idx="1">
            <a:schemeClr val="accent1"/>
          </a:lnRef>
          <a:fillRef idx="0">
            <a:schemeClr val="accent1"/>
          </a:fillRef>
          <a:effectRef idx="0">
            <a:schemeClr val="accent1"/>
          </a:effectRef>
          <a:fontRef idx="minor">
            <a:schemeClr val="tx1"/>
          </a:fontRef>
        </p:style>
      </p:cxnSp>
      <p:sp>
        <p:nvSpPr>
          <p:cNvPr id="23" name="テキスト ボックス 22"/>
          <p:cNvSpPr txBox="1"/>
          <p:nvPr/>
        </p:nvSpPr>
        <p:spPr>
          <a:xfrm>
            <a:off x="2933176" y="6012030"/>
            <a:ext cx="646331" cy="369332"/>
          </a:xfrm>
          <a:prstGeom prst="rect">
            <a:avLst/>
          </a:prstGeom>
          <a:noFill/>
        </p:spPr>
        <p:txBody>
          <a:bodyPr wrap="none" rtlCol="0">
            <a:spAutoFit/>
          </a:bodyPr>
          <a:lstStyle/>
          <a:p>
            <a:r>
              <a:rPr lang="ja-JP" altLang="en-US" dirty="0" smtClean="0"/>
              <a:t>終了</a:t>
            </a:r>
            <a:endParaRPr kumimoji="1" lang="ja-JP" altLang="en-US" dirty="0"/>
          </a:p>
        </p:txBody>
      </p:sp>
      <p:sp>
        <p:nvSpPr>
          <p:cNvPr id="28" name="四角形吹き出し 27"/>
          <p:cNvSpPr/>
          <p:nvPr/>
        </p:nvSpPr>
        <p:spPr>
          <a:xfrm>
            <a:off x="5953744" y="3181618"/>
            <a:ext cx="2160240" cy="2268252"/>
          </a:xfrm>
          <a:prstGeom prst="wedgeRectCallout">
            <a:avLst>
              <a:gd name="adj1" fmla="val -103903"/>
              <a:gd name="adj2" fmla="val 40382"/>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smtClean="0">
                <a:solidFill>
                  <a:schemeClr val="accent4"/>
                </a:solidFill>
              </a:rPr>
              <a:t>成果物：</a:t>
            </a:r>
            <a:r>
              <a:rPr lang="en-US" altLang="ja-JP" dirty="0" smtClean="0">
                <a:solidFill>
                  <a:schemeClr val="accent4"/>
                </a:solidFill>
              </a:rPr>
              <a:t>class A</a:t>
            </a:r>
            <a:endParaRPr lang="en-US" altLang="ja-JP" dirty="0">
              <a:solidFill>
                <a:schemeClr val="accent4"/>
              </a:solidFill>
            </a:endParaRPr>
          </a:p>
          <a:p>
            <a:r>
              <a:rPr lang="ja-JP" altLang="en-US" dirty="0" smtClean="0">
                <a:solidFill>
                  <a:schemeClr val="accent4"/>
                </a:solidFill>
              </a:rPr>
              <a:t>種類：実装</a:t>
            </a:r>
            <a:endParaRPr lang="en-US" altLang="ja-JP" dirty="0" smtClean="0">
              <a:solidFill>
                <a:schemeClr val="accent4"/>
              </a:solidFill>
            </a:endParaRPr>
          </a:p>
          <a:p>
            <a:r>
              <a:rPr lang="ja-JP" altLang="en-US" dirty="0">
                <a:solidFill>
                  <a:schemeClr val="accent4"/>
                </a:solidFill>
              </a:rPr>
              <a:t>着手</a:t>
            </a:r>
            <a:r>
              <a:rPr lang="ja-JP" altLang="en-US" dirty="0" smtClean="0">
                <a:solidFill>
                  <a:schemeClr val="accent4"/>
                </a:solidFill>
              </a:rPr>
              <a:t>時刻：</a:t>
            </a:r>
            <a:r>
              <a:rPr lang="en-US" altLang="ja-JP" dirty="0" smtClean="0">
                <a:solidFill>
                  <a:schemeClr val="accent4"/>
                </a:solidFill>
              </a:rPr>
              <a:t>13:00</a:t>
            </a:r>
          </a:p>
          <a:p>
            <a:r>
              <a:rPr lang="ja-JP" altLang="en-US" dirty="0" smtClean="0">
                <a:solidFill>
                  <a:schemeClr val="accent4"/>
                </a:solidFill>
              </a:rPr>
              <a:t>終了時刻：</a:t>
            </a:r>
            <a:r>
              <a:rPr lang="en-US" altLang="ja-JP" dirty="0" smtClean="0">
                <a:solidFill>
                  <a:schemeClr val="accent4"/>
                </a:solidFill>
              </a:rPr>
              <a:t>14:00</a:t>
            </a:r>
          </a:p>
          <a:p>
            <a:r>
              <a:rPr lang="ja-JP" altLang="en-US" dirty="0" smtClean="0">
                <a:solidFill>
                  <a:schemeClr val="accent4"/>
                </a:solidFill>
              </a:rPr>
              <a:t>見積時間：</a:t>
            </a:r>
            <a:r>
              <a:rPr lang="en-US" altLang="ja-JP" dirty="0" smtClean="0">
                <a:solidFill>
                  <a:schemeClr val="accent4"/>
                </a:solidFill>
              </a:rPr>
              <a:t>0.5H</a:t>
            </a:r>
          </a:p>
          <a:p>
            <a:r>
              <a:rPr lang="ja-JP" altLang="en-US" dirty="0" smtClean="0">
                <a:solidFill>
                  <a:schemeClr val="accent4"/>
                </a:solidFill>
              </a:rPr>
              <a:t>総時間：</a:t>
            </a:r>
            <a:r>
              <a:rPr lang="en-US" altLang="ja-JP" dirty="0" smtClean="0">
                <a:solidFill>
                  <a:schemeClr val="accent4"/>
                </a:solidFill>
              </a:rPr>
              <a:t>1.0H</a:t>
            </a:r>
          </a:p>
          <a:p>
            <a:r>
              <a:rPr lang="ja-JP" altLang="en-US" dirty="0" smtClean="0">
                <a:solidFill>
                  <a:schemeClr val="accent4"/>
                </a:solidFill>
              </a:rPr>
              <a:t>担当者：</a:t>
            </a:r>
            <a:r>
              <a:rPr lang="en-US" altLang="ja-JP" dirty="0" err="1" smtClean="0">
                <a:solidFill>
                  <a:schemeClr val="accent4"/>
                </a:solidFill>
              </a:rPr>
              <a:t>DeveloperX</a:t>
            </a:r>
            <a:endParaRPr lang="en-US" altLang="ja-JP" dirty="0" smtClean="0">
              <a:solidFill>
                <a:schemeClr val="accent4"/>
              </a:solidFill>
            </a:endParaRPr>
          </a:p>
          <a:p>
            <a:r>
              <a:rPr lang="ja-JP" altLang="en-US" dirty="0" smtClean="0">
                <a:solidFill>
                  <a:schemeClr val="accent4"/>
                </a:solidFill>
              </a:rPr>
              <a:t>マイルストーン：</a:t>
            </a:r>
            <a:r>
              <a:rPr lang="en-US" altLang="ja-JP" dirty="0" smtClean="0">
                <a:solidFill>
                  <a:schemeClr val="accent4"/>
                </a:solidFill>
              </a:rPr>
              <a:t>UC01</a:t>
            </a:r>
          </a:p>
        </p:txBody>
      </p:sp>
      <p:sp>
        <p:nvSpPr>
          <p:cNvPr id="15" name="正方形/長方形 14"/>
          <p:cNvSpPr/>
          <p:nvPr/>
        </p:nvSpPr>
        <p:spPr>
          <a:xfrm>
            <a:off x="4058017" y="5560456"/>
            <a:ext cx="4514487" cy="830997"/>
          </a:xfrm>
          <a:prstGeom prst="rect">
            <a:avLst/>
          </a:prstGeom>
          <a:solidFill>
            <a:srgbClr val="FFC000"/>
          </a:solidFill>
          <a:ln>
            <a:noFill/>
          </a:ln>
        </p:spPr>
        <p:txBody>
          <a:bodyPr wrap="square">
            <a:spAutoFit/>
          </a:bodyPr>
          <a:lstStyle/>
          <a:p>
            <a:r>
              <a:rPr lang="ja-JP" altLang="en-US" sz="2400" dirty="0"/>
              <a:t>受講生自身がタスク記録を正確に行えるようにならなくてはならない</a:t>
            </a:r>
            <a:endParaRPr lang="en-US" altLang="ja-JP" sz="2400" dirty="0"/>
          </a:p>
        </p:txBody>
      </p:sp>
      <p:sp>
        <p:nvSpPr>
          <p:cNvPr id="20" name="線吹き出し 1 (枠付き) 19"/>
          <p:cNvSpPr/>
          <p:nvPr/>
        </p:nvSpPr>
        <p:spPr>
          <a:xfrm>
            <a:off x="3470111" y="1987098"/>
            <a:ext cx="2769408" cy="1009854"/>
          </a:xfrm>
          <a:prstGeom prst="borderCallout1">
            <a:avLst>
              <a:gd name="adj1" fmla="val 51951"/>
              <a:gd name="adj2" fmla="val 106796"/>
              <a:gd name="adj3" fmla="val 83827"/>
              <a:gd name="adj4" fmla="val 117166"/>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a:solidFill>
                  <a:schemeClr val="tx1"/>
                </a:solidFill>
              </a:rPr>
              <a:t>一人の開発者が一つの成果物を対象として行う一種類の作業</a:t>
            </a:r>
            <a:endParaRPr kumimoji="1" lang="ja-JP" altLang="en-US" sz="2000" dirty="0">
              <a:solidFill>
                <a:schemeClr val="tx1"/>
              </a:solidFill>
            </a:endParaRPr>
          </a:p>
        </p:txBody>
      </p:sp>
    </p:spTree>
    <p:extLst>
      <p:ext uri="{BB962C8B-B14F-4D97-AF65-F5344CB8AC3E}">
        <p14:creationId xmlns:p14="http://schemas.microsoft.com/office/powerpoint/2010/main" val="3598195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7"/>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5"/>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8"/>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1" grpId="0"/>
      <p:bldP spid="14" grpId="0"/>
      <p:bldP spid="17" grpId="0"/>
      <p:bldP spid="3" grpId="0"/>
      <p:bldP spid="7" grpId="0" animBg="1"/>
      <p:bldP spid="18" grpId="0" animBg="1"/>
      <p:bldP spid="19" grpId="0" animBg="1"/>
      <p:bldP spid="21" grpId="0"/>
      <p:bldP spid="23" grpId="0"/>
      <p:bldP spid="28" grpId="0" animBg="1"/>
      <p:bldP spid="15" grpId="0" animBg="1"/>
      <p:bldP spid="2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タスク記録における課題</a:t>
            </a:r>
            <a:endParaRPr kumimoji="1" lang="ja-JP" altLang="en-US" dirty="0"/>
          </a:p>
        </p:txBody>
      </p:sp>
      <p:sp>
        <p:nvSpPr>
          <p:cNvPr id="4" name="日付プレースホルダー 3"/>
          <p:cNvSpPr>
            <a:spLocks noGrp="1"/>
          </p:cNvSpPr>
          <p:nvPr>
            <p:ph type="dt" sz="half" idx="10"/>
          </p:nvPr>
        </p:nvSpPr>
        <p:spPr/>
        <p:txBody>
          <a:bodyPr/>
          <a:lstStyle/>
          <a:p>
            <a:r>
              <a:rPr kumimoji="1" lang="en-US" altLang="ja-JP" smtClean="0"/>
              <a:t>2012/7/28</a:t>
            </a:r>
            <a:endParaRPr kumimoji="1" lang="ja-JP" altLang="en-US"/>
          </a:p>
        </p:txBody>
      </p:sp>
      <p:sp>
        <p:nvSpPr>
          <p:cNvPr id="5" name="スライド番号プレースホルダー 4"/>
          <p:cNvSpPr>
            <a:spLocks noGrp="1"/>
          </p:cNvSpPr>
          <p:nvPr>
            <p:ph type="sldNum" sz="quarter" idx="11"/>
          </p:nvPr>
        </p:nvSpPr>
        <p:spPr/>
        <p:txBody>
          <a:bodyPr/>
          <a:lstStyle/>
          <a:p>
            <a:fld id="{399FE86E-60BA-491B-8C0C-D47F119F50EE}" type="slidenum">
              <a:rPr kumimoji="1" lang="ja-JP" altLang="en-US" smtClean="0"/>
              <a:t>6</a:t>
            </a:fld>
            <a:endParaRPr kumimoji="1" lang="ja-JP" altLang="en-US"/>
          </a:p>
        </p:txBody>
      </p:sp>
      <p:sp>
        <p:nvSpPr>
          <p:cNvPr id="12" name="テキスト ボックス 11"/>
          <p:cNvSpPr txBox="1"/>
          <p:nvPr/>
        </p:nvSpPr>
        <p:spPr>
          <a:xfrm>
            <a:off x="367496" y="1340768"/>
            <a:ext cx="8524984" cy="954107"/>
          </a:xfrm>
          <a:prstGeom prst="rect">
            <a:avLst/>
          </a:prstGeom>
          <a:noFill/>
        </p:spPr>
        <p:txBody>
          <a:bodyPr wrap="square" rtlCol="0">
            <a:spAutoFit/>
          </a:bodyPr>
          <a:lstStyle/>
          <a:p>
            <a:r>
              <a:rPr lang="ja-JP" altLang="en-US" sz="2800" dirty="0" smtClean="0"/>
              <a:t>１つのタスクのような粒度の細かい情報は誤って記録されることも多い．</a:t>
            </a:r>
          </a:p>
        </p:txBody>
      </p:sp>
      <p:sp>
        <p:nvSpPr>
          <p:cNvPr id="15" name="フッター プレースホルダー 14"/>
          <p:cNvSpPr>
            <a:spLocks noGrp="1"/>
          </p:cNvSpPr>
          <p:nvPr>
            <p:ph type="ftr" sz="quarter" idx="12"/>
          </p:nvPr>
        </p:nvSpPr>
        <p:spPr/>
        <p:txBody>
          <a:bodyPr/>
          <a:lstStyle/>
          <a:p>
            <a:r>
              <a:rPr kumimoji="1" lang="en-US" altLang="ja-JP" smtClean="0"/>
              <a:t>SIGSS/SIGKBSE</a:t>
            </a:r>
            <a:endParaRPr kumimoji="1" lang="ja-JP" altLang="en-US"/>
          </a:p>
        </p:txBody>
      </p:sp>
      <p:sp>
        <p:nvSpPr>
          <p:cNvPr id="21" name="メモ 20"/>
          <p:cNvSpPr/>
          <p:nvPr/>
        </p:nvSpPr>
        <p:spPr>
          <a:xfrm>
            <a:off x="4289561" y="4532911"/>
            <a:ext cx="1152128" cy="1224136"/>
          </a:xfrm>
          <a:prstGeom prst="foldedCorner">
            <a:avLst/>
          </a:prstGeom>
          <a:solidFill>
            <a:srgbClr val="FFC000"/>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3" name="Picture 2" descr="C:\Users\y-manabe\AppData\Local\Microsoft\Windows\Temporary Internet Files\Content.IE5\M36W4B4Q\MC900431601[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2369" y="5075364"/>
            <a:ext cx="1436410" cy="1436410"/>
          </a:xfrm>
          <a:prstGeom prst="rect">
            <a:avLst/>
          </a:prstGeom>
          <a:noFill/>
          <a:extLst>
            <a:ext uri="{909E8E84-426E-40DD-AFC4-6F175D3DCCD1}">
              <a14:hiddenFill xmlns:a14="http://schemas.microsoft.com/office/drawing/2010/main">
                <a:solidFill>
                  <a:srgbClr val="FFFFFF"/>
                </a:solidFill>
              </a14:hiddenFill>
            </a:ext>
          </a:extLst>
        </p:spPr>
      </p:pic>
      <p:pic>
        <p:nvPicPr>
          <p:cNvPr id="35" name="Picture 3" descr="C:\Users\y-manabe\AppData\Local\Microsoft\Windows\Temporary Internet Files\Content.IE5\G0FWY1E6\MC900432621[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686591" y="3211925"/>
            <a:ext cx="1286604" cy="1320986"/>
          </a:xfrm>
          <a:prstGeom prst="rect">
            <a:avLst/>
          </a:prstGeom>
          <a:noFill/>
          <a:extLst>
            <a:ext uri="{909E8E84-426E-40DD-AFC4-6F175D3DCCD1}">
              <a14:hiddenFill xmlns:a14="http://schemas.microsoft.com/office/drawing/2010/main">
                <a:solidFill>
                  <a:srgbClr val="FFFFFF"/>
                </a:solidFill>
              </a14:hiddenFill>
            </a:ext>
          </a:extLst>
        </p:spPr>
      </p:pic>
      <p:sp>
        <p:nvSpPr>
          <p:cNvPr id="38" name="テキスト ボックス 37"/>
          <p:cNvSpPr txBox="1"/>
          <p:nvPr/>
        </p:nvSpPr>
        <p:spPr>
          <a:xfrm>
            <a:off x="612389" y="4563039"/>
            <a:ext cx="1435008" cy="369332"/>
          </a:xfrm>
          <a:prstGeom prst="rect">
            <a:avLst/>
          </a:prstGeom>
          <a:noFill/>
        </p:spPr>
        <p:txBody>
          <a:bodyPr wrap="none" rtlCol="0">
            <a:spAutoFit/>
          </a:bodyPr>
          <a:lstStyle/>
          <a:p>
            <a:r>
              <a:rPr kumimoji="1" lang="en-US" altLang="ja-JP" dirty="0" smtClean="0"/>
              <a:t>PM</a:t>
            </a:r>
            <a:r>
              <a:rPr lang="ja-JP" altLang="en-US" dirty="0" smtClean="0"/>
              <a:t>役受講生</a:t>
            </a:r>
            <a:endParaRPr kumimoji="1" lang="ja-JP" altLang="en-US" dirty="0"/>
          </a:p>
        </p:txBody>
      </p:sp>
      <p:cxnSp>
        <p:nvCxnSpPr>
          <p:cNvPr id="39" name="直線矢印コネクタ 38"/>
          <p:cNvCxnSpPr/>
          <p:nvPr/>
        </p:nvCxnSpPr>
        <p:spPr>
          <a:xfrm>
            <a:off x="2417353" y="3956847"/>
            <a:ext cx="1512168" cy="600080"/>
          </a:xfrm>
          <a:prstGeom prst="straightConnector1">
            <a:avLst/>
          </a:prstGeom>
          <a:ln w="28575">
            <a:solidFill>
              <a:schemeClr val="accent4"/>
            </a:solidFill>
            <a:tailEnd type="arrow"/>
          </a:ln>
        </p:spPr>
        <p:style>
          <a:lnRef idx="1">
            <a:schemeClr val="accent1"/>
          </a:lnRef>
          <a:fillRef idx="0">
            <a:schemeClr val="accent1"/>
          </a:fillRef>
          <a:effectRef idx="0">
            <a:schemeClr val="accent1"/>
          </a:effectRef>
          <a:fontRef idx="minor">
            <a:schemeClr val="tx1"/>
          </a:fontRef>
        </p:style>
      </p:cxnSp>
      <p:sp>
        <p:nvSpPr>
          <p:cNvPr id="40" name="テキスト ボックス 39"/>
          <p:cNvSpPr txBox="1"/>
          <p:nvPr/>
        </p:nvSpPr>
        <p:spPr>
          <a:xfrm>
            <a:off x="2877773" y="3699677"/>
            <a:ext cx="646331" cy="369332"/>
          </a:xfrm>
          <a:prstGeom prst="rect">
            <a:avLst/>
          </a:prstGeom>
          <a:noFill/>
        </p:spPr>
        <p:txBody>
          <a:bodyPr wrap="none" rtlCol="0">
            <a:spAutoFit/>
          </a:bodyPr>
          <a:lstStyle/>
          <a:p>
            <a:r>
              <a:rPr lang="ja-JP" altLang="en-US" dirty="0"/>
              <a:t>作成</a:t>
            </a:r>
            <a:endParaRPr kumimoji="1" lang="ja-JP" altLang="en-US" dirty="0"/>
          </a:p>
        </p:txBody>
      </p:sp>
      <p:cxnSp>
        <p:nvCxnSpPr>
          <p:cNvPr id="41" name="直線矢印コネクタ 40"/>
          <p:cNvCxnSpPr/>
          <p:nvPr/>
        </p:nvCxnSpPr>
        <p:spPr>
          <a:xfrm flipH="1">
            <a:off x="2417353" y="4926259"/>
            <a:ext cx="1512168" cy="686772"/>
          </a:xfrm>
          <a:prstGeom prst="straightConnector1">
            <a:avLst/>
          </a:prstGeom>
          <a:ln w="28575">
            <a:solidFill>
              <a:schemeClr val="accent4"/>
            </a:solidFill>
            <a:tailEnd type="arrow"/>
          </a:ln>
        </p:spPr>
        <p:style>
          <a:lnRef idx="1">
            <a:schemeClr val="accent1"/>
          </a:lnRef>
          <a:fillRef idx="0">
            <a:schemeClr val="accent1"/>
          </a:fillRef>
          <a:effectRef idx="0">
            <a:schemeClr val="accent1"/>
          </a:effectRef>
          <a:fontRef idx="minor">
            <a:schemeClr val="tx1"/>
          </a:fontRef>
        </p:style>
      </p:cxnSp>
      <p:sp>
        <p:nvSpPr>
          <p:cNvPr id="42" name="テキスト ボックス 41"/>
          <p:cNvSpPr txBox="1"/>
          <p:nvPr/>
        </p:nvSpPr>
        <p:spPr>
          <a:xfrm>
            <a:off x="2474866" y="4845981"/>
            <a:ext cx="1015021" cy="369332"/>
          </a:xfrm>
          <a:prstGeom prst="rect">
            <a:avLst/>
          </a:prstGeom>
          <a:noFill/>
        </p:spPr>
        <p:txBody>
          <a:bodyPr wrap="none" rtlCol="0">
            <a:spAutoFit/>
          </a:bodyPr>
          <a:lstStyle/>
          <a:p>
            <a:r>
              <a:rPr kumimoji="1" lang="ja-JP" altLang="en-US" dirty="0" smtClean="0"/>
              <a:t>割り当て</a:t>
            </a:r>
            <a:endParaRPr kumimoji="1" lang="ja-JP" altLang="en-US" dirty="0"/>
          </a:p>
        </p:txBody>
      </p:sp>
      <p:cxnSp>
        <p:nvCxnSpPr>
          <p:cNvPr id="43" name="直線矢印コネクタ 42"/>
          <p:cNvCxnSpPr/>
          <p:nvPr/>
        </p:nvCxnSpPr>
        <p:spPr>
          <a:xfrm flipV="1">
            <a:off x="2417353" y="5075364"/>
            <a:ext cx="1602928" cy="789695"/>
          </a:xfrm>
          <a:prstGeom prst="straightConnector1">
            <a:avLst/>
          </a:prstGeom>
          <a:ln w="28575">
            <a:solidFill>
              <a:schemeClr val="accent4"/>
            </a:solidFill>
            <a:tailEnd type="arrow"/>
          </a:ln>
        </p:spPr>
        <p:style>
          <a:lnRef idx="1">
            <a:schemeClr val="accent1"/>
          </a:lnRef>
          <a:fillRef idx="0">
            <a:schemeClr val="accent1"/>
          </a:fillRef>
          <a:effectRef idx="0">
            <a:schemeClr val="accent1"/>
          </a:effectRef>
          <a:fontRef idx="minor">
            <a:schemeClr val="tx1"/>
          </a:fontRef>
        </p:style>
      </p:cxnSp>
      <p:sp>
        <p:nvSpPr>
          <p:cNvPr id="44" name="テキスト ボックス 43"/>
          <p:cNvSpPr txBox="1"/>
          <p:nvPr/>
        </p:nvSpPr>
        <p:spPr>
          <a:xfrm>
            <a:off x="2899052" y="5572381"/>
            <a:ext cx="646331" cy="369332"/>
          </a:xfrm>
          <a:prstGeom prst="rect">
            <a:avLst/>
          </a:prstGeom>
          <a:noFill/>
        </p:spPr>
        <p:txBody>
          <a:bodyPr wrap="none" rtlCol="0">
            <a:spAutoFit/>
          </a:bodyPr>
          <a:lstStyle/>
          <a:p>
            <a:r>
              <a:rPr kumimoji="1" lang="ja-JP" altLang="en-US" dirty="0" smtClean="0"/>
              <a:t>着手</a:t>
            </a:r>
            <a:endParaRPr kumimoji="1" lang="ja-JP" altLang="en-US" dirty="0"/>
          </a:p>
        </p:txBody>
      </p:sp>
      <p:sp>
        <p:nvSpPr>
          <p:cNvPr id="45" name="テキスト ボックス 44"/>
          <p:cNvSpPr txBox="1"/>
          <p:nvPr/>
        </p:nvSpPr>
        <p:spPr>
          <a:xfrm>
            <a:off x="4415020" y="5839289"/>
            <a:ext cx="901209" cy="369332"/>
          </a:xfrm>
          <a:prstGeom prst="rect">
            <a:avLst/>
          </a:prstGeom>
          <a:noFill/>
        </p:spPr>
        <p:txBody>
          <a:bodyPr wrap="none" rtlCol="0">
            <a:spAutoFit/>
          </a:bodyPr>
          <a:lstStyle/>
          <a:p>
            <a:r>
              <a:rPr kumimoji="1" lang="ja-JP" altLang="en-US" dirty="0" smtClean="0"/>
              <a:t>チケット</a:t>
            </a:r>
            <a:endParaRPr kumimoji="1" lang="ja-JP" altLang="en-US" dirty="0"/>
          </a:p>
        </p:txBody>
      </p:sp>
      <p:sp>
        <p:nvSpPr>
          <p:cNvPr id="49" name="テキスト ボックス 48"/>
          <p:cNvSpPr txBox="1"/>
          <p:nvPr/>
        </p:nvSpPr>
        <p:spPr>
          <a:xfrm>
            <a:off x="6407569" y="2824211"/>
            <a:ext cx="1223412" cy="369332"/>
          </a:xfrm>
          <a:prstGeom prst="rect">
            <a:avLst/>
          </a:prstGeom>
          <a:noFill/>
        </p:spPr>
        <p:txBody>
          <a:bodyPr wrap="none" rtlCol="0">
            <a:spAutoFit/>
          </a:bodyPr>
          <a:lstStyle/>
          <a:p>
            <a:r>
              <a:rPr kumimoji="1" lang="ja-JP" altLang="en-US" dirty="0" smtClean="0"/>
              <a:t>タスク記録</a:t>
            </a:r>
            <a:endParaRPr kumimoji="1" lang="ja-JP" altLang="en-US" dirty="0"/>
          </a:p>
        </p:txBody>
      </p:sp>
      <p:cxnSp>
        <p:nvCxnSpPr>
          <p:cNvPr id="50" name="直線矢印コネクタ 49"/>
          <p:cNvCxnSpPr/>
          <p:nvPr/>
        </p:nvCxnSpPr>
        <p:spPr>
          <a:xfrm flipV="1">
            <a:off x="2474866" y="5537413"/>
            <a:ext cx="1602928" cy="789695"/>
          </a:xfrm>
          <a:prstGeom prst="straightConnector1">
            <a:avLst/>
          </a:prstGeom>
          <a:ln w="28575">
            <a:solidFill>
              <a:schemeClr val="accent4"/>
            </a:solidFill>
            <a:tailEnd type="arrow"/>
          </a:ln>
        </p:spPr>
        <p:style>
          <a:lnRef idx="1">
            <a:schemeClr val="accent1"/>
          </a:lnRef>
          <a:fillRef idx="0">
            <a:schemeClr val="accent1"/>
          </a:fillRef>
          <a:effectRef idx="0">
            <a:schemeClr val="accent1"/>
          </a:effectRef>
          <a:fontRef idx="minor">
            <a:schemeClr val="tx1"/>
          </a:fontRef>
        </p:style>
      </p:cxnSp>
      <p:sp>
        <p:nvSpPr>
          <p:cNvPr id="51" name="テキスト ボックス 50"/>
          <p:cNvSpPr txBox="1"/>
          <p:nvPr/>
        </p:nvSpPr>
        <p:spPr>
          <a:xfrm>
            <a:off x="2952953" y="6023955"/>
            <a:ext cx="646331" cy="369332"/>
          </a:xfrm>
          <a:prstGeom prst="rect">
            <a:avLst/>
          </a:prstGeom>
          <a:noFill/>
        </p:spPr>
        <p:txBody>
          <a:bodyPr wrap="none" rtlCol="0">
            <a:spAutoFit/>
          </a:bodyPr>
          <a:lstStyle/>
          <a:p>
            <a:r>
              <a:rPr lang="ja-JP" altLang="en-US" dirty="0" smtClean="0"/>
              <a:t>終了</a:t>
            </a:r>
            <a:endParaRPr kumimoji="1" lang="ja-JP" altLang="en-US" dirty="0"/>
          </a:p>
        </p:txBody>
      </p:sp>
      <p:sp>
        <p:nvSpPr>
          <p:cNvPr id="52" name="四角形吹き出し 51"/>
          <p:cNvSpPr/>
          <p:nvPr/>
        </p:nvSpPr>
        <p:spPr>
          <a:xfrm>
            <a:off x="5973022" y="3190494"/>
            <a:ext cx="2160240" cy="2268252"/>
          </a:xfrm>
          <a:prstGeom prst="wedgeRectCallout">
            <a:avLst>
              <a:gd name="adj1" fmla="val -103903"/>
              <a:gd name="adj2" fmla="val 40382"/>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smtClean="0">
                <a:solidFill>
                  <a:schemeClr val="accent4"/>
                </a:solidFill>
              </a:rPr>
              <a:t>成果物：</a:t>
            </a:r>
            <a:r>
              <a:rPr lang="en-US" altLang="ja-JP" dirty="0" smtClean="0">
                <a:solidFill>
                  <a:schemeClr val="accent4"/>
                </a:solidFill>
              </a:rPr>
              <a:t>class A</a:t>
            </a:r>
            <a:endParaRPr lang="en-US" altLang="ja-JP" dirty="0">
              <a:solidFill>
                <a:schemeClr val="accent4"/>
              </a:solidFill>
            </a:endParaRPr>
          </a:p>
          <a:p>
            <a:r>
              <a:rPr lang="ja-JP" altLang="en-US" dirty="0" smtClean="0">
                <a:solidFill>
                  <a:schemeClr val="accent4"/>
                </a:solidFill>
              </a:rPr>
              <a:t>種類：実装</a:t>
            </a:r>
            <a:endParaRPr lang="en-US" altLang="ja-JP" dirty="0" smtClean="0">
              <a:solidFill>
                <a:schemeClr val="accent4"/>
              </a:solidFill>
            </a:endParaRPr>
          </a:p>
          <a:p>
            <a:r>
              <a:rPr lang="ja-JP" altLang="en-US" dirty="0">
                <a:solidFill>
                  <a:schemeClr val="accent4"/>
                </a:solidFill>
              </a:rPr>
              <a:t>着手</a:t>
            </a:r>
            <a:r>
              <a:rPr lang="ja-JP" altLang="en-US" dirty="0" smtClean="0">
                <a:solidFill>
                  <a:schemeClr val="accent4"/>
                </a:solidFill>
              </a:rPr>
              <a:t>時刻：</a:t>
            </a:r>
            <a:endParaRPr lang="en-US" altLang="ja-JP" dirty="0" smtClean="0">
              <a:solidFill>
                <a:schemeClr val="accent4"/>
              </a:solidFill>
            </a:endParaRPr>
          </a:p>
          <a:p>
            <a:r>
              <a:rPr lang="ja-JP" altLang="en-US" dirty="0" smtClean="0">
                <a:solidFill>
                  <a:schemeClr val="accent4"/>
                </a:solidFill>
              </a:rPr>
              <a:t>終了時刻：</a:t>
            </a:r>
            <a:r>
              <a:rPr lang="en-US" altLang="ja-JP" dirty="0" smtClean="0">
                <a:solidFill>
                  <a:schemeClr val="accent4"/>
                </a:solidFill>
              </a:rPr>
              <a:t>14:00</a:t>
            </a:r>
          </a:p>
          <a:p>
            <a:r>
              <a:rPr lang="ja-JP" altLang="en-US" dirty="0" smtClean="0">
                <a:solidFill>
                  <a:schemeClr val="accent4"/>
                </a:solidFill>
              </a:rPr>
              <a:t>見積時間：</a:t>
            </a:r>
            <a:r>
              <a:rPr lang="en-US" altLang="ja-JP" dirty="0" smtClean="0">
                <a:solidFill>
                  <a:schemeClr val="accent4"/>
                </a:solidFill>
              </a:rPr>
              <a:t>0.5H</a:t>
            </a:r>
          </a:p>
          <a:p>
            <a:r>
              <a:rPr lang="ja-JP" altLang="en-US" dirty="0" smtClean="0">
                <a:solidFill>
                  <a:schemeClr val="accent4"/>
                </a:solidFill>
              </a:rPr>
              <a:t>総時間：</a:t>
            </a:r>
            <a:endParaRPr lang="en-US" altLang="ja-JP" dirty="0" smtClean="0">
              <a:solidFill>
                <a:schemeClr val="accent4"/>
              </a:solidFill>
            </a:endParaRPr>
          </a:p>
          <a:p>
            <a:r>
              <a:rPr lang="ja-JP" altLang="en-US" dirty="0" smtClean="0">
                <a:solidFill>
                  <a:schemeClr val="accent4"/>
                </a:solidFill>
              </a:rPr>
              <a:t>担当者：</a:t>
            </a:r>
            <a:r>
              <a:rPr lang="en-US" altLang="ja-JP" dirty="0" err="1" smtClean="0">
                <a:solidFill>
                  <a:schemeClr val="accent4"/>
                </a:solidFill>
              </a:rPr>
              <a:t>DeveloperX</a:t>
            </a:r>
            <a:endParaRPr lang="en-US" altLang="ja-JP" dirty="0" smtClean="0">
              <a:solidFill>
                <a:schemeClr val="accent4"/>
              </a:solidFill>
            </a:endParaRPr>
          </a:p>
          <a:p>
            <a:r>
              <a:rPr lang="ja-JP" altLang="en-US" dirty="0" smtClean="0">
                <a:solidFill>
                  <a:schemeClr val="accent4"/>
                </a:solidFill>
              </a:rPr>
              <a:t>マイルストーン：</a:t>
            </a:r>
            <a:r>
              <a:rPr lang="en-US" altLang="ja-JP" dirty="0" smtClean="0">
                <a:solidFill>
                  <a:schemeClr val="accent4"/>
                </a:solidFill>
              </a:rPr>
              <a:t>UC01</a:t>
            </a:r>
          </a:p>
        </p:txBody>
      </p:sp>
      <p:cxnSp>
        <p:nvCxnSpPr>
          <p:cNvPr id="6" name="直線コネクタ 5"/>
          <p:cNvCxnSpPr/>
          <p:nvPr/>
        </p:nvCxnSpPr>
        <p:spPr>
          <a:xfrm flipH="1">
            <a:off x="2952953" y="5470211"/>
            <a:ext cx="536934" cy="462049"/>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直線コネクタ 7"/>
          <p:cNvCxnSpPr/>
          <p:nvPr/>
        </p:nvCxnSpPr>
        <p:spPr>
          <a:xfrm>
            <a:off x="2899052" y="5470211"/>
            <a:ext cx="590835" cy="471502"/>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9" name="円/楕円 8"/>
          <p:cNvSpPr/>
          <p:nvPr/>
        </p:nvSpPr>
        <p:spPr>
          <a:xfrm>
            <a:off x="7090921" y="3772181"/>
            <a:ext cx="1080120" cy="296828"/>
          </a:xfrm>
          <a:prstGeom prst="ellipse">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円/楕円 52"/>
          <p:cNvSpPr/>
          <p:nvPr/>
        </p:nvSpPr>
        <p:spPr>
          <a:xfrm>
            <a:off x="7105564" y="4599291"/>
            <a:ext cx="1080120" cy="296828"/>
          </a:xfrm>
          <a:prstGeom prst="ellipse">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p:cNvSpPr txBox="1"/>
          <p:nvPr/>
        </p:nvSpPr>
        <p:spPr>
          <a:xfrm>
            <a:off x="6384070" y="5728180"/>
            <a:ext cx="2117887" cy="369332"/>
          </a:xfrm>
          <a:prstGeom prst="rect">
            <a:avLst/>
          </a:prstGeom>
          <a:noFill/>
        </p:spPr>
        <p:txBody>
          <a:bodyPr wrap="none" rtlCol="0">
            <a:spAutoFit/>
          </a:bodyPr>
          <a:lstStyle/>
          <a:p>
            <a:r>
              <a:rPr kumimoji="1" lang="ja-JP" altLang="en-US" dirty="0" smtClean="0"/>
              <a:t>記録が欠落している</a:t>
            </a:r>
            <a:endParaRPr kumimoji="1" lang="ja-JP" altLang="en-US" dirty="0"/>
          </a:p>
        </p:txBody>
      </p:sp>
      <p:cxnSp>
        <p:nvCxnSpPr>
          <p:cNvPr id="17" name="カギ線コネクタ 16"/>
          <p:cNvCxnSpPr>
            <a:stCxn id="9" idx="6"/>
            <a:endCxn id="10" idx="3"/>
          </p:cNvCxnSpPr>
          <p:nvPr/>
        </p:nvCxnSpPr>
        <p:spPr>
          <a:xfrm>
            <a:off x="8171041" y="3920595"/>
            <a:ext cx="330916" cy="1992251"/>
          </a:xfrm>
          <a:prstGeom prst="bentConnector3">
            <a:avLst>
              <a:gd name="adj1" fmla="val 169081"/>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20" name="カギ線コネクタ 19"/>
          <p:cNvCxnSpPr>
            <a:stCxn id="53" idx="6"/>
            <a:endCxn id="10" idx="3"/>
          </p:cNvCxnSpPr>
          <p:nvPr/>
        </p:nvCxnSpPr>
        <p:spPr>
          <a:xfrm>
            <a:off x="8185684" y="4747705"/>
            <a:ext cx="316273" cy="1165141"/>
          </a:xfrm>
          <a:prstGeom prst="bentConnector3">
            <a:avLst>
              <a:gd name="adj1" fmla="val 172279"/>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sp>
        <p:nvSpPr>
          <p:cNvPr id="29" name="テキスト ボックス 28"/>
          <p:cNvSpPr txBox="1"/>
          <p:nvPr/>
        </p:nvSpPr>
        <p:spPr>
          <a:xfrm>
            <a:off x="902215" y="6315183"/>
            <a:ext cx="877163" cy="369332"/>
          </a:xfrm>
          <a:prstGeom prst="rect">
            <a:avLst/>
          </a:prstGeom>
          <a:noFill/>
        </p:spPr>
        <p:txBody>
          <a:bodyPr wrap="none" rtlCol="0">
            <a:spAutoFit/>
          </a:bodyPr>
          <a:lstStyle/>
          <a:p>
            <a:r>
              <a:rPr kumimoji="1" lang="ja-JP" altLang="en-US" dirty="0" smtClean="0"/>
              <a:t>受講生</a:t>
            </a:r>
            <a:endParaRPr kumimoji="1" lang="ja-JP" altLang="en-US" dirty="0"/>
          </a:p>
        </p:txBody>
      </p:sp>
      <p:pic>
        <p:nvPicPr>
          <p:cNvPr id="1026" name="Picture 2" descr="C:\Users\y-manabe\AppData\Local\Microsoft\Windows\Temporary Internet Files\Content.IE5\7EZ529UL\MC900432625[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flipH="1">
            <a:off x="4105875" y="2436635"/>
            <a:ext cx="1335814" cy="1372623"/>
          </a:xfrm>
          <a:prstGeom prst="rect">
            <a:avLst/>
          </a:prstGeom>
          <a:noFill/>
          <a:extLst>
            <a:ext uri="{909E8E84-426E-40DD-AFC4-6F175D3DCCD1}">
              <a14:hiddenFill xmlns:a14="http://schemas.microsoft.com/office/drawing/2010/main">
                <a:solidFill>
                  <a:srgbClr val="FFFFFF"/>
                </a:solidFill>
              </a14:hiddenFill>
            </a:ext>
          </a:extLst>
        </p:spPr>
      </p:pic>
      <p:sp>
        <p:nvSpPr>
          <p:cNvPr id="13" name="正方形/長方形 12"/>
          <p:cNvSpPr/>
          <p:nvPr/>
        </p:nvSpPr>
        <p:spPr>
          <a:xfrm>
            <a:off x="3929521" y="5640386"/>
            <a:ext cx="4572000" cy="830997"/>
          </a:xfrm>
          <a:prstGeom prst="rect">
            <a:avLst/>
          </a:prstGeom>
          <a:solidFill>
            <a:srgbClr val="FFC000"/>
          </a:solidFill>
        </p:spPr>
        <p:txBody>
          <a:bodyPr>
            <a:spAutoFit/>
          </a:bodyPr>
          <a:lstStyle/>
          <a:p>
            <a:r>
              <a:rPr lang="ja-JP" altLang="en-US" sz="2400" dirty="0" smtClean="0"/>
              <a:t>振り返り前に講師が間違っている個所を検知することが重要</a:t>
            </a:r>
            <a:endParaRPr lang="en-US" altLang="ja-JP" sz="2400" dirty="0"/>
          </a:p>
        </p:txBody>
      </p:sp>
      <p:sp>
        <p:nvSpPr>
          <p:cNvPr id="3" name="テキスト ボックス 2"/>
          <p:cNvSpPr txBox="1"/>
          <p:nvPr/>
        </p:nvSpPr>
        <p:spPr>
          <a:xfrm>
            <a:off x="4542458" y="2028965"/>
            <a:ext cx="646331" cy="369332"/>
          </a:xfrm>
          <a:prstGeom prst="rect">
            <a:avLst/>
          </a:prstGeom>
          <a:noFill/>
        </p:spPr>
        <p:txBody>
          <a:bodyPr wrap="none" rtlCol="0">
            <a:spAutoFit/>
          </a:bodyPr>
          <a:lstStyle/>
          <a:p>
            <a:r>
              <a:rPr lang="ja-JP" altLang="en-US" dirty="0"/>
              <a:t>講師</a:t>
            </a:r>
            <a:endParaRPr kumimoji="1" lang="ja-JP" altLang="en-US" dirty="0"/>
          </a:p>
        </p:txBody>
      </p:sp>
      <p:sp>
        <p:nvSpPr>
          <p:cNvPr id="26" name="屈折矢印 25"/>
          <p:cNvSpPr/>
          <p:nvPr/>
        </p:nvSpPr>
        <p:spPr>
          <a:xfrm flipV="1">
            <a:off x="5745071" y="2521814"/>
            <a:ext cx="2388191" cy="1177862"/>
          </a:xfrm>
          <a:prstGeom prst="bentUpArrow">
            <a:avLst>
              <a:gd name="adj1" fmla="val 12061"/>
              <a:gd name="adj2" fmla="val 25000"/>
              <a:gd name="adj3" fmla="val 22480"/>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テキスト ボックス 26"/>
          <p:cNvSpPr txBox="1"/>
          <p:nvPr/>
        </p:nvSpPr>
        <p:spPr>
          <a:xfrm>
            <a:off x="5973022" y="2213631"/>
            <a:ext cx="1258678" cy="369332"/>
          </a:xfrm>
          <a:prstGeom prst="rect">
            <a:avLst/>
          </a:prstGeom>
          <a:noFill/>
        </p:spPr>
        <p:txBody>
          <a:bodyPr wrap="none" rtlCol="0">
            <a:spAutoFit/>
          </a:bodyPr>
          <a:lstStyle/>
          <a:p>
            <a:r>
              <a:rPr lang="ja-JP" altLang="en-US" dirty="0"/>
              <a:t>誤りの検知</a:t>
            </a:r>
            <a:endParaRPr kumimoji="1" lang="ja-JP" altLang="en-US" dirty="0"/>
          </a:p>
        </p:txBody>
      </p:sp>
    </p:spTree>
    <p:extLst>
      <p:ext uri="{BB962C8B-B14F-4D97-AF65-F5344CB8AC3E}">
        <p14:creationId xmlns:p14="http://schemas.microsoft.com/office/powerpoint/2010/main" val="1549320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2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3" grpId="0"/>
      <p:bldP spid="26" grpId="0" animBg="1"/>
      <p:bldP spid="2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予備実験概要</a:t>
            </a:r>
            <a:endParaRPr kumimoji="1" lang="ja-JP" altLang="en-US" dirty="0"/>
          </a:p>
        </p:txBody>
      </p:sp>
      <p:sp>
        <p:nvSpPr>
          <p:cNvPr id="3" name="コンテンツ プレースホルダー 2"/>
          <p:cNvSpPr>
            <a:spLocks noGrp="1"/>
          </p:cNvSpPr>
          <p:nvPr>
            <p:ph idx="1"/>
          </p:nvPr>
        </p:nvSpPr>
        <p:spPr/>
        <p:txBody>
          <a:bodyPr/>
          <a:lstStyle/>
          <a:p>
            <a:r>
              <a:rPr lang="en-US" altLang="ja-JP" dirty="0" smtClean="0"/>
              <a:t>2011</a:t>
            </a:r>
            <a:r>
              <a:rPr lang="ja-JP" altLang="en-US" dirty="0"/>
              <a:t>年度に</a:t>
            </a:r>
            <a:r>
              <a:rPr lang="ja-JP" altLang="en-US" dirty="0" smtClean="0"/>
              <a:t>行われたソフトウェア開発</a:t>
            </a:r>
            <a:r>
              <a:rPr lang="en-US" altLang="ja-JP" dirty="0" smtClean="0"/>
              <a:t>PBL</a:t>
            </a:r>
            <a:r>
              <a:rPr lang="ja-JP" altLang="en-US" dirty="0" smtClean="0"/>
              <a:t>「</a:t>
            </a:r>
            <a:r>
              <a:rPr lang="ja-JP" altLang="en-US" dirty="0"/>
              <a:t>開発実践演習」において受講生が行ったタスク</a:t>
            </a:r>
            <a:r>
              <a:rPr lang="ja-JP" altLang="en-US" dirty="0" smtClean="0"/>
              <a:t>記録にどれだけの誤りがあるか分析</a:t>
            </a:r>
            <a:endParaRPr kumimoji="1" lang="en-US" altLang="ja-JP" dirty="0"/>
          </a:p>
          <a:p>
            <a:r>
              <a:rPr lang="ja-JP" altLang="en-US" dirty="0" smtClean="0"/>
              <a:t>開発実践演習</a:t>
            </a:r>
            <a:endParaRPr lang="en-US" altLang="ja-JP" dirty="0" smtClean="0"/>
          </a:p>
          <a:p>
            <a:pPr lvl="1"/>
            <a:r>
              <a:rPr lang="ja-JP" altLang="en-US" dirty="0" smtClean="0"/>
              <a:t>詳細設計書に基づいて，実装・レビュー・単体試験・結合試験を通してウェブアプリケーションを作成する</a:t>
            </a:r>
            <a:endParaRPr lang="en-US" altLang="ja-JP" dirty="0"/>
          </a:p>
          <a:p>
            <a:pPr lvl="1"/>
            <a:r>
              <a:rPr lang="en-US" altLang="ja-JP" dirty="0" smtClean="0"/>
              <a:t>5</a:t>
            </a:r>
            <a:r>
              <a:rPr lang="ja-JP" altLang="en-US" dirty="0" smtClean="0"/>
              <a:t>～</a:t>
            </a:r>
            <a:r>
              <a:rPr lang="en-US" altLang="ja-JP" dirty="0" smtClean="0"/>
              <a:t>6</a:t>
            </a:r>
            <a:r>
              <a:rPr lang="ja-JP" altLang="en-US" dirty="0" smtClean="0"/>
              <a:t>名</a:t>
            </a:r>
            <a:r>
              <a:rPr lang="en-US" altLang="ja-JP" dirty="0" smtClean="0"/>
              <a:t>x6</a:t>
            </a:r>
            <a:r>
              <a:rPr lang="ja-JP" altLang="en-US" dirty="0" smtClean="0"/>
              <a:t>グループ</a:t>
            </a:r>
            <a:endParaRPr lang="en-US" altLang="ja-JP" dirty="0" smtClean="0"/>
          </a:p>
          <a:p>
            <a:pPr lvl="1"/>
            <a:r>
              <a:rPr kumimoji="1" lang="en-US" altLang="ja-JP" dirty="0" smtClean="0"/>
              <a:t>6</a:t>
            </a:r>
            <a:r>
              <a:rPr kumimoji="1" lang="ja-JP" altLang="en-US" dirty="0" smtClean="0"/>
              <a:t>週間</a:t>
            </a:r>
          </a:p>
          <a:p>
            <a:pPr lvl="1"/>
            <a:r>
              <a:rPr lang="ja-JP" altLang="en-US" dirty="0" smtClean="0"/>
              <a:t>成果物は版管理システムを用いて管理した</a:t>
            </a:r>
            <a:endParaRPr lang="en-US" altLang="ja-JP" dirty="0" smtClean="0"/>
          </a:p>
        </p:txBody>
      </p:sp>
      <p:sp>
        <p:nvSpPr>
          <p:cNvPr id="4" name="日付プレースホルダー 3"/>
          <p:cNvSpPr>
            <a:spLocks noGrp="1"/>
          </p:cNvSpPr>
          <p:nvPr>
            <p:ph type="dt" sz="half" idx="10"/>
          </p:nvPr>
        </p:nvSpPr>
        <p:spPr/>
        <p:txBody>
          <a:bodyPr/>
          <a:lstStyle/>
          <a:p>
            <a:r>
              <a:rPr kumimoji="1" lang="en-US" altLang="ja-JP" smtClean="0"/>
              <a:t>2012/7/28</a:t>
            </a:r>
            <a:endParaRPr kumimoji="1" lang="ja-JP" altLang="en-US"/>
          </a:p>
        </p:txBody>
      </p:sp>
      <p:sp>
        <p:nvSpPr>
          <p:cNvPr id="5" name="スライド番号プレースホルダー 4"/>
          <p:cNvSpPr>
            <a:spLocks noGrp="1"/>
          </p:cNvSpPr>
          <p:nvPr>
            <p:ph type="sldNum" sz="quarter" idx="11"/>
          </p:nvPr>
        </p:nvSpPr>
        <p:spPr/>
        <p:txBody>
          <a:bodyPr/>
          <a:lstStyle/>
          <a:p>
            <a:fld id="{399FE86E-60BA-491B-8C0C-D47F119F50EE}" type="slidenum">
              <a:rPr kumimoji="1" lang="ja-JP" altLang="en-US" smtClean="0"/>
              <a:t>7</a:t>
            </a:fld>
            <a:endParaRPr kumimoji="1" lang="ja-JP" altLang="en-US"/>
          </a:p>
        </p:txBody>
      </p:sp>
      <p:sp>
        <p:nvSpPr>
          <p:cNvPr id="6" name="フッター プレースホルダー 5"/>
          <p:cNvSpPr>
            <a:spLocks noGrp="1"/>
          </p:cNvSpPr>
          <p:nvPr>
            <p:ph type="ftr" sz="quarter" idx="12"/>
          </p:nvPr>
        </p:nvSpPr>
        <p:spPr/>
        <p:txBody>
          <a:bodyPr/>
          <a:lstStyle/>
          <a:p>
            <a:r>
              <a:rPr kumimoji="1" lang="en-US" altLang="ja-JP" smtClean="0"/>
              <a:t>SIGSS/SIGKBSE</a:t>
            </a:r>
            <a:endParaRPr kumimoji="1" lang="ja-JP" altLang="en-US"/>
          </a:p>
        </p:txBody>
      </p:sp>
    </p:spTree>
    <p:extLst>
      <p:ext uri="{BB962C8B-B14F-4D97-AF65-F5344CB8AC3E}">
        <p14:creationId xmlns:p14="http://schemas.microsoft.com/office/powerpoint/2010/main" val="17685518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予備実験詳細</a:t>
            </a:r>
            <a:endParaRPr kumimoji="1" lang="ja-JP" altLang="en-US" dirty="0"/>
          </a:p>
        </p:txBody>
      </p:sp>
      <p:sp>
        <p:nvSpPr>
          <p:cNvPr id="3" name="コンテンツ プレースホルダー 2"/>
          <p:cNvSpPr>
            <a:spLocks noGrp="1"/>
          </p:cNvSpPr>
          <p:nvPr>
            <p:ph idx="1"/>
          </p:nvPr>
        </p:nvSpPr>
        <p:spPr/>
        <p:txBody>
          <a:bodyPr>
            <a:normAutofit fontScale="92500" lnSpcReduction="10000"/>
          </a:bodyPr>
          <a:lstStyle/>
          <a:p>
            <a:r>
              <a:rPr lang="ja-JP" altLang="en-US" dirty="0" smtClean="0"/>
              <a:t>被験者</a:t>
            </a:r>
            <a:endParaRPr lang="en-US" altLang="ja-JP" dirty="0"/>
          </a:p>
          <a:p>
            <a:pPr lvl="1"/>
            <a:r>
              <a:rPr lang="ja-JP" altLang="en-US" dirty="0" smtClean="0"/>
              <a:t>受講生</a:t>
            </a:r>
            <a:r>
              <a:rPr lang="en-US" altLang="ja-JP" dirty="0" smtClean="0"/>
              <a:t>6</a:t>
            </a:r>
            <a:r>
              <a:rPr lang="ja-JP" altLang="en-US" dirty="0" smtClean="0"/>
              <a:t>名（各グループ</a:t>
            </a:r>
            <a:r>
              <a:rPr lang="en-US" altLang="ja-JP" dirty="0" smtClean="0"/>
              <a:t>1</a:t>
            </a:r>
            <a:r>
              <a:rPr lang="ja-JP" altLang="en-US" dirty="0" smtClean="0"/>
              <a:t>名</a:t>
            </a:r>
            <a:r>
              <a:rPr lang="en-US" altLang="ja-JP" dirty="0" smtClean="0"/>
              <a:t>)</a:t>
            </a:r>
          </a:p>
          <a:p>
            <a:r>
              <a:rPr lang="ja-JP" altLang="en-US" dirty="0" smtClean="0"/>
              <a:t>予備実験で使用した資料</a:t>
            </a:r>
            <a:endParaRPr lang="en-US" altLang="ja-JP" dirty="0" smtClean="0"/>
          </a:p>
          <a:p>
            <a:pPr lvl="1"/>
            <a:r>
              <a:rPr lang="ja-JP" altLang="en-US" dirty="0" smtClean="0"/>
              <a:t>被験者</a:t>
            </a:r>
            <a:r>
              <a:rPr lang="ja-JP" altLang="en-US" dirty="0"/>
              <a:t>が所属していた</a:t>
            </a:r>
            <a:r>
              <a:rPr lang="ja-JP" altLang="en-US" dirty="0" smtClean="0"/>
              <a:t>グループの受講生が記録したチケット，版</a:t>
            </a:r>
            <a:r>
              <a:rPr lang="ja-JP" altLang="en-US" dirty="0"/>
              <a:t>管理システム</a:t>
            </a:r>
            <a:r>
              <a:rPr lang="ja-JP" altLang="en-US" dirty="0" smtClean="0"/>
              <a:t>の操作ログ</a:t>
            </a:r>
            <a:r>
              <a:rPr lang="ja-JP" altLang="en-US" dirty="0"/>
              <a:t>，</a:t>
            </a:r>
            <a:r>
              <a:rPr lang="ja-JP" altLang="en-US" dirty="0" smtClean="0"/>
              <a:t>受講生間</a:t>
            </a:r>
            <a:r>
              <a:rPr lang="ja-JP" altLang="en-US" dirty="0"/>
              <a:t>のコミュニケーションの記録</a:t>
            </a:r>
            <a:r>
              <a:rPr lang="en-US" altLang="ja-JP" dirty="0"/>
              <a:t>(Skype</a:t>
            </a:r>
            <a:r>
              <a:rPr lang="ja-JP" altLang="en-US" dirty="0"/>
              <a:t>等のチャットログなど</a:t>
            </a:r>
            <a:r>
              <a:rPr lang="en-US" altLang="ja-JP" dirty="0" smtClean="0"/>
              <a:t>)</a:t>
            </a:r>
          </a:p>
          <a:p>
            <a:r>
              <a:rPr lang="ja-JP" altLang="en-US" dirty="0" smtClean="0"/>
              <a:t>手順</a:t>
            </a:r>
            <a:endParaRPr lang="en-US" altLang="ja-JP" dirty="0" smtClean="0"/>
          </a:p>
          <a:p>
            <a:pPr marL="812800" lvl="1" indent="-457200">
              <a:buFont typeface="+mj-lt"/>
              <a:buAutoNum type="arabicPeriod"/>
            </a:pPr>
            <a:r>
              <a:rPr lang="ja-JP" altLang="en-US" dirty="0"/>
              <a:t>タイムスタンプ</a:t>
            </a:r>
            <a:r>
              <a:rPr lang="ja-JP" altLang="en-US" dirty="0" smtClean="0"/>
              <a:t>や担当者を参考に，版管理システムのログと各チケットのタスク記録を対応付ける．</a:t>
            </a:r>
            <a:endParaRPr lang="en-US" altLang="ja-JP" dirty="0" smtClean="0"/>
          </a:p>
          <a:p>
            <a:pPr marL="812800" lvl="1" indent="-457200">
              <a:buFont typeface="+mj-lt"/>
              <a:buAutoNum type="arabicPeriod"/>
            </a:pPr>
            <a:r>
              <a:rPr lang="ja-JP" altLang="en-US" dirty="0" smtClean="0"/>
              <a:t>各チケットについて，資料に基づき，タスク記録漏れ，タスク粒度誤り，</a:t>
            </a:r>
            <a:r>
              <a:rPr kumimoji="1" lang="ja-JP" altLang="en-US" dirty="0" smtClean="0"/>
              <a:t>タスク情報誤りの修正を必要に応じて実施する．</a:t>
            </a:r>
            <a:endParaRPr kumimoji="1" lang="en-US" altLang="ja-JP" dirty="0" smtClean="0"/>
          </a:p>
          <a:p>
            <a:pPr marL="812800" lvl="1" indent="-457200">
              <a:buFont typeface="+mj-lt"/>
              <a:buAutoNum type="arabicPeriod"/>
            </a:pPr>
            <a:r>
              <a:rPr kumimoji="1" lang="ja-JP" altLang="en-US" dirty="0" smtClean="0"/>
              <a:t>各チケットについて，修正された部分を誤り</a:t>
            </a:r>
            <a:r>
              <a:rPr lang="ja-JP" altLang="en-US" dirty="0"/>
              <a:t>とし</a:t>
            </a:r>
            <a:r>
              <a:rPr lang="ja-JP" altLang="en-US" dirty="0" smtClean="0"/>
              <a:t>，数を数える</a:t>
            </a:r>
            <a:r>
              <a:rPr kumimoji="1" lang="ja-JP" altLang="en-US" dirty="0" smtClean="0"/>
              <a:t>．</a:t>
            </a:r>
            <a:endParaRPr kumimoji="1" lang="ja-JP" altLang="en-US" dirty="0"/>
          </a:p>
        </p:txBody>
      </p:sp>
      <p:sp>
        <p:nvSpPr>
          <p:cNvPr id="4" name="日付プレースホルダー 3"/>
          <p:cNvSpPr>
            <a:spLocks noGrp="1"/>
          </p:cNvSpPr>
          <p:nvPr>
            <p:ph type="dt" sz="half" idx="10"/>
          </p:nvPr>
        </p:nvSpPr>
        <p:spPr/>
        <p:txBody>
          <a:bodyPr/>
          <a:lstStyle/>
          <a:p>
            <a:r>
              <a:rPr kumimoji="1" lang="en-US" altLang="ja-JP" smtClean="0"/>
              <a:t>2012/7/28</a:t>
            </a:r>
            <a:endParaRPr kumimoji="1" lang="ja-JP" altLang="en-US"/>
          </a:p>
        </p:txBody>
      </p:sp>
      <p:sp>
        <p:nvSpPr>
          <p:cNvPr id="5" name="スライド番号プレースホルダー 4"/>
          <p:cNvSpPr>
            <a:spLocks noGrp="1"/>
          </p:cNvSpPr>
          <p:nvPr>
            <p:ph type="sldNum" sz="quarter" idx="11"/>
          </p:nvPr>
        </p:nvSpPr>
        <p:spPr/>
        <p:txBody>
          <a:bodyPr/>
          <a:lstStyle/>
          <a:p>
            <a:fld id="{399FE86E-60BA-491B-8C0C-D47F119F50EE}" type="slidenum">
              <a:rPr kumimoji="1" lang="ja-JP" altLang="en-US" smtClean="0"/>
              <a:t>8</a:t>
            </a:fld>
            <a:endParaRPr kumimoji="1" lang="ja-JP" altLang="en-US"/>
          </a:p>
        </p:txBody>
      </p:sp>
      <p:sp>
        <p:nvSpPr>
          <p:cNvPr id="6" name="フッター プレースホルダー 5"/>
          <p:cNvSpPr>
            <a:spLocks noGrp="1"/>
          </p:cNvSpPr>
          <p:nvPr>
            <p:ph type="ftr" sz="quarter" idx="12"/>
          </p:nvPr>
        </p:nvSpPr>
        <p:spPr/>
        <p:txBody>
          <a:bodyPr/>
          <a:lstStyle/>
          <a:p>
            <a:r>
              <a:rPr kumimoji="1" lang="en-US" altLang="ja-JP" smtClean="0"/>
              <a:t>SIGSS/SIGKBSE</a:t>
            </a:r>
            <a:endParaRPr kumimoji="1" lang="ja-JP" altLang="en-US" dirty="0"/>
          </a:p>
        </p:txBody>
      </p:sp>
    </p:spTree>
    <p:extLst>
      <p:ext uri="{BB962C8B-B14F-4D97-AF65-F5344CB8AC3E}">
        <p14:creationId xmlns:p14="http://schemas.microsoft.com/office/powerpoint/2010/main" val="23126861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実験結果の概要</a:t>
            </a:r>
            <a:endParaRPr kumimoji="1" lang="ja-JP" altLang="en-US" dirty="0"/>
          </a:p>
        </p:txBody>
      </p:sp>
      <p:sp>
        <p:nvSpPr>
          <p:cNvPr id="4" name="日付プレースホルダー 3"/>
          <p:cNvSpPr>
            <a:spLocks noGrp="1"/>
          </p:cNvSpPr>
          <p:nvPr>
            <p:ph type="dt" sz="half" idx="10"/>
          </p:nvPr>
        </p:nvSpPr>
        <p:spPr/>
        <p:txBody>
          <a:bodyPr/>
          <a:lstStyle/>
          <a:p>
            <a:r>
              <a:rPr kumimoji="1" lang="en-US" altLang="ja-JP" smtClean="0"/>
              <a:t>2012/7/28</a:t>
            </a:r>
            <a:endParaRPr kumimoji="1" lang="ja-JP" altLang="en-US"/>
          </a:p>
        </p:txBody>
      </p:sp>
      <p:sp>
        <p:nvSpPr>
          <p:cNvPr id="5" name="スライド番号プレースホルダー 4"/>
          <p:cNvSpPr>
            <a:spLocks noGrp="1"/>
          </p:cNvSpPr>
          <p:nvPr>
            <p:ph type="sldNum" sz="quarter" idx="11"/>
          </p:nvPr>
        </p:nvSpPr>
        <p:spPr/>
        <p:txBody>
          <a:bodyPr/>
          <a:lstStyle/>
          <a:p>
            <a:fld id="{399FE86E-60BA-491B-8C0C-D47F119F50EE}" type="slidenum">
              <a:rPr kumimoji="1" lang="ja-JP" altLang="en-US" smtClean="0"/>
              <a:t>9</a:t>
            </a:fld>
            <a:endParaRPr kumimoji="1" lang="ja-JP" altLang="en-US"/>
          </a:p>
        </p:txBody>
      </p:sp>
      <p:graphicFrame>
        <p:nvGraphicFramePr>
          <p:cNvPr id="6" name="表 5"/>
          <p:cNvGraphicFramePr>
            <a:graphicFrameLocks noGrp="1"/>
          </p:cNvGraphicFramePr>
          <p:nvPr>
            <p:extLst>
              <p:ext uri="{D42A27DB-BD31-4B8C-83A1-F6EECF244321}">
                <p14:modId xmlns:p14="http://schemas.microsoft.com/office/powerpoint/2010/main" val="1705677002"/>
              </p:ext>
            </p:extLst>
          </p:nvPr>
        </p:nvGraphicFramePr>
        <p:xfrm>
          <a:off x="5148064" y="1327521"/>
          <a:ext cx="3597807" cy="4389120"/>
        </p:xfrm>
        <a:graphic>
          <a:graphicData uri="http://schemas.openxmlformats.org/drawingml/2006/table">
            <a:tbl>
              <a:tblPr firstRow="1" bandRow="1">
                <a:tableStyleId>{0505E3EF-67EA-436B-97B2-0124C06EBD24}</a:tableStyleId>
              </a:tblPr>
              <a:tblGrid>
                <a:gridCol w="864096"/>
                <a:gridCol w="908775"/>
                <a:gridCol w="888832"/>
                <a:gridCol w="936104"/>
              </a:tblGrid>
              <a:tr h="1170130">
                <a:tc>
                  <a:txBody>
                    <a:bodyPr/>
                    <a:lstStyle/>
                    <a:p>
                      <a:endParaRPr kumimoji="1" lang="ja-JP" altLang="en-US" dirty="0">
                        <a:solidFill>
                          <a:schemeClr val="accent4"/>
                        </a:solidFill>
                        <a:latin typeface="ＭＳ ゴシック" pitchFamily="49" charset="-128"/>
                        <a:ea typeface="ＭＳ ゴシック" pitchFamily="49" charset="-128"/>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dirty="0" smtClean="0">
                          <a:latin typeface="ＭＳ ゴシック" pitchFamily="49" charset="-128"/>
                          <a:ea typeface="ＭＳ ゴシック" pitchFamily="49" charset="-128"/>
                        </a:rPr>
                        <a:t>タスク情報誤り</a:t>
                      </a:r>
                      <a:endParaRPr kumimoji="1" lang="ja-JP" altLang="en-US" dirty="0">
                        <a:solidFill>
                          <a:schemeClr val="accent4"/>
                        </a:solidFill>
                        <a:latin typeface="ＭＳ ゴシック" pitchFamily="49" charset="-128"/>
                        <a:ea typeface="ＭＳ ゴシック" pitchFamily="49" charset="-128"/>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dirty="0" smtClean="0">
                          <a:latin typeface="ＭＳ ゴシック" pitchFamily="49" charset="-128"/>
                          <a:ea typeface="ＭＳ ゴシック" pitchFamily="49" charset="-128"/>
                        </a:rPr>
                        <a:t>タスク粒度誤り</a:t>
                      </a:r>
                      <a:endParaRPr kumimoji="1" lang="ja-JP" altLang="en-US" dirty="0">
                        <a:solidFill>
                          <a:schemeClr val="accent4"/>
                        </a:solidFill>
                        <a:latin typeface="ＭＳ ゴシック" pitchFamily="49" charset="-128"/>
                        <a:ea typeface="ＭＳ ゴシック"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latin typeface="ＭＳ ゴシック" pitchFamily="49" charset="-128"/>
                          <a:ea typeface="ＭＳ ゴシック" pitchFamily="49" charset="-128"/>
                        </a:rPr>
                        <a:t>タスク記録漏れ</a:t>
                      </a:r>
                      <a:endParaRPr kumimoji="1" lang="ja-JP" altLang="en-US" dirty="0" smtClean="0">
                        <a:solidFill>
                          <a:schemeClr val="accent4"/>
                        </a:solidFill>
                        <a:latin typeface="ＭＳ ゴシック" pitchFamily="49" charset="-128"/>
                        <a:ea typeface="ＭＳ ゴシック" pitchFamily="49" charset="-128"/>
                      </a:endParaRPr>
                    </a:p>
                    <a:p>
                      <a:endParaRPr kumimoji="1" lang="ja-JP" altLang="en-US" dirty="0">
                        <a:solidFill>
                          <a:schemeClr val="accent4"/>
                        </a:solidFill>
                        <a:latin typeface="ＭＳ ゴシック" pitchFamily="49" charset="-128"/>
                        <a:ea typeface="ＭＳ ゴシック" pitchFamily="49" charset="-128"/>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450050">
                <a:tc>
                  <a:txBody>
                    <a:bodyPr/>
                    <a:lstStyle/>
                    <a:p>
                      <a:r>
                        <a:rPr kumimoji="1" lang="en-US" altLang="ja-JP" sz="2400" b="1" dirty="0" smtClean="0">
                          <a:solidFill>
                            <a:schemeClr val="accent4"/>
                          </a:solidFill>
                          <a:latin typeface="ＭＳ ゴシック" pitchFamily="49" charset="-128"/>
                          <a:ea typeface="ＭＳ ゴシック" pitchFamily="49" charset="-128"/>
                        </a:rPr>
                        <a:t>G1</a:t>
                      </a:r>
                      <a:endParaRPr kumimoji="1" lang="ja-JP" altLang="en-US" sz="2400" b="1" dirty="0">
                        <a:solidFill>
                          <a:schemeClr val="accent4"/>
                        </a:solidFill>
                        <a:latin typeface="ＭＳ ゴシック" pitchFamily="49" charset="-128"/>
                        <a:ea typeface="ＭＳ ゴシック" pitchFamily="49" charset="-128"/>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400" dirty="0" smtClean="0">
                          <a:solidFill>
                            <a:schemeClr val="accent4"/>
                          </a:solidFill>
                          <a:latin typeface="ＭＳ ゴシック" pitchFamily="49" charset="-128"/>
                          <a:ea typeface="ＭＳ ゴシック" pitchFamily="49" charset="-128"/>
                        </a:rPr>
                        <a:t>65</a:t>
                      </a: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400" dirty="0" smtClean="0">
                          <a:solidFill>
                            <a:schemeClr val="accent4"/>
                          </a:solidFill>
                          <a:latin typeface="ＭＳ ゴシック" pitchFamily="49" charset="-128"/>
                          <a:ea typeface="ＭＳ ゴシック" pitchFamily="49" charset="-128"/>
                        </a:rPr>
                        <a:t>26</a:t>
                      </a:r>
                      <a:endParaRPr kumimoji="1" lang="ja-JP" altLang="en-US" sz="2400" dirty="0">
                        <a:solidFill>
                          <a:schemeClr val="accent4"/>
                        </a:solidFill>
                        <a:latin typeface="ＭＳ ゴシック" pitchFamily="49" charset="-128"/>
                        <a:ea typeface="ＭＳ ゴシック"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400" dirty="0" smtClean="0">
                          <a:solidFill>
                            <a:schemeClr val="accent4"/>
                          </a:solidFill>
                          <a:latin typeface="ＭＳ ゴシック" pitchFamily="49" charset="-128"/>
                          <a:ea typeface="ＭＳ ゴシック" pitchFamily="49" charset="-128"/>
                        </a:rPr>
                        <a:t>2</a:t>
                      </a:r>
                      <a:endParaRPr kumimoji="1" lang="ja-JP" altLang="en-US" sz="2400" dirty="0">
                        <a:solidFill>
                          <a:schemeClr val="accent4"/>
                        </a:solidFill>
                        <a:latin typeface="ＭＳ ゴシック" pitchFamily="49" charset="-128"/>
                        <a:ea typeface="ＭＳ ゴシック" pitchFamily="49" charset="-128"/>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450050">
                <a:tc>
                  <a:txBody>
                    <a:bodyPr/>
                    <a:lstStyle/>
                    <a:p>
                      <a:r>
                        <a:rPr kumimoji="1" lang="en-US" altLang="ja-JP" sz="2400" b="1" dirty="0" smtClean="0">
                          <a:solidFill>
                            <a:schemeClr val="accent4"/>
                          </a:solidFill>
                          <a:latin typeface="ＭＳ ゴシック" pitchFamily="49" charset="-128"/>
                          <a:ea typeface="ＭＳ ゴシック" pitchFamily="49" charset="-128"/>
                        </a:rPr>
                        <a:t>G2</a:t>
                      </a:r>
                      <a:endParaRPr kumimoji="1" lang="ja-JP" altLang="en-US" sz="2400" b="1" dirty="0">
                        <a:solidFill>
                          <a:schemeClr val="accent4"/>
                        </a:solidFill>
                        <a:latin typeface="ＭＳ ゴシック" pitchFamily="49" charset="-128"/>
                        <a:ea typeface="ＭＳ ゴシック" pitchFamily="49" charset="-128"/>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400" dirty="0" smtClean="0">
                          <a:solidFill>
                            <a:schemeClr val="accent4"/>
                          </a:solidFill>
                          <a:latin typeface="ＭＳ ゴシック" pitchFamily="49" charset="-128"/>
                          <a:ea typeface="ＭＳ ゴシック" pitchFamily="49" charset="-128"/>
                        </a:rPr>
                        <a:t>87</a:t>
                      </a:r>
                      <a:endParaRPr kumimoji="1" lang="ja-JP" altLang="en-US" sz="2400" dirty="0">
                        <a:solidFill>
                          <a:schemeClr val="accent4"/>
                        </a:solidFill>
                        <a:latin typeface="ＭＳ ゴシック" pitchFamily="49" charset="-128"/>
                        <a:ea typeface="ＭＳ ゴシック" pitchFamily="49" charset="-128"/>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400" dirty="0" smtClean="0">
                          <a:solidFill>
                            <a:schemeClr val="accent4"/>
                          </a:solidFill>
                          <a:latin typeface="ＭＳ ゴシック" pitchFamily="49" charset="-128"/>
                          <a:ea typeface="ＭＳ ゴシック" pitchFamily="49" charset="-128"/>
                        </a:rPr>
                        <a:t>15</a:t>
                      </a:r>
                      <a:endParaRPr kumimoji="1" lang="ja-JP" altLang="en-US" sz="2400" dirty="0">
                        <a:solidFill>
                          <a:schemeClr val="accent4"/>
                        </a:solidFill>
                        <a:latin typeface="ＭＳ ゴシック" pitchFamily="49" charset="-128"/>
                        <a:ea typeface="ＭＳ ゴシック"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400" dirty="0" smtClean="0">
                          <a:solidFill>
                            <a:schemeClr val="accent4"/>
                          </a:solidFill>
                          <a:latin typeface="ＭＳ ゴシック" pitchFamily="49" charset="-128"/>
                          <a:ea typeface="ＭＳ ゴシック" pitchFamily="49" charset="-128"/>
                        </a:rPr>
                        <a:t>2</a:t>
                      </a:r>
                      <a:endParaRPr kumimoji="1" lang="ja-JP" altLang="en-US" sz="2400" dirty="0">
                        <a:solidFill>
                          <a:schemeClr val="accent4"/>
                        </a:solidFill>
                        <a:latin typeface="ＭＳ ゴシック" pitchFamily="49" charset="-128"/>
                        <a:ea typeface="ＭＳ ゴシック" pitchFamily="49" charset="-128"/>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450050">
                <a:tc>
                  <a:txBody>
                    <a:bodyPr/>
                    <a:lstStyle/>
                    <a:p>
                      <a:r>
                        <a:rPr kumimoji="1" lang="en-US" altLang="ja-JP" sz="2400" b="1" dirty="0" smtClean="0">
                          <a:solidFill>
                            <a:schemeClr val="accent4"/>
                          </a:solidFill>
                          <a:latin typeface="ＭＳ ゴシック" pitchFamily="49" charset="-128"/>
                          <a:ea typeface="ＭＳ ゴシック" pitchFamily="49" charset="-128"/>
                        </a:rPr>
                        <a:t>G3</a:t>
                      </a:r>
                      <a:endParaRPr kumimoji="1" lang="ja-JP" altLang="en-US" sz="2400" b="1" dirty="0">
                        <a:solidFill>
                          <a:schemeClr val="accent4"/>
                        </a:solidFill>
                        <a:latin typeface="ＭＳ ゴシック" pitchFamily="49" charset="-128"/>
                        <a:ea typeface="ＭＳ ゴシック" pitchFamily="49" charset="-128"/>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400" dirty="0" smtClean="0">
                          <a:solidFill>
                            <a:schemeClr val="accent4"/>
                          </a:solidFill>
                          <a:latin typeface="ＭＳ ゴシック" pitchFamily="49" charset="-128"/>
                          <a:ea typeface="ＭＳ ゴシック" pitchFamily="49" charset="-128"/>
                        </a:rPr>
                        <a:t>109</a:t>
                      </a:r>
                      <a:endParaRPr kumimoji="1" lang="ja-JP" altLang="en-US" sz="2400" dirty="0">
                        <a:solidFill>
                          <a:schemeClr val="accent4"/>
                        </a:solidFill>
                        <a:latin typeface="ＭＳ ゴシック" pitchFamily="49" charset="-128"/>
                        <a:ea typeface="ＭＳ ゴシック" pitchFamily="49" charset="-128"/>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400" dirty="0" smtClean="0">
                          <a:solidFill>
                            <a:schemeClr val="accent4"/>
                          </a:solidFill>
                          <a:latin typeface="ＭＳ ゴシック" pitchFamily="49" charset="-128"/>
                          <a:ea typeface="ＭＳ ゴシック" pitchFamily="49" charset="-128"/>
                        </a:rPr>
                        <a:t>34</a:t>
                      </a:r>
                      <a:endParaRPr kumimoji="1" lang="ja-JP" altLang="en-US" sz="2400" dirty="0">
                        <a:solidFill>
                          <a:schemeClr val="accent4"/>
                        </a:solidFill>
                        <a:latin typeface="ＭＳ ゴシック" pitchFamily="49" charset="-128"/>
                        <a:ea typeface="ＭＳ ゴシック"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400" dirty="0" smtClean="0">
                          <a:solidFill>
                            <a:schemeClr val="accent4"/>
                          </a:solidFill>
                          <a:latin typeface="ＭＳ ゴシック" pitchFamily="49" charset="-128"/>
                          <a:ea typeface="ＭＳ ゴシック" pitchFamily="49" charset="-128"/>
                        </a:rPr>
                        <a:t>1</a:t>
                      </a:r>
                      <a:endParaRPr kumimoji="1" lang="ja-JP" altLang="en-US" sz="2400" dirty="0">
                        <a:solidFill>
                          <a:schemeClr val="accent4"/>
                        </a:solidFill>
                        <a:latin typeface="ＭＳ ゴシック" pitchFamily="49" charset="-128"/>
                        <a:ea typeface="ＭＳ ゴシック" pitchFamily="49" charset="-128"/>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450050">
                <a:tc>
                  <a:txBody>
                    <a:bodyPr/>
                    <a:lstStyle/>
                    <a:p>
                      <a:r>
                        <a:rPr kumimoji="1" lang="en-US" altLang="ja-JP" sz="2400" b="1" dirty="0" smtClean="0">
                          <a:solidFill>
                            <a:schemeClr val="accent4"/>
                          </a:solidFill>
                          <a:latin typeface="ＭＳ ゴシック" pitchFamily="49" charset="-128"/>
                          <a:ea typeface="ＭＳ ゴシック" pitchFamily="49" charset="-128"/>
                        </a:rPr>
                        <a:t>G4</a:t>
                      </a:r>
                      <a:endParaRPr kumimoji="1" lang="ja-JP" altLang="en-US" sz="2400" b="1" dirty="0">
                        <a:solidFill>
                          <a:schemeClr val="accent4"/>
                        </a:solidFill>
                        <a:latin typeface="ＭＳ ゴシック" pitchFamily="49" charset="-128"/>
                        <a:ea typeface="ＭＳ ゴシック" pitchFamily="49" charset="-128"/>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400" dirty="0" smtClean="0">
                          <a:solidFill>
                            <a:schemeClr val="accent4"/>
                          </a:solidFill>
                          <a:latin typeface="ＭＳ ゴシック" pitchFamily="49" charset="-128"/>
                          <a:ea typeface="ＭＳ ゴシック" pitchFamily="49" charset="-128"/>
                        </a:rPr>
                        <a:t>163</a:t>
                      </a:r>
                      <a:endParaRPr kumimoji="1" lang="ja-JP" altLang="en-US" sz="2400" dirty="0">
                        <a:solidFill>
                          <a:schemeClr val="accent4"/>
                        </a:solidFill>
                        <a:latin typeface="ＭＳ ゴシック" pitchFamily="49" charset="-128"/>
                        <a:ea typeface="ＭＳ ゴシック" pitchFamily="49" charset="-128"/>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400" dirty="0" smtClean="0">
                          <a:solidFill>
                            <a:schemeClr val="accent4"/>
                          </a:solidFill>
                          <a:latin typeface="ＭＳ ゴシック" pitchFamily="49" charset="-128"/>
                          <a:ea typeface="ＭＳ ゴシック" pitchFamily="49" charset="-128"/>
                        </a:rPr>
                        <a:t>61</a:t>
                      </a:r>
                      <a:endParaRPr kumimoji="1" lang="ja-JP" altLang="en-US" sz="2400" dirty="0">
                        <a:solidFill>
                          <a:schemeClr val="accent4"/>
                        </a:solidFill>
                        <a:latin typeface="ＭＳ ゴシック" pitchFamily="49" charset="-128"/>
                        <a:ea typeface="ＭＳ ゴシック"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400" dirty="0" smtClean="0">
                          <a:solidFill>
                            <a:schemeClr val="accent4"/>
                          </a:solidFill>
                          <a:latin typeface="ＭＳ ゴシック" pitchFamily="49" charset="-128"/>
                          <a:ea typeface="ＭＳ ゴシック" pitchFamily="49" charset="-128"/>
                        </a:rPr>
                        <a:t>5</a:t>
                      </a:r>
                      <a:endParaRPr kumimoji="1" lang="ja-JP" altLang="en-US" sz="2400" dirty="0">
                        <a:solidFill>
                          <a:schemeClr val="accent4"/>
                        </a:solidFill>
                        <a:latin typeface="ＭＳ ゴシック" pitchFamily="49" charset="-128"/>
                        <a:ea typeface="ＭＳ ゴシック" pitchFamily="49" charset="-128"/>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450050">
                <a:tc>
                  <a:txBody>
                    <a:bodyPr/>
                    <a:lstStyle/>
                    <a:p>
                      <a:r>
                        <a:rPr kumimoji="1" lang="en-US" altLang="ja-JP" sz="2400" b="1" dirty="0" smtClean="0">
                          <a:solidFill>
                            <a:schemeClr val="accent4"/>
                          </a:solidFill>
                          <a:latin typeface="ＭＳ ゴシック" pitchFamily="49" charset="-128"/>
                          <a:ea typeface="ＭＳ ゴシック" pitchFamily="49" charset="-128"/>
                        </a:rPr>
                        <a:t>G5</a:t>
                      </a:r>
                      <a:endParaRPr kumimoji="1" lang="ja-JP" altLang="en-US" sz="2400" b="1" dirty="0">
                        <a:solidFill>
                          <a:schemeClr val="accent4"/>
                        </a:solidFill>
                        <a:latin typeface="ＭＳ ゴシック" pitchFamily="49" charset="-128"/>
                        <a:ea typeface="ＭＳ ゴシック" pitchFamily="49" charset="-128"/>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400" dirty="0" smtClean="0">
                          <a:solidFill>
                            <a:schemeClr val="accent4"/>
                          </a:solidFill>
                          <a:latin typeface="ＭＳ ゴシック" pitchFamily="49" charset="-128"/>
                          <a:ea typeface="ＭＳ ゴシック" pitchFamily="49" charset="-128"/>
                        </a:rPr>
                        <a:t>112</a:t>
                      </a:r>
                      <a:endParaRPr kumimoji="1" lang="ja-JP" altLang="en-US" sz="2400" dirty="0">
                        <a:solidFill>
                          <a:schemeClr val="accent4"/>
                        </a:solidFill>
                        <a:latin typeface="ＭＳ ゴシック" pitchFamily="49" charset="-128"/>
                        <a:ea typeface="ＭＳ ゴシック" pitchFamily="49" charset="-128"/>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400" dirty="0" smtClean="0">
                          <a:solidFill>
                            <a:schemeClr val="accent4"/>
                          </a:solidFill>
                          <a:latin typeface="ＭＳ ゴシック" pitchFamily="49" charset="-128"/>
                          <a:ea typeface="ＭＳ ゴシック" pitchFamily="49" charset="-128"/>
                        </a:rPr>
                        <a:t>19</a:t>
                      </a:r>
                      <a:endParaRPr kumimoji="1" lang="ja-JP" altLang="en-US" sz="2400" dirty="0">
                        <a:solidFill>
                          <a:schemeClr val="accent4"/>
                        </a:solidFill>
                        <a:latin typeface="ＭＳ ゴシック" pitchFamily="49" charset="-128"/>
                        <a:ea typeface="ＭＳ ゴシック"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400" dirty="0" smtClean="0">
                          <a:solidFill>
                            <a:schemeClr val="accent4"/>
                          </a:solidFill>
                          <a:latin typeface="ＭＳ ゴシック" pitchFamily="49" charset="-128"/>
                          <a:ea typeface="ＭＳ ゴシック" pitchFamily="49" charset="-128"/>
                        </a:rPr>
                        <a:t>1</a:t>
                      </a:r>
                      <a:endParaRPr kumimoji="1" lang="ja-JP" altLang="en-US" sz="2400" dirty="0">
                        <a:solidFill>
                          <a:schemeClr val="accent4"/>
                        </a:solidFill>
                        <a:latin typeface="ＭＳ ゴシック" pitchFamily="49" charset="-128"/>
                        <a:ea typeface="ＭＳ ゴシック" pitchFamily="49" charset="-128"/>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450050">
                <a:tc>
                  <a:txBody>
                    <a:bodyPr/>
                    <a:lstStyle/>
                    <a:p>
                      <a:r>
                        <a:rPr kumimoji="1" lang="en-US" altLang="ja-JP" sz="2400" b="1" dirty="0" smtClean="0">
                          <a:solidFill>
                            <a:schemeClr val="accent4"/>
                          </a:solidFill>
                          <a:latin typeface="ＭＳ ゴシック" pitchFamily="49" charset="-128"/>
                          <a:ea typeface="ＭＳ ゴシック" pitchFamily="49" charset="-128"/>
                        </a:rPr>
                        <a:t>G6</a:t>
                      </a:r>
                      <a:endParaRPr kumimoji="1" lang="ja-JP" altLang="en-US" sz="2400" b="1" dirty="0">
                        <a:solidFill>
                          <a:schemeClr val="accent4"/>
                        </a:solidFill>
                        <a:latin typeface="ＭＳ ゴシック" pitchFamily="49" charset="-128"/>
                        <a:ea typeface="ＭＳ ゴシック" pitchFamily="49" charset="-128"/>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400" dirty="0" smtClean="0">
                          <a:solidFill>
                            <a:schemeClr val="accent4"/>
                          </a:solidFill>
                          <a:latin typeface="ＭＳ ゴシック" pitchFamily="49" charset="-128"/>
                          <a:ea typeface="ＭＳ ゴシック" pitchFamily="49" charset="-128"/>
                        </a:rPr>
                        <a:t>96</a:t>
                      </a:r>
                      <a:endParaRPr kumimoji="1" lang="ja-JP" altLang="en-US" sz="2400" dirty="0">
                        <a:solidFill>
                          <a:schemeClr val="accent4"/>
                        </a:solidFill>
                        <a:latin typeface="ＭＳ ゴシック" pitchFamily="49" charset="-128"/>
                        <a:ea typeface="ＭＳ ゴシック" pitchFamily="49" charset="-128"/>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400" dirty="0" smtClean="0">
                          <a:solidFill>
                            <a:schemeClr val="accent4"/>
                          </a:solidFill>
                          <a:latin typeface="ＭＳ ゴシック" pitchFamily="49" charset="-128"/>
                          <a:ea typeface="ＭＳ ゴシック" pitchFamily="49" charset="-128"/>
                        </a:rPr>
                        <a:t>8</a:t>
                      </a:r>
                      <a:endParaRPr kumimoji="1" lang="ja-JP" altLang="en-US" sz="2400" dirty="0">
                        <a:solidFill>
                          <a:schemeClr val="accent4"/>
                        </a:solidFill>
                        <a:latin typeface="ＭＳ ゴシック" pitchFamily="49" charset="-128"/>
                        <a:ea typeface="ＭＳ ゴシック"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400" dirty="0" smtClean="0">
                          <a:solidFill>
                            <a:schemeClr val="accent4"/>
                          </a:solidFill>
                          <a:latin typeface="ＭＳ ゴシック" pitchFamily="49" charset="-128"/>
                          <a:ea typeface="ＭＳ ゴシック" pitchFamily="49" charset="-128"/>
                        </a:rPr>
                        <a:t>10</a:t>
                      </a:r>
                      <a:endParaRPr kumimoji="1" lang="ja-JP" altLang="en-US" sz="2400" dirty="0">
                        <a:solidFill>
                          <a:schemeClr val="accent4"/>
                        </a:solidFill>
                        <a:latin typeface="ＭＳ ゴシック" pitchFamily="49" charset="-128"/>
                        <a:ea typeface="ＭＳ ゴシック" pitchFamily="49" charset="-128"/>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450050">
                <a:tc>
                  <a:txBody>
                    <a:bodyPr/>
                    <a:lstStyle/>
                    <a:p>
                      <a:r>
                        <a:rPr kumimoji="1" lang="ja-JP" altLang="en-US" sz="2400" b="1" dirty="0" smtClean="0">
                          <a:latin typeface="ＭＳ ゴシック" pitchFamily="49" charset="-128"/>
                          <a:ea typeface="ＭＳ ゴシック" pitchFamily="49" charset="-128"/>
                        </a:rPr>
                        <a:t>合計</a:t>
                      </a:r>
                      <a:endParaRPr kumimoji="1" lang="ja-JP" altLang="en-US" sz="2400" b="1" dirty="0">
                        <a:solidFill>
                          <a:schemeClr val="accent4"/>
                        </a:solidFill>
                        <a:latin typeface="ＭＳ ゴシック" pitchFamily="49" charset="-128"/>
                        <a:ea typeface="ＭＳ ゴシック" pitchFamily="49" charset="-128"/>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400" u="none" strike="noStrike" kern="1200" baseline="0" dirty="0" smtClean="0">
                          <a:latin typeface="ＭＳ ゴシック" pitchFamily="49" charset="-128"/>
                          <a:ea typeface="ＭＳ ゴシック" pitchFamily="49" charset="-128"/>
                        </a:rPr>
                        <a:t>632</a:t>
                      </a:r>
                      <a:endParaRPr kumimoji="1" lang="ja-JP" altLang="en-US" sz="2400" dirty="0">
                        <a:solidFill>
                          <a:schemeClr val="accent4"/>
                        </a:solidFill>
                        <a:latin typeface="ＭＳ ゴシック" pitchFamily="49" charset="-128"/>
                        <a:ea typeface="ＭＳ ゴシック" pitchFamily="49" charset="-128"/>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algn="r"/>
                      <a:r>
                        <a:rPr kumimoji="1" lang="en-US" altLang="ja-JP" sz="2400" dirty="0" smtClean="0">
                          <a:latin typeface="ＭＳ ゴシック" pitchFamily="49" charset="-128"/>
                          <a:ea typeface="ＭＳ ゴシック" pitchFamily="49" charset="-128"/>
                        </a:rPr>
                        <a:t>163</a:t>
                      </a:r>
                      <a:endParaRPr kumimoji="1" lang="ja-JP" altLang="en-US" sz="2400" dirty="0">
                        <a:solidFill>
                          <a:schemeClr val="accent4"/>
                        </a:solidFill>
                        <a:latin typeface="ＭＳ ゴシック" pitchFamily="49" charset="-128"/>
                        <a:ea typeface="ＭＳ ゴシック"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400" dirty="0" smtClean="0">
                          <a:solidFill>
                            <a:schemeClr val="accent4"/>
                          </a:solidFill>
                          <a:latin typeface="ＭＳ ゴシック" pitchFamily="49" charset="-128"/>
                          <a:ea typeface="ＭＳ ゴシック" pitchFamily="49" charset="-128"/>
                        </a:rPr>
                        <a:t>21</a:t>
                      </a:r>
                      <a:endParaRPr kumimoji="1" lang="ja-JP" altLang="en-US" sz="2400" dirty="0">
                        <a:solidFill>
                          <a:schemeClr val="accent4"/>
                        </a:solidFill>
                        <a:latin typeface="ＭＳ ゴシック" pitchFamily="49" charset="-128"/>
                        <a:ea typeface="ＭＳ ゴシック" pitchFamily="49" charset="-128"/>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8" name="フッター プレースホルダー 7"/>
          <p:cNvSpPr>
            <a:spLocks noGrp="1"/>
          </p:cNvSpPr>
          <p:nvPr>
            <p:ph type="ftr" sz="quarter" idx="12"/>
          </p:nvPr>
        </p:nvSpPr>
        <p:spPr/>
        <p:txBody>
          <a:bodyPr/>
          <a:lstStyle/>
          <a:p>
            <a:r>
              <a:rPr kumimoji="1" lang="en-US" altLang="ja-JP" smtClean="0"/>
              <a:t>SIGSS/SIGKBSE</a:t>
            </a:r>
            <a:endParaRPr kumimoji="1" lang="ja-JP" altLang="en-US"/>
          </a:p>
        </p:txBody>
      </p:sp>
      <p:sp>
        <p:nvSpPr>
          <p:cNvPr id="9" name="テキスト ボックス 8"/>
          <p:cNvSpPr txBox="1"/>
          <p:nvPr/>
        </p:nvSpPr>
        <p:spPr>
          <a:xfrm>
            <a:off x="107504" y="5859906"/>
            <a:ext cx="5004896" cy="461665"/>
          </a:xfrm>
          <a:prstGeom prst="rect">
            <a:avLst/>
          </a:prstGeom>
          <a:solidFill>
            <a:srgbClr val="FFC000"/>
          </a:solidFill>
        </p:spPr>
        <p:txBody>
          <a:bodyPr wrap="none" rtlCol="0">
            <a:spAutoFit/>
          </a:bodyPr>
          <a:lstStyle/>
          <a:p>
            <a:r>
              <a:rPr kumimoji="1" lang="en-US" altLang="ja-JP" sz="2400" dirty="0" smtClean="0"/>
              <a:t>40.1</a:t>
            </a:r>
            <a:r>
              <a:rPr kumimoji="1" lang="ja-JP" altLang="en-US" sz="2400" dirty="0" smtClean="0"/>
              <a:t>％のチケットに誤りが含まれていた</a:t>
            </a:r>
            <a:endParaRPr kumimoji="1" lang="en-US" altLang="ja-JP" sz="2400" dirty="0" smtClean="0"/>
          </a:p>
        </p:txBody>
      </p:sp>
      <p:graphicFrame>
        <p:nvGraphicFramePr>
          <p:cNvPr id="10" name="表 9"/>
          <p:cNvGraphicFramePr>
            <a:graphicFrameLocks noGrp="1"/>
          </p:cNvGraphicFramePr>
          <p:nvPr>
            <p:extLst>
              <p:ext uri="{D42A27DB-BD31-4B8C-83A1-F6EECF244321}">
                <p14:modId xmlns:p14="http://schemas.microsoft.com/office/powerpoint/2010/main" val="1586748229"/>
              </p:ext>
            </p:extLst>
          </p:nvPr>
        </p:nvGraphicFramePr>
        <p:xfrm>
          <a:off x="251520" y="1327521"/>
          <a:ext cx="4617805" cy="4389120"/>
        </p:xfrm>
        <a:graphic>
          <a:graphicData uri="http://schemas.openxmlformats.org/drawingml/2006/table">
            <a:tbl>
              <a:tblPr firstRow="1" bandRow="1">
                <a:tableStyleId>{0505E3EF-67EA-436B-97B2-0124C06EBD24}</a:tableStyleId>
              </a:tblPr>
              <a:tblGrid>
                <a:gridCol w="918600"/>
                <a:gridCol w="953608"/>
                <a:gridCol w="1008112"/>
                <a:gridCol w="1737485"/>
              </a:tblGrid>
              <a:tr h="1170130">
                <a:tc>
                  <a:txBody>
                    <a:bodyPr/>
                    <a:lstStyle/>
                    <a:p>
                      <a:endParaRPr kumimoji="1" lang="ja-JP" altLang="en-US" dirty="0">
                        <a:solidFill>
                          <a:schemeClr val="accent4"/>
                        </a:solidFill>
                        <a:latin typeface="ＭＳ ゴシック" pitchFamily="49" charset="-128"/>
                        <a:ea typeface="ＭＳ ゴシック" pitchFamily="49" charset="-128"/>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dirty="0" smtClean="0">
                          <a:latin typeface="ＭＳ ゴシック" pitchFamily="49" charset="-128"/>
                          <a:ea typeface="ＭＳ ゴシック" pitchFamily="49" charset="-128"/>
                        </a:rPr>
                        <a:t>記録されたチケット</a:t>
                      </a:r>
                      <a:endParaRPr kumimoji="1" lang="ja-JP" altLang="en-US" dirty="0">
                        <a:solidFill>
                          <a:schemeClr val="accent4"/>
                        </a:solidFill>
                        <a:latin typeface="ＭＳ ゴシック" pitchFamily="49" charset="-128"/>
                        <a:ea typeface="ＭＳ ゴシック" pitchFamily="49" charset="-128"/>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dirty="0" smtClean="0">
                          <a:solidFill>
                            <a:schemeClr val="accent4"/>
                          </a:solidFill>
                          <a:latin typeface="ＭＳ ゴシック" pitchFamily="49" charset="-128"/>
                          <a:ea typeface="ＭＳ ゴシック" pitchFamily="49" charset="-128"/>
                        </a:rPr>
                        <a:t>誤りのあったチケット</a:t>
                      </a:r>
                      <a:endParaRPr kumimoji="1" lang="ja-JP" altLang="en-US" dirty="0">
                        <a:solidFill>
                          <a:schemeClr val="accent4"/>
                        </a:solidFill>
                        <a:latin typeface="ＭＳ ゴシック" pitchFamily="49" charset="-128"/>
                        <a:ea typeface="ＭＳ ゴシック"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dirty="0" smtClean="0">
                          <a:solidFill>
                            <a:schemeClr val="accent4"/>
                          </a:solidFill>
                          <a:latin typeface="ＭＳ ゴシック" pitchFamily="49" charset="-128"/>
                          <a:ea typeface="ＭＳ ゴシック" pitchFamily="49" charset="-128"/>
                        </a:rPr>
                        <a:t>誤りがあったチケットの割合</a:t>
                      </a:r>
                      <a:r>
                        <a:rPr kumimoji="1" lang="en-US" altLang="ja-JP" dirty="0" smtClean="0">
                          <a:solidFill>
                            <a:schemeClr val="accent4"/>
                          </a:solidFill>
                          <a:latin typeface="ＭＳ ゴシック" pitchFamily="49" charset="-128"/>
                          <a:ea typeface="ＭＳ ゴシック" pitchFamily="49" charset="-128"/>
                        </a:rPr>
                        <a:t>(%)</a:t>
                      </a:r>
                      <a:endParaRPr kumimoji="1" lang="ja-JP" altLang="en-US" dirty="0">
                        <a:solidFill>
                          <a:schemeClr val="accent4"/>
                        </a:solidFill>
                        <a:latin typeface="ＭＳ ゴシック" pitchFamily="49" charset="-128"/>
                        <a:ea typeface="ＭＳ ゴシック"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450050">
                <a:tc>
                  <a:txBody>
                    <a:bodyPr/>
                    <a:lstStyle/>
                    <a:p>
                      <a:r>
                        <a:rPr kumimoji="1" lang="en-US" altLang="ja-JP" sz="2400" b="1" dirty="0" smtClean="0">
                          <a:solidFill>
                            <a:schemeClr val="accent4"/>
                          </a:solidFill>
                          <a:latin typeface="ＭＳ ゴシック" pitchFamily="49" charset="-128"/>
                          <a:ea typeface="ＭＳ ゴシック" pitchFamily="49" charset="-128"/>
                        </a:rPr>
                        <a:t>G1</a:t>
                      </a:r>
                      <a:endParaRPr kumimoji="1" lang="ja-JP" altLang="en-US" sz="2400" b="1" dirty="0">
                        <a:solidFill>
                          <a:schemeClr val="accent4"/>
                        </a:solidFill>
                        <a:latin typeface="ＭＳ ゴシック" pitchFamily="49" charset="-128"/>
                        <a:ea typeface="ＭＳ ゴシック" pitchFamily="49" charset="-128"/>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400" dirty="0" smtClean="0">
                          <a:solidFill>
                            <a:schemeClr val="accent4"/>
                          </a:solidFill>
                          <a:latin typeface="ＭＳ ゴシック" pitchFamily="49" charset="-128"/>
                          <a:ea typeface="ＭＳ ゴシック" pitchFamily="49" charset="-128"/>
                        </a:rPr>
                        <a:t>208</a:t>
                      </a:r>
                      <a:endParaRPr kumimoji="1" lang="ja-JP" altLang="en-US" sz="2400" dirty="0">
                        <a:solidFill>
                          <a:schemeClr val="accent4"/>
                        </a:solidFill>
                        <a:latin typeface="ＭＳ ゴシック" pitchFamily="49" charset="-128"/>
                        <a:ea typeface="ＭＳ ゴシック" pitchFamily="49" charset="-128"/>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400" dirty="0" smtClean="0">
                          <a:solidFill>
                            <a:schemeClr val="accent4"/>
                          </a:solidFill>
                          <a:latin typeface="ＭＳ ゴシック" pitchFamily="49" charset="-128"/>
                          <a:ea typeface="ＭＳ ゴシック" pitchFamily="49" charset="-128"/>
                        </a:rPr>
                        <a:t>67</a:t>
                      </a:r>
                      <a:endParaRPr kumimoji="1" lang="ja-JP" altLang="en-US" sz="2400" dirty="0">
                        <a:solidFill>
                          <a:schemeClr val="accent4"/>
                        </a:solidFill>
                        <a:latin typeface="ＭＳ ゴシック" pitchFamily="49" charset="-128"/>
                        <a:ea typeface="ＭＳ ゴシック"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400" dirty="0" smtClean="0">
                          <a:solidFill>
                            <a:schemeClr val="accent4"/>
                          </a:solidFill>
                          <a:latin typeface="ＭＳ ゴシック" pitchFamily="49" charset="-128"/>
                          <a:ea typeface="ＭＳ ゴシック" pitchFamily="49" charset="-128"/>
                        </a:rPr>
                        <a:t>32.2</a:t>
                      </a:r>
                      <a:endParaRPr kumimoji="1" lang="ja-JP" altLang="en-US" sz="2400" dirty="0">
                        <a:solidFill>
                          <a:schemeClr val="accent4"/>
                        </a:solidFill>
                        <a:latin typeface="ＭＳ ゴシック" pitchFamily="49" charset="-128"/>
                        <a:ea typeface="ＭＳ ゴシック"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450050">
                <a:tc>
                  <a:txBody>
                    <a:bodyPr/>
                    <a:lstStyle/>
                    <a:p>
                      <a:r>
                        <a:rPr kumimoji="1" lang="en-US" altLang="ja-JP" sz="2400" b="1" dirty="0" smtClean="0">
                          <a:solidFill>
                            <a:schemeClr val="accent4"/>
                          </a:solidFill>
                          <a:latin typeface="ＭＳ ゴシック" pitchFamily="49" charset="-128"/>
                          <a:ea typeface="ＭＳ ゴシック" pitchFamily="49" charset="-128"/>
                        </a:rPr>
                        <a:t>G2</a:t>
                      </a:r>
                      <a:endParaRPr kumimoji="1" lang="ja-JP" altLang="en-US" sz="2400" b="1" dirty="0">
                        <a:solidFill>
                          <a:schemeClr val="accent4"/>
                        </a:solidFill>
                        <a:latin typeface="ＭＳ ゴシック" pitchFamily="49" charset="-128"/>
                        <a:ea typeface="ＭＳ ゴシック" pitchFamily="49" charset="-128"/>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400" dirty="0" smtClean="0">
                          <a:solidFill>
                            <a:schemeClr val="accent4"/>
                          </a:solidFill>
                          <a:latin typeface="ＭＳ ゴシック" pitchFamily="49" charset="-128"/>
                          <a:ea typeface="ＭＳ ゴシック" pitchFamily="49" charset="-128"/>
                        </a:rPr>
                        <a:t>302</a:t>
                      </a:r>
                      <a:endParaRPr kumimoji="1" lang="ja-JP" altLang="en-US" sz="2400" dirty="0">
                        <a:solidFill>
                          <a:schemeClr val="accent4"/>
                        </a:solidFill>
                        <a:latin typeface="ＭＳ ゴシック" pitchFamily="49" charset="-128"/>
                        <a:ea typeface="ＭＳ ゴシック" pitchFamily="49" charset="-128"/>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400" dirty="0" smtClean="0">
                          <a:solidFill>
                            <a:schemeClr val="accent4"/>
                          </a:solidFill>
                          <a:latin typeface="ＭＳ ゴシック" pitchFamily="49" charset="-128"/>
                          <a:ea typeface="ＭＳ ゴシック" pitchFamily="49" charset="-128"/>
                        </a:rPr>
                        <a:t>88</a:t>
                      </a:r>
                      <a:endParaRPr kumimoji="1" lang="ja-JP" altLang="en-US" sz="2400" dirty="0">
                        <a:solidFill>
                          <a:schemeClr val="accent4"/>
                        </a:solidFill>
                        <a:latin typeface="ＭＳ ゴシック" pitchFamily="49" charset="-128"/>
                        <a:ea typeface="ＭＳ ゴシック"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400" dirty="0" smtClean="0">
                          <a:solidFill>
                            <a:schemeClr val="accent4"/>
                          </a:solidFill>
                          <a:latin typeface="ＭＳ ゴシック" pitchFamily="49" charset="-128"/>
                          <a:ea typeface="ＭＳ ゴシック" pitchFamily="49" charset="-128"/>
                        </a:rPr>
                        <a:t>29.1</a:t>
                      </a:r>
                      <a:endParaRPr kumimoji="1" lang="ja-JP" altLang="en-US" sz="2400" dirty="0">
                        <a:solidFill>
                          <a:schemeClr val="accent4"/>
                        </a:solidFill>
                        <a:latin typeface="ＭＳ ゴシック" pitchFamily="49" charset="-128"/>
                        <a:ea typeface="ＭＳ ゴシック"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450050">
                <a:tc>
                  <a:txBody>
                    <a:bodyPr/>
                    <a:lstStyle/>
                    <a:p>
                      <a:r>
                        <a:rPr kumimoji="1" lang="en-US" altLang="ja-JP" sz="2400" b="1" dirty="0" smtClean="0">
                          <a:solidFill>
                            <a:schemeClr val="accent4"/>
                          </a:solidFill>
                          <a:latin typeface="ＭＳ ゴシック" pitchFamily="49" charset="-128"/>
                          <a:ea typeface="ＭＳ ゴシック" pitchFamily="49" charset="-128"/>
                        </a:rPr>
                        <a:t>G3</a:t>
                      </a:r>
                      <a:endParaRPr kumimoji="1" lang="ja-JP" altLang="en-US" sz="2400" b="1" dirty="0">
                        <a:solidFill>
                          <a:schemeClr val="accent4"/>
                        </a:solidFill>
                        <a:latin typeface="ＭＳ ゴシック" pitchFamily="49" charset="-128"/>
                        <a:ea typeface="ＭＳ ゴシック" pitchFamily="49" charset="-128"/>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400" dirty="0" smtClean="0">
                          <a:solidFill>
                            <a:schemeClr val="accent4"/>
                          </a:solidFill>
                          <a:latin typeface="ＭＳ ゴシック" pitchFamily="49" charset="-128"/>
                          <a:ea typeface="ＭＳ ゴシック" pitchFamily="49" charset="-128"/>
                        </a:rPr>
                        <a:t>270</a:t>
                      </a:r>
                      <a:endParaRPr kumimoji="1" lang="ja-JP" altLang="en-US" sz="2400" dirty="0">
                        <a:solidFill>
                          <a:schemeClr val="accent4"/>
                        </a:solidFill>
                        <a:latin typeface="ＭＳ ゴシック" pitchFamily="49" charset="-128"/>
                        <a:ea typeface="ＭＳ ゴシック" pitchFamily="49" charset="-128"/>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400" dirty="0" smtClean="0">
                          <a:solidFill>
                            <a:schemeClr val="accent4"/>
                          </a:solidFill>
                          <a:latin typeface="ＭＳ ゴシック" pitchFamily="49" charset="-128"/>
                          <a:ea typeface="ＭＳ ゴシック" pitchFamily="49" charset="-128"/>
                        </a:rPr>
                        <a:t>112</a:t>
                      </a:r>
                      <a:endParaRPr kumimoji="1" lang="ja-JP" altLang="en-US" sz="2400" dirty="0">
                        <a:solidFill>
                          <a:schemeClr val="accent4"/>
                        </a:solidFill>
                        <a:latin typeface="ＭＳ ゴシック" pitchFamily="49" charset="-128"/>
                        <a:ea typeface="ＭＳ ゴシック"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400" dirty="0" smtClean="0">
                          <a:solidFill>
                            <a:schemeClr val="accent4"/>
                          </a:solidFill>
                          <a:latin typeface="ＭＳ ゴシック" pitchFamily="49" charset="-128"/>
                          <a:ea typeface="ＭＳ ゴシック" pitchFamily="49" charset="-128"/>
                        </a:rPr>
                        <a:t>41.4</a:t>
                      </a:r>
                      <a:endParaRPr kumimoji="1" lang="ja-JP" altLang="en-US" sz="2400" dirty="0">
                        <a:solidFill>
                          <a:schemeClr val="accent4"/>
                        </a:solidFill>
                        <a:latin typeface="ＭＳ ゴシック" pitchFamily="49" charset="-128"/>
                        <a:ea typeface="ＭＳ ゴシック"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450050">
                <a:tc>
                  <a:txBody>
                    <a:bodyPr/>
                    <a:lstStyle/>
                    <a:p>
                      <a:r>
                        <a:rPr kumimoji="1" lang="en-US" altLang="ja-JP" sz="2400" b="1" dirty="0" smtClean="0">
                          <a:solidFill>
                            <a:schemeClr val="accent4"/>
                          </a:solidFill>
                          <a:latin typeface="ＭＳ ゴシック" pitchFamily="49" charset="-128"/>
                          <a:ea typeface="ＭＳ ゴシック" pitchFamily="49" charset="-128"/>
                        </a:rPr>
                        <a:t>G4</a:t>
                      </a:r>
                      <a:endParaRPr kumimoji="1" lang="ja-JP" altLang="en-US" sz="2400" b="1" dirty="0">
                        <a:solidFill>
                          <a:schemeClr val="accent4"/>
                        </a:solidFill>
                        <a:latin typeface="ＭＳ ゴシック" pitchFamily="49" charset="-128"/>
                        <a:ea typeface="ＭＳ ゴシック" pitchFamily="49" charset="-128"/>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400" dirty="0" smtClean="0">
                          <a:solidFill>
                            <a:schemeClr val="accent4"/>
                          </a:solidFill>
                          <a:latin typeface="ＭＳ ゴシック" pitchFamily="49" charset="-128"/>
                          <a:ea typeface="ＭＳ ゴシック" pitchFamily="49" charset="-128"/>
                        </a:rPr>
                        <a:t>242</a:t>
                      </a:r>
                      <a:endParaRPr kumimoji="1" lang="ja-JP" altLang="en-US" sz="2400" dirty="0">
                        <a:solidFill>
                          <a:schemeClr val="accent4"/>
                        </a:solidFill>
                        <a:latin typeface="ＭＳ ゴシック" pitchFamily="49" charset="-128"/>
                        <a:ea typeface="ＭＳ ゴシック" pitchFamily="49" charset="-128"/>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400" dirty="0" smtClean="0">
                          <a:solidFill>
                            <a:schemeClr val="accent4"/>
                          </a:solidFill>
                          <a:latin typeface="ＭＳ ゴシック" pitchFamily="49" charset="-128"/>
                          <a:ea typeface="ＭＳ ゴシック" pitchFamily="49" charset="-128"/>
                        </a:rPr>
                        <a:t>146</a:t>
                      </a:r>
                      <a:endParaRPr kumimoji="1" lang="ja-JP" altLang="en-US" sz="2400" dirty="0">
                        <a:solidFill>
                          <a:schemeClr val="accent4"/>
                        </a:solidFill>
                        <a:latin typeface="ＭＳ ゴシック" pitchFamily="49" charset="-128"/>
                        <a:ea typeface="ＭＳ ゴシック"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400" dirty="0" smtClean="0">
                          <a:solidFill>
                            <a:schemeClr val="accent4"/>
                          </a:solidFill>
                          <a:latin typeface="ＭＳ ゴシック" pitchFamily="49" charset="-128"/>
                          <a:ea typeface="ＭＳ ゴシック" pitchFamily="49" charset="-128"/>
                        </a:rPr>
                        <a:t>60.3</a:t>
                      </a:r>
                      <a:endParaRPr kumimoji="1" lang="ja-JP" altLang="en-US" sz="2400" dirty="0">
                        <a:solidFill>
                          <a:schemeClr val="accent4"/>
                        </a:solidFill>
                        <a:latin typeface="ＭＳ ゴシック" pitchFamily="49" charset="-128"/>
                        <a:ea typeface="ＭＳ ゴシック"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450050">
                <a:tc>
                  <a:txBody>
                    <a:bodyPr/>
                    <a:lstStyle/>
                    <a:p>
                      <a:r>
                        <a:rPr kumimoji="1" lang="en-US" altLang="ja-JP" sz="2400" b="1" dirty="0" smtClean="0">
                          <a:solidFill>
                            <a:schemeClr val="accent4"/>
                          </a:solidFill>
                          <a:latin typeface="ＭＳ ゴシック" pitchFamily="49" charset="-128"/>
                          <a:ea typeface="ＭＳ ゴシック" pitchFamily="49" charset="-128"/>
                        </a:rPr>
                        <a:t>G5</a:t>
                      </a:r>
                      <a:endParaRPr kumimoji="1" lang="ja-JP" altLang="en-US" sz="2400" b="1" dirty="0">
                        <a:solidFill>
                          <a:schemeClr val="accent4"/>
                        </a:solidFill>
                        <a:latin typeface="ＭＳ ゴシック" pitchFamily="49" charset="-128"/>
                        <a:ea typeface="ＭＳ ゴシック" pitchFamily="49" charset="-128"/>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400" dirty="0" smtClean="0">
                          <a:solidFill>
                            <a:schemeClr val="accent4"/>
                          </a:solidFill>
                          <a:latin typeface="ＭＳ ゴシック" pitchFamily="49" charset="-128"/>
                          <a:ea typeface="ＭＳ ゴシック" pitchFamily="49" charset="-128"/>
                        </a:rPr>
                        <a:t>182</a:t>
                      </a:r>
                      <a:endParaRPr kumimoji="1" lang="ja-JP" altLang="en-US" sz="2400" dirty="0">
                        <a:solidFill>
                          <a:schemeClr val="accent4"/>
                        </a:solidFill>
                        <a:latin typeface="ＭＳ ゴシック" pitchFamily="49" charset="-128"/>
                        <a:ea typeface="ＭＳ ゴシック" pitchFamily="49" charset="-128"/>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400" dirty="0" smtClean="0">
                          <a:solidFill>
                            <a:schemeClr val="accent4"/>
                          </a:solidFill>
                          <a:latin typeface="ＭＳ ゴシック" pitchFamily="49" charset="-128"/>
                          <a:ea typeface="ＭＳ ゴシック" pitchFamily="49" charset="-128"/>
                        </a:rPr>
                        <a:t>83</a:t>
                      </a:r>
                      <a:endParaRPr kumimoji="1" lang="ja-JP" altLang="en-US" sz="2400" dirty="0">
                        <a:solidFill>
                          <a:schemeClr val="accent4"/>
                        </a:solidFill>
                        <a:latin typeface="ＭＳ ゴシック" pitchFamily="49" charset="-128"/>
                        <a:ea typeface="ＭＳ ゴシック"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400" dirty="0" smtClean="0">
                          <a:solidFill>
                            <a:schemeClr val="accent4"/>
                          </a:solidFill>
                          <a:latin typeface="ＭＳ ゴシック" pitchFamily="49" charset="-128"/>
                          <a:ea typeface="ＭＳ ゴシック" pitchFamily="49" charset="-128"/>
                        </a:rPr>
                        <a:t>45.6</a:t>
                      </a:r>
                      <a:endParaRPr kumimoji="1" lang="ja-JP" altLang="en-US" sz="2400" dirty="0">
                        <a:solidFill>
                          <a:schemeClr val="accent4"/>
                        </a:solidFill>
                        <a:latin typeface="ＭＳ ゴシック" pitchFamily="49" charset="-128"/>
                        <a:ea typeface="ＭＳ ゴシック"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450050">
                <a:tc>
                  <a:txBody>
                    <a:bodyPr/>
                    <a:lstStyle/>
                    <a:p>
                      <a:r>
                        <a:rPr kumimoji="1" lang="en-US" altLang="ja-JP" sz="2400" b="1" dirty="0" smtClean="0">
                          <a:solidFill>
                            <a:schemeClr val="accent4"/>
                          </a:solidFill>
                          <a:latin typeface="ＭＳ ゴシック" pitchFamily="49" charset="-128"/>
                          <a:ea typeface="ＭＳ ゴシック" pitchFamily="49" charset="-128"/>
                        </a:rPr>
                        <a:t>G6</a:t>
                      </a:r>
                      <a:endParaRPr kumimoji="1" lang="ja-JP" altLang="en-US" sz="2400" b="1" dirty="0">
                        <a:solidFill>
                          <a:schemeClr val="accent4"/>
                        </a:solidFill>
                        <a:latin typeface="ＭＳ ゴシック" pitchFamily="49" charset="-128"/>
                        <a:ea typeface="ＭＳ ゴシック" pitchFamily="49" charset="-128"/>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400" dirty="0" smtClean="0">
                          <a:solidFill>
                            <a:schemeClr val="accent4"/>
                          </a:solidFill>
                          <a:latin typeface="ＭＳ ゴシック" pitchFamily="49" charset="-128"/>
                          <a:ea typeface="ＭＳ ゴシック" pitchFamily="49" charset="-128"/>
                        </a:rPr>
                        <a:t>215</a:t>
                      </a:r>
                      <a:endParaRPr kumimoji="1" lang="ja-JP" altLang="en-US" sz="2400" dirty="0">
                        <a:solidFill>
                          <a:schemeClr val="accent4"/>
                        </a:solidFill>
                        <a:latin typeface="ＭＳ ゴシック" pitchFamily="49" charset="-128"/>
                        <a:ea typeface="ＭＳ ゴシック" pitchFamily="49" charset="-128"/>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400" dirty="0" smtClean="0">
                          <a:solidFill>
                            <a:schemeClr val="accent4"/>
                          </a:solidFill>
                          <a:latin typeface="ＭＳ ゴシック" pitchFamily="49" charset="-128"/>
                          <a:ea typeface="ＭＳ ゴシック" pitchFamily="49" charset="-128"/>
                        </a:rPr>
                        <a:t>74</a:t>
                      </a:r>
                      <a:endParaRPr kumimoji="1" lang="ja-JP" altLang="en-US" sz="2400" dirty="0">
                        <a:solidFill>
                          <a:schemeClr val="accent4"/>
                        </a:solidFill>
                        <a:latin typeface="ＭＳ ゴシック" pitchFamily="49" charset="-128"/>
                        <a:ea typeface="ＭＳ ゴシック"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400" dirty="0" smtClean="0">
                          <a:solidFill>
                            <a:schemeClr val="accent4"/>
                          </a:solidFill>
                          <a:latin typeface="ＭＳ ゴシック" pitchFamily="49" charset="-128"/>
                          <a:ea typeface="ＭＳ ゴシック" pitchFamily="49" charset="-128"/>
                        </a:rPr>
                        <a:t>34.4</a:t>
                      </a:r>
                      <a:endParaRPr kumimoji="1" lang="ja-JP" altLang="en-US" sz="2400" dirty="0">
                        <a:solidFill>
                          <a:schemeClr val="accent4"/>
                        </a:solidFill>
                        <a:latin typeface="ＭＳ ゴシック" pitchFamily="49" charset="-128"/>
                        <a:ea typeface="ＭＳ ゴシック"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450050">
                <a:tc>
                  <a:txBody>
                    <a:bodyPr/>
                    <a:lstStyle/>
                    <a:p>
                      <a:r>
                        <a:rPr kumimoji="1" lang="ja-JP" altLang="en-US" sz="2400" b="1" dirty="0" smtClean="0">
                          <a:latin typeface="ＭＳ ゴシック" pitchFamily="49" charset="-128"/>
                          <a:ea typeface="ＭＳ ゴシック" pitchFamily="49" charset="-128"/>
                        </a:rPr>
                        <a:t>合計</a:t>
                      </a:r>
                      <a:endParaRPr kumimoji="1" lang="ja-JP" altLang="en-US" sz="2400" b="1" dirty="0">
                        <a:solidFill>
                          <a:schemeClr val="accent4"/>
                        </a:solidFill>
                        <a:latin typeface="ＭＳ ゴシック" pitchFamily="49" charset="-128"/>
                        <a:ea typeface="ＭＳ ゴシック" pitchFamily="49" charset="-128"/>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400" dirty="0" smtClean="0">
                          <a:solidFill>
                            <a:schemeClr val="accent4"/>
                          </a:solidFill>
                          <a:latin typeface="ＭＳ ゴシック" pitchFamily="49" charset="-128"/>
                          <a:ea typeface="ＭＳ ゴシック" pitchFamily="49" charset="-128"/>
                        </a:rPr>
                        <a:t>1419</a:t>
                      </a:r>
                      <a:endParaRPr kumimoji="1" lang="ja-JP" altLang="en-US" sz="2400" dirty="0">
                        <a:solidFill>
                          <a:schemeClr val="accent4"/>
                        </a:solidFill>
                        <a:latin typeface="ＭＳ ゴシック" pitchFamily="49" charset="-128"/>
                        <a:ea typeface="ＭＳ ゴシック" pitchFamily="49" charset="-128"/>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sz="2400" dirty="0" smtClean="0">
                          <a:solidFill>
                            <a:schemeClr val="accent4"/>
                          </a:solidFill>
                          <a:latin typeface="ＭＳ ゴシック" pitchFamily="49" charset="-128"/>
                          <a:ea typeface="ＭＳ ゴシック" pitchFamily="49" charset="-128"/>
                        </a:rPr>
                        <a:t>570</a:t>
                      </a:r>
                      <a:endParaRPr kumimoji="1" lang="ja-JP" altLang="en-US" sz="2400" dirty="0">
                        <a:solidFill>
                          <a:schemeClr val="accent4"/>
                        </a:solidFill>
                        <a:latin typeface="ＭＳ ゴシック" pitchFamily="49" charset="-128"/>
                        <a:ea typeface="ＭＳ ゴシック"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algn="r"/>
                      <a:r>
                        <a:rPr kumimoji="1" lang="en-US" altLang="ja-JP" sz="2400" dirty="0" smtClean="0">
                          <a:solidFill>
                            <a:schemeClr val="accent4"/>
                          </a:solidFill>
                          <a:latin typeface="ＭＳ ゴシック" pitchFamily="49" charset="-128"/>
                          <a:ea typeface="ＭＳ ゴシック" pitchFamily="49" charset="-128"/>
                        </a:rPr>
                        <a:t>40.1</a:t>
                      </a:r>
                      <a:endParaRPr kumimoji="1" lang="ja-JP" altLang="en-US" sz="2400" dirty="0">
                        <a:solidFill>
                          <a:schemeClr val="accent4"/>
                        </a:solidFill>
                        <a:latin typeface="ＭＳ ゴシック" pitchFamily="49" charset="-128"/>
                        <a:ea typeface="ＭＳ ゴシック"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r>
            </a:tbl>
          </a:graphicData>
        </a:graphic>
      </p:graphicFrame>
      <p:sp>
        <p:nvSpPr>
          <p:cNvPr id="7" name="テキスト ボックス 6"/>
          <p:cNvSpPr txBox="1"/>
          <p:nvPr/>
        </p:nvSpPr>
        <p:spPr>
          <a:xfrm>
            <a:off x="5364088" y="5859906"/>
            <a:ext cx="2988319" cy="461665"/>
          </a:xfrm>
          <a:prstGeom prst="rect">
            <a:avLst/>
          </a:prstGeom>
          <a:solidFill>
            <a:srgbClr val="FFC000"/>
          </a:solidFill>
          <a:ln>
            <a:solidFill>
              <a:srgbClr val="FFC000"/>
            </a:solidFill>
          </a:ln>
        </p:spPr>
        <p:txBody>
          <a:bodyPr wrap="none" rtlCol="0">
            <a:spAutoFit/>
          </a:bodyPr>
          <a:lstStyle/>
          <a:p>
            <a:r>
              <a:rPr kumimoji="1" lang="ja-JP" altLang="en-US" sz="2400" dirty="0" smtClean="0"/>
              <a:t>タスク情報誤りが多い</a:t>
            </a:r>
            <a:endParaRPr kumimoji="1" lang="ja-JP" altLang="en-US" sz="2400" dirty="0"/>
          </a:p>
        </p:txBody>
      </p:sp>
    </p:spTree>
    <p:extLst>
      <p:ext uri="{BB962C8B-B14F-4D97-AF65-F5344CB8AC3E}">
        <p14:creationId xmlns:p14="http://schemas.microsoft.com/office/powerpoint/2010/main" val="271951029"/>
      </p:ext>
    </p:extLst>
  </p:cSld>
  <p:clrMapOvr>
    <a:masterClrMapping/>
  </p:clrMapOvr>
  <p:timing>
    <p:tnLst>
      <p:par>
        <p:cTn id="1" dur="indefinite" restart="never" nodeType="tmRoot"/>
      </p:par>
    </p:tnLst>
  </p:timing>
</p:sld>
</file>

<file path=ppt/theme/theme1.xml><?xml version="1.0" encoding="utf-8"?>
<a:theme xmlns:a="http://schemas.openxmlformats.org/drawingml/2006/main" name="ITSpiral-v3">
  <a:themeElements>
    <a:clrScheme name="ITSpiral-v2 15">
      <a:dk1>
        <a:srgbClr val="003300"/>
      </a:dk1>
      <a:lt1>
        <a:srgbClr val="FFFFFF"/>
      </a:lt1>
      <a:dk2>
        <a:srgbClr val="006666"/>
      </a:dk2>
      <a:lt2>
        <a:srgbClr val="009999"/>
      </a:lt2>
      <a:accent1>
        <a:srgbClr val="00CC66"/>
      </a:accent1>
      <a:accent2>
        <a:srgbClr val="FF9900"/>
      </a:accent2>
      <a:accent3>
        <a:srgbClr val="FFFFFF"/>
      </a:accent3>
      <a:accent4>
        <a:srgbClr val="002A00"/>
      </a:accent4>
      <a:accent5>
        <a:srgbClr val="AAE2B8"/>
      </a:accent5>
      <a:accent6>
        <a:srgbClr val="E78A00"/>
      </a:accent6>
      <a:hlink>
        <a:srgbClr val="CC3300"/>
      </a:hlink>
      <a:folHlink>
        <a:srgbClr val="669900"/>
      </a:folHlink>
    </a:clrScheme>
    <a:fontScheme name="ITSpiral-v2">
      <a:majorFont>
        <a:latin typeface="Berlin Sans FB"/>
        <a:ea typeface="HGP創英角ｺﾞｼｯｸUB"/>
        <a:cs typeface=""/>
      </a:majorFont>
      <a:minorFont>
        <a:latin typeface="Berlin Sans FB"/>
        <a:ea typeface="HGP創英角ｺﾞｼｯｸUB"/>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ITSpiral-v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TSpiral-v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ITSpiral-v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ITSpiral-v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ITSpiral-v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ITSpiral-v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ITSpiral-v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ITSpiral-v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ITSpiral-v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ITSpiral-v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ITSpiral-v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ITSpiral-v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ITSpiral-v2 13">
        <a:dk1>
          <a:srgbClr val="333399"/>
        </a:dk1>
        <a:lt1>
          <a:srgbClr val="FFFFFF"/>
        </a:lt1>
        <a:dk2>
          <a:srgbClr val="006666"/>
        </a:dk2>
        <a:lt2>
          <a:srgbClr val="009999"/>
        </a:lt2>
        <a:accent1>
          <a:srgbClr val="00CC66"/>
        </a:accent1>
        <a:accent2>
          <a:srgbClr val="FF9900"/>
        </a:accent2>
        <a:accent3>
          <a:srgbClr val="FFFFFF"/>
        </a:accent3>
        <a:accent4>
          <a:srgbClr val="2A2A82"/>
        </a:accent4>
        <a:accent5>
          <a:srgbClr val="AAE2B8"/>
        </a:accent5>
        <a:accent6>
          <a:srgbClr val="E78A00"/>
        </a:accent6>
        <a:hlink>
          <a:srgbClr val="CC3300"/>
        </a:hlink>
        <a:folHlink>
          <a:srgbClr val="669900"/>
        </a:folHlink>
      </a:clrScheme>
      <a:clrMap bg1="lt1" tx1="dk1" bg2="lt2" tx2="dk2" accent1="accent1" accent2="accent2" accent3="accent3" accent4="accent4" accent5="accent5" accent6="accent6" hlink="hlink" folHlink="folHlink"/>
    </a:extraClrScheme>
    <a:extraClrScheme>
      <a:clrScheme name="ITSpiral-v2 14">
        <a:dk1>
          <a:srgbClr val="003366"/>
        </a:dk1>
        <a:lt1>
          <a:srgbClr val="FFFFFF"/>
        </a:lt1>
        <a:dk2>
          <a:srgbClr val="006666"/>
        </a:dk2>
        <a:lt2>
          <a:srgbClr val="009999"/>
        </a:lt2>
        <a:accent1>
          <a:srgbClr val="00CC66"/>
        </a:accent1>
        <a:accent2>
          <a:srgbClr val="FF9900"/>
        </a:accent2>
        <a:accent3>
          <a:srgbClr val="FFFFFF"/>
        </a:accent3>
        <a:accent4>
          <a:srgbClr val="002A56"/>
        </a:accent4>
        <a:accent5>
          <a:srgbClr val="AAE2B8"/>
        </a:accent5>
        <a:accent6>
          <a:srgbClr val="E78A00"/>
        </a:accent6>
        <a:hlink>
          <a:srgbClr val="CC3300"/>
        </a:hlink>
        <a:folHlink>
          <a:srgbClr val="669900"/>
        </a:folHlink>
      </a:clrScheme>
      <a:clrMap bg1="lt1" tx1="dk1" bg2="lt2" tx2="dk2" accent1="accent1" accent2="accent2" accent3="accent3" accent4="accent4" accent5="accent5" accent6="accent6" hlink="hlink" folHlink="folHlink"/>
    </a:extraClrScheme>
    <a:extraClrScheme>
      <a:clrScheme name="ITSpiral-v2 15">
        <a:dk1>
          <a:srgbClr val="003300"/>
        </a:dk1>
        <a:lt1>
          <a:srgbClr val="FFFFFF"/>
        </a:lt1>
        <a:dk2>
          <a:srgbClr val="006666"/>
        </a:dk2>
        <a:lt2>
          <a:srgbClr val="009999"/>
        </a:lt2>
        <a:accent1>
          <a:srgbClr val="00CC66"/>
        </a:accent1>
        <a:accent2>
          <a:srgbClr val="FF9900"/>
        </a:accent2>
        <a:accent3>
          <a:srgbClr val="FFFFFF"/>
        </a:accent3>
        <a:accent4>
          <a:srgbClr val="002A00"/>
        </a:accent4>
        <a:accent5>
          <a:srgbClr val="AAE2B8"/>
        </a:accent5>
        <a:accent6>
          <a:srgbClr val="E78A00"/>
        </a:accent6>
        <a:hlink>
          <a:srgbClr val="CC3300"/>
        </a:hlink>
        <a:folHlink>
          <a:srgbClr val="66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ITSpiral-v3</Template>
  <TotalTime>4003</TotalTime>
  <Words>4952</Words>
  <Application>Microsoft Office PowerPoint</Application>
  <PresentationFormat>画面に合わせる (4:3)</PresentationFormat>
  <Paragraphs>839</Paragraphs>
  <Slides>26</Slides>
  <Notes>21</Notes>
  <HiddenSlides>0</HiddenSlides>
  <MMClips>0</MMClips>
  <ScaleCrop>false</ScaleCrop>
  <HeadingPairs>
    <vt:vector size="4" baseType="variant">
      <vt:variant>
        <vt:lpstr>テーマ</vt:lpstr>
      </vt:variant>
      <vt:variant>
        <vt:i4>1</vt:i4>
      </vt:variant>
      <vt:variant>
        <vt:lpstr>スライド タイトル</vt:lpstr>
      </vt:variant>
      <vt:variant>
        <vt:i4>26</vt:i4>
      </vt:variant>
    </vt:vector>
  </HeadingPairs>
  <TitlesOfParts>
    <vt:vector size="27" baseType="lpstr">
      <vt:lpstr>ITSpiral-v3</vt:lpstr>
      <vt:lpstr>細粒度プロジェクトモニタリングのための DaaS を利用したソフトウェア開発PBL支援環境の提案</vt:lpstr>
      <vt:lpstr>高度IT人材の育成</vt:lpstr>
      <vt:lpstr>ソフトウェア開発PBL</vt:lpstr>
      <vt:lpstr>振り返り</vt:lpstr>
      <vt:lpstr>チケット駆動開発</vt:lpstr>
      <vt:lpstr>タスク記録における課題</vt:lpstr>
      <vt:lpstr>予備実験概要</vt:lpstr>
      <vt:lpstr>予備実験詳細</vt:lpstr>
      <vt:lpstr>実験結果の概要</vt:lpstr>
      <vt:lpstr>タスク情報誤りの詳細（抜粋）</vt:lpstr>
      <vt:lpstr>タスク粒度誤り，タスク記録漏れの詳細</vt:lpstr>
      <vt:lpstr>発見されたタスク記録誤りの例</vt:lpstr>
      <vt:lpstr>DaaSを利用したソフトウェア開発PBL支援環境</vt:lpstr>
      <vt:lpstr>誤りを検知するための情報取得</vt:lpstr>
      <vt:lpstr>情報取得する際の課題</vt:lpstr>
      <vt:lpstr>DaaS</vt:lpstr>
      <vt:lpstr>ソフトウェア開発PBL支援環境の実装</vt:lpstr>
      <vt:lpstr>ケーススタディ</vt:lpstr>
      <vt:lpstr>対象プロジェクト</vt:lpstr>
      <vt:lpstr>着手忘れがあったタスクのタスク記録</vt:lpstr>
      <vt:lpstr>被験者Xの版管理システム操作ログ</vt:lpstr>
      <vt:lpstr>classAreview.txt のファイル操作ログ</vt:lpstr>
      <vt:lpstr>被験者Xのアプリケーション操作ログ</vt:lpstr>
      <vt:lpstr>着手漏れ事例に対する検証</vt:lpstr>
      <vt:lpstr>考察</vt:lpstr>
      <vt:lpstr>まとめと今後の課題</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y-manabe</dc:creator>
  <cp:lastModifiedBy>y-manabe</cp:lastModifiedBy>
  <cp:revision>180</cp:revision>
  <cp:lastPrinted>2012-07-24T05:43:50Z</cp:lastPrinted>
  <dcterms:created xsi:type="dcterms:W3CDTF">2012-07-18T05:21:13Z</dcterms:created>
  <dcterms:modified xsi:type="dcterms:W3CDTF">2012-08-01T06:35:20Z</dcterms:modified>
</cp:coreProperties>
</file>