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6" r:id="rId2"/>
    <p:sldId id="257" r:id="rId3"/>
    <p:sldId id="275" r:id="rId4"/>
    <p:sldId id="299" r:id="rId5"/>
    <p:sldId id="289" r:id="rId6"/>
    <p:sldId id="300" r:id="rId7"/>
    <p:sldId id="298" r:id="rId8"/>
    <p:sldId id="302" r:id="rId9"/>
    <p:sldId id="303" r:id="rId10"/>
    <p:sldId id="304" r:id="rId11"/>
    <p:sldId id="260" r:id="rId12"/>
    <p:sldId id="305" r:id="rId13"/>
    <p:sldId id="306" r:id="rId14"/>
    <p:sldId id="314" r:id="rId15"/>
    <p:sldId id="262" r:id="rId16"/>
    <p:sldId id="284" r:id="rId17"/>
    <p:sldId id="285" r:id="rId18"/>
    <p:sldId id="309" r:id="rId19"/>
    <p:sldId id="311" r:id="rId20"/>
    <p:sldId id="292" r:id="rId21"/>
    <p:sldId id="312" r:id="rId22"/>
    <p:sldId id="315" r:id="rId23"/>
    <p:sldId id="316" r:id="rId24"/>
    <p:sldId id="317" r:id="rId25"/>
    <p:sldId id="269" r:id="rId26"/>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E47"/>
    <a:srgbClr val="FFFF99"/>
    <a:srgbClr val="D1FFE6"/>
    <a:srgbClr val="7DFFB8"/>
    <a:srgbClr val="F9F9A5"/>
    <a:srgbClr val="F9C637"/>
    <a:srgbClr val="FEF3A0"/>
    <a:srgbClr val="F0F4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193" autoAdjust="0"/>
  </p:normalViewPr>
  <p:slideViewPr>
    <p:cSldViewPr>
      <p:cViewPr>
        <p:scale>
          <a:sx n="60" d="100"/>
          <a:sy n="60" d="100"/>
        </p:scale>
        <p:origin x="-1746" y="-9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EBCF7502-C1B1-45C7-83A2-B049A8C68205}" type="datetimeFigureOut">
              <a:rPr kumimoji="1" lang="ja-JP" altLang="en-US" smtClean="0"/>
              <a:t>2013/5/23</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1595839F-65D5-4236-AB5C-E0FF3653DAEB}" type="slidenum">
              <a:rPr kumimoji="1" lang="ja-JP" altLang="en-US" smtClean="0"/>
              <a:t>‹#›</a:t>
            </a:fld>
            <a:endParaRPr kumimoji="1" lang="ja-JP" altLang="en-US"/>
          </a:p>
        </p:txBody>
      </p:sp>
    </p:spTree>
    <p:extLst>
      <p:ext uri="{BB962C8B-B14F-4D97-AF65-F5344CB8AC3E}">
        <p14:creationId xmlns:p14="http://schemas.microsoft.com/office/powerpoint/2010/main" val="3593379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21085635-E143-4953-B002-3D6A047CD5A5}" type="datetimeFigureOut">
              <a:rPr kumimoji="1" lang="ja-JP" altLang="en-US" smtClean="0"/>
              <a:t>2013/5/23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946CE012-89E1-4D70-8005-B2337F0B909D}" type="slidenum">
              <a:rPr kumimoji="1" lang="ja-JP" altLang="en-US" smtClean="0"/>
              <a:t>‹#›</a:t>
            </a:fld>
            <a:endParaRPr kumimoji="1" lang="ja-JP" altLang="en-US"/>
          </a:p>
        </p:txBody>
      </p:sp>
    </p:spTree>
    <p:extLst>
      <p:ext uri="{BB962C8B-B14F-4D97-AF65-F5344CB8AC3E}">
        <p14:creationId xmlns:p14="http://schemas.microsoft.com/office/powerpoint/2010/main" val="15861541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所属情報追加．あと発表者の名前の前に○をつける</a:t>
            </a:r>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a:t>
            </a:fld>
            <a:endParaRPr kumimoji="1" lang="ja-JP" altLang="en-US"/>
          </a:p>
        </p:txBody>
      </p:sp>
    </p:spTree>
    <p:extLst>
      <p:ext uri="{BB962C8B-B14F-4D97-AF65-F5344CB8AC3E}">
        <p14:creationId xmlns:p14="http://schemas.microsoft.com/office/powerpoint/2010/main" val="3820906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また、手戻りを行った場合にプログラムの構成要素を分断しない、とはどういうことかというと</a:t>
            </a:r>
            <a:endParaRPr kumimoji="1" lang="en-US" altLang="ja-JP" dirty="0" smtClean="0"/>
          </a:p>
          <a:p>
            <a:r>
              <a:rPr kumimoji="1" lang="ja-JP" altLang="en-US" dirty="0" smtClean="0"/>
              <a:t>このように変数の途中や行、文の途中への手戻りが行われないことを言います。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10</a:t>
            </a:fld>
            <a:endParaRPr kumimoji="1" lang="ja-JP" altLang="en-US"/>
          </a:p>
        </p:txBody>
      </p:sp>
    </p:spTree>
    <p:extLst>
      <p:ext uri="{BB962C8B-B14F-4D97-AF65-F5344CB8AC3E}">
        <p14:creationId xmlns:p14="http://schemas.microsoft.com/office/powerpoint/2010/main" val="229875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そのためのアプローチを</a:t>
            </a:r>
            <a:r>
              <a:rPr kumimoji="1" lang="en-US" altLang="ja-JP" dirty="0" smtClean="0"/>
              <a:t>2</a:t>
            </a:r>
            <a:r>
              <a:rPr kumimoji="1" lang="ja-JP" altLang="en-US" dirty="0" smtClean="0"/>
              <a:t>段階に分けて説明します。</a:t>
            </a:r>
            <a:endParaRPr kumimoji="1" lang="en-US" altLang="ja-JP" dirty="0" smtClean="0"/>
          </a:p>
          <a:p>
            <a:r>
              <a:rPr kumimoji="1" lang="en-US" altLang="ja-JP" dirty="0" smtClean="0"/>
              <a:t>Step1</a:t>
            </a:r>
            <a:r>
              <a:rPr kumimoji="1" lang="ja-JP" altLang="en-US" dirty="0" smtClean="0"/>
              <a:t>は、</a:t>
            </a:r>
            <a:r>
              <a:rPr kumimoji="1" lang="en-US" altLang="ja-JP" dirty="0" smtClean="0"/>
              <a:t>IDE</a:t>
            </a:r>
            <a:r>
              <a:rPr kumimoji="1" lang="ja-JP" altLang="en-US" dirty="0" smtClean="0"/>
              <a:t>によるコーディング作業における細粒度履歴の自動収集</a:t>
            </a:r>
            <a:endParaRPr kumimoji="1" lang="en-US" altLang="ja-JP" dirty="0" smtClean="0"/>
          </a:p>
          <a:p>
            <a:r>
              <a:rPr kumimoji="1" lang="en-US" altLang="ja-JP" dirty="0" smtClean="0"/>
              <a:t>Step2</a:t>
            </a:r>
            <a:r>
              <a:rPr kumimoji="1" lang="ja-JP" altLang="en-US" dirty="0" smtClean="0"/>
              <a:t>は</a:t>
            </a:r>
            <a:r>
              <a:rPr kumimoji="1" lang="en-US" altLang="ja-JP" dirty="0" smtClean="0"/>
              <a:t>Step1</a:t>
            </a:r>
            <a:r>
              <a:rPr kumimoji="1" lang="ja-JP" altLang="en-US" dirty="0" smtClean="0"/>
              <a:t>で収集した細粒度作業履歴の再構築による細粒度リポジトリの作成です。</a:t>
            </a:r>
            <a:endParaRPr kumimoji="1" lang="en-US" altLang="ja-JP" dirty="0" smtClean="0"/>
          </a:p>
          <a:p>
            <a:endParaRPr kumimoji="1" lang="en-US" altLang="ja-JP" dirty="0" smtClean="0"/>
          </a:p>
          <a:p>
            <a:r>
              <a:rPr kumimoji="1" lang="ja-JP" altLang="en-US" dirty="0" smtClean="0"/>
              <a:t>細粒度作業履歴の再構築は更に分割と合成の</a:t>
            </a:r>
            <a:r>
              <a:rPr kumimoji="1" lang="en-US" altLang="ja-JP" dirty="0" smtClean="0"/>
              <a:t>2</a:t>
            </a:r>
            <a:r>
              <a:rPr kumimoji="1" lang="ja-JP" altLang="en-US" dirty="0" err="1" smtClean="0"/>
              <a:t>つの</a:t>
            </a:r>
            <a:r>
              <a:rPr kumimoji="1" lang="ja-JP" altLang="en-US" dirty="0" smtClean="0"/>
              <a:t>段階に分けられます。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11</a:t>
            </a:fld>
            <a:endParaRPr kumimoji="1" lang="ja-JP" altLang="en-US"/>
          </a:p>
        </p:txBody>
      </p:sp>
    </p:spTree>
    <p:extLst>
      <p:ext uri="{BB962C8B-B14F-4D97-AF65-F5344CB8AC3E}">
        <p14:creationId xmlns:p14="http://schemas.microsoft.com/office/powerpoint/2010/main" val="3212597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全体の流れは次のようになります。</a:t>
            </a:r>
            <a:endParaRPr kumimoji="1" lang="en-US" altLang="ja-JP" dirty="0" smtClean="0"/>
          </a:p>
          <a:p>
            <a:r>
              <a:rPr kumimoji="1" lang="ja-JP" altLang="en-US" dirty="0" smtClean="0"/>
              <a:t>まず</a:t>
            </a:r>
            <a:r>
              <a:rPr kumimoji="1" lang="en-US" altLang="ja-JP" dirty="0" smtClean="0"/>
              <a:t>Step1</a:t>
            </a:r>
            <a:r>
              <a:rPr kumimoji="1" lang="ja-JP" altLang="en-US" dirty="0" smtClean="0"/>
              <a:t>の細粒度作業履歴の自動収集。</a:t>
            </a:r>
            <a:endParaRPr kumimoji="1" lang="en-US" altLang="ja-JP" dirty="0" smtClean="0"/>
          </a:p>
          <a:p>
            <a:r>
              <a:rPr kumimoji="1" lang="ja-JP" altLang="en-US" dirty="0" smtClean="0"/>
              <a:t>これは</a:t>
            </a:r>
            <a:r>
              <a:rPr kumimoji="1" lang="en-US" altLang="ja-JP" dirty="0" smtClean="0"/>
              <a:t>IDE</a:t>
            </a:r>
            <a:r>
              <a:rPr kumimoji="1" lang="ja-JP" altLang="en-US" dirty="0" smtClean="0"/>
              <a:t>上で行われたファイルに対する編集</a:t>
            </a:r>
            <a:r>
              <a:rPr kumimoji="1" lang="ja-JP" altLang="en-US" dirty="0" err="1" smtClean="0"/>
              <a:t>履歴をを短い</a:t>
            </a:r>
            <a:r>
              <a:rPr kumimoji="1" lang="ja-JP" altLang="en-US" dirty="0" smtClean="0"/>
              <a:t>スパンで収集するものです。</a:t>
            </a:r>
            <a:endParaRPr kumimoji="1" lang="en-US" altLang="ja-JP" dirty="0" smtClean="0"/>
          </a:p>
          <a:p>
            <a:r>
              <a:rPr kumimoji="1" lang="ja-JP" altLang="en-US" dirty="0" smtClean="0"/>
              <a:t>この</a:t>
            </a:r>
            <a:r>
              <a:rPr kumimoji="1" lang="en-US" altLang="ja-JP" dirty="0" smtClean="0"/>
              <a:t>Step</a:t>
            </a:r>
            <a:r>
              <a:rPr kumimoji="1" lang="ja-JP" altLang="en-US" dirty="0" smtClean="0"/>
              <a:t>で収集された履歴を細粒度作業履歴と呼びます。</a:t>
            </a:r>
            <a:endParaRPr kumimoji="1" lang="en-US" altLang="ja-JP" dirty="0" smtClean="0"/>
          </a:p>
          <a:p>
            <a:endParaRPr kumimoji="1" lang="en-US" altLang="ja-JP" dirty="0" smtClean="0"/>
          </a:p>
          <a:p>
            <a:r>
              <a:rPr kumimoji="1" lang="ja-JP" altLang="en-US" dirty="0" smtClean="0"/>
              <a:t>細粒度履歴は短いスパンで履歴を収集してはいますが、</a:t>
            </a:r>
            <a:endParaRPr kumimoji="1" lang="en-US" altLang="ja-JP" dirty="0" smtClean="0"/>
          </a:p>
          <a:p>
            <a:r>
              <a:rPr kumimoji="1" lang="ja-JP" altLang="en-US" dirty="0" smtClean="0"/>
              <a:t>コーディング作業中の任意の場所への手戻りができるほどの粒度ではありませんし、</a:t>
            </a:r>
            <a:endParaRPr kumimoji="1" lang="en-US" altLang="ja-JP" dirty="0" smtClean="0"/>
          </a:p>
          <a:p>
            <a:r>
              <a:rPr kumimoji="1" lang="ja-JP" altLang="en-US" dirty="0" smtClean="0"/>
              <a:t>ご覧のとおり行の途中で履歴として保存されています。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12</a:t>
            </a:fld>
            <a:endParaRPr kumimoji="1" lang="ja-JP" altLang="en-US"/>
          </a:p>
        </p:txBody>
      </p:sp>
    </p:spTree>
    <p:extLst>
      <p:ext uri="{BB962C8B-B14F-4D97-AF65-F5344CB8AC3E}">
        <p14:creationId xmlns:p14="http://schemas.microsoft.com/office/powerpoint/2010/main" val="1289044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a:t>
            </a:r>
            <a:r>
              <a:rPr kumimoji="1" lang="en-US" altLang="ja-JP" dirty="0" smtClean="0"/>
              <a:t>Step2</a:t>
            </a:r>
            <a:r>
              <a:rPr kumimoji="1" lang="ja-JP" altLang="en-US" dirty="0" smtClean="0"/>
              <a:t>で細粒度作業履歴を再構築します。</a:t>
            </a:r>
            <a:endParaRPr kumimoji="1" lang="en-US" altLang="ja-JP" dirty="0" smtClean="0"/>
          </a:p>
          <a:p>
            <a:r>
              <a:rPr kumimoji="1" lang="ja-JP" altLang="en-US" dirty="0" smtClean="0"/>
              <a:t>この再構築は細粒度作業履歴を開発中の任意の状態へ戻ることが可能な履歴として作り変えることを目的としており、</a:t>
            </a:r>
            <a:endParaRPr kumimoji="1" lang="en-US" altLang="ja-JP" dirty="0" smtClean="0"/>
          </a:p>
          <a:p>
            <a:r>
              <a:rPr kumimoji="1" lang="ja-JP" altLang="en-US" dirty="0" smtClean="0"/>
              <a:t>再構築した結果を格納したリポジトリを細粒度リポジトリと呼びます。</a:t>
            </a:r>
            <a:endParaRPr kumimoji="1" lang="en-US" altLang="ja-JP" dirty="0" smtClean="0"/>
          </a:p>
          <a:p>
            <a:endParaRPr kumimoji="1" lang="en-US" altLang="ja-JP" dirty="0" smtClean="0"/>
          </a:p>
          <a:p>
            <a:r>
              <a:rPr kumimoji="1" lang="ja-JP" altLang="en-US" dirty="0" smtClean="0"/>
              <a:t>細粒度リポジトリによって提供される履歴を用いることで、</a:t>
            </a:r>
            <a:endParaRPr kumimoji="1" lang="en-US" altLang="ja-JP" dirty="0" smtClean="0"/>
          </a:p>
          <a:p>
            <a:r>
              <a:rPr kumimoji="1" lang="ja-JP" altLang="en-US" dirty="0" smtClean="0"/>
              <a:t>ソースコードの構成要素が分断されていない任意の作業途中の状態へ戻ることが可能です。</a:t>
            </a:r>
            <a:endParaRPr kumimoji="1" lang="en-US" altLang="ja-JP" dirty="0" smtClean="0"/>
          </a:p>
          <a:p>
            <a:endParaRPr kumimoji="1" lang="en-US" altLang="ja-JP" dirty="0" smtClean="0"/>
          </a:p>
          <a:p>
            <a:r>
              <a:rPr kumimoji="1" lang="ja-JP" altLang="en-US" dirty="0" smtClean="0"/>
              <a:t>以降、各ステップの具体的な処理について説明していきます。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13</a:t>
            </a:fld>
            <a:endParaRPr kumimoji="1" lang="ja-JP" altLang="en-US"/>
          </a:p>
        </p:txBody>
      </p:sp>
    </p:spTree>
    <p:extLst>
      <p:ext uri="{BB962C8B-B14F-4D97-AF65-F5344CB8AC3E}">
        <p14:creationId xmlns:p14="http://schemas.microsoft.com/office/powerpoint/2010/main" val="38618050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a:t>
            </a:r>
            <a:r>
              <a:rPr kumimoji="1" lang="en-US" altLang="ja-JP" dirty="0" smtClean="0"/>
              <a:t>Step2</a:t>
            </a:r>
            <a:r>
              <a:rPr kumimoji="1" lang="ja-JP" altLang="en-US" dirty="0" smtClean="0"/>
              <a:t>で細粒度作業履歴を再構築します。</a:t>
            </a:r>
            <a:endParaRPr kumimoji="1" lang="en-US" altLang="ja-JP" dirty="0" smtClean="0"/>
          </a:p>
          <a:p>
            <a:r>
              <a:rPr kumimoji="1" lang="ja-JP" altLang="en-US" dirty="0" smtClean="0"/>
              <a:t>この再構築は細粒度作業履歴を開発中の任意の状態へ戻ることが可能な履歴として作り変えることを目的としており、</a:t>
            </a:r>
            <a:endParaRPr kumimoji="1" lang="en-US" altLang="ja-JP" dirty="0" smtClean="0"/>
          </a:p>
          <a:p>
            <a:r>
              <a:rPr kumimoji="1" lang="ja-JP" altLang="en-US" dirty="0" smtClean="0"/>
              <a:t>再構築した結果を格納したリポジトリを細粒度リポジトリと呼びます。</a:t>
            </a:r>
            <a:endParaRPr kumimoji="1" lang="en-US" altLang="ja-JP" dirty="0" smtClean="0"/>
          </a:p>
          <a:p>
            <a:endParaRPr kumimoji="1" lang="en-US" altLang="ja-JP" dirty="0" smtClean="0"/>
          </a:p>
          <a:p>
            <a:r>
              <a:rPr kumimoji="1" lang="ja-JP" altLang="en-US" dirty="0" smtClean="0"/>
              <a:t>細粒度リポジトリによって提供される履歴を用いることで、</a:t>
            </a:r>
            <a:endParaRPr kumimoji="1" lang="en-US" altLang="ja-JP" dirty="0" smtClean="0"/>
          </a:p>
          <a:p>
            <a:r>
              <a:rPr kumimoji="1" lang="ja-JP" altLang="en-US" dirty="0" smtClean="0"/>
              <a:t>ソースコードの構成要素が分断されていない任意の作業途中の状態へ戻ることが可能です。</a:t>
            </a:r>
            <a:endParaRPr kumimoji="1" lang="en-US" altLang="ja-JP" dirty="0" smtClean="0"/>
          </a:p>
          <a:p>
            <a:endParaRPr kumimoji="1" lang="en-US" altLang="ja-JP" dirty="0" smtClean="0"/>
          </a:p>
          <a:p>
            <a:r>
              <a:rPr kumimoji="1" lang="ja-JP" altLang="en-US" dirty="0" smtClean="0"/>
              <a:t>以降、各ステップの具体的な処理について説明していきます。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14</a:t>
            </a:fld>
            <a:endParaRPr kumimoji="1" lang="ja-JP" altLang="en-US"/>
          </a:p>
        </p:txBody>
      </p:sp>
    </p:spTree>
    <p:extLst>
      <p:ext uri="{BB962C8B-B14F-4D97-AF65-F5344CB8AC3E}">
        <p14:creationId xmlns:p14="http://schemas.microsoft.com/office/powerpoint/2010/main" val="38618050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まず、</a:t>
            </a:r>
            <a:r>
              <a:rPr lang="en-US" altLang="ja-JP" dirty="0" smtClean="0"/>
              <a:t>Step1</a:t>
            </a:r>
            <a:r>
              <a:rPr lang="ja-JP" altLang="en-US" dirty="0" smtClean="0"/>
              <a:t>の細粒度作業履歴の自動収集について説明します。</a:t>
            </a:r>
            <a:endParaRPr lang="en-US" altLang="ja-JP" dirty="0" smtClean="0"/>
          </a:p>
          <a:p>
            <a:r>
              <a:rPr lang="ja-JP" altLang="en-US" dirty="0" smtClean="0"/>
              <a:t>このステップでは</a:t>
            </a:r>
            <a:endParaRPr lang="en-US" altLang="ja-JP" dirty="0" smtClean="0"/>
          </a:p>
          <a:p>
            <a:r>
              <a:rPr lang="ja-JP" altLang="en-US" dirty="0" smtClean="0"/>
              <a:t>まずコーディング作業中に保存せず一定時間、</a:t>
            </a:r>
            <a:endParaRPr lang="en-US" altLang="ja-JP" dirty="0" smtClean="0"/>
          </a:p>
          <a:p>
            <a:r>
              <a:rPr lang="ja-JP" altLang="en-US" dirty="0" smtClean="0"/>
              <a:t>例えば</a:t>
            </a:r>
            <a:r>
              <a:rPr lang="en-US" altLang="ja-JP" dirty="0" smtClean="0"/>
              <a:t>5</a:t>
            </a:r>
            <a:r>
              <a:rPr lang="ja-JP" altLang="en-US" dirty="0" smtClean="0"/>
              <a:t>秒経過時点などに自動的にコーディングの履歴を保存します。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この一定時間はユーザーが自由に設定可能となっています。</a:t>
            </a:r>
            <a:endParaRPr lang="en-US" altLang="ja-JP" dirty="0" smtClean="0"/>
          </a:p>
          <a:p>
            <a:endParaRPr lang="en-US" altLang="ja-JP" dirty="0" smtClean="0"/>
          </a:p>
          <a:p>
            <a:r>
              <a:rPr lang="ja-JP" altLang="en-US" dirty="0" smtClean="0"/>
              <a:t>この後また</a:t>
            </a:r>
            <a:r>
              <a:rPr lang="en-US" altLang="ja-JP" dirty="0" smtClean="0"/>
              <a:t>5</a:t>
            </a:r>
            <a:r>
              <a:rPr lang="ja-JP" altLang="en-US" dirty="0" smtClean="0"/>
              <a:t>秒が経過し、履歴が保存され</a:t>
            </a:r>
            <a:endParaRPr lang="en-US" altLang="ja-JP" dirty="0" smtClean="0"/>
          </a:p>
          <a:p>
            <a:r>
              <a:rPr lang="ja-JP" altLang="en-US" dirty="0" smtClean="0"/>
              <a:t>最後にプログラムが完成し、ファイルが保存された時、保存の動作に連動してコーディングの履歴が保存されます。</a:t>
            </a:r>
            <a:endParaRPr lang="en-US" altLang="ja-JP" dirty="0" smtClean="0"/>
          </a:p>
          <a:p>
            <a:endParaRPr lang="en-US" altLang="ja-JP" dirty="0" smtClean="0"/>
          </a:p>
          <a:p>
            <a:r>
              <a:rPr lang="ja-JP" altLang="en-US" dirty="0" smtClean="0"/>
              <a:t>これらの履歴はご覧のとおり、行の途中で分断されていますし</a:t>
            </a:r>
            <a:endParaRPr lang="en-US" altLang="ja-JP" dirty="0" smtClean="0"/>
          </a:p>
          <a:p>
            <a:r>
              <a:rPr lang="ja-JP" altLang="en-US" dirty="0" smtClean="0"/>
              <a:t>任意の場所へて戻りが可能なほど粒度も細かくなりません。</a:t>
            </a:r>
            <a:endParaRPr lang="en-US" altLang="ja-JP" dirty="0" smtClean="0"/>
          </a:p>
          <a:p>
            <a:r>
              <a:rPr lang="ja-JP" altLang="en-US" dirty="0" smtClean="0"/>
              <a:t>以降、この分断されている履歴を再構築します。</a:t>
            </a:r>
            <a:endParaRPr lang="en-US" altLang="ja-JP" dirty="0" smtClean="0"/>
          </a:p>
          <a:p>
            <a:endParaRPr lang="en-US" altLang="ja-JP" dirty="0" smtClean="0"/>
          </a:p>
          <a:p>
            <a:r>
              <a:rPr lang="ja-JP" altLang="en-US" dirty="0" smtClean="0"/>
              <a:t>次は履歴</a:t>
            </a:r>
            <a:r>
              <a:rPr lang="en-US" altLang="ja-JP" dirty="0" smtClean="0"/>
              <a:t>B,C</a:t>
            </a:r>
            <a:r>
              <a:rPr lang="ja-JP" altLang="en-US" dirty="0" smtClean="0"/>
              <a:t>を対象に細粒度作業履歴の分割処理について説明します。</a:t>
            </a:r>
            <a:endParaRPr lang="en-US" altLang="ja-JP" dirty="0" smtClean="0"/>
          </a:p>
          <a:p>
            <a:endParaRPr lang="en-US" altLang="ja-JP" dirty="0" smtClean="0"/>
          </a:p>
          <a:p>
            <a:r>
              <a:rPr lang="en-US" altLang="ja-JP" dirty="0" smtClean="0"/>
              <a:t>B,C</a:t>
            </a:r>
            <a:r>
              <a:rPr lang="ja-JP" altLang="en-US" dirty="0" smtClean="0"/>
              <a:t>を対象に　枠で囲む等</a:t>
            </a:r>
            <a:endParaRPr lang="en-US" altLang="ja-JP" dirty="0" smtClean="0"/>
          </a:p>
          <a:p>
            <a:endParaRPr lang="en-US" altLang="ja-JP" dirty="0" smtClean="0"/>
          </a:p>
          <a:p>
            <a:r>
              <a:rPr lang="ja-JP" altLang="en-US" dirty="0" smtClean="0"/>
              <a:t>実装しながら自動的に保存してるのが分かるようなアニメーションに</a:t>
            </a:r>
            <a:br>
              <a:rPr lang="ja-JP" altLang="en-US" dirty="0" smtClean="0"/>
            </a:br>
            <a:r>
              <a:rPr lang="ja-JP" altLang="en-US" dirty="0" smtClean="0"/>
              <a:t>エディタ領域がちょっと狭すぎるのでもう少し大きく見えるようにしてください．</a:t>
            </a:r>
            <a:br>
              <a:rPr lang="ja-JP" altLang="en-US" dirty="0" smtClean="0"/>
            </a:br>
            <a:r>
              <a:rPr lang="ja-JP" altLang="en-US" dirty="0" smtClean="0"/>
              <a:t>この</a:t>
            </a:r>
            <a:r>
              <a:rPr lang="en-US" altLang="ja-JP" dirty="0" smtClean="0"/>
              <a:t>Step1</a:t>
            </a:r>
            <a:r>
              <a:rPr lang="ja-JP" altLang="en-US" dirty="0" smtClean="0"/>
              <a:t>で，十分短い間隔で保存されるということと，この時点ではまだ分断されているというのをちゃんと主張する</a:t>
            </a:r>
            <a:br>
              <a:rPr lang="ja-JP" altLang="en-US" dirty="0" smtClean="0"/>
            </a:br>
            <a:r>
              <a:rPr lang="ja-JP" altLang="en-US" dirty="0" smtClean="0"/>
              <a:t>また，次のページに行くときに</a:t>
            </a:r>
            <a:r>
              <a:rPr lang="en-US" altLang="ja-JP" dirty="0" smtClean="0"/>
              <a:t>B</a:t>
            </a:r>
            <a:r>
              <a:rPr lang="ja-JP" altLang="en-US" dirty="0" smtClean="0"/>
              <a:t>と</a:t>
            </a:r>
            <a:r>
              <a:rPr lang="en-US" altLang="ja-JP" dirty="0" smtClean="0"/>
              <a:t>C</a:t>
            </a:r>
            <a:r>
              <a:rPr lang="ja-JP" altLang="en-US" dirty="0" smtClean="0"/>
              <a:t>を対象として，分断されている部分をどうするか説明してから</a:t>
            </a:r>
            <a:r>
              <a:rPr lang="en-US" altLang="ja-JP" dirty="0" smtClean="0"/>
              <a:t>p.12</a:t>
            </a:r>
            <a:r>
              <a:rPr lang="ja-JP" altLang="en-US" dirty="0" smtClean="0"/>
              <a:t>に移動すること</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15</a:t>
            </a:fld>
            <a:endParaRPr kumimoji="1" lang="ja-JP" altLang="en-US"/>
          </a:p>
        </p:txBody>
      </p:sp>
    </p:spTree>
    <p:extLst>
      <p:ext uri="{BB962C8B-B14F-4D97-AF65-F5344CB8AC3E}">
        <p14:creationId xmlns:p14="http://schemas.microsoft.com/office/powerpoint/2010/main" val="19604949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次に</a:t>
            </a:r>
            <a:r>
              <a:rPr lang="en-US" altLang="ja-JP" dirty="0" smtClean="0"/>
              <a:t>Step2</a:t>
            </a:r>
            <a:r>
              <a:rPr lang="ja-JP" altLang="en-US" dirty="0" smtClean="0"/>
              <a:t>の前半、細粒度作業履歴の分割について説明します。</a:t>
            </a:r>
            <a:endParaRPr lang="en-US" altLang="ja-JP" dirty="0" smtClean="0"/>
          </a:p>
          <a:p>
            <a:r>
              <a:rPr lang="ja-JP" altLang="en-US" dirty="0" smtClean="0"/>
              <a:t>まず修正前である履歴</a:t>
            </a:r>
            <a:r>
              <a:rPr lang="en-US" altLang="ja-JP" dirty="0" smtClean="0"/>
              <a:t>B</a:t>
            </a:r>
            <a:r>
              <a:rPr lang="ja-JP" altLang="en-US" dirty="0" smtClean="0"/>
              <a:t>と修正後である履歴</a:t>
            </a:r>
            <a:r>
              <a:rPr lang="en-US" altLang="ja-JP" dirty="0" smtClean="0"/>
              <a:t>C</a:t>
            </a:r>
            <a:r>
              <a:rPr lang="ja-JP" altLang="en-US" dirty="0" smtClean="0"/>
              <a:t>の差分を取得します。</a:t>
            </a:r>
            <a:endParaRPr lang="en-US" altLang="ja-JP" dirty="0" smtClean="0"/>
          </a:p>
          <a:p>
            <a:r>
              <a:rPr lang="ja-JP" altLang="en-US" dirty="0" smtClean="0"/>
              <a:t>この差分をコードの構成要素単位、今回は行単位で分割します。</a:t>
            </a:r>
            <a:endParaRPr lang="en-US" altLang="ja-JP" dirty="0" smtClean="0"/>
          </a:p>
          <a:p>
            <a:r>
              <a:rPr lang="ja-JP" altLang="en-US" dirty="0" smtClean="0"/>
              <a:t>差分というのは削除された行と追加された行で構成されていますが、</a:t>
            </a:r>
            <a:endParaRPr lang="en-US" altLang="ja-JP" dirty="0" smtClean="0"/>
          </a:p>
          <a:p>
            <a:r>
              <a:rPr lang="ja-JP" altLang="en-US" dirty="0" smtClean="0"/>
              <a:t>今回は追加された行を基準に分割を行います。</a:t>
            </a:r>
            <a:endParaRPr lang="en-US" altLang="ja-JP" dirty="0" smtClean="0"/>
          </a:p>
          <a:p>
            <a:r>
              <a:rPr lang="ja-JP" altLang="en-US" dirty="0" smtClean="0"/>
              <a:t>その結果がこの</a:t>
            </a:r>
            <a:r>
              <a:rPr lang="en-US" altLang="ja-JP" dirty="0" smtClean="0"/>
              <a:t>3</a:t>
            </a:r>
            <a:r>
              <a:rPr lang="ja-JP" altLang="en-US" dirty="0" smtClean="0"/>
              <a:t>つです。</a:t>
            </a:r>
            <a:endParaRPr lang="en-US" altLang="ja-JP" dirty="0" smtClean="0"/>
          </a:p>
          <a:p>
            <a:r>
              <a:rPr lang="ja-JP" altLang="en-US" dirty="0" smtClean="0"/>
              <a:t>これらを修正前のコードに適用することで、行単位に分割された履歴が作成されます。</a:t>
            </a:r>
            <a:endParaRPr lang="en-US" altLang="ja-JP" dirty="0" smtClean="0"/>
          </a:p>
          <a:p>
            <a:r>
              <a:rPr lang="ja-JP" altLang="en-US" dirty="0" smtClean="0"/>
              <a:t>この時、同時に差分の場所をバージョン管理システムへのコミットコメントとして追加します。</a:t>
            </a:r>
            <a:endParaRPr lang="en-US" altLang="ja-JP" dirty="0" smtClean="0"/>
          </a:p>
          <a:p>
            <a:endParaRPr lang="en-US" altLang="ja-JP" dirty="0" smtClean="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16</a:t>
            </a:fld>
            <a:endParaRPr kumimoji="1" lang="ja-JP" altLang="en-US"/>
          </a:p>
        </p:txBody>
      </p:sp>
    </p:spTree>
    <p:extLst>
      <p:ext uri="{BB962C8B-B14F-4D97-AF65-F5344CB8AC3E}">
        <p14:creationId xmlns:p14="http://schemas.microsoft.com/office/powerpoint/2010/main" val="419582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最後のステップ、細粒度作業履歴の合成です。</a:t>
            </a:r>
            <a:endParaRPr kumimoji="1" lang="en-US" altLang="ja-JP" dirty="0" smtClean="0"/>
          </a:p>
          <a:p>
            <a:r>
              <a:rPr kumimoji="1" lang="ja-JP" altLang="en-US" dirty="0" smtClean="0"/>
              <a:t>このステップでは連続で同じ行を編集している履歴を合成します。</a:t>
            </a:r>
            <a:endParaRPr kumimoji="1" lang="en-US" altLang="ja-JP" dirty="0" smtClean="0"/>
          </a:p>
          <a:p>
            <a:endParaRPr kumimoji="1" lang="en-US" altLang="ja-JP" dirty="0" smtClean="0"/>
          </a:p>
          <a:p>
            <a:r>
              <a:rPr kumimoji="1" lang="ja-JP" altLang="en-US" dirty="0" smtClean="0"/>
              <a:t>具体的な処理ですが、まず各履歴についてコメントを確認し連続する行への変更を探します。</a:t>
            </a:r>
            <a:endParaRPr kumimoji="1" lang="en-US" altLang="ja-JP" dirty="0" smtClean="0"/>
          </a:p>
          <a:p>
            <a:r>
              <a:rPr kumimoji="1" lang="ja-JP" altLang="en-US" dirty="0" smtClean="0"/>
              <a:t>その結果、同じ行への編集が連続している箇所を発見した場合、</a:t>
            </a:r>
            <a:endParaRPr kumimoji="1" lang="en-US" altLang="ja-JP" dirty="0" smtClean="0"/>
          </a:p>
          <a:p>
            <a:r>
              <a:rPr kumimoji="1" lang="ja-JP" altLang="en-US" dirty="0" smtClean="0"/>
              <a:t>最新のものを除き削除します。</a:t>
            </a:r>
            <a:endParaRPr kumimoji="1" lang="en-US" altLang="ja-JP" dirty="0" smtClean="0"/>
          </a:p>
          <a:p>
            <a:r>
              <a:rPr kumimoji="1" lang="ja-JP" altLang="en-US" dirty="0" smtClean="0"/>
              <a:t>最終的に残った履歴を格納したリポジトリが細粒度リポジトリとなります。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17</a:t>
            </a:fld>
            <a:endParaRPr kumimoji="1" lang="ja-JP" altLang="en-US"/>
          </a:p>
        </p:txBody>
      </p:sp>
    </p:spTree>
    <p:extLst>
      <p:ext uri="{BB962C8B-B14F-4D97-AF65-F5344CB8AC3E}">
        <p14:creationId xmlns:p14="http://schemas.microsoft.com/office/powerpoint/2010/main" val="24578351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次に実装について説明します。</a:t>
            </a:r>
            <a:endParaRPr kumimoji="1" lang="en-US" altLang="ja-JP" dirty="0" smtClean="0"/>
          </a:p>
          <a:p>
            <a:r>
              <a:rPr kumimoji="1" lang="ja-JP" altLang="en-US" dirty="0" smtClean="0"/>
              <a:t>まず</a:t>
            </a:r>
            <a:r>
              <a:rPr kumimoji="1" lang="en-US" altLang="ja-JP" dirty="0" smtClean="0"/>
              <a:t>Step1</a:t>
            </a:r>
            <a:r>
              <a:rPr kumimoji="1" lang="ja-JP" altLang="en-US" dirty="0" smtClean="0"/>
              <a:t>は</a:t>
            </a:r>
            <a:r>
              <a:rPr kumimoji="1" lang="en-US" altLang="ja-JP" dirty="0" smtClean="0"/>
              <a:t>Eclipse</a:t>
            </a:r>
            <a:r>
              <a:rPr kumimoji="1" lang="ja-JP" altLang="en-US" dirty="0" smtClean="0"/>
              <a:t>プラグイン、</a:t>
            </a:r>
            <a:r>
              <a:rPr kumimoji="1" lang="en-US" altLang="ja-JP" dirty="0" smtClean="0"/>
              <a:t>Save dirty Editor Plugin</a:t>
            </a:r>
            <a:r>
              <a:rPr kumimoji="1" lang="ja-JP" altLang="en-US" dirty="0" smtClean="0"/>
              <a:t>を拡張したプラグインとして開発しました。</a:t>
            </a:r>
            <a:endParaRPr kumimoji="1" lang="en-US" altLang="ja-JP" dirty="0" smtClean="0"/>
          </a:p>
          <a:p>
            <a:r>
              <a:rPr kumimoji="1" lang="en-US" altLang="ja-JP" dirty="0" smtClean="0"/>
              <a:t>Save dirty Editor Plugin</a:t>
            </a:r>
            <a:r>
              <a:rPr kumimoji="1" lang="ja-JP" altLang="en-US" dirty="0" smtClean="0"/>
              <a:t>とはファイルが編集され保存されていないとき、一定時間ごとにファイルの</a:t>
            </a:r>
            <a:r>
              <a:rPr kumimoji="1" lang="en-US" altLang="ja-JP" dirty="0" err="1" smtClean="0"/>
              <a:t>SnapShot</a:t>
            </a:r>
            <a:r>
              <a:rPr kumimoji="1" lang="ja-JP" altLang="en-US" dirty="0" err="1" smtClean="0"/>
              <a:t>を保</a:t>
            </a:r>
            <a:r>
              <a:rPr kumimoji="1" lang="ja-JP" altLang="en-US" dirty="0" smtClean="0"/>
              <a:t>存するプラグインです。</a:t>
            </a:r>
            <a:endParaRPr kumimoji="1" lang="en-US" altLang="ja-JP" dirty="0" smtClean="0"/>
          </a:p>
          <a:p>
            <a:r>
              <a:rPr kumimoji="1" lang="ja-JP" altLang="en-US" dirty="0" smtClean="0"/>
              <a:t>また履歴の保存のためのバージョン管理システムとして</a:t>
            </a:r>
            <a:r>
              <a:rPr kumimoji="1" lang="en-US" altLang="ja-JP" dirty="0" err="1" smtClean="0"/>
              <a:t>Git</a:t>
            </a:r>
            <a:r>
              <a:rPr kumimoji="1" lang="ja-JP" altLang="en-US" dirty="0" smtClean="0"/>
              <a:t>を利用しました。</a:t>
            </a:r>
            <a:endParaRPr kumimoji="1" lang="en-US" altLang="ja-JP" dirty="0" smtClean="0"/>
          </a:p>
          <a:p>
            <a:endParaRPr kumimoji="1" lang="en-US" altLang="ja-JP" dirty="0" smtClean="0"/>
          </a:p>
          <a:p>
            <a:r>
              <a:rPr kumimoji="1" lang="ja-JP" altLang="en-US" dirty="0" smtClean="0"/>
              <a:t>このプラグインは</a:t>
            </a:r>
            <a:r>
              <a:rPr kumimoji="1" lang="en-US" altLang="ja-JP" dirty="0" smtClean="0"/>
              <a:t>Jar</a:t>
            </a:r>
            <a:r>
              <a:rPr kumimoji="1" lang="ja-JP" altLang="en-US" dirty="0" smtClean="0"/>
              <a:t>ファイルを</a:t>
            </a:r>
            <a:r>
              <a:rPr kumimoji="1" lang="en-US" altLang="ja-JP" dirty="0" smtClean="0"/>
              <a:t>Eclipse</a:t>
            </a:r>
            <a:r>
              <a:rPr kumimoji="1" lang="ja-JP" altLang="en-US" dirty="0" smtClean="0"/>
              <a:t>に導入するだけで動作を開始するため、開発者は事前の準備なしで細粒度作業履歴を収集可能です。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18</a:t>
            </a:fld>
            <a:endParaRPr kumimoji="1" lang="ja-JP" altLang="en-US"/>
          </a:p>
        </p:txBody>
      </p:sp>
    </p:spTree>
    <p:extLst>
      <p:ext uri="{BB962C8B-B14F-4D97-AF65-F5344CB8AC3E}">
        <p14:creationId xmlns:p14="http://schemas.microsoft.com/office/powerpoint/2010/main" val="25627664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Step2</a:t>
            </a:r>
            <a:r>
              <a:rPr kumimoji="1" lang="ja-JP" altLang="en-US" dirty="0" smtClean="0"/>
              <a:t>の細粒度作業履歴を再構築するプログラムは</a:t>
            </a:r>
            <a:endParaRPr kumimoji="1" lang="en-US" altLang="ja-JP" dirty="0" smtClean="0"/>
          </a:p>
          <a:p>
            <a:r>
              <a:rPr kumimoji="1" lang="en-US" altLang="ja-JP" dirty="0" smtClean="0"/>
              <a:t>Step1</a:t>
            </a:r>
            <a:r>
              <a:rPr kumimoji="1" lang="ja-JP" altLang="en-US" dirty="0" smtClean="0"/>
              <a:t>とは独立した単独の</a:t>
            </a:r>
            <a:r>
              <a:rPr kumimoji="1" lang="en-US" altLang="ja-JP" dirty="0" smtClean="0"/>
              <a:t>Java</a:t>
            </a:r>
            <a:r>
              <a:rPr kumimoji="1" lang="ja-JP" altLang="en-US" dirty="0" smtClean="0"/>
              <a:t>プログラムとして実装しました。</a:t>
            </a:r>
            <a:endParaRPr kumimoji="1" lang="en-US" altLang="ja-JP" dirty="0" smtClean="0"/>
          </a:p>
          <a:p>
            <a:r>
              <a:rPr kumimoji="1" lang="en-US" altLang="ja-JP" dirty="0" smtClean="0"/>
              <a:t>Step1</a:t>
            </a:r>
            <a:r>
              <a:rPr kumimoji="1" lang="ja-JP" altLang="en-US" dirty="0" smtClean="0"/>
              <a:t>のプラグインで収集した任意の細粒度作業履歴を入力とし</a:t>
            </a:r>
            <a:endParaRPr kumimoji="1" lang="en-US" altLang="ja-JP" dirty="0" smtClean="0"/>
          </a:p>
          <a:p>
            <a:r>
              <a:rPr kumimoji="1" lang="ja-JP" altLang="en-US" dirty="0" smtClean="0"/>
              <a:t>対応する細粒度リポジトリを指定フォルダに出力します。</a:t>
            </a:r>
            <a:endParaRPr kumimoji="1" lang="en-US" altLang="ja-JP" dirty="0" smtClean="0"/>
          </a:p>
          <a:p>
            <a:r>
              <a:rPr kumimoji="1" lang="ja-JP" altLang="en-US" dirty="0" smtClean="0"/>
              <a:t>細粒度リポジトリを確認したい時には随時プログラムを実行し細粒度リポジトリを構築します。</a:t>
            </a:r>
            <a:endParaRPr kumimoji="1" lang="en-US" altLang="ja-JP" dirty="0" smtClean="0"/>
          </a:p>
          <a:p>
            <a:endParaRPr kumimoji="1" lang="en-US" altLang="ja-JP" dirty="0" smtClean="0"/>
          </a:p>
          <a:p>
            <a:r>
              <a:rPr kumimoji="1" lang="ja-JP" altLang="en-US" dirty="0" smtClean="0"/>
              <a:t>リポジトリの閲覧や履歴のファイルへの適用は現状、</a:t>
            </a:r>
            <a:r>
              <a:rPr kumimoji="1" lang="en-US" altLang="ja-JP" dirty="0" err="1" smtClean="0"/>
              <a:t>Git</a:t>
            </a:r>
            <a:r>
              <a:rPr kumimoji="1" lang="ja-JP" altLang="en-US" dirty="0" smtClean="0"/>
              <a:t>公式のツールを利用するようになっています</a:t>
            </a:r>
            <a:r>
              <a:rPr kumimoji="1" lang="ja-JP" altLang="en-US" dirty="0" err="1" smtClean="0"/>
              <a:t>、。</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19</a:t>
            </a:fld>
            <a:endParaRPr kumimoji="1" lang="ja-JP" altLang="en-US"/>
          </a:p>
        </p:txBody>
      </p:sp>
    </p:spTree>
    <p:extLst>
      <p:ext uri="{BB962C8B-B14F-4D97-AF65-F5344CB8AC3E}">
        <p14:creationId xmlns:p14="http://schemas.microsoft.com/office/powerpoint/2010/main" val="532670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まず、コーディングにおける手戻りとは何かについて説明したいと思います。</a:t>
            </a:r>
            <a:endParaRPr kumimoji="1" lang="en-US" altLang="ja-JP" dirty="0" smtClean="0"/>
          </a:p>
          <a:p>
            <a:endParaRPr kumimoji="1" lang="en-US" altLang="ja-JP" dirty="0" smtClean="0"/>
          </a:p>
          <a:p>
            <a:r>
              <a:rPr kumimoji="1" lang="ja-JP" altLang="en-US" dirty="0" smtClean="0"/>
              <a:t>ここにグラフを表示するプログラムがあります。</a:t>
            </a:r>
            <a:endParaRPr kumimoji="1" lang="en-US" altLang="ja-JP" dirty="0" smtClean="0"/>
          </a:p>
          <a:p>
            <a:r>
              <a:rPr kumimoji="1" lang="ja-JP" altLang="en-US" dirty="0" smtClean="0"/>
              <a:t>このプログラムある機能を追加しようとした時に、</a:t>
            </a:r>
            <a:endParaRPr kumimoji="1" lang="en-US" altLang="ja-JP" dirty="0" smtClean="0"/>
          </a:p>
          <a:p>
            <a:r>
              <a:rPr kumimoji="1" lang="ja-JP" altLang="en-US" dirty="0" smtClean="0"/>
              <a:t>プログラムが正常に動作しなくなってしまいました。</a:t>
            </a:r>
            <a:endParaRPr kumimoji="1" lang="en-US" altLang="ja-JP" dirty="0" smtClean="0"/>
          </a:p>
          <a:p>
            <a:r>
              <a:rPr kumimoji="1" lang="ja-JP" altLang="en-US" dirty="0" smtClean="0"/>
              <a:t>この時、バグの発生箇所がわかれば修正するんですが、</a:t>
            </a:r>
            <a:endParaRPr kumimoji="1" lang="en-US" altLang="ja-JP" dirty="0" smtClean="0"/>
          </a:p>
          <a:p>
            <a:r>
              <a:rPr kumimoji="1" lang="ja-JP" altLang="en-US" dirty="0" smtClean="0"/>
              <a:t>それがわからない場合に変更を削除することで正常に動作する状態へ戻す場合があります。</a:t>
            </a:r>
            <a:endParaRPr kumimoji="1" lang="en-US" altLang="ja-JP" dirty="0" smtClean="0"/>
          </a:p>
          <a:p>
            <a:r>
              <a:rPr kumimoji="1" lang="ja-JP" altLang="en-US" dirty="0" smtClean="0"/>
              <a:t>このようにコードを過去の正常に動作していた状態へ戻すことを手戻りと言います。</a:t>
            </a:r>
            <a:endParaRPr kumimoji="1" lang="en-US" altLang="ja-JP" dirty="0" smtClean="0"/>
          </a:p>
          <a:p>
            <a:endParaRPr kumimoji="1" lang="en-US" altLang="ja-JP" dirty="0" smtClean="0"/>
          </a:p>
          <a:p>
            <a:r>
              <a:rPr kumimoji="1" lang="ja-JP" altLang="en-US" dirty="0" smtClean="0"/>
              <a:t>手戻りは手動で行われることもありますが、それを支援するツールも存在します。</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正常に動く状態があった</a:t>
            </a:r>
            <a:endParaRPr kumimoji="1" lang="en-US" altLang="ja-JP" dirty="0" smtClean="0"/>
          </a:p>
          <a:p>
            <a:r>
              <a:rPr kumimoji="1" lang="ja-JP" altLang="en-US" dirty="0" smtClean="0"/>
              <a:t>修正（機能追加）後、動かなくなった</a:t>
            </a:r>
            <a:endParaRPr kumimoji="1" lang="en-US" altLang="ja-JP" dirty="0" smtClean="0"/>
          </a:p>
          <a:p>
            <a:r>
              <a:rPr kumimoji="1" lang="ja-JP" altLang="en-US" dirty="0" smtClean="0"/>
              <a:t>バグがどこにあるかわからない場合に正常に動作する時点へ戻す</a:t>
            </a:r>
            <a:endParaRPr kumimoji="1" lang="en-US" altLang="ja-JP" dirty="0" smtClean="0"/>
          </a:p>
          <a:p>
            <a:endParaRPr kumimoji="1" lang="en-US" altLang="ja-JP" dirty="0" smtClean="0"/>
          </a:p>
          <a:p>
            <a:r>
              <a:rPr kumimoji="1" lang="ja-JP" altLang="en-US" dirty="0" smtClean="0"/>
              <a:t>一般的に</a:t>
            </a:r>
            <a:r>
              <a:rPr kumimoji="1" lang="en-US" altLang="ja-JP" dirty="0" smtClean="0"/>
              <a:t>VCS</a:t>
            </a:r>
            <a:r>
              <a:rPr kumimoji="1" lang="ja-JP" altLang="en-US" dirty="0" smtClean="0"/>
              <a:t>や</a:t>
            </a:r>
            <a:r>
              <a:rPr kumimoji="1" lang="en-US" altLang="ja-JP" dirty="0" smtClean="0"/>
              <a:t>IDE</a:t>
            </a:r>
            <a:r>
              <a:rPr kumimoji="1" lang="ja-JP" altLang="en-US" dirty="0" err="1" smtClean="0"/>
              <a:t>での</a:t>
            </a:r>
            <a:r>
              <a:rPr kumimoji="1" lang="ja-JP" altLang="en-US" dirty="0" smtClean="0"/>
              <a:t>手戻りが行われている</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2</a:t>
            </a:fld>
            <a:endParaRPr kumimoji="1" lang="ja-JP" altLang="en-US"/>
          </a:p>
        </p:txBody>
      </p:sp>
    </p:spTree>
    <p:extLst>
      <p:ext uri="{BB962C8B-B14F-4D97-AF65-F5344CB8AC3E}">
        <p14:creationId xmlns:p14="http://schemas.microsoft.com/office/powerpoint/2010/main" val="27193083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ここで、利用方法についての単純な動画をご覧頂きたいと思います。</a:t>
            </a:r>
            <a:endParaRPr kumimoji="1" lang="en-US" altLang="ja-JP" dirty="0" smtClean="0"/>
          </a:p>
          <a:p>
            <a:r>
              <a:rPr kumimoji="1" lang="en-US" altLang="ja-JP" dirty="0" smtClean="0"/>
              <a:t>Eclipse</a:t>
            </a:r>
            <a:r>
              <a:rPr kumimoji="1" lang="ja-JP" altLang="en-US" dirty="0" smtClean="0"/>
              <a:t>上でプログラムを開発します。</a:t>
            </a:r>
            <a:endParaRPr kumimoji="1" lang="en-US" altLang="ja-JP" dirty="0" smtClean="0"/>
          </a:p>
          <a:p>
            <a:r>
              <a:rPr kumimoji="1" lang="ja-JP" altLang="en-US" dirty="0" smtClean="0"/>
              <a:t>この時点で既に裏ではプラグインが動作しており、</a:t>
            </a:r>
            <a:endParaRPr kumimoji="1" lang="en-US" altLang="ja-JP" dirty="0" smtClean="0"/>
          </a:p>
          <a:p>
            <a:r>
              <a:rPr kumimoji="1" lang="ja-JP" altLang="en-US" dirty="0" smtClean="0"/>
              <a:t>一定期間ごとに細粒度作業履歴を保存しています。</a:t>
            </a:r>
            <a:endParaRPr kumimoji="1" lang="en-US" altLang="ja-JP" dirty="0" smtClean="0"/>
          </a:p>
          <a:p>
            <a:r>
              <a:rPr kumimoji="1" lang="ja-JP" altLang="en-US" dirty="0" smtClean="0"/>
              <a:t>未保存時の履歴収集までの時間は</a:t>
            </a:r>
            <a:r>
              <a:rPr kumimoji="1" lang="en-US" altLang="ja-JP" dirty="0" smtClean="0"/>
              <a:t>5</a:t>
            </a:r>
            <a:r>
              <a:rPr kumimoji="1" lang="ja-JP" altLang="en-US" dirty="0" smtClean="0"/>
              <a:t>秒に設定しています。</a:t>
            </a:r>
            <a:endParaRPr kumimoji="1" lang="en-US" altLang="ja-JP" dirty="0" smtClean="0"/>
          </a:p>
          <a:p>
            <a:r>
              <a:rPr kumimoji="1" lang="ja-JP" altLang="en-US" dirty="0" smtClean="0"/>
              <a:t>コードが書き終わったら、</a:t>
            </a:r>
            <a:r>
              <a:rPr kumimoji="1" lang="en-US" altLang="ja-JP" dirty="0" smtClean="0"/>
              <a:t>Step2</a:t>
            </a:r>
            <a:r>
              <a:rPr kumimoji="1" lang="ja-JP" altLang="en-US" dirty="0" smtClean="0"/>
              <a:t>の</a:t>
            </a:r>
            <a:r>
              <a:rPr kumimoji="1" lang="en-US" altLang="ja-JP" dirty="0" smtClean="0"/>
              <a:t>Jar</a:t>
            </a:r>
            <a:r>
              <a:rPr kumimoji="1" lang="ja-JP" altLang="en-US" dirty="0" smtClean="0"/>
              <a:t>を実行します。</a:t>
            </a:r>
            <a:endParaRPr kumimoji="1" lang="en-US" altLang="ja-JP" dirty="0" smtClean="0"/>
          </a:p>
          <a:p>
            <a:r>
              <a:rPr kumimoji="1" lang="ja-JP" altLang="en-US" dirty="0" smtClean="0"/>
              <a:t>結果、例と同様に</a:t>
            </a:r>
            <a:r>
              <a:rPr kumimoji="1" lang="en-US" altLang="ja-JP" dirty="0" smtClean="0"/>
              <a:t>1</a:t>
            </a:r>
            <a:r>
              <a:rPr kumimoji="1" lang="ja-JP" altLang="en-US" dirty="0" smtClean="0"/>
              <a:t>行単位での差分で構築された細粒度作業履歴が構築されます。</a:t>
            </a:r>
            <a:endParaRPr kumimoji="1" lang="en-US" altLang="ja-JP" dirty="0" smtClean="0"/>
          </a:p>
          <a:p>
            <a:r>
              <a:rPr kumimoji="1" lang="ja-JP" altLang="en-US" dirty="0" smtClean="0"/>
              <a:t>次に細粒度作業履歴と、分割後の細粒度作業履歴、そして細粒度リポジトリを見て頂きます。</a:t>
            </a:r>
            <a:endParaRPr kumimoji="1" lang="en-US" altLang="ja-JP" dirty="0" smtClean="0"/>
          </a:p>
          <a:p>
            <a:r>
              <a:rPr kumimoji="1" lang="ja-JP" altLang="en-US" dirty="0" smtClean="0"/>
              <a:t>細粒度作業履歴はこのように複数行にまたがっていたり、行の途中で保存されています。</a:t>
            </a:r>
            <a:endParaRPr kumimoji="1" lang="en-US" altLang="ja-JP" dirty="0" smtClean="0"/>
          </a:p>
          <a:p>
            <a:r>
              <a:rPr kumimoji="1" lang="ja-JP" altLang="en-US" dirty="0" smtClean="0"/>
              <a:t>分割後の履歴はこのように全て行単位の差分となっていますが、変わらず行の途中で保存されています。</a:t>
            </a:r>
            <a:endParaRPr kumimoji="1" lang="en-US" altLang="ja-JP" dirty="0" smtClean="0"/>
          </a:p>
          <a:p>
            <a:r>
              <a:rPr kumimoji="1" lang="ja-JP" altLang="en-US" dirty="0" smtClean="0"/>
              <a:t>そして、細粒度リポジトリ。</a:t>
            </a:r>
            <a:endParaRPr kumimoji="1" lang="en-US" altLang="ja-JP" dirty="0" smtClean="0"/>
          </a:p>
          <a:p>
            <a:r>
              <a:rPr kumimoji="1" lang="ja-JP" altLang="en-US" dirty="0" smtClean="0"/>
              <a:t>全て行単位、その上行の途中で保存されたものもありません。</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20</a:t>
            </a:fld>
            <a:endParaRPr kumimoji="1" lang="ja-JP" altLang="en-US"/>
          </a:p>
        </p:txBody>
      </p:sp>
    </p:spTree>
    <p:extLst>
      <p:ext uri="{BB962C8B-B14F-4D97-AF65-F5344CB8AC3E}">
        <p14:creationId xmlns:p14="http://schemas.microsoft.com/office/powerpoint/2010/main" val="22671310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考察としては、今回作成したツールによって</a:t>
            </a:r>
            <a:endParaRPr kumimoji="1" lang="en-US" altLang="ja-JP" dirty="0" smtClean="0"/>
          </a:p>
          <a:p>
            <a:r>
              <a:rPr kumimoji="1" lang="ja-JP" altLang="en-US" dirty="0" smtClean="0"/>
              <a:t>指定したコードの構成要素単位、今回は行単位でリポジトリを再構築することが出来ました。</a:t>
            </a:r>
            <a:endParaRPr kumimoji="1" lang="en-US" altLang="ja-JP" dirty="0" smtClean="0"/>
          </a:p>
          <a:p>
            <a:r>
              <a:rPr kumimoji="1" lang="ja-JP" altLang="en-US" dirty="0" smtClean="0"/>
              <a:t>今後の展望としてはまず、</a:t>
            </a:r>
            <a:endParaRPr kumimoji="1" lang="en-US" altLang="ja-JP" dirty="0" smtClean="0"/>
          </a:p>
          <a:p>
            <a:r>
              <a:rPr kumimoji="1" lang="ja-JP" altLang="en-US" dirty="0" smtClean="0"/>
              <a:t>コンパイル可能なコードのみで構築したリポジトリの構築を行うことが出来るようにしたいと考えています。</a:t>
            </a:r>
            <a:endParaRPr kumimoji="1" lang="en-US" altLang="ja-JP" dirty="0" smtClean="0"/>
          </a:p>
          <a:p>
            <a:endParaRPr kumimoji="1" lang="en-US" altLang="ja-JP" dirty="0" smtClean="0"/>
          </a:p>
          <a:p>
            <a:r>
              <a:rPr kumimoji="1" lang="ja-JP" altLang="en-US" dirty="0" smtClean="0"/>
              <a:t>今回の再構築ではこれらの履歴のうち履歴</a:t>
            </a:r>
            <a:r>
              <a:rPr kumimoji="1" lang="en-US" altLang="ja-JP" dirty="0" smtClean="0"/>
              <a:t>B</a:t>
            </a:r>
            <a:r>
              <a:rPr kumimoji="1" lang="ja-JP" altLang="en-US" dirty="0" smtClean="0"/>
              <a:t>と</a:t>
            </a:r>
            <a:r>
              <a:rPr kumimoji="1" lang="en-US" altLang="ja-JP" dirty="0" smtClean="0"/>
              <a:t>C</a:t>
            </a:r>
            <a:r>
              <a:rPr kumimoji="1" lang="ja-JP" altLang="en-US" dirty="0" smtClean="0"/>
              <a:t>は</a:t>
            </a:r>
            <a:r>
              <a:rPr kumimoji="1" lang="en-US" altLang="ja-JP" dirty="0" smtClean="0"/>
              <a:t>While</a:t>
            </a:r>
            <a:r>
              <a:rPr kumimoji="1" lang="ja-JP" altLang="en-US" dirty="0" smtClean="0"/>
              <a:t>文が閉じていないためコンパイルができません。</a:t>
            </a:r>
            <a:endParaRPr kumimoji="1" lang="en-US" altLang="ja-JP" dirty="0" smtClean="0"/>
          </a:p>
          <a:p>
            <a:r>
              <a:rPr kumimoji="1" lang="ja-JP" altLang="en-US" dirty="0" smtClean="0"/>
              <a:t>そのためこの履歴を用いてて戻りしてもすぐに実行できません。</a:t>
            </a:r>
            <a:endParaRPr kumimoji="1" lang="en-US" altLang="ja-JP" dirty="0" smtClean="0"/>
          </a:p>
          <a:p>
            <a:r>
              <a:rPr kumimoji="1" lang="ja-JP" altLang="en-US" dirty="0" smtClean="0"/>
              <a:t>そのためこのようなコンパイルできない履歴を含まないリポジトリを含むようなリポジトリを構築できるようにしたいと考えています。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21</a:t>
            </a:fld>
            <a:endParaRPr kumimoji="1" lang="ja-JP" altLang="en-US"/>
          </a:p>
        </p:txBody>
      </p:sp>
    </p:spTree>
    <p:extLst>
      <p:ext uri="{BB962C8B-B14F-4D97-AF65-F5344CB8AC3E}">
        <p14:creationId xmlns:p14="http://schemas.microsoft.com/office/powerpoint/2010/main" val="11658926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部分的な手戻り</a:t>
            </a:r>
            <a:endParaRPr kumimoji="1" lang="en-US" altLang="ja-JP" dirty="0" smtClean="0"/>
          </a:p>
          <a:p>
            <a:r>
              <a:rPr kumimoji="1" lang="ja-JP" altLang="en-US" dirty="0" smtClean="0"/>
              <a:t>自動で分割合成</a:t>
            </a:r>
            <a:endParaRPr kumimoji="1" lang="en-US" altLang="ja-JP" dirty="0" smtClean="0"/>
          </a:p>
          <a:p>
            <a:r>
              <a:rPr kumimoji="1" lang="en-US" altLang="ja-JP" dirty="0" smtClean="0"/>
              <a:t>PDG</a:t>
            </a:r>
            <a:r>
              <a:rPr kumimoji="1" lang="ja-JP" altLang="en-US" dirty="0" smtClean="0"/>
              <a:t>（バグ捜索、コンパイル通るののみ）</a:t>
            </a:r>
            <a:endParaRPr kumimoji="1" lang="en-US" altLang="ja-JP" dirty="0" smtClean="0"/>
          </a:p>
          <a:p>
            <a:endParaRPr kumimoji="1" lang="en-US" altLang="ja-JP" dirty="0" smtClean="0"/>
          </a:p>
          <a:p>
            <a:r>
              <a:rPr kumimoji="1" lang="ja-JP" altLang="en-US" dirty="0" smtClean="0"/>
              <a:t>実際の開発に適用し、手戻り</a:t>
            </a:r>
            <a:endParaRPr kumimoji="1" lang="en-US" altLang="ja-JP" dirty="0" smtClean="0"/>
          </a:p>
          <a:p>
            <a:endParaRPr kumimoji="1" lang="en-US" altLang="ja-JP" dirty="0" smtClean="0"/>
          </a:p>
          <a:p>
            <a:r>
              <a:rPr lang="ja-JP" altLang="en-US" dirty="0" smtClean="0"/>
              <a:t>実際にバグが存在する可能性が高い箇所への手戻りを支援する仕組みを</a:t>
            </a:r>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25</a:t>
            </a:fld>
            <a:endParaRPr kumimoji="1" lang="ja-JP" altLang="en-US"/>
          </a:p>
        </p:txBody>
      </p:sp>
    </p:spTree>
    <p:extLst>
      <p:ext uri="{BB962C8B-B14F-4D97-AF65-F5344CB8AC3E}">
        <p14:creationId xmlns:p14="http://schemas.microsoft.com/office/powerpoint/2010/main" val="891695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そのツールの一つにバージョン管理システムがあります。</a:t>
            </a:r>
            <a:endParaRPr kumimoji="1" lang="en-US" altLang="ja-JP" dirty="0" smtClean="0"/>
          </a:p>
          <a:p>
            <a:r>
              <a:rPr kumimoji="1" lang="ja-JP" altLang="en-US" dirty="0" smtClean="0"/>
              <a:t>バージョン管理システムはファイルの変更履歴を管理するためのツールです。</a:t>
            </a:r>
            <a:endParaRPr kumimoji="1" lang="en-US" altLang="ja-JP" dirty="0" smtClean="0"/>
          </a:p>
          <a:p>
            <a:r>
              <a:rPr kumimoji="1" lang="ja-JP" altLang="en-US" dirty="0" smtClean="0"/>
              <a:t>開発が進み、プロジェクトの状態を保存したいとき</a:t>
            </a:r>
            <a:endParaRPr kumimoji="1" lang="en-US" altLang="ja-JP" dirty="0" smtClean="0"/>
          </a:p>
          <a:p>
            <a:r>
              <a:rPr kumimoji="1" lang="ja-JP" altLang="en-US" dirty="0" smtClean="0"/>
              <a:t>このようにファイルの状態とコメントを履歴として</a:t>
            </a:r>
            <a:r>
              <a:rPr kumimoji="1" lang="en-US" altLang="ja-JP" dirty="0" smtClean="0"/>
              <a:t>VCS</a:t>
            </a:r>
            <a:r>
              <a:rPr kumimoji="1" lang="ja-JP" altLang="en-US" dirty="0" err="1" smtClean="0"/>
              <a:t>へ登</a:t>
            </a:r>
            <a:r>
              <a:rPr kumimoji="1" lang="ja-JP" altLang="en-US" dirty="0" smtClean="0"/>
              <a:t>録することが可能です。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3</a:t>
            </a:fld>
            <a:endParaRPr kumimoji="1" lang="ja-JP" altLang="en-US"/>
          </a:p>
        </p:txBody>
      </p:sp>
    </p:spTree>
    <p:extLst>
      <p:ext uri="{BB962C8B-B14F-4D97-AF65-F5344CB8AC3E}">
        <p14:creationId xmlns:p14="http://schemas.microsoft.com/office/powerpoint/2010/main" val="3839910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また、手戻りを行う際は、コメントを参考にして履歴を選択します。</a:t>
            </a:r>
            <a:endParaRPr kumimoji="1" lang="en-US" altLang="ja-JP" dirty="0" smtClean="0"/>
          </a:p>
          <a:p>
            <a:r>
              <a:rPr kumimoji="1" lang="ja-JP" altLang="en-US" dirty="0" smtClean="0"/>
              <a:t>そして、このように保存した履歴を選択することで</a:t>
            </a:r>
            <a:endParaRPr kumimoji="1" lang="en-US" altLang="ja-JP" dirty="0" smtClean="0"/>
          </a:p>
          <a:p>
            <a:r>
              <a:rPr kumimoji="1" lang="ja-JP" altLang="en-US" dirty="0" smtClean="0"/>
              <a:t>ファイルを選択した履歴に相当する状態へ戻すことが可能です。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4</a:t>
            </a:fld>
            <a:endParaRPr kumimoji="1" lang="ja-JP" altLang="en-US"/>
          </a:p>
        </p:txBody>
      </p:sp>
    </p:spTree>
    <p:extLst>
      <p:ext uri="{BB962C8B-B14F-4D97-AF65-F5344CB8AC3E}">
        <p14:creationId xmlns:p14="http://schemas.microsoft.com/office/powerpoint/2010/main" val="3839910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また、</a:t>
            </a:r>
            <a:r>
              <a:rPr lang="en-US" altLang="ja-JP" dirty="0" smtClean="0"/>
              <a:t>IDE</a:t>
            </a:r>
            <a:r>
              <a:rPr lang="ja-JP" altLang="en-US" dirty="0" smtClean="0"/>
              <a:t>によるソー</a:t>
            </a:r>
            <a:r>
              <a:rPr lang="ja-JP" altLang="en-US" u="none" dirty="0" smtClean="0"/>
              <a:t>スコード</a:t>
            </a:r>
            <a:r>
              <a:rPr lang="ja-JP" altLang="en-US" dirty="0" smtClean="0"/>
              <a:t>の</a:t>
            </a:r>
            <a:r>
              <a:rPr lang="ja-JP" altLang="en-US" b="0" i="0" u="none" dirty="0" smtClean="0">
                <a:effectLst/>
              </a:rPr>
              <a:t>自動保存機能も存在します。</a:t>
            </a:r>
            <a:endParaRPr lang="en-US" altLang="ja-JP" b="0" i="0" u="none" dirty="0" smtClean="0">
              <a:effectLst/>
            </a:endParaRPr>
          </a:p>
          <a:p>
            <a:r>
              <a:rPr lang="ja-JP" altLang="en-US" b="0" i="0" u="none" dirty="0" smtClean="0">
                <a:effectLst/>
              </a:rPr>
              <a:t>その一つとして</a:t>
            </a:r>
            <a:r>
              <a:rPr lang="en-US" altLang="ja-JP" b="0" i="0" u="none" dirty="0" smtClean="0">
                <a:effectLst/>
              </a:rPr>
              <a:t>Eclipse</a:t>
            </a:r>
            <a:r>
              <a:rPr lang="ja-JP" altLang="en-US" b="0" i="0" u="none" dirty="0" smtClean="0">
                <a:effectLst/>
              </a:rPr>
              <a:t>に標準で搭載されているローカルヒストリーがあります。</a:t>
            </a:r>
            <a:endParaRPr lang="en-US" altLang="ja-JP" b="0" i="0" u="none" dirty="0" smtClean="0">
              <a:effectLst/>
            </a:endParaRPr>
          </a:p>
          <a:p>
            <a:r>
              <a:rPr lang="ja-JP" altLang="en-US" dirty="0" smtClean="0"/>
              <a:t>この機能は、ユーザーが任意のタイミングで作業履歴を保存していたバージョン管理システムと違い</a:t>
            </a:r>
            <a:endParaRPr lang="en-US" altLang="ja-JP" dirty="0" smtClean="0"/>
          </a:p>
          <a:p>
            <a:r>
              <a:rPr lang="ja-JP" altLang="en-US" dirty="0" smtClean="0"/>
              <a:t>ファイルの保存に連動して自動的にソースコードの変更履歴を保存します。</a:t>
            </a:r>
            <a:endParaRPr lang="en-US" altLang="ja-JP" dirty="0" smtClean="0"/>
          </a:p>
          <a:p>
            <a:endParaRPr lang="en-US" altLang="ja-JP" dirty="0" smtClean="0"/>
          </a:p>
          <a:p>
            <a:r>
              <a:rPr lang="ja-JP" altLang="en-US" dirty="0" smtClean="0"/>
              <a:t>そして、バージョン管理システムと同様に、履歴の一つを選択することで</a:t>
            </a:r>
            <a:endParaRPr lang="en-US" altLang="ja-JP" dirty="0" smtClean="0"/>
          </a:p>
          <a:p>
            <a:r>
              <a:rPr lang="ja-JP" altLang="en-US" dirty="0" smtClean="0"/>
              <a:t>ソースコードを過去の状態に戻すことが可能です。</a:t>
            </a:r>
            <a:endParaRPr lang="en-US" altLang="ja-JP" dirty="0" smtClean="0"/>
          </a:p>
          <a:p>
            <a:endParaRPr kumimoji="1" lang="en-US" altLang="ja-JP" dirty="0" smtClean="0"/>
          </a:p>
          <a:p>
            <a:r>
              <a:rPr kumimoji="1" lang="ja-JP" altLang="en-US" dirty="0" smtClean="0"/>
              <a:t>これらのツールを手戻りに用いるにあたって、</a:t>
            </a:r>
            <a:endParaRPr kumimoji="1" lang="en-US" altLang="ja-JP" dirty="0" smtClean="0"/>
          </a:p>
          <a:p>
            <a:r>
              <a:rPr kumimoji="1" lang="ja-JP" altLang="en-US" dirty="0" smtClean="0"/>
              <a:t>私たちはいくつかの問題があると考えました。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5</a:t>
            </a:fld>
            <a:endParaRPr kumimoji="1" lang="ja-JP" altLang="en-US"/>
          </a:p>
        </p:txBody>
      </p:sp>
    </p:spTree>
    <p:extLst>
      <p:ext uri="{BB962C8B-B14F-4D97-AF65-F5344CB8AC3E}">
        <p14:creationId xmlns:p14="http://schemas.microsoft.com/office/powerpoint/2010/main" val="24265279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ctr"/>
            <a:r>
              <a:rPr lang="ja-JP" altLang="en-US" dirty="0" smtClean="0">
                <a:solidFill>
                  <a:schemeClr val="tx1"/>
                </a:solidFill>
              </a:rPr>
              <a:t>説明</a:t>
            </a:r>
            <a:endParaRPr lang="en-US" altLang="ja-JP" dirty="0" smtClean="0">
              <a:solidFill>
                <a:schemeClr val="tx1"/>
              </a:solidFill>
            </a:endParaRPr>
          </a:p>
          <a:p>
            <a:pPr algn="ctr"/>
            <a:r>
              <a:rPr lang="ja-JP" altLang="en-US" dirty="0" smtClean="0">
                <a:solidFill>
                  <a:schemeClr val="tx1"/>
                </a:solidFill>
              </a:rPr>
              <a:t>エラー発生→現状は履歴</a:t>
            </a:r>
            <a:r>
              <a:rPr lang="en-US" altLang="ja-JP" dirty="0" smtClean="0">
                <a:solidFill>
                  <a:schemeClr val="tx1"/>
                </a:solidFill>
              </a:rPr>
              <a:t>C</a:t>
            </a:r>
            <a:r>
              <a:rPr lang="ja-JP" altLang="en-US" dirty="0" err="1" smtClean="0">
                <a:solidFill>
                  <a:schemeClr val="tx1"/>
                </a:solidFill>
              </a:rPr>
              <a:t>なので</a:t>
            </a:r>
            <a:r>
              <a:rPr lang="ja-JP" altLang="en-US" dirty="0" smtClean="0">
                <a:solidFill>
                  <a:schemeClr val="tx1"/>
                </a:solidFill>
              </a:rPr>
              <a:t>履歴を順に辿って手戻りした→履歴</a:t>
            </a:r>
            <a:r>
              <a:rPr lang="en-US" altLang="ja-JP" dirty="0" smtClean="0">
                <a:solidFill>
                  <a:schemeClr val="tx1"/>
                </a:solidFill>
              </a:rPr>
              <a:t>B</a:t>
            </a:r>
            <a:r>
              <a:rPr lang="ja-JP" altLang="en-US" dirty="0" smtClean="0">
                <a:solidFill>
                  <a:schemeClr val="tx1"/>
                </a:solidFill>
              </a:rPr>
              <a:t>の状態へ手戻りしたら</a:t>
            </a:r>
            <a:r>
              <a:rPr lang="en-US" altLang="ja-JP" dirty="0" smtClean="0">
                <a:solidFill>
                  <a:schemeClr val="tx1"/>
                </a:solidFill>
              </a:rPr>
              <a:t>3</a:t>
            </a:r>
            <a:r>
              <a:rPr lang="ja-JP" altLang="en-US" dirty="0" smtClean="0">
                <a:solidFill>
                  <a:schemeClr val="tx1"/>
                </a:solidFill>
              </a:rPr>
              <a:t>行削除でエラー解消→仮に一番下の行がエラーの原因だった場合理想的な手戻りを提示→上の</a:t>
            </a:r>
            <a:r>
              <a:rPr lang="en-US" altLang="ja-JP" dirty="0" smtClean="0">
                <a:solidFill>
                  <a:schemeClr val="tx1"/>
                </a:solidFill>
              </a:rPr>
              <a:t>2</a:t>
            </a:r>
            <a:r>
              <a:rPr lang="ja-JP" altLang="en-US" dirty="0" smtClean="0">
                <a:solidFill>
                  <a:schemeClr val="tx1"/>
                </a:solidFill>
              </a:rPr>
              <a:t>行を削除するのは無駄な手戻り</a:t>
            </a:r>
            <a:endParaRPr kumimoji="1" lang="ja-JP" altLang="en-US" dirty="0" smtClean="0">
              <a:solidFill>
                <a:schemeClr val="tx1"/>
              </a:solidFill>
            </a:endParaRPr>
          </a:p>
          <a:p>
            <a:endParaRPr kumimoji="1" lang="en-US" altLang="ja-JP" dirty="0" smtClean="0"/>
          </a:p>
          <a:p>
            <a:endParaRPr kumimoji="1" lang="en-US" altLang="ja-JP" dirty="0" smtClean="0"/>
          </a:p>
          <a:p>
            <a:endParaRPr kumimoji="1" lang="en-US" altLang="ja-JP" dirty="0" smtClean="0"/>
          </a:p>
          <a:p>
            <a:r>
              <a:rPr kumimoji="1" lang="ja-JP" altLang="en-US" dirty="0" smtClean="0"/>
              <a:t>バージョン管理システムに履歴を保存する場合、</a:t>
            </a:r>
            <a:endParaRPr kumimoji="1" lang="en-US" altLang="ja-JP" dirty="0" smtClean="0"/>
          </a:p>
          <a:p>
            <a:r>
              <a:rPr kumimoji="1" lang="ja-JP" altLang="en-US" dirty="0" smtClean="0"/>
              <a:t>タイミングは開発者の任意である上、</a:t>
            </a:r>
            <a:endParaRPr kumimoji="1" lang="en-US" altLang="ja-JP" dirty="0" smtClean="0"/>
          </a:p>
          <a:p>
            <a:r>
              <a:rPr kumimoji="1" lang="ja-JP" altLang="en-US" dirty="0" smtClean="0"/>
              <a:t>一般的にある程度の区切りがついた時に保存するという使い方がされるため</a:t>
            </a:r>
            <a:endParaRPr kumimoji="1" lang="en-US" altLang="ja-JP" dirty="0" smtClean="0"/>
          </a:p>
          <a:p>
            <a:r>
              <a:rPr kumimoji="1" lang="ja-JP" altLang="en-US" dirty="0" smtClean="0"/>
              <a:t>各履歴は正常に動作する可能性が高い。</a:t>
            </a:r>
            <a:endParaRPr kumimoji="1" lang="en-US" altLang="ja-JP" dirty="0" smtClean="0"/>
          </a:p>
          <a:p>
            <a:r>
              <a:rPr kumimoji="1" lang="ja-JP" altLang="en-US" dirty="0" smtClean="0"/>
              <a:t>だが、履歴の保存が手動であることや利用方法から</a:t>
            </a:r>
            <a:endParaRPr kumimoji="1" lang="en-US" altLang="ja-JP" dirty="0" smtClean="0"/>
          </a:p>
          <a:p>
            <a:r>
              <a:rPr kumimoji="1" lang="ja-JP" altLang="en-US" dirty="0" smtClean="0"/>
              <a:t>手戻り先が少なく作業履歴の粒度が荒くなってしまいます。</a:t>
            </a:r>
            <a:endParaRPr kumimoji="1" lang="en-US" altLang="ja-JP" dirty="0" smtClean="0"/>
          </a:p>
          <a:p>
            <a:endParaRPr kumimoji="1" lang="en-US" altLang="ja-JP" dirty="0" smtClean="0"/>
          </a:p>
          <a:p>
            <a:r>
              <a:rPr kumimoji="1" lang="ja-JP" altLang="en-US" dirty="0" smtClean="0"/>
              <a:t>例えば、このソースコードの赤い場所がバグの発生原因です。</a:t>
            </a:r>
            <a:endParaRPr kumimoji="1" lang="en-US" altLang="ja-JP" dirty="0" smtClean="0"/>
          </a:p>
          <a:p>
            <a:r>
              <a:rPr kumimoji="1" lang="ja-JP" altLang="en-US" dirty="0" smtClean="0"/>
              <a:t>バグが発生したがバグの発生箇所がわからないため、バージョン管理システムを用いて手戻りを行う場合</a:t>
            </a:r>
            <a:endParaRPr kumimoji="1" lang="en-US" altLang="ja-JP" dirty="0" smtClean="0"/>
          </a:p>
          <a:p>
            <a:r>
              <a:rPr kumimoji="1" lang="ja-JP" altLang="en-US" dirty="0" smtClean="0"/>
              <a:t>履歴</a:t>
            </a:r>
            <a:r>
              <a:rPr kumimoji="1" lang="en-US" altLang="ja-JP" dirty="0" smtClean="0"/>
              <a:t>B</a:t>
            </a:r>
            <a:r>
              <a:rPr kumimoji="1" lang="ja-JP" altLang="en-US" dirty="0" smtClean="0"/>
              <a:t>を選択し、その結果これらのコードが巻き戻ることになります。</a:t>
            </a:r>
            <a:endParaRPr kumimoji="1" lang="en-US" altLang="ja-JP" dirty="0" smtClean="0"/>
          </a:p>
          <a:p>
            <a:endParaRPr kumimoji="1" lang="en-US" altLang="ja-JP" dirty="0" smtClean="0"/>
          </a:p>
          <a:p>
            <a:r>
              <a:rPr kumimoji="1" lang="ja-JP" altLang="en-US" dirty="0" smtClean="0"/>
              <a:t>この時、この</a:t>
            </a:r>
            <a:r>
              <a:rPr kumimoji="1" lang="en-US" altLang="ja-JP" dirty="0" smtClean="0"/>
              <a:t>2</a:t>
            </a:r>
            <a:r>
              <a:rPr kumimoji="1" lang="ja-JP" altLang="en-US" dirty="0" smtClean="0"/>
              <a:t>行のようにバグに関係ないにも関わらず手戻りが行われてしまうコードが発生します。</a:t>
            </a:r>
            <a:endParaRPr kumimoji="1" lang="en-US" altLang="ja-JP" dirty="0" smtClean="0"/>
          </a:p>
          <a:p>
            <a:r>
              <a:rPr kumimoji="1" lang="ja-JP" altLang="en-US" dirty="0" smtClean="0"/>
              <a:t>このようにバージョン管理システムでは過剰な手戻りが発生する可能性があります。</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6</a:t>
            </a:fld>
            <a:endParaRPr kumimoji="1" lang="ja-JP" altLang="en-US"/>
          </a:p>
        </p:txBody>
      </p:sp>
    </p:spTree>
    <p:extLst>
      <p:ext uri="{BB962C8B-B14F-4D97-AF65-F5344CB8AC3E}">
        <p14:creationId xmlns:p14="http://schemas.microsoft.com/office/powerpoint/2010/main" val="3839910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一方で、</a:t>
            </a:r>
            <a:r>
              <a:rPr lang="en-US" altLang="ja-JP" dirty="0" smtClean="0"/>
              <a:t>IDE</a:t>
            </a:r>
            <a:r>
              <a:rPr lang="ja-JP" altLang="en-US" dirty="0" smtClean="0"/>
              <a:t>によるソースコードの自動保存機能は、</a:t>
            </a:r>
            <a:endParaRPr lang="en-US" altLang="ja-JP" dirty="0" smtClean="0"/>
          </a:p>
          <a:p>
            <a:r>
              <a:rPr lang="ja-JP" altLang="en-US" dirty="0" smtClean="0"/>
              <a:t>バージョン管理システムに比べて作業履歴の保存頻度が高いため</a:t>
            </a:r>
            <a:endParaRPr lang="en-US" altLang="ja-JP" dirty="0" smtClean="0"/>
          </a:p>
          <a:p>
            <a:r>
              <a:rPr lang="ja-JP" altLang="en-US" dirty="0" smtClean="0"/>
              <a:t>履歴が細粒度であり</a:t>
            </a:r>
            <a:endParaRPr lang="en-US" altLang="ja-JP" dirty="0" smtClean="0"/>
          </a:p>
          <a:p>
            <a:r>
              <a:rPr lang="ja-JP" altLang="en-US" dirty="0" smtClean="0"/>
              <a:t>手戻り地点がバグに近い箇所にある可能性が高くなります。</a:t>
            </a:r>
            <a:endParaRPr lang="en-US" altLang="ja-JP" dirty="0" smtClean="0"/>
          </a:p>
          <a:p>
            <a:r>
              <a:rPr lang="ja-JP" altLang="en-US" dirty="0" smtClean="0"/>
              <a:t>しかし、細粒度であるためにコードの構成要素が分断された作業履歴が保存されるという課題があります。</a:t>
            </a:r>
            <a:endParaRPr lang="en-US" altLang="ja-JP" dirty="0" smtClean="0"/>
          </a:p>
          <a:p>
            <a:r>
              <a:rPr lang="ja-JP" altLang="en-US" dirty="0" smtClean="0"/>
              <a:t>仮に、ローカルヒストリーがバグの付近に手戻り地点を記録していたとして、</a:t>
            </a:r>
            <a:endParaRPr lang="en-US" altLang="ja-JP" dirty="0" smtClean="0"/>
          </a:p>
          <a:p>
            <a:r>
              <a:rPr lang="ja-JP" altLang="en-US" dirty="0" smtClean="0"/>
              <a:t>変数が分断されたような状態に手戻りを行ってしまうと</a:t>
            </a:r>
            <a:endParaRPr lang="en-US" altLang="ja-JP" dirty="0" smtClean="0"/>
          </a:p>
          <a:p>
            <a:r>
              <a:rPr lang="ja-JP" altLang="en-US" dirty="0" smtClean="0"/>
              <a:t>そのまま動作確認をしようとしても当然エラーとなってしまうため自分でさらに編集する必要が生じます。</a:t>
            </a:r>
            <a:endParaRPr lang="en-US" altLang="ja-JP" dirty="0" smtClean="0"/>
          </a:p>
          <a:p>
            <a:r>
              <a:rPr lang="ja-JP" altLang="en-US" dirty="0" smtClean="0"/>
              <a:t>このようにコードの構成要素が分断された作業履歴が保存されてしまうため</a:t>
            </a:r>
            <a:endParaRPr lang="en-US" altLang="ja-JP" dirty="0" smtClean="0"/>
          </a:p>
          <a:p>
            <a:r>
              <a:rPr lang="ja-JP" altLang="en-US" dirty="0" smtClean="0"/>
              <a:t>円滑な動作確認を妨げることになります。</a:t>
            </a:r>
            <a:endParaRPr lang="en-US" altLang="ja-JP" dirty="0" smtClean="0"/>
          </a:p>
          <a:p>
            <a:endParaRPr kumimoji="1" lang="en-US" altLang="ja-JP" dirty="0" smtClean="0"/>
          </a:p>
          <a:p>
            <a:r>
              <a:rPr kumimoji="1" lang="ja-JP" altLang="en-US" dirty="0" smtClean="0"/>
              <a:t>コンパイルが通らない状態</a:t>
            </a:r>
            <a:endParaRPr kumimoji="1" lang="en-US" altLang="ja-JP" dirty="0" smtClean="0"/>
          </a:p>
          <a:p>
            <a:r>
              <a:rPr kumimoji="1" lang="ja-JP" altLang="en-US" dirty="0" smtClean="0"/>
              <a:t>戻った場所が正しいのか評価が難しい</a:t>
            </a:r>
            <a:endParaRPr kumimoji="1" lang="en-US" altLang="ja-JP" dirty="0" smtClean="0"/>
          </a:p>
          <a:p>
            <a:r>
              <a:rPr kumimoji="1" lang="ja-JP" altLang="en-US" dirty="0" smtClean="0"/>
              <a:t>要素の分断が行われる</a:t>
            </a:r>
          </a:p>
          <a:p>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7</a:t>
            </a:fld>
            <a:endParaRPr kumimoji="1" lang="ja-JP" altLang="en-US"/>
          </a:p>
        </p:txBody>
      </p:sp>
    </p:spTree>
    <p:extLst>
      <p:ext uri="{BB962C8B-B14F-4D97-AF65-F5344CB8AC3E}">
        <p14:creationId xmlns:p14="http://schemas.microsoft.com/office/powerpoint/2010/main" val="24265279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これらの課題を踏まえて、私達の研究は手戻りを行う際に有用な作業履歴の構築を目的とします。</a:t>
            </a:r>
            <a:endParaRPr kumimoji="1" lang="en-US" altLang="ja-JP" dirty="0" smtClean="0"/>
          </a:p>
          <a:p>
            <a:r>
              <a:rPr kumimoji="1" lang="ja-JP" altLang="en-US" dirty="0" smtClean="0"/>
              <a:t>この、手戻りを行う際に有用な作業履歴がどういうものかというと、</a:t>
            </a:r>
            <a:endParaRPr kumimoji="1" lang="en-US" altLang="ja-JP" dirty="0" smtClean="0"/>
          </a:p>
          <a:p>
            <a:r>
              <a:rPr kumimoji="1" lang="ja-JP" altLang="en-US" dirty="0" smtClean="0"/>
              <a:t>この目的の欄に</a:t>
            </a:r>
            <a:r>
              <a:rPr kumimoji="1" lang="en-US" altLang="ja-JP" dirty="0" smtClean="0"/>
              <a:t>2</a:t>
            </a:r>
            <a:r>
              <a:rPr kumimoji="1" lang="ja-JP" altLang="en-US" dirty="0" smtClean="0"/>
              <a:t>つ書いてあることが具体的な内容です。</a:t>
            </a:r>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8</a:t>
            </a:fld>
            <a:endParaRPr kumimoji="1" lang="ja-JP" altLang="en-US"/>
          </a:p>
        </p:txBody>
      </p:sp>
    </p:spTree>
    <p:extLst>
      <p:ext uri="{BB962C8B-B14F-4D97-AF65-F5344CB8AC3E}">
        <p14:creationId xmlns:p14="http://schemas.microsoft.com/office/powerpoint/2010/main" val="1323350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まず、目的の一つ目、コーディング作業中の任意の状態へ戻ることができる、</a:t>
            </a:r>
            <a:endParaRPr kumimoji="1" lang="en-US" altLang="ja-JP" dirty="0" smtClean="0"/>
          </a:p>
          <a:p>
            <a:r>
              <a:rPr kumimoji="1" lang="ja-JP" altLang="en-US" dirty="0" smtClean="0"/>
              <a:t>というのがどういうことかというと。</a:t>
            </a:r>
            <a:endParaRPr kumimoji="1" lang="en-US" altLang="ja-JP" dirty="0" smtClean="0"/>
          </a:p>
          <a:p>
            <a:r>
              <a:rPr kumimoji="1" lang="ja-JP" altLang="en-US" dirty="0" smtClean="0"/>
              <a:t>このコードで言えば、</a:t>
            </a:r>
            <a:r>
              <a:rPr kumimoji="1" lang="en-US" altLang="ja-JP" dirty="0" smtClean="0"/>
              <a:t>3</a:t>
            </a:r>
            <a:r>
              <a:rPr kumimoji="1" lang="ja-JP" altLang="en-US" dirty="0" smtClean="0"/>
              <a:t>行目記述前に戻る</a:t>
            </a:r>
            <a:endParaRPr kumimoji="1" lang="en-US" altLang="ja-JP" dirty="0" smtClean="0"/>
          </a:p>
          <a:p>
            <a:r>
              <a:rPr kumimoji="1" lang="en-US" altLang="ja-JP" dirty="0" smtClean="0"/>
              <a:t>2</a:t>
            </a:r>
            <a:r>
              <a:rPr kumimoji="1" lang="ja-JP" altLang="en-US" dirty="0" smtClean="0"/>
              <a:t>行目記述前に戻る、</a:t>
            </a:r>
            <a:r>
              <a:rPr kumimoji="1" lang="en-US" altLang="ja-JP" dirty="0" smtClean="0"/>
              <a:t>1</a:t>
            </a:r>
            <a:r>
              <a:rPr kumimoji="1" lang="ja-JP" altLang="en-US" dirty="0" smtClean="0"/>
              <a:t>行目記述前に戻るというように</a:t>
            </a:r>
            <a:endParaRPr kumimoji="1" lang="en-US" altLang="ja-JP" dirty="0" smtClean="0"/>
          </a:p>
          <a:p>
            <a:r>
              <a:rPr kumimoji="1" lang="ja-JP" altLang="en-US" dirty="0" smtClean="0"/>
              <a:t>このようにコーディング途中の履歴が細かく記録されていることを言います。</a:t>
            </a:r>
            <a:endParaRPr kumimoji="1" lang="ja-JP" altLang="en-US" dirty="0"/>
          </a:p>
        </p:txBody>
      </p:sp>
      <p:sp>
        <p:nvSpPr>
          <p:cNvPr id="4" name="スライド番号プレースホルダー 3"/>
          <p:cNvSpPr>
            <a:spLocks noGrp="1"/>
          </p:cNvSpPr>
          <p:nvPr>
            <p:ph type="sldNum" sz="quarter" idx="10"/>
          </p:nvPr>
        </p:nvSpPr>
        <p:spPr/>
        <p:txBody>
          <a:bodyPr/>
          <a:lstStyle/>
          <a:p>
            <a:fld id="{946CE012-89E1-4D70-8005-B2337F0B909D}" type="slidenum">
              <a:rPr kumimoji="1" lang="ja-JP" altLang="en-US" smtClean="0"/>
              <a:t>9</a:t>
            </a:fld>
            <a:endParaRPr kumimoji="1" lang="ja-JP" altLang="en-US"/>
          </a:p>
        </p:txBody>
      </p:sp>
    </p:spTree>
    <p:extLst>
      <p:ext uri="{BB962C8B-B14F-4D97-AF65-F5344CB8AC3E}">
        <p14:creationId xmlns:p14="http://schemas.microsoft.com/office/powerpoint/2010/main" val="28704183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BFABD439-C17F-4B72-B99E-8E9F76971D1F}" type="datetime1">
              <a:rPr kumimoji="1" lang="ja-JP" altLang="en-US" smtClean="0"/>
              <a:t>2013/5/23</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8949CFDC-D8D1-4362-BC0D-5BEC3DC34A1C}" type="datetime1">
              <a:rPr kumimoji="1" lang="ja-JP" altLang="en-US" smtClean="0"/>
              <a:t>2013/5/23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8949CFDC-D8D1-4362-BC0D-5BEC3DC34A1C}" type="datetime1">
              <a:rPr kumimoji="1" lang="ja-JP" altLang="en-US" smtClean="0"/>
              <a:t>2013/5/23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135AFAED-EA07-4E44-A9E6-A8A34B20DCFF}" type="datetime1">
              <a:rPr kumimoji="1" lang="ja-JP" altLang="en-US" smtClean="0"/>
              <a:t>2013/5/23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D7F42F10-0335-4B9E-8F33-E183DF2CFAF5}" type="datetime1">
              <a:rPr kumimoji="1" lang="ja-JP" altLang="en-US" smtClean="0"/>
              <a:t>2013/5/23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6A3B77FF-A277-4A6C-8834-5AC43D89FA22}" type="datetime1">
              <a:rPr kumimoji="1" lang="ja-JP" altLang="en-US" smtClean="0"/>
              <a:t>2013/5/23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59082A2D-2A95-4D2D-8236-09889293A6DB}" type="datetime1">
              <a:rPr kumimoji="1" lang="ja-JP" altLang="en-US" smtClean="0"/>
              <a:t>2013/5/23</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0CD67D26-E3EB-4659-B830-AF65BB693DFC}" type="datetime1">
              <a:rPr kumimoji="1" lang="ja-JP" altLang="en-US" smtClean="0"/>
              <a:t>2013/5/23</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20504070-17D4-4B69-9927-911EBAED11AA}" type="datetime1">
              <a:rPr kumimoji="1" lang="ja-JP" altLang="en-US" smtClean="0"/>
              <a:t>2013/5/23</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8949CFDC-D8D1-4362-BC0D-5BEC3DC34A1C}" type="datetime1">
              <a:rPr kumimoji="1" lang="ja-JP" altLang="en-US" smtClean="0"/>
              <a:t>2013/5/23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2F7DFE02-B394-4AF4-90E1-A12330CD5548}" type="datetime1">
              <a:rPr kumimoji="1" lang="ja-JP" altLang="en-US" smtClean="0"/>
              <a:t>2013/5/23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80351751-8530-41C5-B5C9-1F1F71554AD4}"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8949CFDC-D8D1-4362-BC0D-5BEC3DC34A1C}" type="datetime1">
              <a:rPr kumimoji="1" lang="ja-JP" altLang="en-US" smtClean="0"/>
              <a:t>2013/5/23</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0351751-8530-41C5-B5C9-1F1F71554AD4}"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コーディングに</a:t>
            </a:r>
            <a:r>
              <a:rPr lang="ja-JP" altLang="en-US" dirty="0" smtClean="0"/>
              <a:t>おける</a:t>
            </a:r>
            <a:r>
              <a:rPr lang="en-US" altLang="ja-JP" dirty="0" smtClean="0"/>
              <a:t/>
            </a:r>
            <a:br>
              <a:rPr lang="en-US" altLang="ja-JP" dirty="0" smtClean="0"/>
            </a:br>
            <a:r>
              <a:rPr lang="ja-JP" altLang="en-US" dirty="0" smtClean="0"/>
              <a:t>細粒度</a:t>
            </a:r>
            <a:r>
              <a:rPr lang="ja-JP" altLang="en-US" dirty="0"/>
              <a:t>作業履歴を</a:t>
            </a:r>
            <a:r>
              <a:rPr lang="ja-JP" altLang="en-US" dirty="0" smtClean="0"/>
              <a:t>用いた</a:t>
            </a:r>
            <a:r>
              <a:rPr lang="en-US" altLang="ja-JP" dirty="0" smtClean="0"/>
              <a:t/>
            </a:r>
            <a:br>
              <a:rPr lang="en-US" altLang="ja-JP" dirty="0" smtClean="0"/>
            </a:br>
            <a:r>
              <a:rPr lang="ja-JP" altLang="en-US" dirty="0" smtClean="0"/>
              <a:t>手戻り</a:t>
            </a:r>
            <a:r>
              <a:rPr lang="ja-JP" altLang="en-US" dirty="0"/>
              <a:t>支援ツールの検討</a:t>
            </a:r>
            <a:endParaRPr kumimoji="1" lang="ja-JP" altLang="en-US" dirty="0"/>
          </a:p>
        </p:txBody>
      </p:sp>
      <p:sp>
        <p:nvSpPr>
          <p:cNvPr id="3" name="サブタイトル 2"/>
          <p:cNvSpPr>
            <a:spLocks noGrp="1"/>
          </p:cNvSpPr>
          <p:nvPr>
            <p:ph type="subTitle" idx="1"/>
          </p:nvPr>
        </p:nvSpPr>
        <p:spPr>
          <a:xfrm>
            <a:off x="1371600" y="3573462"/>
            <a:ext cx="6400800" cy="2375817"/>
          </a:xfrm>
        </p:spPr>
        <p:txBody>
          <a:bodyPr/>
          <a:lstStyle/>
          <a:p>
            <a:r>
              <a:rPr lang="ja-JP" altLang="en-US" dirty="0" smtClean="0"/>
              <a:t>○</a:t>
            </a:r>
            <a:r>
              <a:rPr lang="zh-TW" altLang="en-US" dirty="0" smtClean="0"/>
              <a:t>梅川晃一</a:t>
            </a:r>
            <a:r>
              <a:rPr lang="en-US" altLang="ja-JP" sz="2400" dirty="0" smtClean="0"/>
              <a:t>†</a:t>
            </a:r>
            <a:r>
              <a:rPr lang="ja-JP" altLang="en-US" sz="2400" dirty="0" err="1" smtClean="0"/>
              <a:t>，</a:t>
            </a:r>
            <a:r>
              <a:rPr lang="en-US" altLang="zh-TW" i="1" dirty="0" smtClean="0"/>
              <a:t> </a:t>
            </a:r>
            <a:r>
              <a:rPr lang="zh-TW" altLang="en-US" dirty="0"/>
              <a:t>井垣</a:t>
            </a:r>
            <a:r>
              <a:rPr lang="zh-TW" altLang="en-US" dirty="0" smtClean="0"/>
              <a:t>宏</a:t>
            </a:r>
            <a:r>
              <a:rPr lang="en-US" altLang="ja-JP" sz="2400" dirty="0" smtClean="0">
                <a:solidFill>
                  <a:srgbClr val="000000"/>
                </a:solidFill>
              </a:rPr>
              <a:t>†</a:t>
            </a:r>
            <a:r>
              <a:rPr lang="ja-JP" altLang="en-US" sz="2400" dirty="0" err="1" smtClean="0">
                <a:solidFill>
                  <a:srgbClr val="000000"/>
                </a:solidFill>
              </a:rPr>
              <a:t>，</a:t>
            </a:r>
            <a:r>
              <a:rPr lang="en-US" altLang="zh-TW" i="1" dirty="0" smtClean="0"/>
              <a:t> </a:t>
            </a:r>
          </a:p>
          <a:p>
            <a:r>
              <a:rPr lang="zh-TW" altLang="en-US" dirty="0" smtClean="0"/>
              <a:t>吉田則裕</a:t>
            </a:r>
            <a:r>
              <a:rPr lang="en-US" altLang="ja-JP" dirty="0" smtClean="0"/>
              <a:t>‡</a:t>
            </a:r>
            <a:r>
              <a:rPr lang="ja-JP" altLang="en-US" sz="2400" dirty="0" err="1" smtClean="0">
                <a:solidFill>
                  <a:srgbClr val="000000"/>
                </a:solidFill>
              </a:rPr>
              <a:t>，</a:t>
            </a:r>
            <a:r>
              <a:rPr lang="en-US" altLang="zh-TW" i="1" dirty="0" smtClean="0"/>
              <a:t> </a:t>
            </a:r>
            <a:r>
              <a:rPr lang="zh-TW" altLang="en-US" dirty="0" smtClean="0"/>
              <a:t>井上克郎</a:t>
            </a:r>
            <a:r>
              <a:rPr lang="en-US" altLang="ja-JP" sz="2400" dirty="0">
                <a:solidFill>
                  <a:srgbClr val="000000"/>
                </a:solidFill>
              </a:rPr>
              <a:t>†</a:t>
            </a:r>
            <a:endParaRPr lang="en-US" altLang="zh-TW" dirty="0" smtClean="0"/>
          </a:p>
          <a:p>
            <a:r>
              <a:rPr lang="en-US" altLang="ja-JP" sz="2400" dirty="0">
                <a:solidFill>
                  <a:srgbClr val="000000"/>
                </a:solidFill>
              </a:rPr>
              <a:t>†</a:t>
            </a:r>
            <a:r>
              <a:rPr lang="ja-JP" altLang="en-US" dirty="0" smtClean="0"/>
              <a:t>大阪</a:t>
            </a:r>
            <a:r>
              <a:rPr lang="ja-JP" altLang="en-US" dirty="0"/>
              <a:t>大学</a:t>
            </a:r>
            <a:r>
              <a:rPr lang="ja-JP" altLang="en-US" dirty="0" smtClean="0"/>
              <a:t>大学院情報科学研究科</a:t>
            </a:r>
            <a:endParaRPr lang="en-US" altLang="ja-JP" dirty="0" smtClean="0"/>
          </a:p>
          <a:p>
            <a:r>
              <a:rPr lang="en-US" altLang="ja-JP" dirty="0" smtClean="0"/>
              <a:t>‡</a:t>
            </a:r>
            <a:r>
              <a:rPr lang="zh-CN" altLang="en-US" dirty="0" smtClean="0"/>
              <a:t>奈良</a:t>
            </a:r>
            <a:r>
              <a:rPr lang="zh-CN" altLang="en-US" dirty="0"/>
              <a:t>先端科学技術大学院</a:t>
            </a:r>
            <a:r>
              <a:rPr lang="zh-CN" altLang="en-US" dirty="0" smtClean="0"/>
              <a:t>大学</a:t>
            </a:r>
            <a:endParaRPr lang="en-US" altLang="zh-CN" dirty="0" smtClean="0"/>
          </a:p>
          <a:p>
            <a:r>
              <a:rPr lang="ja-JP" altLang="en-US" dirty="0" smtClean="0"/>
              <a:t>情報</a:t>
            </a:r>
            <a:r>
              <a:rPr lang="ja-JP" altLang="en-US" dirty="0"/>
              <a:t>科学研究科</a:t>
            </a:r>
            <a:endParaRPr lang="en-US" altLang="ja-JP" dirty="0" smtClean="0"/>
          </a:p>
          <a:p>
            <a:endParaRPr lang="en-US" altLang="ja-JP" dirty="0"/>
          </a:p>
          <a:p>
            <a:endParaRPr lang="ja-JP" altLang="en-US" dirty="0"/>
          </a:p>
        </p:txBody>
      </p:sp>
      <p:sp>
        <p:nvSpPr>
          <p:cNvPr id="4" name="日付プレースホルダー 3"/>
          <p:cNvSpPr>
            <a:spLocks noGrp="1"/>
          </p:cNvSpPr>
          <p:nvPr>
            <p:ph type="dt" sz="half" idx="2"/>
          </p:nvPr>
        </p:nvSpPr>
        <p:spPr/>
        <p:txBody>
          <a:bodyPr/>
          <a:lstStyle/>
          <a:p>
            <a:fld id="{55EA3699-07A8-4EE3-8FD6-B839FCA23ADB}" type="datetime1">
              <a:rPr kumimoji="1" lang="ja-JP" altLang="en-US" smtClean="0"/>
              <a:t>2013/5/23</a:t>
            </a:fld>
            <a:endParaRPr kumimoji="1" lang="ja-JP" altLang="en-US"/>
          </a:p>
        </p:txBody>
      </p:sp>
      <p:sp>
        <p:nvSpPr>
          <p:cNvPr id="5" name="スライド番号プレースホルダー 4"/>
          <p:cNvSpPr>
            <a:spLocks noGrp="1"/>
          </p:cNvSpPr>
          <p:nvPr>
            <p:ph type="sldNum" sz="quarter" idx="4"/>
          </p:nvPr>
        </p:nvSpPr>
        <p:spPr/>
        <p:txBody>
          <a:bodyPr/>
          <a:lstStyle/>
          <a:p>
            <a:fld id="{80351751-8530-41C5-B5C9-1F1F71554AD4}" type="slidenum">
              <a:rPr kumimoji="1" lang="ja-JP" altLang="en-US" smtClean="0"/>
              <a:t>1</a:t>
            </a:fld>
            <a:endParaRPr kumimoji="1" lang="ja-JP" altLang="en-US"/>
          </a:p>
        </p:txBody>
      </p:sp>
    </p:spTree>
    <p:extLst>
      <p:ext uri="{BB962C8B-B14F-4D97-AF65-F5344CB8AC3E}">
        <p14:creationId xmlns:p14="http://schemas.microsoft.com/office/powerpoint/2010/main" val="3422305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目的</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2542839474"/>
              </p:ext>
            </p:extLst>
          </p:nvPr>
        </p:nvGraphicFramePr>
        <p:xfrm>
          <a:off x="143508" y="1484784"/>
          <a:ext cx="8928992" cy="2834640"/>
        </p:xfrm>
        <a:graphic>
          <a:graphicData uri="http://schemas.openxmlformats.org/drawingml/2006/table">
            <a:tbl>
              <a:tblPr firstRow="1" bandRow="1">
                <a:tableStyleId>{5C22544A-7EE6-4342-B048-85BDC9FD1C3A}</a:tableStyleId>
              </a:tblPr>
              <a:tblGrid>
                <a:gridCol w="1728192"/>
                <a:gridCol w="3384376"/>
                <a:gridCol w="3816424"/>
              </a:tblGrid>
              <a:tr h="370840">
                <a:tc>
                  <a:txBody>
                    <a:bodyPr/>
                    <a:lstStyle/>
                    <a:p>
                      <a:endParaRPr kumimoji="1" lang="ja-JP" altLang="en-US" sz="2400" dirty="0"/>
                    </a:p>
                  </a:txBody>
                  <a:tcPr/>
                </a:tc>
                <a:tc>
                  <a:txBody>
                    <a:bodyPr/>
                    <a:lstStyle/>
                    <a:p>
                      <a:pPr algn="ctr"/>
                      <a:r>
                        <a:rPr kumimoji="1" lang="ja-JP" altLang="en-US" sz="2400" dirty="0" smtClean="0">
                          <a:solidFill>
                            <a:schemeClr val="tx1"/>
                          </a:solidFill>
                        </a:rPr>
                        <a:t>課題</a:t>
                      </a:r>
                      <a:endParaRPr kumimoji="1" lang="ja-JP" altLang="en-US" sz="2400" dirty="0">
                        <a:solidFill>
                          <a:schemeClr val="tx1"/>
                        </a:solidFill>
                      </a:endParaRPr>
                    </a:p>
                  </a:txBody>
                  <a:tcPr/>
                </a:tc>
                <a:tc>
                  <a:txBody>
                    <a:bodyPr/>
                    <a:lstStyle/>
                    <a:p>
                      <a:pPr algn="ctr"/>
                      <a:r>
                        <a:rPr kumimoji="1" lang="ja-JP" altLang="en-US" sz="2400" dirty="0" smtClean="0">
                          <a:solidFill>
                            <a:schemeClr val="tx1"/>
                          </a:solidFill>
                        </a:rPr>
                        <a:t>目的</a:t>
                      </a:r>
                      <a:endParaRPr kumimoji="1" lang="ja-JP" altLang="en-US" sz="2400" dirty="0">
                        <a:solidFill>
                          <a:schemeClr val="tx1"/>
                        </a:solidFill>
                      </a:endParaRPr>
                    </a:p>
                  </a:txBody>
                  <a:tcPr/>
                </a:tc>
              </a:tr>
              <a:tr h="370840">
                <a:tc>
                  <a:txBody>
                    <a:bodyPr/>
                    <a:lstStyle/>
                    <a:p>
                      <a:pPr algn="ctr"/>
                      <a:r>
                        <a:rPr kumimoji="1" lang="en-US" altLang="ja-JP" sz="2400" dirty="0" smtClean="0"/>
                        <a:t>VCS</a:t>
                      </a:r>
                      <a:endParaRPr kumimoji="1" lang="ja-JP" alt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solidFill>
                            <a:schemeClr val="tx1"/>
                          </a:solidFill>
                        </a:rPr>
                        <a:t>手戻り先が少なく、粒度が粗い</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コーディング中の任意の時点へ戻ることが出来る粒度の履歴を提供する</a:t>
                      </a:r>
                      <a:endParaRPr lang="en-US" altLang="ja-JP" sz="2400" dirty="0" smtClean="0"/>
                    </a:p>
                  </a:txBody>
                  <a:tcPr/>
                </a:tc>
              </a:tr>
              <a:tr h="370840">
                <a:tc>
                  <a:txBody>
                    <a:bodyPr/>
                    <a:lstStyle/>
                    <a:p>
                      <a:pPr algn="ctr"/>
                      <a:r>
                        <a:rPr kumimoji="1" lang="en-US" altLang="ja-JP" sz="2400" dirty="0" smtClean="0"/>
                        <a:t>IDE</a:t>
                      </a:r>
                      <a:r>
                        <a:rPr kumimoji="1" lang="ja-JP" altLang="en-US" sz="2400" dirty="0" smtClean="0"/>
                        <a:t>による保存機能</a:t>
                      </a:r>
                      <a:endParaRPr kumimoji="1" lang="ja-JP" alt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solidFill>
                            <a:schemeClr val="tx1"/>
                          </a:solidFill>
                        </a:rPr>
                        <a:t>コードの構成要素が分断された作業履歴が保存される</a:t>
                      </a:r>
                    </a:p>
                  </a:txBody>
                  <a:tcPr/>
                </a:tc>
                <a:tc>
                  <a:txBody>
                    <a:bodyPr/>
                    <a:lstStyle/>
                    <a:p>
                      <a:r>
                        <a:rPr lang="ja-JP" altLang="en-US" sz="2400" b="1" dirty="0" smtClean="0">
                          <a:solidFill>
                            <a:srgbClr val="FF0000"/>
                          </a:solidFill>
                        </a:rPr>
                        <a:t>手戻りを行った場合にプログラムの構成要素を分断しない</a:t>
                      </a:r>
                      <a:endParaRPr kumimoji="1" lang="ja-JP" altLang="en-US" sz="2400" b="1" dirty="0">
                        <a:solidFill>
                          <a:srgbClr val="FF0000"/>
                        </a:solidFill>
                      </a:endParaRPr>
                    </a:p>
                  </a:txBody>
                  <a:tcPr/>
                </a:tc>
              </a:tr>
            </a:tbl>
          </a:graphicData>
        </a:graphic>
      </p:graphicFrame>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10</a:t>
            </a:fld>
            <a:endParaRPr kumimoji="1" lang="ja-JP" altLang="en-US"/>
          </a:p>
        </p:txBody>
      </p:sp>
      <p:sp>
        <p:nvSpPr>
          <p:cNvPr id="7" name="正方形/長方形 6"/>
          <p:cNvSpPr/>
          <p:nvPr/>
        </p:nvSpPr>
        <p:spPr>
          <a:xfrm>
            <a:off x="139924" y="4367086"/>
            <a:ext cx="4382164" cy="21602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p</a:t>
            </a:r>
            <a:r>
              <a:rPr kumimoji="1" lang="en-US" altLang="ja-JP" dirty="0" smtClean="0">
                <a:solidFill>
                  <a:schemeClr val="tx1"/>
                </a:solidFill>
              </a:rPr>
              <a:t>ublic long </a:t>
            </a:r>
            <a:r>
              <a:rPr kumimoji="1" lang="en-US" altLang="ja-JP" dirty="0" err="1" smtClean="0">
                <a:solidFill>
                  <a:schemeClr val="tx1"/>
                </a:solidFill>
              </a:rPr>
              <a:t>getMembersLOC</a:t>
            </a:r>
            <a:endParaRPr kumimoji="1" lang="en-US" altLang="ja-JP" dirty="0" smtClean="0">
              <a:solidFill>
                <a:schemeClr val="tx1"/>
              </a:solidFill>
            </a:endParaRPr>
          </a:p>
          <a:p>
            <a:r>
              <a:rPr lang="en-US" altLang="ja-JP" dirty="0">
                <a:solidFill>
                  <a:schemeClr val="tx1"/>
                </a:solidFill>
              </a:rPr>
              <a:t> </a:t>
            </a:r>
            <a:r>
              <a:rPr lang="en-US" altLang="ja-JP" dirty="0" smtClean="0">
                <a:solidFill>
                  <a:schemeClr val="tx1"/>
                </a:solidFill>
              </a:rPr>
              <a:t>       </a:t>
            </a:r>
            <a:r>
              <a:rPr kumimoji="1" lang="en-US" altLang="ja-JP" dirty="0" smtClean="0">
                <a:solidFill>
                  <a:schemeClr val="tx1"/>
                </a:solidFill>
              </a:rPr>
              <a:t>(String </a:t>
            </a:r>
            <a:r>
              <a:rPr kumimoji="1" lang="en-US" altLang="ja-JP" dirty="0" err="1" smtClean="0">
                <a:solidFill>
                  <a:schemeClr val="tx1"/>
                </a:solidFill>
              </a:rPr>
              <a:t>editer</a:t>
            </a:r>
            <a:r>
              <a:rPr kumimoji="1" lang="en-US" altLang="ja-JP" dirty="0" smtClean="0">
                <a:solidFill>
                  <a:srgbClr val="00B050"/>
                </a:solidFill>
              </a:rPr>
              <a:t>, Date </a:t>
            </a:r>
            <a:r>
              <a:rPr kumimoji="1" lang="en-US" altLang="ja-JP" dirty="0" err="1" smtClean="0">
                <a:solidFill>
                  <a:srgbClr val="00B050"/>
                </a:solidFill>
              </a:rPr>
              <a:t>sta</a:t>
            </a:r>
            <a:r>
              <a:rPr kumimoji="1" lang="en-US" altLang="ja-JP" dirty="0" smtClean="0">
                <a:solidFill>
                  <a:srgbClr val="00B050"/>
                </a:solidFill>
              </a:rPr>
              <a:t>, Date end</a:t>
            </a:r>
            <a:r>
              <a:rPr kumimoji="1" lang="en-US" altLang="ja-JP" dirty="0" smtClean="0">
                <a:solidFill>
                  <a:schemeClr val="tx1"/>
                </a:solidFill>
              </a:rPr>
              <a:t>) {</a:t>
            </a:r>
          </a:p>
          <a:p>
            <a:r>
              <a:rPr lang="ja-JP" altLang="en-US" dirty="0" smtClean="0">
                <a:solidFill>
                  <a:srgbClr val="00B050"/>
                </a:solidFill>
              </a:rPr>
              <a:t>        </a:t>
            </a:r>
            <a:r>
              <a:rPr lang="en-US" altLang="ja-JP" dirty="0" smtClean="0">
                <a:solidFill>
                  <a:srgbClr val="00B050"/>
                </a:solidFill>
              </a:rPr>
              <a:t>Date </a:t>
            </a:r>
            <a:r>
              <a:rPr lang="en-US" altLang="ja-JP" dirty="0" err="1" smtClean="0">
                <a:solidFill>
                  <a:srgbClr val="00B050"/>
                </a:solidFill>
              </a:rPr>
              <a:t>s_date</a:t>
            </a:r>
            <a:r>
              <a:rPr lang="en-US" altLang="ja-JP" dirty="0" smtClean="0">
                <a:solidFill>
                  <a:srgbClr val="00B050"/>
                </a:solidFill>
              </a:rPr>
              <a:t> = null;</a:t>
            </a:r>
          </a:p>
          <a:p>
            <a:r>
              <a:rPr lang="en-US" altLang="ja-JP" dirty="0" smtClean="0">
                <a:solidFill>
                  <a:srgbClr val="00B050"/>
                </a:solidFill>
              </a:rPr>
              <a:t>        Date </a:t>
            </a:r>
            <a:r>
              <a:rPr lang="en-US" altLang="ja-JP" dirty="0" err="1" smtClean="0">
                <a:solidFill>
                  <a:srgbClr val="00B050"/>
                </a:solidFill>
              </a:rPr>
              <a:t>e_date</a:t>
            </a:r>
            <a:r>
              <a:rPr lang="en-US" altLang="ja-JP" dirty="0" smtClean="0">
                <a:solidFill>
                  <a:srgbClr val="00B050"/>
                </a:solidFill>
              </a:rPr>
              <a:t> = null;</a:t>
            </a:r>
          </a:p>
          <a:p>
            <a:r>
              <a:rPr lang="ja-JP" altLang="en-US" b="1" dirty="0" smtClean="0">
                <a:solidFill>
                  <a:schemeClr val="tx1"/>
                </a:solidFill>
              </a:rPr>
              <a:t>                             ・</a:t>
            </a:r>
            <a:endParaRPr lang="en-US" altLang="ja-JP" b="1" dirty="0">
              <a:solidFill>
                <a:schemeClr val="tx1"/>
              </a:solidFill>
            </a:endParaRPr>
          </a:p>
          <a:p>
            <a:r>
              <a:rPr lang="en-US" altLang="ja-JP" b="1" dirty="0">
                <a:solidFill>
                  <a:schemeClr val="tx1"/>
                </a:solidFill>
              </a:rPr>
              <a:t>                            </a:t>
            </a:r>
            <a:r>
              <a:rPr lang="ja-JP" altLang="en-US" b="1" dirty="0">
                <a:solidFill>
                  <a:schemeClr val="tx1"/>
                </a:solidFill>
              </a:rPr>
              <a:t> ・</a:t>
            </a:r>
            <a:endParaRPr lang="en-US" altLang="ja-JP" b="1" dirty="0">
              <a:solidFill>
                <a:schemeClr val="tx1"/>
              </a:solidFill>
            </a:endParaRPr>
          </a:p>
          <a:p>
            <a:r>
              <a:rPr lang="ja-JP" altLang="en-US" b="1" dirty="0">
                <a:solidFill>
                  <a:schemeClr val="tx1"/>
                </a:solidFill>
              </a:rPr>
              <a:t>                             ・</a:t>
            </a:r>
            <a:endParaRPr kumimoji="1" lang="ja-JP" altLang="en-US" dirty="0">
              <a:solidFill>
                <a:schemeClr val="tx1"/>
              </a:solidFill>
            </a:endParaRPr>
          </a:p>
        </p:txBody>
      </p:sp>
      <p:sp>
        <p:nvSpPr>
          <p:cNvPr id="9" name="正方形/長方形 8"/>
          <p:cNvSpPr/>
          <p:nvPr/>
        </p:nvSpPr>
        <p:spPr>
          <a:xfrm>
            <a:off x="578500" y="5321838"/>
            <a:ext cx="3386956" cy="3098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trike="sngStrike" dirty="0" smtClean="0">
                <a:solidFill>
                  <a:srgbClr val="FF0000"/>
                </a:solidFill>
              </a:rPr>
              <a:t> Date </a:t>
            </a:r>
            <a:r>
              <a:rPr lang="en-US" altLang="ja-JP" strike="sngStrike" dirty="0" err="1" smtClean="0">
                <a:solidFill>
                  <a:srgbClr val="FF0000"/>
                </a:solidFill>
              </a:rPr>
              <a:t>e_date</a:t>
            </a:r>
            <a:r>
              <a:rPr lang="en-US" altLang="ja-JP" strike="sngStrike" dirty="0" smtClean="0">
                <a:solidFill>
                  <a:srgbClr val="FF0000"/>
                </a:solidFill>
              </a:rPr>
              <a:t> = null;</a:t>
            </a:r>
            <a:endParaRPr kumimoji="1" lang="ja-JP" altLang="en-US" strike="sngStrike" dirty="0">
              <a:solidFill>
                <a:srgbClr val="FF0000"/>
              </a:solidFill>
            </a:endParaRPr>
          </a:p>
        </p:txBody>
      </p:sp>
      <p:sp>
        <p:nvSpPr>
          <p:cNvPr id="10" name="正方形/長方形 9"/>
          <p:cNvSpPr/>
          <p:nvPr/>
        </p:nvSpPr>
        <p:spPr>
          <a:xfrm>
            <a:off x="576888" y="5039918"/>
            <a:ext cx="3385624" cy="2819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rgbClr val="7DFFB8"/>
                </a:solidFill>
              </a:rPr>
              <a:t> </a:t>
            </a:r>
            <a:r>
              <a:rPr lang="en-US" altLang="ja-JP" strike="sngStrike" dirty="0" smtClean="0">
                <a:solidFill>
                  <a:srgbClr val="FF0000"/>
                </a:solidFill>
              </a:rPr>
              <a:t>Date </a:t>
            </a:r>
            <a:r>
              <a:rPr lang="en-US" altLang="ja-JP" strike="sngStrike" dirty="0" err="1">
                <a:solidFill>
                  <a:srgbClr val="FF0000"/>
                </a:solidFill>
              </a:rPr>
              <a:t>s</a:t>
            </a:r>
            <a:r>
              <a:rPr lang="en-US" altLang="ja-JP" strike="sngStrike" dirty="0" err="1" smtClean="0">
                <a:solidFill>
                  <a:srgbClr val="FF0000"/>
                </a:solidFill>
              </a:rPr>
              <a:t>_date</a:t>
            </a:r>
            <a:r>
              <a:rPr lang="en-US" altLang="ja-JP" strike="sngStrike" dirty="0" smtClean="0">
                <a:solidFill>
                  <a:srgbClr val="FF0000"/>
                </a:solidFill>
              </a:rPr>
              <a:t> = null;</a:t>
            </a:r>
            <a:endParaRPr kumimoji="1" lang="ja-JP" altLang="en-US" strike="sngStrike" dirty="0">
              <a:solidFill>
                <a:srgbClr val="FF0000"/>
              </a:solidFill>
            </a:endParaRPr>
          </a:p>
        </p:txBody>
      </p:sp>
      <p:sp>
        <p:nvSpPr>
          <p:cNvPr id="11" name="正方形/長方形 10"/>
          <p:cNvSpPr/>
          <p:nvPr/>
        </p:nvSpPr>
        <p:spPr>
          <a:xfrm>
            <a:off x="582886" y="4727126"/>
            <a:ext cx="381642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 (</a:t>
            </a:r>
            <a:r>
              <a:rPr lang="en-US" altLang="ja-JP" dirty="0">
                <a:solidFill>
                  <a:schemeClr val="tx1"/>
                </a:solidFill>
              </a:rPr>
              <a:t>String </a:t>
            </a:r>
            <a:r>
              <a:rPr lang="en-US" altLang="ja-JP" dirty="0" err="1">
                <a:solidFill>
                  <a:schemeClr val="tx1"/>
                </a:solidFill>
              </a:rPr>
              <a:t>editer</a:t>
            </a:r>
            <a:r>
              <a:rPr lang="en-US" altLang="ja-JP" strike="sngStrike" dirty="0">
                <a:solidFill>
                  <a:srgbClr val="FF0000"/>
                </a:solidFill>
              </a:rPr>
              <a:t>, Date </a:t>
            </a:r>
            <a:r>
              <a:rPr lang="en-US" altLang="ja-JP" strike="sngStrike" dirty="0" err="1">
                <a:solidFill>
                  <a:srgbClr val="FF0000"/>
                </a:solidFill>
              </a:rPr>
              <a:t>sta</a:t>
            </a:r>
            <a:r>
              <a:rPr lang="en-US" altLang="ja-JP" strike="sngStrike" dirty="0">
                <a:solidFill>
                  <a:srgbClr val="FF0000"/>
                </a:solidFill>
              </a:rPr>
              <a:t>, Date end</a:t>
            </a:r>
            <a:r>
              <a:rPr lang="en-US" altLang="ja-JP" dirty="0">
                <a:solidFill>
                  <a:schemeClr val="tx1"/>
                </a:solidFill>
              </a:rPr>
              <a:t>) {</a:t>
            </a:r>
          </a:p>
        </p:txBody>
      </p:sp>
      <p:sp>
        <p:nvSpPr>
          <p:cNvPr id="12" name="正方形/長方形 11"/>
          <p:cNvSpPr/>
          <p:nvPr/>
        </p:nvSpPr>
        <p:spPr>
          <a:xfrm>
            <a:off x="4685536" y="4365104"/>
            <a:ext cx="4382164" cy="21602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p</a:t>
            </a:r>
            <a:r>
              <a:rPr kumimoji="1" lang="en-US" altLang="ja-JP" dirty="0" smtClean="0">
                <a:solidFill>
                  <a:schemeClr val="tx1"/>
                </a:solidFill>
              </a:rPr>
              <a:t>ublic long </a:t>
            </a:r>
            <a:r>
              <a:rPr kumimoji="1" lang="en-US" altLang="ja-JP" dirty="0" err="1" smtClean="0">
                <a:solidFill>
                  <a:schemeClr val="tx1"/>
                </a:solidFill>
              </a:rPr>
              <a:t>getMembersLOC</a:t>
            </a:r>
            <a:endParaRPr kumimoji="1" lang="en-US" altLang="ja-JP" dirty="0" smtClean="0">
              <a:solidFill>
                <a:schemeClr val="tx1"/>
              </a:solidFill>
            </a:endParaRPr>
          </a:p>
          <a:p>
            <a:r>
              <a:rPr lang="en-US" altLang="ja-JP" dirty="0">
                <a:solidFill>
                  <a:schemeClr val="tx1"/>
                </a:solidFill>
              </a:rPr>
              <a:t> </a:t>
            </a:r>
            <a:r>
              <a:rPr lang="en-US" altLang="ja-JP" dirty="0" smtClean="0">
                <a:solidFill>
                  <a:schemeClr val="tx1"/>
                </a:solidFill>
              </a:rPr>
              <a:t>       </a:t>
            </a:r>
            <a:r>
              <a:rPr kumimoji="1" lang="en-US" altLang="ja-JP" dirty="0" smtClean="0">
                <a:solidFill>
                  <a:schemeClr val="tx1"/>
                </a:solidFill>
              </a:rPr>
              <a:t>(String </a:t>
            </a:r>
            <a:r>
              <a:rPr kumimoji="1" lang="en-US" altLang="ja-JP" dirty="0" err="1" smtClean="0">
                <a:solidFill>
                  <a:schemeClr val="tx1"/>
                </a:solidFill>
              </a:rPr>
              <a:t>editer</a:t>
            </a:r>
            <a:r>
              <a:rPr kumimoji="1" lang="en-US" altLang="ja-JP" dirty="0" smtClean="0">
                <a:solidFill>
                  <a:srgbClr val="00B050"/>
                </a:solidFill>
              </a:rPr>
              <a:t>, Date </a:t>
            </a:r>
            <a:r>
              <a:rPr kumimoji="1" lang="en-US" altLang="ja-JP" dirty="0" err="1" smtClean="0">
                <a:solidFill>
                  <a:srgbClr val="00B050"/>
                </a:solidFill>
              </a:rPr>
              <a:t>sta</a:t>
            </a:r>
            <a:r>
              <a:rPr kumimoji="1" lang="en-US" altLang="ja-JP" dirty="0" smtClean="0">
                <a:solidFill>
                  <a:srgbClr val="00B050"/>
                </a:solidFill>
              </a:rPr>
              <a:t>, Date end</a:t>
            </a:r>
            <a:r>
              <a:rPr kumimoji="1" lang="en-US" altLang="ja-JP" dirty="0" smtClean="0">
                <a:solidFill>
                  <a:schemeClr val="tx1"/>
                </a:solidFill>
              </a:rPr>
              <a:t>) {</a:t>
            </a:r>
          </a:p>
          <a:p>
            <a:r>
              <a:rPr lang="ja-JP" altLang="en-US" dirty="0" smtClean="0">
                <a:solidFill>
                  <a:srgbClr val="00B050"/>
                </a:solidFill>
              </a:rPr>
              <a:t>        </a:t>
            </a:r>
            <a:r>
              <a:rPr lang="en-US" altLang="ja-JP" dirty="0" smtClean="0">
                <a:solidFill>
                  <a:srgbClr val="00B050"/>
                </a:solidFill>
              </a:rPr>
              <a:t>Date </a:t>
            </a:r>
            <a:r>
              <a:rPr lang="en-US" altLang="ja-JP" dirty="0" err="1" smtClean="0">
                <a:solidFill>
                  <a:srgbClr val="00B050"/>
                </a:solidFill>
              </a:rPr>
              <a:t>s_date</a:t>
            </a:r>
            <a:r>
              <a:rPr lang="en-US" altLang="ja-JP" dirty="0" smtClean="0">
                <a:solidFill>
                  <a:srgbClr val="00B050"/>
                </a:solidFill>
              </a:rPr>
              <a:t> = null;</a:t>
            </a:r>
          </a:p>
          <a:p>
            <a:r>
              <a:rPr lang="en-US" altLang="ja-JP" dirty="0" smtClean="0">
                <a:solidFill>
                  <a:srgbClr val="00B050"/>
                </a:solidFill>
              </a:rPr>
              <a:t>        Date </a:t>
            </a:r>
            <a:r>
              <a:rPr lang="en-US" altLang="ja-JP" dirty="0" err="1" smtClean="0">
                <a:solidFill>
                  <a:srgbClr val="00B050"/>
                </a:solidFill>
              </a:rPr>
              <a:t>e_date</a:t>
            </a:r>
            <a:r>
              <a:rPr lang="en-US" altLang="ja-JP" dirty="0" smtClean="0">
                <a:solidFill>
                  <a:srgbClr val="00B050"/>
                </a:solidFill>
              </a:rPr>
              <a:t> = null;</a:t>
            </a:r>
          </a:p>
          <a:p>
            <a:r>
              <a:rPr lang="ja-JP" altLang="en-US" b="1" dirty="0" smtClean="0">
                <a:solidFill>
                  <a:schemeClr val="tx1"/>
                </a:solidFill>
              </a:rPr>
              <a:t>                             ・</a:t>
            </a:r>
            <a:endParaRPr lang="en-US" altLang="ja-JP" b="1" dirty="0">
              <a:solidFill>
                <a:schemeClr val="tx1"/>
              </a:solidFill>
            </a:endParaRPr>
          </a:p>
          <a:p>
            <a:r>
              <a:rPr lang="en-US" altLang="ja-JP" b="1" dirty="0">
                <a:solidFill>
                  <a:schemeClr val="tx1"/>
                </a:solidFill>
              </a:rPr>
              <a:t>                            </a:t>
            </a:r>
            <a:r>
              <a:rPr lang="ja-JP" altLang="en-US" b="1" dirty="0">
                <a:solidFill>
                  <a:schemeClr val="tx1"/>
                </a:solidFill>
              </a:rPr>
              <a:t> ・</a:t>
            </a:r>
            <a:endParaRPr lang="en-US" altLang="ja-JP" b="1" dirty="0">
              <a:solidFill>
                <a:schemeClr val="tx1"/>
              </a:solidFill>
            </a:endParaRPr>
          </a:p>
          <a:p>
            <a:r>
              <a:rPr lang="ja-JP" altLang="en-US" b="1" dirty="0">
                <a:solidFill>
                  <a:schemeClr val="tx1"/>
                </a:solidFill>
              </a:rPr>
              <a:t>                             ・</a:t>
            </a:r>
            <a:endParaRPr kumimoji="1" lang="ja-JP" altLang="en-US" dirty="0">
              <a:solidFill>
                <a:schemeClr val="tx1"/>
              </a:solidFill>
            </a:endParaRPr>
          </a:p>
        </p:txBody>
      </p:sp>
      <p:sp>
        <p:nvSpPr>
          <p:cNvPr id="13" name="正方形/長方形 12"/>
          <p:cNvSpPr/>
          <p:nvPr/>
        </p:nvSpPr>
        <p:spPr>
          <a:xfrm>
            <a:off x="5137420" y="5290306"/>
            <a:ext cx="3386956" cy="3098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trike="sngStrike" dirty="0" smtClean="0">
                <a:solidFill>
                  <a:srgbClr val="FF0000"/>
                </a:solidFill>
              </a:rPr>
              <a:t> Date </a:t>
            </a:r>
            <a:r>
              <a:rPr lang="en-US" altLang="ja-JP" strike="sngStrike" dirty="0" err="1" smtClean="0">
                <a:solidFill>
                  <a:srgbClr val="FF0000"/>
                </a:solidFill>
              </a:rPr>
              <a:t>e_date</a:t>
            </a:r>
            <a:r>
              <a:rPr lang="en-US" altLang="ja-JP" strike="sngStrike" dirty="0" smtClean="0">
                <a:solidFill>
                  <a:srgbClr val="FF0000"/>
                </a:solidFill>
              </a:rPr>
              <a:t> = null;</a:t>
            </a:r>
            <a:endParaRPr kumimoji="1" lang="ja-JP" altLang="en-US" strike="sngStrike" dirty="0">
              <a:solidFill>
                <a:srgbClr val="FF0000"/>
              </a:solidFill>
            </a:endParaRPr>
          </a:p>
        </p:txBody>
      </p:sp>
      <p:sp>
        <p:nvSpPr>
          <p:cNvPr id="14" name="正方形/長方形 13"/>
          <p:cNvSpPr/>
          <p:nvPr/>
        </p:nvSpPr>
        <p:spPr>
          <a:xfrm>
            <a:off x="5137420" y="5011010"/>
            <a:ext cx="3385624" cy="2819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rgbClr val="00B050"/>
                </a:solidFill>
              </a:rPr>
              <a:t> Date </a:t>
            </a:r>
            <a:r>
              <a:rPr lang="en-US" altLang="ja-JP" dirty="0" err="1">
                <a:solidFill>
                  <a:srgbClr val="00B050"/>
                </a:solidFill>
              </a:rPr>
              <a:t>s</a:t>
            </a:r>
            <a:r>
              <a:rPr lang="en-US" altLang="ja-JP" dirty="0" err="1" smtClean="0">
                <a:solidFill>
                  <a:srgbClr val="00B050"/>
                </a:solidFill>
              </a:rPr>
              <a:t>_d</a:t>
            </a:r>
            <a:r>
              <a:rPr lang="en-US" altLang="ja-JP" strike="sngStrike" dirty="0" err="1" smtClean="0">
                <a:solidFill>
                  <a:srgbClr val="FF0000"/>
                </a:solidFill>
              </a:rPr>
              <a:t>ate</a:t>
            </a:r>
            <a:r>
              <a:rPr lang="en-US" altLang="ja-JP" strike="sngStrike" dirty="0" smtClean="0">
                <a:solidFill>
                  <a:srgbClr val="FF0000"/>
                </a:solidFill>
              </a:rPr>
              <a:t> = null;</a:t>
            </a:r>
            <a:endParaRPr kumimoji="1" lang="ja-JP" altLang="en-US" strike="sngStrike" dirty="0">
              <a:solidFill>
                <a:srgbClr val="FF0000"/>
              </a:solidFill>
            </a:endParaRPr>
          </a:p>
        </p:txBody>
      </p:sp>
      <p:sp>
        <p:nvSpPr>
          <p:cNvPr id="3" name="乗算記号 2"/>
          <p:cNvSpPr/>
          <p:nvPr/>
        </p:nvSpPr>
        <p:spPr>
          <a:xfrm>
            <a:off x="4399310" y="5423912"/>
            <a:ext cx="1331940" cy="117344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99695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アプローチ</a:t>
            </a:r>
            <a:endParaRPr kumimoji="1" lang="ja-JP" altLang="en-US" dirty="0"/>
          </a:p>
        </p:txBody>
      </p:sp>
      <p:sp>
        <p:nvSpPr>
          <p:cNvPr id="3" name="コンテンツ プレースホルダー 2"/>
          <p:cNvSpPr>
            <a:spLocks noGrp="1"/>
          </p:cNvSpPr>
          <p:nvPr>
            <p:ph idx="1"/>
          </p:nvPr>
        </p:nvSpPr>
        <p:spPr/>
        <p:txBody>
          <a:bodyPr/>
          <a:lstStyle/>
          <a:p>
            <a:pPr marL="0" indent="0">
              <a:buNone/>
            </a:pPr>
            <a:endParaRPr lang="en-US" altLang="ja-JP" dirty="0"/>
          </a:p>
          <a:p>
            <a:pPr marL="0" indent="0">
              <a:buNone/>
            </a:pPr>
            <a:r>
              <a:rPr lang="en-US" altLang="ja-JP" dirty="0" smtClean="0"/>
              <a:t>Step1: IDE </a:t>
            </a:r>
            <a:r>
              <a:rPr lang="ja-JP" altLang="en-US" dirty="0"/>
              <a:t>による細粒度作業履歴の自動収集</a:t>
            </a:r>
          </a:p>
          <a:p>
            <a:pPr marL="0" indent="0">
              <a:buNone/>
            </a:pPr>
            <a:r>
              <a:rPr lang="en-US" altLang="ja-JP" dirty="0" smtClean="0"/>
              <a:t>Step2: </a:t>
            </a:r>
            <a:r>
              <a:rPr lang="ja-JP" altLang="en-US" dirty="0" smtClean="0"/>
              <a:t>細粒度</a:t>
            </a:r>
            <a:r>
              <a:rPr lang="ja-JP" altLang="en-US" dirty="0"/>
              <a:t>作業履歴</a:t>
            </a:r>
            <a:r>
              <a:rPr lang="ja-JP" altLang="en-US" dirty="0" smtClean="0"/>
              <a:t>の</a:t>
            </a:r>
            <a:r>
              <a:rPr lang="ja-JP" altLang="en-US" dirty="0"/>
              <a:t>再構築</a:t>
            </a:r>
            <a:r>
              <a:rPr lang="ja-JP" altLang="en-US" dirty="0" smtClean="0"/>
              <a:t>に</a:t>
            </a:r>
            <a:r>
              <a:rPr lang="ja-JP" altLang="en-US" dirty="0"/>
              <a:t>よる細粒度リポジトリ</a:t>
            </a:r>
            <a:r>
              <a:rPr lang="ja-JP" altLang="en-US" dirty="0" smtClean="0"/>
              <a:t>の作成</a:t>
            </a:r>
            <a:endParaRPr lang="en-US" altLang="ja-JP" dirty="0" smtClean="0"/>
          </a:p>
          <a:p>
            <a:pPr marL="400050" lvl="1" indent="0">
              <a:buNone/>
            </a:pPr>
            <a:r>
              <a:rPr lang="en-US" altLang="ja-JP" dirty="0" smtClean="0"/>
              <a:t>Step2-1: </a:t>
            </a:r>
            <a:r>
              <a:rPr lang="ja-JP" altLang="en-US" dirty="0" smtClean="0"/>
              <a:t>細粒度</a:t>
            </a:r>
            <a:r>
              <a:rPr lang="ja-JP" altLang="en-US" dirty="0"/>
              <a:t>作業履歴の分割</a:t>
            </a:r>
            <a:endParaRPr lang="en-US" altLang="ja-JP" dirty="0"/>
          </a:p>
          <a:p>
            <a:pPr marL="400050" lvl="1" indent="0">
              <a:buNone/>
            </a:pPr>
            <a:r>
              <a:rPr lang="en-US" altLang="ja-JP" dirty="0" smtClean="0"/>
              <a:t>Step2-2: </a:t>
            </a:r>
            <a:r>
              <a:rPr lang="ja-JP" altLang="en-US" dirty="0" smtClean="0"/>
              <a:t>細粒度</a:t>
            </a:r>
            <a:r>
              <a:rPr lang="ja-JP" altLang="en-US" dirty="0"/>
              <a:t>作業履歴の合成</a:t>
            </a:r>
          </a:p>
          <a:p>
            <a:pPr marL="1314450" lvl="2" indent="-514350">
              <a:buFont typeface="+mj-lt"/>
              <a:buAutoNum type="arabicPeriod"/>
            </a:pPr>
            <a:endParaRPr kumimoji="1" lang="ja-JP" altLang="en-US" dirty="0"/>
          </a:p>
        </p:txBody>
      </p:sp>
      <p:sp>
        <p:nvSpPr>
          <p:cNvPr id="31" name="日付プレースホルダー 30"/>
          <p:cNvSpPr>
            <a:spLocks noGrp="1"/>
          </p:cNvSpPr>
          <p:nvPr>
            <p:ph type="dt" sz="half" idx="10"/>
          </p:nvPr>
        </p:nvSpPr>
        <p:spPr/>
        <p:txBody>
          <a:bodyPr/>
          <a:lstStyle/>
          <a:p>
            <a:fld id="{92F1F6CD-E38E-4EA1-8D04-E2B7B9965E29}" type="datetime1">
              <a:rPr kumimoji="1" lang="ja-JP" altLang="en-US" smtClean="0"/>
              <a:t>2013/5/23</a:t>
            </a:fld>
            <a:endParaRPr kumimoji="1" lang="ja-JP" altLang="en-US"/>
          </a:p>
        </p:txBody>
      </p:sp>
      <p:sp>
        <p:nvSpPr>
          <p:cNvPr id="32" name="スライド番号プレースホルダー 31"/>
          <p:cNvSpPr>
            <a:spLocks noGrp="1"/>
          </p:cNvSpPr>
          <p:nvPr>
            <p:ph type="sldNum" sz="quarter" idx="12"/>
          </p:nvPr>
        </p:nvSpPr>
        <p:spPr/>
        <p:txBody>
          <a:bodyPr/>
          <a:lstStyle/>
          <a:p>
            <a:fld id="{80351751-8530-41C5-B5C9-1F1F71554AD4}" type="slidenum">
              <a:rPr kumimoji="1" lang="ja-JP" altLang="en-US" smtClean="0"/>
              <a:t>11</a:t>
            </a:fld>
            <a:endParaRPr kumimoji="1" lang="ja-JP" altLang="en-US"/>
          </a:p>
        </p:txBody>
      </p:sp>
      <p:sp>
        <p:nvSpPr>
          <p:cNvPr id="6" name="角丸四角形 5"/>
          <p:cNvSpPr/>
          <p:nvPr/>
        </p:nvSpPr>
        <p:spPr>
          <a:xfrm>
            <a:off x="820764" y="5157192"/>
            <a:ext cx="741682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smtClean="0">
                <a:solidFill>
                  <a:schemeClr val="tx1"/>
                </a:solidFill>
              </a:rPr>
              <a:t>行単位で任意の時点へ手戻りが可能な</a:t>
            </a:r>
            <a:endParaRPr lang="en-US" altLang="ja-JP" sz="3200" dirty="0" smtClean="0">
              <a:solidFill>
                <a:schemeClr val="tx1"/>
              </a:solidFill>
            </a:endParaRPr>
          </a:p>
          <a:p>
            <a:pPr algn="ctr"/>
            <a:r>
              <a:rPr lang="ja-JP" altLang="en-US" sz="3200" dirty="0" smtClean="0">
                <a:solidFill>
                  <a:schemeClr val="tx1"/>
                </a:solidFill>
              </a:rPr>
              <a:t>作業</a:t>
            </a:r>
            <a:r>
              <a:rPr lang="ja-JP" altLang="en-US" sz="3200" dirty="0">
                <a:solidFill>
                  <a:schemeClr val="tx1"/>
                </a:solidFill>
              </a:rPr>
              <a:t>履歴の構築</a:t>
            </a:r>
            <a:endParaRPr lang="en-US" altLang="ja-JP" sz="3200" dirty="0">
              <a:solidFill>
                <a:schemeClr val="tx1"/>
              </a:solidFill>
            </a:endParaRPr>
          </a:p>
        </p:txBody>
      </p:sp>
    </p:spTree>
    <p:extLst>
      <p:ext uri="{BB962C8B-B14F-4D97-AF65-F5344CB8AC3E}">
        <p14:creationId xmlns:p14="http://schemas.microsoft.com/office/powerpoint/2010/main" val="31688548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全体の流れ</a:t>
            </a:r>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12</a:t>
            </a:fld>
            <a:endParaRPr kumimoji="1" lang="ja-JP" altLang="en-US"/>
          </a:p>
        </p:txBody>
      </p:sp>
      <p:grpSp>
        <p:nvGrpSpPr>
          <p:cNvPr id="6" name="グループ化 5"/>
          <p:cNvGrpSpPr/>
          <p:nvPr/>
        </p:nvGrpSpPr>
        <p:grpSpPr>
          <a:xfrm>
            <a:off x="419948" y="2242387"/>
            <a:ext cx="3341803" cy="3456384"/>
            <a:chOff x="2297813" y="2310890"/>
            <a:chExt cx="4896544" cy="4269200"/>
          </a:xfrm>
        </p:grpSpPr>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7813" y="2310890"/>
              <a:ext cx="4896544" cy="426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正方形/長方形 7"/>
            <p:cNvSpPr/>
            <p:nvPr/>
          </p:nvSpPr>
          <p:spPr>
            <a:xfrm>
              <a:off x="3082575" y="3536322"/>
              <a:ext cx="3525313" cy="1343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smtClean="0">
                  <a:solidFill>
                    <a:schemeClr val="tx1"/>
                  </a:solidFill>
                </a:rPr>
                <a:t>int</a:t>
              </a:r>
              <a:r>
                <a:rPr lang="en-US" altLang="ja-JP" sz="1600" dirty="0" smtClean="0">
                  <a:solidFill>
                    <a:schemeClr val="tx1"/>
                  </a:solidFill>
                </a:rPr>
                <a:t>  </a:t>
              </a:r>
              <a:r>
                <a:rPr lang="en-US" altLang="ja-JP" sz="1600" dirty="0" err="1">
                  <a:solidFill>
                    <a:schemeClr val="tx1"/>
                  </a:solidFill>
                </a:rPr>
                <a:t>i</a:t>
              </a:r>
              <a:r>
                <a:rPr lang="en-US" altLang="ja-JP" sz="1600" dirty="0">
                  <a:solidFill>
                    <a:schemeClr val="tx1"/>
                  </a:solidFill>
                </a:rPr>
                <a:t> = 0</a:t>
              </a:r>
              <a:r>
                <a:rPr lang="en-US" altLang="ja-JP" sz="1600" dirty="0" smtClean="0">
                  <a:solidFill>
                    <a:schemeClr val="tx1"/>
                  </a:solidFill>
                </a:rPr>
                <a:t>;</a:t>
              </a:r>
              <a:r>
                <a:rPr lang="en-US" altLang="ja-JP" sz="1600" dirty="0">
                  <a:solidFill>
                    <a:schemeClr val="tx1"/>
                  </a:solidFill>
                </a:rPr>
                <a:t> </a:t>
              </a:r>
              <a:endParaRPr lang="en-US" altLang="ja-JP" sz="1600" dirty="0" smtClean="0">
                <a:solidFill>
                  <a:schemeClr val="tx1"/>
                </a:solidFill>
              </a:endParaRPr>
            </a:p>
            <a:p>
              <a:r>
                <a:rPr lang="en-US" altLang="ja-JP" sz="1600" dirty="0" smtClean="0">
                  <a:solidFill>
                    <a:schemeClr val="tx1"/>
                  </a:solidFill>
                </a:rPr>
                <a:t>while(</a:t>
              </a:r>
              <a:r>
                <a:rPr lang="en-US" altLang="ja-JP" sz="1600" dirty="0" err="1" smtClean="0">
                  <a:solidFill>
                    <a:schemeClr val="tx1"/>
                  </a:solidFill>
                </a:rPr>
                <a:t>i</a:t>
              </a:r>
              <a:r>
                <a:rPr lang="en-US" altLang="ja-JP" sz="1600" dirty="0" smtClean="0">
                  <a:solidFill>
                    <a:schemeClr val="tx1"/>
                  </a:solidFill>
                </a:rPr>
                <a:t>&lt;10</a:t>
              </a:r>
              <a:r>
                <a:rPr lang="en-US" altLang="ja-JP" sz="1600" dirty="0">
                  <a:solidFill>
                    <a:schemeClr val="tx1"/>
                  </a:solidFill>
                </a:rPr>
                <a:t>) {</a:t>
              </a:r>
            </a:p>
            <a:p>
              <a:r>
                <a:rPr lang="ja-JP" altLang="en-US" sz="1600" dirty="0">
                  <a:solidFill>
                    <a:schemeClr val="tx1"/>
                  </a:solidFill>
                </a:rPr>
                <a:t>　</a:t>
              </a:r>
              <a:r>
                <a:rPr lang="ja-JP" altLang="en-US" sz="1600" dirty="0" smtClean="0">
                  <a:solidFill>
                    <a:schemeClr val="tx1"/>
                  </a:solidFill>
                </a:rPr>
                <a:t>　　　　　</a:t>
              </a:r>
              <a:r>
                <a:rPr lang="en-US" altLang="ja-JP" sz="1600" dirty="0" err="1" smtClean="0">
                  <a:solidFill>
                    <a:schemeClr val="tx1"/>
                  </a:solidFill>
                </a:rPr>
                <a:t>i</a:t>
              </a:r>
              <a:r>
                <a:rPr lang="en-US" altLang="ja-JP" sz="1600" dirty="0">
                  <a:solidFill>
                    <a:schemeClr val="tx1"/>
                  </a:solidFill>
                </a:rPr>
                <a:t>++;</a:t>
              </a:r>
            </a:p>
            <a:p>
              <a:r>
                <a:rPr lang="en-US" altLang="ja-JP" sz="1600" dirty="0" smtClean="0">
                  <a:solidFill>
                    <a:schemeClr val="tx1"/>
                  </a:solidFill>
                </a:rPr>
                <a:t>}</a:t>
              </a:r>
              <a:endParaRPr lang="en-US" altLang="ja-JP" sz="1600" dirty="0">
                <a:solidFill>
                  <a:schemeClr val="tx1"/>
                </a:solidFill>
              </a:endParaRPr>
            </a:p>
            <a:p>
              <a:endParaRPr lang="ja-JP" altLang="en-US" sz="1400" dirty="0">
                <a:solidFill>
                  <a:schemeClr val="tx1"/>
                </a:solidFill>
              </a:endParaRPr>
            </a:p>
          </p:txBody>
        </p:sp>
      </p:grpSp>
      <p:sp>
        <p:nvSpPr>
          <p:cNvPr id="9" name="右矢印 8"/>
          <p:cNvSpPr/>
          <p:nvPr/>
        </p:nvSpPr>
        <p:spPr>
          <a:xfrm>
            <a:off x="3361497" y="3570914"/>
            <a:ext cx="869061"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054529" y="3240187"/>
            <a:ext cx="1021080" cy="1849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026674" y="3425094"/>
            <a:ext cx="555048" cy="2985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p:nvSpPr>
        <p:spPr>
          <a:xfrm>
            <a:off x="1581722" y="3489686"/>
            <a:ext cx="493887" cy="2339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p:cNvSpPr/>
          <p:nvPr/>
        </p:nvSpPr>
        <p:spPr>
          <a:xfrm>
            <a:off x="981155" y="3723630"/>
            <a:ext cx="1201134" cy="485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1984169" y="3461878"/>
            <a:ext cx="395752" cy="1882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ローチャート : 磁気ディスク 14"/>
          <p:cNvSpPr/>
          <p:nvPr/>
        </p:nvSpPr>
        <p:spPr>
          <a:xfrm>
            <a:off x="4230558" y="2448154"/>
            <a:ext cx="1922163" cy="3036900"/>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19" name="フローチャート : 磁気ディスク 18"/>
          <p:cNvSpPr/>
          <p:nvPr/>
        </p:nvSpPr>
        <p:spPr>
          <a:xfrm>
            <a:off x="6682285" y="2205179"/>
            <a:ext cx="1922163" cy="3600085"/>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26" name="正方形/長方形 25"/>
          <p:cNvSpPr/>
          <p:nvPr/>
        </p:nvSpPr>
        <p:spPr>
          <a:xfrm>
            <a:off x="198117" y="2060848"/>
            <a:ext cx="6102075" cy="3816424"/>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solidFill>
            </a:endParaRPr>
          </a:p>
        </p:txBody>
      </p:sp>
      <p:sp>
        <p:nvSpPr>
          <p:cNvPr id="25" name="四角形吹き出し 24"/>
          <p:cNvSpPr/>
          <p:nvPr/>
        </p:nvSpPr>
        <p:spPr>
          <a:xfrm>
            <a:off x="539552" y="1438409"/>
            <a:ext cx="4232874" cy="766770"/>
          </a:xfrm>
          <a:prstGeom prst="wedgeRectCallout">
            <a:avLst>
              <a:gd name="adj1" fmla="val 24834"/>
              <a:gd name="adj2" fmla="val 853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Step1:</a:t>
            </a:r>
          </a:p>
          <a:p>
            <a:pPr algn="ctr"/>
            <a:r>
              <a:rPr lang="ja-JP" altLang="en-US" sz="2400" dirty="0">
                <a:solidFill>
                  <a:schemeClr val="tx1"/>
                </a:solidFill>
              </a:rPr>
              <a:t>細粒度作業</a:t>
            </a:r>
            <a:r>
              <a:rPr lang="ja-JP" altLang="en-US" sz="2400" dirty="0" smtClean="0">
                <a:solidFill>
                  <a:schemeClr val="tx1"/>
                </a:solidFill>
              </a:rPr>
              <a:t>履歴の自動収集</a:t>
            </a:r>
            <a:endParaRPr kumimoji="1" lang="ja-JP" altLang="en-US" sz="2400" dirty="0">
              <a:solidFill>
                <a:schemeClr val="tx1"/>
              </a:solidFill>
            </a:endParaRPr>
          </a:p>
        </p:txBody>
      </p:sp>
      <p:sp>
        <p:nvSpPr>
          <p:cNvPr id="29" name="フローチャート : 磁気ディスク 28"/>
          <p:cNvSpPr/>
          <p:nvPr/>
        </p:nvSpPr>
        <p:spPr>
          <a:xfrm>
            <a:off x="4227200" y="2428586"/>
            <a:ext cx="1922163" cy="3036900"/>
          </a:xfrm>
          <a:prstGeom prst="flowChartMagneticDisk">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16" name="正方形/長方形 15"/>
          <p:cNvSpPr/>
          <p:nvPr/>
        </p:nvSpPr>
        <p:spPr>
          <a:xfrm>
            <a:off x="4355977" y="2989830"/>
            <a:ext cx="1664851" cy="6399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a:t>
            </a:r>
            <a:endParaRPr lang="en-US" altLang="ja-JP" sz="2400" dirty="0">
              <a:solidFill>
                <a:schemeClr val="tx1"/>
              </a:solidFill>
            </a:endParaRPr>
          </a:p>
        </p:txBody>
      </p:sp>
      <p:sp>
        <p:nvSpPr>
          <p:cNvPr id="17" name="正方形/長方形 16"/>
          <p:cNvSpPr/>
          <p:nvPr/>
        </p:nvSpPr>
        <p:spPr>
          <a:xfrm>
            <a:off x="4355976" y="3721789"/>
            <a:ext cx="1664851" cy="63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B</a:t>
            </a:r>
          </a:p>
        </p:txBody>
      </p:sp>
      <p:sp>
        <p:nvSpPr>
          <p:cNvPr id="18" name="正方形/長方形 17"/>
          <p:cNvSpPr/>
          <p:nvPr/>
        </p:nvSpPr>
        <p:spPr>
          <a:xfrm>
            <a:off x="4355977" y="4509121"/>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a:t>
            </a:r>
          </a:p>
        </p:txBody>
      </p:sp>
      <p:sp>
        <p:nvSpPr>
          <p:cNvPr id="27" name="正方形/長方形 26"/>
          <p:cNvSpPr/>
          <p:nvPr/>
        </p:nvSpPr>
        <p:spPr>
          <a:xfrm>
            <a:off x="3078059" y="5277107"/>
            <a:ext cx="4572000" cy="1200329"/>
          </a:xfrm>
          <a:prstGeom prst="rect">
            <a:avLst/>
          </a:prstGeom>
          <a:solidFill>
            <a:schemeClr val="bg1"/>
          </a:solidFill>
          <a:ln>
            <a:solidFill>
              <a:schemeClr val="tx1"/>
            </a:solidFill>
          </a:ln>
        </p:spPr>
        <p:txBody>
          <a:bodyPr>
            <a:spAutoFit/>
          </a:bodyPr>
          <a:lstStyle/>
          <a:p>
            <a:r>
              <a:rPr lang="ja-JP" altLang="en-US" sz="2400" b="1" dirty="0"/>
              <a:t>細粒度作業履歴</a:t>
            </a:r>
            <a:endParaRPr lang="en-US" altLang="ja-JP" sz="2400" b="1" dirty="0"/>
          </a:p>
          <a:p>
            <a:pPr lvl="1"/>
            <a:r>
              <a:rPr lang="en-US" altLang="ja-JP" sz="2400" dirty="0"/>
              <a:t>IDE</a:t>
            </a:r>
            <a:r>
              <a:rPr lang="ja-JP" altLang="en-US" sz="2400" dirty="0"/>
              <a:t>に</a:t>
            </a:r>
            <a:r>
              <a:rPr lang="ja-JP" altLang="en-US" sz="2400" dirty="0" smtClean="0"/>
              <a:t>より</a:t>
            </a:r>
            <a:r>
              <a:rPr lang="ja-JP" altLang="en-US" sz="2400" dirty="0"/>
              <a:t>短い</a:t>
            </a:r>
            <a:r>
              <a:rPr lang="ja-JP" altLang="en-US" sz="2400" dirty="0" smtClean="0"/>
              <a:t>スパン</a:t>
            </a:r>
            <a:r>
              <a:rPr lang="ja-JP" altLang="en-US" sz="2400" dirty="0"/>
              <a:t>で</a:t>
            </a:r>
            <a:r>
              <a:rPr lang="ja-JP" altLang="en-US" sz="2400" dirty="0" smtClean="0"/>
              <a:t>保存したコードの編集履歴</a:t>
            </a:r>
            <a:endParaRPr lang="en-US" altLang="ja-JP" sz="2400" dirty="0"/>
          </a:p>
        </p:txBody>
      </p:sp>
      <p:sp>
        <p:nvSpPr>
          <p:cNvPr id="30" name="四角形吹き出し 29"/>
          <p:cNvSpPr/>
          <p:nvPr/>
        </p:nvSpPr>
        <p:spPr>
          <a:xfrm>
            <a:off x="5970571" y="3989640"/>
            <a:ext cx="1679488" cy="810379"/>
          </a:xfrm>
          <a:prstGeom prst="wedgeRectCallout">
            <a:avLst>
              <a:gd name="adj1" fmla="val -55579"/>
              <a:gd name="adj2" fmla="val -12312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400" dirty="0" err="1">
                <a:solidFill>
                  <a:schemeClr val="tx1"/>
                </a:solidFill>
              </a:rPr>
              <a:t>int</a:t>
            </a:r>
            <a:r>
              <a:rPr lang="en-US" altLang="ja-JP" sz="2400" dirty="0">
                <a:solidFill>
                  <a:schemeClr val="tx1"/>
                </a:solidFill>
              </a:rPr>
              <a:t> </a:t>
            </a:r>
            <a:r>
              <a:rPr lang="en-US" altLang="ja-JP" sz="2400" dirty="0" err="1">
                <a:solidFill>
                  <a:schemeClr val="tx1"/>
                </a:solidFill>
              </a:rPr>
              <a:t>i</a:t>
            </a:r>
            <a:r>
              <a:rPr lang="en-US" altLang="ja-JP" sz="2400" dirty="0">
                <a:solidFill>
                  <a:schemeClr val="tx1"/>
                </a:solidFill>
              </a:rPr>
              <a:t> = 0;</a:t>
            </a:r>
          </a:p>
          <a:p>
            <a:r>
              <a:rPr lang="en-US" altLang="ja-JP" sz="2400" dirty="0">
                <a:solidFill>
                  <a:schemeClr val="tx1"/>
                </a:solidFill>
              </a:rPr>
              <a:t>while(</a:t>
            </a:r>
            <a:endParaRPr lang="ja-JP" altLang="en-US" sz="2400" dirty="0">
              <a:solidFill>
                <a:schemeClr val="tx1"/>
              </a:solidFill>
            </a:endParaRPr>
          </a:p>
        </p:txBody>
      </p:sp>
      <p:sp>
        <p:nvSpPr>
          <p:cNvPr id="31" name="正方形/長方形 30"/>
          <p:cNvSpPr/>
          <p:nvPr/>
        </p:nvSpPr>
        <p:spPr>
          <a:xfrm>
            <a:off x="879707" y="3234509"/>
            <a:ext cx="101447" cy="10878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02171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11"/>
                                        </p:tgtEl>
                                      </p:cBhvr>
                                    </p:animEffect>
                                    <p:set>
                                      <p:cBhvr>
                                        <p:cTn id="10" dur="1" fill="hold">
                                          <p:stCondLst>
                                            <p:cond delay="499"/>
                                          </p:stCondLst>
                                        </p:cTn>
                                        <p:tgtEl>
                                          <p:spTgt spid="11"/>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fade">
                                      <p:cBhvr>
                                        <p:cTn id="20" dur="5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2"/>
                                        </p:tgtEl>
                                      </p:cBhvr>
                                    </p:animEffect>
                                    <p:set>
                                      <p:cBhvr>
                                        <p:cTn id="25" dur="1" fill="hold">
                                          <p:stCondLst>
                                            <p:cond delay="499"/>
                                          </p:stCondLst>
                                        </p:cTn>
                                        <p:tgtEl>
                                          <p:spTgt spid="12"/>
                                        </p:tgtEl>
                                        <p:attrNameLst>
                                          <p:attrName>style.visibility</p:attrName>
                                        </p:attrNameLst>
                                      </p:cBhvr>
                                      <p:to>
                                        <p:strVal val="hidden"/>
                                      </p:to>
                                    </p:se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fade">
                                      <p:cBhvr>
                                        <p:cTn id="29" dur="500"/>
                                        <p:tgtEl>
                                          <p:spTgt spid="17"/>
                                        </p:tgtEl>
                                      </p:cBhvr>
                                    </p:animEffect>
                                  </p:childTnLst>
                                </p:cTn>
                              </p:par>
                            </p:childTnLst>
                          </p:cTn>
                        </p:par>
                        <p:par>
                          <p:cTn id="30" fill="hold">
                            <p:stCondLst>
                              <p:cond delay="1000"/>
                            </p:stCondLst>
                            <p:childTnLst>
                              <p:par>
                                <p:cTn id="31" presetID="10" presetClass="exit" presetSubtype="0" fill="hold" grpId="0" nodeType="afterEffect">
                                  <p:stCondLst>
                                    <p:cond delay="0"/>
                                  </p:stCondLst>
                                  <p:childTnLst>
                                    <p:animEffect transition="out" filter="fade">
                                      <p:cBhvr>
                                        <p:cTn id="32" dur="500"/>
                                        <p:tgtEl>
                                          <p:spTgt spid="14"/>
                                        </p:tgtEl>
                                      </p:cBhvr>
                                    </p:animEffect>
                                    <p:set>
                                      <p:cBhvr>
                                        <p:cTn id="33" dur="1" fill="hold">
                                          <p:stCondLst>
                                            <p:cond delay="499"/>
                                          </p:stCondLst>
                                        </p:cTn>
                                        <p:tgtEl>
                                          <p:spTgt spid="14"/>
                                        </p:tgtEl>
                                        <p:attrNameLst>
                                          <p:attrName>style.visibility</p:attrName>
                                        </p:attrNameLst>
                                      </p:cBhvr>
                                      <p:to>
                                        <p:strVal val="hidden"/>
                                      </p:to>
                                    </p:set>
                                  </p:childTnLst>
                                </p:cTn>
                              </p:par>
                              <p:par>
                                <p:cTn id="34" presetID="10" presetClass="exit" presetSubtype="0" fill="hold" grpId="0" nodeType="withEffect">
                                  <p:stCondLst>
                                    <p:cond delay="0"/>
                                  </p:stCondLst>
                                  <p:childTnLst>
                                    <p:animEffect transition="out" filter="fade">
                                      <p:cBhvr>
                                        <p:cTn id="35" dur="500"/>
                                        <p:tgtEl>
                                          <p:spTgt spid="13"/>
                                        </p:tgtEl>
                                      </p:cBhvr>
                                    </p:animEffect>
                                    <p:set>
                                      <p:cBhvr>
                                        <p:cTn id="36" dur="1" fill="hold">
                                          <p:stCondLst>
                                            <p:cond delay="499"/>
                                          </p:stCondLst>
                                        </p:cTn>
                                        <p:tgtEl>
                                          <p:spTgt spid="13"/>
                                        </p:tgtEl>
                                        <p:attrNameLst>
                                          <p:attrName>style.visibility</p:attrName>
                                        </p:attrNameLst>
                                      </p:cBhvr>
                                      <p:to>
                                        <p:strVal val="hidden"/>
                                      </p:to>
                                    </p:set>
                                  </p:childTnLst>
                                </p:cTn>
                              </p:par>
                            </p:childTnLst>
                          </p:cTn>
                        </p:par>
                        <p:par>
                          <p:cTn id="37" fill="hold">
                            <p:stCondLst>
                              <p:cond delay="1500"/>
                            </p:stCondLst>
                            <p:childTnLst>
                              <p:par>
                                <p:cTn id="38" presetID="10" presetClass="entr" presetSubtype="0" fill="hold" grpId="0" nodeType="after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500"/>
                                        <p:tgtEl>
                                          <p:spTgt spid="1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fade">
                                      <p:cBhvr>
                                        <p:cTn id="45" dur="500"/>
                                        <p:tgtEl>
                                          <p:spTgt spid="27"/>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9"/>
                                        </p:tgtEl>
                                        <p:attrNameLst>
                                          <p:attrName>style.visibility</p:attrName>
                                        </p:attrNameLst>
                                      </p:cBhvr>
                                      <p:to>
                                        <p:strVal val="visible"/>
                                      </p:to>
                                    </p:set>
                                    <p:animEffect transition="in" filter="fade">
                                      <p:cBhvr>
                                        <p:cTn id="48" dur="500"/>
                                        <p:tgtEl>
                                          <p:spTgt spid="29"/>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30"/>
                                        </p:tgtEl>
                                        <p:attrNameLst>
                                          <p:attrName>style.visibility</p:attrName>
                                        </p:attrNameLst>
                                      </p:cBhvr>
                                      <p:to>
                                        <p:strVal val="visible"/>
                                      </p:to>
                                    </p:set>
                                    <p:animEffect transition="in" filter="fade">
                                      <p:cBhvr>
                                        <p:cTn id="53" dur="1000"/>
                                        <p:tgtEl>
                                          <p:spTgt spid="30"/>
                                        </p:tgtEl>
                                      </p:cBhvr>
                                    </p:animEffect>
                                    <p:anim calcmode="lin" valueType="num">
                                      <p:cBhvr>
                                        <p:cTn id="54" dur="1000" fill="hold"/>
                                        <p:tgtEl>
                                          <p:spTgt spid="30"/>
                                        </p:tgtEl>
                                        <p:attrNameLst>
                                          <p:attrName>ppt_x</p:attrName>
                                        </p:attrNameLst>
                                      </p:cBhvr>
                                      <p:tavLst>
                                        <p:tav tm="0">
                                          <p:val>
                                            <p:strVal val="#ppt_x"/>
                                          </p:val>
                                        </p:tav>
                                        <p:tav tm="100000">
                                          <p:val>
                                            <p:strVal val="#ppt_x"/>
                                          </p:val>
                                        </p:tav>
                                      </p:tavLst>
                                    </p:anim>
                                    <p:anim calcmode="lin" valueType="num">
                                      <p:cBhvr>
                                        <p:cTn id="55"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29" grpId="0" animBg="1"/>
      <p:bldP spid="16" grpId="0" animBg="1"/>
      <p:bldP spid="17" grpId="0" animBg="1"/>
      <p:bldP spid="18" grpId="0" animBg="1"/>
      <p:bldP spid="27" grpId="0" animBg="1"/>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全体の流れ</a:t>
            </a:r>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13</a:t>
            </a:fld>
            <a:endParaRPr kumimoji="1" lang="ja-JP" altLang="en-US"/>
          </a:p>
        </p:txBody>
      </p:sp>
      <p:grpSp>
        <p:nvGrpSpPr>
          <p:cNvPr id="6" name="グループ化 5"/>
          <p:cNvGrpSpPr/>
          <p:nvPr/>
        </p:nvGrpSpPr>
        <p:grpSpPr>
          <a:xfrm>
            <a:off x="419948" y="2242387"/>
            <a:ext cx="3341803" cy="3456384"/>
            <a:chOff x="2297813" y="2310890"/>
            <a:chExt cx="4896544" cy="4269200"/>
          </a:xfrm>
        </p:grpSpPr>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7813" y="2310890"/>
              <a:ext cx="4896544" cy="426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正方形/長方形 7"/>
            <p:cNvSpPr/>
            <p:nvPr/>
          </p:nvSpPr>
          <p:spPr>
            <a:xfrm>
              <a:off x="3082575" y="3536322"/>
              <a:ext cx="3525313" cy="1343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smtClean="0">
                  <a:solidFill>
                    <a:schemeClr val="tx1"/>
                  </a:solidFill>
                </a:rPr>
                <a:t>int</a:t>
              </a:r>
              <a:r>
                <a:rPr lang="en-US" altLang="ja-JP" sz="1600" dirty="0" smtClean="0">
                  <a:solidFill>
                    <a:schemeClr val="tx1"/>
                  </a:solidFill>
                </a:rPr>
                <a:t>  </a:t>
              </a:r>
              <a:r>
                <a:rPr lang="en-US" altLang="ja-JP" sz="1600" dirty="0" err="1">
                  <a:solidFill>
                    <a:schemeClr val="tx1"/>
                  </a:solidFill>
                </a:rPr>
                <a:t>i</a:t>
              </a:r>
              <a:r>
                <a:rPr lang="en-US" altLang="ja-JP" sz="1600" dirty="0">
                  <a:solidFill>
                    <a:schemeClr val="tx1"/>
                  </a:solidFill>
                </a:rPr>
                <a:t> = 0</a:t>
              </a:r>
              <a:r>
                <a:rPr lang="en-US" altLang="ja-JP" sz="1600" dirty="0" smtClean="0">
                  <a:solidFill>
                    <a:schemeClr val="tx1"/>
                  </a:solidFill>
                </a:rPr>
                <a:t>;</a:t>
              </a:r>
              <a:r>
                <a:rPr lang="en-US" altLang="ja-JP" sz="1600" dirty="0">
                  <a:solidFill>
                    <a:schemeClr val="tx1"/>
                  </a:solidFill>
                </a:rPr>
                <a:t> </a:t>
              </a:r>
              <a:endParaRPr lang="en-US" altLang="ja-JP" sz="1600" dirty="0" smtClean="0">
                <a:solidFill>
                  <a:schemeClr val="tx1"/>
                </a:solidFill>
              </a:endParaRPr>
            </a:p>
            <a:p>
              <a:r>
                <a:rPr lang="en-US" altLang="ja-JP" sz="1600" dirty="0" smtClean="0">
                  <a:solidFill>
                    <a:schemeClr val="tx1"/>
                  </a:solidFill>
                </a:rPr>
                <a:t>while(</a:t>
              </a:r>
              <a:r>
                <a:rPr lang="en-US" altLang="ja-JP" sz="1600" dirty="0" err="1" smtClean="0">
                  <a:solidFill>
                    <a:schemeClr val="tx1"/>
                  </a:solidFill>
                </a:rPr>
                <a:t>i</a:t>
              </a:r>
              <a:r>
                <a:rPr lang="en-US" altLang="ja-JP" sz="1600" dirty="0" smtClean="0">
                  <a:solidFill>
                    <a:schemeClr val="tx1"/>
                  </a:solidFill>
                </a:rPr>
                <a:t>&lt;10</a:t>
              </a:r>
              <a:r>
                <a:rPr lang="en-US" altLang="ja-JP" sz="1600" dirty="0">
                  <a:solidFill>
                    <a:schemeClr val="tx1"/>
                  </a:solidFill>
                </a:rPr>
                <a:t>) {</a:t>
              </a:r>
            </a:p>
            <a:p>
              <a:r>
                <a:rPr lang="ja-JP" altLang="en-US" sz="1600" dirty="0">
                  <a:solidFill>
                    <a:schemeClr val="tx1"/>
                  </a:solidFill>
                </a:rPr>
                <a:t>　</a:t>
              </a:r>
              <a:r>
                <a:rPr lang="ja-JP" altLang="en-US" sz="1600" dirty="0" smtClean="0">
                  <a:solidFill>
                    <a:schemeClr val="tx1"/>
                  </a:solidFill>
                </a:rPr>
                <a:t>　　　　　</a:t>
              </a:r>
              <a:r>
                <a:rPr lang="en-US" altLang="ja-JP" sz="1600" dirty="0" err="1" smtClean="0">
                  <a:solidFill>
                    <a:schemeClr val="tx1"/>
                  </a:solidFill>
                </a:rPr>
                <a:t>i</a:t>
              </a:r>
              <a:r>
                <a:rPr lang="en-US" altLang="ja-JP" sz="1600" dirty="0">
                  <a:solidFill>
                    <a:schemeClr val="tx1"/>
                  </a:solidFill>
                </a:rPr>
                <a:t>++;</a:t>
              </a:r>
            </a:p>
            <a:p>
              <a:r>
                <a:rPr lang="en-US" altLang="ja-JP" sz="1600" dirty="0" smtClean="0">
                  <a:solidFill>
                    <a:schemeClr val="tx1"/>
                  </a:solidFill>
                </a:rPr>
                <a:t>}</a:t>
              </a:r>
              <a:endParaRPr lang="en-US" altLang="ja-JP" sz="1600" dirty="0">
                <a:solidFill>
                  <a:schemeClr val="tx1"/>
                </a:solidFill>
              </a:endParaRPr>
            </a:p>
            <a:p>
              <a:endParaRPr lang="ja-JP" altLang="en-US" sz="1400" dirty="0">
                <a:solidFill>
                  <a:schemeClr val="tx1"/>
                </a:solidFill>
              </a:endParaRPr>
            </a:p>
          </p:txBody>
        </p:sp>
      </p:grpSp>
      <p:sp>
        <p:nvSpPr>
          <p:cNvPr id="9" name="右矢印 8"/>
          <p:cNvSpPr/>
          <p:nvPr/>
        </p:nvSpPr>
        <p:spPr>
          <a:xfrm>
            <a:off x="3361497" y="3570914"/>
            <a:ext cx="869061"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ローチャート : 磁気ディスク 14"/>
          <p:cNvSpPr/>
          <p:nvPr/>
        </p:nvSpPr>
        <p:spPr>
          <a:xfrm>
            <a:off x="4230558" y="2448154"/>
            <a:ext cx="1922163" cy="3036900"/>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16" name="正方形/長方形 15"/>
          <p:cNvSpPr/>
          <p:nvPr/>
        </p:nvSpPr>
        <p:spPr>
          <a:xfrm>
            <a:off x="4355977" y="2989830"/>
            <a:ext cx="1664851" cy="6399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a:t>
            </a:r>
            <a:endParaRPr lang="en-US" altLang="ja-JP" sz="2400" dirty="0">
              <a:solidFill>
                <a:schemeClr val="tx1"/>
              </a:solidFill>
            </a:endParaRPr>
          </a:p>
        </p:txBody>
      </p:sp>
      <p:sp>
        <p:nvSpPr>
          <p:cNvPr id="17" name="正方形/長方形 16"/>
          <p:cNvSpPr/>
          <p:nvPr/>
        </p:nvSpPr>
        <p:spPr>
          <a:xfrm>
            <a:off x="4355976" y="3721789"/>
            <a:ext cx="1664851" cy="63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B</a:t>
            </a:r>
          </a:p>
        </p:txBody>
      </p:sp>
      <p:sp>
        <p:nvSpPr>
          <p:cNvPr id="18" name="正方形/長方形 17"/>
          <p:cNvSpPr/>
          <p:nvPr/>
        </p:nvSpPr>
        <p:spPr>
          <a:xfrm>
            <a:off x="4355977" y="4509121"/>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a:t>
            </a:r>
          </a:p>
        </p:txBody>
      </p:sp>
      <p:sp>
        <p:nvSpPr>
          <p:cNvPr id="19" name="フローチャート : 磁気ディスク 18"/>
          <p:cNvSpPr/>
          <p:nvPr/>
        </p:nvSpPr>
        <p:spPr>
          <a:xfrm>
            <a:off x="6697525" y="2220419"/>
            <a:ext cx="1922163" cy="3600085"/>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28" name="正方形/長方形 27"/>
          <p:cNvSpPr/>
          <p:nvPr/>
        </p:nvSpPr>
        <p:spPr>
          <a:xfrm>
            <a:off x="4067944" y="2098499"/>
            <a:ext cx="4824536" cy="3839598"/>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solidFill>
            </a:endParaRPr>
          </a:p>
        </p:txBody>
      </p:sp>
      <p:sp>
        <p:nvSpPr>
          <p:cNvPr id="31" name="フローチャート : 磁気ディスク 30"/>
          <p:cNvSpPr/>
          <p:nvPr/>
        </p:nvSpPr>
        <p:spPr>
          <a:xfrm>
            <a:off x="6697525" y="2225323"/>
            <a:ext cx="1922163" cy="3600085"/>
          </a:xfrm>
          <a:prstGeom prst="flowChartMagneticDisk">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20" name="正方形/長方形 19"/>
          <p:cNvSpPr/>
          <p:nvPr/>
        </p:nvSpPr>
        <p:spPr>
          <a:xfrm>
            <a:off x="6817634" y="2564905"/>
            <a:ext cx="1664851" cy="6399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A1</a:t>
            </a:r>
            <a:endParaRPr lang="en-US" altLang="ja-JP" sz="2400" dirty="0">
              <a:solidFill>
                <a:schemeClr val="tx1"/>
              </a:solidFill>
            </a:endParaRPr>
          </a:p>
        </p:txBody>
      </p:sp>
      <p:sp>
        <p:nvSpPr>
          <p:cNvPr id="21" name="正方形/長方形 20"/>
          <p:cNvSpPr/>
          <p:nvPr/>
        </p:nvSpPr>
        <p:spPr>
          <a:xfrm>
            <a:off x="6817633" y="3296864"/>
            <a:ext cx="1664851" cy="63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A2+B+C1</a:t>
            </a:r>
          </a:p>
        </p:txBody>
      </p:sp>
      <p:sp>
        <p:nvSpPr>
          <p:cNvPr id="22" name="正方形/長方形 21"/>
          <p:cNvSpPr/>
          <p:nvPr/>
        </p:nvSpPr>
        <p:spPr>
          <a:xfrm>
            <a:off x="6817634" y="4084196"/>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C2</a:t>
            </a:r>
          </a:p>
        </p:txBody>
      </p:sp>
      <p:sp>
        <p:nvSpPr>
          <p:cNvPr id="23" name="正方形/長方形 22"/>
          <p:cNvSpPr/>
          <p:nvPr/>
        </p:nvSpPr>
        <p:spPr>
          <a:xfrm>
            <a:off x="6817632" y="4852062"/>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lang="en-US" altLang="ja-JP" sz="2400" dirty="0" smtClean="0">
                <a:solidFill>
                  <a:schemeClr val="tx1"/>
                </a:solidFill>
              </a:rPr>
              <a:t>C3</a:t>
            </a:r>
            <a:endParaRPr kumimoji="1" lang="en-US" altLang="ja-JP" sz="2400" dirty="0" smtClean="0">
              <a:solidFill>
                <a:schemeClr val="tx1"/>
              </a:solidFill>
            </a:endParaRPr>
          </a:p>
        </p:txBody>
      </p:sp>
      <p:sp>
        <p:nvSpPr>
          <p:cNvPr id="24" name="右矢印 23"/>
          <p:cNvSpPr/>
          <p:nvPr/>
        </p:nvSpPr>
        <p:spPr>
          <a:xfrm>
            <a:off x="5981278" y="3647272"/>
            <a:ext cx="869061"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2412882" y="5162507"/>
            <a:ext cx="4720589" cy="1200329"/>
          </a:xfrm>
          <a:prstGeom prst="rect">
            <a:avLst/>
          </a:prstGeom>
          <a:solidFill>
            <a:schemeClr val="bg1"/>
          </a:solidFill>
          <a:ln>
            <a:solidFill>
              <a:schemeClr val="tx1"/>
            </a:solidFill>
          </a:ln>
        </p:spPr>
        <p:txBody>
          <a:bodyPr wrap="square">
            <a:spAutoFit/>
          </a:bodyPr>
          <a:lstStyle/>
          <a:p>
            <a:r>
              <a:rPr lang="ja-JP" altLang="en-US" sz="2400" b="1" dirty="0" smtClean="0"/>
              <a:t>細粒度リポジトリ</a:t>
            </a:r>
            <a:endParaRPr lang="en-US" altLang="ja-JP" sz="2400" b="1" dirty="0" smtClean="0"/>
          </a:p>
          <a:p>
            <a:r>
              <a:rPr lang="ja-JP" altLang="en-US" sz="2400" dirty="0" smtClean="0"/>
              <a:t>開発中の任意の状態へ戻ることが可能な履歴で構成されたリポジトリ</a:t>
            </a:r>
            <a:endParaRPr lang="ja-JP" altLang="en-US" sz="2400" dirty="0"/>
          </a:p>
        </p:txBody>
      </p:sp>
      <p:sp>
        <p:nvSpPr>
          <p:cNvPr id="32" name="四角形吹き出し 31"/>
          <p:cNvSpPr/>
          <p:nvPr/>
        </p:nvSpPr>
        <p:spPr>
          <a:xfrm>
            <a:off x="5562311" y="4204157"/>
            <a:ext cx="2214593" cy="810379"/>
          </a:xfrm>
          <a:prstGeom prst="wedgeRectCallout">
            <a:avLst>
              <a:gd name="adj1" fmla="val 26288"/>
              <a:gd name="adj2" fmla="val -82266"/>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a:solidFill>
                  <a:schemeClr val="tx1"/>
                </a:solidFill>
              </a:rPr>
              <a:t>int</a:t>
            </a:r>
            <a:r>
              <a:rPr lang="en-US" altLang="ja-JP" sz="2000" dirty="0">
                <a:solidFill>
                  <a:schemeClr val="tx1"/>
                </a:solidFill>
              </a:rPr>
              <a:t> </a:t>
            </a:r>
            <a:r>
              <a:rPr lang="en-US" altLang="ja-JP" sz="2000" dirty="0" err="1">
                <a:solidFill>
                  <a:schemeClr val="tx1"/>
                </a:solidFill>
              </a:rPr>
              <a:t>i</a:t>
            </a:r>
            <a:r>
              <a:rPr lang="en-US" altLang="ja-JP" sz="2000" dirty="0">
                <a:solidFill>
                  <a:schemeClr val="tx1"/>
                </a:solidFill>
              </a:rPr>
              <a:t> = 0;</a:t>
            </a:r>
          </a:p>
          <a:p>
            <a:r>
              <a:rPr lang="en-US" altLang="ja-JP" sz="2000" dirty="0" smtClean="0">
                <a:solidFill>
                  <a:srgbClr val="00B050"/>
                </a:solidFill>
              </a:rPr>
              <a:t>+while(</a:t>
            </a:r>
            <a:r>
              <a:rPr lang="en-US" altLang="ja-JP" sz="2000" dirty="0" err="1" smtClean="0">
                <a:solidFill>
                  <a:srgbClr val="00B050"/>
                </a:solidFill>
              </a:rPr>
              <a:t>i</a:t>
            </a:r>
            <a:r>
              <a:rPr lang="en-US" altLang="ja-JP" sz="2000" dirty="0" smtClean="0">
                <a:solidFill>
                  <a:srgbClr val="00B050"/>
                </a:solidFill>
              </a:rPr>
              <a:t> </a:t>
            </a:r>
            <a:r>
              <a:rPr lang="en-US" altLang="ja-JP" sz="2000" dirty="0">
                <a:solidFill>
                  <a:srgbClr val="00B050"/>
                </a:solidFill>
              </a:rPr>
              <a:t>&lt; 10) {</a:t>
            </a:r>
          </a:p>
        </p:txBody>
      </p:sp>
      <p:sp>
        <p:nvSpPr>
          <p:cNvPr id="35" name="四角形吹き出し 34"/>
          <p:cNvSpPr/>
          <p:nvPr/>
        </p:nvSpPr>
        <p:spPr>
          <a:xfrm>
            <a:off x="4332181" y="1254340"/>
            <a:ext cx="4416283" cy="953997"/>
          </a:xfrm>
          <a:prstGeom prst="wedgeRectCallout">
            <a:avLst>
              <a:gd name="adj1" fmla="val 8856"/>
              <a:gd name="adj2" fmla="val 676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Step2:</a:t>
            </a:r>
          </a:p>
          <a:p>
            <a:pPr algn="ctr"/>
            <a:r>
              <a:rPr lang="ja-JP" altLang="en-US" sz="2400" dirty="0" smtClean="0">
                <a:solidFill>
                  <a:schemeClr val="tx1"/>
                </a:solidFill>
              </a:rPr>
              <a:t>細粒度作業履歴の再構築</a:t>
            </a:r>
            <a:endParaRPr kumimoji="1" lang="ja-JP" altLang="en-US" sz="2400" dirty="0">
              <a:solidFill>
                <a:schemeClr val="tx1"/>
              </a:solidFill>
            </a:endParaRPr>
          </a:p>
        </p:txBody>
      </p:sp>
      <p:sp>
        <p:nvSpPr>
          <p:cNvPr id="36" name="正方形/長方形 35"/>
          <p:cNvSpPr/>
          <p:nvPr/>
        </p:nvSpPr>
        <p:spPr>
          <a:xfrm>
            <a:off x="879707" y="3234509"/>
            <a:ext cx="101447" cy="10878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20586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fade">
                                      <p:cBhvr>
                                        <p:cTn id="18" dur="500"/>
                                        <p:tgtEl>
                                          <p:spTgt spid="2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fade">
                                      <p:cBhvr>
                                        <p:cTn id="26" dur="500"/>
                                        <p:tgtEl>
                                          <p:spTgt spid="30"/>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fade">
                                      <p:cBhvr>
                                        <p:cTn id="29" dur="500"/>
                                        <p:tgtEl>
                                          <p:spTgt spid="31"/>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fade">
                                      <p:cBhvr>
                                        <p:cTn id="34" dur="1000"/>
                                        <p:tgtEl>
                                          <p:spTgt spid="32"/>
                                        </p:tgtEl>
                                      </p:cBhvr>
                                    </p:animEffect>
                                    <p:anim calcmode="lin" valueType="num">
                                      <p:cBhvr>
                                        <p:cTn id="35" dur="1000" fill="hold"/>
                                        <p:tgtEl>
                                          <p:spTgt spid="32"/>
                                        </p:tgtEl>
                                        <p:attrNameLst>
                                          <p:attrName>ppt_x</p:attrName>
                                        </p:attrNameLst>
                                      </p:cBhvr>
                                      <p:tavLst>
                                        <p:tav tm="0">
                                          <p:val>
                                            <p:strVal val="#ppt_x"/>
                                          </p:val>
                                        </p:tav>
                                        <p:tav tm="100000">
                                          <p:val>
                                            <p:strVal val="#ppt_x"/>
                                          </p:val>
                                        </p:tav>
                                      </p:tavLst>
                                    </p:anim>
                                    <p:anim calcmode="lin" valueType="num">
                                      <p:cBhvr>
                                        <p:cTn id="36"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20" grpId="0" animBg="1"/>
      <p:bldP spid="21" grpId="0" animBg="1"/>
      <p:bldP spid="22" grpId="0" animBg="1"/>
      <p:bldP spid="23" grpId="0" animBg="1"/>
      <p:bldP spid="24" grpId="0" animBg="1"/>
      <p:bldP spid="30" grpId="0" animBg="1"/>
      <p:bldP spid="3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全体の流れ</a:t>
            </a:r>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14</a:t>
            </a:fld>
            <a:endParaRPr kumimoji="1" lang="ja-JP" altLang="en-US"/>
          </a:p>
        </p:txBody>
      </p:sp>
      <p:grpSp>
        <p:nvGrpSpPr>
          <p:cNvPr id="6" name="グループ化 5"/>
          <p:cNvGrpSpPr/>
          <p:nvPr/>
        </p:nvGrpSpPr>
        <p:grpSpPr>
          <a:xfrm>
            <a:off x="419948" y="2242387"/>
            <a:ext cx="3341803" cy="3456384"/>
            <a:chOff x="2297813" y="2310890"/>
            <a:chExt cx="4896544" cy="4269200"/>
          </a:xfrm>
        </p:grpSpPr>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7813" y="2310890"/>
              <a:ext cx="4896544" cy="426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正方形/長方形 7"/>
            <p:cNvSpPr/>
            <p:nvPr/>
          </p:nvSpPr>
          <p:spPr>
            <a:xfrm>
              <a:off x="3082575" y="3536322"/>
              <a:ext cx="3525313" cy="1343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smtClean="0">
                  <a:solidFill>
                    <a:schemeClr val="tx1"/>
                  </a:solidFill>
                </a:rPr>
                <a:t>int</a:t>
              </a:r>
              <a:r>
                <a:rPr lang="en-US" altLang="ja-JP" sz="1600" dirty="0" smtClean="0">
                  <a:solidFill>
                    <a:schemeClr val="tx1"/>
                  </a:solidFill>
                </a:rPr>
                <a:t>  </a:t>
              </a:r>
              <a:r>
                <a:rPr lang="en-US" altLang="ja-JP" sz="1600" dirty="0" err="1">
                  <a:solidFill>
                    <a:schemeClr val="tx1"/>
                  </a:solidFill>
                </a:rPr>
                <a:t>i</a:t>
              </a:r>
              <a:r>
                <a:rPr lang="en-US" altLang="ja-JP" sz="1600" dirty="0">
                  <a:solidFill>
                    <a:schemeClr val="tx1"/>
                  </a:solidFill>
                </a:rPr>
                <a:t> = 0</a:t>
              </a:r>
              <a:r>
                <a:rPr lang="en-US" altLang="ja-JP" sz="1600" dirty="0" smtClean="0">
                  <a:solidFill>
                    <a:schemeClr val="tx1"/>
                  </a:solidFill>
                </a:rPr>
                <a:t>;</a:t>
              </a:r>
              <a:r>
                <a:rPr lang="en-US" altLang="ja-JP" sz="1600" dirty="0">
                  <a:solidFill>
                    <a:schemeClr val="tx1"/>
                  </a:solidFill>
                </a:rPr>
                <a:t> </a:t>
              </a:r>
              <a:endParaRPr lang="en-US" altLang="ja-JP" sz="1600" dirty="0" smtClean="0">
                <a:solidFill>
                  <a:schemeClr val="tx1"/>
                </a:solidFill>
              </a:endParaRPr>
            </a:p>
            <a:p>
              <a:r>
                <a:rPr lang="en-US" altLang="ja-JP" sz="1600" dirty="0" smtClean="0">
                  <a:solidFill>
                    <a:schemeClr val="tx1"/>
                  </a:solidFill>
                </a:rPr>
                <a:t>while(</a:t>
              </a:r>
              <a:r>
                <a:rPr lang="en-US" altLang="ja-JP" sz="1600" dirty="0" err="1" smtClean="0">
                  <a:solidFill>
                    <a:schemeClr val="tx1"/>
                  </a:solidFill>
                </a:rPr>
                <a:t>i</a:t>
              </a:r>
              <a:r>
                <a:rPr lang="en-US" altLang="ja-JP" sz="1600" dirty="0" smtClean="0">
                  <a:solidFill>
                    <a:schemeClr val="tx1"/>
                  </a:solidFill>
                </a:rPr>
                <a:t>&lt;10</a:t>
              </a:r>
              <a:r>
                <a:rPr lang="en-US" altLang="ja-JP" sz="1600" dirty="0">
                  <a:solidFill>
                    <a:schemeClr val="tx1"/>
                  </a:solidFill>
                </a:rPr>
                <a:t>) {</a:t>
              </a:r>
            </a:p>
            <a:p>
              <a:r>
                <a:rPr lang="ja-JP" altLang="en-US" sz="1600" dirty="0">
                  <a:solidFill>
                    <a:schemeClr val="tx1"/>
                  </a:solidFill>
                </a:rPr>
                <a:t>　</a:t>
              </a:r>
              <a:r>
                <a:rPr lang="ja-JP" altLang="en-US" sz="1600" dirty="0" smtClean="0">
                  <a:solidFill>
                    <a:schemeClr val="tx1"/>
                  </a:solidFill>
                </a:rPr>
                <a:t>　　　　　</a:t>
              </a:r>
              <a:r>
                <a:rPr lang="en-US" altLang="ja-JP" sz="1600" dirty="0" err="1" smtClean="0">
                  <a:solidFill>
                    <a:schemeClr val="tx1"/>
                  </a:solidFill>
                </a:rPr>
                <a:t>i</a:t>
              </a:r>
              <a:r>
                <a:rPr lang="en-US" altLang="ja-JP" sz="1600" dirty="0">
                  <a:solidFill>
                    <a:schemeClr val="tx1"/>
                  </a:solidFill>
                </a:rPr>
                <a:t>++;</a:t>
              </a:r>
            </a:p>
            <a:p>
              <a:r>
                <a:rPr lang="en-US" altLang="ja-JP" sz="1600" dirty="0" smtClean="0">
                  <a:solidFill>
                    <a:schemeClr val="tx1"/>
                  </a:solidFill>
                </a:rPr>
                <a:t>}</a:t>
              </a:r>
              <a:endParaRPr lang="en-US" altLang="ja-JP" sz="1600" dirty="0">
                <a:solidFill>
                  <a:schemeClr val="tx1"/>
                </a:solidFill>
              </a:endParaRPr>
            </a:p>
            <a:p>
              <a:endParaRPr lang="ja-JP" altLang="en-US" sz="1400" dirty="0">
                <a:solidFill>
                  <a:schemeClr val="tx1"/>
                </a:solidFill>
              </a:endParaRPr>
            </a:p>
          </p:txBody>
        </p:sp>
      </p:grpSp>
      <p:sp>
        <p:nvSpPr>
          <p:cNvPr id="9" name="右矢印 8"/>
          <p:cNvSpPr/>
          <p:nvPr/>
        </p:nvSpPr>
        <p:spPr>
          <a:xfrm>
            <a:off x="3361497" y="3570914"/>
            <a:ext cx="869061"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ローチャート : 磁気ディスク 14"/>
          <p:cNvSpPr/>
          <p:nvPr/>
        </p:nvSpPr>
        <p:spPr>
          <a:xfrm>
            <a:off x="4230558" y="2448154"/>
            <a:ext cx="1922163" cy="3036900"/>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16" name="正方形/長方形 15"/>
          <p:cNvSpPr/>
          <p:nvPr/>
        </p:nvSpPr>
        <p:spPr>
          <a:xfrm>
            <a:off x="4355977" y="2989830"/>
            <a:ext cx="1664851" cy="6399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a:t>
            </a:r>
            <a:endParaRPr lang="en-US" altLang="ja-JP" sz="2400" dirty="0">
              <a:solidFill>
                <a:schemeClr val="tx1"/>
              </a:solidFill>
            </a:endParaRPr>
          </a:p>
        </p:txBody>
      </p:sp>
      <p:sp>
        <p:nvSpPr>
          <p:cNvPr id="17" name="正方形/長方形 16"/>
          <p:cNvSpPr/>
          <p:nvPr/>
        </p:nvSpPr>
        <p:spPr>
          <a:xfrm>
            <a:off x="4355976" y="3721789"/>
            <a:ext cx="1664851" cy="63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B</a:t>
            </a:r>
          </a:p>
        </p:txBody>
      </p:sp>
      <p:sp>
        <p:nvSpPr>
          <p:cNvPr id="18" name="正方形/長方形 17"/>
          <p:cNvSpPr/>
          <p:nvPr/>
        </p:nvSpPr>
        <p:spPr>
          <a:xfrm>
            <a:off x="4355977" y="4509121"/>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a:t>
            </a:r>
          </a:p>
        </p:txBody>
      </p:sp>
      <p:sp>
        <p:nvSpPr>
          <p:cNvPr id="19" name="フローチャート : 磁気ディスク 18"/>
          <p:cNvSpPr/>
          <p:nvPr/>
        </p:nvSpPr>
        <p:spPr>
          <a:xfrm>
            <a:off x="6697525" y="2220419"/>
            <a:ext cx="1922163" cy="3600085"/>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28" name="正方形/長方形 27"/>
          <p:cNvSpPr/>
          <p:nvPr/>
        </p:nvSpPr>
        <p:spPr>
          <a:xfrm>
            <a:off x="4067944" y="2098499"/>
            <a:ext cx="4824536" cy="3839598"/>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solidFill>
            </a:endParaRPr>
          </a:p>
        </p:txBody>
      </p:sp>
      <p:sp>
        <p:nvSpPr>
          <p:cNvPr id="31" name="フローチャート : 磁気ディスク 30"/>
          <p:cNvSpPr/>
          <p:nvPr/>
        </p:nvSpPr>
        <p:spPr>
          <a:xfrm>
            <a:off x="6697525" y="2225323"/>
            <a:ext cx="1922163" cy="3600085"/>
          </a:xfrm>
          <a:prstGeom prst="flowChartMagneticDisk">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20" name="正方形/長方形 19"/>
          <p:cNvSpPr/>
          <p:nvPr/>
        </p:nvSpPr>
        <p:spPr>
          <a:xfrm>
            <a:off x="6817634" y="2564905"/>
            <a:ext cx="1664851" cy="6399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A1</a:t>
            </a:r>
            <a:endParaRPr lang="en-US" altLang="ja-JP" sz="2400" dirty="0">
              <a:solidFill>
                <a:schemeClr val="tx1"/>
              </a:solidFill>
            </a:endParaRPr>
          </a:p>
        </p:txBody>
      </p:sp>
      <p:sp>
        <p:nvSpPr>
          <p:cNvPr id="21" name="正方形/長方形 20"/>
          <p:cNvSpPr/>
          <p:nvPr/>
        </p:nvSpPr>
        <p:spPr>
          <a:xfrm>
            <a:off x="6817633" y="3296864"/>
            <a:ext cx="1664851" cy="63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A2+B+C1</a:t>
            </a:r>
          </a:p>
        </p:txBody>
      </p:sp>
      <p:sp>
        <p:nvSpPr>
          <p:cNvPr id="22" name="正方形/長方形 21"/>
          <p:cNvSpPr/>
          <p:nvPr/>
        </p:nvSpPr>
        <p:spPr>
          <a:xfrm>
            <a:off x="6817634" y="4084196"/>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C2</a:t>
            </a:r>
          </a:p>
        </p:txBody>
      </p:sp>
      <p:sp>
        <p:nvSpPr>
          <p:cNvPr id="23" name="正方形/長方形 22"/>
          <p:cNvSpPr/>
          <p:nvPr/>
        </p:nvSpPr>
        <p:spPr>
          <a:xfrm>
            <a:off x="6817632" y="4852062"/>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lang="en-US" altLang="ja-JP" sz="2400" dirty="0" smtClean="0">
                <a:solidFill>
                  <a:schemeClr val="tx1"/>
                </a:solidFill>
              </a:rPr>
              <a:t>C3</a:t>
            </a:r>
            <a:endParaRPr kumimoji="1" lang="en-US" altLang="ja-JP" sz="2400" dirty="0" smtClean="0">
              <a:solidFill>
                <a:schemeClr val="tx1"/>
              </a:solidFill>
            </a:endParaRPr>
          </a:p>
        </p:txBody>
      </p:sp>
      <p:sp>
        <p:nvSpPr>
          <p:cNvPr id="24" name="右矢印 23"/>
          <p:cNvSpPr/>
          <p:nvPr/>
        </p:nvSpPr>
        <p:spPr>
          <a:xfrm>
            <a:off x="5981278" y="3647272"/>
            <a:ext cx="869061"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198117" y="2060848"/>
            <a:ext cx="6102075" cy="3816424"/>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2"/>
              </a:solidFill>
            </a:endParaRPr>
          </a:p>
        </p:txBody>
      </p:sp>
      <p:sp>
        <p:nvSpPr>
          <p:cNvPr id="26" name="四角形吹き出し 25"/>
          <p:cNvSpPr/>
          <p:nvPr/>
        </p:nvSpPr>
        <p:spPr>
          <a:xfrm>
            <a:off x="296445" y="1352446"/>
            <a:ext cx="4232874" cy="766770"/>
          </a:xfrm>
          <a:prstGeom prst="wedgeRectCallout">
            <a:avLst>
              <a:gd name="adj1" fmla="val 24834"/>
              <a:gd name="adj2" fmla="val 853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Step1:</a:t>
            </a:r>
          </a:p>
          <a:p>
            <a:pPr algn="ctr"/>
            <a:r>
              <a:rPr lang="ja-JP" altLang="en-US" sz="2400" dirty="0">
                <a:solidFill>
                  <a:schemeClr val="tx1"/>
                </a:solidFill>
              </a:rPr>
              <a:t>細粒度作業</a:t>
            </a:r>
            <a:r>
              <a:rPr lang="ja-JP" altLang="en-US" sz="2400" dirty="0" smtClean="0">
                <a:solidFill>
                  <a:schemeClr val="tx1"/>
                </a:solidFill>
              </a:rPr>
              <a:t>履歴の自動収集</a:t>
            </a:r>
            <a:endParaRPr kumimoji="1" lang="ja-JP" altLang="en-US" sz="2400" dirty="0">
              <a:solidFill>
                <a:schemeClr val="tx1"/>
              </a:solidFill>
            </a:endParaRPr>
          </a:p>
        </p:txBody>
      </p:sp>
      <p:sp>
        <p:nvSpPr>
          <p:cNvPr id="29" name="四角形吹き出し 28"/>
          <p:cNvSpPr/>
          <p:nvPr/>
        </p:nvSpPr>
        <p:spPr>
          <a:xfrm>
            <a:off x="4332181" y="1254340"/>
            <a:ext cx="4416283" cy="953997"/>
          </a:xfrm>
          <a:prstGeom prst="wedgeRectCallout">
            <a:avLst>
              <a:gd name="adj1" fmla="val 8856"/>
              <a:gd name="adj2" fmla="val 676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Step2:</a:t>
            </a:r>
          </a:p>
          <a:p>
            <a:pPr algn="ctr"/>
            <a:r>
              <a:rPr lang="ja-JP" altLang="en-US" sz="2400" dirty="0" smtClean="0">
                <a:solidFill>
                  <a:schemeClr val="tx1"/>
                </a:solidFill>
              </a:rPr>
              <a:t>細粒度作業履歴の再構築</a:t>
            </a:r>
            <a:endParaRPr kumimoji="1" lang="ja-JP" altLang="en-US" sz="2400" dirty="0">
              <a:solidFill>
                <a:schemeClr val="tx1"/>
              </a:solidFill>
            </a:endParaRPr>
          </a:p>
        </p:txBody>
      </p:sp>
      <p:sp>
        <p:nvSpPr>
          <p:cNvPr id="27" name="正方形/長方形 26"/>
          <p:cNvSpPr/>
          <p:nvPr/>
        </p:nvSpPr>
        <p:spPr>
          <a:xfrm>
            <a:off x="879707" y="3234509"/>
            <a:ext cx="101447" cy="10878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16032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marL="0" indent="0">
              <a:buNone/>
            </a:pPr>
            <a:r>
              <a:rPr lang="ja-JP" altLang="en-US" dirty="0" smtClean="0"/>
              <a:t>時間経過、ファイル保存に連動した履歴の保存</a:t>
            </a:r>
            <a:endParaRPr kumimoji="1" lang="ja-JP" altLang="en-US" dirty="0"/>
          </a:p>
        </p:txBody>
      </p:sp>
      <p:grpSp>
        <p:nvGrpSpPr>
          <p:cNvPr id="4" name="グループ化 3"/>
          <p:cNvGrpSpPr/>
          <p:nvPr/>
        </p:nvGrpSpPr>
        <p:grpSpPr>
          <a:xfrm>
            <a:off x="93024" y="2265855"/>
            <a:ext cx="3902912" cy="4115106"/>
            <a:chOff x="93024" y="1906182"/>
            <a:chExt cx="3588322" cy="3830196"/>
          </a:xfrm>
        </p:grpSpPr>
        <p:pic>
          <p:nvPicPr>
            <p:cNvPr id="1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24" y="1906182"/>
              <a:ext cx="3588322" cy="38301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正方形/長方形 20"/>
            <p:cNvSpPr/>
            <p:nvPr/>
          </p:nvSpPr>
          <p:spPr>
            <a:xfrm>
              <a:off x="742854" y="2993548"/>
              <a:ext cx="2583446" cy="12055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a:p>
              <a:endParaRPr lang="en-US" altLang="ja-JP" sz="1400" dirty="0" smtClean="0">
                <a:solidFill>
                  <a:schemeClr val="tx1"/>
                </a:solidFill>
              </a:endParaRPr>
            </a:p>
            <a:p>
              <a:endParaRPr lang="ja-JP" altLang="en-US" sz="1400" dirty="0">
                <a:solidFill>
                  <a:schemeClr val="tx1"/>
                </a:solidFill>
              </a:endParaRPr>
            </a:p>
          </p:txBody>
        </p:sp>
      </p:grpSp>
      <p:sp>
        <p:nvSpPr>
          <p:cNvPr id="2" name="タイトル 1"/>
          <p:cNvSpPr>
            <a:spLocks noGrp="1"/>
          </p:cNvSpPr>
          <p:nvPr>
            <p:ph type="title"/>
          </p:nvPr>
        </p:nvSpPr>
        <p:spPr/>
        <p:txBody>
          <a:bodyPr/>
          <a:lstStyle/>
          <a:p>
            <a:r>
              <a:rPr lang="en-US" altLang="ja-JP" sz="4000" dirty="0" smtClean="0"/>
              <a:t>Step1:</a:t>
            </a:r>
            <a:r>
              <a:rPr lang="ja-JP" altLang="en-US" sz="4000" dirty="0" smtClean="0"/>
              <a:t>細粒度作業履歴の自動収集</a:t>
            </a:r>
            <a:endParaRPr kumimoji="1" lang="ja-JP" altLang="en-US" sz="4000" dirty="0"/>
          </a:p>
        </p:txBody>
      </p:sp>
      <p:sp>
        <p:nvSpPr>
          <p:cNvPr id="12" name="日付プレースホルダー 11"/>
          <p:cNvSpPr>
            <a:spLocks noGrp="1"/>
          </p:cNvSpPr>
          <p:nvPr>
            <p:ph type="dt" sz="half" idx="10"/>
          </p:nvPr>
        </p:nvSpPr>
        <p:spPr/>
        <p:txBody>
          <a:bodyPr/>
          <a:lstStyle/>
          <a:p>
            <a:fld id="{3DED9D35-F102-4CA6-8AB7-5B52996FD18E}" type="datetime1">
              <a:rPr kumimoji="1" lang="ja-JP" altLang="en-US" smtClean="0"/>
              <a:t>2013/5/23</a:t>
            </a:fld>
            <a:endParaRPr kumimoji="1" lang="ja-JP" altLang="en-US"/>
          </a:p>
        </p:txBody>
      </p:sp>
      <p:sp>
        <p:nvSpPr>
          <p:cNvPr id="13" name="スライド番号プレースホルダー 12"/>
          <p:cNvSpPr>
            <a:spLocks noGrp="1"/>
          </p:cNvSpPr>
          <p:nvPr>
            <p:ph type="sldNum" sz="quarter" idx="12"/>
          </p:nvPr>
        </p:nvSpPr>
        <p:spPr/>
        <p:txBody>
          <a:bodyPr/>
          <a:lstStyle/>
          <a:p>
            <a:fld id="{80351751-8530-41C5-B5C9-1F1F71554AD4}" type="slidenum">
              <a:rPr kumimoji="1" lang="ja-JP" altLang="en-US" smtClean="0"/>
              <a:t>15</a:t>
            </a:fld>
            <a:endParaRPr kumimoji="1" lang="ja-JP" altLang="en-US" dirty="0"/>
          </a:p>
        </p:txBody>
      </p:sp>
      <p:sp>
        <p:nvSpPr>
          <p:cNvPr id="6" name="フローチャート : 磁気ディスク 5"/>
          <p:cNvSpPr/>
          <p:nvPr/>
        </p:nvSpPr>
        <p:spPr>
          <a:xfrm>
            <a:off x="6037401" y="2564904"/>
            <a:ext cx="2731738" cy="3837811"/>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細粒度作業履歴</a:t>
            </a:r>
            <a:endParaRPr lang="en-US" altLang="ja-JP" sz="2400" dirty="0">
              <a:solidFill>
                <a:schemeClr val="tx1"/>
              </a:solidFill>
            </a:endParaRPr>
          </a:p>
          <a:p>
            <a:pPr algn="ctr"/>
            <a:endParaRPr kumimoji="1" lang="en-US" altLang="ja-JP" sz="2400" dirty="0" smtClean="0">
              <a:solidFill>
                <a:schemeClr val="tx1"/>
              </a:solidFill>
            </a:endParaRPr>
          </a:p>
          <a:p>
            <a:pPr algn="ctr"/>
            <a:endParaRPr lang="en-US" altLang="ja-JP" dirty="0">
              <a:solidFill>
                <a:schemeClr val="tx1"/>
              </a:solidFill>
            </a:endParaRPr>
          </a:p>
          <a:p>
            <a:pPr algn="ctr"/>
            <a:endParaRPr kumimoji="1" lang="en-US" altLang="ja-JP" dirty="0" smtClean="0">
              <a:solidFill>
                <a:schemeClr val="tx1"/>
              </a:solidFill>
            </a:endParaRPr>
          </a:p>
          <a:p>
            <a:pPr algn="ctr"/>
            <a:endParaRPr lang="en-US" altLang="ja-JP" dirty="0">
              <a:solidFill>
                <a:schemeClr val="tx1"/>
              </a:solidFill>
            </a:endParaRPr>
          </a:p>
          <a:p>
            <a:pPr algn="ctr"/>
            <a:endParaRPr kumimoji="1" lang="en-US" altLang="ja-JP" dirty="0" smtClean="0">
              <a:solidFill>
                <a:schemeClr val="tx1"/>
              </a:solidFill>
            </a:endParaRPr>
          </a:p>
          <a:p>
            <a:pPr algn="ctr"/>
            <a:endParaRPr kumimoji="1" lang="en-US" altLang="ja-JP" dirty="0" smtClean="0">
              <a:solidFill>
                <a:schemeClr val="tx1"/>
              </a:solidFill>
            </a:endParaRPr>
          </a:p>
          <a:p>
            <a:pPr algn="ctr"/>
            <a:endParaRPr lang="en-US" altLang="ja-JP" dirty="0">
              <a:solidFill>
                <a:schemeClr val="tx1"/>
              </a:solidFill>
            </a:endParaRPr>
          </a:p>
          <a:p>
            <a:pPr algn="ctr"/>
            <a:endParaRPr kumimoji="1" lang="en-US" altLang="ja-JP" dirty="0" smtClean="0">
              <a:solidFill>
                <a:schemeClr val="tx1"/>
              </a:solidFill>
            </a:endParaRPr>
          </a:p>
          <a:p>
            <a:pPr algn="ctr"/>
            <a:endParaRPr kumimoji="1" lang="en-US" altLang="ja-JP" dirty="0" smtClean="0">
              <a:solidFill>
                <a:schemeClr val="tx1"/>
              </a:solidFill>
            </a:endParaRPr>
          </a:p>
          <a:p>
            <a:pPr algn="ctr"/>
            <a:endParaRPr lang="en-US" altLang="ja-JP" dirty="0">
              <a:solidFill>
                <a:schemeClr val="tx1"/>
              </a:solidFill>
            </a:endParaRPr>
          </a:p>
          <a:p>
            <a:pPr algn="ctr"/>
            <a:endParaRPr kumimoji="1" lang="en-US" altLang="ja-JP" dirty="0" smtClean="0">
              <a:solidFill>
                <a:schemeClr val="tx1"/>
              </a:solidFill>
            </a:endParaRPr>
          </a:p>
          <a:p>
            <a:pPr algn="ctr"/>
            <a:endParaRPr kumimoji="1" lang="en-US" altLang="ja-JP" dirty="0" smtClean="0">
              <a:solidFill>
                <a:schemeClr val="tx1"/>
              </a:solidFill>
            </a:endParaRPr>
          </a:p>
          <a:p>
            <a:pPr algn="ctr"/>
            <a:endParaRPr lang="en-US" altLang="ja-JP" dirty="0">
              <a:solidFill>
                <a:schemeClr val="tx1"/>
              </a:solidFill>
            </a:endParaRPr>
          </a:p>
          <a:p>
            <a:pPr algn="ctr"/>
            <a:endParaRPr kumimoji="1" lang="en-US" altLang="ja-JP" dirty="0" smtClean="0">
              <a:solidFill>
                <a:schemeClr val="tx1"/>
              </a:solidFill>
            </a:endParaRPr>
          </a:p>
          <a:p>
            <a:pPr algn="ctr"/>
            <a:endParaRPr kumimoji="1" lang="en-US" altLang="ja-JP" dirty="0" smtClean="0">
              <a:solidFill>
                <a:schemeClr val="tx1"/>
              </a:solidFill>
            </a:endParaRPr>
          </a:p>
          <a:p>
            <a:pPr algn="ctr"/>
            <a:endParaRPr lang="en-US" altLang="ja-JP" dirty="0">
              <a:solidFill>
                <a:schemeClr val="tx1"/>
              </a:solidFill>
            </a:endParaRPr>
          </a:p>
          <a:p>
            <a:pPr algn="ctr"/>
            <a:endParaRPr kumimoji="1" lang="en-US" altLang="ja-JP" dirty="0" smtClean="0">
              <a:solidFill>
                <a:schemeClr val="tx1"/>
              </a:solidFill>
            </a:endParaRPr>
          </a:p>
        </p:txBody>
      </p:sp>
      <p:sp>
        <p:nvSpPr>
          <p:cNvPr id="7" name="正方形/長方形 6"/>
          <p:cNvSpPr/>
          <p:nvPr/>
        </p:nvSpPr>
        <p:spPr>
          <a:xfrm>
            <a:off x="6279330" y="2684569"/>
            <a:ext cx="2239370" cy="1016935"/>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履歴</a:t>
            </a:r>
            <a:r>
              <a:rPr lang="en-US" altLang="ja-JP" sz="2000" dirty="0" smtClean="0">
                <a:solidFill>
                  <a:schemeClr val="tx1"/>
                </a:solidFill>
              </a:rPr>
              <a:t>A</a:t>
            </a:r>
            <a:endParaRPr lang="en-US" altLang="ja-JP" sz="2000" dirty="0">
              <a:solidFill>
                <a:schemeClr val="tx1"/>
              </a:solidFill>
            </a:endParaRPr>
          </a:p>
          <a:p>
            <a:r>
              <a:rPr lang="en-US" altLang="ja-JP" sz="2000" dirty="0" err="1" smtClean="0">
                <a:solidFill>
                  <a:schemeClr val="tx1"/>
                </a:solidFill>
              </a:rPr>
              <a:t>int</a:t>
            </a:r>
            <a:r>
              <a:rPr lang="en-US" altLang="ja-JP" sz="2000" dirty="0" smtClean="0">
                <a:solidFill>
                  <a:schemeClr val="tx1"/>
                </a:solidFill>
              </a:rPr>
              <a:t> </a:t>
            </a:r>
            <a:r>
              <a:rPr lang="en-US" altLang="ja-JP" sz="2000" dirty="0" err="1" smtClean="0">
                <a:solidFill>
                  <a:schemeClr val="tx1"/>
                </a:solidFill>
              </a:rPr>
              <a:t>i</a:t>
            </a:r>
            <a:r>
              <a:rPr lang="en-US" altLang="ja-JP" sz="2000" dirty="0" smtClean="0">
                <a:solidFill>
                  <a:schemeClr val="tx1"/>
                </a:solidFill>
              </a:rPr>
              <a:t> = 0;</a:t>
            </a:r>
          </a:p>
          <a:p>
            <a:r>
              <a:rPr kumimoji="1" lang="en-US" altLang="ja-JP" sz="2000" dirty="0" smtClean="0">
                <a:solidFill>
                  <a:schemeClr val="tx1"/>
                </a:solidFill>
              </a:rPr>
              <a:t>while(</a:t>
            </a:r>
            <a:endParaRPr kumimoji="1" lang="ja-JP" altLang="en-US" sz="2000" dirty="0">
              <a:solidFill>
                <a:schemeClr val="tx1"/>
              </a:solidFill>
            </a:endParaRPr>
          </a:p>
        </p:txBody>
      </p:sp>
      <p:sp>
        <p:nvSpPr>
          <p:cNvPr id="8" name="正方形/長方形 7"/>
          <p:cNvSpPr/>
          <p:nvPr/>
        </p:nvSpPr>
        <p:spPr>
          <a:xfrm>
            <a:off x="6279338" y="3701505"/>
            <a:ext cx="2239362" cy="98518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履歴</a:t>
            </a:r>
            <a:r>
              <a:rPr lang="en-US" altLang="ja-JP" sz="2000" dirty="0" smtClean="0">
                <a:solidFill>
                  <a:schemeClr val="tx1"/>
                </a:solidFill>
              </a:rPr>
              <a:t>B</a:t>
            </a:r>
          </a:p>
          <a:p>
            <a:r>
              <a:rPr lang="en-US" altLang="ja-JP" sz="2000" dirty="0" err="1" smtClean="0">
                <a:solidFill>
                  <a:schemeClr val="tx1"/>
                </a:solidFill>
              </a:rPr>
              <a:t>int</a:t>
            </a:r>
            <a:r>
              <a:rPr lang="en-US" altLang="ja-JP" sz="2000" dirty="0" smtClean="0">
                <a:solidFill>
                  <a:schemeClr val="tx1"/>
                </a:solidFill>
              </a:rPr>
              <a:t> </a:t>
            </a:r>
            <a:r>
              <a:rPr lang="en-US" altLang="ja-JP" sz="2000" dirty="0" err="1" smtClean="0">
                <a:solidFill>
                  <a:schemeClr val="tx1"/>
                </a:solidFill>
              </a:rPr>
              <a:t>i</a:t>
            </a:r>
            <a:r>
              <a:rPr lang="en-US" altLang="ja-JP" sz="2000" dirty="0" smtClean="0">
                <a:solidFill>
                  <a:schemeClr val="tx1"/>
                </a:solidFill>
              </a:rPr>
              <a:t> = 0;</a:t>
            </a:r>
          </a:p>
          <a:p>
            <a:r>
              <a:rPr kumimoji="1" lang="en-US" altLang="ja-JP" sz="2000" dirty="0" smtClean="0">
                <a:solidFill>
                  <a:schemeClr val="tx1"/>
                </a:solidFill>
              </a:rPr>
              <a:t>while(</a:t>
            </a:r>
            <a:r>
              <a:rPr kumimoji="1" lang="en-US" altLang="ja-JP" sz="2000" dirty="0" err="1" smtClean="0">
                <a:solidFill>
                  <a:schemeClr val="tx1"/>
                </a:solidFill>
              </a:rPr>
              <a:t>i</a:t>
            </a:r>
            <a:r>
              <a:rPr kumimoji="1" lang="en-US" altLang="ja-JP" sz="2000" dirty="0" smtClean="0">
                <a:solidFill>
                  <a:schemeClr val="tx1"/>
                </a:solidFill>
              </a:rPr>
              <a:t> &lt; 10</a:t>
            </a:r>
            <a:endParaRPr kumimoji="1" lang="ja-JP" altLang="en-US" sz="2000" dirty="0">
              <a:solidFill>
                <a:schemeClr val="tx1"/>
              </a:solidFill>
            </a:endParaRPr>
          </a:p>
        </p:txBody>
      </p:sp>
      <p:sp>
        <p:nvSpPr>
          <p:cNvPr id="9" name="正方形/長方形 8"/>
          <p:cNvSpPr/>
          <p:nvPr/>
        </p:nvSpPr>
        <p:spPr>
          <a:xfrm>
            <a:off x="6279329" y="4684741"/>
            <a:ext cx="2239371" cy="1591067"/>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履歴</a:t>
            </a:r>
            <a:r>
              <a:rPr kumimoji="1" lang="en-US" altLang="ja-JP" sz="2000" dirty="0" smtClean="0">
                <a:solidFill>
                  <a:schemeClr val="tx1"/>
                </a:solidFill>
              </a:rPr>
              <a:t>C</a:t>
            </a:r>
          </a:p>
          <a:p>
            <a:r>
              <a:rPr lang="en-US" altLang="ja-JP" sz="2000" dirty="0" err="1">
                <a:solidFill>
                  <a:schemeClr val="tx1"/>
                </a:solidFill>
              </a:rPr>
              <a:t>int</a:t>
            </a:r>
            <a:r>
              <a:rPr lang="en-US" altLang="ja-JP" sz="2000" dirty="0">
                <a:solidFill>
                  <a:schemeClr val="tx1"/>
                </a:solidFill>
              </a:rPr>
              <a:t> </a:t>
            </a:r>
            <a:r>
              <a:rPr lang="en-US" altLang="ja-JP" sz="2000" dirty="0" err="1">
                <a:solidFill>
                  <a:schemeClr val="tx1"/>
                </a:solidFill>
              </a:rPr>
              <a:t>i</a:t>
            </a:r>
            <a:r>
              <a:rPr lang="en-US" altLang="ja-JP" sz="2000" dirty="0">
                <a:solidFill>
                  <a:schemeClr val="tx1"/>
                </a:solidFill>
              </a:rPr>
              <a:t> = 0;</a:t>
            </a:r>
          </a:p>
          <a:p>
            <a:r>
              <a:rPr lang="en-US" altLang="ja-JP" sz="2000" dirty="0">
                <a:solidFill>
                  <a:schemeClr val="tx1"/>
                </a:solidFill>
              </a:rPr>
              <a:t>while(</a:t>
            </a:r>
            <a:r>
              <a:rPr lang="en-US" altLang="ja-JP" sz="2000" dirty="0" err="1">
                <a:solidFill>
                  <a:schemeClr val="tx1"/>
                </a:solidFill>
              </a:rPr>
              <a:t>i</a:t>
            </a:r>
            <a:r>
              <a:rPr lang="en-US" altLang="ja-JP" sz="2000" dirty="0">
                <a:solidFill>
                  <a:schemeClr val="tx1"/>
                </a:solidFill>
              </a:rPr>
              <a:t> &lt; </a:t>
            </a:r>
            <a:r>
              <a:rPr lang="en-US" altLang="ja-JP" sz="2000" dirty="0" smtClean="0">
                <a:solidFill>
                  <a:schemeClr val="tx1"/>
                </a:solidFill>
              </a:rPr>
              <a:t>10) {</a:t>
            </a:r>
          </a:p>
          <a:p>
            <a:r>
              <a:rPr lang="en-US" altLang="ja-JP" sz="2000" dirty="0">
                <a:solidFill>
                  <a:schemeClr val="tx1"/>
                </a:solidFill>
              </a:rPr>
              <a:t>	</a:t>
            </a:r>
            <a:r>
              <a:rPr lang="en-US" altLang="ja-JP" sz="2000" dirty="0" err="1" smtClean="0">
                <a:solidFill>
                  <a:schemeClr val="tx1"/>
                </a:solidFill>
              </a:rPr>
              <a:t>i</a:t>
            </a:r>
            <a:r>
              <a:rPr lang="en-US" altLang="ja-JP" sz="2000" dirty="0" smtClean="0">
                <a:solidFill>
                  <a:schemeClr val="tx1"/>
                </a:solidFill>
              </a:rPr>
              <a:t>++;</a:t>
            </a:r>
            <a:endParaRPr lang="en-US" altLang="ja-JP" sz="2000" dirty="0">
              <a:solidFill>
                <a:schemeClr val="tx1"/>
              </a:solidFill>
            </a:endParaRPr>
          </a:p>
          <a:p>
            <a:r>
              <a:rPr lang="en-US" altLang="ja-JP" sz="2000" dirty="0">
                <a:solidFill>
                  <a:schemeClr val="tx1"/>
                </a:solidFill>
              </a:rPr>
              <a:t>}</a:t>
            </a:r>
            <a:endParaRPr lang="en-US" altLang="ja-JP" sz="2000" dirty="0" smtClean="0">
              <a:solidFill>
                <a:schemeClr val="tx1"/>
              </a:solidFill>
            </a:endParaRPr>
          </a:p>
        </p:txBody>
      </p:sp>
      <p:sp>
        <p:nvSpPr>
          <p:cNvPr id="17" name="正方形/長方形 16"/>
          <p:cNvSpPr/>
          <p:nvPr/>
        </p:nvSpPr>
        <p:spPr>
          <a:xfrm>
            <a:off x="762249" y="3426234"/>
            <a:ext cx="2809938" cy="12952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int</a:t>
            </a:r>
            <a:r>
              <a:rPr lang="en-US" altLang="ja-JP" sz="2000" dirty="0" smtClean="0">
                <a:solidFill>
                  <a:schemeClr val="tx1"/>
                </a:solidFill>
              </a:rPr>
              <a:t>  </a:t>
            </a:r>
            <a:r>
              <a:rPr lang="en-US" altLang="ja-JP" sz="2000" dirty="0" err="1">
                <a:solidFill>
                  <a:schemeClr val="tx1"/>
                </a:solidFill>
              </a:rPr>
              <a:t>i</a:t>
            </a:r>
            <a:r>
              <a:rPr lang="en-US" altLang="ja-JP" sz="2000" dirty="0">
                <a:solidFill>
                  <a:schemeClr val="tx1"/>
                </a:solidFill>
              </a:rPr>
              <a:t> = 0</a:t>
            </a:r>
            <a:r>
              <a:rPr lang="en-US" altLang="ja-JP" sz="2000" dirty="0" smtClean="0">
                <a:solidFill>
                  <a:schemeClr val="tx1"/>
                </a:solidFill>
              </a:rPr>
              <a:t>;</a:t>
            </a:r>
            <a:r>
              <a:rPr lang="en-US" altLang="ja-JP" sz="2000" dirty="0">
                <a:solidFill>
                  <a:schemeClr val="tx1"/>
                </a:solidFill>
              </a:rPr>
              <a:t> </a:t>
            </a:r>
            <a:endParaRPr lang="en-US" altLang="ja-JP" sz="2000" dirty="0" smtClean="0">
              <a:solidFill>
                <a:schemeClr val="tx1"/>
              </a:solidFill>
            </a:endParaRPr>
          </a:p>
          <a:p>
            <a:r>
              <a:rPr lang="en-US" altLang="ja-JP" sz="2000" dirty="0" smtClean="0">
                <a:solidFill>
                  <a:schemeClr val="tx1"/>
                </a:solidFill>
              </a:rPr>
              <a:t>while(</a:t>
            </a:r>
          </a:p>
          <a:p>
            <a:endParaRPr lang="en-US" altLang="ja-JP" sz="1400" dirty="0">
              <a:solidFill>
                <a:schemeClr val="tx1"/>
              </a:solidFill>
            </a:endParaRPr>
          </a:p>
          <a:p>
            <a:endParaRPr lang="en-US" altLang="ja-JP" sz="1400" dirty="0" smtClean="0">
              <a:solidFill>
                <a:schemeClr val="tx1"/>
              </a:solidFill>
            </a:endParaRPr>
          </a:p>
          <a:p>
            <a:endParaRPr lang="ja-JP" altLang="en-US" sz="1400" dirty="0">
              <a:solidFill>
                <a:schemeClr val="tx1"/>
              </a:solidFill>
            </a:endParaRPr>
          </a:p>
        </p:txBody>
      </p:sp>
      <p:sp>
        <p:nvSpPr>
          <p:cNvPr id="19" name="正方形/長方形 18"/>
          <p:cNvSpPr/>
          <p:nvPr/>
        </p:nvSpPr>
        <p:spPr>
          <a:xfrm>
            <a:off x="766623" y="3442191"/>
            <a:ext cx="2809938" cy="12952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int</a:t>
            </a:r>
            <a:r>
              <a:rPr lang="en-US" altLang="ja-JP" sz="2000" dirty="0" smtClean="0">
                <a:solidFill>
                  <a:schemeClr val="tx1"/>
                </a:solidFill>
              </a:rPr>
              <a:t>  </a:t>
            </a:r>
            <a:r>
              <a:rPr lang="en-US" altLang="ja-JP" sz="2000" dirty="0" err="1">
                <a:solidFill>
                  <a:schemeClr val="tx1"/>
                </a:solidFill>
              </a:rPr>
              <a:t>i</a:t>
            </a:r>
            <a:r>
              <a:rPr lang="en-US" altLang="ja-JP" sz="2000" dirty="0">
                <a:solidFill>
                  <a:schemeClr val="tx1"/>
                </a:solidFill>
              </a:rPr>
              <a:t> = 0</a:t>
            </a:r>
            <a:r>
              <a:rPr lang="en-US" altLang="ja-JP" sz="2000" dirty="0" smtClean="0">
                <a:solidFill>
                  <a:schemeClr val="tx1"/>
                </a:solidFill>
              </a:rPr>
              <a:t>;</a:t>
            </a:r>
            <a:r>
              <a:rPr lang="en-US" altLang="ja-JP" sz="2000" dirty="0">
                <a:solidFill>
                  <a:schemeClr val="tx1"/>
                </a:solidFill>
              </a:rPr>
              <a:t> </a:t>
            </a:r>
            <a:endParaRPr lang="en-US" altLang="ja-JP" sz="2000" dirty="0" smtClean="0">
              <a:solidFill>
                <a:schemeClr val="tx1"/>
              </a:solidFill>
            </a:endParaRPr>
          </a:p>
          <a:p>
            <a:r>
              <a:rPr lang="en-US" altLang="ja-JP" sz="2000" dirty="0" smtClean="0">
                <a:solidFill>
                  <a:schemeClr val="tx1"/>
                </a:solidFill>
              </a:rPr>
              <a:t>while(</a:t>
            </a:r>
            <a:r>
              <a:rPr lang="en-US" altLang="ja-JP" sz="2000" dirty="0" err="1" smtClean="0">
                <a:solidFill>
                  <a:schemeClr val="tx1"/>
                </a:solidFill>
              </a:rPr>
              <a:t>i</a:t>
            </a:r>
            <a:r>
              <a:rPr lang="en-US" altLang="ja-JP" sz="2000" dirty="0" smtClean="0">
                <a:solidFill>
                  <a:schemeClr val="tx1"/>
                </a:solidFill>
              </a:rPr>
              <a:t>&lt;10</a:t>
            </a:r>
          </a:p>
          <a:p>
            <a:endParaRPr lang="en-US" altLang="ja-JP" sz="1600" dirty="0">
              <a:solidFill>
                <a:schemeClr val="tx1"/>
              </a:solidFill>
            </a:endParaRPr>
          </a:p>
          <a:p>
            <a:endParaRPr lang="en-US" altLang="ja-JP" sz="1400" dirty="0" smtClean="0">
              <a:solidFill>
                <a:schemeClr val="tx1"/>
              </a:solidFill>
            </a:endParaRPr>
          </a:p>
          <a:p>
            <a:endParaRPr lang="ja-JP" altLang="en-US" sz="1400" dirty="0">
              <a:solidFill>
                <a:schemeClr val="tx1"/>
              </a:solidFill>
            </a:endParaRPr>
          </a:p>
        </p:txBody>
      </p:sp>
      <p:sp>
        <p:nvSpPr>
          <p:cNvPr id="20" name="正方形/長方形 19"/>
          <p:cNvSpPr/>
          <p:nvPr/>
        </p:nvSpPr>
        <p:spPr>
          <a:xfrm>
            <a:off x="770816" y="3445574"/>
            <a:ext cx="2809938" cy="12375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int</a:t>
            </a:r>
            <a:r>
              <a:rPr lang="en-US" altLang="ja-JP" sz="2000" dirty="0" smtClean="0">
                <a:solidFill>
                  <a:schemeClr val="tx1"/>
                </a:solidFill>
              </a:rPr>
              <a:t>  </a:t>
            </a:r>
            <a:r>
              <a:rPr lang="en-US" altLang="ja-JP" sz="2000" dirty="0" err="1">
                <a:solidFill>
                  <a:schemeClr val="tx1"/>
                </a:solidFill>
              </a:rPr>
              <a:t>i</a:t>
            </a:r>
            <a:r>
              <a:rPr lang="en-US" altLang="ja-JP" sz="2000" dirty="0">
                <a:solidFill>
                  <a:schemeClr val="tx1"/>
                </a:solidFill>
              </a:rPr>
              <a:t> = 0</a:t>
            </a:r>
            <a:r>
              <a:rPr lang="en-US" altLang="ja-JP" sz="2000" dirty="0" smtClean="0">
                <a:solidFill>
                  <a:schemeClr val="tx1"/>
                </a:solidFill>
              </a:rPr>
              <a:t>;</a:t>
            </a:r>
            <a:r>
              <a:rPr lang="en-US" altLang="ja-JP" sz="2000" dirty="0">
                <a:solidFill>
                  <a:schemeClr val="tx1"/>
                </a:solidFill>
              </a:rPr>
              <a:t> </a:t>
            </a:r>
            <a:endParaRPr lang="en-US" altLang="ja-JP" sz="2000" dirty="0" smtClean="0">
              <a:solidFill>
                <a:schemeClr val="tx1"/>
              </a:solidFill>
            </a:endParaRPr>
          </a:p>
          <a:p>
            <a:r>
              <a:rPr lang="en-US" altLang="ja-JP" sz="2000" dirty="0" smtClean="0">
                <a:solidFill>
                  <a:schemeClr val="tx1"/>
                </a:solidFill>
              </a:rPr>
              <a:t>while(</a:t>
            </a:r>
            <a:r>
              <a:rPr lang="en-US" altLang="ja-JP" sz="2000" dirty="0" err="1" smtClean="0">
                <a:solidFill>
                  <a:schemeClr val="tx1"/>
                </a:solidFill>
              </a:rPr>
              <a:t>i</a:t>
            </a:r>
            <a:r>
              <a:rPr lang="en-US" altLang="ja-JP" sz="2000" dirty="0" smtClean="0">
                <a:solidFill>
                  <a:schemeClr val="tx1"/>
                </a:solidFill>
              </a:rPr>
              <a:t>&lt;10</a:t>
            </a:r>
            <a:r>
              <a:rPr lang="en-US" altLang="ja-JP" sz="2000" dirty="0">
                <a:solidFill>
                  <a:schemeClr val="tx1"/>
                </a:solidFill>
              </a:rPr>
              <a:t>) {</a:t>
            </a:r>
          </a:p>
          <a:p>
            <a:r>
              <a:rPr lang="ja-JP" altLang="en-US" sz="2000" dirty="0">
                <a:solidFill>
                  <a:schemeClr val="tx1"/>
                </a:solidFill>
              </a:rPr>
              <a:t>　</a:t>
            </a:r>
            <a:r>
              <a:rPr lang="ja-JP" altLang="en-US" sz="2000" dirty="0" smtClean="0">
                <a:solidFill>
                  <a:schemeClr val="tx1"/>
                </a:solidFill>
              </a:rPr>
              <a:t>　　　　　</a:t>
            </a:r>
            <a:r>
              <a:rPr lang="en-US" altLang="ja-JP" sz="2000" dirty="0" err="1" smtClean="0">
                <a:solidFill>
                  <a:schemeClr val="tx1"/>
                </a:solidFill>
              </a:rPr>
              <a:t>i</a:t>
            </a:r>
            <a:r>
              <a:rPr lang="en-US" altLang="ja-JP" sz="2000" dirty="0">
                <a:solidFill>
                  <a:schemeClr val="tx1"/>
                </a:solidFill>
              </a:rPr>
              <a:t>++;</a:t>
            </a:r>
          </a:p>
          <a:p>
            <a:r>
              <a:rPr lang="en-US" altLang="ja-JP" sz="2000" dirty="0" smtClean="0">
                <a:solidFill>
                  <a:schemeClr val="tx1"/>
                </a:solidFill>
              </a:rPr>
              <a:t>}</a:t>
            </a:r>
            <a:endParaRPr lang="en-US" altLang="ja-JP" sz="2000" dirty="0">
              <a:solidFill>
                <a:schemeClr val="tx1"/>
              </a:solidFill>
            </a:endParaRPr>
          </a:p>
        </p:txBody>
      </p:sp>
      <p:sp>
        <p:nvSpPr>
          <p:cNvPr id="10" name="右矢印 9"/>
          <p:cNvSpPr/>
          <p:nvPr/>
        </p:nvSpPr>
        <p:spPr>
          <a:xfrm>
            <a:off x="3828874" y="4932037"/>
            <a:ext cx="2481549" cy="10964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ファイル保存時</a:t>
            </a:r>
            <a:endParaRPr kumimoji="1" lang="ja-JP" altLang="en-US" dirty="0">
              <a:solidFill>
                <a:schemeClr val="tx1"/>
              </a:solidFill>
            </a:endParaRPr>
          </a:p>
        </p:txBody>
      </p:sp>
      <p:sp>
        <p:nvSpPr>
          <p:cNvPr id="11" name="右矢印 10"/>
          <p:cNvSpPr/>
          <p:nvPr/>
        </p:nvSpPr>
        <p:spPr>
          <a:xfrm>
            <a:off x="3789396" y="3262101"/>
            <a:ext cx="2481549" cy="11379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ファイル未保存状態で一定時間経過</a:t>
            </a:r>
            <a:endParaRPr kumimoji="1" lang="ja-JP" altLang="en-US" dirty="0">
              <a:solidFill>
                <a:schemeClr val="tx1"/>
              </a:solidFill>
            </a:endParaRPr>
          </a:p>
        </p:txBody>
      </p:sp>
      <p:sp>
        <p:nvSpPr>
          <p:cNvPr id="18" name="円/楕円 17"/>
          <p:cNvSpPr/>
          <p:nvPr/>
        </p:nvSpPr>
        <p:spPr>
          <a:xfrm>
            <a:off x="2519952" y="4591554"/>
            <a:ext cx="1490464" cy="7330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Ctrl+S</a:t>
            </a:r>
            <a:endParaRPr kumimoji="1" lang="ja-JP" altLang="en-US" dirty="0">
              <a:solidFill>
                <a:schemeClr val="tx1"/>
              </a:solidFill>
            </a:endParaRPr>
          </a:p>
        </p:txBody>
      </p:sp>
      <p:pic>
        <p:nvPicPr>
          <p:cNvPr id="14" name="Picture 6" descr="C:\Users\Owner\AppData\Local\Microsoft\Windows\Temporary Internet Files\Content.IE5\ISGKQLX2\MC900431586[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0710" y="2843321"/>
            <a:ext cx="791496" cy="791496"/>
          </a:xfrm>
          <a:prstGeom prst="rect">
            <a:avLst/>
          </a:prstGeom>
          <a:noFill/>
          <a:extLst>
            <a:ext uri="{909E8E84-426E-40DD-AFC4-6F175D3DCCD1}">
              <a14:hiddenFill xmlns:a14="http://schemas.microsoft.com/office/drawing/2010/main">
                <a:solidFill>
                  <a:srgbClr val="FFFFFF"/>
                </a:solidFill>
              </a14:hiddenFill>
            </a:ext>
          </a:extLst>
        </p:spPr>
      </p:pic>
      <p:sp>
        <p:nvSpPr>
          <p:cNvPr id="22" name="円/楕円 21"/>
          <p:cNvSpPr/>
          <p:nvPr/>
        </p:nvSpPr>
        <p:spPr>
          <a:xfrm>
            <a:off x="2465994" y="3089455"/>
            <a:ext cx="1490464" cy="7330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5</a:t>
            </a:r>
            <a:r>
              <a:rPr kumimoji="1" lang="ja-JP" altLang="en-US" dirty="0" smtClean="0">
                <a:solidFill>
                  <a:schemeClr val="tx1"/>
                </a:solidFill>
              </a:rPr>
              <a:t>秒</a:t>
            </a:r>
            <a:endParaRPr kumimoji="1" lang="en-US" altLang="ja-JP" dirty="0" smtClean="0">
              <a:solidFill>
                <a:schemeClr val="tx1"/>
              </a:solidFill>
            </a:endParaRPr>
          </a:p>
          <a:p>
            <a:pPr algn="ctr"/>
            <a:r>
              <a:rPr kumimoji="1" lang="ja-JP" altLang="en-US" dirty="0" smtClean="0">
                <a:solidFill>
                  <a:schemeClr val="tx1"/>
                </a:solidFill>
              </a:rPr>
              <a:t>経過</a:t>
            </a:r>
            <a:endParaRPr kumimoji="1" lang="ja-JP" altLang="en-US" dirty="0">
              <a:solidFill>
                <a:schemeClr val="tx1"/>
              </a:solidFill>
            </a:endParaRPr>
          </a:p>
        </p:txBody>
      </p:sp>
      <p:sp>
        <p:nvSpPr>
          <p:cNvPr id="5" name="正方形/長方形 4"/>
          <p:cNvSpPr/>
          <p:nvPr/>
        </p:nvSpPr>
        <p:spPr>
          <a:xfrm>
            <a:off x="6230532" y="3655199"/>
            <a:ext cx="2338620" cy="2668534"/>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627325" y="3455982"/>
            <a:ext cx="172499" cy="12814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2747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500"/>
                                        <p:tgtEl>
                                          <p:spTgt spid="2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500"/>
                                        <p:tgtEl>
                                          <p:spTgt spid="18"/>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childTnLst>
                                </p:cTn>
                              </p:par>
                            </p:childTnLst>
                          </p:cTn>
                        </p:par>
                        <p:par>
                          <p:cTn id="45" fill="hold">
                            <p:stCondLst>
                              <p:cond delay="500"/>
                            </p:stCondLst>
                            <p:childTnLst>
                              <p:par>
                                <p:cTn id="46" presetID="10" presetClass="entr" presetSubtype="0" fill="hold" grpId="0" nodeType="after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500"/>
                                        <p:tgtEl>
                                          <p:spTgt spid="9"/>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500"/>
                                        <p:tgtEl>
                                          <p:spTgt spid="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fade">
                                      <p:cBhvr>
                                        <p:cTn id="5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7" grpId="0" animBg="1"/>
      <p:bldP spid="19" grpId="0" animBg="1"/>
      <p:bldP spid="20" grpId="0" animBg="1"/>
      <p:bldP spid="10" grpId="0" animBg="1"/>
      <p:bldP spid="11" grpId="0" animBg="1"/>
      <p:bldP spid="18" grpId="0" animBg="1"/>
      <p:bldP spid="22"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smtClean="0"/>
              <a:t>Step2-1:</a:t>
            </a:r>
            <a:r>
              <a:rPr lang="ja-JP" altLang="en-US" sz="4000" dirty="0" smtClean="0"/>
              <a:t>細粒度</a:t>
            </a:r>
            <a:r>
              <a:rPr lang="ja-JP" altLang="en-US" sz="4000" dirty="0"/>
              <a:t>作業履歴の</a:t>
            </a:r>
            <a:r>
              <a:rPr lang="ja-JP" altLang="en-US" sz="4000" dirty="0" smtClean="0"/>
              <a:t>分割</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コードの構成要素単位での分割</a:t>
            </a:r>
            <a:endParaRPr kumimoji="1" lang="en-US" altLang="ja-JP" dirty="0" smtClean="0"/>
          </a:p>
          <a:p>
            <a:r>
              <a:rPr kumimoji="1" lang="ja-JP" altLang="en-US" dirty="0" smtClean="0"/>
              <a:t>例</a:t>
            </a:r>
            <a:r>
              <a:rPr kumimoji="1" lang="en-US" altLang="ja-JP" dirty="0" smtClean="0"/>
              <a:t>:</a:t>
            </a:r>
            <a:r>
              <a:rPr lang="ja-JP" altLang="en-US" dirty="0"/>
              <a:t>行</a:t>
            </a:r>
            <a:r>
              <a:rPr lang="ja-JP" altLang="en-US" dirty="0" smtClean="0"/>
              <a:t>単位の分割</a:t>
            </a:r>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16</a:t>
            </a:fld>
            <a:endParaRPr kumimoji="1" lang="ja-JP" altLang="en-US"/>
          </a:p>
        </p:txBody>
      </p:sp>
      <p:sp>
        <p:nvSpPr>
          <p:cNvPr id="6" name="正方形/長方形 5"/>
          <p:cNvSpPr/>
          <p:nvPr/>
        </p:nvSpPr>
        <p:spPr>
          <a:xfrm>
            <a:off x="0" y="4599330"/>
            <a:ext cx="1907703" cy="112875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履歴</a:t>
            </a:r>
            <a:r>
              <a:rPr kumimoji="1" lang="en-US" altLang="ja-JP" dirty="0" smtClean="0">
                <a:solidFill>
                  <a:schemeClr val="tx1"/>
                </a:solidFill>
              </a:rPr>
              <a:t>C</a:t>
            </a:r>
          </a:p>
          <a:p>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i</a:t>
            </a:r>
            <a:r>
              <a:rPr lang="en-US" altLang="ja-JP" dirty="0" smtClean="0">
                <a:solidFill>
                  <a:schemeClr val="tx1"/>
                </a:solidFill>
              </a:rPr>
              <a:t> = 0;</a:t>
            </a:r>
          </a:p>
          <a:p>
            <a:r>
              <a:rPr lang="en-US" altLang="ja-JP" dirty="0" smtClean="0">
                <a:solidFill>
                  <a:srgbClr val="00B050"/>
                </a:solidFill>
              </a:rPr>
              <a:t>while(</a:t>
            </a:r>
            <a:r>
              <a:rPr lang="en-US" altLang="ja-JP" dirty="0" err="1" smtClean="0">
                <a:solidFill>
                  <a:srgbClr val="00B050"/>
                </a:solidFill>
              </a:rPr>
              <a:t>i</a:t>
            </a:r>
            <a:r>
              <a:rPr lang="en-US" altLang="ja-JP" dirty="0" smtClean="0">
                <a:solidFill>
                  <a:srgbClr val="00B050"/>
                </a:solidFill>
              </a:rPr>
              <a:t> </a:t>
            </a:r>
            <a:r>
              <a:rPr lang="en-US" altLang="ja-JP" dirty="0">
                <a:solidFill>
                  <a:srgbClr val="00B050"/>
                </a:solidFill>
              </a:rPr>
              <a:t>&lt; </a:t>
            </a:r>
            <a:r>
              <a:rPr lang="en-US" altLang="ja-JP" dirty="0" smtClean="0">
                <a:solidFill>
                  <a:srgbClr val="00B050"/>
                </a:solidFill>
              </a:rPr>
              <a:t>10) {</a:t>
            </a:r>
          </a:p>
          <a:p>
            <a:r>
              <a:rPr lang="en-US" altLang="ja-JP" dirty="0">
                <a:solidFill>
                  <a:srgbClr val="00B050"/>
                </a:solidFill>
              </a:rPr>
              <a:t>	</a:t>
            </a:r>
            <a:r>
              <a:rPr lang="en-US" altLang="ja-JP" dirty="0" err="1" smtClean="0">
                <a:solidFill>
                  <a:srgbClr val="00B050"/>
                </a:solidFill>
              </a:rPr>
              <a:t>i</a:t>
            </a:r>
            <a:r>
              <a:rPr lang="en-US" altLang="ja-JP" dirty="0" smtClean="0">
                <a:solidFill>
                  <a:srgbClr val="00B050"/>
                </a:solidFill>
              </a:rPr>
              <a:t>++;</a:t>
            </a:r>
            <a:endParaRPr lang="en-US" altLang="ja-JP" dirty="0">
              <a:solidFill>
                <a:srgbClr val="00B050"/>
              </a:solidFill>
            </a:endParaRPr>
          </a:p>
          <a:p>
            <a:r>
              <a:rPr lang="en-US" altLang="ja-JP" dirty="0" smtClean="0">
                <a:solidFill>
                  <a:srgbClr val="00B050"/>
                </a:solidFill>
              </a:rPr>
              <a:t>}</a:t>
            </a:r>
          </a:p>
          <a:p>
            <a:endParaRPr lang="en-US" altLang="ja-JP" dirty="0" smtClean="0">
              <a:solidFill>
                <a:srgbClr val="00B050"/>
              </a:solidFill>
            </a:endParaRPr>
          </a:p>
        </p:txBody>
      </p:sp>
      <p:sp>
        <p:nvSpPr>
          <p:cNvPr id="7" name="正方形/長方形 6"/>
          <p:cNvSpPr/>
          <p:nvPr/>
        </p:nvSpPr>
        <p:spPr>
          <a:xfrm>
            <a:off x="0" y="3352800"/>
            <a:ext cx="1907703" cy="5879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履歴</a:t>
            </a:r>
            <a:r>
              <a:rPr lang="en-US" altLang="ja-JP" dirty="0" smtClean="0">
                <a:solidFill>
                  <a:schemeClr val="tx1"/>
                </a:solidFill>
              </a:rPr>
              <a:t>B</a:t>
            </a:r>
          </a:p>
          <a:p>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i</a:t>
            </a:r>
            <a:r>
              <a:rPr lang="en-US" altLang="ja-JP" dirty="0" smtClean="0">
                <a:solidFill>
                  <a:schemeClr val="tx1"/>
                </a:solidFill>
              </a:rPr>
              <a:t> = 0;</a:t>
            </a:r>
          </a:p>
          <a:p>
            <a:r>
              <a:rPr kumimoji="1" lang="en-US" altLang="ja-JP" dirty="0" smtClean="0">
                <a:solidFill>
                  <a:schemeClr val="tx1"/>
                </a:solidFill>
              </a:rPr>
              <a:t>while(</a:t>
            </a:r>
            <a:r>
              <a:rPr kumimoji="1" lang="en-US" altLang="ja-JP" dirty="0" err="1" smtClean="0">
                <a:solidFill>
                  <a:schemeClr val="tx1"/>
                </a:solidFill>
              </a:rPr>
              <a:t>i</a:t>
            </a:r>
            <a:r>
              <a:rPr kumimoji="1" lang="en-US" altLang="ja-JP" dirty="0" smtClean="0">
                <a:solidFill>
                  <a:schemeClr val="tx1"/>
                </a:solidFill>
              </a:rPr>
              <a:t> &lt; 10</a:t>
            </a:r>
          </a:p>
          <a:p>
            <a:endParaRPr kumimoji="1" lang="ja-JP" altLang="en-US" dirty="0">
              <a:solidFill>
                <a:schemeClr val="tx1"/>
              </a:solidFill>
            </a:endParaRPr>
          </a:p>
        </p:txBody>
      </p:sp>
      <p:sp>
        <p:nvSpPr>
          <p:cNvPr id="8" name="正方形/長方形 7"/>
          <p:cNvSpPr/>
          <p:nvPr/>
        </p:nvSpPr>
        <p:spPr>
          <a:xfrm>
            <a:off x="2123728" y="3588754"/>
            <a:ext cx="1872208" cy="111357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B,C</a:t>
            </a:r>
            <a:r>
              <a:rPr lang="ja-JP" altLang="en-US" dirty="0" smtClean="0">
                <a:solidFill>
                  <a:schemeClr val="tx1"/>
                </a:solidFill>
              </a:rPr>
              <a:t>間の差分</a:t>
            </a:r>
            <a:endParaRPr lang="en-US" altLang="ja-JP" dirty="0" smtClean="0">
              <a:solidFill>
                <a:schemeClr val="tx1"/>
              </a:solidFill>
            </a:endParaRPr>
          </a:p>
          <a:p>
            <a:r>
              <a:rPr lang="en-US" altLang="ja-JP" dirty="0" smtClean="0">
                <a:solidFill>
                  <a:srgbClr val="FF0000"/>
                </a:solidFill>
              </a:rPr>
              <a:t>- while(</a:t>
            </a:r>
            <a:r>
              <a:rPr lang="en-US" altLang="ja-JP" dirty="0" err="1" smtClean="0">
                <a:solidFill>
                  <a:srgbClr val="FF0000"/>
                </a:solidFill>
              </a:rPr>
              <a:t>i</a:t>
            </a:r>
            <a:r>
              <a:rPr lang="en-US" altLang="ja-JP" dirty="0" smtClean="0">
                <a:solidFill>
                  <a:srgbClr val="FF0000"/>
                </a:solidFill>
              </a:rPr>
              <a:t> </a:t>
            </a:r>
            <a:r>
              <a:rPr lang="en-US" altLang="ja-JP" dirty="0">
                <a:solidFill>
                  <a:srgbClr val="FF0000"/>
                </a:solidFill>
              </a:rPr>
              <a:t>&lt; 10</a:t>
            </a:r>
            <a:endParaRPr lang="ja-JP" altLang="en-US" dirty="0">
              <a:solidFill>
                <a:srgbClr val="FF0000"/>
              </a:solidFill>
            </a:endParaRPr>
          </a:p>
          <a:p>
            <a:r>
              <a:rPr lang="en-US" altLang="ja-JP" dirty="0" smtClean="0">
                <a:solidFill>
                  <a:srgbClr val="00B050"/>
                </a:solidFill>
              </a:rPr>
              <a:t>+</a:t>
            </a:r>
            <a:r>
              <a:rPr lang="ja-JP" altLang="en-US" dirty="0" smtClean="0">
                <a:solidFill>
                  <a:srgbClr val="00B050"/>
                </a:solidFill>
              </a:rPr>
              <a:t> </a:t>
            </a:r>
            <a:r>
              <a:rPr lang="en-US" altLang="ja-JP" dirty="0" smtClean="0">
                <a:solidFill>
                  <a:srgbClr val="00B050"/>
                </a:solidFill>
              </a:rPr>
              <a:t>while(</a:t>
            </a:r>
            <a:r>
              <a:rPr lang="en-US" altLang="ja-JP" dirty="0" err="1" smtClean="0">
                <a:solidFill>
                  <a:srgbClr val="00B050"/>
                </a:solidFill>
              </a:rPr>
              <a:t>i</a:t>
            </a:r>
            <a:r>
              <a:rPr lang="en-US" altLang="ja-JP" dirty="0" smtClean="0">
                <a:solidFill>
                  <a:srgbClr val="00B050"/>
                </a:solidFill>
              </a:rPr>
              <a:t> </a:t>
            </a:r>
            <a:r>
              <a:rPr lang="en-US" altLang="ja-JP" dirty="0">
                <a:solidFill>
                  <a:srgbClr val="00B050"/>
                </a:solidFill>
              </a:rPr>
              <a:t>&lt; 10) {</a:t>
            </a:r>
          </a:p>
          <a:p>
            <a:r>
              <a:rPr lang="en-US" altLang="ja-JP" dirty="0" smtClean="0">
                <a:solidFill>
                  <a:srgbClr val="00B050"/>
                </a:solidFill>
              </a:rPr>
              <a:t>+ </a:t>
            </a:r>
            <a:r>
              <a:rPr lang="en-US" altLang="ja-JP" dirty="0">
                <a:solidFill>
                  <a:srgbClr val="00B050"/>
                </a:solidFill>
              </a:rPr>
              <a:t>	</a:t>
            </a:r>
            <a:r>
              <a:rPr lang="en-US" altLang="ja-JP" dirty="0" err="1">
                <a:solidFill>
                  <a:srgbClr val="00B050"/>
                </a:solidFill>
              </a:rPr>
              <a:t>i</a:t>
            </a:r>
            <a:r>
              <a:rPr lang="en-US" altLang="ja-JP" dirty="0">
                <a:solidFill>
                  <a:srgbClr val="00B050"/>
                </a:solidFill>
              </a:rPr>
              <a:t>++;</a:t>
            </a:r>
          </a:p>
          <a:p>
            <a:r>
              <a:rPr lang="en-US" altLang="ja-JP" dirty="0" smtClean="0">
                <a:solidFill>
                  <a:srgbClr val="00B050"/>
                </a:solidFill>
              </a:rPr>
              <a:t>+ }</a:t>
            </a:r>
          </a:p>
          <a:p>
            <a:endParaRPr lang="en-US" altLang="ja-JP" dirty="0">
              <a:solidFill>
                <a:srgbClr val="00B050"/>
              </a:solidFill>
            </a:endParaRPr>
          </a:p>
        </p:txBody>
      </p:sp>
      <p:sp>
        <p:nvSpPr>
          <p:cNvPr id="9" name="正方形/長方形 8"/>
          <p:cNvSpPr/>
          <p:nvPr/>
        </p:nvSpPr>
        <p:spPr>
          <a:xfrm>
            <a:off x="4667632" y="2149022"/>
            <a:ext cx="1872208" cy="107630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rgbClr val="FF0000"/>
                </a:solidFill>
              </a:rPr>
              <a:t>- while(</a:t>
            </a:r>
            <a:r>
              <a:rPr lang="en-US" altLang="ja-JP" dirty="0" err="1" smtClean="0">
                <a:solidFill>
                  <a:srgbClr val="FF0000"/>
                </a:solidFill>
              </a:rPr>
              <a:t>i</a:t>
            </a:r>
            <a:r>
              <a:rPr lang="en-US" altLang="ja-JP" dirty="0" smtClean="0">
                <a:solidFill>
                  <a:srgbClr val="FF0000"/>
                </a:solidFill>
              </a:rPr>
              <a:t> </a:t>
            </a:r>
            <a:r>
              <a:rPr lang="en-US" altLang="ja-JP" dirty="0">
                <a:solidFill>
                  <a:srgbClr val="FF0000"/>
                </a:solidFill>
              </a:rPr>
              <a:t>&lt; 10</a:t>
            </a:r>
            <a:endParaRPr lang="ja-JP" altLang="en-US" dirty="0">
              <a:solidFill>
                <a:srgbClr val="FF0000"/>
              </a:solidFill>
            </a:endParaRPr>
          </a:p>
          <a:p>
            <a:r>
              <a:rPr lang="en-US" altLang="ja-JP" dirty="0" smtClean="0">
                <a:solidFill>
                  <a:srgbClr val="00B050"/>
                </a:solidFill>
              </a:rPr>
              <a:t>+</a:t>
            </a:r>
            <a:r>
              <a:rPr lang="ja-JP" altLang="en-US" dirty="0" smtClean="0">
                <a:solidFill>
                  <a:srgbClr val="00B050"/>
                </a:solidFill>
              </a:rPr>
              <a:t> </a:t>
            </a:r>
            <a:r>
              <a:rPr lang="en-US" altLang="ja-JP" dirty="0" smtClean="0">
                <a:solidFill>
                  <a:srgbClr val="00B050"/>
                </a:solidFill>
              </a:rPr>
              <a:t>while(</a:t>
            </a:r>
            <a:r>
              <a:rPr lang="en-US" altLang="ja-JP" dirty="0" err="1" smtClean="0">
                <a:solidFill>
                  <a:srgbClr val="00B050"/>
                </a:solidFill>
              </a:rPr>
              <a:t>i</a:t>
            </a:r>
            <a:r>
              <a:rPr lang="en-US" altLang="ja-JP" dirty="0" smtClean="0">
                <a:solidFill>
                  <a:srgbClr val="00B050"/>
                </a:solidFill>
              </a:rPr>
              <a:t> </a:t>
            </a:r>
            <a:r>
              <a:rPr lang="en-US" altLang="ja-JP" dirty="0">
                <a:solidFill>
                  <a:srgbClr val="00B050"/>
                </a:solidFill>
              </a:rPr>
              <a:t>&lt; 10) </a:t>
            </a:r>
            <a:r>
              <a:rPr lang="en-US" altLang="ja-JP" dirty="0" smtClean="0">
                <a:solidFill>
                  <a:srgbClr val="00B050"/>
                </a:solidFill>
              </a:rPr>
              <a:t>{</a:t>
            </a:r>
            <a:endParaRPr lang="en-US" altLang="ja-JP" dirty="0">
              <a:solidFill>
                <a:srgbClr val="00B050"/>
              </a:solidFill>
            </a:endParaRPr>
          </a:p>
        </p:txBody>
      </p:sp>
      <p:sp>
        <p:nvSpPr>
          <p:cNvPr id="10" name="正方形/長方形 9"/>
          <p:cNvSpPr/>
          <p:nvPr/>
        </p:nvSpPr>
        <p:spPr>
          <a:xfrm>
            <a:off x="4667632" y="3455302"/>
            <a:ext cx="1872208" cy="1144028"/>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while(</a:t>
            </a:r>
            <a:r>
              <a:rPr lang="en-US" altLang="ja-JP" dirty="0" err="1" smtClean="0">
                <a:solidFill>
                  <a:schemeClr val="tx1"/>
                </a:solidFill>
              </a:rPr>
              <a:t>i</a:t>
            </a:r>
            <a:r>
              <a:rPr lang="en-US" altLang="ja-JP" dirty="0" smtClean="0">
                <a:solidFill>
                  <a:schemeClr val="tx1"/>
                </a:solidFill>
              </a:rPr>
              <a:t> </a:t>
            </a:r>
            <a:r>
              <a:rPr lang="en-US" altLang="ja-JP" dirty="0">
                <a:solidFill>
                  <a:schemeClr val="tx1"/>
                </a:solidFill>
              </a:rPr>
              <a:t>&lt; 10) {</a:t>
            </a:r>
          </a:p>
          <a:p>
            <a:r>
              <a:rPr lang="en-US" altLang="ja-JP" dirty="0" smtClean="0">
                <a:solidFill>
                  <a:srgbClr val="00B050"/>
                </a:solidFill>
              </a:rPr>
              <a:t>+ </a:t>
            </a:r>
            <a:r>
              <a:rPr lang="en-US" altLang="ja-JP" dirty="0">
                <a:solidFill>
                  <a:srgbClr val="00B050"/>
                </a:solidFill>
              </a:rPr>
              <a:t>	</a:t>
            </a:r>
            <a:r>
              <a:rPr lang="en-US" altLang="ja-JP" dirty="0" err="1">
                <a:solidFill>
                  <a:srgbClr val="00B050"/>
                </a:solidFill>
              </a:rPr>
              <a:t>i</a:t>
            </a:r>
            <a:r>
              <a:rPr lang="en-US" altLang="ja-JP" dirty="0" smtClean="0">
                <a:solidFill>
                  <a:srgbClr val="00B050"/>
                </a:solidFill>
              </a:rPr>
              <a:t>++;</a:t>
            </a:r>
            <a:endParaRPr lang="en-US" altLang="ja-JP" dirty="0">
              <a:solidFill>
                <a:srgbClr val="00B050"/>
              </a:solidFill>
            </a:endParaRPr>
          </a:p>
        </p:txBody>
      </p:sp>
      <p:sp>
        <p:nvSpPr>
          <p:cNvPr id="11" name="正方形/長方形 10"/>
          <p:cNvSpPr/>
          <p:nvPr/>
        </p:nvSpPr>
        <p:spPr>
          <a:xfrm>
            <a:off x="4667632" y="4995532"/>
            <a:ext cx="1872208" cy="1465105"/>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while(</a:t>
            </a:r>
            <a:r>
              <a:rPr lang="en-US" altLang="ja-JP" dirty="0" err="1" smtClean="0">
                <a:solidFill>
                  <a:schemeClr val="tx1"/>
                </a:solidFill>
              </a:rPr>
              <a:t>i</a:t>
            </a:r>
            <a:r>
              <a:rPr lang="en-US" altLang="ja-JP" dirty="0" smtClean="0">
                <a:solidFill>
                  <a:schemeClr val="tx1"/>
                </a:solidFill>
              </a:rPr>
              <a:t> </a:t>
            </a:r>
            <a:r>
              <a:rPr lang="en-US" altLang="ja-JP" dirty="0">
                <a:solidFill>
                  <a:schemeClr val="tx1"/>
                </a:solidFill>
              </a:rPr>
              <a:t>&lt; 10) {</a:t>
            </a:r>
          </a:p>
          <a:p>
            <a:r>
              <a:rPr lang="en-US" altLang="ja-JP" dirty="0">
                <a:solidFill>
                  <a:schemeClr val="tx1"/>
                </a:solidFill>
              </a:rPr>
              <a:t>	</a:t>
            </a:r>
            <a:r>
              <a:rPr lang="en-US" altLang="ja-JP" dirty="0" err="1">
                <a:solidFill>
                  <a:schemeClr val="tx1"/>
                </a:solidFill>
              </a:rPr>
              <a:t>i</a:t>
            </a:r>
            <a:r>
              <a:rPr lang="en-US" altLang="ja-JP" dirty="0">
                <a:solidFill>
                  <a:schemeClr val="tx1"/>
                </a:solidFill>
              </a:rPr>
              <a:t>++;</a:t>
            </a:r>
          </a:p>
          <a:p>
            <a:r>
              <a:rPr lang="en-US" altLang="ja-JP" dirty="0" smtClean="0">
                <a:solidFill>
                  <a:srgbClr val="00B050"/>
                </a:solidFill>
              </a:rPr>
              <a:t>+ }</a:t>
            </a:r>
            <a:endParaRPr lang="en-US" altLang="ja-JP" dirty="0">
              <a:solidFill>
                <a:srgbClr val="00B050"/>
              </a:solidFill>
            </a:endParaRPr>
          </a:p>
        </p:txBody>
      </p:sp>
      <p:sp>
        <p:nvSpPr>
          <p:cNvPr id="12" name="正方形/長方形 11"/>
          <p:cNvSpPr/>
          <p:nvPr/>
        </p:nvSpPr>
        <p:spPr>
          <a:xfrm>
            <a:off x="6873662" y="3436518"/>
            <a:ext cx="1612037" cy="1200028"/>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履歴</a:t>
            </a:r>
            <a:r>
              <a:rPr kumimoji="1" lang="en-US" altLang="ja-JP" dirty="0" smtClean="0">
                <a:solidFill>
                  <a:schemeClr val="tx1"/>
                </a:solidFill>
              </a:rPr>
              <a:t>C2</a:t>
            </a:r>
          </a:p>
          <a:p>
            <a:r>
              <a:rPr lang="en-US" altLang="ja-JP" dirty="0" err="1" smtClean="0">
                <a:solidFill>
                  <a:schemeClr val="tx1"/>
                </a:solidFill>
              </a:rPr>
              <a:t>int</a:t>
            </a:r>
            <a:r>
              <a:rPr lang="en-US" altLang="ja-JP" dirty="0" smtClean="0">
                <a:solidFill>
                  <a:schemeClr val="tx1"/>
                </a:solidFill>
              </a:rPr>
              <a:t> </a:t>
            </a:r>
            <a:r>
              <a:rPr lang="en-US" altLang="ja-JP" dirty="0" err="1">
                <a:solidFill>
                  <a:schemeClr val="tx1"/>
                </a:solidFill>
              </a:rPr>
              <a:t>i</a:t>
            </a:r>
            <a:r>
              <a:rPr lang="en-US" altLang="ja-JP" dirty="0">
                <a:solidFill>
                  <a:schemeClr val="tx1"/>
                </a:solidFill>
              </a:rPr>
              <a:t> = 0;</a:t>
            </a:r>
          </a:p>
          <a:p>
            <a:r>
              <a:rPr lang="en-US" altLang="ja-JP" dirty="0">
                <a:solidFill>
                  <a:schemeClr val="tx1"/>
                </a:solidFill>
              </a:rPr>
              <a:t>while(</a:t>
            </a:r>
            <a:r>
              <a:rPr lang="en-US" altLang="ja-JP" dirty="0" err="1">
                <a:solidFill>
                  <a:schemeClr val="tx1"/>
                </a:solidFill>
              </a:rPr>
              <a:t>i</a:t>
            </a:r>
            <a:r>
              <a:rPr lang="en-US" altLang="ja-JP" dirty="0">
                <a:solidFill>
                  <a:schemeClr val="tx1"/>
                </a:solidFill>
              </a:rPr>
              <a:t> &lt; 10) {</a:t>
            </a:r>
          </a:p>
          <a:p>
            <a:r>
              <a:rPr lang="en-US" altLang="ja-JP" dirty="0">
                <a:solidFill>
                  <a:schemeClr val="tx1"/>
                </a:solidFill>
              </a:rPr>
              <a:t>	</a:t>
            </a:r>
            <a:r>
              <a:rPr lang="en-US" altLang="ja-JP" dirty="0" err="1">
                <a:solidFill>
                  <a:srgbClr val="00B050"/>
                </a:solidFill>
              </a:rPr>
              <a:t>i</a:t>
            </a:r>
            <a:r>
              <a:rPr lang="en-US" altLang="ja-JP" dirty="0">
                <a:solidFill>
                  <a:srgbClr val="00B050"/>
                </a:solidFill>
              </a:rPr>
              <a:t>++;</a:t>
            </a:r>
          </a:p>
        </p:txBody>
      </p:sp>
      <p:sp>
        <p:nvSpPr>
          <p:cNvPr id="13" name="正方形/長方形 12"/>
          <p:cNvSpPr/>
          <p:nvPr/>
        </p:nvSpPr>
        <p:spPr>
          <a:xfrm>
            <a:off x="6873662" y="2178472"/>
            <a:ext cx="1617097" cy="881568"/>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履歴</a:t>
            </a:r>
            <a:r>
              <a:rPr lang="en-US" altLang="ja-JP" dirty="0" smtClean="0">
                <a:solidFill>
                  <a:schemeClr val="tx1"/>
                </a:solidFill>
              </a:rPr>
              <a:t>C1</a:t>
            </a:r>
          </a:p>
          <a:p>
            <a:r>
              <a:rPr lang="en-US" altLang="ja-JP" dirty="0" err="1" smtClean="0">
                <a:solidFill>
                  <a:schemeClr val="tx1"/>
                </a:solidFill>
              </a:rPr>
              <a:t>int</a:t>
            </a:r>
            <a:r>
              <a:rPr lang="en-US" altLang="ja-JP" dirty="0" smtClean="0">
                <a:solidFill>
                  <a:schemeClr val="tx1"/>
                </a:solidFill>
              </a:rPr>
              <a:t> </a:t>
            </a:r>
            <a:r>
              <a:rPr lang="en-US" altLang="ja-JP" dirty="0" err="1">
                <a:solidFill>
                  <a:schemeClr val="tx1"/>
                </a:solidFill>
              </a:rPr>
              <a:t>i</a:t>
            </a:r>
            <a:r>
              <a:rPr lang="en-US" altLang="ja-JP" dirty="0">
                <a:solidFill>
                  <a:schemeClr val="tx1"/>
                </a:solidFill>
              </a:rPr>
              <a:t> = 0;</a:t>
            </a:r>
          </a:p>
          <a:p>
            <a:r>
              <a:rPr lang="en-US" altLang="ja-JP" dirty="0">
                <a:solidFill>
                  <a:srgbClr val="00B050"/>
                </a:solidFill>
              </a:rPr>
              <a:t>while(</a:t>
            </a:r>
            <a:r>
              <a:rPr lang="en-US" altLang="ja-JP" dirty="0" err="1">
                <a:solidFill>
                  <a:srgbClr val="00B050"/>
                </a:solidFill>
              </a:rPr>
              <a:t>i</a:t>
            </a:r>
            <a:r>
              <a:rPr lang="en-US" altLang="ja-JP" dirty="0">
                <a:solidFill>
                  <a:srgbClr val="00B050"/>
                </a:solidFill>
              </a:rPr>
              <a:t> &lt; 10) {</a:t>
            </a:r>
          </a:p>
        </p:txBody>
      </p:sp>
      <p:sp>
        <p:nvSpPr>
          <p:cNvPr id="14" name="正方形/長方形 13"/>
          <p:cNvSpPr/>
          <p:nvPr/>
        </p:nvSpPr>
        <p:spPr>
          <a:xfrm>
            <a:off x="6893962" y="5032874"/>
            <a:ext cx="1612037" cy="1480012"/>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履歴</a:t>
            </a:r>
            <a:r>
              <a:rPr kumimoji="1" lang="en-US" altLang="ja-JP" dirty="0" smtClean="0">
                <a:solidFill>
                  <a:schemeClr val="tx1"/>
                </a:solidFill>
              </a:rPr>
              <a:t>C3</a:t>
            </a:r>
          </a:p>
          <a:p>
            <a:r>
              <a:rPr lang="en-US" altLang="ja-JP" dirty="0" err="1" smtClean="0">
                <a:solidFill>
                  <a:schemeClr val="tx1"/>
                </a:solidFill>
              </a:rPr>
              <a:t>int</a:t>
            </a:r>
            <a:r>
              <a:rPr lang="en-US" altLang="ja-JP" dirty="0" smtClean="0">
                <a:solidFill>
                  <a:schemeClr val="tx1"/>
                </a:solidFill>
              </a:rPr>
              <a:t> </a:t>
            </a:r>
            <a:r>
              <a:rPr lang="en-US" altLang="ja-JP" dirty="0" err="1">
                <a:solidFill>
                  <a:schemeClr val="tx1"/>
                </a:solidFill>
              </a:rPr>
              <a:t>i</a:t>
            </a:r>
            <a:r>
              <a:rPr lang="en-US" altLang="ja-JP" dirty="0">
                <a:solidFill>
                  <a:schemeClr val="tx1"/>
                </a:solidFill>
              </a:rPr>
              <a:t> = 0;</a:t>
            </a:r>
          </a:p>
          <a:p>
            <a:r>
              <a:rPr lang="en-US" altLang="ja-JP" dirty="0">
                <a:solidFill>
                  <a:schemeClr val="tx1"/>
                </a:solidFill>
              </a:rPr>
              <a:t>while(</a:t>
            </a:r>
            <a:r>
              <a:rPr lang="en-US" altLang="ja-JP" dirty="0" err="1">
                <a:solidFill>
                  <a:schemeClr val="tx1"/>
                </a:solidFill>
              </a:rPr>
              <a:t>i</a:t>
            </a:r>
            <a:r>
              <a:rPr lang="en-US" altLang="ja-JP" dirty="0">
                <a:solidFill>
                  <a:schemeClr val="tx1"/>
                </a:solidFill>
              </a:rPr>
              <a:t> &lt; 10) {</a:t>
            </a:r>
          </a:p>
          <a:p>
            <a:r>
              <a:rPr lang="en-US" altLang="ja-JP" dirty="0">
                <a:solidFill>
                  <a:schemeClr val="tx1"/>
                </a:solidFill>
              </a:rPr>
              <a:t>	</a:t>
            </a:r>
            <a:r>
              <a:rPr lang="en-US" altLang="ja-JP" dirty="0" err="1">
                <a:solidFill>
                  <a:schemeClr val="tx1"/>
                </a:solidFill>
              </a:rPr>
              <a:t>i</a:t>
            </a:r>
            <a:r>
              <a:rPr lang="en-US" altLang="ja-JP" dirty="0">
                <a:solidFill>
                  <a:schemeClr val="tx1"/>
                </a:solidFill>
              </a:rPr>
              <a:t>++;</a:t>
            </a:r>
          </a:p>
          <a:p>
            <a:r>
              <a:rPr lang="en-US" altLang="ja-JP" dirty="0">
                <a:solidFill>
                  <a:srgbClr val="00B050"/>
                </a:solidFill>
              </a:rPr>
              <a:t>}</a:t>
            </a:r>
          </a:p>
        </p:txBody>
      </p:sp>
      <p:sp>
        <p:nvSpPr>
          <p:cNvPr id="21" name="四角形吹き出し 20"/>
          <p:cNvSpPr/>
          <p:nvPr/>
        </p:nvSpPr>
        <p:spPr>
          <a:xfrm>
            <a:off x="718320" y="5218276"/>
            <a:ext cx="1584176" cy="612648"/>
          </a:xfrm>
          <a:prstGeom prst="wedgeRectCallout">
            <a:avLst>
              <a:gd name="adj1" fmla="val 29151"/>
              <a:gd name="adj2" fmla="val -111629"/>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差分の取得</a:t>
            </a:r>
            <a:endParaRPr kumimoji="1" lang="ja-JP" altLang="en-US" dirty="0">
              <a:solidFill>
                <a:schemeClr val="tx1"/>
              </a:solidFill>
            </a:endParaRPr>
          </a:p>
        </p:txBody>
      </p:sp>
      <p:sp>
        <p:nvSpPr>
          <p:cNvPr id="22" name="四角形吹き出し 21"/>
          <p:cNvSpPr/>
          <p:nvPr/>
        </p:nvSpPr>
        <p:spPr>
          <a:xfrm>
            <a:off x="2077413" y="5627738"/>
            <a:ext cx="1964837" cy="778468"/>
          </a:xfrm>
          <a:prstGeom prst="wedgeRectCallout">
            <a:avLst>
              <a:gd name="adj1" fmla="val 35624"/>
              <a:gd name="adj2" fmla="val -91846"/>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追加行</a:t>
            </a:r>
            <a:r>
              <a:rPr kumimoji="1" lang="en-US" altLang="ja-JP" dirty="0" smtClean="0">
                <a:solidFill>
                  <a:schemeClr val="tx1"/>
                </a:solidFill>
              </a:rPr>
              <a:t>1</a:t>
            </a:r>
            <a:r>
              <a:rPr kumimoji="1" lang="ja-JP" altLang="en-US" dirty="0" smtClean="0">
                <a:solidFill>
                  <a:schemeClr val="tx1"/>
                </a:solidFill>
              </a:rPr>
              <a:t>行ごとに</a:t>
            </a:r>
            <a:endParaRPr kumimoji="1" lang="en-US" altLang="ja-JP" dirty="0" smtClean="0">
              <a:solidFill>
                <a:schemeClr val="tx1"/>
              </a:solidFill>
            </a:endParaRPr>
          </a:p>
          <a:p>
            <a:pPr algn="ctr"/>
            <a:r>
              <a:rPr lang="ja-JP" altLang="en-US" dirty="0" smtClean="0">
                <a:solidFill>
                  <a:schemeClr val="tx1"/>
                </a:solidFill>
              </a:rPr>
              <a:t>履歴</a:t>
            </a:r>
            <a:r>
              <a:rPr lang="en-US" altLang="ja-JP" dirty="0" smtClean="0">
                <a:solidFill>
                  <a:schemeClr val="tx1"/>
                </a:solidFill>
              </a:rPr>
              <a:t>C</a:t>
            </a:r>
            <a:r>
              <a:rPr lang="ja-JP" altLang="en-US" dirty="0" smtClean="0">
                <a:solidFill>
                  <a:schemeClr val="tx1"/>
                </a:solidFill>
              </a:rPr>
              <a:t>を</a:t>
            </a:r>
            <a:r>
              <a:rPr lang="ja-JP" altLang="en-US" dirty="0">
                <a:solidFill>
                  <a:schemeClr val="tx1"/>
                </a:solidFill>
              </a:rPr>
              <a:t>分割</a:t>
            </a:r>
            <a:endParaRPr kumimoji="1" lang="ja-JP" altLang="en-US" dirty="0">
              <a:solidFill>
                <a:schemeClr val="tx1"/>
              </a:solidFill>
            </a:endParaRPr>
          </a:p>
        </p:txBody>
      </p:sp>
      <p:sp>
        <p:nvSpPr>
          <p:cNvPr id="23" name="四角形吹き出し 22"/>
          <p:cNvSpPr/>
          <p:nvPr/>
        </p:nvSpPr>
        <p:spPr>
          <a:xfrm>
            <a:off x="6622897" y="1248286"/>
            <a:ext cx="2341591" cy="813338"/>
          </a:xfrm>
          <a:prstGeom prst="wedgeRectCallout">
            <a:avLst>
              <a:gd name="adj1" fmla="val -28482"/>
              <a:gd name="adj2" fmla="val 83634"/>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履歴</a:t>
            </a:r>
            <a:r>
              <a:rPr kumimoji="1" lang="en-US" altLang="ja-JP" dirty="0" smtClean="0">
                <a:solidFill>
                  <a:schemeClr val="tx1"/>
                </a:solidFill>
              </a:rPr>
              <a:t>B</a:t>
            </a:r>
            <a:r>
              <a:rPr kumimoji="1" lang="ja-JP" altLang="en-US" dirty="0" smtClean="0">
                <a:solidFill>
                  <a:schemeClr val="tx1"/>
                </a:solidFill>
              </a:rPr>
              <a:t>へ差分を適用</a:t>
            </a:r>
            <a:endParaRPr kumimoji="1" lang="en-US" altLang="ja-JP" dirty="0" smtClean="0">
              <a:solidFill>
                <a:schemeClr val="tx1"/>
              </a:solidFill>
            </a:endParaRPr>
          </a:p>
          <a:p>
            <a:pPr algn="ctr"/>
            <a:r>
              <a:rPr lang="ja-JP" altLang="en-US" dirty="0">
                <a:solidFill>
                  <a:schemeClr val="tx1"/>
                </a:solidFill>
              </a:rPr>
              <a:t>差分</a:t>
            </a:r>
            <a:r>
              <a:rPr lang="ja-JP" altLang="en-US" dirty="0" smtClean="0">
                <a:solidFill>
                  <a:schemeClr val="tx1"/>
                </a:solidFill>
              </a:rPr>
              <a:t>の</a:t>
            </a:r>
            <a:r>
              <a:rPr lang="ja-JP" altLang="en-US" dirty="0">
                <a:solidFill>
                  <a:schemeClr val="tx1"/>
                </a:solidFill>
              </a:rPr>
              <a:t>場所</a:t>
            </a:r>
            <a:r>
              <a:rPr lang="ja-JP" altLang="en-US" dirty="0" smtClean="0">
                <a:solidFill>
                  <a:schemeClr val="tx1"/>
                </a:solidFill>
              </a:rPr>
              <a:t>を</a:t>
            </a:r>
            <a:r>
              <a:rPr lang="ja-JP" altLang="en-US" b="1" dirty="0">
                <a:solidFill>
                  <a:schemeClr val="accent2"/>
                </a:solidFill>
              </a:rPr>
              <a:t>コメント</a:t>
            </a:r>
            <a:endParaRPr kumimoji="1" lang="ja-JP" altLang="en-US" b="1" dirty="0">
              <a:solidFill>
                <a:schemeClr val="accent2"/>
              </a:solidFill>
            </a:endParaRPr>
          </a:p>
        </p:txBody>
      </p:sp>
      <p:sp>
        <p:nvSpPr>
          <p:cNvPr id="25" name="右矢印 24"/>
          <p:cNvSpPr/>
          <p:nvPr/>
        </p:nvSpPr>
        <p:spPr>
          <a:xfrm>
            <a:off x="6334127" y="2471232"/>
            <a:ext cx="54212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右矢印 25"/>
          <p:cNvSpPr/>
          <p:nvPr/>
        </p:nvSpPr>
        <p:spPr>
          <a:xfrm>
            <a:off x="6338319" y="3785000"/>
            <a:ext cx="54212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右矢印 26"/>
          <p:cNvSpPr/>
          <p:nvPr/>
        </p:nvSpPr>
        <p:spPr>
          <a:xfrm>
            <a:off x="6351833" y="5524600"/>
            <a:ext cx="54212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三方向矢印 14"/>
          <p:cNvSpPr/>
          <p:nvPr/>
        </p:nvSpPr>
        <p:spPr>
          <a:xfrm rot="5400000">
            <a:off x="1347074" y="3757910"/>
            <a:ext cx="963540" cy="850392"/>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0" name="グループ化 49"/>
          <p:cNvGrpSpPr/>
          <p:nvPr/>
        </p:nvGrpSpPr>
        <p:grpSpPr>
          <a:xfrm>
            <a:off x="3867160" y="2486472"/>
            <a:ext cx="963168" cy="3522760"/>
            <a:chOff x="508688" y="1622586"/>
            <a:chExt cx="963168" cy="3522760"/>
          </a:xfrm>
        </p:grpSpPr>
        <p:sp>
          <p:nvSpPr>
            <p:cNvPr id="51" name="屈折矢印 50"/>
            <p:cNvSpPr/>
            <p:nvPr/>
          </p:nvSpPr>
          <p:spPr>
            <a:xfrm rot="5400000">
              <a:off x="146763" y="3820253"/>
              <a:ext cx="1918666" cy="731520"/>
            </a:xfrm>
            <a:prstGeom prst="bentUpArrow">
              <a:avLst>
                <a:gd name="adj1" fmla="val 31250"/>
                <a:gd name="adj2" fmla="val 30208"/>
                <a:gd name="adj3" fmla="val 29167"/>
              </a:avLst>
            </a:prstGeom>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二方向矢印 51"/>
            <p:cNvSpPr/>
            <p:nvPr/>
          </p:nvSpPr>
          <p:spPr>
            <a:xfrm rot="10800000">
              <a:off x="606232" y="1622586"/>
              <a:ext cx="731520" cy="1852134"/>
            </a:xfrm>
            <a:prstGeom prst="leftUpArrow">
              <a:avLst>
                <a:gd name="adj1" fmla="val 31250"/>
                <a:gd name="adj2" fmla="val 33333"/>
                <a:gd name="adj3" fmla="val 39583"/>
              </a:avLst>
            </a:prstGeom>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右矢印 52"/>
            <p:cNvSpPr/>
            <p:nvPr/>
          </p:nvSpPr>
          <p:spPr>
            <a:xfrm>
              <a:off x="508688" y="3095236"/>
              <a:ext cx="829064" cy="484632"/>
            </a:xfrm>
            <a:prstGeom prst="rightArrow">
              <a:avLst/>
            </a:prstGeom>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4" name="グループ化 53"/>
          <p:cNvGrpSpPr/>
          <p:nvPr/>
        </p:nvGrpSpPr>
        <p:grpSpPr>
          <a:xfrm>
            <a:off x="3867160" y="2478158"/>
            <a:ext cx="963168" cy="3522760"/>
            <a:chOff x="508688" y="1622586"/>
            <a:chExt cx="963168" cy="3522760"/>
          </a:xfrm>
        </p:grpSpPr>
        <p:sp>
          <p:nvSpPr>
            <p:cNvPr id="55" name="屈折矢印 54"/>
            <p:cNvSpPr/>
            <p:nvPr/>
          </p:nvSpPr>
          <p:spPr>
            <a:xfrm rot="5400000">
              <a:off x="146763" y="3820253"/>
              <a:ext cx="1918666" cy="731520"/>
            </a:xfrm>
            <a:prstGeom prst="bentUpArrow">
              <a:avLst>
                <a:gd name="adj1" fmla="val 31250"/>
                <a:gd name="adj2" fmla="val 30208"/>
                <a:gd name="adj3" fmla="val 29167"/>
              </a:avLst>
            </a:prstGeom>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二方向矢印 55"/>
            <p:cNvSpPr/>
            <p:nvPr/>
          </p:nvSpPr>
          <p:spPr>
            <a:xfrm rot="10800000">
              <a:off x="606232" y="1622586"/>
              <a:ext cx="731520" cy="1852134"/>
            </a:xfrm>
            <a:prstGeom prst="leftUpArrow">
              <a:avLst>
                <a:gd name="adj1" fmla="val 31250"/>
                <a:gd name="adj2" fmla="val 33333"/>
                <a:gd name="adj3" fmla="val 39583"/>
              </a:avLst>
            </a:prstGeom>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右矢印 56"/>
            <p:cNvSpPr/>
            <p:nvPr/>
          </p:nvSpPr>
          <p:spPr>
            <a:xfrm>
              <a:off x="508688" y="3110476"/>
              <a:ext cx="829064" cy="484632"/>
            </a:xfrm>
            <a:prstGeom prst="rightArrow">
              <a:avLst/>
            </a:prstGeom>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8" name="正方形/長方形 57"/>
          <p:cNvSpPr/>
          <p:nvPr/>
        </p:nvSpPr>
        <p:spPr>
          <a:xfrm>
            <a:off x="7699980" y="2991264"/>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L2</a:t>
            </a:r>
            <a:endParaRPr kumimoji="1" lang="ja-JP" altLang="en-US" dirty="0">
              <a:solidFill>
                <a:schemeClr val="tx1"/>
              </a:solidFill>
            </a:endParaRPr>
          </a:p>
        </p:txBody>
      </p:sp>
      <p:sp>
        <p:nvSpPr>
          <p:cNvPr id="59" name="正方形/長方形 58"/>
          <p:cNvSpPr/>
          <p:nvPr/>
        </p:nvSpPr>
        <p:spPr>
          <a:xfrm>
            <a:off x="7710160" y="4563949"/>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L3</a:t>
            </a:r>
            <a:endParaRPr kumimoji="1" lang="ja-JP" altLang="en-US" dirty="0">
              <a:solidFill>
                <a:schemeClr val="tx1"/>
              </a:solidFill>
            </a:endParaRPr>
          </a:p>
        </p:txBody>
      </p:sp>
      <p:sp>
        <p:nvSpPr>
          <p:cNvPr id="60" name="正方形/長方形 59"/>
          <p:cNvSpPr/>
          <p:nvPr/>
        </p:nvSpPr>
        <p:spPr>
          <a:xfrm>
            <a:off x="7706280" y="6276542"/>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L4</a:t>
            </a:r>
            <a:endParaRPr kumimoji="1" lang="ja-JP" altLang="en-US" dirty="0">
              <a:solidFill>
                <a:schemeClr val="tx1"/>
              </a:solidFill>
            </a:endParaRPr>
          </a:p>
        </p:txBody>
      </p:sp>
    </p:spTree>
    <p:extLst>
      <p:ext uri="{BB962C8B-B14F-4D97-AF65-F5344CB8AC3E}">
        <p14:creationId xmlns:p14="http://schemas.microsoft.com/office/powerpoint/2010/main" val="1245767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fade">
                                      <p:cBhvr>
                                        <p:cTn id="18" dur="500"/>
                                        <p:tgtEl>
                                          <p:spTgt spid="22"/>
                                        </p:tgtEl>
                                      </p:cBhvr>
                                    </p:animEffect>
                                  </p:childTnLst>
                                </p:cTn>
                              </p:par>
                              <p:par>
                                <p:cTn id="19" presetID="10" presetClass="entr" presetSubtype="0" fill="hold" nodeType="withEffect">
                                  <p:stCondLst>
                                    <p:cond delay="0"/>
                                  </p:stCondLst>
                                  <p:childTnLst>
                                    <p:set>
                                      <p:cBhvr>
                                        <p:cTn id="20" dur="1" fill="hold">
                                          <p:stCondLst>
                                            <p:cond delay="0"/>
                                          </p:stCondLst>
                                        </p:cTn>
                                        <p:tgtEl>
                                          <p:spTgt spid="54"/>
                                        </p:tgtEl>
                                        <p:attrNameLst>
                                          <p:attrName>style.visibility</p:attrName>
                                        </p:attrNameLst>
                                      </p:cBhvr>
                                      <p:to>
                                        <p:strVal val="visible"/>
                                      </p:to>
                                    </p:set>
                                    <p:animEffect transition="in" filter="fade">
                                      <p:cBhvr>
                                        <p:cTn id="21" dur="500"/>
                                        <p:tgtEl>
                                          <p:spTgt spid="5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nodeType="withEffect">
                                  <p:stCondLst>
                                    <p:cond delay="0"/>
                                  </p:stCondLst>
                                  <p:childTnLst>
                                    <p:set>
                                      <p:cBhvr>
                                        <p:cTn id="29" dur="1" fill="hold">
                                          <p:stCondLst>
                                            <p:cond delay="0"/>
                                          </p:stCondLst>
                                        </p:cTn>
                                        <p:tgtEl>
                                          <p:spTgt spid="50"/>
                                        </p:tgtEl>
                                        <p:attrNameLst>
                                          <p:attrName>style.visibility</p:attrName>
                                        </p:attrNameLst>
                                      </p:cBhvr>
                                      <p:to>
                                        <p:strVal val="visible"/>
                                      </p:to>
                                    </p:set>
                                    <p:animEffect transition="in" filter="fade">
                                      <p:cBhvr>
                                        <p:cTn id="30" dur="500"/>
                                        <p:tgtEl>
                                          <p:spTgt spid="50"/>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fade">
                                      <p:cBhvr>
                                        <p:cTn id="38" dur="500"/>
                                        <p:tgtEl>
                                          <p:spTgt spid="23"/>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fade">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fade">
                                      <p:cBhvr>
                                        <p:cTn id="49" dur="500"/>
                                        <p:tgtEl>
                                          <p:spTgt spid="26"/>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fade">
                                      <p:cBhvr>
                                        <p:cTn id="60" dur="500"/>
                                        <p:tgtEl>
                                          <p:spTgt spid="14"/>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58"/>
                                        </p:tgtEl>
                                        <p:attrNameLst>
                                          <p:attrName>style.visibility</p:attrName>
                                        </p:attrNameLst>
                                      </p:cBhvr>
                                      <p:to>
                                        <p:strVal val="visible"/>
                                      </p:to>
                                    </p:set>
                                    <p:animEffect transition="in" filter="fade">
                                      <p:cBhvr>
                                        <p:cTn id="65" dur="500"/>
                                        <p:tgtEl>
                                          <p:spTgt spid="58"/>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59"/>
                                        </p:tgtEl>
                                        <p:attrNameLst>
                                          <p:attrName>style.visibility</p:attrName>
                                        </p:attrNameLst>
                                      </p:cBhvr>
                                      <p:to>
                                        <p:strVal val="visible"/>
                                      </p:to>
                                    </p:set>
                                    <p:animEffect transition="in" filter="fade">
                                      <p:cBhvr>
                                        <p:cTn id="68" dur="500"/>
                                        <p:tgtEl>
                                          <p:spTgt spid="59"/>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60"/>
                                        </p:tgtEl>
                                        <p:attrNameLst>
                                          <p:attrName>style.visibility</p:attrName>
                                        </p:attrNameLst>
                                      </p:cBhvr>
                                      <p:to>
                                        <p:strVal val="visible"/>
                                      </p:to>
                                    </p:set>
                                    <p:animEffect transition="in" filter="fade">
                                      <p:cBhvr>
                                        <p:cTn id="71"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21" grpId="0" animBg="1"/>
      <p:bldP spid="22" grpId="0" animBg="1"/>
      <p:bldP spid="23" grpId="0" animBg="1"/>
      <p:bldP spid="25" grpId="0" animBg="1"/>
      <p:bldP spid="26" grpId="0" animBg="1"/>
      <p:bldP spid="27" grpId="0" animBg="1"/>
      <p:bldP spid="15" grpId="0" animBg="1"/>
      <p:bldP spid="58" grpId="0" animBg="1"/>
      <p:bldP spid="59" grpId="0" animBg="1"/>
      <p:bldP spid="6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09664" y="1594715"/>
            <a:ext cx="8229600" cy="4525963"/>
          </a:xfrm>
        </p:spPr>
        <p:txBody>
          <a:bodyPr/>
          <a:lstStyle/>
          <a:p>
            <a:r>
              <a:rPr kumimoji="1" lang="ja-JP" altLang="en-US" dirty="0" smtClean="0"/>
              <a:t>連続で</a:t>
            </a:r>
            <a:r>
              <a:rPr kumimoji="1" lang="ja-JP" altLang="en-US" dirty="0" smtClean="0">
                <a:solidFill>
                  <a:srgbClr val="FF0000"/>
                </a:solidFill>
              </a:rPr>
              <a:t>同じ行</a:t>
            </a:r>
            <a:r>
              <a:rPr kumimoji="1" lang="ja-JP" altLang="en-US" dirty="0" smtClean="0"/>
              <a:t>を編集している履歴を合成する</a:t>
            </a:r>
            <a:endParaRPr kumimoji="1" lang="en-US" altLang="ja-JP" dirty="0" smtClean="0"/>
          </a:p>
          <a:p>
            <a:pPr marL="0" indent="0">
              <a:buNone/>
            </a:pPr>
            <a:r>
              <a:rPr lang="ja-JP" altLang="en-US" sz="2400" dirty="0" smtClean="0"/>
              <a:t>　　　　　　　　　　　　　　　　　　　　　　　　　 細粒度リポジトリ</a:t>
            </a:r>
            <a:endParaRPr kumimoji="1" lang="ja-JP" altLang="en-US" sz="2400" dirty="0"/>
          </a:p>
        </p:txBody>
      </p:sp>
      <p:sp>
        <p:nvSpPr>
          <p:cNvPr id="33" name="フローチャート : 磁気ディスク 32"/>
          <p:cNvSpPr/>
          <p:nvPr/>
        </p:nvSpPr>
        <p:spPr>
          <a:xfrm>
            <a:off x="5487779" y="2552240"/>
            <a:ext cx="2477221" cy="3763978"/>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2" name="タイトル 1"/>
          <p:cNvSpPr>
            <a:spLocks noGrp="1"/>
          </p:cNvSpPr>
          <p:nvPr>
            <p:ph type="title"/>
          </p:nvPr>
        </p:nvSpPr>
        <p:spPr/>
        <p:txBody>
          <a:bodyPr/>
          <a:lstStyle/>
          <a:p>
            <a:r>
              <a:rPr lang="en-US" altLang="ja-JP" sz="4000" dirty="0" smtClean="0"/>
              <a:t>Step2-2:</a:t>
            </a:r>
            <a:r>
              <a:rPr lang="ja-JP" altLang="en-US" sz="4000" dirty="0"/>
              <a:t>細粒度作業履歴の</a:t>
            </a:r>
            <a:r>
              <a:rPr lang="ja-JP" altLang="en-US" sz="4000" dirty="0" smtClean="0"/>
              <a:t>合成</a:t>
            </a:r>
            <a:endParaRPr kumimoji="1" lang="ja-JP" altLang="en-US" sz="4000"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17</a:t>
            </a:fld>
            <a:endParaRPr kumimoji="1" lang="ja-JP" altLang="en-US"/>
          </a:p>
        </p:txBody>
      </p:sp>
      <p:sp>
        <p:nvSpPr>
          <p:cNvPr id="6" name="正方形/長方形 5"/>
          <p:cNvSpPr/>
          <p:nvPr/>
        </p:nvSpPr>
        <p:spPr>
          <a:xfrm>
            <a:off x="2248280" y="2348880"/>
            <a:ext cx="1603798" cy="489315"/>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履歴</a:t>
            </a:r>
            <a:r>
              <a:rPr lang="en-US" altLang="ja-JP" sz="1400" dirty="0" smtClean="0">
                <a:solidFill>
                  <a:schemeClr val="tx1"/>
                </a:solidFill>
              </a:rPr>
              <a:t>A1</a:t>
            </a:r>
          </a:p>
          <a:p>
            <a:r>
              <a:rPr lang="en-US" altLang="ja-JP" sz="1400" dirty="0" err="1" smtClean="0">
                <a:solidFill>
                  <a:srgbClr val="00B050"/>
                </a:solidFill>
              </a:rPr>
              <a:t>int</a:t>
            </a:r>
            <a:r>
              <a:rPr lang="en-US" altLang="ja-JP" sz="1400" dirty="0" smtClean="0">
                <a:solidFill>
                  <a:srgbClr val="00B050"/>
                </a:solidFill>
              </a:rPr>
              <a:t> </a:t>
            </a:r>
            <a:r>
              <a:rPr lang="en-US" altLang="ja-JP" sz="1400" dirty="0" err="1" smtClean="0">
                <a:solidFill>
                  <a:srgbClr val="00B050"/>
                </a:solidFill>
              </a:rPr>
              <a:t>i</a:t>
            </a:r>
            <a:r>
              <a:rPr lang="en-US" altLang="ja-JP" sz="1400" dirty="0" smtClean="0">
                <a:solidFill>
                  <a:srgbClr val="00B050"/>
                </a:solidFill>
              </a:rPr>
              <a:t> = 0;</a:t>
            </a:r>
          </a:p>
        </p:txBody>
      </p:sp>
      <p:sp>
        <p:nvSpPr>
          <p:cNvPr id="7" name="正方形/長方形 6"/>
          <p:cNvSpPr/>
          <p:nvPr/>
        </p:nvSpPr>
        <p:spPr>
          <a:xfrm>
            <a:off x="2250829" y="3961116"/>
            <a:ext cx="1603798" cy="7242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履歴</a:t>
            </a:r>
            <a:r>
              <a:rPr lang="en-US" altLang="ja-JP" sz="1400" dirty="0" smtClean="0">
                <a:solidFill>
                  <a:schemeClr val="tx1"/>
                </a:solidFill>
              </a:rPr>
              <a:t>B</a:t>
            </a:r>
          </a:p>
          <a:p>
            <a:r>
              <a:rPr lang="en-US" altLang="ja-JP" sz="1400" dirty="0" err="1" smtClean="0">
                <a:solidFill>
                  <a:schemeClr val="tx1"/>
                </a:solidFill>
              </a:rPr>
              <a:t>int</a:t>
            </a:r>
            <a:r>
              <a:rPr lang="en-US" altLang="ja-JP" sz="1400" dirty="0" smtClean="0">
                <a:solidFill>
                  <a:schemeClr val="tx1"/>
                </a:solidFill>
              </a:rPr>
              <a:t> </a:t>
            </a:r>
            <a:r>
              <a:rPr lang="en-US" altLang="ja-JP" sz="1400" dirty="0" err="1">
                <a:solidFill>
                  <a:schemeClr val="tx1"/>
                </a:solidFill>
              </a:rPr>
              <a:t>i</a:t>
            </a:r>
            <a:r>
              <a:rPr lang="en-US" altLang="ja-JP" sz="1400" dirty="0">
                <a:solidFill>
                  <a:schemeClr val="tx1"/>
                </a:solidFill>
              </a:rPr>
              <a:t> = 0;</a:t>
            </a:r>
          </a:p>
          <a:p>
            <a:r>
              <a:rPr lang="en-US" altLang="ja-JP" sz="1400" dirty="0">
                <a:solidFill>
                  <a:srgbClr val="00B050"/>
                </a:solidFill>
              </a:rPr>
              <a:t>while(</a:t>
            </a:r>
            <a:r>
              <a:rPr lang="en-US" altLang="ja-JP" sz="1400" dirty="0" err="1">
                <a:solidFill>
                  <a:srgbClr val="00B050"/>
                </a:solidFill>
              </a:rPr>
              <a:t>i</a:t>
            </a:r>
            <a:r>
              <a:rPr lang="en-US" altLang="ja-JP" sz="1400" dirty="0">
                <a:solidFill>
                  <a:srgbClr val="00B050"/>
                </a:solidFill>
              </a:rPr>
              <a:t> &lt; 10</a:t>
            </a:r>
            <a:endParaRPr lang="ja-JP" altLang="en-US" sz="1400" dirty="0">
              <a:solidFill>
                <a:srgbClr val="00B050"/>
              </a:solidFill>
            </a:endParaRPr>
          </a:p>
        </p:txBody>
      </p:sp>
      <p:sp>
        <p:nvSpPr>
          <p:cNvPr id="8" name="正方形/長方形 7"/>
          <p:cNvSpPr/>
          <p:nvPr/>
        </p:nvSpPr>
        <p:spPr>
          <a:xfrm>
            <a:off x="2248280" y="3034657"/>
            <a:ext cx="1603798" cy="680421"/>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履歴</a:t>
            </a:r>
            <a:r>
              <a:rPr lang="en-US" altLang="ja-JP" sz="1400" dirty="0" smtClean="0">
                <a:solidFill>
                  <a:schemeClr val="tx1"/>
                </a:solidFill>
              </a:rPr>
              <a:t>A2</a:t>
            </a:r>
          </a:p>
          <a:p>
            <a:r>
              <a:rPr lang="en-US" altLang="ja-JP" sz="1400" dirty="0" err="1" smtClean="0">
                <a:solidFill>
                  <a:schemeClr val="tx1"/>
                </a:solidFill>
              </a:rPr>
              <a:t>int</a:t>
            </a:r>
            <a:r>
              <a:rPr lang="en-US" altLang="ja-JP" sz="1400" dirty="0" smtClean="0">
                <a:solidFill>
                  <a:schemeClr val="tx1"/>
                </a:solidFill>
              </a:rPr>
              <a:t> </a:t>
            </a:r>
            <a:r>
              <a:rPr lang="en-US" altLang="ja-JP" sz="1400" dirty="0" err="1">
                <a:solidFill>
                  <a:schemeClr val="tx1"/>
                </a:solidFill>
              </a:rPr>
              <a:t>i</a:t>
            </a:r>
            <a:r>
              <a:rPr lang="en-US" altLang="ja-JP" sz="1400" dirty="0">
                <a:solidFill>
                  <a:schemeClr val="tx1"/>
                </a:solidFill>
              </a:rPr>
              <a:t> = 0;</a:t>
            </a:r>
          </a:p>
          <a:p>
            <a:r>
              <a:rPr kumimoji="1" lang="en-US" altLang="ja-JP" sz="1400" dirty="0" smtClean="0">
                <a:solidFill>
                  <a:srgbClr val="00B050"/>
                </a:solidFill>
              </a:rPr>
              <a:t>while(</a:t>
            </a:r>
            <a:endParaRPr kumimoji="1" lang="ja-JP" altLang="en-US" sz="1400" dirty="0">
              <a:solidFill>
                <a:srgbClr val="00B050"/>
              </a:solidFill>
            </a:endParaRPr>
          </a:p>
        </p:txBody>
      </p:sp>
      <p:sp>
        <p:nvSpPr>
          <p:cNvPr id="9" name="正方形/長方形 8"/>
          <p:cNvSpPr/>
          <p:nvPr/>
        </p:nvSpPr>
        <p:spPr>
          <a:xfrm>
            <a:off x="2250829" y="4899963"/>
            <a:ext cx="1603798" cy="689277"/>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履歴</a:t>
            </a:r>
            <a:r>
              <a:rPr lang="en-US" altLang="ja-JP" sz="1400" dirty="0" smtClean="0">
                <a:solidFill>
                  <a:schemeClr val="tx1"/>
                </a:solidFill>
              </a:rPr>
              <a:t>C1</a:t>
            </a:r>
          </a:p>
          <a:p>
            <a:r>
              <a:rPr lang="en-US" altLang="ja-JP" sz="1400" dirty="0" err="1" smtClean="0">
                <a:solidFill>
                  <a:schemeClr val="tx1"/>
                </a:solidFill>
              </a:rPr>
              <a:t>int</a:t>
            </a:r>
            <a:r>
              <a:rPr lang="en-US" altLang="ja-JP" sz="1400" dirty="0" smtClean="0">
                <a:solidFill>
                  <a:schemeClr val="tx1"/>
                </a:solidFill>
              </a:rPr>
              <a:t> </a:t>
            </a:r>
            <a:r>
              <a:rPr lang="en-US" altLang="ja-JP" sz="1400" dirty="0" err="1">
                <a:solidFill>
                  <a:schemeClr val="tx1"/>
                </a:solidFill>
              </a:rPr>
              <a:t>i</a:t>
            </a:r>
            <a:r>
              <a:rPr lang="en-US" altLang="ja-JP" sz="1400" dirty="0">
                <a:solidFill>
                  <a:schemeClr val="tx1"/>
                </a:solidFill>
              </a:rPr>
              <a:t> = 0;</a:t>
            </a:r>
          </a:p>
          <a:p>
            <a:r>
              <a:rPr lang="en-US" altLang="ja-JP" sz="1400" dirty="0">
                <a:solidFill>
                  <a:srgbClr val="00B050"/>
                </a:solidFill>
              </a:rPr>
              <a:t>while(</a:t>
            </a:r>
            <a:r>
              <a:rPr lang="en-US" altLang="ja-JP" sz="1400" dirty="0" err="1">
                <a:solidFill>
                  <a:srgbClr val="00B050"/>
                </a:solidFill>
              </a:rPr>
              <a:t>i</a:t>
            </a:r>
            <a:r>
              <a:rPr lang="en-US" altLang="ja-JP" sz="1400" dirty="0">
                <a:solidFill>
                  <a:srgbClr val="00B050"/>
                </a:solidFill>
              </a:rPr>
              <a:t> &lt; 10) {</a:t>
            </a:r>
          </a:p>
        </p:txBody>
      </p:sp>
      <p:sp>
        <p:nvSpPr>
          <p:cNvPr id="10" name="正方形/長方形 9"/>
          <p:cNvSpPr/>
          <p:nvPr/>
        </p:nvSpPr>
        <p:spPr>
          <a:xfrm>
            <a:off x="2250829" y="5797547"/>
            <a:ext cx="1601249" cy="511773"/>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履歴</a:t>
            </a:r>
            <a:r>
              <a:rPr kumimoji="1" lang="en-US" altLang="ja-JP" sz="1400" dirty="0" smtClean="0">
                <a:solidFill>
                  <a:schemeClr val="tx1"/>
                </a:solidFill>
              </a:rPr>
              <a:t>C2</a:t>
            </a:r>
          </a:p>
          <a:p>
            <a:r>
              <a:rPr lang="ja-JP" altLang="en-US" sz="1400" dirty="0" smtClean="0">
                <a:solidFill>
                  <a:schemeClr val="tx1"/>
                </a:solidFill>
              </a:rPr>
              <a:t>～～～～～～</a:t>
            </a:r>
            <a:endParaRPr lang="en-US" altLang="ja-JP" sz="1400" dirty="0">
              <a:solidFill>
                <a:schemeClr val="tx1"/>
              </a:solidFill>
            </a:endParaRPr>
          </a:p>
        </p:txBody>
      </p:sp>
      <p:cxnSp>
        <p:nvCxnSpPr>
          <p:cNvPr id="12" name="直線矢印コネクタ 11"/>
          <p:cNvCxnSpPr/>
          <p:nvPr/>
        </p:nvCxnSpPr>
        <p:spPr>
          <a:xfrm>
            <a:off x="2015488" y="2334297"/>
            <a:ext cx="0" cy="410445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1237433" y="2360676"/>
            <a:ext cx="778055" cy="369332"/>
          </a:xfrm>
          <a:prstGeom prst="rect">
            <a:avLst/>
          </a:prstGeom>
          <a:noFill/>
        </p:spPr>
        <p:txBody>
          <a:bodyPr wrap="square" rtlCol="0">
            <a:spAutoFit/>
          </a:bodyPr>
          <a:lstStyle/>
          <a:p>
            <a:r>
              <a:rPr kumimoji="1" lang="en-US" altLang="ja-JP" dirty="0" smtClean="0"/>
              <a:t>Time</a:t>
            </a:r>
            <a:endParaRPr kumimoji="1" lang="ja-JP" altLang="en-US" dirty="0"/>
          </a:p>
        </p:txBody>
      </p:sp>
      <p:sp>
        <p:nvSpPr>
          <p:cNvPr id="16" name="右矢印 15"/>
          <p:cNvSpPr/>
          <p:nvPr/>
        </p:nvSpPr>
        <p:spPr>
          <a:xfrm>
            <a:off x="3865097" y="3837606"/>
            <a:ext cx="162268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765084" y="3630212"/>
            <a:ext cx="1775897" cy="804017"/>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履歴</a:t>
            </a:r>
            <a:r>
              <a:rPr lang="en-US" altLang="ja-JP" sz="1400" dirty="0" smtClean="0">
                <a:solidFill>
                  <a:schemeClr val="tx1"/>
                </a:solidFill>
              </a:rPr>
              <a:t>A2+B+C1</a:t>
            </a:r>
          </a:p>
          <a:p>
            <a:r>
              <a:rPr lang="en-US" altLang="ja-JP" sz="1400" dirty="0" err="1">
                <a:solidFill>
                  <a:schemeClr val="tx1"/>
                </a:solidFill>
              </a:rPr>
              <a:t>int</a:t>
            </a:r>
            <a:r>
              <a:rPr lang="en-US" altLang="ja-JP" sz="1400" dirty="0">
                <a:solidFill>
                  <a:schemeClr val="tx1"/>
                </a:solidFill>
              </a:rPr>
              <a:t> </a:t>
            </a:r>
            <a:r>
              <a:rPr lang="en-US" altLang="ja-JP" sz="1400" dirty="0" err="1">
                <a:solidFill>
                  <a:schemeClr val="tx1"/>
                </a:solidFill>
              </a:rPr>
              <a:t>i</a:t>
            </a:r>
            <a:r>
              <a:rPr lang="en-US" altLang="ja-JP" sz="1400" dirty="0">
                <a:solidFill>
                  <a:schemeClr val="tx1"/>
                </a:solidFill>
              </a:rPr>
              <a:t> = 0;</a:t>
            </a:r>
          </a:p>
          <a:p>
            <a:r>
              <a:rPr lang="en-US" altLang="ja-JP" sz="1400" dirty="0">
                <a:solidFill>
                  <a:srgbClr val="00B050"/>
                </a:solidFill>
              </a:rPr>
              <a:t>while(</a:t>
            </a:r>
            <a:r>
              <a:rPr lang="en-US" altLang="ja-JP" sz="1400" dirty="0" err="1">
                <a:solidFill>
                  <a:srgbClr val="00B050"/>
                </a:solidFill>
              </a:rPr>
              <a:t>i</a:t>
            </a:r>
            <a:r>
              <a:rPr lang="en-US" altLang="ja-JP" sz="1400" dirty="0">
                <a:solidFill>
                  <a:srgbClr val="00B050"/>
                </a:solidFill>
              </a:rPr>
              <a:t> &lt; 10) {</a:t>
            </a:r>
          </a:p>
        </p:txBody>
      </p:sp>
      <p:sp>
        <p:nvSpPr>
          <p:cNvPr id="22" name="正方形/長方形 21"/>
          <p:cNvSpPr/>
          <p:nvPr/>
        </p:nvSpPr>
        <p:spPr>
          <a:xfrm>
            <a:off x="5811902" y="3679052"/>
            <a:ext cx="1775897" cy="8065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履歴</a:t>
            </a:r>
            <a:r>
              <a:rPr lang="en-US" altLang="ja-JP" sz="1400" dirty="0" smtClean="0">
                <a:solidFill>
                  <a:schemeClr val="tx1"/>
                </a:solidFill>
              </a:rPr>
              <a:t>A2+B+C1</a:t>
            </a:r>
          </a:p>
          <a:p>
            <a:r>
              <a:rPr lang="en-US" altLang="ja-JP" sz="1400" dirty="0" err="1">
                <a:solidFill>
                  <a:schemeClr val="tx1"/>
                </a:solidFill>
              </a:rPr>
              <a:t>int</a:t>
            </a:r>
            <a:r>
              <a:rPr lang="en-US" altLang="ja-JP" sz="1400" dirty="0">
                <a:solidFill>
                  <a:schemeClr val="tx1"/>
                </a:solidFill>
              </a:rPr>
              <a:t> </a:t>
            </a:r>
            <a:r>
              <a:rPr lang="en-US" altLang="ja-JP" sz="1400" dirty="0" err="1">
                <a:solidFill>
                  <a:schemeClr val="tx1"/>
                </a:solidFill>
              </a:rPr>
              <a:t>i</a:t>
            </a:r>
            <a:r>
              <a:rPr lang="en-US" altLang="ja-JP" sz="1400" dirty="0">
                <a:solidFill>
                  <a:schemeClr val="tx1"/>
                </a:solidFill>
              </a:rPr>
              <a:t> = 0;</a:t>
            </a:r>
          </a:p>
          <a:p>
            <a:r>
              <a:rPr lang="en-US" altLang="ja-JP" sz="1400" dirty="0">
                <a:solidFill>
                  <a:srgbClr val="00B050"/>
                </a:solidFill>
              </a:rPr>
              <a:t>while(</a:t>
            </a:r>
            <a:r>
              <a:rPr lang="en-US" altLang="ja-JP" sz="1400" dirty="0" err="1">
                <a:solidFill>
                  <a:srgbClr val="00B050"/>
                </a:solidFill>
              </a:rPr>
              <a:t>i</a:t>
            </a:r>
            <a:r>
              <a:rPr lang="en-US" altLang="ja-JP" sz="1400" dirty="0">
                <a:solidFill>
                  <a:srgbClr val="00B050"/>
                </a:solidFill>
              </a:rPr>
              <a:t> &lt; 10) {</a:t>
            </a:r>
          </a:p>
        </p:txBody>
      </p:sp>
      <p:sp>
        <p:nvSpPr>
          <p:cNvPr id="23" name="正方形/長方形 22"/>
          <p:cNvSpPr/>
          <p:nvPr/>
        </p:nvSpPr>
        <p:spPr>
          <a:xfrm>
            <a:off x="5866339" y="3721976"/>
            <a:ext cx="1775897" cy="763665"/>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履歴</a:t>
            </a:r>
            <a:r>
              <a:rPr lang="en-US" altLang="ja-JP" sz="1400" dirty="0" smtClean="0">
                <a:solidFill>
                  <a:schemeClr val="tx1"/>
                </a:solidFill>
              </a:rPr>
              <a:t>A2+B+C1</a:t>
            </a:r>
          </a:p>
          <a:p>
            <a:r>
              <a:rPr lang="en-US" altLang="ja-JP" sz="1400" dirty="0" err="1" smtClean="0">
                <a:solidFill>
                  <a:schemeClr val="tx1"/>
                </a:solidFill>
              </a:rPr>
              <a:t>int</a:t>
            </a:r>
            <a:r>
              <a:rPr lang="en-US" altLang="ja-JP" sz="1400" dirty="0" smtClean="0">
                <a:solidFill>
                  <a:schemeClr val="tx1"/>
                </a:solidFill>
              </a:rPr>
              <a:t> </a:t>
            </a:r>
            <a:r>
              <a:rPr lang="en-US" altLang="ja-JP" sz="1400" dirty="0" err="1">
                <a:solidFill>
                  <a:schemeClr val="tx1"/>
                </a:solidFill>
              </a:rPr>
              <a:t>i</a:t>
            </a:r>
            <a:r>
              <a:rPr lang="en-US" altLang="ja-JP" sz="1400" dirty="0">
                <a:solidFill>
                  <a:schemeClr val="tx1"/>
                </a:solidFill>
              </a:rPr>
              <a:t> = 0;</a:t>
            </a:r>
          </a:p>
          <a:p>
            <a:r>
              <a:rPr lang="en-US" altLang="ja-JP" sz="1400" dirty="0">
                <a:solidFill>
                  <a:srgbClr val="00B050"/>
                </a:solidFill>
              </a:rPr>
              <a:t>while(</a:t>
            </a:r>
            <a:r>
              <a:rPr lang="en-US" altLang="ja-JP" sz="1400" dirty="0" err="1">
                <a:solidFill>
                  <a:srgbClr val="00B050"/>
                </a:solidFill>
              </a:rPr>
              <a:t>i</a:t>
            </a:r>
            <a:r>
              <a:rPr lang="en-US" altLang="ja-JP" sz="1400" dirty="0">
                <a:solidFill>
                  <a:srgbClr val="00B050"/>
                </a:solidFill>
              </a:rPr>
              <a:t> &lt; 10) {</a:t>
            </a:r>
          </a:p>
        </p:txBody>
      </p:sp>
      <p:sp>
        <p:nvSpPr>
          <p:cNvPr id="24" name="正方形/長方形 23"/>
          <p:cNvSpPr/>
          <p:nvPr/>
        </p:nvSpPr>
        <p:spPr>
          <a:xfrm>
            <a:off x="5866339" y="2780928"/>
            <a:ext cx="1775897" cy="473249"/>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履歴</a:t>
            </a:r>
            <a:r>
              <a:rPr lang="en-US" altLang="ja-JP" sz="1400" dirty="0" smtClean="0">
                <a:solidFill>
                  <a:schemeClr val="tx1"/>
                </a:solidFill>
              </a:rPr>
              <a:t>A1</a:t>
            </a:r>
          </a:p>
          <a:p>
            <a:r>
              <a:rPr lang="en-US" altLang="ja-JP" sz="1400" dirty="0" err="1" smtClean="0">
                <a:solidFill>
                  <a:srgbClr val="00B050"/>
                </a:solidFill>
              </a:rPr>
              <a:t>int</a:t>
            </a:r>
            <a:r>
              <a:rPr lang="en-US" altLang="ja-JP" sz="1400" dirty="0" smtClean="0">
                <a:solidFill>
                  <a:srgbClr val="00B050"/>
                </a:solidFill>
              </a:rPr>
              <a:t> </a:t>
            </a:r>
            <a:r>
              <a:rPr lang="en-US" altLang="ja-JP" sz="1400" dirty="0" err="1" smtClean="0">
                <a:solidFill>
                  <a:srgbClr val="00B050"/>
                </a:solidFill>
              </a:rPr>
              <a:t>i</a:t>
            </a:r>
            <a:r>
              <a:rPr lang="en-US" altLang="ja-JP" sz="1400" dirty="0" smtClean="0">
                <a:solidFill>
                  <a:srgbClr val="00B050"/>
                </a:solidFill>
              </a:rPr>
              <a:t> = 0;</a:t>
            </a:r>
          </a:p>
        </p:txBody>
      </p:sp>
      <p:sp>
        <p:nvSpPr>
          <p:cNvPr id="25" name="正方形/長方形 24"/>
          <p:cNvSpPr/>
          <p:nvPr/>
        </p:nvSpPr>
        <p:spPr>
          <a:xfrm>
            <a:off x="5866340" y="4876058"/>
            <a:ext cx="1775896" cy="893735"/>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履歴</a:t>
            </a:r>
            <a:r>
              <a:rPr kumimoji="1" lang="en-US" altLang="ja-JP" sz="1400" dirty="0" smtClean="0">
                <a:solidFill>
                  <a:schemeClr val="tx1"/>
                </a:solidFill>
              </a:rPr>
              <a:t>C2</a:t>
            </a:r>
          </a:p>
          <a:p>
            <a:r>
              <a:rPr lang="en-US" altLang="ja-JP" sz="1400" dirty="0" err="1" smtClean="0">
                <a:solidFill>
                  <a:schemeClr val="tx1"/>
                </a:solidFill>
              </a:rPr>
              <a:t>int</a:t>
            </a:r>
            <a:r>
              <a:rPr lang="en-US" altLang="ja-JP" sz="1400" dirty="0" smtClean="0">
                <a:solidFill>
                  <a:schemeClr val="tx1"/>
                </a:solidFill>
              </a:rPr>
              <a:t> </a:t>
            </a:r>
            <a:r>
              <a:rPr lang="en-US" altLang="ja-JP" sz="1400" dirty="0" err="1">
                <a:solidFill>
                  <a:schemeClr val="tx1"/>
                </a:solidFill>
              </a:rPr>
              <a:t>i</a:t>
            </a:r>
            <a:r>
              <a:rPr lang="en-US" altLang="ja-JP" sz="1400" dirty="0">
                <a:solidFill>
                  <a:schemeClr val="tx1"/>
                </a:solidFill>
              </a:rPr>
              <a:t> = 0;</a:t>
            </a:r>
          </a:p>
          <a:p>
            <a:r>
              <a:rPr lang="en-US" altLang="ja-JP" sz="1400" dirty="0">
                <a:solidFill>
                  <a:schemeClr val="tx1"/>
                </a:solidFill>
              </a:rPr>
              <a:t>while(</a:t>
            </a:r>
            <a:r>
              <a:rPr lang="en-US" altLang="ja-JP" sz="1400" dirty="0" err="1">
                <a:solidFill>
                  <a:schemeClr val="tx1"/>
                </a:solidFill>
              </a:rPr>
              <a:t>i</a:t>
            </a:r>
            <a:r>
              <a:rPr lang="en-US" altLang="ja-JP" sz="1400" dirty="0">
                <a:solidFill>
                  <a:schemeClr val="tx1"/>
                </a:solidFill>
              </a:rPr>
              <a:t> &lt; 10) {</a:t>
            </a:r>
          </a:p>
          <a:p>
            <a:r>
              <a:rPr lang="en-US" altLang="ja-JP" sz="1400" dirty="0">
                <a:solidFill>
                  <a:schemeClr val="tx1"/>
                </a:solidFill>
              </a:rPr>
              <a:t>	</a:t>
            </a:r>
            <a:r>
              <a:rPr lang="en-US" altLang="ja-JP" sz="1400" dirty="0" err="1">
                <a:solidFill>
                  <a:srgbClr val="00B050"/>
                </a:solidFill>
              </a:rPr>
              <a:t>i</a:t>
            </a:r>
            <a:r>
              <a:rPr lang="en-US" altLang="ja-JP" sz="1400" dirty="0">
                <a:solidFill>
                  <a:srgbClr val="00B050"/>
                </a:solidFill>
              </a:rPr>
              <a:t>++;</a:t>
            </a:r>
          </a:p>
        </p:txBody>
      </p:sp>
      <p:cxnSp>
        <p:nvCxnSpPr>
          <p:cNvPr id="26" name="直線矢印コネクタ 25"/>
          <p:cNvCxnSpPr/>
          <p:nvPr/>
        </p:nvCxnSpPr>
        <p:spPr>
          <a:xfrm>
            <a:off x="5627059" y="2364578"/>
            <a:ext cx="0" cy="410445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四角形吹き出し 13"/>
          <p:cNvSpPr/>
          <p:nvPr/>
        </p:nvSpPr>
        <p:spPr>
          <a:xfrm>
            <a:off x="52544" y="2858557"/>
            <a:ext cx="1785000" cy="1003018"/>
          </a:xfrm>
          <a:prstGeom prst="wedgeRectCallout">
            <a:avLst>
              <a:gd name="adj1" fmla="val 140488"/>
              <a:gd name="adj2" fmla="val 305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連続する行への変更を捜索</a:t>
            </a:r>
            <a:endParaRPr kumimoji="1" lang="ja-JP" altLang="en-US" dirty="0">
              <a:solidFill>
                <a:schemeClr val="tx1"/>
              </a:solidFill>
            </a:endParaRPr>
          </a:p>
        </p:txBody>
      </p:sp>
      <p:sp>
        <p:nvSpPr>
          <p:cNvPr id="28" name="四角形吹き出し 27"/>
          <p:cNvSpPr/>
          <p:nvPr/>
        </p:nvSpPr>
        <p:spPr>
          <a:xfrm>
            <a:off x="247256" y="4766775"/>
            <a:ext cx="1785000" cy="1003018"/>
          </a:xfrm>
          <a:prstGeom prst="wedgeRectCallout">
            <a:avLst>
              <a:gd name="adj1" fmla="val 97034"/>
              <a:gd name="adj2" fmla="val -863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最新の履歴以外を</a:t>
            </a:r>
            <a:r>
              <a:rPr lang="ja-JP" altLang="en-US" dirty="0">
                <a:solidFill>
                  <a:schemeClr val="tx1"/>
                </a:solidFill>
              </a:rPr>
              <a:t>削除</a:t>
            </a:r>
            <a:endParaRPr kumimoji="1" lang="ja-JP" altLang="en-US" dirty="0">
              <a:solidFill>
                <a:schemeClr val="tx1"/>
              </a:solidFill>
            </a:endParaRPr>
          </a:p>
        </p:txBody>
      </p:sp>
      <p:sp>
        <p:nvSpPr>
          <p:cNvPr id="29" name="正方形/長方形 28"/>
          <p:cNvSpPr/>
          <p:nvPr/>
        </p:nvSpPr>
        <p:spPr>
          <a:xfrm>
            <a:off x="3509595" y="2602185"/>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L1</a:t>
            </a:r>
            <a:endParaRPr kumimoji="1" lang="ja-JP" altLang="en-US" dirty="0">
              <a:solidFill>
                <a:schemeClr val="tx1"/>
              </a:solidFill>
            </a:endParaRPr>
          </a:p>
        </p:txBody>
      </p:sp>
      <p:sp>
        <p:nvSpPr>
          <p:cNvPr id="30" name="正方形/長方形 29"/>
          <p:cNvSpPr/>
          <p:nvPr/>
        </p:nvSpPr>
        <p:spPr>
          <a:xfrm>
            <a:off x="3505456" y="3469417"/>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L2</a:t>
            </a:r>
            <a:endParaRPr kumimoji="1" lang="ja-JP" altLang="en-US" dirty="0">
              <a:solidFill>
                <a:schemeClr val="tx1"/>
              </a:solidFill>
            </a:endParaRPr>
          </a:p>
        </p:txBody>
      </p:sp>
      <p:sp>
        <p:nvSpPr>
          <p:cNvPr id="31" name="正方形/長方形 30"/>
          <p:cNvSpPr/>
          <p:nvPr/>
        </p:nvSpPr>
        <p:spPr>
          <a:xfrm>
            <a:off x="3505456" y="4452423"/>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L2</a:t>
            </a:r>
            <a:endParaRPr kumimoji="1" lang="ja-JP" altLang="en-US" dirty="0">
              <a:solidFill>
                <a:schemeClr val="tx1"/>
              </a:solidFill>
            </a:endParaRPr>
          </a:p>
        </p:txBody>
      </p:sp>
      <p:sp>
        <p:nvSpPr>
          <p:cNvPr id="32" name="正方形/長方形 31"/>
          <p:cNvSpPr/>
          <p:nvPr/>
        </p:nvSpPr>
        <p:spPr>
          <a:xfrm>
            <a:off x="3509928" y="5355884"/>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L2</a:t>
            </a:r>
            <a:endParaRPr kumimoji="1" lang="ja-JP" altLang="en-US" dirty="0">
              <a:solidFill>
                <a:schemeClr val="tx1"/>
              </a:solidFill>
            </a:endParaRPr>
          </a:p>
        </p:txBody>
      </p:sp>
      <p:sp>
        <p:nvSpPr>
          <p:cNvPr id="35" name="正方形/長方形 34"/>
          <p:cNvSpPr/>
          <p:nvPr/>
        </p:nvSpPr>
        <p:spPr>
          <a:xfrm>
            <a:off x="3509928" y="6125225"/>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L3</a:t>
            </a:r>
            <a:endParaRPr kumimoji="1" lang="ja-JP" altLang="en-US" dirty="0">
              <a:solidFill>
                <a:schemeClr val="tx1"/>
              </a:solidFill>
            </a:endParaRPr>
          </a:p>
        </p:txBody>
      </p:sp>
      <p:sp>
        <p:nvSpPr>
          <p:cNvPr id="17" name="乗算記号 16"/>
          <p:cNvSpPr/>
          <p:nvPr/>
        </p:nvSpPr>
        <p:spPr>
          <a:xfrm>
            <a:off x="2592979" y="3065779"/>
            <a:ext cx="914400" cy="9144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乗算記号 26"/>
          <p:cNvSpPr/>
          <p:nvPr/>
        </p:nvSpPr>
        <p:spPr>
          <a:xfrm>
            <a:off x="2595528" y="4028441"/>
            <a:ext cx="914400" cy="9144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7202642" y="3154790"/>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L1</a:t>
            </a:r>
            <a:endParaRPr kumimoji="1" lang="ja-JP" altLang="en-US" dirty="0">
              <a:solidFill>
                <a:schemeClr val="tx1"/>
              </a:solidFill>
            </a:endParaRPr>
          </a:p>
        </p:txBody>
      </p:sp>
      <p:sp>
        <p:nvSpPr>
          <p:cNvPr id="39" name="正方形/長方形 38"/>
          <p:cNvSpPr/>
          <p:nvPr/>
        </p:nvSpPr>
        <p:spPr>
          <a:xfrm>
            <a:off x="7212487" y="4378994"/>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L2</a:t>
            </a:r>
            <a:endParaRPr kumimoji="1" lang="ja-JP" altLang="en-US" dirty="0">
              <a:solidFill>
                <a:schemeClr val="tx1"/>
              </a:solidFill>
            </a:endParaRPr>
          </a:p>
        </p:txBody>
      </p:sp>
      <p:sp>
        <p:nvSpPr>
          <p:cNvPr id="40" name="正方形/長方形 39"/>
          <p:cNvSpPr/>
          <p:nvPr/>
        </p:nvSpPr>
        <p:spPr>
          <a:xfrm>
            <a:off x="7202642" y="5661248"/>
            <a:ext cx="1407120" cy="368189"/>
          </a:xfrm>
          <a:prstGeom prst="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err="1" smtClean="0">
                <a:solidFill>
                  <a:schemeClr val="tx1"/>
                </a:solidFill>
              </a:rPr>
              <a:t>Positon</a:t>
            </a:r>
            <a:r>
              <a:rPr kumimoji="1" lang="en-US" altLang="ja-JP" dirty="0" smtClean="0">
                <a:solidFill>
                  <a:schemeClr val="tx1"/>
                </a:solidFill>
              </a:rPr>
              <a:t>: L3</a:t>
            </a:r>
            <a:endParaRPr kumimoji="1" lang="ja-JP" altLang="en-US" dirty="0">
              <a:solidFill>
                <a:schemeClr val="tx1"/>
              </a:solidFill>
            </a:endParaRPr>
          </a:p>
        </p:txBody>
      </p:sp>
    </p:spTree>
    <p:extLst>
      <p:ext uri="{BB962C8B-B14F-4D97-AF65-F5344CB8AC3E}">
        <p14:creationId xmlns:p14="http://schemas.microsoft.com/office/powerpoint/2010/main" val="350023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500"/>
                                        <p:tgtEl>
                                          <p:spTgt spid="2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fade">
                                      <p:cBhvr>
                                        <p:cTn id="16" dur="500"/>
                                        <p:tgtEl>
                                          <p:spTgt spid="2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par>
                                <p:cTn id="23" presetID="10" presetClass="entr" presetSubtype="0" fill="hold"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9"/>
                                        </p:tgtEl>
                                        <p:attrNameLst>
                                          <p:attrName>style.visibility</p:attrName>
                                        </p:attrNameLst>
                                      </p:cBhvr>
                                      <p:to>
                                        <p:strVal val="visible"/>
                                      </p:to>
                                    </p:set>
                                    <p:animEffect transition="in" filter="fade">
                                      <p:cBhvr>
                                        <p:cTn id="28" dur="500"/>
                                        <p:tgtEl>
                                          <p:spTgt spid="3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animEffect transition="in" filter="fade">
                                      <p:cBhvr>
                                        <p:cTn id="31" dur="500"/>
                                        <p:tgtEl>
                                          <p:spTgt spid="38"/>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0"/>
                                        </p:tgtEl>
                                        <p:attrNameLst>
                                          <p:attrName>style.visibility</p:attrName>
                                        </p:attrNameLst>
                                      </p:cBhvr>
                                      <p:to>
                                        <p:strVal val="visible"/>
                                      </p:to>
                                    </p:set>
                                    <p:animEffect transition="in" filter="fade">
                                      <p:cBhvr>
                                        <p:cTn id="34" dur="500"/>
                                        <p:tgtEl>
                                          <p:spTgt spid="40"/>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mph" presetSubtype="1" nodeType="clickEffect">
                                  <p:stCondLst>
                                    <p:cond delay="0"/>
                                  </p:stCondLst>
                                  <p:childTnLst>
                                    <p:set>
                                      <p:cBhvr override="childStyle">
                                        <p:cTn id="43" dur="indefinite"/>
                                        <p:tgtEl>
                                          <p:spTgt spid="32">
                                            <p:txEl>
                                              <p:pRg st="0" end="0"/>
                                            </p:txEl>
                                          </p:spTgt>
                                        </p:tgtEl>
                                        <p:attrNameLst>
                                          <p:attrName>style.color</p:attrName>
                                        </p:attrNameLst>
                                      </p:cBhvr>
                                      <p:to>
                                        <p:clrVal>
                                          <a:srgbClr val="FF0000"/>
                                        </p:clrVal>
                                      </p:to>
                                    </p:set>
                                  </p:childTnLst>
                                </p:cTn>
                              </p:par>
                              <p:par>
                                <p:cTn id="44" presetID="3" presetClass="emph" presetSubtype="1" nodeType="withEffect">
                                  <p:stCondLst>
                                    <p:cond delay="0"/>
                                  </p:stCondLst>
                                  <p:childTnLst>
                                    <p:set>
                                      <p:cBhvr override="childStyle">
                                        <p:cTn id="45" dur="indefinite"/>
                                        <p:tgtEl>
                                          <p:spTgt spid="31">
                                            <p:txEl>
                                              <p:pRg st="0" end="0"/>
                                            </p:txEl>
                                          </p:spTgt>
                                        </p:tgtEl>
                                        <p:attrNameLst>
                                          <p:attrName>style.color</p:attrName>
                                        </p:attrNameLst>
                                      </p:cBhvr>
                                      <p:to>
                                        <p:clrVal>
                                          <a:srgbClr val="FF0000"/>
                                        </p:clrVal>
                                      </p:to>
                                    </p:set>
                                  </p:childTnLst>
                                </p:cTn>
                              </p:par>
                              <p:par>
                                <p:cTn id="46" presetID="3" presetClass="emph" presetSubtype="1" nodeType="withEffect">
                                  <p:stCondLst>
                                    <p:cond delay="0"/>
                                  </p:stCondLst>
                                  <p:childTnLst>
                                    <p:set>
                                      <p:cBhvr override="childStyle">
                                        <p:cTn id="47" dur="indefinite"/>
                                        <p:tgtEl>
                                          <p:spTgt spid="30">
                                            <p:txEl>
                                              <p:pRg st="0" end="0"/>
                                            </p:txEl>
                                          </p:spTgt>
                                        </p:tgtEl>
                                        <p:attrNameLst>
                                          <p:attrName>style.color</p:attrName>
                                        </p:attrNameLst>
                                      </p:cBhvr>
                                      <p:to>
                                        <p:clrVal>
                                          <a:srgbClr val="FF0000"/>
                                        </p:clrVal>
                                      </p:to>
                                    </p:se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fade">
                                      <p:cBhvr>
                                        <p:cTn id="60" dur="5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33"/>
                                        </p:tgtEl>
                                        <p:attrNameLst>
                                          <p:attrName>style.visibility</p:attrName>
                                        </p:attrNameLst>
                                      </p:cBhvr>
                                      <p:to>
                                        <p:strVal val="visible"/>
                                      </p:to>
                                    </p:set>
                                    <p:animEffect transition="in" filter="fade">
                                      <p:cBhvr>
                                        <p:cTn id="65" dur="500"/>
                                        <p:tgtEl>
                                          <p:spTgt spid="33"/>
                                        </p:tgtEl>
                                      </p:cBhvr>
                                    </p:animEffect>
                                  </p:childTnLst>
                                </p:cTn>
                              </p:par>
                              <p:par>
                                <p:cTn id="66" presetID="10" presetClass="exit" presetSubtype="0" fill="hold" nodeType="withEffect">
                                  <p:stCondLst>
                                    <p:cond delay="0"/>
                                  </p:stCondLst>
                                  <p:childTnLst>
                                    <p:animEffect transition="out" filter="fade">
                                      <p:cBhvr>
                                        <p:cTn id="67" dur="500"/>
                                        <p:tgtEl>
                                          <p:spTgt spid="26"/>
                                        </p:tgtEl>
                                      </p:cBhvr>
                                    </p:animEffect>
                                    <p:set>
                                      <p:cBhvr>
                                        <p:cTn id="68" dur="1" fill="hold">
                                          <p:stCondLst>
                                            <p:cond delay="499"/>
                                          </p:stCondLst>
                                        </p:cTn>
                                        <p:tgtEl>
                                          <p:spTgt spid="26"/>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3">
                                            <p:txEl>
                                              <p:pRg st="1" end="1"/>
                                            </p:txEl>
                                          </p:spTgt>
                                        </p:tgtEl>
                                        <p:attrNameLst>
                                          <p:attrName>style.visibility</p:attrName>
                                        </p:attrNameLst>
                                      </p:cBhvr>
                                      <p:to>
                                        <p:strVal val="visible"/>
                                      </p:to>
                                    </p:set>
                                    <p:animEffect transition="in" filter="fade">
                                      <p:cBhvr>
                                        <p:cTn id="7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16" grpId="0" animBg="1"/>
      <p:bldP spid="21" grpId="0" animBg="1"/>
      <p:bldP spid="22" grpId="0" animBg="1"/>
      <p:bldP spid="23" grpId="0" animBg="1"/>
      <p:bldP spid="24" grpId="0" animBg="1"/>
      <p:bldP spid="25" grpId="0" animBg="1"/>
      <p:bldP spid="14" grpId="0" animBg="1"/>
      <p:bldP spid="28" grpId="0" animBg="1"/>
      <p:bldP spid="17" grpId="0" animBg="1"/>
      <p:bldP spid="27" grpId="0" animBg="1"/>
      <p:bldP spid="38" grpId="0" animBg="1"/>
      <p:bldP spid="39" grpId="0" animBg="1"/>
      <p:bldP spid="4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テキスト ボックス 82"/>
          <p:cNvSpPr txBox="1"/>
          <p:nvPr/>
        </p:nvSpPr>
        <p:spPr>
          <a:xfrm>
            <a:off x="-54202" y="6325085"/>
            <a:ext cx="5355226" cy="307777"/>
          </a:xfrm>
          <a:prstGeom prst="rect">
            <a:avLst/>
          </a:prstGeom>
          <a:solidFill>
            <a:schemeClr val="bg1"/>
          </a:solidFill>
        </p:spPr>
        <p:txBody>
          <a:bodyPr wrap="square" rtlCol="0">
            <a:spAutoFit/>
          </a:bodyPr>
          <a:lstStyle/>
          <a:p>
            <a:r>
              <a:rPr kumimoji="1" lang="en-US" altLang="ja-JP" sz="1400" dirty="0" smtClean="0"/>
              <a:t>[1] Save dirty </a:t>
            </a:r>
            <a:r>
              <a:rPr lang="en-US" altLang="ja-JP" sz="1400" dirty="0"/>
              <a:t>Editor </a:t>
            </a:r>
            <a:r>
              <a:rPr lang="en-US" altLang="ja-JP" sz="1400" dirty="0" smtClean="0"/>
              <a:t>Plugin, http</a:t>
            </a:r>
            <a:r>
              <a:rPr lang="en-US" altLang="ja-JP" sz="1400" dirty="0"/>
              <a:t>://savedirtyeditor.sourceforge.net/</a:t>
            </a:r>
            <a:endParaRPr kumimoji="1" lang="ja-JP" altLang="en-US" sz="1400"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18</a:t>
            </a:fld>
            <a:endParaRPr kumimoji="1" lang="ja-JP" altLang="en-US"/>
          </a:p>
        </p:txBody>
      </p:sp>
      <p:sp>
        <p:nvSpPr>
          <p:cNvPr id="46" name="フローチャート : 磁気ディスク 45"/>
          <p:cNvSpPr/>
          <p:nvPr/>
        </p:nvSpPr>
        <p:spPr>
          <a:xfrm>
            <a:off x="7017643" y="2914193"/>
            <a:ext cx="1922163" cy="3600085"/>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49" name="正方形/長方形 48"/>
          <p:cNvSpPr/>
          <p:nvPr/>
        </p:nvSpPr>
        <p:spPr>
          <a:xfrm>
            <a:off x="7137752" y="3258679"/>
            <a:ext cx="1664851" cy="6399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A1</a:t>
            </a:r>
            <a:endParaRPr lang="en-US" altLang="ja-JP" sz="2400" dirty="0">
              <a:solidFill>
                <a:schemeClr val="tx1"/>
              </a:solidFill>
            </a:endParaRPr>
          </a:p>
        </p:txBody>
      </p:sp>
      <p:sp>
        <p:nvSpPr>
          <p:cNvPr id="50" name="正方形/長方形 49"/>
          <p:cNvSpPr/>
          <p:nvPr/>
        </p:nvSpPr>
        <p:spPr>
          <a:xfrm>
            <a:off x="7137751" y="3990638"/>
            <a:ext cx="1664851" cy="63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A2+B+C1</a:t>
            </a:r>
          </a:p>
        </p:txBody>
      </p:sp>
      <p:sp>
        <p:nvSpPr>
          <p:cNvPr id="51" name="正方形/長方形 50"/>
          <p:cNvSpPr/>
          <p:nvPr/>
        </p:nvSpPr>
        <p:spPr>
          <a:xfrm>
            <a:off x="7137752" y="4777970"/>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C2</a:t>
            </a:r>
          </a:p>
        </p:txBody>
      </p:sp>
      <p:sp>
        <p:nvSpPr>
          <p:cNvPr id="52" name="正方形/長方形 51"/>
          <p:cNvSpPr/>
          <p:nvPr/>
        </p:nvSpPr>
        <p:spPr>
          <a:xfrm>
            <a:off x="7137750" y="5545836"/>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lang="en-US" altLang="ja-JP" sz="2400" dirty="0" smtClean="0">
                <a:solidFill>
                  <a:schemeClr val="tx1"/>
                </a:solidFill>
              </a:rPr>
              <a:t>C3</a:t>
            </a:r>
            <a:endParaRPr kumimoji="1" lang="en-US" altLang="ja-JP" sz="2400" dirty="0" smtClean="0">
              <a:solidFill>
                <a:schemeClr val="tx1"/>
              </a:solidFill>
            </a:endParaRPr>
          </a:p>
        </p:txBody>
      </p:sp>
      <p:sp>
        <p:nvSpPr>
          <p:cNvPr id="55" name="フローチャート : 磁気ディスク 54"/>
          <p:cNvSpPr/>
          <p:nvPr/>
        </p:nvSpPr>
        <p:spPr>
          <a:xfrm>
            <a:off x="5032265" y="3664093"/>
            <a:ext cx="1922163" cy="3046462"/>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56" name="正方形/長方形 55"/>
          <p:cNvSpPr/>
          <p:nvPr/>
        </p:nvSpPr>
        <p:spPr>
          <a:xfrm>
            <a:off x="5191551" y="3838785"/>
            <a:ext cx="1634220" cy="3588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A1</a:t>
            </a:r>
            <a:endParaRPr lang="en-US" altLang="ja-JP" sz="2400" dirty="0">
              <a:solidFill>
                <a:schemeClr val="tx1"/>
              </a:solidFill>
            </a:endParaRPr>
          </a:p>
        </p:txBody>
      </p:sp>
      <p:sp>
        <p:nvSpPr>
          <p:cNvPr id="57" name="正方形/長方形 56"/>
          <p:cNvSpPr/>
          <p:nvPr/>
        </p:nvSpPr>
        <p:spPr>
          <a:xfrm>
            <a:off x="5191551" y="4743437"/>
            <a:ext cx="1664852" cy="3881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B</a:t>
            </a:r>
          </a:p>
        </p:txBody>
      </p:sp>
      <p:sp>
        <p:nvSpPr>
          <p:cNvPr id="58" name="正方形/長方形 57"/>
          <p:cNvSpPr/>
          <p:nvPr/>
        </p:nvSpPr>
        <p:spPr>
          <a:xfrm>
            <a:off x="5191551" y="5203611"/>
            <a:ext cx="1648602" cy="390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C1</a:t>
            </a:r>
          </a:p>
        </p:txBody>
      </p:sp>
      <p:sp>
        <p:nvSpPr>
          <p:cNvPr id="59" name="正方形/長方形 58"/>
          <p:cNvSpPr/>
          <p:nvPr/>
        </p:nvSpPr>
        <p:spPr>
          <a:xfrm>
            <a:off x="5191551" y="5687651"/>
            <a:ext cx="1664851" cy="390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C2</a:t>
            </a:r>
          </a:p>
        </p:txBody>
      </p:sp>
      <p:sp>
        <p:nvSpPr>
          <p:cNvPr id="60" name="正方形/長方形 59"/>
          <p:cNvSpPr/>
          <p:nvPr/>
        </p:nvSpPr>
        <p:spPr>
          <a:xfrm>
            <a:off x="5191551" y="6161875"/>
            <a:ext cx="1648603" cy="390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C3</a:t>
            </a:r>
          </a:p>
        </p:txBody>
      </p:sp>
      <p:sp>
        <p:nvSpPr>
          <p:cNvPr id="61" name="正方形/長方形 60"/>
          <p:cNvSpPr/>
          <p:nvPr/>
        </p:nvSpPr>
        <p:spPr>
          <a:xfrm>
            <a:off x="5191551" y="4289869"/>
            <a:ext cx="1648603" cy="3588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A2</a:t>
            </a:r>
            <a:endParaRPr lang="en-US" altLang="ja-JP" sz="2400" dirty="0">
              <a:solidFill>
                <a:schemeClr val="tx1"/>
              </a:solidFill>
            </a:endParaRPr>
          </a:p>
        </p:txBody>
      </p:sp>
      <p:sp>
        <p:nvSpPr>
          <p:cNvPr id="62" name="右矢印 61"/>
          <p:cNvSpPr/>
          <p:nvPr/>
        </p:nvSpPr>
        <p:spPr>
          <a:xfrm>
            <a:off x="6622980" y="4715777"/>
            <a:ext cx="639077"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2" name="グループ化 71"/>
          <p:cNvGrpSpPr/>
          <p:nvPr/>
        </p:nvGrpSpPr>
        <p:grpSpPr>
          <a:xfrm>
            <a:off x="2481" y="1532382"/>
            <a:ext cx="5785906" cy="4759919"/>
            <a:chOff x="0" y="1549400"/>
            <a:chExt cx="5895351" cy="4759919"/>
          </a:xfrm>
        </p:grpSpPr>
        <p:sp>
          <p:nvSpPr>
            <p:cNvPr id="73" name="正方形/長方形 72"/>
            <p:cNvSpPr/>
            <p:nvPr/>
          </p:nvSpPr>
          <p:spPr>
            <a:xfrm>
              <a:off x="0" y="1549400"/>
              <a:ext cx="4824687" cy="4759919"/>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正方形/長方形 73"/>
            <p:cNvSpPr/>
            <p:nvPr/>
          </p:nvSpPr>
          <p:spPr>
            <a:xfrm>
              <a:off x="4355977" y="1549400"/>
              <a:ext cx="1539374" cy="2349196"/>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正方形/長方形 74"/>
            <p:cNvSpPr/>
            <p:nvPr/>
          </p:nvSpPr>
          <p:spPr>
            <a:xfrm>
              <a:off x="3970784" y="1564640"/>
              <a:ext cx="914400" cy="24535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6" name="正方形/長方形 75"/>
            <p:cNvSpPr/>
            <p:nvPr/>
          </p:nvSpPr>
          <p:spPr>
            <a:xfrm>
              <a:off x="3801290" y="1988840"/>
              <a:ext cx="914400" cy="24535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 name="直線コネクタ 76"/>
            <p:cNvCxnSpPr/>
            <p:nvPr/>
          </p:nvCxnSpPr>
          <p:spPr>
            <a:xfrm flipH="1">
              <a:off x="4656584" y="3896576"/>
              <a:ext cx="228600" cy="0"/>
            </a:xfrm>
            <a:prstGeom prst="line">
              <a:avLst/>
            </a:prstGeom>
            <a:ln w="28575">
              <a:solidFill>
                <a:schemeClr val="accent2">
                  <a:lumMod val="7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flipV="1">
              <a:off x="4824687" y="3915613"/>
              <a:ext cx="0" cy="737524"/>
            </a:xfrm>
            <a:prstGeom prst="line">
              <a:avLst/>
            </a:prstGeom>
            <a:ln w="28575">
              <a:solidFill>
                <a:schemeClr val="accent2">
                  <a:lumMod val="75000"/>
                </a:schemeClr>
              </a:solidFill>
              <a:prstDash val="solid"/>
            </a:ln>
          </p:spPr>
          <p:style>
            <a:lnRef idx="1">
              <a:schemeClr val="accent1"/>
            </a:lnRef>
            <a:fillRef idx="0">
              <a:schemeClr val="accent1"/>
            </a:fillRef>
            <a:effectRef idx="0">
              <a:schemeClr val="accent1"/>
            </a:effectRef>
            <a:fontRef idx="minor">
              <a:schemeClr val="tx1"/>
            </a:fontRef>
          </p:style>
        </p:cxnSp>
      </p:grpSp>
      <p:sp>
        <p:nvSpPr>
          <p:cNvPr id="53" name="右矢印 52"/>
          <p:cNvSpPr/>
          <p:nvPr/>
        </p:nvSpPr>
        <p:spPr>
          <a:xfrm rot="3377897">
            <a:off x="4387345" y="3758215"/>
            <a:ext cx="700509"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a:t>実装</a:t>
            </a:r>
            <a:endParaRPr kumimoji="1" lang="ja-JP" altLang="en-US" dirty="0"/>
          </a:p>
        </p:txBody>
      </p:sp>
      <p:grpSp>
        <p:nvGrpSpPr>
          <p:cNvPr id="33" name="グループ化 32"/>
          <p:cNvGrpSpPr/>
          <p:nvPr/>
        </p:nvGrpSpPr>
        <p:grpSpPr>
          <a:xfrm>
            <a:off x="51082" y="1613034"/>
            <a:ext cx="3341803" cy="3456384"/>
            <a:chOff x="2297813" y="2310890"/>
            <a:chExt cx="4896544" cy="4269200"/>
          </a:xfrm>
        </p:grpSpPr>
        <p:pic>
          <p:nvPicPr>
            <p:cNvPr id="3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7813" y="2310890"/>
              <a:ext cx="4896544" cy="426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5" name="正方形/長方形 34"/>
            <p:cNvSpPr/>
            <p:nvPr/>
          </p:nvSpPr>
          <p:spPr>
            <a:xfrm>
              <a:off x="3082575" y="3536322"/>
              <a:ext cx="3525313" cy="1343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smtClean="0">
                  <a:solidFill>
                    <a:schemeClr val="tx1"/>
                  </a:solidFill>
                </a:rPr>
                <a:t>int</a:t>
              </a:r>
              <a:r>
                <a:rPr lang="en-US" altLang="ja-JP" sz="1600" dirty="0" smtClean="0">
                  <a:solidFill>
                    <a:schemeClr val="tx1"/>
                  </a:solidFill>
                </a:rPr>
                <a:t>  </a:t>
              </a:r>
              <a:r>
                <a:rPr lang="en-US" altLang="ja-JP" sz="1600" dirty="0" err="1">
                  <a:solidFill>
                    <a:schemeClr val="tx1"/>
                  </a:solidFill>
                </a:rPr>
                <a:t>i</a:t>
              </a:r>
              <a:r>
                <a:rPr lang="en-US" altLang="ja-JP" sz="1600" dirty="0">
                  <a:solidFill>
                    <a:schemeClr val="tx1"/>
                  </a:solidFill>
                </a:rPr>
                <a:t> = 0</a:t>
              </a:r>
              <a:r>
                <a:rPr lang="en-US" altLang="ja-JP" sz="1600" dirty="0" smtClean="0">
                  <a:solidFill>
                    <a:schemeClr val="tx1"/>
                  </a:solidFill>
                </a:rPr>
                <a:t>;</a:t>
              </a:r>
              <a:r>
                <a:rPr lang="en-US" altLang="ja-JP" sz="1600" dirty="0">
                  <a:solidFill>
                    <a:schemeClr val="tx1"/>
                  </a:solidFill>
                </a:rPr>
                <a:t> </a:t>
              </a:r>
              <a:endParaRPr lang="en-US" altLang="ja-JP" sz="1600" dirty="0" smtClean="0">
                <a:solidFill>
                  <a:schemeClr val="tx1"/>
                </a:solidFill>
              </a:endParaRPr>
            </a:p>
            <a:p>
              <a:r>
                <a:rPr lang="en-US" altLang="ja-JP" sz="1600" dirty="0" smtClean="0">
                  <a:solidFill>
                    <a:schemeClr val="tx1"/>
                  </a:solidFill>
                </a:rPr>
                <a:t>while(</a:t>
              </a:r>
              <a:r>
                <a:rPr lang="en-US" altLang="ja-JP" sz="1600" dirty="0" err="1" smtClean="0">
                  <a:solidFill>
                    <a:schemeClr val="tx1"/>
                  </a:solidFill>
                </a:rPr>
                <a:t>i</a:t>
              </a:r>
              <a:r>
                <a:rPr lang="en-US" altLang="ja-JP" sz="1600" dirty="0" smtClean="0">
                  <a:solidFill>
                    <a:schemeClr val="tx1"/>
                  </a:solidFill>
                </a:rPr>
                <a:t>&lt;10</a:t>
              </a:r>
              <a:r>
                <a:rPr lang="en-US" altLang="ja-JP" sz="1600" dirty="0">
                  <a:solidFill>
                    <a:schemeClr val="tx1"/>
                  </a:solidFill>
                </a:rPr>
                <a:t>) {</a:t>
              </a:r>
            </a:p>
            <a:p>
              <a:r>
                <a:rPr lang="ja-JP" altLang="en-US" sz="1600" dirty="0">
                  <a:solidFill>
                    <a:schemeClr val="tx1"/>
                  </a:solidFill>
                </a:rPr>
                <a:t>　</a:t>
              </a:r>
              <a:r>
                <a:rPr lang="ja-JP" altLang="en-US" sz="1600" dirty="0" smtClean="0">
                  <a:solidFill>
                    <a:schemeClr val="tx1"/>
                  </a:solidFill>
                </a:rPr>
                <a:t>　　　　　</a:t>
              </a:r>
              <a:r>
                <a:rPr lang="en-US" altLang="ja-JP" sz="1600" dirty="0" err="1" smtClean="0">
                  <a:solidFill>
                    <a:schemeClr val="tx1"/>
                  </a:solidFill>
                </a:rPr>
                <a:t>i</a:t>
              </a:r>
              <a:r>
                <a:rPr lang="en-US" altLang="ja-JP" sz="1600" dirty="0">
                  <a:solidFill>
                    <a:schemeClr val="tx1"/>
                  </a:solidFill>
                </a:rPr>
                <a:t>++;</a:t>
              </a:r>
            </a:p>
            <a:p>
              <a:r>
                <a:rPr lang="en-US" altLang="ja-JP" sz="1600" dirty="0" smtClean="0">
                  <a:solidFill>
                    <a:schemeClr val="tx1"/>
                  </a:solidFill>
                </a:rPr>
                <a:t>}</a:t>
              </a:r>
              <a:endParaRPr lang="en-US" altLang="ja-JP" sz="1600" dirty="0">
                <a:solidFill>
                  <a:schemeClr val="tx1"/>
                </a:solidFill>
              </a:endParaRPr>
            </a:p>
            <a:p>
              <a:endParaRPr lang="ja-JP" altLang="en-US" sz="1400" dirty="0">
                <a:solidFill>
                  <a:schemeClr val="tx1"/>
                </a:solidFill>
              </a:endParaRPr>
            </a:p>
          </p:txBody>
        </p:sp>
      </p:grpSp>
      <p:sp>
        <p:nvSpPr>
          <p:cNvPr id="42" name="フローチャート : 磁気ディスク 41"/>
          <p:cNvSpPr/>
          <p:nvPr/>
        </p:nvSpPr>
        <p:spPr>
          <a:xfrm>
            <a:off x="3629163" y="2011869"/>
            <a:ext cx="1922163" cy="1800200"/>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43" name="正方形/長方形 42"/>
          <p:cNvSpPr/>
          <p:nvPr/>
        </p:nvSpPr>
        <p:spPr>
          <a:xfrm>
            <a:off x="3728793" y="2256190"/>
            <a:ext cx="1693878" cy="3588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a:t>
            </a:r>
            <a:endParaRPr lang="en-US" altLang="ja-JP" sz="2400" dirty="0">
              <a:solidFill>
                <a:schemeClr val="tx1"/>
              </a:solidFill>
            </a:endParaRPr>
          </a:p>
        </p:txBody>
      </p:sp>
      <p:sp>
        <p:nvSpPr>
          <p:cNvPr id="44" name="正方形/長方形 43"/>
          <p:cNvSpPr/>
          <p:nvPr/>
        </p:nvSpPr>
        <p:spPr>
          <a:xfrm>
            <a:off x="3757820" y="2740897"/>
            <a:ext cx="1664851" cy="3881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B</a:t>
            </a:r>
          </a:p>
        </p:txBody>
      </p:sp>
      <p:sp>
        <p:nvSpPr>
          <p:cNvPr id="45" name="正方形/長方形 44"/>
          <p:cNvSpPr/>
          <p:nvPr/>
        </p:nvSpPr>
        <p:spPr>
          <a:xfrm>
            <a:off x="3757820" y="3254549"/>
            <a:ext cx="1664851" cy="390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a:t>
            </a:r>
          </a:p>
        </p:txBody>
      </p:sp>
      <p:sp>
        <p:nvSpPr>
          <p:cNvPr id="63" name="テキスト ボックス 62"/>
          <p:cNvSpPr txBox="1"/>
          <p:nvPr/>
        </p:nvSpPr>
        <p:spPr>
          <a:xfrm>
            <a:off x="51082" y="5084615"/>
            <a:ext cx="4745891" cy="1200329"/>
          </a:xfrm>
          <a:prstGeom prst="rect">
            <a:avLst/>
          </a:prstGeom>
          <a:noFill/>
        </p:spPr>
        <p:txBody>
          <a:bodyPr wrap="square" rtlCol="0">
            <a:spAutoFit/>
          </a:bodyPr>
          <a:lstStyle/>
          <a:p>
            <a:r>
              <a:rPr kumimoji="1" lang="ja-JP" altLang="en-US" sz="2400" b="1" dirty="0" smtClean="0"/>
              <a:t>自動保存機能：</a:t>
            </a:r>
            <a:r>
              <a:rPr kumimoji="1" lang="en-US" altLang="ja-JP" sz="2400" b="1" dirty="0" smtClean="0"/>
              <a:t>Eclipse</a:t>
            </a:r>
            <a:r>
              <a:rPr kumimoji="1" lang="ja-JP" altLang="en-US" sz="2400" b="1" dirty="0" smtClean="0"/>
              <a:t>プラグイン</a:t>
            </a:r>
            <a:r>
              <a:rPr kumimoji="1" lang="en-US" altLang="ja-JP" sz="2400" b="1" dirty="0" smtClean="0"/>
              <a:t>Save dirty Editor Plugin</a:t>
            </a:r>
            <a:r>
              <a:rPr lang="en-US" altLang="ja-JP" sz="1600" b="1" dirty="0">
                <a:solidFill>
                  <a:srgbClr val="000000"/>
                </a:solidFill>
              </a:rPr>
              <a:t>[1]</a:t>
            </a:r>
            <a:r>
              <a:rPr kumimoji="1" lang="ja-JP" altLang="en-US" sz="2400" b="1" dirty="0" smtClean="0"/>
              <a:t>を拡張</a:t>
            </a:r>
            <a:endParaRPr kumimoji="1" lang="en-US" altLang="ja-JP" sz="2400" b="1" dirty="0" smtClean="0"/>
          </a:p>
          <a:p>
            <a:r>
              <a:rPr lang="ja-JP" altLang="en-US" sz="2400" b="1" dirty="0" smtClean="0"/>
              <a:t>保存先：</a:t>
            </a:r>
            <a:r>
              <a:rPr lang="en-US" altLang="ja-JP" sz="2400" b="1" dirty="0" err="1" smtClean="0"/>
              <a:t>Git</a:t>
            </a:r>
            <a:endParaRPr kumimoji="1" lang="ja-JP" altLang="en-US" sz="2400" b="1" dirty="0"/>
          </a:p>
        </p:txBody>
      </p:sp>
      <p:sp>
        <p:nvSpPr>
          <p:cNvPr id="79" name="テキスト ボックス 78"/>
          <p:cNvSpPr txBox="1"/>
          <p:nvPr/>
        </p:nvSpPr>
        <p:spPr>
          <a:xfrm>
            <a:off x="3489218" y="1510157"/>
            <a:ext cx="2339102" cy="461665"/>
          </a:xfrm>
          <a:prstGeom prst="rect">
            <a:avLst/>
          </a:prstGeom>
          <a:noFill/>
        </p:spPr>
        <p:txBody>
          <a:bodyPr wrap="none" rtlCol="0">
            <a:spAutoFit/>
          </a:bodyPr>
          <a:lstStyle/>
          <a:p>
            <a:r>
              <a:rPr kumimoji="1" lang="ja-JP" altLang="en-US" sz="2400" dirty="0" smtClean="0"/>
              <a:t>細粒度作業履歴</a:t>
            </a:r>
            <a:endParaRPr kumimoji="1" lang="ja-JP" altLang="en-US" sz="2400" dirty="0"/>
          </a:p>
        </p:txBody>
      </p:sp>
      <p:sp>
        <p:nvSpPr>
          <p:cNvPr id="80" name="テキスト ボックス 79"/>
          <p:cNvSpPr txBox="1"/>
          <p:nvPr/>
        </p:nvSpPr>
        <p:spPr>
          <a:xfrm>
            <a:off x="5788386" y="1596371"/>
            <a:ext cx="3608149" cy="830997"/>
          </a:xfrm>
          <a:prstGeom prst="rect">
            <a:avLst/>
          </a:prstGeom>
          <a:noFill/>
        </p:spPr>
        <p:txBody>
          <a:bodyPr wrap="square" rtlCol="0">
            <a:spAutoFit/>
          </a:bodyPr>
          <a:lstStyle/>
          <a:p>
            <a:r>
              <a:rPr kumimoji="1" lang="ja-JP" altLang="en-US" sz="2400" dirty="0" smtClean="0"/>
              <a:t>細粒度作業履歴再構築：</a:t>
            </a:r>
            <a:endParaRPr kumimoji="1" lang="en-US" altLang="ja-JP" sz="2400" dirty="0" smtClean="0"/>
          </a:p>
          <a:p>
            <a:r>
              <a:rPr kumimoji="1" lang="en-US" altLang="ja-JP" sz="2400" dirty="0" smtClean="0"/>
              <a:t>Java</a:t>
            </a:r>
            <a:r>
              <a:rPr kumimoji="1" lang="ja-JP" altLang="en-US" sz="2400" dirty="0" smtClean="0"/>
              <a:t>プログラム</a:t>
            </a:r>
            <a:endParaRPr kumimoji="1" lang="ja-JP" altLang="en-US" sz="2400" dirty="0"/>
          </a:p>
        </p:txBody>
      </p:sp>
      <p:sp>
        <p:nvSpPr>
          <p:cNvPr id="81" name="テキスト ボックス 80"/>
          <p:cNvSpPr txBox="1"/>
          <p:nvPr/>
        </p:nvSpPr>
        <p:spPr>
          <a:xfrm>
            <a:off x="6733040" y="2547201"/>
            <a:ext cx="2337499" cy="461665"/>
          </a:xfrm>
          <a:prstGeom prst="rect">
            <a:avLst/>
          </a:prstGeom>
          <a:noFill/>
        </p:spPr>
        <p:txBody>
          <a:bodyPr wrap="none" rtlCol="0">
            <a:spAutoFit/>
          </a:bodyPr>
          <a:lstStyle/>
          <a:p>
            <a:r>
              <a:rPr kumimoji="1" lang="ja-JP" altLang="en-US" sz="2400" dirty="0" smtClean="0"/>
              <a:t>細粒度リポジトリ</a:t>
            </a:r>
            <a:endParaRPr kumimoji="1" lang="ja-JP" altLang="en-US" sz="2400" dirty="0"/>
          </a:p>
        </p:txBody>
      </p:sp>
      <p:sp>
        <p:nvSpPr>
          <p:cNvPr id="36" name="右矢印 35"/>
          <p:cNvSpPr/>
          <p:nvPr/>
        </p:nvSpPr>
        <p:spPr>
          <a:xfrm>
            <a:off x="3174103" y="2335119"/>
            <a:ext cx="560973"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378853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テキスト ボックス 68"/>
          <p:cNvSpPr txBox="1"/>
          <p:nvPr/>
        </p:nvSpPr>
        <p:spPr>
          <a:xfrm>
            <a:off x="-54202" y="6325085"/>
            <a:ext cx="5355226" cy="307777"/>
          </a:xfrm>
          <a:prstGeom prst="rect">
            <a:avLst/>
          </a:prstGeom>
          <a:solidFill>
            <a:schemeClr val="bg1"/>
          </a:solidFill>
        </p:spPr>
        <p:txBody>
          <a:bodyPr wrap="square" rtlCol="0">
            <a:spAutoFit/>
          </a:bodyPr>
          <a:lstStyle/>
          <a:p>
            <a:r>
              <a:rPr kumimoji="1" lang="en-US" altLang="ja-JP" sz="1400" dirty="0" smtClean="0"/>
              <a:t>[1] Save dirty </a:t>
            </a:r>
            <a:r>
              <a:rPr lang="en-US" altLang="ja-JP" sz="1400" dirty="0"/>
              <a:t>Editor </a:t>
            </a:r>
            <a:r>
              <a:rPr lang="en-US" altLang="ja-JP" sz="1400" dirty="0" smtClean="0"/>
              <a:t>Plugin, http</a:t>
            </a:r>
            <a:r>
              <a:rPr lang="en-US" altLang="ja-JP" sz="1400" dirty="0"/>
              <a:t>://savedirtyeditor.sourceforge.net/</a:t>
            </a:r>
            <a:endParaRPr kumimoji="1" lang="ja-JP" altLang="en-US" sz="1400"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19</a:t>
            </a:fld>
            <a:endParaRPr kumimoji="1" lang="ja-JP" altLang="en-US"/>
          </a:p>
        </p:txBody>
      </p:sp>
      <p:sp>
        <p:nvSpPr>
          <p:cNvPr id="2" name="タイトル 1"/>
          <p:cNvSpPr>
            <a:spLocks noGrp="1"/>
          </p:cNvSpPr>
          <p:nvPr>
            <p:ph type="title"/>
          </p:nvPr>
        </p:nvSpPr>
        <p:spPr/>
        <p:txBody>
          <a:bodyPr/>
          <a:lstStyle/>
          <a:p>
            <a:r>
              <a:rPr lang="ja-JP" altLang="en-US" dirty="0"/>
              <a:t>実装</a:t>
            </a:r>
            <a:endParaRPr kumimoji="1" lang="ja-JP" altLang="en-US" dirty="0"/>
          </a:p>
        </p:txBody>
      </p:sp>
      <p:grpSp>
        <p:nvGrpSpPr>
          <p:cNvPr id="33" name="グループ化 32"/>
          <p:cNvGrpSpPr/>
          <p:nvPr/>
        </p:nvGrpSpPr>
        <p:grpSpPr>
          <a:xfrm>
            <a:off x="51082" y="1612465"/>
            <a:ext cx="3341803" cy="3456384"/>
            <a:chOff x="2297813" y="2310890"/>
            <a:chExt cx="4896544" cy="4269200"/>
          </a:xfrm>
        </p:grpSpPr>
        <p:pic>
          <p:nvPicPr>
            <p:cNvPr id="3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7813" y="2310890"/>
              <a:ext cx="4896544" cy="426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5" name="正方形/長方形 34"/>
            <p:cNvSpPr/>
            <p:nvPr/>
          </p:nvSpPr>
          <p:spPr>
            <a:xfrm>
              <a:off x="3082575" y="3536322"/>
              <a:ext cx="3525313" cy="1343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smtClean="0">
                  <a:solidFill>
                    <a:schemeClr val="tx1"/>
                  </a:solidFill>
                </a:rPr>
                <a:t>int</a:t>
              </a:r>
              <a:r>
                <a:rPr lang="en-US" altLang="ja-JP" sz="1600" dirty="0" smtClean="0">
                  <a:solidFill>
                    <a:schemeClr val="tx1"/>
                  </a:solidFill>
                </a:rPr>
                <a:t>  </a:t>
              </a:r>
              <a:r>
                <a:rPr lang="en-US" altLang="ja-JP" sz="1600" dirty="0" err="1">
                  <a:solidFill>
                    <a:schemeClr val="tx1"/>
                  </a:solidFill>
                </a:rPr>
                <a:t>i</a:t>
              </a:r>
              <a:r>
                <a:rPr lang="en-US" altLang="ja-JP" sz="1600" dirty="0">
                  <a:solidFill>
                    <a:schemeClr val="tx1"/>
                  </a:solidFill>
                </a:rPr>
                <a:t> = 0</a:t>
              </a:r>
              <a:r>
                <a:rPr lang="en-US" altLang="ja-JP" sz="1600" dirty="0" smtClean="0">
                  <a:solidFill>
                    <a:schemeClr val="tx1"/>
                  </a:solidFill>
                </a:rPr>
                <a:t>;</a:t>
              </a:r>
              <a:r>
                <a:rPr lang="en-US" altLang="ja-JP" sz="1600" dirty="0">
                  <a:solidFill>
                    <a:schemeClr val="tx1"/>
                  </a:solidFill>
                </a:rPr>
                <a:t> </a:t>
              </a:r>
              <a:endParaRPr lang="en-US" altLang="ja-JP" sz="1600" dirty="0" smtClean="0">
                <a:solidFill>
                  <a:schemeClr val="tx1"/>
                </a:solidFill>
              </a:endParaRPr>
            </a:p>
            <a:p>
              <a:r>
                <a:rPr lang="en-US" altLang="ja-JP" sz="1600" dirty="0" smtClean="0">
                  <a:solidFill>
                    <a:schemeClr val="tx1"/>
                  </a:solidFill>
                </a:rPr>
                <a:t>while(</a:t>
              </a:r>
              <a:r>
                <a:rPr lang="en-US" altLang="ja-JP" sz="1600" dirty="0" err="1" smtClean="0">
                  <a:solidFill>
                    <a:schemeClr val="tx1"/>
                  </a:solidFill>
                </a:rPr>
                <a:t>i</a:t>
              </a:r>
              <a:r>
                <a:rPr lang="en-US" altLang="ja-JP" sz="1600" dirty="0" smtClean="0">
                  <a:solidFill>
                    <a:schemeClr val="tx1"/>
                  </a:solidFill>
                </a:rPr>
                <a:t>&lt;10</a:t>
              </a:r>
              <a:r>
                <a:rPr lang="en-US" altLang="ja-JP" sz="1600" dirty="0">
                  <a:solidFill>
                    <a:schemeClr val="tx1"/>
                  </a:solidFill>
                </a:rPr>
                <a:t>) {</a:t>
              </a:r>
            </a:p>
            <a:p>
              <a:r>
                <a:rPr lang="ja-JP" altLang="en-US" sz="1600" dirty="0">
                  <a:solidFill>
                    <a:schemeClr val="tx1"/>
                  </a:solidFill>
                </a:rPr>
                <a:t>　</a:t>
              </a:r>
              <a:r>
                <a:rPr lang="ja-JP" altLang="en-US" sz="1600" dirty="0" smtClean="0">
                  <a:solidFill>
                    <a:schemeClr val="tx1"/>
                  </a:solidFill>
                </a:rPr>
                <a:t>　　　　　</a:t>
              </a:r>
              <a:r>
                <a:rPr lang="en-US" altLang="ja-JP" sz="1600" dirty="0" err="1" smtClean="0">
                  <a:solidFill>
                    <a:schemeClr val="tx1"/>
                  </a:solidFill>
                </a:rPr>
                <a:t>i</a:t>
              </a:r>
              <a:r>
                <a:rPr lang="en-US" altLang="ja-JP" sz="1600" dirty="0">
                  <a:solidFill>
                    <a:schemeClr val="tx1"/>
                  </a:solidFill>
                </a:rPr>
                <a:t>++;</a:t>
              </a:r>
            </a:p>
            <a:p>
              <a:r>
                <a:rPr lang="en-US" altLang="ja-JP" sz="1600" dirty="0" smtClean="0">
                  <a:solidFill>
                    <a:schemeClr val="tx1"/>
                  </a:solidFill>
                </a:rPr>
                <a:t>}</a:t>
              </a:r>
              <a:endParaRPr lang="en-US" altLang="ja-JP" sz="1600" dirty="0">
                <a:solidFill>
                  <a:schemeClr val="tx1"/>
                </a:solidFill>
              </a:endParaRPr>
            </a:p>
            <a:p>
              <a:endParaRPr lang="ja-JP" altLang="en-US" sz="1400" dirty="0">
                <a:solidFill>
                  <a:schemeClr val="tx1"/>
                </a:solidFill>
              </a:endParaRPr>
            </a:p>
          </p:txBody>
        </p:sp>
      </p:grpSp>
      <p:sp>
        <p:nvSpPr>
          <p:cNvPr id="36" name="右矢印 35"/>
          <p:cNvSpPr/>
          <p:nvPr/>
        </p:nvSpPr>
        <p:spPr>
          <a:xfrm>
            <a:off x="3174103" y="2335119"/>
            <a:ext cx="560973"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51082" y="5093225"/>
            <a:ext cx="4574583" cy="1200329"/>
          </a:xfrm>
          <a:prstGeom prst="rect">
            <a:avLst/>
          </a:prstGeom>
          <a:noFill/>
        </p:spPr>
        <p:txBody>
          <a:bodyPr wrap="square" rtlCol="0">
            <a:spAutoFit/>
          </a:bodyPr>
          <a:lstStyle/>
          <a:p>
            <a:r>
              <a:rPr kumimoji="1" lang="ja-JP" altLang="en-US" sz="2400" dirty="0" smtClean="0"/>
              <a:t>自動保存機能：</a:t>
            </a:r>
            <a:r>
              <a:rPr kumimoji="1" lang="en-US" altLang="ja-JP" sz="2400" dirty="0" smtClean="0"/>
              <a:t>Eclipse</a:t>
            </a:r>
            <a:r>
              <a:rPr kumimoji="1" lang="ja-JP" altLang="en-US" sz="2400" dirty="0" smtClean="0"/>
              <a:t>プラグイン</a:t>
            </a:r>
            <a:r>
              <a:rPr kumimoji="1" lang="en-US" altLang="ja-JP" sz="2400" dirty="0" smtClean="0"/>
              <a:t>Save dirty Editor Plugin</a:t>
            </a:r>
            <a:r>
              <a:rPr kumimoji="1" lang="en-US" altLang="ja-JP" sz="1600" dirty="0" smtClean="0"/>
              <a:t>[1]</a:t>
            </a:r>
            <a:r>
              <a:rPr kumimoji="1" lang="ja-JP" altLang="en-US" sz="2400" dirty="0" smtClean="0"/>
              <a:t>を拡張</a:t>
            </a:r>
            <a:endParaRPr kumimoji="1" lang="en-US" altLang="ja-JP" sz="2400" dirty="0" smtClean="0"/>
          </a:p>
          <a:p>
            <a:r>
              <a:rPr lang="ja-JP" altLang="en-US" sz="2400" dirty="0" smtClean="0"/>
              <a:t>保存先：</a:t>
            </a:r>
            <a:r>
              <a:rPr lang="en-US" altLang="ja-JP" sz="2400" dirty="0" err="1" smtClean="0"/>
              <a:t>Git</a:t>
            </a:r>
            <a:endParaRPr kumimoji="1" lang="ja-JP" altLang="en-US" sz="2400" dirty="0"/>
          </a:p>
        </p:txBody>
      </p:sp>
      <p:sp>
        <p:nvSpPr>
          <p:cNvPr id="80" name="正方形/長方形 79"/>
          <p:cNvSpPr/>
          <p:nvPr/>
        </p:nvSpPr>
        <p:spPr>
          <a:xfrm>
            <a:off x="510842" y="2605155"/>
            <a:ext cx="101447" cy="10878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5" name="グループ化 64"/>
          <p:cNvGrpSpPr/>
          <p:nvPr/>
        </p:nvGrpSpPr>
        <p:grpSpPr>
          <a:xfrm>
            <a:off x="3468971" y="1596371"/>
            <a:ext cx="5675029" cy="5104109"/>
            <a:chOff x="3468971" y="1596371"/>
            <a:chExt cx="5675029" cy="5104109"/>
          </a:xfrm>
        </p:grpSpPr>
        <p:sp>
          <p:nvSpPr>
            <p:cNvPr id="67" name="正方形/長方形 66"/>
            <p:cNvSpPr/>
            <p:nvPr/>
          </p:nvSpPr>
          <p:spPr>
            <a:xfrm>
              <a:off x="4640047" y="1596371"/>
              <a:ext cx="4503953" cy="5104109"/>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p:cNvSpPr/>
            <p:nvPr/>
          </p:nvSpPr>
          <p:spPr>
            <a:xfrm>
              <a:off x="3468971" y="1596371"/>
              <a:ext cx="1171076" cy="2468789"/>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p:cNvSpPr/>
            <p:nvPr/>
          </p:nvSpPr>
          <p:spPr>
            <a:xfrm>
              <a:off x="4543179" y="1612464"/>
              <a:ext cx="914400" cy="24434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フローチャート : 磁気ディスク 45"/>
          <p:cNvSpPr/>
          <p:nvPr/>
        </p:nvSpPr>
        <p:spPr>
          <a:xfrm>
            <a:off x="7017643" y="2909493"/>
            <a:ext cx="1922163" cy="3600085"/>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49" name="正方形/長方形 48"/>
          <p:cNvSpPr/>
          <p:nvPr/>
        </p:nvSpPr>
        <p:spPr>
          <a:xfrm>
            <a:off x="7137752" y="3253979"/>
            <a:ext cx="1664851" cy="6399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A1</a:t>
            </a:r>
            <a:endParaRPr lang="en-US" altLang="ja-JP" sz="2400" dirty="0">
              <a:solidFill>
                <a:schemeClr val="tx1"/>
              </a:solidFill>
            </a:endParaRPr>
          </a:p>
        </p:txBody>
      </p:sp>
      <p:sp>
        <p:nvSpPr>
          <p:cNvPr id="50" name="正方形/長方形 49"/>
          <p:cNvSpPr/>
          <p:nvPr/>
        </p:nvSpPr>
        <p:spPr>
          <a:xfrm>
            <a:off x="7137751" y="3985938"/>
            <a:ext cx="1664851" cy="637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A2+B+C1</a:t>
            </a:r>
          </a:p>
        </p:txBody>
      </p:sp>
      <p:sp>
        <p:nvSpPr>
          <p:cNvPr id="51" name="正方形/長方形 50"/>
          <p:cNvSpPr/>
          <p:nvPr/>
        </p:nvSpPr>
        <p:spPr>
          <a:xfrm>
            <a:off x="7137752" y="4773270"/>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C2</a:t>
            </a:r>
          </a:p>
        </p:txBody>
      </p:sp>
      <p:sp>
        <p:nvSpPr>
          <p:cNvPr id="52" name="正方形/長方形 51"/>
          <p:cNvSpPr/>
          <p:nvPr/>
        </p:nvSpPr>
        <p:spPr>
          <a:xfrm>
            <a:off x="7137750" y="5541136"/>
            <a:ext cx="1664851" cy="66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lang="en-US" altLang="ja-JP" sz="2400" dirty="0" smtClean="0">
                <a:solidFill>
                  <a:schemeClr val="tx1"/>
                </a:solidFill>
              </a:rPr>
              <a:t>C3</a:t>
            </a:r>
            <a:endParaRPr kumimoji="1" lang="en-US" altLang="ja-JP" sz="2400" dirty="0" smtClean="0">
              <a:solidFill>
                <a:schemeClr val="tx1"/>
              </a:solidFill>
            </a:endParaRPr>
          </a:p>
        </p:txBody>
      </p:sp>
      <p:sp>
        <p:nvSpPr>
          <p:cNvPr id="55" name="フローチャート : 磁気ディスク 54"/>
          <p:cNvSpPr/>
          <p:nvPr/>
        </p:nvSpPr>
        <p:spPr>
          <a:xfrm>
            <a:off x="5032265" y="3664093"/>
            <a:ext cx="1922163" cy="3046462"/>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56" name="正方形/長方形 55"/>
          <p:cNvSpPr/>
          <p:nvPr/>
        </p:nvSpPr>
        <p:spPr>
          <a:xfrm>
            <a:off x="5175302" y="3838785"/>
            <a:ext cx="1650469" cy="3096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A1</a:t>
            </a:r>
            <a:endParaRPr lang="en-US" altLang="ja-JP" sz="2400" dirty="0">
              <a:solidFill>
                <a:schemeClr val="tx1"/>
              </a:solidFill>
            </a:endParaRPr>
          </a:p>
        </p:txBody>
      </p:sp>
      <p:sp>
        <p:nvSpPr>
          <p:cNvPr id="57" name="正方形/長方形 56"/>
          <p:cNvSpPr/>
          <p:nvPr/>
        </p:nvSpPr>
        <p:spPr>
          <a:xfrm>
            <a:off x="5175303" y="4743437"/>
            <a:ext cx="1681100" cy="3881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B</a:t>
            </a:r>
          </a:p>
        </p:txBody>
      </p:sp>
      <p:sp>
        <p:nvSpPr>
          <p:cNvPr id="58" name="正方形/長方形 57"/>
          <p:cNvSpPr/>
          <p:nvPr/>
        </p:nvSpPr>
        <p:spPr>
          <a:xfrm>
            <a:off x="5175302" y="5203611"/>
            <a:ext cx="1664851" cy="390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C1</a:t>
            </a:r>
          </a:p>
        </p:txBody>
      </p:sp>
      <p:sp>
        <p:nvSpPr>
          <p:cNvPr id="59" name="正方形/長方形 58"/>
          <p:cNvSpPr/>
          <p:nvPr/>
        </p:nvSpPr>
        <p:spPr>
          <a:xfrm>
            <a:off x="5175303" y="5687651"/>
            <a:ext cx="1681100" cy="390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C2</a:t>
            </a:r>
          </a:p>
        </p:txBody>
      </p:sp>
      <p:sp>
        <p:nvSpPr>
          <p:cNvPr id="60" name="正方形/長方形 59"/>
          <p:cNvSpPr/>
          <p:nvPr/>
        </p:nvSpPr>
        <p:spPr>
          <a:xfrm>
            <a:off x="5175303" y="6161875"/>
            <a:ext cx="1664851" cy="390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C3</a:t>
            </a:r>
          </a:p>
        </p:txBody>
      </p:sp>
      <p:sp>
        <p:nvSpPr>
          <p:cNvPr id="61" name="正方形/長方形 60"/>
          <p:cNvSpPr/>
          <p:nvPr/>
        </p:nvSpPr>
        <p:spPr>
          <a:xfrm>
            <a:off x="5175302" y="4304755"/>
            <a:ext cx="1664852" cy="3188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A2</a:t>
            </a:r>
            <a:endParaRPr lang="en-US" altLang="ja-JP" sz="2400" dirty="0">
              <a:solidFill>
                <a:schemeClr val="tx1"/>
              </a:solidFill>
            </a:endParaRPr>
          </a:p>
        </p:txBody>
      </p:sp>
      <p:sp>
        <p:nvSpPr>
          <p:cNvPr id="62" name="右矢印 61"/>
          <p:cNvSpPr/>
          <p:nvPr/>
        </p:nvSpPr>
        <p:spPr>
          <a:xfrm>
            <a:off x="6638746" y="4715777"/>
            <a:ext cx="639077"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フローチャート : 磁気ディスク 41"/>
          <p:cNvSpPr/>
          <p:nvPr/>
        </p:nvSpPr>
        <p:spPr>
          <a:xfrm>
            <a:off x="3633052" y="2004606"/>
            <a:ext cx="1922163" cy="1800200"/>
          </a:xfrm>
          <a:prstGeom prst="flowChartMagneticDisk">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2"/>
              </a:solidFill>
            </a:endParaRPr>
          </a:p>
        </p:txBody>
      </p:sp>
      <p:sp>
        <p:nvSpPr>
          <p:cNvPr id="43" name="正方形/長方形 42"/>
          <p:cNvSpPr/>
          <p:nvPr/>
        </p:nvSpPr>
        <p:spPr>
          <a:xfrm>
            <a:off x="3728793" y="2256190"/>
            <a:ext cx="1693878" cy="3588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A</a:t>
            </a:r>
            <a:endParaRPr lang="en-US" altLang="ja-JP" sz="2400" dirty="0">
              <a:solidFill>
                <a:schemeClr val="tx1"/>
              </a:solidFill>
            </a:endParaRPr>
          </a:p>
        </p:txBody>
      </p:sp>
      <p:sp>
        <p:nvSpPr>
          <p:cNvPr id="44" name="正方形/長方形 43"/>
          <p:cNvSpPr/>
          <p:nvPr/>
        </p:nvSpPr>
        <p:spPr>
          <a:xfrm>
            <a:off x="3757820" y="2740897"/>
            <a:ext cx="1664851" cy="3881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履歴</a:t>
            </a:r>
            <a:r>
              <a:rPr lang="en-US" altLang="ja-JP" sz="2400" dirty="0" smtClean="0">
                <a:solidFill>
                  <a:schemeClr val="tx1"/>
                </a:solidFill>
              </a:rPr>
              <a:t>B</a:t>
            </a:r>
          </a:p>
        </p:txBody>
      </p:sp>
      <p:sp>
        <p:nvSpPr>
          <p:cNvPr id="45" name="正方形/長方形 44"/>
          <p:cNvSpPr/>
          <p:nvPr/>
        </p:nvSpPr>
        <p:spPr>
          <a:xfrm>
            <a:off x="3757820" y="3254549"/>
            <a:ext cx="1664851" cy="390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C</a:t>
            </a:r>
          </a:p>
        </p:txBody>
      </p:sp>
      <p:sp>
        <p:nvSpPr>
          <p:cNvPr id="47" name="テキスト ボックス 46"/>
          <p:cNvSpPr txBox="1"/>
          <p:nvPr/>
        </p:nvSpPr>
        <p:spPr>
          <a:xfrm>
            <a:off x="5771663" y="1612465"/>
            <a:ext cx="3608149" cy="830997"/>
          </a:xfrm>
          <a:prstGeom prst="rect">
            <a:avLst/>
          </a:prstGeom>
          <a:noFill/>
        </p:spPr>
        <p:txBody>
          <a:bodyPr wrap="square" rtlCol="0">
            <a:spAutoFit/>
          </a:bodyPr>
          <a:lstStyle/>
          <a:p>
            <a:r>
              <a:rPr kumimoji="1" lang="ja-JP" altLang="en-US" sz="2400" b="1" dirty="0" smtClean="0"/>
              <a:t>細粒度作業履歴再構築：</a:t>
            </a:r>
            <a:endParaRPr kumimoji="1" lang="en-US" altLang="ja-JP" sz="2400" b="1" dirty="0" smtClean="0"/>
          </a:p>
          <a:p>
            <a:r>
              <a:rPr kumimoji="1" lang="en-US" altLang="ja-JP" sz="2400" b="1" dirty="0" smtClean="0"/>
              <a:t>Java</a:t>
            </a:r>
            <a:r>
              <a:rPr kumimoji="1" lang="ja-JP" altLang="en-US" sz="2400" b="1" dirty="0" smtClean="0"/>
              <a:t>プログラム</a:t>
            </a:r>
            <a:endParaRPr kumimoji="1" lang="ja-JP" altLang="en-US" sz="2400" b="1" dirty="0"/>
          </a:p>
        </p:txBody>
      </p:sp>
      <p:sp>
        <p:nvSpPr>
          <p:cNvPr id="48" name="テキスト ボックス 47"/>
          <p:cNvSpPr txBox="1"/>
          <p:nvPr/>
        </p:nvSpPr>
        <p:spPr>
          <a:xfrm>
            <a:off x="6733040" y="2547201"/>
            <a:ext cx="2337499" cy="461665"/>
          </a:xfrm>
          <a:prstGeom prst="rect">
            <a:avLst/>
          </a:prstGeom>
          <a:noFill/>
        </p:spPr>
        <p:txBody>
          <a:bodyPr wrap="none" rtlCol="0">
            <a:spAutoFit/>
          </a:bodyPr>
          <a:lstStyle/>
          <a:p>
            <a:r>
              <a:rPr kumimoji="1" lang="ja-JP" altLang="en-US" sz="2400" dirty="0" smtClean="0"/>
              <a:t>細粒度リポジトリ</a:t>
            </a:r>
            <a:endParaRPr kumimoji="1" lang="ja-JP" altLang="en-US" sz="2400" dirty="0"/>
          </a:p>
        </p:txBody>
      </p:sp>
      <p:sp>
        <p:nvSpPr>
          <p:cNvPr id="71" name="右矢印 70"/>
          <p:cNvSpPr/>
          <p:nvPr/>
        </p:nvSpPr>
        <p:spPr>
          <a:xfrm rot="3377897">
            <a:off x="4387345" y="3758215"/>
            <a:ext cx="700509" cy="638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3489218" y="1510157"/>
            <a:ext cx="2339102" cy="461665"/>
          </a:xfrm>
          <a:prstGeom prst="rect">
            <a:avLst/>
          </a:prstGeom>
          <a:noFill/>
        </p:spPr>
        <p:txBody>
          <a:bodyPr wrap="none" rtlCol="0">
            <a:spAutoFit/>
          </a:bodyPr>
          <a:lstStyle/>
          <a:p>
            <a:r>
              <a:rPr kumimoji="1" lang="ja-JP" altLang="en-US" sz="2400" dirty="0" smtClean="0"/>
              <a:t>細粒度作業履歴</a:t>
            </a:r>
            <a:endParaRPr kumimoji="1" lang="ja-JP" altLang="en-US" sz="2400" dirty="0"/>
          </a:p>
        </p:txBody>
      </p:sp>
      <p:cxnSp>
        <p:nvCxnSpPr>
          <p:cNvPr id="6" name="直線コネクタ 5"/>
          <p:cNvCxnSpPr/>
          <p:nvPr/>
        </p:nvCxnSpPr>
        <p:spPr>
          <a:xfrm flipV="1">
            <a:off x="3454589" y="1596371"/>
            <a:ext cx="5689411" cy="5954"/>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53305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コーディングにおける手戻り</a:t>
            </a:r>
            <a:endParaRPr kumimoji="1" lang="ja-JP" altLang="en-US" dirty="0"/>
          </a:p>
        </p:txBody>
      </p:sp>
      <p:sp>
        <p:nvSpPr>
          <p:cNvPr id="3" name="コンテンツ プレースホルダー 2"/>
          <p:cNvSpPr>
            <a:spLocks noGrp="1"/>
          </p:cNvSpPr>
          <p:nvPr>
            <p:ph idx="1"/>
          </p:nvPr>
        </p:nvSpPr>
        <p:spPr>
          <a:xfrm>
            <a:off x="467544" y="1415968"/>
            <a:ext cx="8229600" cy="4525963"/>
          </a:xfrm>
        </p:spPr>
        <p:txBody>
          <a:bodyPr/>
          <a:lstStyle/>
          <a:p>
            <a:r>
              <a:rPr lang="ja-JP" altLang="en-US" dirty="0" smtClean="0"/>
              <a:t>修正によって正常に動かなくなったプログラムを過去の状態へ戻す</a:t>
            </a:r>
            <a:endParaRPr kumimoji="1" lang="ja-JP" altLang="en-US" dirty="0"/>
          </a:p>
        </p:txBody>
      </p:sp>
      <p:sp>
        <p:nvSpPr>
          <p:cNvPr id="5" name="日付プレースホルダー 4"/>
          <p:cNvSpPr>
            <a:spLocks noGrp="1"/>
          </p:cNvSpPr>
          <p:nvPr>
            <p:ph type="dt" sz="half" idx="10"/>
          </p:nvPr>
        </p:nvSpPr>
        <p:spPr/>
        <p:txBody>
          <a:bodyPr/>
          <a:lstStyle/>
          <a:p>
            <a:fld id="{0F0E6B76-7CC7-4713-AFFF-F245A2C1583A}" type="datetime1">
              <a:rPr kumimoji="1" lang="ja-JP" altLang="en-US" smtClean="0"/>
              <a:t>2013/5/23</a:t>
            </a:fld>
            <a:endParaRPr kumimoji="1" lang="ja-JP" altLang="en-US"/>
          </a:p>
        </p:txBody>
      </p:sp>
      <p:sp>
        <p:nvSpPr>
          <p:cNvPr id="6" name="スライド番号プレースホルダー 5"/>
          <p:cNvSpPr>
            <a:spLocks noGrp="1"/>
          </p:cNvSpPr>
          <p:nvPr>
            <p:ph type="sldNum" sz="quarter" idx="12"/>
          </p:nvPr>
        </p:nvSpPr>
        <p:spPr/>
        <p:txBody>
          <a:bodyPr/>
          <a:lstStyle/>
          <a:p>
            <a:fld id="{80351751-8530-41C5-B5C9-1F1F71554AD4}" type="slidenum">
              <a:rPr kumimoji="1" lang="ja-JP" altLang="en-US" smtClean="0"/>
              <a:t>2</a:t>
            </a:fld>
            <a:endParaRPr kumimoji="1" lang="ja-JP" altLang="en-US"/>
          </a:p>
        </p:txBody>
      </p:sp>
      <p:sp>
        <p:nvSpPr>
          <p:cNvPr id="4" name="正方形/長方形 3"/>
          <p:cNvSpPr/>
          <p:nvPr/>
        </p:nvSpPr>
        <p:spPr>
          <a:xfrm>
            <a:off x="95982" y="2564904"/>
            <a:ext cx="5052082" cy="3722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chemeClr val="tx1"/>
                </a:solidFill>
              </a:rPr>
              <a:t>p</a:t>
            </a:r>
            <a:r>
              <a:rPr kumimoji="1" lang="en-US" altLang="ja-JP" sz="1400" dirty="0" smtClean="0">
                <a:solidFill>
                  <a:schemeClr val="tx1"/>
                </a:solidFill>
              </a:rPr>
              <a:t>ublic long </a:t>
            </a:r>
            <a:r>
              <a:rPr kumimoji="1" lang="en-US" altLang="ja-JP" sz="1400" dirty="0" err="1" smtClean="0">
                <a:solidFill>
                  <a:schemeClr val="tx1"/>
                </a:solidFill>
              </a:rPr>
              <a:t>getMembersLOC</a:t>
            </a:r>
            <a:endParaRPr kumimoji="1" lang="en-US" altLang="ja-JP" sz="1400" dirty="0" smtClean="0">
              <a:solidFill>
                <a:schemeClr val="tx1"/>
              </a:solidFill>
            </a:endParaRPr>
          </a:p>
          <a:p>
            <a:r>
              <a:rPr lang="en-US" altLang="ja-JP" sz="1400" dirty="0">
                <a:solidFill>
                  <a:schemeClr val="tx1"/>
                </a:solidFill>
              </a:rPr>
              <a:t>	</a:t>
            </a:r>
            <a:r>
              <a:rPr kumimoji="1" lang="en-US" altLang="ja-JP" sz="1400" dirty="0" smtClean="0">
                <a:solidFill>
                  <a:schemeClr val="tx1"/>
                </a:solidFill>
              </a:rPr>
              <a:t>(String editor) {</a:t>
            </a:r>
          </a:p>
          <a:p>
            <a:r>
              <a:rPr lang="en-US" altLang="ja-JP" sz="1400" b="1" dirty="0">
                <a:solidFill>
                  <a:schemeClr val="tx1"/>
                </a:solidFill>
              </a:rPr>
              <a:t> </a:t>
            </a:r>
            <a:r>
              <a:rPr lang="en-US" altLang="ja-JP" sz="1400" b="1" dirty="0" smtClean="0">
                <a:solidFill>
                  <a:schemeClr val="tx1"/>
                </a:solidFill>
              </a:rPr>
              <a:t>                            </a:t>
            </a:r>
            <a:r>
              <a:rPr lang="ja-JP" altLang="en-US" sz="1400" b="1" dirty="0" smtClean="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400" dirty="0">
                <a:solidFill>
                  <a:schemeClr val="tx1"/>
                </a:solidFill>
              </a:rPr>
              <a:t> </a:t>
            </a:r>
            <a:r>
              <a:rPr lang="en-US" altLang="ja-JP" sz="1400" dirty="0" smtClean="0">
                <a:solidFill>
                  <a:schemeClr val="tx1"/>
                </a:solidFill>
              </a:rPr>
              <a:t>       long </a:t>
            </a:r>
            <a:r>
              <a:rPr lang="en-US" altLang="ja-JP" sz="1400" dirty="0" err="1" smtClean="0">
                <a:solidFill>
                  <a:schemeClr val="tx1"/>
                </a:solidFill>
              </a:rPr>
              <a:t>loc</a:t>
            </a:r>
            <a:r>
              <a:rPr lang="en-US" altLang="ja-JP" sz="1400" dirty="0" smtClean="0">
                <a:solidFill>
                  <a:schemeClr val="tx1"/>
                </a:solidFill>
              </a:rPr>
              <a:t> = 0;</a:t>
            </a:r>
          </a:p>
          <a:p>
            <a:r>
              <a:rPr kumimoji="1" lang="en-US" altLang="ja-JP" sz="1400" dirty="0">
                <a:solidFill>
                  <a:schemeClr val="tx1"/>
                </a:solidFill>
              </a:rPr>
              <a:t> </a:t>
            </a:r>
            <a:r>
              <a:rPr kumimoji="1" lang="en-US" altLang="ja-JP" sz="1400" dirty="0" smtClean="0">
                <a:solidFill>
                  <a:schemeClr val="tx1"/>
                </a:solidFill>
              </a:rPr>
              <a:t>       </a:t>
            </a:r>
            <a:r>
              <a:rPr kumimoji="1" lang="en-US" altLang="ja-JP" sz="1400" dirty="0" err="1" smtClean="0">
                <a:solidFill>
                  <a:schemeClr val="tx1"/>
                </a:solidFill>
              </a:rPr>
              <a:t>query.constrain</a:t>
            </a:r>
            <a:r>
              <a:rPr kumimoji="1" lang="en-US" altLang="ja-JP" sz="1400" dirty="0" smtClean="0">
                <a:solidFill>
                  <a:schemeClr val="tx1"/>
                </a:solidFill>
              </a:rPr>
              <a:t>(</a:t>
            </a:r>
            <a:r>
              <a:rPr kumimoji="1" lang="en-US" altLang="ja-JP" sz="1400" dirty="0" err="1" smtClean="0">
                <a:solidFill>
                  <a:schemeClr val="tx1"/>
                </a:solidFill>
              </a:rPr>
              <a:t>DropboxLog.class</a:t>
            </a:r>
            <a:r>
              <a:rPr kumimoji="1" lang="en-US" altLang="ja-JP" sz="1400" dirty="0" smtClean="0">
                <a:solidFill>
                  <a:schemeClr val="tx1"/>
                </a:solidFill>
              </a:rPr>
              <a:t>);</a:t>
            </a:r>
          </a:p>
          <a:p>
            <a:r>
              <a:rPr kumimoji="1" lang="en-US" altLang="ja-JP" sz="1400" dirty="0" smtClean="0">
                <a:solidFill>
                  <a:schemeClr val="tx1"/>
                </a:solidFill>
              </a:rPr>
              <a:t>        </a:t>
            </a:r>
            <a:r>
              <a:rPr kumimoji="1" lang="en-US" altLang="ja-JP" sz="1400" dirty="0" err="1" smtClean="0">
                <a:solidFill>
                  <a:schemeClr val="tx1"/>
                </a:solidFill>
              </a:rPr>
              <a:t>ObjectSet</a:t>
            </a:r>
            <a:r>
              <a:rPr kumimoji="1" lang="en-US" altLang="ja-JP" sz="1400" dirty="0" smtClean="0">
                <a:solidFill>
                  <a:schemeClr val="tx1"/>
                </a:solidFill>
              </a:rPr>
              <a:t>&lt;</a:t>
            </a:r>
            <a:r>
              <a:rPr kumimoji="1" lang="en-US" altLang="ja-JP" sz="1400" dirty="0" err="1" smtClean="0">
                <a:solidFill>
                  <a:schemeClr val="tx1"/>
                </a:solidFill>
              </a:rPr>
              <a:t>DropboxLog</a:t>
            </a:r>
            <a:r>
              <a:rPr kumimoji="1" lang="en-US" altLang="ja-JP" sz="1400" dirty="0" smtClean="0">
                <a:solidFill>
                  <a:schemeClr val="tx1"/>
                </a:solidFill>
              </a:rPr>
              <a:t>&gt; res = </a:t>
            </a:r>
            <a:r>
              <a:rPr kumimoji="1" lang="en-US" altLang="ja-JP" sz="1400" dirty="0" err="1" smtClean="0">
                <a:solidFill>
                  <a:schemeClr val="tx1"/>
                </a:solidFill>
              </a:rPr>
              <a:t>query.execute</a:t>
            </a:r>
            <a:r>
              <a:rPr kumimoji="1" lang="en-US" altLang="ja-JP" sz="1400" dirty="0" smtClean="0">
                <a:solidFill>
                  <a:schemeClr val="tx1"/>
                </a:solidFill>
              </a:rPr>
              <a:t>();</a:t>
            </a:r>
            <a:r>
              <a:rPr lang="en-US" altLang="ja-JP" sz="1400" dirty="0">
                <a:solidFill>
                  <a:schemeClr val="tx1"/>
                </a:solidFill>
              </a:rPr>
              <a:t> </a:t>
            </a:r>
          </a:p>
          <a:p>
            <a:r>
              <a:rPr lang="ja-JP" altLang="en-US" sz="1400" b="1" dirty="0">
                <a:solidFill>
                  <a:schemeClr val="tx1"/>
                </a:solidFill>
              </a:rPr>
              <a:t> </a:t>
            </a:r>
            <a:r>
              <a:rPr lang="ja-JP" altLang="en-US" sz="1400" b="1" dirty="0" smtClean="0">
                <a:solidFill>
                  <a:schemeClr val="tx1"/>
                </a:solidFill>
              </a:rPr>
              <a:t>                            ・</a:t>
            </a:r>
            <a:endParaRPr lang="en-US" altLang="ja-JP" sz="1400" b="1" dirty="0" smtClean="0">
              <a:solidFill>
                <a:schemeClr val="tx1"/>
              </a:solidFill>
            </a:endParaRPr>
          </a:p>
          <a:p>
            <a:r>
              <a:rPr lang="en-US" altLang="ja-JP" sz="1400" b="1" dirty="0" smtClean="0">
                <a:solidFill>
                  <a:schemeClr val="tx1"/>
                </a:solidFill>
              </a:rPr>
              <a:t>                            </a:t>
            </a:r>
            <a:r>
              <a:rPr lang="ja-JP" altLang="en-US" sz="1400" b="1" dirty="0" smtClean="0">
                <a:solidFill>
                  <a:schemeClr val="tx1"/>
                </a:solidFill>
              </a:rPr>
              <a:t> ・</a:t>
            </a:r>
            <a:endParaRPr lang="en-US" altLang="ja-JP" sz="1400" b="1" dirty="0" smtClean="0">
              <a:solidFill>
                <a:schemeClr val="tx1"/>
              </a:solidFill>
            </a:endParaRPr>
          </a:p>
          <a:p>
            <a:r>
              <a:rPr lang="ja-JP" altLang="en-US" sz="1400" b="1" dirty="0" smtClean="0">
                <a:solidFill>
                  <a:schemeClr val="tx1"/>
                </a:solidFill>
              </a:rPr>
              <a:t>                             </a:t>
            </a:r>
            <a:r>
              <a:rPr lang="ja-JP" altLang="en-US" sz="1400" b="1" dirty="0">
                <a:solidFill>
                  <a:schemeClr val="tx1"/>
                </a:solidFill>
              </a:rPr>
              <a:t>・</a:t>
            </a:r>
            <a:endParaRPr lang="en-US" altLang="ja-JP" sz="1400" dirty="0">
              <a:solidFill>
                <a:schemeClr val="tx1"/>
              </a:solidFill>
            </a:endParaRPr>
          </a:p>
          <a:p>
            <a:r>
              <a:rPr lang="ja-JP" altLang="en-US" sz="1400" b="1" dirty="0">
                <a:solidFill>
                  <a:schemeClr val="tx1"/>
                </a:solidFill>
              </a:rPr>
              <a:t>        </a:t>
            </a:r>
            <a:r>
              <a:rPr lang="en-US" altLang="ja-JP" sz="1400" dirty="0">
                <a:solidFill>
                  <a:schemeClr val="tx1"/>
                </a:solidFill>
              </a:rPr>
              <a:t>return </a:t>
            </a:r>
            <a:r>
              <a:rPr lang="en-US" altLang="ja-JP" sz="1400" dirty="0" err="1" smtClean="0">
                <a:solidFill>
                  <a:schemeClr val="tx1"/>
                </a:solidFill>
              </a:rPr>
              <a:t>getMemsLOCList</a:t>
            </a:r>
            <a:r>
              <a:rPr lang="en-US" altLang="ja-JP" sz="1400" dirty="0" smtClean="0">
                <a:solidFill>
                  <a:schemeClr val="tx1"/>
                </a:solidFill>
              </a:rPr>
              <a:t>(group);</a:t>
            </a:r>
          </a:p>
          <a:p>
            <a:r>
              <a:rPr lang="en-US" altLang="ja-JP" sz="1400" dirty="0" smtClean="0">
                <a:solidFill>
                  <a:schemeClr val="tx1"/>
                </a:solidFill>
              </a:rPr>
              <a:t>}</a:t>
            </a:r>
          </a:p>
          <a:p>
            <a:endParaRPr kumimoji="1" lang="en-US" altLang="ja-JP" sz="1400" dirty="0">
              <a:solidFill>
                <a:schemeClr val="tx1"/>
              </a:solidFill>
            </a:endParaRPr>
          </a:p>
          <a:p>
            <a:endParaRPr lang="en-US" altLang="ja-JP" sz="1400" dirty="0" smtClean="0">
              <a:solidFill>
                <a:schemeClr val="tx1"/>
              </a:solidFill>
            </a:endParaRPr>
          </a:p>
          <a:p>
            <a:endParaRPr kumimoji="1" lang="en-US" altLang="ja-JP" sz="1400" dirty="0">
              <a:solidFill>
                <a:schemeClr val="tx1"/>
              </a:solidFill>
            </a:endParaRPr>
          </a:p>
          <a:p>
            <a:endParaRPr kumimoji="1" lang="ja-JP" altLang="en-US" sz="1400" dirty="0">
              <a:solidFill>
                <a:schemeClr val="tx1"/>
              </a:solidFill>
            </a:endParaRPr>
          </a:p>
        </p:txBody>
      </p:sp>
      <p:pic>
        <p:nvPicPr>
          <p:cNvPr id="2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0072" y="2735331"/>
            <a:ext cx="3762258" cy="3368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0072" y="2737291"/>
            <a:ext cx="3762258" cy="3377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正方形/長方形 12"/>
          <p:cNvSpPr/>
          <p:nvPr/>
        </p:nvSpPr>
        <p:spPr>
          <a:xfrm>
            <a:off x="84460" y="2564904"/>
            <a:ext cx="5052082" cy="3722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chemeClr val="tx1"/>
                </a:solidFill>
              </a:rPr>
              <a:t>p</a:t>
            </a:r>
            <a:r>
              <a:rPr kumimoji="1" lang="en-US" altLang="ja-JP" sz="1400" dirty="0" smtClean="0">
                <a:solidFill>
                  <a:schemeClr val="tx1"/>
                </a:solidFill>
              </a:rPr>
              <a:t>ublic long </a:t>
            </a:r>
            <a:r>
              <a:rPr kumimoji="1" lang="en-US" altLang="ja-JP" sz="1400" dirty="0" err="1" smtClean="0">
                <a:solidFill>
                  <a:schemeClr val="tx1"/>
                </a:solidFill>
              </a:rPr>
              <a:t>getMembersLOC</a:t>
            </a:r>
            <a:endParaRPr kumimoji="1" lang="en-US" altLang="ja-JP" sz="1400" dirty="0" smtClean="0">
              <a:solidFill>
                <a:schemeClr val="tx1"/>
              </a:solidFill>
            </a:endParaRPr>
          </a:p>
          <a:p>
            <a:r>
              <a:rPr lang="en-US" altLang="ja-JP" sz="1400" dirty="0">
                <a:solidFill>
                  <a:schemeClr val="tx1"/>
                </a:solidFill>
              </a:rPr>
              <a:t>	</a:t>
            </a:r>
            <a:r>
              <a:rPr kumimoji="1" lang="en-US" altLang="ja-JP" sz="1400" dirty="0" smtClean="0">
                <a:solidFill>
                  <a:schemeClr val="tx1"/>
                </a:solidFill>
              </a:rPr>
              <a:t>(String editor</a:t>
            </a:r>
            <a:r>
              <a:rPr kumimoji="1" lang="en-US" altLang="ja-JP" sz="1400" b="1" dirty="0" smtClean="0">
                <a:solidFill>
                  <a:srgbClr val="00B050"/>
                </a:solidFill>
              </a:rPr>
              <a:t>, Date </a:t>
            </a:r>
            <a:r>
              <a:rPr kumimoji="1" lang="en-US" altLang="ja-JP" sz="1400" b="1" dirty="0" err="1" smtClean="0">
                <a:solidFill>
                  <a:srgbClr val="00B050"/>
                </a:solidFill>
              </a:rPr>
              <a:t>sta</a:t>
            </a:r>
            <a:r>
              <a:rPr kumimoji="1" lang="en-US" altLang="ja-JP" sz="1400" b="1" dirty="0" smtClean="0">
                <a:solidFill>
                  <a:srgbClr val="00B050"/>
                </a:solidFill>
              </a:rPr>
              <a:t>, Date end</a:t>
            </a:r>
            <a:r>
              <a:rPr kumimoji="1" lang="en-US" altLang="ja-JP" sz="1400" dirty="0" smtClean="0">
                <a:solidFill>
                  <a:schemeClr val="tx1"/>
                </a:solidFill>
              </a:rPr>
              <a:t>) {</a:t>
            </a:r>
          </a:p>
          <a:p>
            <a:r>
              <a:rPr lang="ja-JP" altLang="en-US" sz="1400" b="1" dirty="0">
                <a:solidFill>
                  <a:srgbClr val="00B050"/>
                </a:solidFill>
              </a:rPr>
              <a:t> </a:t>
            </a:r>
            <a:r>
              <a:rPr lang="ja-JP" altLang="en-US" sz="1400" b="1" dirty="0" smtClean="0">
                <a:solidFill>
                  <a:srgbClr val="00B050"/>
                </a:solidFill>
              </a:rPr>
              <a:t>       </a:t>
            </a:r>
            <a:r>
              <a:rPr lang="en-US" altLang="ja-JP" sz="1400" b="1" dirty="0" smtClean="0">
                <a:solidFill>
                  <a:srgbClr val="00B050"/>
                </a:solidFill>
              </a:rPr>
              <a:t>Date </a:t>
            </a:r>
            <a:r>
              <a:rPr lang="en-US" altLang="ja-JP" sz="1400" b="1" dirty="0" err="1">
                <a:solidFill>
                  <a:srgbClr val="00B050"/>
                </a:solidFill>
              </a:rPr>
              <a:t>s_date</a:t>
            </a:r>
            <a:r>
              <a:rPr lang="en-US" altLang="ja-JP" sz="1400" b="1" dirty="0">
                <a:solidFill>
                  <a:srgbClr val="00B050"/>
                </a:solidFill>
              </a:rPr>
              <a:t> = null;</a:t>
            </a:r>
          </a:p>
          <a:p>
            <a:r>
              <a:rPr lang="en-US" altLang="ja-JP" sz="1400" b="1" dirty="0">
                <a:solidFill>
                  <a:srgbClr val="00B050"/>
                </a:solidFill>
              </a:rPr>
              <a:t>        Date </a:t>
            </a:r>
            <a:r>
              <a:rPr lang="en-US" altLang="ja-JP" sz="1400" b="1" dirty="0" err="1">
                <a:solidFill>
                  <a:srgbClr val="00B050"/>
                </a:solidFill>
              </a:rPr>
              <a:t>e_date</a:t>
            </a:r>
            <a:r>
              <a:rPr lang="en-US" altLang="ja-JP" sz="1400" b="1" dirty="0">
                <a:solidFill>
                  <a:srgbClr val="00B050"/>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400" dirty="0">
                <a:solidFill>
                  <a:schemeClr val="tx1"/>
                </a:solidFill>
              </a:rPr>
              <a:t> </a:t>
            </a:r>
            <a:r>
              <a:rPr lang="en-US" altLang="ja-JP" sz="1400" dirty="0" smtClean="0">
                <a:solidFill>
                  <a:schemeClr val="tx1"/>
                </a:solidFill>
              </a:rPr>
              <a:t>       long </a:t>
            </a:r>
            <a:r>
              <a:rPr lang="en-US" altLang="ja-JP" sz="1400" dirty="0" err="1" smtClean="0">
                <a:solidFill>
                  <a:schemeClr val="tx1"/>
                </a:solidFill>
              </a:rPr>
              <a:t>loc</a:t>
            </a:r>
            <a:r>
              <a:rPr lang="en-US" altLang="ja-JP" sz="1400" dirty="0" smtClean="0">
                <a:solidFill>
                  <a:schemeClr val="tx1"/>
                </a:solidFill>
              </a:rPr>
              <a:t> = 0;</a:t>
            </a:r>
          </a:p>
          <a:p>
            <a:r>
              <a:rPr kumimoji="1" lang="en-US" altLang="ja-JP" sz="1400" dirty="0">
                <a:solidFill>
                  <a:schemeClr val="tx1"/>
                </a:solidFill>
              </a:rPr>
              <a:t> </a:t>
            </a:r>
            <a:r>
              <a:rPr kumimoji="1" lang="en-US" altLang="ja-JP" sz="1400" dirty="0" smtClean="0">
                <a:solidFill>
                  <a:schemeClr val="tx1"/>
                </a:solidFill>
              </a:rPr>
              <a:t>       </a:t>
            </a:r>
            <a:r>
              <a:rPr kumimoji="1" lang="en-US" altLang="ja-JP" sz="1400" dirty="0" err="1" smtClean="0">
                <a:solidFill>
                  <a:schemeClr val="tx1"/>
                </a:solidFill>
              </a:rPr>
              <a:t>query.constrain</a:t>
            </a:r>
            <a:r>
              <a:rPr kumimoji="1" lang="en-US" altLang="ja-JP" sz="1400" dirty="0" smtClean="0">
                <a:solidFill>
                  <a:schemeClr val="tx1"/>
                </a:solidFill>
              </a:rPr>
              <a:t>(</a:t>
            </a:r>
            <a:r>
              <a:rPr kumimoji="1" lang="en-US" altLang="ja-JP" sz="1400" dirty="0" err="1" smtClean="0">
                <a:solidFill>
                  <a:schemeClr val="tx1"/>
                </a:solidFill>
              </a:rPr>
              <a:t>DropboxLog.class</a:t>
            </a:r>
            <a:r>
              <a:rPr kumimoji="1" lang="en-US" altLang="ja-JP" sz="1400" dirty="0" smtClean="0">
                <a:solidFill>
                  <a:schemeClr val="tx1"/>
                </a:solidFill>
              </a:rPr>
              <a:t>);</a:t>
            </a:r>
          </a:p>
          <a:p>
            <a:r>
              <a:rPr lang="en-US" altLang="ja-JP" sz="1400" b="1" dirty="0">
                <a:solidFill>
                  <a:srgbClr val="009E47"/>
                </a:solidFill>
              </a:rPr>
              <a:t> </a:t>
            </a:r>
            <a:r>
              <a:rPr lang="en-US" altLang="ja-JP" sz="1400" b="1" dirty="0" smtClean="0">
                <a:solidFill>
                  <a:srgbClr val="009E47"/>
                </a:solidFill>
              </a:rPr>
              <a:t>       </a:t>
            </a:r>
            <a:r>
              <a:rPr lang="en-US" altLang="ja-JP" sz="1400" b="1" dirty="0" err="1" smtClean="0">
                <a:solidFill>
                  <a:srgbClr val="009E47"/>
                </a:solidFill>
              </a:rPr>
              <a:t>query.descend</a:t>
            </a:r>
            <a:r>
              <a:rPr lang="en-US" altLang="ja-JP" sz="1400" b="1" dirty="0" smtClean="0">
                <a:solidFill>
                  <a:srgbClr val="009E47"/>
                </a:solidFill>
              </a:rPr>
              <a:t>(“modified”).constrain(</a:t>
            </a:r>
            <a:r>
              <a:rPr lang="en-US" altLang="ja-JP" sz="1400" b="1" dirty="0" err="1" smtClean="0">
                <a:solidFill>
                  <a:srgbClr val="009E47"/>
                </a:solidFill>
              </a:rPr>
              <a:t>sta</a:t>
            </a:r>
            <a:r>
              <a:rPr lang="en-US" altLang="ja-JP" sz="1400" b="1" dirty="0" smtClean="0">
                <a:solidFill>
                  <a:srgbClr val="009E47"/>
                </a:solidFill>
              </a:rPr>
              <a:t>).greater();</a:t>
            </a:r>
          </a:p>
          <a:p>
            <a:r>
              <a:rPr kumimoji="1" lang="en-US" altLang="ja-JP" sz="1400" b="1" dirty="0">
                <a:solidFill>
                  <a:srgbClr val="009E47"/>
                </a:solidFill>
              </a:rPr>
              <a:t> </a:t>
            </a:r>
            <a:r>
              <a:rPr kumimoji="1" lang="en-US" altLang="ja-JP" sz="1400" b="1" dirty="0" smtClean="0">
                <a:solidFill>
                  <a:srgbClr val="009E47"/>
                </a:solidFill>
              </a:rPr>
              <a:t>       </a:t>
            </a:r>
            <a:r>
              <a:rPr lang="en-US" altLang="ja-JP" sz="1400" b="1" dirty="0" err="1" smtClean="0">
                <a:solidFill>
                  <a:srgbClr val="009E47"/>
                </a:solidFill>
              </a:rPr>
              <a:t>query.descend</a:t>
            </a:r>
            <a:r>
              <a:rPr lang="en-US" altLang="ja-JP" sz="1400" b="1" dirty="0" smtClean="0">
                <a:solidFill>
                  <a:srgbClr val="009E47"/>
                </a:solidFill>
              </a:rPr>
              <a:t>(“modified”).constrain(end).smaller();</a:t>
            </a:r>
          </a:p>
          <a:p>
            <a:r>
              <a:rPr kumimoji="1" lang="en-US" altLang="ja-JP" sz="1400" dirty="0">
                <a:solidFill>
                  <a:schemeClr val="tx1"/>
                </a:solidFill>
              </a:rPr>
              <a:t> </a:t>
            </a:r>
            <a:r>
              <a:rPr kumimoji="1" lang="en-US" altLang="ja-JP" sz="1400" dirty="0" smtClean="0">
                <a:solidFill>
                  <a:schemeClr val="tx1"/>
                </a:solidFill>
              </a:rPr>
              <a:t>       </a:t>
            </a:r>
            <a:r>
              <a:rPr kumimoji="1" lang="en-US" altLang="ja-JP" sz="1400" dirty="0" err="1" smtClean="0">
                <a:solidFill>
                  <a:schemeClr val="tx1"/>
                </a:solidFill>
              </a:rPr>
              <a:t>ObjectSet</a:t>
            </a:r>
            <a:r>
              <a:rPr kumimoji="1" lang="en-US" altLang="ja-JP" sz="1400" dirty="0" smtClean="0">
                <a:solidFill>
                  <a:schemeClr val="tx1"/>
                </a:solidFill>
              </a:rPr>
              <a:t>&lt;</a:t>
            </a:r>
            <a:r>
              <a:rPr kumimoji="1" lang="en-US" altLang="ja-JP" sz="1400" dirty="0" err="1" smtClean="0">
                <a:solidFill>
                  <a:schemeClr val="tx1"/>
                </a:solidFill>
              </a:rPr>
              <a:t>DropboxLog</a:t>
            </a:r>
            <a:r>
              <a:rPr kumimoji="1" lang="en-US" altLang="ja-JP" sz="1400" dirty="0" smtClean="0">
                <a:solidFill>
                  <a:schemeClr val="tx1"/>
                </a:solidFill>
              </a:rPr>
              <a:t>&gt; res = </a:t>
            </a:r>
            <a:r>
              <a:rPr kumimoji="1" lang="en-US" altLang="ja-JP" sz="1400" dirty="0" err="1" smtClean="0">
                <a:solidFill>
                  <a:schemeClr val="tx1"/>
                </a:solidFill>
              </a:rPr>
              <a:t>query.execute</a:t>
            </a:r>
            <a:r>
              <a:rPr kumimoji="1" lang="en-US" altLang="ja-JP" sz="1400" dirty="0" smtClean="0">
                <a:solidFill>
                  <a:schemeClr val="tx1"/>
                </a:solidFill>
              </a:rPr>
              <a:t>();</a:t>
            </a:r>
            <a:r>
              <a:rPr lang="en-US" altLang="ja-JP" sz="1400" dirty="0">
                <a:solidFill>
                  <a:schemeClr val="tx1"/>
                </a:solidFill>
              </a:rPr>
              <a:t> </a:t>
            </a:r>
          </a:p>
          <a:p>
            <a:r>
              <a:rPr lang="ja-JP" altLang="en-US" sz="1400" b="1" dirty="0">
                <a:solidFill>
                  <a:schemeClr val="tx1"/>
                </a:solidFill>
              </a:rPr>
              <a:t> </a:t>
            </a:r>
            <a:r>
              <a:rPr lang="ja-JP" altLang="en-US" sz="1400" b="1" dirty="0" smtClean="0">
                <a:solidFill>
                  <a:schemeClr val="tx1"/>
                </a:solidFill>
              </a:rPr>
              <a:t>                            ・</a:t>
            </a:r>
            <a:endParaRPr lang="en-US" altLang="ja-JP" sz="1400" b="1" dirty="0" smtClean="0">
              <a:solidFill>
                <a:schemeClr val="tx1"/>
              </a:solidFill>
            </a:endParaRPr>
          </a:p>
          <a:p>
            <a:r>
              <a:rPr lang="en-US" altLang="ja-JP" sz="1400" b="1" dirty="0" smtClean="0">
                <a:solidFill>
                  <a:schemeClr val="tx1"/>
                </a:solidFill>
              </a:rPr>
              <a:t>                            </a:t>
            </a:r>
            <a:r>
              <a:rPr lang="ja-JP" altLang="en-US" sz="1400" b="1" dirty="0" smtClean="0">
                <a:solidFill>
                  <a:schemeClr val="tx1"/>
                </a:solidFill>
              </a:rPr>
              <a:t> ・</a:t>
            </a:r>
            <a:endParaRPr lang="en-US" altLang="ja-JP" sz="1400" b="1" dirty="0" smtClean="0">
              <a:solidFill>
                <a:schemeClr val="tx1"/>
              </a:solidFill>
            </a:endParaRPr>
          </a:p>
          <a:p>
            <a:r>
              <a:rPr lang="ja-JP" altLang="en-US" sz="1400" b="1" dirty="0" smtClean="0">
                <a:solidFill>
                  <a:schemeClr val="tx1"/>
                </a:solidFill>
              </a:rPr>
              <a:t>                             </a:t>
            </a:r>
            <a:r>
              <a:rPr lang="ja-JP" altLang="en-US" sz="1400" b="1" dirty="0">
                <a:solidFill>
                  <a:schemeClr val="tx1"/>
                </a:solidFill>
              </a:rPr>
              <a:t>・</a:t>
            </a:r>
            <a:endParaRPr lang="en-US" altLang="ja-JP" sz="1400" dirty="0">
              <a:solidFill>
                <a:schemeClr val="tx1"/>
              </a:solidFill>
            </a:endParaRPr>
          </a:p>
          <a:p>
            <a:r>
              <a:rPr lang="ja-JP" altLang="en-US" sz="1400" b="1" dirty="0">
                <a:solidFill>
                  <a:schemeClr val="tx1"/>
                </a:solidFill>
              </a:rPr>
              <a:t>        </a:t>
            </a:r>
            <a:r>
              <a:rPr lang="en-US" altLang="ja-JP" sz="1400" dirty="0">
                <a:solidFill>
                  <a:schemeClr val="tx1"/>
                </a:solidFill>
              </a:rPr>
              <a:t>return </a:t>
            </a:r>
            <a:r>
              <a:rPr lang="en-US" altLang="ja-JP" sz="1400" dirty="0" err="1">
                <a:solidFill>
                  <a:schemeClr val="tx1"/>
                </a:solidFill>
              </a:rPr>
              <a:t>getMemsLOCList</a:t>
            </a:r>
            <a:r>
              <a:rPr lang="en-US" altLang="ja-JP" sz="1400" dirty="0">
                <a:solidFill>
                  <a:schemeClr val="tx1"/>
                </a:solidFill>
              </a:rPr>
              <a:t>(group</a:t>
            </a:r>
            <a:r>
              <a:rPr lang="en-US" altLang="ja-JP" sz="1400" b="1" dirty="0">
                <a:solidFill>
                  <a:srgbClr val="00B050"/>
                </a:solidFill>
              </a:rPr>
              <a:t>, </a:t>
            </a:r>
            <a:r>
              <a:rPr lang="en-US" altLang="ja-JP" sz="1400" b="1" dirty="0" err="1" smtClean="0">
                <a:solidFill>
                  <a:srgbClr val="00B050"/>
                </a:solidFill>
              </a:rPr>
              <a:t>e_date</a:t>
            </a:r>
            <a:r>
              <a:rPr lang="en-US" altLang="ja-JP" sz="1400" b="1" dirty="0">
                <a:solidFill>
                  <a:srgbClr val="00B050"/>
                </a:solidFill>
              </a:rPr>
              <a:t>, </a:t>
            </a:r>
            <a:r>
              <a:rPr lang="en-US" altLang="ja-JP" sz="1400" b="1" dirty="0" err="1">
                <a:solidFill>
                  <a:srgbClr val="00B050"/>
                </a:solidFill>
              </a:rPr>
              <a:t>s</a:t>
            </a:r>
            <a:r>
              <a:rPr lang="en-US" altLang="ja-JP" sz="1400" b="1" dirty="0" err="1" smtClean="0">
                <a:solidFill>
                  <a:srgbClr val="00B050"/>
                </a:solidFill>
              </a:rPr>
              <a:t>_date</a:t>
            </a:r>
            <a:r>
              <a:rPr lang="en-US" altLang="ja-JP" sz="1400" dirty="0">
                <a:solidFill>
                  <a:schemeClr val="tx1"/>
                </a:solidFill>
              </a:rPr>
              <a:t>);</a:t>
            </a:r>
            <a:endParaRPr lang="en-US" altLang="ja-JP" sz="1400" dirty="0" smtClean="0">
              <a:solidFill>
                <a:schemeClr val="tx1"/>
              </a:solidFill>
            </a:endParaRPr>
          </a:p>
          <a:p>
            <a:r>
              <a:rPr lang="en-US" altLang="ja-JP" sz="1400" dirty="0" smtClean="0">
                <a:solidFill>
                  <a:schemeClr val="tx1"/>
                </a:solidFill>
              </a:rPr>
              <a:t>}</a:t>
            </a:r>
            <a:endParaRPr kumimoji="1" lang="ja-JP" altLang="en-US" sz="1400" dirty="0">
              <a:solidFill>
                <a:schemeClr val="tx1"/>
              </a:solidFill>
            </a:endParaRPr>
          </a:p>
        </p:txBody>
      </p:sp>
      <p:sp>
        <p:nvSpPr>
          <p:cNvPr id="24" name="角丸四角形 23"/>
          <p:cNvSpPr/>
          <p:nvPr/>
        </p:nvSpPr>
        <p:spPr>
          <a:xfrm>
            <a:off x="4572000" y="5642314"/>
            <a:ext cx="1862388" cy="9222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rPr>
              <a:t>手戻り</a:t>
            </a:r>
            <a:endParaRPr kumimoji="1" lang="ja-JP" altLang="en-US" sz="3200" dirty="0">
              <a:solidFill>
                <a:schemeClr val="tx1"/>
              </a:solidFill>
            </a:endParaRPr>
          </a:p>
        </p:txBody>
      </p:sp>
    </p:spTree>
    <p:extLst>
      <p:ext uri="{BB962C8B-B14F-4D97-AF65-F5344CB8AC3E}">
        <p14:creationId xmlns:p14="http://schemas.microsoft.com/office/powerpoint/2010/main" val="3210749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13"/>
                                        </p:tgtEl>
                                      </p:cBhvr>
                                    </p:animEffect>
                                    <p:set>
                                      <p:cBhvr>
                                        <p:cTn id="17" dur="1" fill="hold">
                                          <p:stCondLst>
                                            <p:cond delay="499"/>
                                          </p:stCondLst>
                                        </p:cTn>
                                        <p:tgtEl>
                                          <p:spTgt spid="1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26"/>
                                        </p:tgtEl>
                                      </p:cBhvr>
                                    </p:animEffect>
                                    <p:set>
                                      <p:cBhvr>
                                        <p:cTn id="22" dur="1" fill="hold">
                                          <p:stCondLst>
                                            <p:cond delay="499"/>
                                          </p:stCondLst>
                                        </p:cTn>
                                        <p:tgtEl>
                                          <p:spTgt spid="2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2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利用方法</a:t>
            </a:r>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20</a:t>
            </a:fld>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14072994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dirty="0"/>
          </a:p>
        </p:txBody>
      </p:sp>
      <p:sp>
        <p:nvSpPr>
          <p:cNvPr id="5" name="スライド番号プレースホルダー 4"/>
          <p:cNvSpPr>
            <a:spLocks noGrp="1"/>
          </p:cNvSpPr>
          <p:nvPr>
            <p:ph type="sldNum" sz="quarter" idx="12"/>
          </p:nvPr>
        </p:nvSpPr>
        <p:spPr>
          <a:xfrm>
            <a:off x="7462315" y="6308725"/>
            <a:ext cx="1150938" cy="288925"/>
          </a:xfrm>
        </p:spPr>
        <p:txBody>
          <a:bodyPr/>
          <a:lstStyle/>
          <a:p>
            <a:fld id="{80351751-8530-41C5-B5C9-1F1F71554AD4}" type="slidenum">
              <a:rPr kumimoji="1" lang="ja-JP" altLang="en-US" smtClean="0"/>
              <a:t>21</a:t>
            </a:fld>
            <a:endParaRPr kumimoji="1" lang="ja-JP" altLang="en-US"/>
          </a:p>
        </p:txBody>
      </p:sp>
      <p:sp>
        <p:nvSpPr>
          <p:cNvPr id="23" name="コンテンツ プレースホルダー 22"/>
          <p:cNvSpPr>
            <a:spLocks noGrp="1"/>
          </p:cNvSpPr>
          <p:nvPr>
            <p:ph idx="1"/>
          </p:nvPr>
        </p:nvSpPr>
        <p:spPr/>
        <p:txBody>
          <a:bodyPr/>
          <a:lstStyle/>
          <a:p>
            <a:r>
              <a:rPr lang="ja-JP" altLang="en-US" dirty="0" smtClean="0"/>
              <a:t>コーディングに対し、細粒度作業履歴を収集できた</a:t>
            </a:r>
            <a:endParaRPr lang="en-US" altLang="ja-JP" dirty="0" smtClean="0"/>
          </a:p>
          <a:p>
            <a:r>
              <a:rPr lang="ja-JP" altLang="en-US" dirty="0"/>
              <a:t>細粒度作業</a:t>
            </a:r>
            <a:r>
              <a:rPr lang="ja-JP" altLang="en-US" dirty="0" smtClean="0"/>
              <a:t>履歴</a:t>
            </a:r>
            <a:r>
              <a:rPr lang="ja-JP" altLang="en-US" dirty="0"/>
              <a:t>を</a:t>
            </a:r>
            <a:r>
              <a:rPr lang="ja-JP" altLang="en-US" dirty="0" smtClean="0"/>
              <a:t>指定</a:t>
            </a:r>
            <a:r>
              <a:rPr lang="ja-JP" altLang="en-US" dirty="0"/>
              <a:t>したコードの構成要素単位（行単位）</a:t>
            </a:r>
            <a:r>
              <a:rPr lang="ja-JP" altLang="en-US" dirty="0" smtClean="0"/>
              <a:t>で再構</a:t>
            </a:r>
            <a:r>
              <a:rPr lang="ja-JP" altLang="en-US" dirty="0"/>
              <a:t>成することができた</a:t>
            </a:r>
            <a:endParaRPr lang="en-US" altLang="ja-JP" dirty="0"/>
          </a:p>
          <a:p>
            <a:r>
              <a:rPr kumimoji="1" lang="ja-JP" altLang="en-US" dirty="0" smtClean="0"/>
              <a:t>得られた細粒度リポジトリによって、行単位でコーディング中の任意の時点への手戻りが可能になると考えられる</a:t>
            </a:r>
            <a:endParaRPr kumimoji="1" lang="ja-JP" altLang="en-US" dirty="0"/>
          </a:p>
        </p:txBody>
      </p:sp>
    </p:spTree>
    <p:extLst>
      <p:ext uri="{BB962C8B-B14F-4D97-AF65-F5344CB8AC3E}">
        <p14:creationId xmlns:p14="http://schemas.microsoft.com/office/powerpoint/2010/main" val="38513426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今後の</a:t>
            </a:r>
            <a:r>
              <a:rPr lang="ja-JP" altLang="en-US" dirty="0" smtClean="0"/>
              <a:t>展望</a:t>
            </a:r>
            <a:endParaRPr kumimoji="1" lang="ja-JP" altLang="en-US" dirty="0"/>
          </a:p>
        </p:txBody>
      </p:sp>
      <p:sp>
        <p:nvSpPr>
          <p:cNvPr id="3" name="コンテンツ プレースホルダー 2"/>
          <p:cNvSpPr>
            <a:spLocks noGrp="1"/>
          </p:cNvSpPr>
          <p:nvPr>
            <p:ph idx="1"/>
          </p:nvPr>
        </p:nvSpPr>
        <p:spPr/>
        <p:txBody>
          <a:bodyPr/>
          <a:lstStyle/>
          <a:p>
            <a:r>
              <a:rPr lang="ja-JP" altLang="en-US" dirty="0"/>
              <a:t>コンパイル可能な</a:t>
            </a:r>
            <a:r>
              <a:rPr lang="ja-JP" altLang="en-US" dirty="0" smtClean="0"/>
              <a:t>コードのみで</a:t>
            </a:r>
            <a:endParaRPr lang="en-US" altLang="ja-JP" dirty="0" smtClean="0"/>
          </a:p>
          <a:p>
            <a:pPr marL="0" indent="0">
              <a:buNone/>
            </a:pPr>
            <a:r>
              <a:rPr lang="ja-JP" altLang="en-US" dirty="0" smtClean="0"/>
              <a:t>　構成したリポジトリの構築</a:t>
            </a:r>
          </a:p>
          <a:p>
            <a:pPr marL="0" indent="0">
              <a:buNone/>
            </a:pPr>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22</a:t>
            </a:fld>
            <a:endParaRPr kumimoji="1" lang="ja-JP" altLang="en-US"/>
          </a:p>
        </p:txBody>
      </p:sp>
      <p:sp>
        <p:nvSpPr>
          <p:cNvPr id="6" name="フローチャート : 磁気ディスク 5"/>
          <p:cNvSpPr/>
          <p:nvPr/>
        </p:nvSpPr>
        <p:spPr>
          <a:xfrm>
            <a:off x="5154431" y="2128431"/>
            <a:ext cx="2513914" cy="4536504"/>
          </a:xfrm>
          <a:prstGeom prst="flowChartMagneticDisk">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3203848" y="3772918"/>
            <a:ext cx="1734558" cy="1255531"/>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元コード</a:t>
            </a:r>
            <a:endParaRPr lang="en-US" altLang="ja-JP" sz="2000" dirty="0" smtClean="0">
              <a:solidFill>
                <a:schemeClr val="tx1"/>
              </a:solidFill>
            </a:endParaRPr>
          </a:p>
          <a:p>
            <a:r>
              <a:rPr lang="en-US" altLang="ja-JP" sz="2000" dirty="0" err="1" smtClean="0">
                <a:solidFill>
                  <a:schemeClr val="tx1"/>
                </a:solidFill>
              </a:rPr>
              <a:t>int</a:t>
            </a:r>
            <a:r>
              <a:rPr lang="en-US" altLang="ja-JP" sz="2000" dirty="0" smtClean="0">
                <a:solidFill>
                  <a:schemeClr val="tx1"/>
                </a:solidFill>
              </a:rPr>
              <a:t> </a:t>
            </a:r>
            <a:r>
              <a:rPr lang="en-US" altLang="ja-JP" sz="2000" dirty="0" err="1" smtClean="0">
                <a:solidFill>
                  <a:schemeClr val="tx1"/>
                </a:solidFill>
              </a:rPr>
              <a:t>i</a:t>
            </a:r>
            <a:r>
              <a:rPr lang="en-US" altLang="ja-JP" sz="2000" dirty="0" smtClean="0">
                <a:solidFill>
                  <a:schemeClr val="tx1"/>
                </a:solidFill>
              </a:rPr>
              <a:t> = 0;</a:t>
            </a:r>
          </a:p>
          <a:p>
            <a:r>
              <a:rPr lang="en-US" altLang="ja-JP" sz="2000" dirty="0" smtClean="0">
                <a:solidFill>
                  <a:schemeClr val="tx1"/>
                </a:solidFill>
              </a:rPr>
              <a:t>while(</a:t>
            </a:r>
            <a:r>
              <a:rPr lang="en-US" altLang="ja-JP" sz="2000" dirty="0" err="1" smtClean="0">
                <a:solidFill>
                  <a:schemeClr val="tx1"/>
                </a:solidFill>
              </a:rPr>
              <a:t>i</a:t>
            </a:r>
            <a:r>
              <a:rPr lang="en-US" altLang="ja-JP" sz="2000" dirty="0" smtClean="0">
                <a:solidFill>
                  <a:schemeClr val="tx1"/>
                </a:solidFill>
              </a:rPr>
              <a:t> </a:t>
            </a:r>
            <a:r>
              <a:rPr lang="en-US" altLang="ja-JP" sz="2000" dirty="0">
                <a:solidFill>
                  <a:schemeClr val="tx1"/>
                </a:solidFill>
              </a:rPr>
              <a:t>&lt; </a:t>
            </a:r>
            <a:r>
              <a:rPr lang="en-US" altLang="ja-JP" sz="2000" dirty="0" smtClean="0">
                <a:solidFill>
                  <a:schemeClr val="tx1"/>
                </a:solidFill>
              </a:rPr>
              <a:t>10) {</a:t>
            </a:r>
          </a:p>
          <a:p>
            <a:r>
              <a:rPr lang="en-US" altLang="ja-JP" sz="2000" dirty="0">
                <a:solidFill>
                  <a:schemeClr val="tx1"/>
                </a:solidFill>
              </a:rPr>
              <a:t>	</a:t>
            </a:r>
            <a:r>
              <a:rPr lang="en-US" altLang="ja-JP" sz="2000" dirty="0" err="1" smtClean="0">
                <a:solidFill>
                  <a:schemeClr val="tx1"/>
                </a:solidFill>
              </a:rPr>
              <a:t>i</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a:t>
            </a:r>
          </a:p>
          <a:p>
            <a:endParaRPr lang="en-US" altLang="ja-JP" sz="2000" dirty="0" smtClean="0">
              <a:solidFill>
                <a:srgbClr val="00B050"/>
              </a:solidFill>
            </a:endParaRPr>
          </a:p>
        </p:txBody>
      </p:sp>
      <p:sp>
        <p:nvSpPr>
          <p:cNvPr id="8" name="正方形/長方形 7"/>
          <p:cNvSpPr/>
          <p:nvPr/>
        </p:nvSpPr>
        <p:spPr>
          <a:xfrm>
            <a:off x="5468351" y="3782493"/>
            <a:ext cx="1947867" cy="1200028"/>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履歴</a:t>
            </a:r>
            <a:r>
              <a:rPr kumimoji="1" lang="en-US" altLang="ja-JP" sz="2000" dirty="0" smtClean="0">
                <a:solidFill>
                  <a:schemeClr val="tx1"/>
                </a:solidFill>
              </a:rPr>
              <a:t>C2</a:t>
            </a:r>
          </a:p>
          <a:p>
            <a:r>
              <a:rPr lang="en-US" altLang="ja-JP" sz="2000" dirty="0" err="1" smtClean="0">
                <a:solidFill>
                  <a:schemeClr val="tx1"/>
                </a:solidFill>
              </a:rPr>
              <a:t>int</a:t>
            </a:r>
            <a:r>
              <a:rPr lang="en-US" altLang="ja-JP" sz="2000" dirty="0" smtClean="0">
                <a:solidFill>
                  <a:schemeClr val="tx1"/>
                </a:solidFill>
              </a:rPr>
              <a:t> </a:t>
            </a:r>
            <a:r>
              <a:rPr lang="en-US" altLang="ja-JP" sz="2000" dirty="0" err="1">
                <a:solidFill>
                  <a:schemeClr val="tx1"/>
                </a:solidFill>
              </a:rPr>
              <a:t>i</a:t>
            </a:r>
            <a:r>
              <a:rPr lang="en-US" altLang="ja-JP" sz="2000" dirty="0">
                <a:solidFill>
                  <a:schemeClr val="tx1"/>
                </a:solidFill>
              </a:rPr>
              <a:t> = 0;</a:t>
            </a:r>
          </a:p>
          <a:p>
            <a:r>
              <a:rPr lang="en-US" altLang="ja-JP" sz="2000" dirty="0">
                <a:solidFill>
                  <a:schemeClr val="tx1"/>
                </a:solidFill>
              </a:rPr>
              <a:t>while(</a:t>
            </a:r>
            <a:r>
              <a:rPr lang="en-US" altLang="ja-JP" sz="2000" dirty="0" err="1">
                <a:solidFill>
                  <a:schemeClr val="tx1"/>
                </a:solidFill>
              </a:rPr>
              <a:t>i</a:t>
            </a:r>
            <a:r>
              <a:rPr lang="en-US" altLang="ja-JP" sz="2000" dirty="0">
                <a:solidFill>
                  <a:schemeClr val="tx1"/>
                </a:solidFill>
              </a:rPr>
              <a:t> &lt; 10) {</a:t>
            </a:r>
          </a:p>
          <a:p>
            <a:r>
              <a:rPr lang="en-US" altLang="ja-JP" sz="2000" dirty="0">
                <a:solidFill>
                  <a:schemeClr val="tx1"/>
                </a:solidFill>
              </a:rPr>
              <a:t>	</a:t>
            </a:r>
            <a:r>
              <a:rPr lang="en-US" altLang="ja-JP" sz="2000" dirty="0" err="1">
                <a:solidFill>
                  <a:srgbClr val="00B050"/>
                </a:solidFill>
              </a:rPr>
              <a:t>i</a:t>
            </a:r>
            <a:r>
              <a:rPr lang="en-US" altLang="ja-JP" sz="2000" dirty="0">
                <a:solidFill>
                  <a:srgbClr val="00B050"/>
                </a:solidFill>
              </a:rPr>
              <a:t>++;</a:t>
            </a:r>
          </a:p>
        </p:txBody>
      </p:sp>
      <p:sp>
        <p:nvSpPr>
          <p:cNvPr id="9" name="正方形/長方形 8"/>
          <p:cNvSpPr/>
          <p:nvPr/>
        </p:nvSpPr>
        <p:spPr>
          <a:xfrm>
            <a:off x="5468351" y="2844052"/>
            <a:ext cx="1947867" cy="881568"/>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履歴</a:t>
            </a:r>
            <a:r>
              <a:rPr lang="en-US" altLang="ja-JP" sz="2000" dirty="0">
                <a:solidFill>
                  <a:schemeClr val="tx1"/>
                </a:solidFill>
              </a:rPr>
              <a:t>B</a:t>
            </a:r>
            <a:endParaRPr lang="en-US" altLang="ja-JP" sz="2000" dirty="0" smtClean="0">
              <a:solidFill>
                <a:schemeClr val="tx1"/>
              </a:solidFill>
            </a:endParaRPr>
          </a:p>
          <a:p>
            <a:r>
              <a:rPr lang="en-US" altLang="ja-JP" sz="2000" dirty="0" err="1" smtClean="0">
                <a:solidFill>
                  <a:schemeClr val="tx1"/>
                </a:solidFill>
              </a:rPr>
              <a:t>int</a:t>
            </a:r>
            <a:r>
              <a:rPr lang="en-US" altLang="ja-JP" sz="2000" dirty="0" smtClean="0">
                <a:solidFill>
                  <a:schemeClr val="tx1"/>
                </a:solidFill>
              </a:rPr>
              <a:t> </a:t>
            </a:r>
            <a:r>
              <a:rPr lang="en-US" altLang="ja-JP" sz="2000" dirty="0" err="1">
                <a:solidFill>
                  <a:schemeClr val="tx1"/>
                </a:solidFill>
              </a:rPr>
              <a:t>i</a:t>
            </a:r>
            <a:r>
              <a:rPr lang="en-US" altLang="ja-JP" sz="2000" dirty="0">
                <a:solidFill>
                  <a:schemeClr val="tx1"/>
                </a:solidFill>
              </a:rPr>
              <a:t> = 0;</a:t>
            </a:r>
          </a:p>
          <a:p>
            <a:r>
              <a:rPr lang="en-US" altLang="ja-JP" sz="2000" dirty="0">
                <a:solidFill>
                  <a:srgbClr val="00B050"/>
                </a:solidFill>
              </a:rPr>
              <a:t>while(</a:t>
            </a:r>
            <a:r>
              <a:rPr lang="en-US" altLang="ja-JP" sz="2000" dirty="0" err="1">
                <a:solidFill>
                  <a:srgbClr val="00B050"/>
                </a:solidFill>
              </a:rPr>
              <a:t>i</a:t>
            </a:r>
            <a:r>
              <a:rPr lang="en-US" altLang="ja-JP" sz="2000" dirty="0">
                <a:solidFill>
                  <a:srgbClr val="00B050"/>
                </a:solidFill>
              </a:rPr>
              <a:t> &lt; 10) {</a:t>
            </a:r>
          </a:p>
        </p:txBody>
      </p:sp>
      <p:sp>
        <p:nvSpPr>
          <p:cNvPr id="10" name="正方形/長方形 9"/>
          <p:cNvSpPr/>
          <p:nvPr/>
        </p:nvSpPr>
        <p:spPr>
          <a:xfrm>
            <a:off x="5468352" y="5028449"/>
            <a:ext cx="1947866" cy="1480012"/>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履歴</a:t>
            </a:r>
            <a:r>
              <a:rPr lang="en-US" altLang="ja-JP" sz="2000" dirty="0">
                <a:solidFill>
                  <a:schemeClr val="tx1"/>
                </a:solidFill>
              </a:rPr>
              <a:t>D</a:t>
            </a:r>
            <a:endParaRPr kumimoji="1" lang="en-US" altLang="ja-JP" sz="2000" dirty="0" smtClean="0">
              <a:solidFill>
                <a:schemeClr val="tx1"/>
              </a:solidFill>
            </a:endParaRPr>
          </a:p>
          <a:p>
            <a:r>
              <a:rPr lang="en-US" altLang="ja-JP" sz="2000" dirty="0" err="1" smtClean="0">
                <a:solidFill>
                  <a:schemeClr val="tx1"/>
                </a:solidFill>
              </a:rPr>
              <a:t>int</a:t>
            </a:r>
            <a:r>
              <a:rPr lang="en-US" altLang="ja-JP" sz="2000" dirty="0" smtClean="0">
                <a:solidFill>
                  <a:schemeClr val="tx1"/>
                </a:solidFill>
              </a:rPr>
              <a:t> </a:t>
            </a:r>
            <a:r>
              <a:rPr lang="en-US" altLang="ja-JP" sz="2000" dirty="0" err="1">
                <a:solidFill>
                  <a:schemeClr val="tx1"/>
                </a:solidFill>
              </a:rPr>
              <a:t>i</a:t>
            </a:r>
            <a:r>
              <a:rPr lang="en-US" altLang="ja-JP" sz="2000" dirty="0">
                <a:solidFill>
                  <a:schemeClr val="tx1"/>
                </a:solidFill>
              </a:rPr>
              <a:t> = 0;</a:t>
            </a:r>
          </a:p>
          <a:p>
            <a:r>
              <a:rPr lang="en-US" altLang="ja-JP" sz="2000" dirty="0">
                <a:solidFill>
                  <a:schemeClr val="tx1"/>
                </a:solidFill>
              </a:rPr>
              <a:t>while(</a:t>
            </a:r>
            <a:r>
              <a:rPr lang="en-US" altLang="ja-JP" sz="2000" dirty="0" err="1">
                <a:solidFill>
                  <a:schemeClr val="tx1"/>
                </a:solidFill>
              </a:rPr>
              <a:t>i</a:t>
            </a:r>
            <a:r>
              <a:rPr lang="en-US" altLang="ja-JP" sz="2000" dirty="0">
                <a:solidFill>
                  <a:schemeClr val="tx1"/>
                </a:solidFill>
              </a:rPr>
              <a:t> &lt; 10) {</a:t>
            </a:r>
          </a:p>
          <a:p>
            <a:r>
              <a:rPr lang="en-US" altLang="ja-JP" sz="2000" dirty="0">
                <a:solidFill>
                  <a:schemeClr val="tx1"/>
                </a:solidFill>
              </a:rPr>
              <a:t>	</a:t>
            </a:r>
            <a:r>
              <a:rPr lang="en-US" altLang="ja-JP" sz="2000" dirty="0" err="1">
                <a:solidFill>
                  <a:schemeClr val="tx1"/>
                </a:solidFill>
              </a:rPr>
              <a:t>i</a:t>
            </a:r>
            <a:r>
              <a:rPr lang="en-US" altLang="ja-JP" sz="2000" dirty="0">
                <a:solidFill>
                  <a:schemeClr val="tx1"/>
                </a:solidFill>
              </a:rPr>
              <a:t>++;</a:t>
            </a:r>
          </a:p>
          <a:p>
            <a:r>
              <a:rPr lang="en-US" altLang="ja-JP" sz="2000" dirty="0">
                <a:solidFill>
                  <a:srgbClr val="00B050"/>
                </a:solidFill>
              </a:rPr>
              <a:t>}</a:t>
            </a:r>
          </a:p>
        </p:txBody>
      </p:sp>
      <p:sp>
        <p:nvSpPr>
          <p:cNvPr id="11" name="正方形/長方形 10"/>
          <p:cNvSpPr/>
          <p:nvPr/>
        </p:nvSpPr>
        <p:spPr>
          <a:xfrm>
            <a:off x="5468352" y="2282017"/>
            <a:ext cx="1947866" cy="489315"/>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履歴</a:t>
            </a:r>
            <a:r>
              <a:rPr lang="en-US" altLang="ja-JP" sz="2000" dirty="0" smtClean="0">
                <a:solidFill>
                  <a:schemeClr val="tx1"/>
                </a:solidFill>
              </a:rPr>
              <a:t>A</a:t>
            </a:r>
          </a:p>
          <a:p>
            <a:r>
              <a:rPr lang="en-US" altLang="ja-JP" sz="2000" dirty="0" err="1" smtClean="0">
                <a:solidFill>
                  <a:srgbClr val="00B050"/>
                </a:solidFill>
              </a:rPr>
              <a:t>int</a:t>
            </a:r>
            <a:r>
              <a:rPr lang="en-US" altLang="ja-JP" sz="2000" dirty="0" smtClean="0">
                <a:solidFill>
                  <a:srgbClr val="00B050"/>
                </a:solidFill>
              </a:rPr>
              <a:t> </a:t>
            </a:r>
            <a:r>
              <a:rPr lang="en-US" altLang="ja-JP" sz="2000" dirty="0" err="1" smtClean="0">
                <a:solidFill>
                  <a:srgbClr val="00B050"/>
                </a:solidFill>
              </a:rPr>
              <a:t>i</a:t>
            </a:r>
            <a:r>
              <a:rPr lang="en-US" altLang="ja-JP" sz="2000" dirty="0" smtClean="0">
                <a:solidFill>
                  <a:srgbClr val="00B050"/>
                </a:solidFill>
              </a:rPr>
              <a:t> = 0;</a:t>
            </a:r>
          </a:p>
        </p:txBody>
      </p:sp>
      <p:sp>
        <p:nvSpPr>
          <p:cNvPr id="12" name="乗算記号 11"/>
          <p:cNvSpPr/>
          <p:nvPr/>
        </p:nvSpPr>
        <p:spPr>
          <a:xfrm>
            <a:off x="5154430" y="2718954"/>
            <a:ext cx="914400" cy="9144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乗算記号 12"/>
          <p:cNvSpPr/>
          <p:nvPr/>
        </p:nvSpPr>
        <p:spPr>
          <a:xfrm>
            <a:off x="5144679" y="3725620"/>
            <a:ext cx="914400" cy="9144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98680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anim calcmode="lin" valueType="num">
                                      <p:cBhvr>
                                        <p:cTn id="13" dur="1000" fill="hold"/>
                                        <p:tgtEl>
                                          <p:spTgt spid="13"/>
                                        </p:tgtEl>
                                        <p:attrNameLst>
                                          <p:attrName>ppt_x</p:attrName>
                                        </p:attrNameLst>
                                      </p:cBhvr>
                                      <p:tavLst>
                                        <p:tav tm="0">
                                          <p:val>
                                            <p:strVal val="#ppt_x"/>
                                          </p:val>
                                        </p:tav>
                                        <p:tav tm="100000">
                                          <p:val>
                                            <p:strVal val="#ppt_x"/>
                                          </p:val>
                                        </p:tav>
                                      </p:tavLst>
                                    </p:anim>
                                    <p:anim calcmode="lin" valueType="num">
                                      <p:cBhvr>
                                        <p:cTn id="1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今後の</a:t>
            </a:r>
            <a:r>
              <a:rPr lang="ja-JP" altLang="en-US" dirty="0" smtClean="0"/>
              <a:t>展望</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コード</a:t>
            </a:r>
            <a:r>
              <a:rPr lang="ja-JP" altLang="en-US" dirty="0"/>
              <a:t>の一部のみの</a:t>
            </a:r>
            <a:r>
              <a:rPr lang="ja-JP" altLang="en-US" dirty="0" smtClean="0"/>
              <a:t>手戻り</a:t>
            </a:r>
            <a:endParaRPr lang="en-US" altLang="ja-JP" dirty="0" smtClean="0"/>
          </a:p>
          <a:p>
            <a:pPr lvl="1"/>
            <a:r>
              <a:rPr lang="ja-JP" altLang="en-US" dirty="0"/>
              <a:t>既存</a:t>
            </a:r>
            <a:r>
              <a:rPr lang="ja-JP" altLang="en-US" dirty="0" smtClean="0"/>
              <a:t>の手戻り</a:t>
            </a:r>
            <a:r>
              <a:rPr lang="ja-JP" altLang="en-US" dirty="0"/>
              <a:t>支援ツール</a:t>
            </a:r>
          </a:p>
          <a:p>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23</a:t>
            </a:fld>
            <a:endParaRPr kumimoji="1" lang="ja-JP" altLang="en-US"/>
          </a:p>
        </p:txBody>
      </p:sp>
      <p:sp>
        <p:nvSpPr>
          <p:cNvPr id="14" name="フローチャート : 磁気ディスク 13"/>
          <p:cNvSpPr/>
          <p:nvPr/>
        </p:nvSpPr>
        <p:spPr>
          <a:xfrm>
            <a:off x="6493015" y="2502296"/>
            <a:ext cx="2218857" cy="3879847"/>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2"/>
                </a:solidFill>
              </a:rPr>
              <a:t>VCS</a:t>
            </a: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kumimoji="1" lang="ja-JP" altLang="en-US" dirty="0">
              <a:solidFill>
                <a:schemeClr val="tx2"/>
              </a:solidFill>
            </a:endParaRPr>
          </a:p>
        </p:txBody>
      </p:sp>
      <p:sp>
        <p:nvSpPr>
          <p:cNvPr id="16" name="正方形/長方形 15"/>
          <p:cNvSpPr/>
          <p:nvPr/>
        </p:nvSpPr>
        <p:spPr>
          <a:xfrm>
            <a:off x="251520" y="2640526"/>
            <a:ext cx="5328592"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editor</a:t>
            </a:r>
            <a:r>
              <a:rPr kumimoji="1" lang="en-US" altLang="ja-JP" sz="1600" dirty="0" smtClean="0">
                <a:solidFill>
                  <a:schemeClr val="accent2">
                    <a:lumMod val="60000"/>
                    <a:lumOff val="40000"/>
                  </a:schemeClr>
                </a:solidFill>
              </a:rPr>
              <a:t>, Date </a:t>
            </a:r>
            <a:r>
              <a:rPr kumimoji="1" lang="en-US" altLang="ja-JP" sz="1600" dirty="0" err="1" smtClean="0">
                <a:solidFill>
                  <a:schemeClr val="accent2">
                    <a:lumMod val="60000"/>
                    <a:lumOff val="40000"/>
                  </a:schemeClr>
                </a:solidFill>
              </a:rPr>
              <a:t>sta</a:t>
            </a:r>
            <a:r>
              <a:rPr kumimoji="1" lang="en-US" altLang="ja-JP" sz="1600" dirty="0" smtClean="0">
                <a:solidFill>
                  <a:schemeClr val="accent2">
                    <a:lumMod val="60000"/>
                    <a:lumOff val="40000"/>
                  </a:schemeClr>
                </a:solidFill>
              </a:rPr>
              <a:t>, Date end</a:t>
            </a:r>
            <a:r>
              <a:rPr kumimoji="1" lang="en-US" altLang="ja-JP" sz="1600" dirty="0" smtClean="0">
                <a:solidFill>
                  <a:schemeClr val="tx1"/>
                </a:solidFill>
              </a:rPr>
              <a:t>) {</a:t>
            </a:r>
          </a:p>
          <a:p>
            <a:r>
              <a:rPr lang="ja-JP" altLang="en-US" sz="1600" dirty="0">
                <a:solidFill>
                  <a:schemeClr val="accent2">
                    <a:lumMod val="60000"/>
                    <a:lumOff val="40000"/>
                  </a:schemeClr>
                </a:solidFill>
              </a:rPr>
              <a:t> </a:t>
            </a:r>
            <a:r>
              <a:rPr lang="ja-JP" altLang="en-US" sz="1600" dirty="0" smtClean="0">
                <a:solidFill>
                  <a:schemeClr val="accent2">
                    <a:lumMod val="60000"/>
                    <a:lumOff val="40000"/>
                  </a:schemeClr>
                </a:solidFill>
              </a:rPr>
              <a:t>       </a:t>
            </a:r>
            <a:r>
              <a:rPr lang="en-US" altLang="ja-JP" sz="1600" dirty="0" smtClean="0">
                <a:solidFill>
                  <a:schemeClr val="accent2">
                    <a:lumMod val="60000"/>
                    <a:lumOff val="40000"/>
                  </a:schemeClr>
                </a:solidFill>
              </a:rPr>
              <a:t>Date </a:t>
            </a:r>
            <a:r>
              <a:rPr lang="en-US" altLang="ja-JP" sz="1600" dirty="0" err="1">
                <a:solidFill>
                  <a:schemeClr val="accent2">
                    <a:lumMod val="60000"/>
                    <a:lumOff val="40000"/>
                  </a:schemeClr>
                </a:solidFill>
              </a:rPr>
              <a:t>s_date</a:t>
            </a:r>
            <a:r>
              <a:rPr lang="en-US" altLang="ja-JP" sz="1600" dirty="0">
                <a:solidFill>
                  <a:schemeClr val="accent2">
                    <a:lumMod val="60000"/>
                    <a:lumOff val="40000"/>
                  </a:schemeClr>
                </a:solidFill>
              </a:rPr>
              <a:t> = null;</a:t>
            </a:r>
          </a:p>
          <a:p>
            <a:r>
              <a:rPr lang="en-US" altLang="ja-JP" sz="1600" dirty="0">
                <a:solidFill>
                  <a:schemeClr val="accent2">
                    <a:lumMod val="60000"/>
                    <a:lumOff val="40000"/>
                  </a:schemeClr>
                </a:solidFill>
              </a:rPr>
              <a:t>        Date </a:t>
            </a:r>
            <a:r>
              <a:rPr lang="en-US" altLang="ja-JP" sz="1600" dirty="0" err="1">
                <a:solidFill>
                  <a:schemeClr val="accent2">
                    <a:lumMod val="60000"/>
                    <a:lumOff val="40000"/>
                  </a:schemeClr>
                </a:solidFill>
              </a:rPr>
              <a:t>e_date</a:t>
            </a:r>
            <a:r>
              <a:rPr lang="en-US" altLang="ja-JP" sz="1600" dirty="0">
                <a:solidFill>
                  <a:schemeClr val="accent2">
                    <a:lumMod val="60000"/>
                    <a:lumOff val="40000"/>
                  </a:schemeClr>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dirty="0" smtClean="0">
                <a:solidFill>
                  <a:srgbClr val="009E47"/>
                </a:solidFill>
              </a:rPr>
              <a:t>        </a:t>
            </a:r>
            <a:r>
              <a:rPr lang="en-US" altLang="ja-JP" sz="1600" dirty="0" err="1" smtClean="0">
                <a:solidFill>
                  <a:srgbClr val="009E47"/>
                </a:solidFill>
              </a:rPr>
              <a:t>query.descend</a:t>
            </a:r>
            <a:r>
              <a:rPr lang="en-US" altLang="ja-JP" sz="1600" dirty="0" smtClean="0">
                <a:solidFill>
                  <a:srgbClr val="009E47"/>
                </a:solidFill>
              </a:rPr>
              <a:t>(“modified”).constrain(</a:t>
            </a:r>
            <a:r>
              <a:rPr lang="en-US" altLang="ja-JP" sz="1600" dirty="0" err="1" smtClean="0">
                <a:solidFill>
                  <a:srgbClr val="009E47"/>
                </a:solidFill>
              </a:rPr>
              <a:t>sta</a:t>
            </a:r>
            <a:r>
              <a:rPr lang="en-US" altLang="ja-JP" sz="1600" dirty="0" smtClean="0">
                <a:solidFill>
                  <a:srgbClr val="009E47"/>
                </a:solidFill>
              </a:rPr>
              <a:t>).greater();</a:t>
            </a:r>
          </a:p>
          <a:p>
            <a:r>
              <a:rPr kumimoji="1" lang="en-US" altLang="ja-JP" sz="1600" dirty="0" smtClean="0">
                <a:solidFill>
                  <a:srgbClr val="009E47"/>
                </a:solidFill>
              </a:rPr>
              <a:t>        </a:t>
            </a:r>
            <a:r>
              <a:rPr lang="en-US" altLang="ja-JP" sz="1600" dirty="0" err="1" smtClean="0">
                <a:solidFill>
                  <a:srgbClr val="009E47"/>
                </a:solidFill>
              </a:rPr>
              <a:t>query.descend</a:t>
            </a:r>
            <a:r>
              <a:rPr lang="en-US" altLang="ja-JP" sz="1600" dirty="0" smtClean="0">
                <a:solidFill>
                  <a:srgbClr val="009E47"/>
                </a:solidFill>
              </a:rPr>
              <a:t>(“modified”).constrain(end).smaller();</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a:solidFill>
                  <a:schemeClr val="tx1"/>
                </a:solidFill>
              </a:rPr>
              <a:t>getMemsLOCList</a:t>
            </a:r>
            <a:r>
              <a:rPr lang="en-US" altLang="ja-JP" sz="1600" dirty="0">
                <a:solidFill>
                  <a:schemeClr val="tx1"/>
                </a:solidFill>
              </a:rPr>
              <a:t>(group</a:t>
            </a:r>
            <a:r>
              <a:rPr lang="en-US" altLang="ja-JP" sz="1600" dirty="0">
                <a:solidFill>
                  <a:srgbClr val="00B050"/>
                </a:solidFill>
              </a:rPr>
              <a:t>, </a:t>
            </a:r>
            <a:r>
              <a:rPr lang="en-US" altLang="ja-JP" sz="1600" dirty="0" err="1">
                <a:solidFill>
                  <a:srgbClr val="00B050"/>
                </a:solidFill>
              </a:rPr>
              <a:t>e</a:t>
            </a:r>
            <a:r>
              <a:rPr lang="en-US" altLang="ja-JP" sz="1600" dirty="0" err="1" smtClean="0">
                <a:solidFill>
                  <a:srgbClr val="00B050"/>
                </a:solidFill>
              </a:rPr>
              <a:t>_date</a:t>
            </a:r>
            <a:r>
              <a:rPr lang="en-US" altLang="ja-JP" sz="1600" dirty="0">
                <a:solidFill>
                  <a:srgbClr val="00B050"/>
                </a:solidFill>
              </a:rPr>
              <a:t>, </a:t>
            </a:r>
            <a:r>
              <a:rPr lang="en-US" altLang="ja-JP" sz="1600" dirty="0" err="1" smtClean="0">
                <a:solidFill>
                  <a:srgbClr val="00B050"/>
                </a:solidFill>
              </a:rPr>
              <a:t>s_date</a:t>
            </a:r>
            <a:r>
              <a:rPr lang="en-US" altLang="ja-JP" sz="1600" dirty="0">
                <a:solidFill>
                  <a:schemeClr val="tx1"/>
                </a:solidFill>
              </a:rPr>
              <a:t>);</a:t>
            </a:r>
            <a:endParaRPr lang="en-US" altLang="ja-JP" sz="1600" dirty="0" smtClean="0">
              <a:solidFill>
                <a:schemeClr val="tx1"/>
              </a:solidFill>
            </a:endParaRPr>
          </a:p>
          <a:p>
            <a:r>
              <a:rPr lang="en-US" altLang="ja-JP" sz="1600" dirty="0" smtClean="0">
                <a:solidFill>
                  <a:schemeClr val="tx1"/>
                </a:solidFill>
              </a:rPr>
              <a:t>}</a:t>
            </a:r>
            <a:endParaRPr kumimoji="1" lang="ja-JP" altLang="en-US" sz="1600" dirty="0">
              <a:solidFill>
                <a:schemeClr val="tx1"/>
              </a:solidFill>
            </a:endParaRPr>
          </a:p>
        </p:txBody>
      </p:sp>
      <p:sp>
        <p:nvSpPr>
          <p:cNvPr id="17" name="フローチャート : 磁気ディスク 16"/>
          <p:cNvSpPr/>
          <p:nvPr/>
        </p:nvSpPr>
        <p:spPr>
          <a:xfrm>
            <a:off x="6493015" y="2493912"/>
            <a:ext cx="2218857" cy="3879847"/>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2"/>
                </a:solidFill>
              </a:rPr>
              <a:t>VCS</a:t>
            </a: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kumimoji="1" lang="ja-JP" altLang="en-US" dirty="0">
              <a:solidFill>
                <a:schemeClr val="tx2"/>
              </a:solidFill>
            </a:endParaRPr>
          </a:p>
        </p:txBody>
      </p:sp>
      <p:sp>
        <p:nvSpPr>
          <p:cNvPr id="19" name="正方形/長方形 18"/>
          <p:cNvSpPr/>
          <p:nvPr/>
        </p:nvSpPr>
        <p:spPr>
          <a:xfrm>
            <a:off x="6246072" y="4291238"/>
            <a:ext cx="2722913" cy="955540"/>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B</a:t>
            </a:r>
            <a:r>
              <a:rPr lang="en-US" altLang="ja-JP" sz="2000" dirty="0" smtClean="0">
                <a:solidFill>
                  <a:schemeClr val="tx1"/>
                </a:solidFill>
              </a:rPr>
              <a:t> 5/1 14:00</a:t>
            </a:r>
            <a:endParaRPr lang="en-US" altLang="ja-JP" sz="2000" dirty="0">
              <a:solidFill>
                <a:schemeClr val="tx1"/>
              </a:solidFill>
            </a:endParaRP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引数、変数初期化処理追加</a:t>
            </a:r>
            <a:endParaRPr lang="en-US" altLang="ja-JP" sz="2000" dirty="0">
              <a:solidFill>
                <a:schemeClr val="tx1"/>
              </a:solidFill>
            </a:endParaRPr>
          </a:p>
        </p:txBody>
      </p:sp>
      <p:sp>
        <p:nvSpPr>
          <p:cNvPr id="20" name="正方形/長方形 19"/>
          <p:cNvSpPr/>
          <p:nvPr/>
        </p:nvSpPr>
        <p:spPr>
          <a:xfrm>
            <a:off x="6240988" y="3384738"/>
            <a:ext cx="2722913" cy="83493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smtClean="0">
                <a:solidFill>
                  <a:schemeClr val="tx1"/>
                </a:solidFill>
              </a:rPr>
              <a:t>A 5/1 12:00</a:t>
            </a:r>
          </a:p>
          <a:p>
            <a:r>
              <a:rPr lang="en-US" altLang="ja-JP" sz="2000" dirty="0" smtClean="0">
                <a:solidFill>
                  <a:schemeClr val="tx1"/>
                </a:solidFill>
              </a:rPr>
              <a:t>Comment: </a:t>
            </a:r>
            <a:r>
              <a:rPr lang="ja-JP" altLang="en-US" sz="2000" dirty="0">
                <a:solidFill>
                  <a:schemeClr val="tx1"/>
                </a:solidFill>
              </a:rPr>
              <a:t>グラフ作成</a:t>
            </a:r>
            <a:endParaRPr lang="en-US" altLang="ja-JP" sz="2000" dirty="0" smtClean="0">
              <a:solidFill>
                <a:schemeClr val="tx1"/>
              </a:solidFill>
            </a:endParaRPr>
          </a:p>
        </p:txBody>
      </p:sp>
      <p:sp>
        <p:nvSpPr>
          <p:cNvPr id="21" name="正方形/長方形 20"/>
          <p:cNvSpPr/>
          <p:nvPr/>
        </p:nvSpPr>
        <p:spPr>
          <a:xfrm>
            <a:off x="6240986" y="5328953"/>
            <a:ext cx="2722913" cy="925347"/>
          </a:xfrm>
          <a:prstGeom prst="rect">
            <a:avLst/>
          </a:prstGeom>
          <a:solidFill>
            <a:schemeClr val="bg1"/>
          </a:solidFill>
          <a:ln>
            <a:solidFill>
              <a:srgbClr val="009E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C</a:t>
            </a:r>
            <a:r>
              <a:rPr lang="en-US" altLang="ja-JP" sz="2000" dirty="0" smtClean="0">
                <a:solidFill>
                  <a:schemeClr val="tx1"/>
                </a:solidFill>
              </a:rPr>
              <a:t> 5/2 10:00</a:t>
            </a: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期間指定機能追加</a:t>
            </a:r>
            <a:endParaRPr lang="en-US" altLang="ja-JP" sz="2000" dirty="0">
              <a:solidFill>
                <a:schemeClr val="tx1"/>
              </a:solidFill>
            </a:endParaRPr>
          </a:p>
        </p:txBody>
      </p:sp>
      <p:sp>
        <p:nvSpPr>
          <p:cNvPr id="22" name="正方形/長方形 21"/>
          <p:cNvSpPr/>
          <p:nvPr/>
        </p:nvSpPr>
        <p:spPr>
          <a:xfrm>
            <a:off x="251520" y="2640526"/>
            <a:ext cx="5782076"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a:t>
            </a:r>
            <a:r>
              <a:rPr kumimoji="1" lang="en-US" altLang="ja-JP" sz="1600" dirty="0" err="1" smtClean="0">
                <a:solidFill>
                  <a:schemeClr val="tx1"/>
                </a:solidFill>
              </a:rPr>
              <a:t>editer</a:t>
            </a:r>
            <a:r>
              <a:rPr kumimoji="1" lang="en-US" altLang="ja-JP" sz="1600" b="1" strike="sngStrike" dirty="0" smtClean="0">
                <a:solidFill>
                  <a:srgbClr val="FF0000"/>
                </a:solidFill>
              </a:rPr>
              <a:t>, Date </a:t>
            </a:r>
            <a:r>
              <a:rPr kumimoji="1" lang="en-US" altLang="ja-JP" sz="1600" b="1" strike="sngStrike" dirty="0" err="1" smtClean="0">
                <a:solidFill>
                  <a:srgbClr val="FF0000"/>
                </a:solidFill>
              </a:rPr>
              <a:t>sta</a:t>
            </a:r>
            <a:r>
              <a:rPr kumimoji="1" lang="en-US" altLang="ja-JP" sz="1600" b="1" strike="sngStrike" dirty="0" smtClean="0">
                <a:solidFill>
                  <a:srgbClr val="FF0000"/>
                </a:solidFill>
              </a:rPr>
              <a:t>, Date end</a:t>
            </a:r>
            <a:r>
              <a:rPr kumimoji="1" lang="en-US" altLang="ja-JP" sz="1600" dirty="0" smtClean="0">
                <a:solidFill>
                  <a:schemeClr val="tx1"/>
                </a:solidFill>
              </a:rPr>
              <a:t>) {</a:t>
            </a:r>
          </a:p>
          <a:p>
            <a:r>
              <a:rPr lang="ja-JP" altLang="en-US" sz="1600" b="1" strike="sngStrike" dirty="0">
                <a:solidFill>
                  <a:srgbClr val="FF0000"/>
                </a:solidFill>
              </a:rPr>
              <a:t> </a:t>
            </a:r>
            <a:r>
              <a:rPr lang="ja-JP" altLang="en-US" sz="1600" b="1" strike="sngStrike" dirty="0" smtClean="0">
                <a:solidFill>
                  <a:srgbClr val="FF0000"/>
                </a:solidFill>
              </a:rPr>
              <a:t>       </a:t>
            </a:r>
            <a:r>
              <a:rPr lang="en-US" altLang="ja-JP" sz="1600" b="1" strike="sngStrike" dirty="0" smtClean="0">
                <a:solidFill>
                  <a:srgbClr val="FF0000"/>
                </a:solidFill>
              </a:rPr>
              <a:t>Date </a:t>
            </a:r>
            <a:r>
              <a:rPr lang="en-US" altLang="ja-JP" sz="1600" b="1" strike="sngStrike" dirty="0" err="1">
                <a:solidFill>
                  <a:srgbClr val="FF0000"/>
                </a:solidFill>
              </a:rPr>
              <a:t>s_date</a:t>
            </a:r>
            <a:r>
              <a:rPr lang="en-US" altLang="ja-JP" sz="1600" b="1" strike="sngStrike" dirty="0">
                <a:solidFill>
                  <a:srgbClr val="FF0000"/>
                </a:solidFill>
              </a:rPr>
              <a:t> = null;</a:t>
            </a:r>
          </a:p>
          <a:p>
            <a:r>
              <a:rPr lang="en-US" altLang="ja-JP" sz="1600" b="1" strike="sngStrike" dirty="0">
                <a:solidFill>
                  <a:srgbClr val="FF0000"/>
                </a:solidFill>
              </a:rPr>
              <a:t>        Date </a:t>
            </a:r>
            <a:r>
              <a:rPr lang="en-US" altLang="ja-JP" sz="1600" b="1" strike="sngStrike" dirty="0" err="1">
                <a:solidFill>
                  <a:srgbClr val="FF0000"/>
                </a:solidFill>
              </a:rPr>
              <a:t>e_date</a:t>
            </a:r>
            <a:r>
              <a:rPr lang="en-US" altLang="ja-JP" sz="1600" b="1" strike="sngStrike" dirty="0">
                <a:solidFill>
                  <a:srgbClr val="FF0000"/>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b="1" strike="sngStrike" dirty="0" smtClean="0">
                <a:solidFill>
                  <a:srgbClr val="FF0000"/>
                </a:solidFill>
              </a:rPr>
              <a:t>        </a:t>
            </a:r>
            <a:r>
              <a:rPr lang="en-US" altLang="ja-JP" sz="1600" b="1" strike="sngStrike" dirty="0" err="1" smtClean="0">
                <a:solidFill>
                  <a:srgbClr val="FF0000"/>
                </a:solidFill>
              </a:rPr>
              <a:t>query.descend</a:t>
            </a:r>
            <a:r>
              <a:rPr lang="en-US" altLang="ja-JP" sz="1600" b="1" strike="sngStrike" dirty="0" smtClean="0">
                <a:solidFill>
                  <a:srgbClr val="FF0000"/>
                </a:solidFill>
              </a:rPr>
              <a:t>(“modified”).constrain(</a:t>
            </a:r>
            <a:r>
              <a:rPr lang="en-US" altLang="ja-JP" sz="1600" b="1" strike="sngStrike" dirty="0" err="1" smtClean="0">
                <a:solidFill>
                  <a:srgbClr val="FF0000"/>
                </a:solidFill>
              </a:rPr>
              <a:t>sta</a:t>
            </a:r>
            <a:r>
              <a:rPr lang="en-US" altLang="ja-JP" sz="1600" b="1" strike="sngStrike" dirty="0" smtClean="0">
                <a:solidFill>
                  <a:srgbClr val="FF0000"/>
                </a:solidFill>
              </a:rPr>
              <a:t>).greater();</a:t>
            </a:r>
          </a:p>
          <a:p>
            <a:r>
              <a:rPr kumimoji="1" lang="en-US" altLang="ja-JP" sz="1600" b="1" strike="sngStrike" dirty="0" smtClean="0">
                <a:solidFill>
                  <a:srgbClr val="FF0000"/>
                </a:solidFill>
              </a:rPr>
              <a:t>        </a:t>
            </a:r>
            <a:r>
              <a:rPr lang="en-US" altLang="ja-JP" sz="1600" b="1" strike="sngStrike" dirty="0" err="1" smtClean="0">
                <a:solidFill>
                  <a:srgbClr val="FF0000"/>
                </a:solidFill>
              </a:rPr>
              <a:t>query.descend</a:t>
            </a:r>
            <a:r>
              <a:rPr lang="en-US" altLang="ja-JP" sz="1600" b="1" strike="sngStrike" dirty="0" smtClean="0">
                <a:solidFill>
                  <a:srgbClr val="FF0000"/>
                </a:solidFill>
              </a:rPr>
              <a:t>(“modified”).constrain(end).smaller();</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a:solidFill>
                  <a:schemeClr val="tx1"/>
                </a:solidFill>
              </a:rPr>
              <a:t>getMemsLOCList</a:t>
            </a:r>
            <a:r>
              <a:rPr lang="en-US" altLang="ja-JP" sz="1600" dirty="0">
                <a:solidFill>
                  <a:schemeClr val="tx1"/>
                </a:solidFill>
              </a:rPr>
              <a:t>(group</a:t>
            </a:r>
            <a:r>
              <a:rPr lang="en-US" altLang="ja-JP" sz="1600" b="1" strike="sngStrike" dirty="0">
                <a:solidFill>
                  <a:srgbClr val="FF0000"/>
                </a:solidFill>
              </a:rPr>
              <a:t>, </a:t>
            </a:r>
            <a:r>
              <a:rPr lang="en-US" altLang="ja-JP" sz="1600" b="1" strike="sngStrike" dirty="0" err="1">
                <a:solidFill>
                  <a:srgbClr val="FF0000"/>
                </a:solidFill>
              </a:rPr>
              <a:t>e</a:t>
            </a:r>
            <a:r>
              <a:rPr lang="en-US" altLang="ja-JP" sz="1600" b="1" strike="sngStrike" dirty="0" err="1" smtClean="0">
                <a:solidFill>
                  <a:srgbClr val="FF0000"/>
                </a:solidFill>
              </a:rPr>
              <a:t>_date</a:t>
            </a:r>
            <a:r>
              <a:rPr lang="en-US" altLang="ja-JP" sz="1600" b="1" strike="sngStrike" dirty="0">
                <a:solidFill>
                  <a:srgbClr val="FF0000"/>
                </a:solidFill>
              </a:rPr>
              <a:t>, </a:t>
            </a:r>
            <a:r>
              <a:rPr lang="en-US" altLang="ja-JP" sz="1600" b="1" strike="sngStrike" dirty="0" err="1" smtClean="0">
                <a:solidFill>
                  <a:srgbClr val="FF0000"/>
                </a:solidFill>
              </a:rPr>
              <a:t>s_date</a:t>
            </a:r>
            <a:r>
              <a:rPr lang="en-US" altLang="ja-JP" sz="1600" dirty="0">
                <a:solidFill>
                  <a:schemeClr val="tx1"/>
                </a:solidFill>
              </a:rPr>
              <a:t>);</a:t>
            </a:r>
            <a:endParaRPr lang="en-US" altLang="ja-JP" sz="1600" dirty="0" smtClean="0">
              <a:solidFill>
                <a:schemeClr val="tx1"/>
              </a:solidFill>
            </a:endParaRPr>
          </a:p>
          <a:p>
            <a:r>
              <a:rPr lang="en-US" altLang="ja-JP" sz="1600" dirty="0" smtClean="0">
                <a:solidFill>
                  <a:schemeClr val="tx1"/>
                </a:solidFill>
              </a:rPr>
              <a:t>}</a:t>
            </a:r>
            <a:endParaRPr kumimoji="1" lang="ja-JP" altLang="en-US" sz="1600" dirty="0">
              <a:solidFill>
                <a:schemeClr val="tx1"/>
              </a:solidFill>
            </a:endParaRPr>
          </a:p>
        </p:txBody>
      </p:sp>
      <p:sp>
        <p:nvSpPr>
          <p:cNvPr id="24" name="角丸四角形 23"/>
          <p:cNvSpPr/>
          <p:nvPr/>
        </p:nvSpPr>
        <p:spPr>
          <a:xfrm>
            <a:off x="6033596" y="1575911"/>
            <a:ext cx="2661553" cy="914400"/>
          </a:xfrm>
          <a:prstGeom prst="roundRect">
            <a:avLst/>
          </a:prstGeom>
          <a:solidFill>
            <a:schemeClr val="accent3">
              <a:lumMod val="95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B</a:t>
            </a:r>
            <a:r>
              <a:rPr kumimoji="1" lang="ja-JP" altLang="en-US" sz="2400" dirty="0" smtClean="0">
                <a:solidFill>
                  <a:schemeClr val="tx1"/>
                </a:solidFill>
              </a:rPr>
              <a:t>の変更のみを削除したい</a:t>
            </a:r>
            <a:endParaRPr kumimoji="1" lang="ja-JP" altLang="en-US" sz="2400" dirty="0">
              <a:solidFill>
                <a:schemeClr val="tx1"/>
              </a:solidFill>
            </a:endParaRPr>
          </a:p>
        </p:txBody>
      </p:sp>
      <p:sp>
        <p:nvSpPr>
          <p:cNvPr id="25" name="角丸四角形 24"/>
          <p:cNvSpPr/>
          <p:nvPr/>
        </p:nvSpPr>
        <p:spPr>
          <a:xfrm>
            <a:off x="3067158" y="5289751"/>
            <a:ext cx="4326586" cy="1091577"/>
          </a:xfrm>
          <a:prstGeom prst="roundRect">
            <a:avLst/>
          </a:prstGeom>
          <a:solidFill>
            <a:schemeClr val="accent3">
              <a:lumMod val="95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B</a:t>
            </a:r>
            <a:r>
              <a:rPr kumimoji="1" lang="ja-JP" altLang="en-US" sz="2400" dirty="0" err="1" smtClean="0">
                <a:solidFill>
                  <a:schemeClr val="tx1"/>
                </a:solidFill>
              </a:rPr>
              <a:t>，</a:t>
            </a:r>
            <a:r>
              <a:rPr kumimoji="1" lang="en-US" altLang="ja-JP" sz="2400" dirty="0" smtClean="0">
                <a:solidFill>
                  <a:schemeClr val="tx1"/>
                </a:solidFill>
              </a:rPr>
              <a:t>C</a:t>
            </a:r>
            <a:r>
              <a:rPr kumimoji="1" lang="ja-JP" altLang="en-US" sz="2400" dirty="0" smtClean="0">
                <a:solidFill>
                  <a:schemeClr val="tx1"/>
                </a:solidFill>
              </a:rPr>
              <a:t>の変更が削除されて</a:t>
            </a:r>
            <a:endParaRPr kumimoji="1" lang="en-US" altLang="ja-JP" sz="2400" dirty="0" smtClean="0">
              <a:solidFill>
                <a:schemeClr val="tx1"/>
              </a:solidFill>
            </a:endParaRPr>
          </a:p>
          <a:p>
            <a:pPr algn="ctr"/>
            <a:r>
              <a:rPr kumimoji="1" lang="ja-JP" altLang="en-US" sz="2400" dirty="0" smtClean="0">
                <a:solidFill>
                  <a:schemeClr val="tx1"/>
                </a:solidFill>
              </a:rPr>
              <a:t>履歴</a:t>
            </a:r>
            <a:r>
              <a:rPr kumimoji="1" lang="en-US" altLang="ja-JP" sz="2400" dirty="0" smtClean="0">
                <a:solidFill>
                  <a:schemeClr val="tx1"/>
                </a:solidFill>
              </a:rPr>
              <a:t>A</a:t>
            </a:r>
            <a:r>
              <a:rPr kumimoji="1" lang="ja-JP" altLang="en-US" sz="2400" dirty="0" smtClean="0">
                <a:solidFill>
                  <a:schemeClr val="tx1"/>
                </a:solidFill>
              </a:rPr>
              <a:t>の変更</a:t>
            </a:r>
            <a:r>
              <a:rPr lang="ja-JP" altLang="en-US" sz="2400" dirty="0" smtClean="0">
                <a:solidFill>
                  <a:schemeClr val="tx1"/>
                </a:solidFill>
              </a:rPr>
              <a:t>のみ</a:t>
            </a:r>
            <a:r>
              <a:rPr kumimoji="1" lang="ja-JP" altLang="en-US" sz="2400" dirty="0" smtClean="0">
                <a:solidFill>
                  <a:schemeClr val="tx1"/>
                </a:solidFill>
              </a:rPr>
              <a:t>が残る</a:t>
            </a:r>
            <a:endParaRPr kumimoji="1" lang="ja-JP" altLang="en-US" sz="2400" dirty="0">
              <a:solidFill>
                <a:schemeClr val="tx1"/>
              </a:solidFill>
            </a:endParaRPr>
          </a:p>
        </p:txBody>
      </p:sp>
    </p:spTree>
    <p:extLst>
      <p:ext uri="{BB962C8B-B14F-4D97-AF65-F5344CB8AC3E}">
        <p14:creationId xmlns:p14="http://schemas.microsoft.com/office/powerpoint/2010/main" val="407814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anim calcmode="lin" valueType="num">
                                      <p:cBhvr>
                                        <p:cTn id="8" dur="1000" fill="hold"/>
                                        <p:tgtEl>
                                          <p:spTgt spid="24"/>
                                        </p:tgtEl>
                                        <p:attrNameLst>
                                          <p:attrName>ppt_x</p:attrName>
                                        </p:attrNameLst>
                                      </p:cBhvr>
                                      <p:tavLst>
                                        <p:tav tm="0">
                                          <p:val>
                                            <p:strVal val="#ppt_x"/>
                                          </p:val>
                                        </p:tav>
                                        <p:tav tm="100000">
                                          <p:val>
                                            <p:strVal val="#ppt_x"/>
                                          </p:val>
                                        </p:tav>
                                      </p:tavLst>
                                    </p:anim>
                                    <p:anim calcmode="lin" valueType="num">
                                      <p:cBhvr>
                                        <p:cTn id="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barn(inVertical)">
                                      <p:cBhvr>
                                        <p:cTn id="14" dur="500"/>
                                        <p:tgtEl>
                                          <p:spTgt spid="2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fade">
                                      <p:cBhvr>
                                        <p:cTn id="19" dur="1000"/>
                                        <p:tgtEl>
                                          <p:spTgt spid="25"/>
                                        </p:tgtEl>
                                      </p:cBhvr>
                                    </p:animEffect>
                                    <p:anim calcmode="lin" valueType="num">
                                      <p:cBhvr>
                                        <p:cTn id="20" dur="1000" fill="hold"/>
                                        <p:tgtEl>
                                          <p:spTgt spid="25"/>
                                        </p:tgtEl>
                                        <p:attrNameLst>
                                          <p:attrName>ppt_x</p:attrName>
                                        </p:attrNameLst>
                                      </p:cBhvr>
                                      <p:tavLst>
                                        <p:tav tm="0">
                                          <p:val>
                                            <p:strVal val="#ppt_x"/>
                                          </p:val>
                                        </p:tav>
                                        <p:tav tm="100000">
                                          <p:val>
                                            <p:strVal val="#ppt_x"/>
                                          </p:val>
                                        </p:tav>
                                      </p:tavLst>
                                    </p:anim>
                                    <p:anim calcmode="lin" valueType="num">
                                      <p:cBhvr>
                                        <p:cTn id="21"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4" grpId="0" animBg="1"/>
      <p:bldP spid="2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今後の</a:t>
            </a:r>
            <a:r>
              <a:rPr lang="ja-JP" altLang="en-US" dirty="0" smtClean="0"/>
              <a:t>展望</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コード</a:t>
            </a:r>
            <a:r>
              <a:rPr lang="ja-JP" altLang="en-US" dirty="0"/>
              <a:t>の一部のみの</a:t>
            </a:r>
            <a:r>
              <a:rPr lang="ja-JP" altLang="en-US" dirty="0" smtClean="0"/>
              <a:t>手戻り</a:t>
            </a:r>
            <a:endParaRPr lang="en-US" altLang="ja-JP" dirty="0" smtClean="0"/>
          </a:p>
          <a:p>
            <a:pPr lvl="1"/>
            <a:r>
              <a:rPr lang="ja-JP" altLang="en-US" dirty="0" smtClean="0"/>
              <a:t>提案手法</a:t>
            </a:r>
            <a:endParaRPr lang="ja-JP" altLang="en-US" dirty="0"/>
          </a:p>
          <a:p>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24</a:t>
            </a:fld>
            <a:endParaRPr kumimoji="1" lang="ja-JP" altLang="en-US"/>
          </a:p>
        </p:txBody>
      </p:sp>
      <p:sp>
        <p:nvSpPr>
          <p:cNvPr id="14" name="フローチャート : 磁気ディスク 13"/>
          <p:cNvSpPr/>
          <p:nvPr/>
        </p:nvSpPr>
        <p:spPr>
          <a:xfrm>
            <a:off x="6493015" y="2502296"/>
            <a:ext cx="2218857" cy="3879847"/>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2"/>
                </a:solidFill>
              </a:rPr>
              <a:t>VCS</a:t>
            </a: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kumimoji="1" lang="ja-JP" altLang="en-US" dirty="0">
              <a:solidFill>
                <a:schemeClr val="tx2"/>
              </a:solidFill>
            </a:endParaRPr>
          </a:p>
        </p:txBody>
      </p:sp>
      <p:sp>
        <p:nvSpPr>
          <p:cNvPr id="16" name="正方形/長方形 15"/>
          <p:cNvSpPr/>
          <p:nvPr/>
        </p:nvSpPr>
        <p:spPr>
          <a:xfrm>
            <a:off x="251520" y="2640526"/>
            <a:ext cx="5782076"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editor</a:t>
            </a:r>
            <a:r>
              <a:rPr kumimoji="1" lang="en-US" altLang="ja-JP" sz="1600" b="1" dirty="0" smtClean="0">
                <a:solidFill>
                  <a:schemeClr val="accent2">
                    <a:lumMod val="60000"/>
                    <a:lumOff val="40000"/>
                  </a:schemeClr>
                </a:solidFill>
              </a:rPr>
              <a:t>, Date </a:t>
            </a:r>
            <a:r>
              <a:rPr kumimoji="1" lang="en-US" altLang="ja-JP" sz="1600" b="1" dirty="0" err="1" smtClean="0">
                <a:solidFill>
                  <a:schemeClr val="accent2">
                    <a:lumMod val="60000"/>
                    <a:lumOff val="40000"/>
                  </a:schemeClr>
                </a:solidFill>
              </a:rPr>
              <a:t>sta</a:t>
            </a:r>
            <a:r>
              <a:rPr kumimoji="1" lang="en-US" altLang="ja-JP" sz="1600" b="1" dirty="0" smtClean="0">
                <a:solidFill>
                  <a:schemeClr val="accent2">
                    <a:lumMod val="60000"/>
                    <a:lumOff val="40000"/>
                  </a:schemeClr>
                </a:solidFill>
              </a:rPr>
              <a:t>, Date end</a:t>
            </a:r>
            <a:r>
              <a:rPr kumimoji="1" lang="en-US" altLang="ja-JP" sz="1600" dirty="0" smtClean="0">
                <a:solidFill>
                  <a:schemeClr val="tx1"/>
                </a:solidFill>
              </a:rPr>
              <a:t>) {</a:t>
            </a:r>
          </a:p>
          <a:p>
            <a:r>
              <a:rPr lang="ja-JP" altLang="en-US" sz="1600" b="1" dirty="0">
                <a:solidFill>
                  <a:schemeClr val="accent2">
                    <a:lumMod val="60000"/>
                    <a:lumOff val="40000"/>
                  </a:schemeClr>
                </a:solidFill>
              </a:rPr>
              <a:t> </a:t>
            </a:r>
            <a:r>
              <a:rPr lang="ja-JP" altLang="en-US" sz="1600" b="1" dirty="0" smtClean="0">
                <a:solidFill>
                  <a:schemeClr val="accent2">
                    <a:lumMod val="60000"/>
                    <a:lumOff val="40000"/>
                  </a:schemeClr>
                </a:solidFill>
              </a:rPr>
              <a:t>       </a:t>
            </a:r>
            <a:r>
              <a:rPr lang="en-US" altLang="ja-JP" sz="1600" b="1" dirty="0" smtClean="0">
                <a:solidFill>
                  <a:schemeClr val="accent2">
                    <a:lumMod val="60000"/>
                    <a:lumOff val="40000"/>
                  </a:schemeClr>
                </a:solidFill>
              </a:rPr>
              <a:t>Date </a:t>
            </a:r>
            <a:r>
              <a:rPr lang="en-US" altLang="ja-JP" sz="1600" b="1" dirty="0" err="1">
                <a:solidFill>
                  <a:schemeClr val="accent2">
                    <a:lumMod val="60000"/>
                    <a:lumOff val="40000"/>
                  </a:schemeClr>
                </a:solidFill>
              </a:rPr>
              <a:t>s_date</a:t>
            </a:r>
            <a:r>
              <a:rPr lang="en-US" altLang="ja-JP" sz="1600" b="1" dirty="0">
                <a:solidFill>
                  <a:schemeClr val="accent2">
                    <a:lumMod val="60000"/>
                    <a:lumOff val="40000"/>
                  </a:schemeClr>
                </a:solidFill>
              </a:rPr>
              <a:t> = null;</a:t>
            </a:r>
          </a:p>
          <a:p>
            <a:r>
              <a:rPr lang="en-US" altLang="ja-JP" sz="1600" b="1" dirty="0">
                <a:solidFill>
                  <a:schemeClr val="accent2">
                    <a:lumMod val="60000"/>
                    <a:lumOff val="40000"/>
                  </a:schemeClr>
                </a:solidFill>
              </a:rPr>
              <a:t>        Date </a:t>
            </a:r>
            <a:r>
              <a:rPr lang="en-US" altLang="ja-JP" sz="1600" b="1" dirty="0" err="1">
                <a:solidFill>
                  <a:schemeClr val="accent2">
                    <a:lumMod val="60000"/>
                    <a:lumOff val="40000"/>
                  </a:schemeClr>
                </a:solidFill>
              </a:rPr>
              <a:t>e_date</a:t>
            </a:r>
            <a:r>
              <a:rPr lang="en-US" altLang="ja-JP" sz="1600" b="1" dirty="0">
                <a:solidFill>
                  <a:schemeClr val="accent2">
                    <a:lumMod val="60000"/>
                    <a:lumOff val="40000"/>
                  </a:schemeClr>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a:t>
            </a:r>
            <a:r>
              <a:rPr lang="en-US" altLang="ja-JP" sz="1600" b="1" dirty="0" err="1" smtClean="0">
                <a:solidFill>
                  <a:srgbClr val="009E47"/>
                </a:solidFill>
              </a:rPr>
              <a:t>sta</a:t>
            </a:r>
            <a:r>
              <a:rPr lang="en-US" altLang="ja-JP" sz="1600" b="1" dirty="0" smtClean="0">
                <a:solidFill>
                  <a:srgbClr val="009E47"/>
                </a:solidFill>
              </a:rPr>
              <a:t>).greater();</a:t>
            </a:r>
          </a:p>
          <a:p>
            <a:r>
              <a:rPr kumimoji="1"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(“modified”).constrain(end).smaller();</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a:solidFill>
                  <a:schemeClr val="tx1"/>
                </a:solidFill>
              </a:rPr>
              <a:t>getMemsLOCList</a:t>
            </a:r>
            <a:r>
              <a:rPr lang="en-US" altLang="ja-JP" sz="1600" dirty="0">
                <a:solidFill>
                  <a:schemeClr val="tx1"/>
                </a:solidFill>
              </a:rPr>
              <a:t>(group</a:t>
            </a:r>
            <a:r>
              <a:rPr lang="en-US" altLang="ja-JP" sz="1600" b="1" dirty="0">
                <a:solidFill>
                  <a:srgbClr val="00B050"/>
                </a:solidFill>
              </a:rPr>
              <a:t>, </a:t>
            </a:r>
            <a:r>
              <a:rPr lang="en-US" altLang="ja-JP" sz="1600" b="1" dirty="0" err="1">
                <a:solidFill>
                  <a:srgbClr val="00B050"/>
                </a:solidFill>
              </a:rPr>
              <a:t>e</a:t>
            </a:r>
            <a:r>
              <a:rPr lang="en-US" altLang="ja-JP" sz="1600" b="1" dirty="0" err="1" smtClean="0">
                <a:solidFill>
                  <a:srgbClr val="00B050"/>
                </a:solidFill>
              </a:rPr>
              <a:t>_date</a:t>
            </a:r>
            <a:r>
              <a:rPr lang="en-US" altLang="ja-JP" sz="1600" b="1" dirty="0">
                <a:solidFill>
                  <a:srgbClr val="00B050"/>
                </a:solidFill>
              </a:rPr>
              <a:t>, </a:t>
            </a:r>
            <a:r>
              <a:rPr lang="en-US" altLang="ja-JP" sz="1600" b="1" dirty="0" err="1" smtClean="0">
                <a:solidFill>
                  <a:srgbClr val="00B050"/>
                </a:solidFill>
              </a:rPr>
              <a:t>s_date</a:t>
            </a:r>
            <a:r>
              <a:rPr lang="en-US" altLang="ja-JP" sz="1600" dirty="0">
                <a:solidFill>
                  <a:schemeClr val="tx1"/>
                </a:solidFill>
              </a:rPr>
              <a:t>);</a:t>
            </a:r>
            <a:endParaRPr lang="en-US" altLang="ja-JP" sz="1600" dirty="0" smtClean="0">
              <a:solidFill>
                <a:schemeClr val="tx1"/>
              </a:solidFill>
            </a:endParaRPr>
          </a:p>
          <a:p>
            <a:r>
              <a:rPr lang="en-US" altLang="ja-JP" sz="1600" dirty="0" smtClean="0">
                <a:solidFill>
                  <a:schemeClr val="tx1"/>
                </a:solidFill>
              </a:rPr>
              <a:t>}</a:t>
            </a:r>
            <a:endParaRPr kumimoji="1" lang="ja-JP" altLang="en-US" sz="1600" dirty="0">
              <a:solidFill>
                <a:schemeClr val="tx1"/>
              </a:solidFill>
            </a:endParaRPr>
          </a:p>
        </p:txBody>
      </p:sp>
      <p:sp>
        <p:nvSpPr>
          <p:cNvPr id="17" name="フローチャート : 磁気ディスク 16"/>
          <p:cNvSpPr/>
          <p:nvPr/>
        </p:nvSpPr>
        <p:spPr>
          <a:xfrm>
            <a:off x="6493015" y="2493912"/>
            <a:ext cx="2218857" cy="3879847"/>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2"/>
                </a:solidFill>
              </a:rPr>
              <a:t>VCS</a:t>
            </a: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kumimoji="1" lang="ja-JP" altLang="en-US" dirty="0">
              <a:solidFill>
                <a:schemeClr val="tx2"/>
              </a:solidFill>
            </a:endParaRPr>
          </a:p>
        </p:txBody>
      </p:sp>
      <p:sp>
        <p:nvSpPr>
          <p:cNvPr id="19" name="正方形/長方形 18"/>
          <p:cNvSpPr/>
          <p:nvPr/>
        </p:nvSpPr>
        <p:spPr>
          <a:xfrm>
            <a:off x="6246072" y="4291238"/>
            <a:ext cx="2722913" cy="955540"/>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B</a:t>
            </a:r>
            <a:r>
              <a:rPr lang="en-US" altLang="ja-JP" sz="2000" dirty="0" smtClean="0">
                <a:solidFill>
                  <a:schemeClr val="tx1"/>
                </a:solidFill>
              </a:rPr>
              <a:t> 5/1 14:00</a:t>
            </a:r>
            <a:endParaRPr lang="en-US" altLang="ja-JP" sz="2000" dirty="0">
              <a:solidFill>
                <a:schemeClr val="tx1"/>
              </a:solidFill>
            </a:endParaRP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引数、変数初期化処理追加</a:t>
            </a:r>
            <a:endParaRPr lang="en-US" altLang="ja-JP" sz="2000" dirty="0">
              <a:solidFill>
                <a:schemeClr val="tx1"/>
              </a:solidFill>
            </a:endParaRPr>
          </a:p>
        </p:txBody>
      </p:sp>
      <p:sp>
        <p:nvSpPr>
          <p:cNvPr id="20" name="正方形/長方形 19"/>
          <p:cNvSpPr/>
          <p:nvPr/>
        </p:nvSpPr>
        <p:spPr>
          <a:xfrm>
            <a:off x="6240988" y="3384738"/>
            <a:ext cx="2722913" cy="83493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smtClean="0">
                <a:solidFill>
                  <a:schemeClr val="tx1"/>
                </a:solidFill>
              </a:rPr>
              <a:t>A 5/1 12:00</a:t>
            </a:r>
          </a:p>
          <a:p>
            <a:r>
              <a:rPr lang="en-US" altLang="ja-JP" sz="2000" dirty="0" smtClean="0">
                <a:solidFill>
                  <a:schemeClr val="tx1"/>
                </a:solidFill>
              </a:rPr>
              <a:t>Comment: </a:t>
            </a:r>
            <a:r>
              <a:rPr lang="ja-JP" altLang="en-US" sz="2000" dirty="0">
                <a:solidFill>
                  <a:schemeClr val="tx1"/>
                </a:solidFill>
              </a:rPr>
              <a:t>グラフ作成</a:t>
            </a:r>
            <a:endParaRPr lang="en-US" altLang="ja-JP" sz="2000" dirty="0" smtClean="0">
              <a:solidFill>
                <a:schemeClr val="tx1"/>
              </a:solidFill>
            </a:endParaRPr>
          </a:p>
        </p:txBody>
      </p:sp>
      <p:sp>
        <p:nvSpPr>
          <p:cNvPr id="21" name="正方形/長方形 20"/>
          <p:cNvSpPr/>
          <p:nvPr/>
        </p:nvSpPr>
        <p:spPr>
          <a:xfrm>
            <a:off x="6240986" y="5328953"/>
            <a:ext cx="2722913" cy="925347"/>
          </a:xfrm>
          <a:prstGeom prst="rect">
            <a:avLst/>
          </a:prstGeom>
          <a:solidFill>
            <a:schemeClr val="bg1"/>
          </a:solidFill>
          <a:ln>
            <a:solidFill>
              <a:srgbClr val="009E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C</a:t>
            </a:r>
            <a:r>
              <a:rPr lang="en-US" altLang="ja-JP" sz="2000" dirty="0" smtClean="0">
                <a:solidFill>
                  <a:schemeClr val="tx1"/>
                </a:solidFill>
              </a:rPr>
              <a:t> 5/2 10:00</a:t>
            </a: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期間指定機能追加</a:t>
            </a:r>
            <a:endParaRPr lang="en-US" altLang="ja-JP" sz="2000" dirty="0">
              <a:solidFill>
                <a:schemeClr val="tx1"/>
              </a:solidFill>
            </a:endParaRPr>
          </a:p>
        </p:txBody>
      </p:sp>
      <p:sp>
        <p:nvSpPr>
          <p:cNvPr id="23" name="正方形/長方形 22"/>
          <p:cNvSpPr/>
          <p:nvPr/>
        </p:nvSpPr>
        <p:spPr>
          <a:xfrm>
            <a:off x="251520" y="2640526"/>
            <a:ext cx="5782076"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editor</a:t>
            </a:r>
            <a:r>
              <a:rPr kumimoji="1" lang="en-US" altLang="ja-JP" sz="1600" b="1" strike="sngStrike" dirty="0" smtClean="0">
                <a:solidFill>
                  <a:srgbClr val="FF0000"/>
                </a:solidFill>
              </a:rPr>
              <a:t>, Date </a:t>
            </a:r>
            <a:r>
              <a:rPr kumimoji="1" lang="en-US" altLang="ja-JP" sz="1600" b="1" strike="sngStrike" dirty="0" err="1" smtClean="0">
                <a:solidFill>
                  <a:srgbClr val="FF0000"/>
                </a:solidFill>
              </a:rPr>
              <a:t>sta</a:t>
            </a:r>
            <a:r>
              <a:rPr kumimoji="1" lang="en-US" altLang="ja-JP" sz="1600" b="1" strike="sngStrike" dirty="0" smtClean="0">
                <a:solidFill>
                  <a:srgbClr val="FF0000"/>
                </a:solidFill>
              </a:rPr>
              <a:t>, Date end</a:t>
            </a:r>
            <a:r>
              <a:rPr kumimoji="1" lang="en-US" altLang="ja-JP" sz="1600" dirty="0" smtClean="0">
                <a:solidFill>
                  <a:schemeClr val="tx1"/>
                </a:solidFill>
              </a:rPr>
              <a:t>) {</a:t>
            </a:r>
          </a:p>
          <a:p>
            <a:r>
              <a:rPr lang="ja-JP" altLang="en-US" sz="1600" b="1" strike="sngStrike" dirty="0">
                <a:solidFill>
                  <a:srgbClr val="FF0000"/>
                </a:solidFill>
              </a:rPr>
              <a:t> </a:t>
            </a:r>
            <a:r>
              <a:rPr lang="ja-JP" altLang="en-US" sz="1600" b="1" strike="sngStrike" dirty="0" smtClean="0">
                <a:solidFill>
                  <a:srgbClr val="FF0000"/>
                </a:solidFill>
              </a:rPr>
              <a:t>       </a:t>
            </a:r>
            <a:r>
              <a:rPr lang="en-US" altLang="ja-JP" sz="1600" b="1" strike="sngStrike" dirty="0" smtClean="0">
                <a:solidFill>
                  <a:srgbClr val="FF0000"/>
                </a:solidFill>
              </a:rPr>
              <a:t>Date </a:t>
            </a:r>
            <a:r>
              <a:rPr lang="en-US" altLang="ja-JP" sz="1600" b="1" strike="sngStrike" dirty="0" err="1">
                <a:solidFill>
                  <a:srgbClr val="FF0000"/>
                </a:solidFill>
              </a:rPr>
              <a:t>s_date</a:t>
            </a:r>
            <a:r>
              <a:rPr lang="en-US" altLang="ja-JP" sz="1600" b="1" strike="sngStrike" dirty="0">
                <a:solidFill>
                  <a:srgbClr val="FF0000"/>
                </a:solidFill>
              </a:rPr>
              <a:t> = null;</a:t>
            </a:r>
          </a:p>
          <a:p>
            <a:r>
              <a:rPr lang="en-US" altLang="ja-JP" sz="1600" b="1" strike="sngStrike" dirty="0">
                <a:solidFill>
                  <a:srgbClr val="FF0000"/>
                </a:solidFill>
              </a:rPr>
              <a:t>        Date </a:t>
            </a:r>
            <a:r>
              <a:rPr lang="en-US" altLang="ja-JP" sz="1600" b="1" strike="sngStrike" dirty="0" err="1">
                <a:solidFill>
                  <a:srgbClr val="FF0000"/>
                </a:solidFill>
              </a:rPr>
              <a:t>e_date</a:t>
            </a:r>
            <a:r>
              <a:rPr lang="en-US" altLang="ja-JP" sz="1600" b="1" strike="sngStrike" dirty="0">
                <a:solidFill>
                  <a:srgbClr val="FF0000"/>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a:t>
            </a:r>
            <a:r>
              <a:rPr lang="en-US" altLang="ja-JP" sz="1600" b="1" dirty="0" err="1" smtClean="0">
                <a:solidFill>
                  <a:srgbClr val="009E47"/>
                </a:solidFill>
              </a:rPr>
              <a:t>sta</a:t>
            </a:r>
            <a:r>
              <a:rPr lang="en-US" altLang="ja-JP" sz="1600" b="1" dirty="0" smtClean="0">
                <a:solidFill>
                  <a:srgbClr val="009E47"/>
                </a:solidFill>
              </a:rPr>
              <a:t>).greater();</a:t>
            </a:r>
          </a:p>
          <a:p>
            <a:r>
              <a:rPr kumimoji="1"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(“modified”).constrain(end).smaller();</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a:solidFill>
                  <a:schemeClr val="tx1"/>
                </a:solidFill>
              </a:rPr>
              <a:t>getMemsLOCList</a:t>
            </a:r>
            <a:r>
              <a:rPr lang="en-US" altLang="ja-JP" sz="1600" dirty="0">
                <a:solidFill>
                  <a:schemeClr val="tx1"/>
                </a:solidFill>
              </a:rPr>
              <a:t>(group</a:t>
            </a:r>
            <a:r>
              <a:rPr lang="en-US" altLang="ja-JP" sz="1600" b="1" dirty="0">
                <a:solidFill>
                  <a:srgbClr val="00B050"/>
                </a:solidFill>
              </a:rPr>
              <a:t>, </a:t>
            </a:r>
            <a:r>
              <a:rPr lang="en-US" altLang="ja-JP" sz="1600" b="1" dirty="0" err="1">
                <a:solidFill>
                  <a:srgbClr val="00B050"/>
                </a:solidFill>
              </a:rPr>
              <a:t>e</a:t>
            </a:r>
            <a:r>
              <a:rPr lang="en-US" altLang="ja-JP" sz="1600" b="1" dirty="0" err="1" smtClean="0">
                <a:solidFill>
                  <a:srgbClr val="00B050"/>
                </a:solidFill>
              </a:rPr>
              <a:t>_date</a:t>
            </a:r>
            <a:r>
              <a:rPr lang="en-US" altLang="ja-JP" sz="1600" b="1" dirty="0">
                <a:solidFill>
                  <a:srgbClr val="00B050"/>
                </a:solidFill>
              </a:rPr>
              <a:t>, </a:t>
            </a:r>
            <a:r>
              <a:rPr lang="en-US" altLang="ja-JP" sz="1600" b="1" dirty="0" err="1" smtClean="0">
                <a:solidFill>
                  <a:srgbClr val="00B050"/>
                </a:solidFill>
              </a:rPr>
              <a:t>s_date</a:t>
            </a:r>
            <a:r>
              <a:rPr lang="en-US" altLang="ja-JP" sz="1600" dirty="0">
                <a:solidFill>
                  <a:schemeClr val="tx1"/>
                </a:solidFill>
              </a:rPr>
              <a:t>);</a:t>
            </a:r>
            <a:endParaRPr lang="en-US" altLang="ja-JP" sz="1600" dirty="0" smtClean="0">
              <a:solidFill>
                <a:schemeClr val="tx1"/>
              </a:solidFill>
            </a:endParaRPr>
          </a:p>
          <a:p>
            <a:r>
              <a:rPr lang="en-US" altLang="ja-JP" sz="1600" dirty="0" smtClean="0">
                <a:solidFill>
                  <a:schemeClr val="tx1"/>
                </a:solidFill>
              </a:rPr>
              <a:t>}</a:t>
            </a:r>
            <a:endParaRPr kumimoji="1" lang="ja-JP" altLang="en-US" sz="1600" dirty="0">
              <a:solidFill>
                <a:schemeClr val="tx1"/>
              </a:solidFill>
            </a:endParaRPr>
          </a:p>
        </p:txBody>
      </p:sp>
      <p:sp>
        <p:nvSpPr>
          <p:cNvPr id="24" name="角丸四角形 23"/>
          <p:cNvSpPr/>
          <p:nvPr/>
        </p:nvSpPr>
        <p:spPr>
          <a:xfrm>
            <a:off x="6033596" y="1575911"/>
            <a:ext cx="2661553" cy="914400"/>
          </a:xfrm>
          <a:prstGeom prst="roundRect">
            <a:avLst/>
          </a:prstGeom>
          <a:solidFill>
            <a:schemeClr val="accent3">
              <a:lumMod val="95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B</a:t>
            </a:r>
            <a:r>
              <a:rPr kumimoji="1" lang="ja-JP" altLang="en-US" sz="2400" dirty="0" smtClean="0">
                <a:solidFill>
                  <a:schemeClr val="tx1"/>
                </a:solidFill>
              </a:rPr>
              <a:t>の変更のみを削除したい</a:t>
            </a:r>
            <a:endParaRPr kumimoji="1" lang="ja-JP" altLang="en-US" sz="2400" dirty="0">
              <a:solidFill>
                <a:schemeClr val="tx1"/>
              </a:solidFill>
            </a:endParaRPr>
          </a:p>
        </p:txBody>
      </p:sp>
      <p:sp>
        <p:nvSpPr>
          <p:cNvPr id="15" name="角丸四角形 14"/>
          <p:cNvSpPr/>
          <p:nvPr/>
        </p:nvSpPr>
        <p:spPr>
          <a:xfrm>
            <a:off x="3059832" y="5289751"/>
            <a:ext cx="4104456" cy="1091577"/>
          </a:xfrm>
          <a:prstGeom prst="roundRect">
            <a:avLst/>
          </a:prstGeom>
          <a:solidFill>
            <a:schemeClr val="accent3">
              <a:lumMod val="95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履歴</a:t>
            </a:r>
            <a:r>
              <a:rPr kumimoji="1" lang="en-US" altLang="ja-JP" sz="2400" dirty="0" smtClean="0">
                <a:solidFill>
                  <a:schemeClr val="tx1"/>
                </a:solidFill>
              </a:rPr>
              <a:t>B</a:t>
            </a:r>
            <a:r>
              <a:rPr kumimoji="1" lang="ja-JP" altLang="en-US" sz="2400" dirty="0" smtClean="0">
                <a:solidFill>
                  <a:schemeClr val="tx1"/>
                </a:solidFill>
              </a:rPr>
              <a:t>の変更のみが削除され、履歴</a:t>
            </a:r>
            <a:r>
              <a:rPr kumimoji="1" lang="en-US" altLang="ja-JP" sz="2400" dirty="0" smtClean="0">
                <a:solidFill>
                  <a:schemeClr val="tx1"/>
                </a:solidFill>
              </a:rPr>
              <a:t>A,C</a:t>
            </a:r>
            <a:r>
              <a:rPr lang="ja-JP" altLang="en-US" sz="2400" dirty="0" smtClean="0">
                <a:solidFill>
                  <a:schemeClr val="tx1"/>
                </a:solidFill>
              </a:rPr>
              <a:t>の変更が残る</a:t>
            </a:r>
            <a:endParaRPr kumimoji="1" lang="ja-JP" altLang="en-US" sz="2400" dirty="0">
              <a:solidFill>
                <a:schemeClr val="tx1"/>
              </a:solidFill>
            </a:endParaRPr>
          </a:p>
        </p:txBody>
      </p:sp>
    </p:spTree>
    <p:extLst>
      <p:ext uri="{BB962C8B-B14F-4D97-AF65-F5344CB8AC3E}">
        <p14:creationId xmlns:p14="http://schemas.microsoft.com/office/powerpoint/2010/main" val="566142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まとめと今後の課題</a:t>
            </a:r>
            <a:endParaRPr kumimoji="1" lang="ja-JP" altLang="en-US"/>
          </a:p>
        </p:txBody>
      </p:sp>
      <p:sp>
        <p:nvSpPr>
          <p:cNvPr id="3" name="コンテンツ プレースホルダー 2"/>
          <p:cNvSpPr>
            <a:spLocks noGrp="1"/>
          </p:cNvSpPr>
          <p:nvPr>
            <p:ph idx="1"/>
          </p:nvPr>
        </p:nvSpPr>
        <p:spPr/>
        <p:txBody>
          <a:bodyPr/>
          <a:lstStyle/>
          <a:p>
            <a:r>
              <a:rPr kumimoji="1" lang="ja-JP" altLang="en-US" dirty="0" smtClean="0"/>
              <a:t>まとめ</a:t>
            </a:r>
            <a:endParaRPr kumimoji="1" lang="en-US" altLang="ja-JP" dirty="0" smtClean="0"/>
          </a:p>
          <a:p>
            <a:pPr lvl="1"/>
            <a:r>
              <a:rPr lang="ja-JP" altLang="en-US" dirty="0"/>
              <a:t>コーディング</a:t>
            </a:r>
            <a:r>
              <a:rPr lang="ja-JP" altLang="en-US" dirty="0" smtClean="0"/>
              <a:t>過程</a:t>
            </a:r>
            <a:r>
              <a:rPr lang="ja-JP" altLang="en-US" dirty="0"/>
              <a:t>の</a:t>
            </a:r>
            <a:r>
              <a:rPr lang="ja-JP" altLang="en-US" dirty="0" smtClean="0"/>
              <a:t>細粒度</a:t>
            </a:r>
            <a:r>
              <a:rPr lang="ja-JP" altLang="en-US" dirty="0"/>
              <a:t>作業</a:t>
            </a:r>
            <a:r>
              <a:rPr lang="ja-JP" altLang="en-US" dirty="0" smtClean="0"/>
              <a:t>履歴の収集手法</a:t>
            </a:r>
            <a:endParaRPr lang="en-US" altLang="ja-JP" dirty="0" smtClean="0"/>
          </a:p>
          <a:p>
            <a:pPr lvl="1"/>
            <a:r>
              <a:rPr lang="ja-JP" altLang="en-US" dirty="0"/>
              <a:t>指定したコードの構成要素単位で構成</a:t>
            </a:r>
            <a:r>
              <a:rPr lang="ja-JP" altLang="en-US" dirty="0" smtClean="0"/>
              <a:t>された履歴を</a:t>
            </a:r>
            <a:r>
              <a:rPr lang="ja-JP" altLang="en-US" dirty="0"/>
              <a:t>もつ細粒度リポジトリを構築する</a:t>
            </a:r>
            <a:r>
              <a:rPr lang="ja-JP" altLang="en-US" dirty="0" smtClean="0"/>
              <a:t>手法</a:t>
            </a:r>
            <a:endParaRPr lang="en-US" altLang="ja-JP" dirty="0" smtClean="0"/>
          </a:p>
          <a:p>
            <a:r>
              <a:rPr lang="ja-JP" altLang="en-US" dirty="0"/>
              <a:t>今後の</a:t>
            </a:r>
            <a:r>
              <a:rPr lang="ja-JP" altLang="en-US" dirty="0" smtClean="0"/>
              <a:t>課題</a:t>
            </a:r>
            <a:endParaRPr lang="en-US" altLang="ja-JP" dirty="0" smtClean="0"/>
          </a:p>
          <a:p>
            <a:pPr lvl="1"/>
            <a:r>
              <a:rPr lang="ja-JP" altLang="en-US" dirty="0" smtClean="0"/>
              <a:t>バグの発見と解消のための手戻りを支援する仕組みの構築</a:t>
            </a:r>
            <a:endParaRPr lang="en-US" altLang="ja-JP" dirty="0" smtClean="0"/>
          </a:p>
          <a:p>
            <a:pPr lvl="1"/>
            <a:r>
              <a:rPr lang="ja-JP" altLang="en-US" dirty="0"/>
              <a:t>実際</a:t>
            </a:r>
            <a:r>
              <a:rPr lang="ja-JP" altLang="en-US" dirty="0" smtClean="0"/>
              <a:t>の開発にツールを適用し、手戻り支援に関して評価</a:t>
            </a:r>
            <a:endParaRPr lang="en-US" altLang="ja-JP" dirty="0" smtClean="0"/>
          </a:p>
          <a:p>
            <a:pPr lvl="1"/>
            <a:endParaRPr kumimoji="1" lang="ja-JP" altLang="en-US" dirty="0"/>
          </a:p>
        </p:txBody>
      </p:sp>
      <p:sp>
        <p:nvSpPr>
          <p:cNvPr id="4" name="日付プレースホルダー 3"/>
          <p:cNvSpPr>
            <a:spLocks noGrp="1"/>
          </p:cNvSpPr>
          <p:nvPr>
            <p:ph type="dt" sz="half" idx="10"/>
          </p:nvPr>
        </p:nvSpPr>
        <p:spPr/>
        <p:txBody>
          <a:bodyPr/>
          <a:lstStyle/>
          <a:p>
            <a:fld id="{DDA3E4E0-351C-44E7-854D-985BEC9C99B2}"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25</a:t>
            </a:fld>
            <a:endParaRPr kumimoji="1" lang="ja-JP" altLang="en-US"/>
          </a:p>
        </p:txBody>
      </p:sp>
    </p:spTree>
    <p:extLst>
      <p:ext uri="{BB962C8B-B14F-4D97-AF65-F5344CB8AC3E}">
        <p14:creationId xmlns:p14="http://schemas.microsoft.com/office/powerpoint/2010/main" val="28726708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1412776"/>
            <a:ext cx="8219256" cy="4525963"/>
          </a:xfrm>
        </p:spPr>
        <p:txBody>
          <a:bodyPr/>
          <a:lstStyle/>
          <a:p>
            <a:r>
              <a:rPr lang="ja-JP" altLang="en-US" dirty="0" smtClean="0"/>
              <a:t>ファイルの変更履歴を管理するツール</a:t>
            </a:r>
            <a:endParaRPr lang="en-US" altLang="ja-JP" dirty="0"/>
          </a:p>
          <a:p>
            <a:pPr lvl="1"/>
            <a:r>
              <a:rPr lang="en-US" altLang="ja-JP" dirty="0"/>
              <a:t>Subversion</a:t>
            </a:r>
            <a:r>
              <a:rPr lang="ja-JP" altLang="en-US" dirty="0" err="1"/>
              <a:t>，</a:t>
            </a:r>
            <a:r>
              <a:rPr lang="en-US" altLang="ja-JP" dirty="0" err="1"/>
              <a:t>Git</a:t>
            </a:r>
            <a:r>
              <a:rPr lang="ja-JP" altLang="en-US" dirty="0"/>
              <a:t>等</a:t>
            </a:r>
          </a:p>
          <a:p>
            <a:endParaRPr kumimoji="1" lang="ja-JP" altLang="en-US" dirty="0"/>
          </a:p>
        </p:txBody>
      </p:sp>
      <p:sp>
        <p:nvSpPr>
          <p:cNvPr id="25" name="正方形/長方形 24"/>
          <p:cNvSpPr/>
          <p:nvPr/>
        </p:nvSpPr>
        <p:spPr>
          <a:xfrm>
            <a:off x="35495" y="2579087"/>
            <a:ext cx="5758584"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400" dirty="0">
              <a:solidFill>
                <a:schemeClr val="tx1"/>
              </a:solidFill>
            </a:endParaRPr>
          </a:p>
        </p:txBody>
      </p:sp>
      <p:sp>
        <p:nvSpPr>
          <p:cNvPr id="2" name="タイトル 1"/>
          <p:cNvSpPr>
            <a:spLocks noGrp="1"/>
          </p:cNvSpPr>
          <p:nvPr>
            <p:ph type="title"/>
          </p:nvPr>
        </p:nvSpPr>
        <p:spPr/>
        <p:txBody>
          <a:bodyPr/>
          <a:lstStyle/>
          <a:p>
            <a:r>
              <a:rPr kumimoji="1" lang="ja-JP" altLang="en-US" sz="4000" dirty="0" smtClean="0"/>
              <a:t>既存の手戻り支援ツール</a:t>
            </a:r>
            <a:r>
              <a:rPr kumimoji="1" lang="en-US" altLang="ja-JP" sz="4000" dirty="0" smtClean="0"/>
              <a:t>(1/2)</a:t>
            </a:r>
            <a:br>
              <a:rPr kumimoji="1" lang="en-US" altLang="ja-JP" sz="4000" dirty="0" smtClean="0"/>
            </a:br>
            <a:r>
              <a:rPr lang="ja-JP" altLang="en-US" sz="3600" dirty="0"/>
              <a:t>バージョン管理システム</a:t>
            </a:r>
            <a:r>
              <a:rPr lang="en-US" altLang="ja-JP" sz="3600" dirty="0"/>
              <a:t>(VCS</a:t>
            </a:r>
            <a:r>
              <a:rPr lang="en-US" altLang="ja-JP" sz="3600" dirty="0" smtClean="0"/>
              <a:t>)</a:t>
            </a:r>
            <a:endParaRPr kumimoji="1" lang="ja-JP" altLang="en-US" sz="4000"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3</a:t>
            </a:fld>
            <a:endParaRPr kumimoji="1" lang="ja-JP" altLang="en-US"/>
          </a:p>
        </p:txBody>
      </p:sp>
      <p:sp>
        <p:nvSpPr>
          <p:cNvPr id="6" name="正方形/長方形 5"/>
          <p:cNvSpPr/>
          <p:nvPr/>
        </p:nvSpPr>
        <p:spPr>
          <a:xfrm>
            <a:off x="35495" y="2567601"/>
            <a:ext cx="5758584"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editor) {</a:t>
            </a: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smtClean="0">
                <a:solidFill>
                  <a:schemeClr val="tx1"/>
                </a:solidFill>
              </a:rPr>
              <a:t>getMemsLOCList</a:t>
            </a:r>
            <a:r>
              <a:rPr lang="en-US" altLang="ja-JP" sz="1600" dirty="0" smtClean="0">
                <a:solidFill>
                  <a:schemeClr val="tx1"/>
                </a:solidFill>
              </a:rPr>
              <a:t>(group);</a:t>
            </a:r>
          </a:p>
          <a:p>
            <a:r>
              <a:rPr lang="en-US" altLang="ja-JP" sz="1600" dirty="0" smtClean="0">
                <a:solidFill>
                  <a:schemeClr val="tx1"/>
                </a:solidFill>
              </a:rPr>
              <a:t>}</a:t>
            </a:r>
          </a:p>
          <a:p>
            <a:endParaRPr kumimoji="1" lang="en-US" altLang="ja-JP" sz="1400" dirty="0">
              <a:solidFill>
                <a:schemeClr val="tx1"/>
              </a:solidFill>
            </a:endParaRPr>
          </a:p>
          <a:p>
            <a:endParaRPr lang="en-US" altLang="ja-JP" sz="1400" dirty="0" smtClean="0">
              <a:solidFill>
                <a:schemeClr val="tx1"/>
              </a:solidFill>
            </a:endParaRPr>
          </a:p>
          <a:p>
            <a:endParaRPr kumimoji="1" lang="en-US" altLang="ja-JP" sz="1400" dirty="0">
              <a:solidFill>
                <a:schemeClr val="tx1"/>
              </a:solidFill>
            </a:endParaRPr>
          </a:p>
          <a:p>
            <a:endParaRPr kumimoji="1" lang="ja-JP" altLang="en-US" sz="1400" dirty="0">
              <a:solidFill>
                <a:schemeClr val="tx1"/>
              </a:solidFill>
            </a:endParaRPr>
          </a:p>
        </p:txBody>
      </p:sp>
      <p:sp>
        <p:nvSpPr>
          <p:cNvPr id="7" name="フローチャート : 磁気ディスク 6"/>
          <p:cNvSpPr/>
          <p:nvPr/>
        </p:nvSpPr>
        <p:spPr>
          <a:xfrm>
            <a:off x="6619143" y="2060848"/>
            <a:ext cx="2218857" cy="3879847"/>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2"/>
                </a:solidFill>
              </a:rPr>
              <a:t>VCS</a:t>
            </a: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kumimoji="1" lang="ja-JP" altLang="en-US" dirty="0">
              <a:solidFill>
                <a:schemeClr val="tx2"/>
              </a:solidFill>
            </a:endParaRPr>
          </a:p>
        </p:txBody>
      </p:sp>
      <p:sp>
        <p:nvSpPr>
          <p:cNvPr id="8" name="正方形/長方形 7"/>
          <p:cNvSpPr/>
          <p:nvPr/>
        </p:nvSpPr>
        <p:spPr>
          <a:xfrm>
            <a:off x="6367116" y="2943290"/>
            <a:ext cx="2722913" cy="834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smtClean="0">
                <a:solidFill>
                  <a:schemeClr val="tx1"/>
                </a:solidFill>
              </a:rPr>
              <a:t>A 5/1 12:00</a:t>
            </a:r>
          </a:p>
          <a:p>
            <a:r>
              <a:rPr lang="en-US" altLang="ja-JP" sz="2000" dirty="0" smtClean="0">
                <a:solidFill>
                  <a:schemeClr val="tx1"/>
                </a:solidFill>
              </a:rPr>
              <a:t>Comment: </a:t>
            </a:r>
            <a:r>
              <a:rPr lang="ja-JP" altLang="en-US" sz="2000" dirty="0">
                <a:solidFill>
                  <a:schemeClr val="tx1"/>
                </a:solidFill>
              </a:rPr>
              <a:t>グラフ作成</a:t>
            </a:r>
            <a:endParaRPr lang="en-US" altLang="ja-JP" sz="2000" dirty="0" smtClean="0">
              <a:solidFill>
                <a:schemeClr val="tx1"/>
              </a:solidFill>
            </a:endParaRPr>
          </a:p>
        </p:txBody>
      </p:sp>
      <p:sp>
        <p:nvSpPr>
          <p:cNvPr id="9" name="正方形/長方形 8"/>
          <p:cNvSpPr/>
          <p:nvPr/>
        </p:nvSpPr>
        <p:spPr>
          <a:xfrm>
            <a:off x="6381489" y="3847041"/>
            <a:ext cx="2722913" cy="9555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B</a:t>
            </a:r>
            <a:r>
              <a:rPr lang="en-US" altLang="ja-JP" sz="2000" dirty="0" smtClean="0">
                <a:solidFill>
                  <a:schemeClr val="tx1"/>
                </a:solidFill>
              </a:rPr>
              <a:t> 5/1 14:00</a:t>
            </a:r>
            <a:endParaRPr lang="en-US" altLang="ja-JP" sz="2000" dirty="0">
              <a:solidFill>
                <a:schemeClr val="tx1"/>
              </a:solidFill>
            </a:endParaRP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引数、変数初期化処理追加</a:t>
            </a:r>
            <a:endParaRPr lang="en-US" altLang="ja-JP" sz="2000" dirty="0">
              <a:solidFill>
                <a:schemeClr val="tx1"/>
              </a:solidFill>
            </a:endParaRPr>
          </a:p>
        </p:txBody>
      </p:sp>
      <p:sp>
        <p:nvSpPr>
          <p:cNvPr id="10" name="正方形/長方形 9"/>
          <p:cNvSpPr/>
          <p:nvPr/>
        </p:nvSpPr>
        <p:spPr>
          <a:xfrm>
            <a:off x="6367114" y="4887505"/>
            <a:ext cx="2722913" cy="9253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C</a:t>
            </a:r>
            <a:r>
              <a:rPr lang="en-US" altLang="ja-JP" sz="2000" dirty="0" smtClean="0">
                <a:solidFill>
                  <a:schemeClr val="tx1"/>
                </a:solidFill>
              </a:rPr>
              <a:t> 5/2 10:00</a:t>
            </a: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期間指定機能追加</a:t>
            </a:r>
            <a:endParaRPr lang="en-US" altLang="ja-JP" sz="2000" dirty="0">
              <a:solidFill>
                <a:schemeClr val="tx1"/>
              </a:solidFill>
            </a:endParaRPr>
          </a:p>
        </p:txBody>
      </p:sp>
      <p:sp>
        <p:nvSpPr>
          <p:cNvPr id="23" name="正方形/長方形 22"/>
          <p:cNvSpPr/>
          <p:nvPr/>
        </p:nvSpPr>
        <p:spPr>
          <a:xfrm>
            <a:off x="35495" y="2575327"/>
            <a:ext cx="5758584" cy="39413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editor</a:t>
            </a:r>
            <a:r>
              <a:rPr kumimoji="1" lang="en-US" altLang="ja-JP" sz="1600" b="1" dirty="0" smtClean="0">
                <a:solidFill>
                  <a:srgbClr val="00B050"/>
                </a:solidFill>
              </a:rPr>
              <a:t>, Date </a:t>
            </a:r>
            <a:r>
              <a:rPr kumimoji="1" lang="en-US" altLang="ja-JP" sz="1600" b="1" dirty="0" err="1" smtClean="0">
                <a:solidFill>
                  <a:srgbClr val="00B050"/>
                </a:solidFill>
              </a:rPr>
              <a:t>sta</a:t>
            </a:r>
            <a:r>
              <a:rPr kumimoji="1" lang="en-US" altLang="ja-JP" sz="1600" b="1" dirty="0" smtClean="0">
                <a:solidFill>
                  <a:srgbClr val="00B050"/>
                </a:solidFill>
              </a:rPr>
              <a:t>, Date end</a:t>
            </a:r>
            <a:r>
              <a:rPr kumimoji="1" lang="en-US" altLang="ja-JP" sz="1600" dirty="0" smtClean="0">
                <a:solidFill>
                  <a:schemeClr val="tx1"/>
                </a:solidFill>
              </a:rPr>
              <a:t>) {</a:t>
            </a:r>
          </a:p>
          <a:p>
            <a:r>
              <a:rPr lang="ja-JP" altLang="en-US" sz="1600" b="1" dirty="0">
                <a:solidFill>
                  <a:srgbClr val="00B050"/>
                </a:solidFill>
              </a:rPr>
              <a:t> </a:t>
            </a:r>
            <a:r>
              <a:rPr lang="ja-JP" altLang="en-US" sz="1600" b="1" dirty="0" smtClean="0">
                <a:solidFill>
                  <a:srgbClr val="00B050"/>
                </a:solidFill>
              </a:rPr>
              <a:t>       </a:t>
            </a:r>
            <a:r>
              <a:rPr lang="en-US" altLang="ja-JP" sz="1600" b="1" dirty="0" smtClean="0">
                <a:solidFill>
                  <a:srgbClr val="00B050"/>
                </a:solidFill>
              </a:rPr>
              <a:t>Date </a:t>
            </a:r>
            <a:r>
              <a:rPr lang="en-US" altLang="ja-JP" sz="1600" b="1" dirty="0" err="1">
                <a:solidFill>
                  <a:srgbClr val="00B050"/>
                </a:solidFill>
              </a:rPr>
              <a:t>s_date</a:t>
            </a:r>
            <a:r>
              <a:rPr lang="en-US" altLang="ja-JP" sz="1600" b="1" dirty="0">
                <a:solidFill>
                  <a:srgbClr val="00B050"/>
                </a:solidFill>
              </a:rPr>
              <a:t> = null;</a:t>
            </a:r>
          </a:p>
          <a:p>
            <a:r>
              <a:rPr lang="en-US" altLang="ja-JP" sz="1600" b="1" dirty="0">
                <a:solidFill>
                  <a:srgbClr val="00B050"/>
                </a:solidFill>
              </a:rPr>
              <a:t>        Date </a:t>
            </a:r>
            <a:r>
              <a:rPr lang="en-US" altLang="ja-JP" sz="1600" b="1" dirty="0" err="1">
                <a:solidFill>
                  <a:srgbClr val="00B050"/>
                </a:solidFill>
              </a:rPr>
              <a:t>e_date</a:t>
            </a:r>
            <a:r>
              <a:rPr lang="en-US" altLang="ja-JP" sz="1600" b="1" dirty="0">
                <a:solidFill>
                  <a:srgbClr val="00B050"/>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smtClean="0">
                <a:solidFill>
                  <a:schemeClr val="tx1"/>
                </a:solidFill>
              </a:rPr>
              <a:t>getMemsLOCList</a:t>
            </a:r>
            <a:r>
              <a:rPr lang="en-US" altLang="ja-JP" sz="1600" dirty="0" smtClean="0">
                <a:solidFill>
                  <a:schemeClr val="tx1"/>
                </a:solidFill>
              </a:rPr>
              <a:t>(group);</a:t>
            </a:r>
          </a:p>
          <a:p>
            <a:r>
              <a:rPr lang="en-US" altLang="ja-JP" sz="1600" dirty="0" smtClean="0">
                <a:solidFill>
                  <a:schemeClr val="tx1"/>
                </a:solidFill>
              </a:rPr>
              <a:t>}</a:t>
            </a:r>
          </a:p>
          <a:p>
            <a:endParaRPr kumimoji="1" lang="en-US" altLang="ja-JP" sz="1400" dirty="0">
              <a:solidFill>
                <a:schemeClr val="tx1"/>
              </a:solidFill>
            </a:endParaRPr>
          </a:p>
          <a:p>
            <a:endParaRPr kumimoji="1" lang="ja-JP" altLang="en-US" sz="1400" dirty="0">
              <a:solidFill>
                <a:schemeClr val="tx1"/>
              </a:solidFill>
            </a:endParaRPr>
          </a:p>
        </p:txBody>
      </p:sp>
      <p:sp>
        <p:nvSpPr>
          <p:cNvPr id="24" name="正方形/長方形 23"/>
          <p:cNvSpPr/>
          <p:nvPr/>
        </p:nvSpPr>
        <p:spPr>
          <a:xfrm>
            <a:off x="42318" y="2564904"/>
            <a:ext cx="5760642"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editor, Date </a:t>
            </a:r>
            <a:r>
              <a:rPr kumimoji="1" lang="en-US" altLang="ja-JP" sz="1600" dirty="0" err="1" smtClean="0">
                <a:solidFill>
                  <a:schemeClr val="tx1"/>
                </a:solidFill>
              </a:rPr>
              <a:t>sta</a:t>
            </a:r>
            <a:r>
              <a:rPr kumimoji="1" lang="en-US" altLang="ja-JP" sz="1600" dirty="0" smtClean="0">
                <a:solidFill>
                  <a:schemeClr val="tx1"/>
                </a:solidFill>
              </a:rPr>
              <a:t>, Date end) {</a:t>
            </a:r>
          </a:p>
          <a:p>
            <a:r>
              <a:rPr lang="ja-JP" altLang="en-US" sz="1600" dirty="0">
                <a:solidFill>
                  <a:schemeClr val="tx1"/>
                </a:solidFill>
              </a:rPr>
              <a:t> </a:t>
            </a:r>
            <a:r>
              <a:rPr lang="ja-JP" altLang="en-US" sz="1600" dirty="0" smtClean="0">
                <a:solidFill>
                  <a:schemeClr val="tx1"/>
                </a:solidFill>
              </a:rPr>
              <a:t>       </a:t>
            </a:r>
            <a:r>
              <a:rPr lang="en-US" altLang="ja-JP" sz="1600" dirty="0" smtClean="0">
                <a:solidFill>
                  <a:schemeClr val="tx1"/>
                </a:solidFill>
              </a:rPr>
              <a:t>Date </a:t>
            </a:r>
            <a:r>
              <a:rPr lang="en-US" altLang="ja-JP" sz="1600" dirty="0" err="1">
                <a:solidFill>
                  <a:schemeClr val="tx1"/>
                </a:solidFill>
              </a:rPr>
              <a:t>s_date</a:t>
            </a:r>
            <a:r>
              <a:rPr lang="en-US" altLang="ja-JP" sz="1600" dirty="0">
                <a:solidFill>
                  <a:schemeClr val="tx1"/>
                </a:solidFill>
              </a:rPr>
              <a:t> = null;</a:t>
            </a:r>
          </a:p>
          <a:p>
            <a:r>
              <a:rPr lang="en-US" altLang="ja-JP" sz="1600" dirty="0">
                <a:solidFill>
                  <a:schemeClr val="tx1"/>
                </a:solidFill>
              </a:rPr>
              <a:t>        Date </a:t>
            </a:r>
            <a:r>
              <a:rPr lang="en-US" altLang="ja-JP" sz="1600" dirty="0" err="1">
                <a:solidFill>
                  <a:schemeClr val="tx1"/>
                </a:solidFill>
              </a:rPr>
              <a:t>e_date</a:t>
            </a:r>
            <a:r>
              <a:rPr lang="en-US" altLang="ja-JP" sz="1600" dirty="0">
                <a:solidFill>
                  <a:schemeClr val="tx1"/>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a:t>
            </a:r>
            <a:r>
              <a:rPr lang="en-US" altLang="ja-JP" sz="1600" b="1" dirty="0" err="1" smtClean="0">
                <a:solidFill>
                  <a:srgbClr val="009E47"/>
                </a:solidFill>
              </a:rPr>
              <a:t>sta</a:t>
            </a:r>
            <a:r>
              <a:rPr lang="en-US" altLang="ja-JP" sz="1600" b="1" dirty="0" smtClean="0">
                <a:solidFill>
                  <a:srgbClr val="009E47"/>
                </a:solidFill>
              </a:rPr>
              <a:t>).greater();</a:t>
            </a:r>
          </a:p>
          <a:p>
            <a:r>
              <a:rPr kumimoji="1"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(“modified”).constrain(end).smaller();</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a:solidFill>
                  <a:schemeClr val="tx1"/>
                </a:solidFill>
              </a:rPr>
              <a:t>getMemsLOCList</a:t>
            </a:r>
            <a:r>
              <a:rPr lang="en-US" altLang="ja-JP" sz="1600" dirty="0">
                <a:solidFill>
                  <a:schemeClr val="tx1"/>
                </a:solidFill>
              </a:rPr>
              <a:t>(group</a:t>
            </a:r>
            <a:r>
              <a:rPr lang="en-US" altLang="ja-JP" sz="1600" b="1" dirty="0">
                <a:solidFill>
                  <a:srgbClr val="00B050"/>
                </a:solidFill>
              </a:rPr>
              <a:t>, </a:t>
            </a:r>
            <a:r>
              <a:rPr lang="en-US" altLang="ja-JP" sz="1600" b="1" dirty="0" err="1">
                <a:solidFill>
                  <a:srgbClr val="00B050"/>
                </a:solidFill>
              </a:rPr>
              <a:t>e</a:t>
            </a:r>
            <a:r>
              <a:rPr lang="en-US" altLang="ja-JP" sz="1600" b="1" dirty="0" err="1" smtClean="0">
                <a:solidFill>
                  <a:srgbClr val="00B050"/>
                </a:solidFill>
              </a:rPr>
              <a:t>_date</a:t>
            </a:r>
            <a:r>
              <a:rPr lang="en-US" altLang="ja-JP" sz="1600" b="1" dirty="0">
                <a:solidFill>
                  <a:srgbClr val="00B050"/>
                </a:solidFill>
              </a:rPr>
              <a:t>, </a:t>
            </a:r>
            <a:r>
              <a:rPr lang="en-US" altLang="ja-JP" sz="1600" b="1" dirty="0" err="1" smtClean="0">
                <a:solidFill>
                  <a:srgbClr val="00B050"/>
                </a:solidFill>
              </a:rPr>
              <a:t>s_date</a:t>
            </a:r>
            <a:r>
              <a:rPr lang="en-US" altLang="ja-JP" sz="1600" dirty="0">
                <a:solidFill>
                  <a:schemeClr val="tx1"/>
                </a:solidFill>
              </a:rPr>
              <a:t>);</a:t>
            </a:r>
            <a:endParaRPr lang="en-US" altLang="ja-JP" sz="1600" dirty="0" smtClean="0">
              <a:solidFill>
                <a:schemeClr val="tx1"/>
              </a:solidFill>
            </a:endParaRPr>
          </a:p>
          <a:p>
            <a:r>
              <a:rPr lang="en-US" altLang="ja-JP" sz="1600" dirty="0" smtClean="0">
                <a:solidFill>
                  <a:schemeClr val="tx1"/>
                </a:solidFill>
              </a:rPr>
              <a:t>}</a:t>
            </a:r>
            <a:endParaRPr kumimoji="1" lang="ja-JP" altLang="en-US" sz="1600" dirty="0">
              <a:solidFill>
                <a:schemeClr val="tx1"/>
              </a:solidFill>
            </a:endParaRPr>
          </a:p>
        </p:txBody>
      </p:sp>
      <p:grpSp>
        <p:nvGrpSpPr>
          <p:cNvPr id="13" name="グループ化 12"/>
          <p:cNvGrpSpPr/>
          <p:nvPr/>
        </p:nvGrpSpPr>
        <p:grpSpPr>
          <a:xfrm>
            <a:off x="3120803" y="3522489"/>
            <a:ext cx="2939033" cy="2592403"/>
            <a:chOff x="3120803" y="3522489"/>
            <a:chExt cx="2939033" cy="2592403"/>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0803" y="3522489"/>
              <a:ext cx="2939033" cy="25924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正方形/長方形 13"/>
            <p:cNvSpPr/>
            <p:nvPr/>
          </p:nvSpPr>
          <p:spPr>
            <a:xfrm>
              <a:off x="3291354" y="4150411"/>
              <a:ext cx="2598070" cy="5196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グラフ作成</a:t>
              </a:r>
              <a:endParaRPr kumimoji="1" lang="en-US" altLang="ja-JP" dirty="0" smtClean="0">
                <a:solidFill>
                  <a:schemeClr val="tx1"/>
                </a:solidFill>
              </a:endParaRPr>
            </a:p>
            <a:p>
              <a:endParaRPr kumimoji="1" lang="ja-JP" altLang="en-US" dirty="0">
                <a:solidFill>
                  <a:schemeClr val="tx1"/>
                </a:solidFill>
              </a:endParaRPr>
            </a:p>
          </p:txBody>
        </p:sp>
      </p:grpSp>
      <p:grpSp>
        <p:nvGrpSpPr>
          <p:cNvPr id="16" name="グループ化 15"/>
          <p:cNvGrpSpPr/>
          <p:nvPr/>
        </p:nvGrpSpPr>
        <p:grpSpPr>
          <a:xfrm>
            <a:off x="3289151" y="3674889"/>
            <a:ext cx="2939033" cy="2592403"/>
            <a:chOff x="3136751" y="3522489"/>
            <a:chExt cx="2939033" cy="2592403"/>
          </a:xfrm>
        </p:grpSpPr>
        <p:pic>
          <p:nvPicPr>
            <p:cNvPr id="1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6751" y="3522489"/>
              <a:ext cx="2939033" cy="25924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正方形/長方形 17"/>
            <p:cNvSpPr/>
            <p:nvPr/>
          </p:nvSpPr>
          <p:spPr>
            <a:xfrm>
              <a:off x="3291354" y="4150411"/>
              <a:ext cx="2598070" cy="5196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引数、変数初期化処理追加</a:t>
              </a:r>
              <a:endParaRPr kumimoji="1" lang="en-US" altLang="ja-JP" dirty="0" smtClean="0">
                <a:solidFill>
                  <a:schemeClr val="tx1"/>
                </a:solidFill>
              </a:endParaRPr>
            </a:p>
          </p:txBody>
        </p:sp>
      </p:grpSp>
      <p:grpSp>
        <p:nvGrpSpPr>
          <p:cNvPr id="15" name="グループ化 14"/>
          <p:cNvGrpSpPr/>
          <p:nvPr/>
        </p:nvGrpSpPr>
        <p:grpSpPr>
          <a:xfrm>
            <a:off x="3425603" y="3827289"/>
            <a:ext cx="2939033" cy="2592403"/>
            <a:chOff x="3425603" y="3827289"/>
            <a:chExt cx="2939033" cy="2592403"/>
          </a:xfrm>
        </p:grpSpPr>
        <p:pic>
          <p:nvPicPr>
            <p:cNvPr id="2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5603" y="3827289"/>
              <a:ext cx="2939033" cy="25924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 name="正方形/長方形 21"/>
            <p:cNvSpPr/>
            <p:nvPr/>
          </p:nvSpPr>
          <p:spPr>
            <a:xfrm>
              <a:off x="3596154" y="4455211"/>
              <a:ext cx="2598070" cy="5196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期間指定機能追加</a:t>
              </a:r>
              <a:endParaRPr kumimoji="1" lang="en-US" altLang="ja-JP" dirty="0" smtClean="0">
                <a:solidFill>
                  <a:schemeClr val="tx1"/>
                </a:solidFill>
              </a:endParaRPr>
            </a:p>
            <a:p>
              <a:endParaRPr kumimoji="1" lang="ja-JP" altLang="en-US" dirty="0">
                <a:solidFill>
                  <a:schemeClr val="tx1"/>
                </a:solidFill>
              </a:endParaRPr>
            </a:p>
          </p:txBody>
        </p:sp>
      </p:grpSp>
      <p:sp>
        <p:nvSpPr>
          <p:cNvPr id="12" name="右矢印 11"/>
          <p:cNvSpPr/>
          <p:nvPr/>
        </p:nvSpPr>
        <p:spPr>
          <a:xfrm>
            <a:off x="4895189" y="2770099"/>
            <a:ext cx="1451435" cy="10081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pic>
        <p:nvPicPr>
          <p:cNvPr id="28" name="Picture 2" descr="C:\Users\Owner\AppData\Local\Microsoft\Windows\Temporary Internet Files\Low\Content.IE5\M1VC0CBK\MC900433942[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6144" y="5029145"/>
            <a:ext cx="1714500" cy="1714500"/>
          </a:xfrm>
          <a:prstGeom prst="rect">
            <a:avLst/>
          </a:prstGeom>
          <a:noFill/>
          <a:extLst>
            <a:ext uri="{909E8E84-426E-40DD-AFC4-6F175D3DCCD1}">
              <a14:hiddenFill xmlns:a14="http://schemas.microsoft.com/office/drawing/2010/main">
                <a:solidFill>
                  <a:srgbClr val="FFFFFF"/>
                </a:solidFill>
              </a14:hiddenFill>
            </a:ext>
          </a:extLst>
        </p:spPr>
      </p:pic>
      <p:sp>
        <p:nvSpPr>
          <p:cNvPr id="19" name="四角形吹き出し 18"/>
          <p:cNvSpPr/>
          <p:nvPr/>
        </p:nvSpPr>
        <p:spPr>
          <a:xfrm>
            <a:off x="3995936" y="5029145"/>
            <a:ext cx="1099144" cy="612648"/>
          </a:xfrm>
          <a:prstGeom prst="wedgeRectCallout">
            <a:avLst>
              <a:gd name="adj1" fmla="val 94684"/>
              <a:gd name="adj2" fmla="val 444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コミット</a:t>
            </a:r>
            <a:endParaRPr kumimoji="1" lang="ja-JP" altLang="en-US" sz="2400" dirty="0">
              <a:solidFill>
                <a:schemeClr val="tx1"/>
              </a:solidFill>
            </a:endParaRPr>
          </a:p>
        </p:txBody>
      </p:sp>
    </p:spTree>
    <p:extLst>
      <p:ext uri="{BB962C8B-B14F-4D97-AF65-F5344CB8AC3E}">
        <p14:creationId xmlns:p14="http://schemas.microsoft.com/office/powerpoint/2010/main" val="1835517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down)">
                                      <p:cBhvr>
                                        <p:cTn id="17" dur="1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par>
                          <p:cTn id="23" fill="hold">
                            <p:stCondLst>
                              <p:cond delay="500"/>
                            </p:stCondLst>
                            <p:childTnLst>
                              <p:par>
                                <p:cTn id="24" presetID="10" presetClass="entr" presetSubtype="0" fill="hold" grpId="0"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par>
                          <p:cTn id="32" fill="hold">
                            <p:stCondLst>
                              <p:cond delay="500"/>
                            </p:stCondLst>
                            <p:childTnLst>
                              <p:par>
                                <p:cTn id="33" presetID="10" presetClass="entr" presetSubtype="0" fill="hold" nodeType="after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500"/>
                                        <p:tgtEl>
                                          <p:spTgt spid="16"/>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500"/>
                                        <p:tgtEl>
                                          <p:spTgt spid="9"/>
                                        </p:tgtEl>
                                      </p:cBhvr>
                                    </p:animEffect>
                                  </p:childTnLst>
                                </p:cTn>
                              </p:par>
                            </p:childTnLst>
                          </p:cTn>
                        </p:par>
                        <p:par>
                          <p:cTn id="40" fill="hold">
                            <p:stCondLst>
                              <p:cond delay="1500"/>
                            </p:stCondLst>
                            <p:childTnLst>
                              <p:par>
                                <p:cTn id="41" presetID="10" presetClass="entr" presetSubtype="0" fill="hold" grpId="0" nodeType="after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childTnLst>
                          </p:cTn>
                        </p:par>
                        <p:par>
                          <p:cTn id="44" fill="hold">
                            <p:stCondLst>
                              <p:cond delay="2000"/>
                            </p:stCondLst>
                            <p:childTnLst>
                              <p:par>
                                <p:cTn id="45" presetID="10" presetClass="entr" presetSubtype="0" fill="hold" nodeType="after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par>
                          <p:cTn id="48" fill="hold">
                            <p:stCondLst>
                              <p:cond delay="2500"/>
                            </p:stCondLst>
                            <p:childTnLst>
                              <p:par>
                                <p:cTn id="49" presetID="10" presetClass="entr" presetSubtype="0" fill="hold" grpId="0" nodeType="after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23" grpId="0" animBg="1"/>
      <p:bldP spid="24" grpId="0" animBg="1"/>
      <p:bldP spid="12"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1412776"/>
            <a:ext cx="8219256" cy="4525963"/>
          </a:xfrm>
        </p:spPr>
        <p:txBody>
          <a:bodyPr/>
          <a:lstStyle/>
          <a:p>
            <a:r>
              <a:rPr lang="ja-JP" altLang="en-US" dirty="0" smtClean="0"/>
              <a:t>ファイルの変更履歴を管理するツール</a:t>
            </a:r>
            <a:endParaRPr lang="en-US" altLang="ja-JP" dirty="0"/>
          </a:p>
          <a:p>
            <a:pPr lvl="1"/>
            <a:r>
              <a:rPr lang="en-US" altLang="ja-JP" dirty="0"/>
              <a:t>Subversion</a:t>
            </a:r>
            <a:r>
              <a:rPr lang="ja-JP" altLang="en-US" dirty="0" err="1"/>
              <a:t>，</a:t>
            </a:r>
            <a:r>
              <a:rPr lang="en-US" altLang="ja-JP" dirty="0" err="1"/>
              <a:t>Git</a:t>
            </a:r>
            <a:r>
              <a:rPr lang="ja-JP" altLang="en-US" dirty="0"/>
              <a:t>等</a:t>
            </a:r>
          </a:p>
          <a:p>
            <a:endParaRPr kumimoji="1" lang="ja-JP" altLang="en-US" dirty="0"/>
          </a:p>
        </p:txBody>
      </p:sp>
      <p:sp>
        <p:nvSpPr>
          <p:cNvPr id="25" name="正方形/長方形 24"/>
          <p:cNvSpPr/>
          <p:nvPr/>
        </p:nvSpPr>
        <p:spPr>
          <a:xfrm>
            <a:off x="35495" y="2579087"/>
            <a:ext cx="5686601"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400" dirty="0">
              <a:solidFill>
                <a:schemeClr val="tx1"/>
              </a:solidFill>
            </a:endParaRPr>
          </a:p>
        </p:txBody>
      </p:sp>
      <p:sp>
        <p:nvSpPr>
          <p:cNvPr id="2" name="タイトル 1"/>
          <p:cNvSpPr>
            <a:spLocks noGrp="1"/>
          </p:cNvSpPr>
          <p:nvPr>
            <p:ph type="title"/>
          </p:nvPr>
        </p:nvSpPr>
        <p:spPr/>
        <p:txBody>
          <a:bodyPr/>
          <a:lstStyle/>
          <a:p>
            <a:r>
              <a:rPr lang="ja-JP" altLang="en-US" sz="4000" dirty="0"/>
              <a:t>既存の手戻り支援ツール</a:t>
            </a:r>
            <a:r>
              <a:rPr lang="en-US" altLang="ja-JP" sz="4000" dirty="0"/>
              <a:t>(1/2)</a:t>
            </a:r>
            <a:br>
              <a:rPr lang="en-US" altLang="ja-JP" sz="4000" dirty="0"/>
            </a:br>
            <a:r>
              <a:rPr lang="ja-JP" altLang="en-US" sz="3600" dirty="0"/>
              <a:t>バージョン管理システム</a:t>
            </a:r>
            <a:r>
              <a:rPr lang="en-US" altLang="ja-JP" sz="3600" dirty="0"/>
              <a:t>(VCS)</a:t>
            </a:r>
            <a:endParaRPr kumimoji="1" lang="ja-JP" altLang="en-US" sz="4000"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4</a:t>
            </a:fld>
            <a:endParaRPr kumimoji="1" lang="ja-JP" altLang="en-US"/>
          </a:p>
        </p:txBody>
      </p:sp>
      <p:sp>
        <p:nvSpPr>
          <p:cNvPr id="6" name="正方形/長方形 5"/>
          <p:cNvSpPr/>
          <p:nvPr/>
        </p:nvSpPr>
        <p:spPr>
          <a:xfrm>
            <a:off x="33590" y="2567601"/>
            <a:ext cx="5686601"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editor) {</a:t>
            </a: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smtClean="0">
                <a:solidFill>
                  <a:schemeClr val="tx1"/>
                </a:solidFill>
              </a:rPr>
              <a:t>getMemsLOCList</a:t>
            </a:r>
            <a:r>
              <a:rPr lang="en-US" altLang="ja-JP" sz="1600" dirty="0" smtClean="0">
                <a:solidFill>
                  <a:schemeClr val="tx1"/>
                </a:solidFill>
              </a:rPr>
              <a:t>(group);</a:t>
            </a:r>
          </a:p>
          <a:p>
            <a:r>
              <a:rPr lang="en-US" altLang="ja-JP" sz="1600" dirty="0" smtClean="0">
                <a:solidFill>
                  <a:schemeClr val="tx1"/>
                </a:solidFill>
              </a:rPr>
              <a:t>}</a:t>
            </a:r>
          </a:p>
          <a:p>
            <a:endParaRPr kumimoji="1" lang="en-US" altLang="ja-JP" sz="1400" dirty="0">
              <a:solidFill>
                <a:schemeClr val="tx1"/>
              </a:solidFill>
            </a:endParaRPr>
          </a:p>
          <a:p>
            <a:endParaRPr lang="en-US" altLang="ja-JP" sz="1400" dirty="0" smtClean="0">
              <a:solidFill>
                <a:schemeClr val="tx1"/>
              </a:solidFill>
            </a:endParaRPr>
          </a:p>
          <a:p>
            <a:endParaRPr kumimoji="1" lang="en-US" altLang="ja-JP" sz="1400" dirty="0">
              <a:solidFill>
                <a:schemeClr val="tx1"/>
              </a:solidFill>
            </a:endParaRPr>
          </a:p>
          <a:p>
            <a:endParaRPr kumimoji="1" lang="ja-JP" altLang="en-US" sz="1400" dirty="0">
              <a:solidFill>
                <a:schemeClr val="tx1"/>
              </a:solidFill>
            </a:endParaRPr>
          </a:p>
        </p:txBody>
      </p:sp>
      <p:sp>
        <p:nvSpPr>
          <p:cNvPr id="7" name="フローチャート : 磁気ディスク 6"/>
          <p:cNvSpPr/>
          <p:nvPr/>
        </p:nvSpPr>
        <p:spPr>
          <a:xfrm>
            <a:off x="6619143" y="2060848"/>
            <a:ext cx="2218857" cy="3879847"/>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2"/>
                </a:solidFill>
              </a:rPr>
              <a:t>VCS</a:t>
            </a: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kumimoji="1" lang="ja-JP" altLang="en-US" dirty="0">
              <a:solidFill>
                <a:schemeClr val="tx2"/>
              </a:solidFill>
            </a:endParaRPr>
          </a:p>
        </p:txBody>
      </p:sp>
      <p:sp>
        <p:nvSpPr>
          <p:cNvPr id="9" name="正方形/長方形 8"/>
          <p:cNvSpPr/>
          <p:nvPr/>
        </p:nvSpPr>
        <p:spPr>
          <a:xfrm>
            <a:off x="6381489" y="3847041"/>
            <a:ext cx="2722913" cy="9555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B</a:t>
            </a:r>
            <a:r>
              <a:rPr lang="en-US" altLang="ja-JP" sz="2000" dirty="0" smtClean="0">
                <a:solidFill>
                  <a:schemeClr val="tx1"/>
                </a:solidFill>
              </a:rPr>
              <a:t> 5/1 14:00</a:t>
            </a:r>
            <a:endParaRPr lang="en-US" altLang="ja-JP" sz="2000" dirty="0">
              <a:solidFill>
                <a:schemeClr val="tx1"/>
              </a:solidFill>
            </a:endParaRP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引数、変数初期化処理追加</a:t>
            </a:r>
            <a:endParaRPr lang="en-US" altLang="ja-JP" sz="2000" dirty="0">
              <a:solidFill>
                <a:schemeClr val="tx1"/>
              </a:solidFill>
            </a:endParaRPr>
          </a:p>
        </p:txBody>
      </p:sp>
      <p:sp>
        <p:nvSpPr>
          <p:cNvPr id="23" name="正方形/長方形 22"/>
          <p:cNvSpPr/>
          <p:nvPr/>
        </p:nvSpPr>
        <p:spPr>
          <a:xfrm>
            <a:off x="35495" y="2579087"/>
            <a:ext cx="5686601" cy="39413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editor</a:t>
            </a:r>
            <a:r>
              <a:rPr kumimoji="1" lang="en-US" altLang="ja-JP" sz="1600" b="1" dirty="0" smtClean="0">
                <a:solidFill>
                  <a:srgbClr val="00B050"/>
                </a:solidFill>
              </a:rPr>
              <a:t>, Date </a:t>
            </a:r>
            <a:r>
              <a:rPr kumimoji="1" lang="en-US" altLang="ja-JP" sz="1600" b="1" dirty="0" err="1" smtClean="0">
                <a:solidFill>
                  <a:srgbClr val="00B050"/>
                </a:solidFill>
              </a:rPr>
              <a:t>sta</a:t>
            </a:r>
            <a:r>
              <a:rPr kumimoji="1" lang="en-US" altLang="ja-JP" sz="1600" b="1" dirty="0" smtClean="0">
                <a:solidFill>
                  <a:srgbClr val="00B050"/>
                </a:solidFill>
              </a:rPr>
              <a:t>, Date end</a:t>
            </a:r>
            <a:r>
              <a:rPr kumimoji="1" lang="en-US" altLang="ja-JP" sz="1600" dirty="0" smtClean="0">
                <a:solidFill>
                  <a:schemeClr val="tx1"/>
                </a:solidFill>
              </a:rPr>
              <a:t>) {</a:t>
            </a:r>
          </a:p>
          <a:p>
            <a:r>
              <a:rPr lang="ja-JP" altLang="en-US" sz="1600" b="1" dirty="0">
                <a:solidFill>
                  <a:srgbClr val="00B050"/>
                </a:solidFill>
              </a:rPr>
              <a:t> </a:t>
            </a:r>
            <a:r>
              <a:rPr lang="ja-JP" altLang="en-US" sz="1600" b="1" dirty="0" smtClean="0">
                <a:solidFill>
                  <a:srgbClr val="00B050"/>
                </a:solidFill>
              </a:rPr>
              <a:t>       </a:t>
            </a:r>
            <a:r>
              <a:rPr lang="en-US" altLang="ja-JP" sz="1600" b="1" dirty="0" smtClean="0">
                <a:solidFill>
                  <a:srgbClr val="00B050"/>
                </a:solidFill>
              </a:rPr>
              <a:t>Date </a:t>
            </a:r>
            <a:r>
              <a:rPr lang="en-US" altLang="ja-JP" sz="1600" b="1" dirty="0" err="1">
                <a:solidFill>
                  <a:srgbClr val="00B050"/>
                </a:solidFill>
              </a:rPr>
              <a:t>s_date</a:t>
            </a:r>
            <a:r>
              <a:rPr lang="en-US" altLang="ja-JP" sz="1600" b="1" dirty="0">
                <a:solidFill>
                  <a:srgbClr val="00B050"/>
                </a:solidFill>
              </a:rPr>
              <a:t> = null;</a:t>
            </a:r>
          </a:p>
          <a:p>
            <a:r>
              <a:rPr lang="en-US" altLang="ja-JP" sz="1600" b="1" dirty="0">
                <a:solidFill>
                  <a:srgbClr val="00B050"/>
                </a:solidFill>
              </a:rPr>
              <a:t>        Date </a:t>
            </a:r>
            <a:r>
              <a:rPr lang="en-US" altLang="ja-JP" sz="1600" b="1" dirty="0" err="1">
                <a:solidFill>
                  <a:srgbClr val="00B050"/>
                </a:solidFill>
              </a:rPr>
              <a:t>e_date</a:t>
            </a:r>
            <a:r>
              <a:rPr lang="en-US" altLang="ja-JP" sz="1600" b="1" dirty="0">
                <a:solidFill>
                  <a:srgbClr val="00B050"/>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strike="sngStrike" dirty="0">
                <a:solidFill>
                  <a:srgbClr val="FF0000"/>
                </a:solidFill>
              </a:rPr>
              <a:t> </a:t>
            </a:r>
            <a:r>
              <a:rPr lang="ja-JP" altLang="en-US" sz="1600" strike="sngStrike" dirty="0" smtClean="0">
                <a:solidFill>
                  <a:srgbClr val="FF0000"/>
                </a:solidFill>
              </a:rPr>
              <a:t>　　　</a:t>
            </a:r>
            <a:r>
              <a:rPr lang="en-US" altLang="ja-JP" sz="1600" strike="sngStrike" dirty="0" err="1" smtClean="0">
                <a:solidFill>
                  <a:srgbClr val="FF0000"/>
                </a:solidFill>
              </a:rPr>
              <a:t>query.descend</a:t>
            </a:r>
            <a:r>
              <a:rPr lang="en-US" altLang="ja-JP" sz="1600" strike="sngStrike" dirty="0">
                <a:solidFill>
                  <a:srgbClr val="FF0000"/>
                </a:solidFill>
              </a:rPr>
              <a:t>(“modified”).constrain(</a:t>
            </a:r>
            <a:r>
              <a:rPr lang="en-US" altLang="ja-JP" sz="1600" strike="sngStrike" dirty="0" err="1">
                <a:solidFill>
                  <a:srgbClr val="FF0000"/>
                </a:solidFill>
              </a:rPr>
              <a:t>sta</a:t>
            </a:r>
            <a:r>
              <a:rPr lang="en-US" altLang="ja-JP" sz="1600" strike="sngStrike" dirty="0">
                <a:solidFill>
                  <a:srgbClr val="FF0000"/>
                </a:solidFill>
              </a:rPr>
              <a:t>).greater();</a:t>
            </a:r>
          </a:p>
          <a:p>
            <a:r>
              <a:rPr lang="en-US" altLang="ja-JP" sz="1600" strike="sngStrike" dirty="0">
                <a:solidFill>
                  <a:srgbClr val="FF0000"/>
                </a:solidFill>
              </a:rPr>
              <a:t>        </a:t>
            </a:r>
            <a:r>
              <a:rPr lang="en-US" altLang="ja-JP" sz="1600" strike="sngStrike" dirty="0" err="1">
                <a:solidFill>
                  <a:srgbClr val="FF0000"/>
                </a:solidFill>
              </a:rPr>
              <a:t>query.descend</a:t>
            </a:r>
            <a:r>
              <a:rPr lang="en-US" altLang="ja-JP" sz="1600" strike="sngStrike" dirty="0">
                <a:solidFill>
                  <a:srgbClr val="FF0000"/>
                </a:solidFill>
              </a:rPr>
              <a:t>(“modified”).constrain(end).smaller();</a:t>
            </a:r>
            <a:endParaRPr kumimoji="1" lang="en-US" altLang="ja-JP" sz="1600" dirty="0" smtClean="0">
              <a:solidFill>
                <a:schemeClr val="tx1"/>
              </a:solidFill>
            </a:endParaRP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smtClean="0">
                <a:solidFill>
                  <a:schemeClr val="tx1"/>
                </a:solidFill>
              </a:rPr>
              <a:t>getMemsLOCList</a:t>
            </a:r>
            <a:r>
              <a:rPr lang="en-US" altLang="ja-JP" sz="1600" dirty="0" smtClean="0">
                <a:solidFill>
                  <a:schemeClr val="tx1"/>
                </a:solidFill>
              </a:rPr>
              <a:t>(group</a:t>
            </a:r>
            <a:r>
              <a:rPr lang="en-US" altLang="ja-JP" sz="1600" strike="sngStrike" dirty="0">
                <a:solidFill>
                  <a:srgbClr val="FF0000"/>
                </a:solidFill>
              </a:rPr>
              <a:t> , </a:t>
            </a:r>
            <a:r>
              <a:rPr lang="en-US" altLang="ja-JP" sz="1600" strike="sngStrike" dirty="0" err="1">
                <a:solidFill>
                  <a:srgbClr val="FF0000"/>
                </a:solidFill>
              </a:rPr>
              <a:t>e_date</a:t>
            </a:r>
            <a:r>
              <a:rPr lang="en-US" altLang="ja-JP" sz="1600" strike="sngStrike" dirty="0">
                <a:solidFill>
                  <a:srgbClr val="FF0000"/>
                </a:solidFill>
              </a:rPr>
              <a:t>, </a:t>
            </a:r>
            <a:r>
              <a:rPr lang="en-US" altLang="ja-JP" sz="1600" strike="sngStrike" dirty="0" err="1">
                <a:solidFill>
                  <a:srgbClr val="FF0000"/>
                </a:solidFill>
              </a:rPr>
              <a:t>s_date</a:t>
            </a:r>
            <a:r>
              <a:rPr lang="en-US" altLang="ja-JP" sz="1600" dirty="0" smtClean="0">
                <a:solidFill>
                  <a:schemeClr val="tx1"/>
                </a:solidFill>
              </a:rPr>
              <a:t>);</a:t>
            </a:r>
          </a:p>
          <a:p>
            <a:r>
              <a:rPr lang="en-US" altLang="ja-JP" sz="1600" dirty="0" smtClean="0">
                <a:solidFill>
                  <a:schemeClr val="tx1"/>
                </a:solidFill>
              </a:rPr>
              <a:t>}</a:t>
            </a:r>
            <a:endParaRPr kumimoji="1" lang="ja-JP" altLang="en-US" sz="1400" dirty="0">
              <a:solidFill>
                <a:schemeClr val="tx1"/>
              </a:solidFill>
            </a:endParaRPr>
          </a:p>
        </p:txBody>
      </p:sp>
      <p:sp>
        <p:nvSpPr>
          <p:cNvPr id="24" name="正方形/長方形 23"/>
          <p:cNvSpPr/>
          <p:nvPr/>
        </p:nvSpPr>
        <p:spPr>
          <a:xfrm>
            <a:off x="35495" y="2563635"/>
            <a:ext cx="5688634"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editor, Date </a:t>
            </a:r>
            <a:r>
              <a:rPr kumimoji="1" lang="en-US" altLang="ja-JP" sz="1600" dirty="0" err="1" smtClean="0">
                <a:solidFill>
                  <a:schemeClr val="tx1"/>
                </a:solidFill>
              </a:rPr>
              <a:t>sta</a:t>
            </a:r>
            <a:r>
              <a:rPr kumimoji="1" lang="en-US" altLang="ja-JP" sz="1600" dirty="0" smtClean="0">
                <a:solidFill>
                  <a:schemeClr val="tx1"/>
                </a:solidFill>
              </a:rPr>
              <a:t>, Date end) {</a:t>
            </a:r>
          </a:p>
          <a:p>
            <a:r>
              <a:rPr lang="ja-JP" altLang="en-US" sz="1600" dirty="0">
                <a:solidFill>
                  <a:schemeClr val="tx1"/>
                </a:solidFill>
              </a:rPr>
              <a:t> </a:t>
            </a:r>
            <a:r>
              <a:rPr lang="ja-JP" altLang="en-US" sz="1600" dirty="0" smtClean="0">
                <a:solidFill>
                  <a:schemeClr val="tx1"/>
                </a:solidFill>
              </a:rPr>
              <a:t>       </a:t>
            </a:r>
            <a:r>
              <a:rPr lang="en-US" altLang="ja-JP" sz="1600" dirty="0" smtClean="0">
                <a:solidFill>
                  <a:schemeClr val="tx1"/>
                </a:solidFill>
              </a:rPr>
              <a:t>Date </a:t>
            </a:r>
            <a:r>
              <a:rPr lang="en-US" altLang="ja-JP" sz="1600" dirty="0" err="1">
                <a:solidFill>
                  <a:schemeClr val="tx1"/>
                </a:solidFill>
              </a:rPr>
              <a:t>s_date</a:t>
            </a:r>
            <a:r>
              <a:rPr lang="en-US" altLang="ja-JP" sz="1600" dirty="0">
                <a:solidFill>
                  <a:schemeClr val="tx1"/>
                </a:solidFill>
              </a:rPr>
              <a:t> = null;</a:t>
            </a:r>
          </a:p>
          <a:p>
            <a:r>
              <a:rPr lang="en-US" altLang="ja-JP" sz="1600" dirty="0">
                <a:solidFill>
                  <a:schemeClr val="tx1"/>
                </a:solidFill>
              </a:rPr>
              <a:t>        Date </a:t>
            </a:r>
            <a:r>
              <a:rPr lang="en-US" altLang="ja-JP" sz="1600" dirty="0" err="1">
                <a:solidFill>
                  <a:schemeClr val="tx1"/>
                </a:solidFill>
              </a:rPr>
              <a:t>e_date</a:t>
            </a:r>
            <a:r>
              <a:rPr lang="en-US" altLang="ja-JP" sz="1600" dirty="0">
                <a:solidFill>
                  <a:schemeClr val="tx1"/>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a:t>
            </a:r>
            <a:r>
              <a:rPr lang="en-US" altLang="ja-JP" sz="1600" b="1" dirty="0" err="1" smtClean="0">
                <a:solidFill>
                  <a:srgbClr val="009E47"/>
                </a:solidFill>
              </a:rPr>
              <a:t>sta</a:t>
            </a:r>
            <a:r>
              <a:rPr lang="en-US" altLang="ja-JP" sz="1600" b="1" dirty="0" smtClean="0">
                <a:solidFill>
                  <a:srgbClr val="009E47"/>
                </a:solidFill>
              </a:rPr>
              <a:t>).greater();</a:t>
            </a:r>
          </a:p>
          <a:p>
            <a:r>
              <a:rPr kumimoji="1"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(“modified”).constrain(end).smaller();</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a:solidFill>
                  <a:schemeClr val="tx1"/>
                </a:solidFill>
              </a:rPr>
              <a:t>getMemsLOCList</a:t>
            </a:r>
            <a:r>
              <a:rPr lang="en-US" altLang="ja-JP" sz="1600" dirty="0">
                <a:solidFill>
                  <a:schemeClr val="tx1"/>
                </a:solidFill>
              </a:rPr>
              <a:t>(group</a:t>
            </a:r>
            <a:r>
              <a:rPr lang="en-US" altLang="ja-JP" sz="1600" b="1" dirty="0">
                <a:solidFill>
                  <a:srgbClr val="00B050"/>
                </a:solidFill>
              </a:rPr>
              <a:t>, </a:t>
            </a:r>
            <a:r>
              <a:rPr lang="en-US" altLang="ja-JP" sz="1600" b="1" dirty="0" err="1">
                <a:solidFill>
                  <a:srgbClr val="00B050"/>
                </a:solidFill>
              </a:rPr>
              <a:t>e</a:t>
            </a:r>
            <a:r>
              <a:rPr lang="en-US" altLang="ja-JP" sz="1600" b="1" dirty="0" err="1" smtClean="0">
                <a:solidFill>
                  <a:srgbClr val="00B050"/>
                </a:solidFill>
              </a:rPr>
              <a:t>_date</a:t>
            </a:r>
            <a:r>
              <a:rPr lang="en-US" altLang="ja-JP" sz="1600" b="1" dirty="0">
                <a:solidFill>
                  <a:srgbClr val="00B050"/>
                </a:solidFill>
              </a:rPr>
              <a:t>, </a:t>
            </a:r>
            <a:r>
              <a:rPr lang="en-US" altLang="ja-JP" sz="1600" b="1" dirty="0" err="1" smtClean="0">
                <a:solidFill>
                  <a:srgbClr val="00B050"/>
                </a:solidFill>
              </a:rPr>
              <a:t>s_date</a:t>
            </a:r>
            <a:r>
              <a:rPr lang="en-US" altLang="ja-JP" sz="1600" dirty="0">
                <a:solidFill>
                  <a:schemeClr val="tx1"/>
                </a:solidFill>
              </a:rPr>
              <a:t>);</a:t>
            </a:r>
            <a:endParaRPr lang="en-US" altLang="ja-JP" sz="1600" dirty="0" smtClean="0">
              <a:solidFill>
                <a:schemeClr val="tx1"/>
              </a:solidFill>
            </a:endParaRPr>
          </a:p>
          <a:p>
            <a:r>
              <a:rPr lang="en-US" altLang="ja-JP" sz="1600" dirty="0" smtClean="0">
                <a:solidFill>
                  <a:schemeClr val="tx1"/>
                </a:solidFill>
              </a:rPr>
              <a:t>}</a:t>
            </a:r>
            <a:endParaRPr kumimoji="1" lang="ja-JP" altLang="en-US" sz="1600" dirty="0">
              <a:solidFill>
                <a:schemeClr val="tx1"/>
              </a:solidFill>
            </a:endParaRPr>
          </a:p>
        </p:txBody>
      </p:sp>
      <p:pic>
        <p:nvPicPr>
          <p:cNvPr id="28" name="Picture 2" descr="C:\Users\Owner\AppData\Local\Microsoft\Windows\Temporary Internet Files\Low\Content.IE5\M1VC0CBK\MC900433942[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9998" y="4484544"/>
            <a:ext cx="1714500" cy="1714500"/>
          </a:xfrm>
          <a:prstGeom prst="rect">
            <a:avLst/>
          </a:prstGeom>
          <a:noFill/>
          <a:extLst>
            <a:ext uri="{909E8E84-426E-40DD-AFC4-6F175D3DCCD1}">
              <a14:hiddenFill xmlns:a14="http://schemas.microsoft.com/office/drawing/2010/main">
                <a:solidFill>
                  <a:srgbClr val="FFFFFF"/>
                </a:solidFill>
              </a14:hiddenFill>
            </a:ext>
          </a:extLst>
        </p:spPr>
      </p:pic>
      <p:sp>
        <p:nvSpPr>
          <p:cNvPr id="32" name="フローチャート : 磁気ディスク 31"/>
          <p:cNvSpPr/>
          <p:nvPr/>
        </p:nvSpPr>
        <p:spPr>
          <a:xfrm>
            <a:off x="6619143" y="2052464"/>
            <a:ext cx="2218857" cy="3879847"/>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2"/>
                </a:solidFill>
              </a:rPr>
              <a:t>VCS</a:t>
            </a: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kumimoji="1" lang="ja-JP" altLang="en-US" dirty="0">
              <a:solidFill>
                <a:schemeClr val="tx2"/>
              </a:solidFill>
            </a:endParaRPr>
          </a:p>
        </p:txBody>
      </p:sp>
      <p:sp>
        <p:nvSpPr>
          <p:cNvPr id="33" name="左矢印 32"/>
          <p:cNvSpPr/>
          <p:nvPr/>
        </p:nvSpPr>
        <p:spPr>
          <a:xfrm>
            <a:off x="5002447" y="3919984"/>
            <a:ext cx="1338448" cy="79288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6386575" y="3838657"/>
            <a:ext cx="2722913" cy="9555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B</a:t>
            </a:r>
            <a:r>
              <a:rPr lang="en-US" altLang="ja-JP" sz="2000" dirty="0" smtClean="0">
                <a:solidFill>
                  <a:schemeClr val="tx1"/>
                </a:solidFill>
              </a:rPr>
              <a:t> 5/1 14:00</a:t>
            </a:r>
            <a:endParaRPr lang="en-US" altLang="ja-JP" sz="2000" dirty="0">
              <a:solidFill>
                <a:schemeClr val="tx1"/>
              </a:solidFill>
            </a:endParaRP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引数、変数初期化処理追加</a:t>
            </a:r>
            <a:endParaRPr lang="en-US" altLang="ja-JP" sz="2000" dirty="0">
              <a:solidFill>
                <a:schemeClr val="tx1"/>
              </a:solidFill>
            </a:endParaRPr>
          </a:p>
        </p:txBody>
      </p:sp>
      <p:sp>
        <p:nvSpPr>
          <p:cNvPr id="37" name="正方形/長方形 36"/>
          <p:cNvSpPr/>
          <p:nvPr/>
        </p:nvSpPr>
        <p:spPr>
          <a:xfrm>
            <a:off x="6381489" y="3847041"/>
            <a:ext cx="2722913" cy="955540"/>
          </a:xfrm>
          <a:prstGeom prst="rect">
            <a:avLst/>
          </a:prstGeom>
          <a:solidFill>
            <a:srgbClr val="FFFF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B</a:t>
            </a:r>
            <a:r>
              <a:rPr lang="en-US" altLang="ja-JP" sz="2000" dirty="0" smtClean="0">
                <a:solidFill>
                  <a:schemeClr val="tx1"/>
                </a:solidFill>
              </a:rPr>
              <a:t> 5/1 14:00</a:t>
            </a:r>
            <a:endParaRPr lang="en-US" altLang="ja-JP" sz="2000" dirty="0">
              <a:solidFill>
                <a:schemeClr val="tx1"/>
              </a:solidFill>
            </a:endParaRP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引数、変数初期化処理追加</a:t>
            </a:r>
            <a:endParaRPr lang="en-US" altLang="ja-JP" sz="2000" dirty="0">
              <a:solidFill>
                <a:schemeClr val="tx1"/>
              </a:solidFill>
            </a:endParaRPr>
          </a:p>
        </p:txBody>
      </p:sp>
      <p:sp>
        <p:nvSpPr>
          <p:cNvPr id="8" name="正方形/長方形 7"/>
          <p:cNvSpPr/>
          <p:nvPr/>
        </p:nvSpPr>
        <p:spPr>
          <a:xfrm>
            <a:off x="6367116" y="2943290"/>
            <a:ext cx="2722913" cy="834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smtClean="0">
                <a:solidFill>
                  <a:schemeClr val="tx1"/>
                </a:solidFill>
              </a:rPr>
              <a:t>A 5/1 12:00</a:t>
            </a:r>
          </a:p>
          <a:p>
            <a:r>
              <a:rPr lang="en-US" altLang="ja-JP" sz="2000" dirty="0" smtClean="0">
                <a:solidFill>
                  <a:schemeClr val="tx1"/>
                </a:solidFill>
              </a:rPr>
              <a:t>Comment: </a:t>
            </a:r>
            <a:r>
              <a:rPr lang="ja-JP" altLang="en-US" sz="2000" dirty="0">
                <a:solidFill>
                  <a:schemeClr val="tx1"/>
                </a:solidFill>
              </a:rPr>
              <a:t>グラフ作成</a:t>
            </a:r>
            <a:endParaRPr lang="en-US" altLang="ja-JP" sz="2000" dirty="0" smtClean="0">
              <a:solidFill>
                <a:schemeClr val="tx1"/>
              </a:solidFill>
            </a:endParaRPr>
          </a:p>
        </p:txBody>
      </p:sp>
      <p:sp>
        <p:nvSpPr>
          <p:cNvPr id="10" name="正方形/長方形 9"/>
          <p:cNvSpPr/>
          <p:nvPr/>
        </p:nvSpPr>
        <p:spPr>
          <a:xfrm>
            <a:off x="6367114" y="4887505"/>
            <a:ext cx="2722913" cy="9253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C</a:t>
            </a:r>
            <a:r>
              <a:rPr lang="en-US" altLang="ja-JP" sz="2000" dirty="0" smtClean="0">
                <a:solidFill>
                  <a:schemeClr val="tx1"/>
                </a:solidFill>
              </a:rPr>
              <a:t> 5/2 10:00</a:t>
            </a: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期間指定機能追加</a:t>
            </a:r>
            <a:endParaRPr lang="en-US" altLang="ja-JP" sz="2000" dirty="0">
              <a:solidFill>
                <a:schemeClr val="tx1"/>
              </a:solidFill>
            </a:endParaRPr>
          </a:p>
        </p:txBody>
      </p:sp>
    </p:spTree>
    <p:extLst>
      <p:ext uri="{BB962C8B-B14F-4D97-AF65-F5344CB8AC3E}">
        <p14:creationId xmlns:p14="http://schemas.microsoft.com/office/powerpoint/2010/main" val="529128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arn(inVertical)">
                                      <p:cBhvr>
                                        <p:cTn id="7" dur="500"/>
                                        <p:tgtEl>
                                          <p:spTgt spid="3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fade">
                                      <p:cBhvr>
                                        <p:cTn id="11" dur="500"/>
                                        <p:tgtEl>
                                          <p:spTgt spid="33"/>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xit" presetSubtype="0" fill="hold" grpId="0" nodeType="clickEffect">
                                  <p:stCondLst>
                                    <p:cond delay="0"/>
                                  </p:stCondLst>
                                  <p:childTnLst>
                                    <p:animEffect transition="out" filter="fade">
                                      <p:cBhvr>
                                        <p:cTn id="15" dur="1000"/>
                                        <p:tgtEl>
                                          <p:spTgt spid="24"/>
                                        </p:tgtEl>
                                      </p:cBhvr>
                                    </p:animEffect>
                                    <p:anim calcmode="lin" valueType="num">
                                      <p:cBhvr>
                                        <p:cTn id="16" dur="1000"/>
                                        <p:tgtEl>
                                          <p:spTgt spid="24"/>
                                        </p:tgtEl>
                                        <p:attrNameLst>
                                          <p:attrName>ppt_x</p:attrName>
                                        </p:attrNameLst>
                                      </p:cBhvr>
                                      <p:tavLst>
                                        <p:tav tm="0">
                                          <p:val>
                                            <p:strVal val="ppt_x"/>
                                          </p:val>
                                        </p:tav>
                                        <p:tav tm="100000">
                                          <p:val>
                                            <p:strVal val="ppt_x"/>
                                          </p:val>
                                        </p:tav>
                                      </p:tavLst>
                                    </p:anim>
                                    <p:anim calcmode="lin" valueType="num">
                                      <p:cBhvr>
                                        <p:cTn id="17" dur="1000"/>
                                        <p:tgtEl>
                                          <p:spTgt spid="24"/>
                                        </p:tgtEl>
                                        <p:attrNameLst>
                                          <p:attrName>ppt_y</p:attrName>
                                        </p:attrNameLst>
                                      </p:cBhvr>
                                      <p:tavLst>
                                        <p:tav tm="0">
                                          <p:val>
                                            <p:strVal val="ppt_y"/>
                                          </p:val>
                                        </p:tav>
                                        <p:tav tm="100000">
                                          <p:val>
                                            <p:strVal val="ppt_y+.1"/>
                                          </p:val>
                                        </p:tav>
                                      </p:tavLst>
                                    </p:anim>
                                    <p:set>
                                      <p:cBhvr>
                                        <p:cTn id="18" dur="1" fill="hold">
                                          <p:stCondLst>
                                            <p:cond delay="9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33" grpId="0" animBg="1"/>
      <p:bldP spid="3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8234" y="1481983"/>
            <a:ext cx="3644922" cy="4525963"/>
          </a:xfrm>
        </p:spPr>
        <p:txBody>
          <a:bodyPr/>
          <a:lstStyle/>
          <a:p>
            <a:pPr marL="0" indent="0">
              <a:buNone/>
            </a:pPr>
            <a:r>
              <a:rPr lang="ja-JP" altLang="en-US" dirty="0" smtClean="0"/>
              <a:t>ローカル</a:t>
            </a:r>
            <a:r>
              <a:rPr lang="ja-JP" altLang="en-US" dirty="0"/>
              <a:t>・</a:t>
            </a:r>
            <a:r>
              <a:rPr lang="ja-JP" altLang="en-US" dirty="0" smtClean="0"/>
              <a:t>ヒストリー</a:t>
            </a:r>
            <a:r>
              <a:rPr lang="en-US" altLang="ja-JP" sz="2400" dirty="0" smtClean="0"/>
              <a:t>[1]</a:t>
            </a:r>
            <a:endParaRPr kumimoji="1" lang="en-US" altLang="ja-JP" dirty="0" smtClean="0"/>
          </a:p>
          <a:p>
            <a:pPr lvl="1"/>
            <a:r>
              <a:rPr lang="ja-JP" altLang="en-US" sz="2400" dirty="0"/>
              <a:t>自動的</a:t>
            </a:r>
            <a:r>
              <a:rPr lang="ja-JP" altLang="en-US" sz="2400" dirty="0" smtClean="0"/>
              <a:t>に履歴を保存</a:t>
            </a:r>
            <a:endParaRPr lang="en-US" altLang="ja-JP" sz="2400" dirty="0" smtClean="0"/>
          </a:p>
          <a:p>
            <a:pPr lvl="1"/>
            <a:r>
              <a:rPr lang="ja-JP" altLang="en-US" sz="2400" dirty="0"/>
              <a:t>改訂</a:t>
            </a:r>
            <a:r>
              <a:rPr kumimoji="1" lang="ja-JP" altLang="en-US" sz="2400" dirty="0" smtClean="0"/>
              <a:t>時刻を選択し、</a:t>
            </a:r>
            <a:r>
              <a:rPr lang="ja-JP" altLang="en-US" sz="2400" dirty="0" smtClean="0"/>
              <a:t>手戻り</a:t>
            </a:r>
            <a:r>
              <a:rPr lang="ja-JP" altLang="en-US" sz="2400" dirty="0"/>
              <a:t>を実行</a:t>
            </a:r>
            <a:endParaRPr kumimoji="1" lang="ja-JP" altLang="en-US" sz="2400" dirty="0"/>
          </a:p>
        </p:txBody>
      </p:sp>
      <p:grpSp>
        <p:nvGrpSpPr>
          <p:cNvPr id="24" name="グループ化 23"/>
          <p:cNvGrpSpPr/>
          <p:nvPr/>
        </p:nvGrpSpPr>
        <p:grpSpPr>
          <a:xfrm>
            <a:off x="3606688" y="1572041"/>
            <a:ext cx="5522072" cy="4593907"/>
            <a:chOff x="671424" y="2418512"/>
            <a:chExt cx="4896544" cy="4269200"/>
          </a:xfrm>
        </p:grpSpPr>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424" y="2418512"/>
              <a:ext cx="4896544" cy="426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正方形/長方形 18"/>
            <p:cNvSpPr/>
            <p:nvPr/>
          </p:nvSpPr>
          <p:spPr>
            <a:xfrm>
              <a:off x="1535720" y="3646320"/>
              <a:ext cx="3544019" cy="1343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chemeClr val="tx1"/>
                  </a:solidFill>
                </a:rPr>
                <a:t>public long </a:t>
              </a:r>
              <a:r>
                <a:rPr lang="en-US" altLang="ja-JP" sz="1400" dirty="0" err="1">
                  <a:solidFill>
                    <a:schemeClr val="tx1"/>
                  </a:solidFill>
                </a:rPr>
                <a:t>getMembersLOC</a:t>
              </a:r>
              <a:endParaRPr lang="en-US" altLang="ja-JP" sz="1400" dirty="0">
                <a:solidFill>
                  <a:schemeClr val="tx1"/>
                </a:solidFill>
              </a:endParaRPr>
            </a:p>
            <a:p>
              <a:r>
                <a:rPr lang="ja-JP" altLang="en-US" sz="1400" dirty="0">
                  <a:solidFill>
                    <a:schemeClr val="tx1"/>
                  </a:solidFill>
                </a:rPr>
                <a:t>　　　　</a:t>
              </a:r>
              <a:r>
                <a:rPr lang="en-US" altLang="ja-JP" sz="1400" dirty="0">
                  <a:solidFill>
                    <a:schemeClr val="tx1"/>
                  </a:solidFill>
                </a:rPr>
                <a:t>(String </a:t>
              </a:r>
              <a:r>
                <a:rPr lang="en-US" altLang="ja-JP" sz="1400" dirty="0" err="1" smtClean="0">
                  <a:solidFill>
                    <a:schemeClr val="tx1"/>
                  </a:solidFill>
                </a:rPr>
                <a:t>editer</a:t>
              </a:r>
              <a:r>
                <a:rPr lang="en-US" altLang="ja-JP" sz="1400" dirty="0" smtClean="0">
                  <a:solidFill>
                    <a:schemeClr val="tx1"/>
                  </a:solidFill>
                </a:rPr>
                <a:t>) </a:t>
              </a:r>
              <a:r>
                <a:rPr lang="en-US" altLang="ja-JP" sz="1400" dirty="0">
                  <a:solidFill>
                    <a:schemeClr val="tx1"/>
                  </a:solidFill>
                </a:rPr>
                <a:t>{</a:t>
              </a:r>
            </a:p>
            <a:p>
              <a:r>
                <a:rPr lang="ja-JP" altLang="en-US" sz="1400" dirty="0">
                  <a:solidFill>
                    <a:srgbClr val="00B050"/>
                  </a:solidFill>
                </a:rPr>
                <a:t>        </a:t>
              </a:r>
              <a:endParaRPr lang="en-US" altLang="ja-JP" sz="1400" dirty="0">
                <a:solidFill>
                  <a:srgbClr val="00B050"/>
                </a:solidFill>
              </a:endParaRPr>
            </a:p>
            <a:p>
              <a:endParaRPr lang="en-US" altLang="ja-JP" sz="1400" dirty="0">
                <a:solidFill>
                  <a:srgbClr val="00B050"/>
                </a:solidFill>
              </a:endParaRPr>
            </a:p>
            <a:p>
              <a:r>
                <a:rPr lang="en-US" altLang="ja-JP" sz="1400" dirty="0">
                  <a:solidFill>
                    <a:srgbClr val="00B050"/>
                  </a:solidFill>
                </a:rPr>
                <a:t>        </a:t>
              </a:r>
              <a:r>
                <a:rPr lang="en-US" altLang="ja-JP" sz="1400" dirty="0">
                  <a:solidFill>
                    <a:schemeClr val="tx1"/>
                  </a:solidFill>
                </a:rPr>
                <a:t>List </a:t>
              </a:r>
              <a:r>
                <a:rPr lang="en-US" altLang="ja-JP" sz="1400" dirty="0" err="1">
                  <a:solidFill>
                    <a:schemeClr val="tx1"/>
                  </a:solidFill>
                </a:rPr>
                <a:t>aList</a:t>
              </a:r>
              <a:r>
                <a:rPr lang="en-US" altLang="ja-JP" sz="1400" dirty="0">
                  <a:solidFill>
                    <a:schemeClr val="tx1"/>
                  </a:solidFill>
                </a:rPr>
                <a:t> = </a:t>
              </a:r>
              <a:r>
                <a:rPr lang="en-US" altLang="ja-JP" sz="1400" dirty="0" err="1">
                  <a:solidFill>
                    <a:schemeClr val="tx1"/>
                  </a:solidFill>
                </a:rPr>
                <a:t>getMemsAddList</a:t>
              </a:r>
              <a:r>
                <a:rPr lang="en-US" altLang="ja-JP" sz="1400" dirty="0">
                  <a:solidFill>
                    <a:schemeClr val="tx1"/>
                  </a:solidFill>
                </a:rPr>
                <a:t>(group);</a:t>
              </a:r>
            </a:p>
            <a:p>
              <a:r>
                <a:rPr lang="en-US" altLang="ja-JP" sz="1400" dirty="0">
                  <a:solidFill>
                    <a:schemeClr val="tx1"/>
                  </a:solidFill>
                </a:rPr>
                <a:t>        List </a:t>
              </a:r>
              <a:r>
                <a:rPr lang="en-US" altLang="ja-JP" sz="1400" dirty="0" err="1">
                  <a:solidFill>
                    <a:schemeClr val="tx1"/>
                  </a:solidFill>
                </a:rPr>
                <a:t>cList</a:t>
              </a:r>
              <a:r>
                <a:rPr lang="en-US" altLang="ja-JP" sz="1400" dirty="0">
                  <a:solidFill>
                    <a:schemeClr val="tx1"/>
                  </a:solidFill>
                </a:rPr>
                <a:t> = </a:t>
              </a:r>
              <a:r>
                <a:rPr lang="en-US" altLang="ja-JP" sz="1400" dirty="0" err="1">
                  <a:solidFill>
                    <a:schemeClr val="tx1"/>
                  </a:solidFill>
                </a:rPr>
                <a:t>getMemsChgList</a:t>
              </a:r>
              <a:r>
                <a:rPr lang="en-US" altLang="ja-JP" sz="1400" dirty="0">
                  <a:solidFill>
                    <a:schemeClr val="tx1"/>
                  </a:solidFill>
                </a:rPr>
                <a:t>(group</a:t>
              </a:r>
              <a:r>
                <a:rPr lang="en-US" altLang="ja-JP" sz="1400" dirty="0" smtClean="0">
                  <a:solidFill>
                    <a:schemeClr val="tx1"/>
                  </a:solidFill>
                </a:rPr>
                <a:t>);</a:t>
              </a:r>
              <a:endParaRPr lang="en-US" altLang="ja-JP" sz="1400" dirty="0">
                <a:solidFill>
                  <a:schemeClr val="tx1"/>
                </a:solidFill>
              </a:endParaRPr>
            </a:p>
          </p:txBody>
        </p:sp>
      </p:grpSp>
      <p:sp>
        <p:nvSpPr>
          <p:cNvPr id="2" name="タイトル 1"/>
          <p:cNvSpPr>
            <a:spLocks noGrp="1"/>
          </p:cNvSpPr>
          <p:nvPr>
            <p:ph type="title"/>
          </p:nvPr>
        </p:nvSpPr>
        <p:spPr/>
        <p:txBody>
          <a:bodyPr/>
          <a:lstStyle/>
          <a:p>
            <a:r>
              <a:rPr lang="ja-JP" altLang="en-US" sz="4000" dirty="0"/>
              <a:t>既存の手戻り支援ツール</a:t>
            </a:r>
            <a:r>
              <a:rPr lang="en-US" altLang="ja-JP" sz="4000" dirty="0"/>
              <a:t>(2/2)</a:t>
            </a:r>
            <a:br>
              <a:rPr lang="en-US" altLang="ja-JP" sz="4000" dirty="0"/>
            </a:br>
            <a:r>
              <a:rPr lang="en-US" altLang="ja-JP" sz="4000" dirty="0" smtClean="0"/>
              <a:t>IDE</a:t>
            </a:r>
            <a:r>
              <a:rPr lang="ja-JP" altLang="en-US" sz="4000" dirty="0" smtClean="0"/>
              <a:t>の自動保存機能</a:t>
            </a:r>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5</a:t>
            </a:fld>
            <a:endParaRPr kumimoji="1" lang="ja-JP" altLang="en-US"/>
          </a:p>
        </p:txBody>
      </p:sp>
      <p:sp>
        <p:nvSpPr>
          <p:cNvPr id="9" name="正方形/長方形 8"/>
          <p:cNvSpPr/>
          <p:nvPr/>
        </p:nvSpPr>
        <p:spPr>
          <a:xfrm>
            <a:off x="4138798" y="4466061"/>
            <a:ext cx="4745941" cy="147221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375674" y="5395156"/>
            <a:ext cx="1031214" cy="1316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4375674" y="5547007"/>
            <a:ext cx="1031214" cy="1316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398776" y="5166367"/>
            <a:ext cx="1151522" cy="16382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4580043" y="2893234"/>
            <a:ext cx="3998117" cy="14459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chemeClr val="tx1"/>
                </a:solidFill>
              </a:rPr>
              <a:t>p</a:t>
            </a:r>
            <a:r>
              <a:rPr kumimoji="1" lang="en-US" altLang="ja-JP" sz="1400" dirty="0" smtClean="0">
                <a:solidFill>
                  <a:schemeClr val="tx1"/>
                </a:solidFill>
              </a:rPr>
              <a:t>ublic long </a:t>
            </a:r>
            <a:r>
              <a:rPr kumimoji="1" lang="en-US" altLang="ja-JP" sz="1400" dirty="0" err="1" smtClean="0">
                <a:solidFill>
                  <a:schemeClr val="tx1"/>
                </a:solidFill>
              </a:rPr>
              <a:t>getMembersLOC</a:t>
            </a:r>
            <a:endParaRPr kumimoji="1" lang="en-US" altLang="ja-JP" sz="1400" dirty="0" smtClean="0">
              <a:solidFill>
                <a:schemeClr val="tx1"/>
              </a:solidFill>
            </a:endParaRPr>
          </a:p>
          <a:p>
            <a:r>
              <a:rPr kumimoji="1" lang="ja-JP" altLang="en-US" sz="1400" dirty="0" smtClean="0">
                <a:solidFill>
                  <a:schemeClr val="tx1"/>
                </a:solidFill>
              </a:rPr>
              <a:t>　　　　</a:t>
            </a:r>
            <a:r>
              <a:rPr kumimoji="1" lang="en-US" altLang="ja-JP" sz="1400" dirty="0" smtClean="0">
                <a:solidFill>
                  <a:schemeClr val="tx1"/>
                </a:solidFill>
              </a:rPr>
              <a:t>(String editor</a:t>
            </a:r>
            <a:r>
              <a:rPr kumimoji="1" lang="en-US" altLang="ja-JP" sz="1400" dirty="0" smtClean="0">
                <a:solidFill>
                  <a:srgbClr val="00B050"/>
                </a:solidFill>
              </a:rPr>
              <a:t>, Date </a:t>
            </a:r>
            <a:r>
              <a:rPr kumimoji="1" lang="en-US" altLang="ja-JP" sz="1400" dirty="0" err="1" smtClean="0">
                <a:solidFill>
                  <a:srgbClr val="00B050"/>
                </a:solidFill>
              </a:rPr>
              <a:t>sta</a:t>
            </a:r>
            <a:r>
              <a:rPr kumimoji="1" lang="en-US" altLang="ja-JP" sz="1400" dirty="0" smtClean="0">
                <a:solidFill>
                  <a:srgbClr val="00B050"/>
                </a:solidFill>
              </a:rPr>
              <a:t>, Date end</a:t>
            </a:r>
            <a:r>
              <a:rPr kumimoji="1" lang="en-US" altLang="ja-JP" sz="1400" dirty="0" smtClean="0">
                <a:solidFill>
                  <a:schemeClr val="tx1"/>
                </a:solidFill>
              </a:rPr>
              <a:t>) {</a:t>
            </a:r>
          </a:p>
          <a:p>
            <a:r>
              <a:rPr lang="ja-JP" altLang="en-US" sz="1400" dirty="0">
                <a:solidFill>
                  <a:srgbClr val="00B050"/>
                </a:solidFill>
              </a:rPr>
              <a:t> </a:t>
            </a:r>
            <a:r>
              <a:rPr lang="ja-JP" altLang="en-US" sz="1400" dirty="0" smtClean="0">
                <a:solidFill>
                  <a:srgbClr val="00B050"/>
                </a:solidFill>
              </a:rPr>
              <a:t>       </a:t>
            </a:r>
            <a:endParaRPr lang="en-US" altLang="ja-JP" sz="1400" dirty="0" smtClean="0">
              <a:solidFill>
                <a:srgbClr val="00B050"/>
              </a:solidFill>
            </a:endParaRPr>
          </a:p>
          <a:p>
            <a:endParaRPr lang="en-US" altLang="ja-JP" sz="1400" dirty="0" smtClean="0">
              <a:solidFill>
                <a:srgbClr val="00B050"/>
              </a:solidFill>
            </a:endParaRPr>
          </a:p>
          <a:p>
            <a:r>
              <a:rPr lang="en-US" altLang="ja-JP" sz="1400" dirty="0" smtClean="0">
                <a:solidFill>
                  <a:srgbClr val="00B050"/>
                </a:solidFill>
              </a:rPr>
              <a:t>        </a:t>
            </a:r>
            <a:r>
              <a:rPr lang="en-US" altLang="ja-JP" sz="1400" dirty="0" smtClean="0">
                <a:solidFill>
                  <a:schemeClr val="tx1"/>
                </a:solidFill>
              </a:rPr>
              <a:t>List </a:t>
            </a:r>
            <a:r>
              <a:rPr lang="en-US" altLang="ja-JP" sz="1400" dirty="0" err="1" smtClean="0">
                <a:solidFill>
                  <a:schemeClr val="tx1"/>
                </a:solidFill>
              </a:rPr>
              <a:t>aList</a:t>
            </a:r>
            <a:r>
              <a:rPr lang="en-US" altLang="ja-JP" sz="1400" dirty="0" smtClean="0">
                <a:solidFill>
                  <a:schemeClr val="tx1"/>
                </a:solidFill>
              </a:rPr>
              <a:t> = </a:t>
            </a:r>
            <a:r>
              <a:rPr lang="en-US" altLang="ja-JP" sz="1400" dirty="0" err="1" smtClean="0">
                <a:solidFill>
                  <a:schemeClr val="tx1"/>
                </a:solidFill>
              </a:rPr>
              <a:t>getMemsAddList</a:t>
            </a:r>
            <a:r>
              <a:rPr lang="en-US" altLang="ja-JP" sz="1400" dirty="0" smtClean="0">
                <a:solidFill>
                  <a:schemeClr val="tx1"/>
                </a:solidFill>
              </a:rPr>
              <a:t>(group);</a:t>
            </a:r>
            <a:endParaRPr lang="en-US" altLang="ja-JP" sz="1400" dirty="0">
              <a:solidFill>
                <a:schemeClr val="tx1"/>
              </a:solidFill>
            </a:endParaRPr>
          </a:p>
          <a:p>
            <a:r>
              <a:rPr lang="en-US" altLang="ja-JP" sz="1400" dirty="0">
                <a:solidFill>
                  <a:schemeClr val="tx1"/>
                </a:solidFill>
              </a:rPr>
              <a:t>        List </a:t>
            </a:r>
            <a:r>
              <a:rPr lang="en-US" altLang="ja-JP" sz="1400" dirty="0" err="1">
                <a:solidFill>
                  <a:schemeClr val="tx1"/>
                </a:solidFill>
              </a:rPr>
              <a:t>cList</a:t>
            </a:r>
            <a:r>
              <a:rPr lang="en-US" altLang="ja-JP" sz="1400" dirty="0">
                <a:solidFill>
                  <a:schemeClr val="tx1"/>
                </a:solidFill>
              </a:rPr>
              <a:t> = </a:t>
            </a:r>
            <a:r>
              <a:rPr lang="en-US" altLang="ja-JP" sz="1400" dirty="0" err="1" smtClean="0">
                <a:solidFill>
                  <a:schemeClr val="tx1"/>
                </a:solidFill>
              </a:rPr>
              <a:t>getMemsChgList</a:t>
            </a:r>
            <a:r>
              <a:rPr lang="en-US" altLang="ja-JP" sz="1400" dirty="0" smtClean="0">
                <a:solidFill>
                  <a:schemeClr val="tx1"/>
                </a:solidFill>
              </a:rPr>
              <a:t>(group);</a:t>
            </a:r>
          </a:p>
        </p:txBody>
      </p:sp>
      <p:sp>
        <p:nvSpPr>
          <p:cNvPr id="17" name="正方形/長方形 16"/>
          <p:cNvSpPr/>
          <p:nvPr/>
        </p:nvSpPr>
        <p:spPr>
          <a:xfrm>
            <a:off x="4581397" y="2878734"/>
            <a:ext cx="3998117" cy="14459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chemeClr val="tx1"/>
                </a:solidFill>
              </a:rPr>
              <a:t>p</a:t>
            </a:r>
            <a:r>
              <a:rPr kumimoji="1" lang="en-US" altLang="ja-JP" sz="1400" dirty="0" smtClean="0">
                <a:solidFill>
                  <a:schemeClr val="tx1"/>
                </a:solidFill>
              </a:rPr>
              <a:t>ublic long </a:t>
            </a:r>
            <a:r>
              <a:rPr kumimoji="1" lang="en-US" altLang="ja-JP" sz="1400" dirty="0" err="1" smtClean="0">
                <a:solidFill>
                  <a:schemeClr val="tx1"/>
                </a:solidFill>
              </a:rPr>
              <a:t>getMembersLOC</a:t>
            </a:r>
            <a:endParaRPr kumimoji="1" lang="en-US" altLang="ja-JP" sz="1400" dirty="0" smtClean="0">
              <a:solidFill>
                <a:schemeClr val="tx1"/>
              </a:solidFill>
            </a:endParaRPr>
          </a:p>
          <a:p>
            <a:r>
              <a:rPr kumimoji="1" lang="ja-JP" altLang="en-US" sz="1400" dirty="0" smtClean="0">
                <a:solidFill>
                  <a:schemeClr val="tx1"/>
                </a:solidFill>
              </a:rPr>
              <a:t>　　　　</a:t>
            </a:r>
            <a:r>
              <a:rPr kumimoji="1" lang="en-US" altLang="ja-JP" sz="1400" dirty="0" smtClean="0">
                <a:solidFill>
                  <a:schemeClr val="tx1"/>
                </a:solidFill>
              </a:rPr>
              <a:t>(String editor</a:t>
            </a:r>
            <a:r>
              <a:rPr kumimoji="1" lang="en-US" altLang="ja-JP" sz="1400" dirty="0" smtClean="0">
                <a:solidFill>
                  <a:srgbClr val="00B050"/>
                </a:solidFill>
              </a:rPr>
              <a:t>, Date </a:t>
            </a:r>
            <a:r>
              <a:rPr kumimoji="1" lang="en-US" altLang="ja-JP" sz="1400" dirty="0" err="1" smtClean="0">
                <a:solidFill>
                  <a:srgbClr val="00B050"/>
                </a:solidFill>
              </a:rPr>
              <a:t>sta</a:t>
            </a:r>
            <a:r>
              <a:rPr kumimoji="1" lang="en-US" altLang="ja-JP" sz="1400" dirty="0" smtClean="0">
                <a:solidFill>
                  <a:srgbClr val="00B050"/>
                </a:solidFill>
              </a:rPr>
              <a:t>, Date end</a:t>
            </a:r>
            <a:r>
              <a:rPr kumimoji="1" lang="en-US" altLang="ja-JP" sz="1400" dirty="0" smtClean="0">
                <a:solidFill>
                  <a:schemeClr val="tx1"/>
                </a:solidFill>
              </a:rPr>
              <a:t>) {</a:t>
            </a:r>
          </a:p>
          <a:p>
            <a:r>
              <a:rPr lang="ja-JP" altLang="en-US" sz="1400" dirty="0">
                <a:solidFill>
                  <a:srgbClr val="00B050"/>
                </a:solidFill>
              </a:rPr>
              <a:t> </a:t>
            </a:r>
            <a:r>
              <a:rPr lang="ja-JP" altLang="en-US" sz="1400" dirty="0" smtClean="0">
                <a:solidFill>
                  <a:srgbClr val="00B050"/>
                </a:solidFill>
              </a:rPr>
              <a:t>       </a:t>
            </a:r>
            <a:r>
              <a:rPr lang="en-US" altLang="ja-JP" sz="1400" dirty="0" smtClean="0">
                <a:solidFill>
                  <a:srgbClr val="00B050"/>
                </a:solidFill>
              </a:rPr>
              <a:t>Date </a:t>
            </a:r>
            <a:r>
              <a:rPr lang="en-US" altLang="ja-JP" sz="1400" dirty="0" err="1">
                <a:solidFill>
                  <a:srgbClr val="00B050"/>
                </a:solidFill>
              </a:rPr>
              <a:t>s_date</a:t>
            </a:r>
            <a:r>
              <a:rPr lang="en-US" altLang="ja-JP" sz="1400" dirty="0">
                <a:solidFill>
                  <a:srgbClr val="00B050"/>
                </a:solidFill>
              </a:rPr>
              <a:t> = </a:t>
            </a:r>
            <a:endParaRPr lang="en-US" altLang="ja-JP" sz="1400" dirty="0" smtClean="0">
              <a:solidFill>
                <a:srgbClr val="00B050"/>
              </a:solidFill>
            </a:endParaRPr>
          </a:p>
          <a:p>
            <a:r>
              <a:rPr lang="en-US" altLang="ja-JP" sz="1400" dirty="0">
                <a:solidFill>
                  <a:srgbClr val="00B050"/>
                </a:solidFill>
              </a:rPr>
              <a:t> </a:t>
            </a:r>
            <a:r>
              <a:rPr lang="en-US" altLang="ja-JP" sz="1400" dirty="0" smtClean="0">
                <a:solidFill>
                  <a:srgbClr val="00B050"/>
                </a:solidFill>
              </a:rPr>
              <a:t>       </a:t>
            </a:r>
          </a:p>
          <a:p>
            <a:r>
              <a:rPr lang="en-US" altLang="ja-JP" sz="1400" dirty="0">
                <a:solidFill>
                  <a:srgbClr val="00B050"/>
                </a:solidFill>
              </a:rPr>
              <a:t> </a:t>
            </a:r>
            <a:r>
              <a:rPr lang="en-US" altLang="ja-JP" sz="1400" dirty="0" smtClean="0">
                <a:solidFill>
                  <a:srgbClr val="00B050"/>
                </a:solidFill>
              </a:rPr>
              <a:t>       </a:t>
            </a:r>
            <a:r>
              <a:rPr lang="en-US" altLang="ja-JP" sz="1400" dirty="0" smtClean="0">
                <a:solidFill>
                  <a:schemeClr val="tx1"/>
                </a:solidFill>
              </a:rPr>
              <a:t>List </a:t>
            </a:r>
            <a:r>
              <a:rPr lang="en-US" altLang="ja-JP" sz="1400" dirty="0" err="1" smtClean="0">
                <a:solidFill>
                  <a:schemeClr val="tx1"/>
                </a:solidFill>
              </a:rPr>
              <a:t>aList</a:t>
            </a:r>
            <a:r>
              <a:rPr lang="en-US" altLang="ja-JP" sz="1400" dirty="0" smtClean="0">
                <a:solidFill>
                  <a:schemeClr val="tx1"/>
                </a:solidFill>
              </a:rPr>
              <a:t> = </a:t>
            </a:r>
            <a:r>
              <a:rPr lang="en-US" altLang="ja-JP" sz="1400" dirty="0" err="1" smtClean="0">
                <a:solidFill>
                  <a:schemeClr val="tx1"/>
                </a:solidFill>
              </a:rPr>
              <a:t>getMemsAddList</a:t>
            </a:r>
            <a:r>
              <a:rPr lang="en-US" altLang="ja-JP" sz="1400" dirty="0" smtClean="0">
                <a:solidFill>
                  <a:schemeClr val="tx1"/>
                </a:solidFill>
              </a:rPr>
              <a:t>(group);</a:t>
            </a:r>
            <a:endParaRPr lang="en-US" altLang="ja-JP" sz="1400" dirty="0">
              <a:solidFill>
                <a:schemeClr val="tx1"/>
              </a:solidFill>
            </a:endParaRPr>
          </a:p>
          <a:p>
            <a:r>
              <a:rPr lang="en-US" altLang="ja-JP" sz="1400" dirty="0">
                <a:solidFill>
                  <a:schemeClr val="tx1"/>
                </a:solidFill>
              </a:rPr>
              <a:t>        List </a:t>
            </a:r>
            <a:r>
              <a:rPr lang="en-US" altLang="ja-JP" sz="1400" dirty="0" err="1">
                <a:solidFill>
                  <a:schemeClr val="tx1"/>
                </a:solidFill>
              </a:rPr>
              <a:t>cList</a:t>
            </a:r>
            <a:r>
              <a:rPr lang="en-US" altLang="ja-JP" sz="1400" dirty="0">
                <a:solidFill>
                  <a:schemeClr val="tx1"/>
                </a:solidFill>
              </a:rPr>
              <a:t> = </a:t>
            </a:r>
            <a:r>
              <a:rPr lang="en-US" altLang="ja-JP" sz="1400" dirty="0" err="1" smtClean="0">
                <a:solidFill>
                  <a:schemeClr val="tx1"/>
                </a:solidFill>
              </a:rPr>
              <a:t>getMemsChgList</a:t>
            </a:r>
            <a:r>
              <a:rPr lang="en-US" altLang="ja-JP" sz="1400" dirty="0" smtClean="0">
                <a:solidFill>
                  <a:schemeClr val="tx1"/>
                </a:solidFill>
              </a:rPr>
              <a:t>(group);</a:t>
            </a:r>
          </a:p>
        </p:txBody>
      </p:sp>
      <p:sp>
        <p:nvSpPr>
          <p:cNvPr id="14" name="正方形/長方形 13"/>
          <p:cNvSpPr/>
          <p:nvPr/>
        </p:nvSpPr>
        <p:spPr>
          <a:xfrm>
            <a:off x="4582233" y="2893234"/>
            <a:ext cx="3998117" cy="14459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chemeClr val="tx1"/>
                </a:solidFill>
              </a:rPr>
              <a:t>p</a:t>
            </a:r>
            <a:r>
              <a:rPr kumimoji="1" lang="en-US" altLang="ja-JP" sz="1400" dirty="0" smtClean="0">
                <a:solidFill>
                  <a:schemeClr val="tx1"/>
                </a:solidFill>
              </a:rPr>
              <a:t>ublic long </a:t>
            </a:r>
            <a:r>
              <a:rPr kumimoji="1" lang="en-US" altLang="ja-JP" sz="1400" dirty="0" err="1" smtClean="0">
                <a:solidFill>
                  <a:schemeClr val="tx1"/>
                </a:solidFill>
              </a:rPr>
              <a:t>getMembersLOC</a:t>
            </a:r>
            <a:endParaRPr kumimoji="1" lang="en-US" altLang="ja-JP" sz="1400" dirty="0" smtClean="0">
              <a:solidFill>
                <a:schemeClr val="tx1"/>
              </a:solidFill>
            </a:endParaRPr>
          </a:p>
          <a:p>
            <a:r>
              <a:rPr kumimoji="1" lang="ja-JP" altLang="en-US" sz="1400" dirty="0" smtClean="0">
                <a:solidFill>
                  <a:schemeClr val="tx1"/>
                </a:solidFill>
              </a:rPr>
              <a:t>　　　　</a:t>
            </a:r>
            <a:r>
              <a:rPr kumimoji="1" lang="en-US" altLang="ja-JP" sz="1400" dirty="0" smtClean="0">
                <a:solidFill>
                  <a:schemeClr val="tx1"/>
                </a:solidFill>
              </a:rPr>
              <a:t>(String editor</a:t>
            </a:r>
            <a:r>
              <a:rPr kumimoji="1" lang="en-US" altLang="ja-JP" sz="1400" dirty="0" smtClean="0">
                <a:solidFill>
                  <a:srgbClr val="00B050"/>
                </a:solidFill>
              </a:rPr>
              <a:t>, Date </a:t>
            </a:r>
            <a:r>
              <a:rPr kumimoji="1" lang="en-US" altLang="ja-JP" sz="1400" dirty="0" err="1" smtClean="0">
                <a:solidFill>
                  <a:srgbClr val="00B050"/>
                </a:solidFill>
              </a:rPr>
              <a:t>sta</a:t>
            </a:r>
            <a:r>
              <a:rPr kumimoji="1" lang="en-US" altLang="ja-JP" sz="1400" dirty="0" smtClean="0">
                <a:solidFill>
                  <a:srgbClr val="00B050"/>
                </a:solidFill>
              </a:rPr>
              <a:t>, Date end</a:t>
            </a:r>
            <a:r>
              <a:rPr kumimoji="1" lang="en-US" altLang="ja-JP" sz="1400" dirty="0" smtClean="0">
                <a:solidFill>
                  <a:schemeClr val="tx1"/>
                </a:solidFill>
              </a:rPr>
              <a:t>) {</a:t>
            </a:r>
          </a:p>
          <a:p>
            <a:r>
              <a:rPr lang="ja-JP" altLang="en-US" sz="1400" dirty="0">
                <a:solidFill>
                  <a:srgbClr val="00B050"/>
                </a:solidFill>
              </a:rPr>
              <a:t> </a:t>
            </a:r>
            <a:r>
              <a:rPr lang="ja-JP" altLang="en-US" sz="1400" dirty="0" smtClean="0">
                <a:solidFill>
                  <a:srgbClr val="00B050"/>
                </a:solidFill>
              </a:rPr>
              <a:t>       </a:t>
            </a:r>
            <a:r>
              <a:rPr lang="en-US" altLang="ja-JP" sz="1400" dirty="0" smtClean="0">
                <a:solidFill>
                  <a:srgbClr val="00B050"/>
                </a:solidFill>
              </a:rPr>
              <a:t>Date </a:t>
            </a:r>
            <a:r>
              <a:rPr lang="en-US" altLang="ja-JP" sz="1400" dirty="0" err="1">
                <a:solidFill>
                  <a:srgbClr val="00B050"/>
                </a:solidFill>
              </a:rPr>
              <a:t>s_date</a:t>
            </a:r>
            <a:r>
              <a:rPr lang="en-US" altLang="ja-JP" sz="1400" dirty="0">
                <a:solidFill>
                  <a:srgbClr val="00B050"/>
                </a:solidFill>
              </a:rPr>
              <a:t> = null;</a:t>
            </a:r>
          </a:p>
          <a:p>
            <a:r>
              <a:rPr lang="en-US" altLang="ja-JP" sz="1400" dirty="0">
                <a:solidFill>
                  <a:srgbClr val="00B050"/>
                </a:solidFill>
              </a:rPr>
              <a:t>        Date </a:t>
            </a:r>
            <a:r>
              <a:rPr lang="en-US" altLang="ja-JP" sz="1400" dirty="0" err="1">
                <a:solidFill>
                  <a:srgbClr val="00B050"/>
                </a:solidFill>
              </a:rPr>
              <a:t>e_date</a:t>
            </a:r>
            <a:r>
              <a:rPr lang="en-US" altLang="ja-JP" sz="1400" dirty="0">
                <a:solidFill>
                  <a:srgbClr val="00B050"/>
                </a:solidFill>
              </a:rPr>
              <a:t> = null</a:t>
            </a:r>
            <a:r>
              <a:rPr lang="en-US" altLang="ja-JP" sz="1400" dirty="0" smtClean="0">
                <a:solidFill>
                  <a:srgbClr val="00B050"/>
                </a:solidFill>
              </a:rPr>
              <a:t>;</a:t>
            </a:r>
          </a:p>
          <a:p>
            <a:r>
              <a:rPr lang="en-US" altLang="ja-JP" sz="1400" dirty="0">
                <a:solidFill>
                  <a:srgbClr val="00B050"/>
                </a:solidFill>
              </a:rPr>
              <a:t> </a:t>
            </a:r>
            <a:r>
              <a:rPr lang="en-US" altLang="ja-JP" sz="1400" dirty="0" smtClean="0">
                <a:solidFill>
                  <a:srgbClr val="00B050"/>
                </a:solidFill>
              </a:rPr>
              <a:t>       </a:t>
            </a:r>
            <a:r>
              <a:rPr lang="en-US" altLang="ja-JP" sz="1400" dirty="0" smtClean="0">
                <a:solidFill>
                  <a:schemeClr val="tx1"/>
                </a:solidFill>
              </a:rPr>
              <a:t>List </a:t>
            </a:r>
            <a:r>
              <a:rPr lang="en-US" altLang="ja-JP" sz="1400" dirty="0" err="1" smtClean="0">
                <a:solidFill>
                  <a:schemeClr val="tx1"/>
                </a:solidFill>
              </a:rPr>
              <a:t>aList</a:t>
            </a:r>
            <a:r>
              <a:rPr lang="en-US" altLang="ja-JP" sz="1400" dirty="0" smtClean="0">
                <a:solidFill>
                  <a:schemeClr val="tx1"/>
                </a:solidFill>
              </a:rPr>
              <a:t> = </a:t>
            </a:r>
            <a:r>
              <a:rPr lang="en-US" altLang="ja-JP" sz="1400" dirty="0" err="1" smtClean="0">
                <a:solidFill>
                  <a:schemeClr val="tx1"/>
                </a:solidFill>
              </a:rPr>
              <a:t>getMemsAddList</a:t>
            </a:r>
            <a:r>
              <a:rPr lang="en-US" altLang="ja-JP" sz="1400" dirty="0" smtClean="0">
                <a:solidFill>
                  <a:schemeClr val="tx1"/>
                </a:solidFill>
              </a:rPr>
              <a:t>(group);</a:t>
            </a:r>
            <a:endParaRPr lang="en-US" altLang="ja-JP" sz="1400" dirty="0">
              <a:solidFill>
                <a:schemeClr val="tx1"/>
              </a:solidFill>
            </a:endParaRPr>
          </a:p>
          <a:p>
            <a:r>
              <a:rPr lang="en-US" altLang="ja-JP" sz="1400" dirty="0">
                <a:solidFill>
                  <a:schemeClr val="tx1"/>
                </a:solidFill>
              </a:rPr>
              <a:t>        List </a:t>
            </a:r>
            <a:r>
              <a:rPr lang="en-US" altLang="ja-JP" sz="1400" dirty="0" err="1">
                <a:solidFill>
                  <a:schemeClr val="tx1"/>
                </a:solidFill>
              </a:rPr>
              <a:t>cList</a:t>
            </a:r>
            <a:r>
              <a:rPr lang="en-US" altLang="ja-JP" sz="1400" dirty="0">
                <a:solidFill>
                  <a:schemeClr val="tx1"/>
                </a:solidFill>
              </a:rPr>
              <a:t> = </a:t>
            </a:r>
            <a:r>
              <a:rPr lang="en-US" altLang="ja-JP" sz="1400" dirty="0" err="1" smtClean="0">
                <a:solidFill>
                  <a:schemeClr val="tx1"/>
                </a:solidFill>
              </a:rPr>
              <a:t>getMemsChgList</a:t>
            </a:r>
            <a:r>
              <a:rPr lang="en-US" altLang="ja-JP" sz="1400" dirty="0" smtClean="0">
                <a:solidFill>
                  <a:schemeClr val="tx1"/>
                </a:solidFill>
              </a:rPr>
              <a:t>(group);</a:t>
            </a:r>
          </a:p>
        </p:txBody>
      </p:sp>
      <p:sp>
        <p:nvSpPr>
          <p:cNvPr id="12" name="右矢印 11"/>
          <p:cNvSpPr/>
          <p:nvPr/>
        </p:nvSpPr>
        <p:spPr>
          <a:xfrm rot="12637034" flipH="1">
            <a:off x="3365882" y="4813058"/>
            <a:ext cx="699042" cy="521492"/>
          </a:xfrm>
          <a:prstGeom prst="rightArrow">
            <a:avLst/>
          </a:prstGeom>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4312361" y="5352746"/>
            <a:ext cx="1151522" cy="1554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左矢印 5"/>
          <p:cNvSpPr/>
          <p:nvPr/>
        </p:nvSpPr>
        <p:spPr>
          <a:xfrm>
            <a:off x="5483411" y="5026179"/>
            <a:ext cx="1291750" cy="79822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選択</a:t>
            </a:r>
          </a:p>
        </p:txBody>
      </p:sp>
      <p:sp>
        <p:nvSpPr>
          <p:cNvPr id="22" name="テキスト ボックス 21"/>
          <p:cNvSpPr txBox="1"/>
          <p:nvPr/>
        </p:nvSpPr>
        <p:spPr>
          <a:xfrm>
            <a:off x="1528664" y="6269394"/>
            <a:ext cx="7272808" cy="369332"/>
          </a:xfrm>
          <a:prstGeom prst="rect">
            <a:avLst/>
          </a:prstGeom>
          <a:noFill/>
        </p:spPr>
        <p:txBody>
          <a:bodyPr wrap="square" rtlCol="0">
            <a:spAutoFit/>
          </a:bodyPr>
          <a:lstStyle/>
          <a:p>
            <a:r>
              <a:rPr kumimoji="1" lang="en-US" altLang="ja-JP" dirty="0" smtClean="0"/>
              <a:t>[1]</a:t>
            </a:r>
            <a:r>
              <a:rPr lang="ja-JP" altLang="en-US" dirty="0"/>
              <a:t>長瀬嘉</a:t>
            </a:r>
            <a:r>
              <a:rPr lang="ja-JP" altLang="en-US" dirty="0" smtClean="0"/>
              <a:t>秀ら</a:t>
            </a:r>
            <a:r>
              <a:rPr lang="en-US" altLang="ja-JP" dirty="0"/>
              <a:t>, </a:t>
            </a:r>
            <a:r>
              <a:rPr lang="en-US" altLang="ja-JP" dirty="0" smtClean="0"/>
              <a:t>“Eclipse </a:t>
            </a:r>
            <a:r>
              <a:rPr lang="ja-JP" altLang="en-US" dirty="0" smtClean="0"/>
              <a:t>クックブック</a:t>
            </a:r>
            <a:r>
              <a:rPr lang="en-US" altLang="ja-JP" dirty="0" smtClean="0"/>
              <a:t>”, </a:t>
            </a:r>
            <a:r>
              <a:rPr lang="en-US" altLang="ja-JP" dirty="0"/>
              <a:t>O'Reilly </a:t>
            </a:r>
            <a:r>
              <a:rPr lang="en-US" altLang="ja-JP" dirty="0" smtClean="0"/>
              <a:t>Japan, 2004</a:t>
            </a:r>
            <a:endParaRPr kumimoji="1" lang="ja-JP" altLang="en-US" dirty="0"/>
          </a:p>
        </p:txBody>
      </p:sp>
      <p:sp>
        <p:nvSpPr>
          <p:cNvPr id="11" name="雲形吹き出し 10"/>
          <p:cNvSpPr/>
          <p:nvPr/>
        </p:nvSpPr>
        <p:spPr>
          <a:xfrm>
            <a:off x="2179710" y="3924638"/>
            <a:ext cx="2219066" cy="1082845"/>
          </a:xfrm>
          <a:prstGeom prst="cloudCallout">
            <a:avLst>
              <a:gd name="adj1" fmla="val 83875"/>
              <a:gd name="adj2" fmla="val -72323"/>
            </a:avLst>
          </a:prstGeom>
          <a:solidFill>
            <a:schemeClr val="bg1">
              <a:lumMod val="95000"/>
            </a:schemeClr>
          </a:solid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ファイル保存</a:t>
            </a:r>
            <a:endParaRPr kumimoji="1" lang="ja-JP" altLang="en-US" sz="2400" dirty="0">
              <a:solidFill>
                <a:schemeClr val="tx1"/>
              </a:solidFill>
            </a:endParaRPr>
          </a:p>
        </p:txBody>
      </p:sp>
      <p:sp>
        <p:nvSpPr>
          <p:cNvPr id="23" name="正方形/長方形 22"/>
          <p:cNvSpPr/>
          <p:nvPr/>
        </p:nvSpPr>
        <p:spPr>
          <a:xfrm>
            <a:off x="4582233" y="2897389"/>
            <a:ext cx="3998117" cy="14459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chemeClr val="tx1"/>
                </a:solidFill>
              </a:rPr>
              <a:t>p</a:t>
            </a:r>
            <a:r>
              <a:rPr kumimoji="1" lang="en-US" altLang="ja-JP" sz="1400" dirty="0" smtClean="0">
                <a:solidFill>
                  <a:schemeClr val="tx1"/>
                </a:solidFill>
              </a:rPr>
              <a:t>ublic long </a:t>
            </a:r>
            <a:r>
              <a:rPr kumimoji="1" lang="en-US" altLang="ja-JP" sz="1400" dirty="0" err="1" smtClean="0">
                <a:solidFill>
                  <a:schemeClr val="tx1"/>
                </a:solidFill>
              </a:rPr>
              <a:t>getMembersLOC</a:t>
            </a:r>
            <a:endParaRPr kumimoji="1" lang="en-US" altLang="ja-JP" sz="1400" dirty="0" smtClean="0">
              <a:solidFill>
                <a:schemeClr val="tx1"/>
              </a:solidFill>
            </a:endParaRPr>
          </a:p>
          <a:p>
            <a:r>
              <a:rPr kumimoji="1" lang="ja-JP" altLang="en-US" sz="1400" dirty="0" smtClean="0">
                <a:solidFill>
                  <a:schemeClr val="tx1"/>
                </a:solidFill>
              </a:rPr>
              <a:t>　　　　</a:t>
            </a:r>
            <a:r>
              <a:rPr kumimoji="1" lang="en-US" altLang="ja-JP" sz="1400" dirty="0" smtClean="0">
                <a:solidFill>
                  <a:schemeClr val="tx1"/>
                </a:solidFill>
              </a:rPr>
              <a:t>(String editor</a:t>
            </a:r>
            <a:r>
              <a:rPr kumimoji="1" lang="en-US" altLang="ja-JP" sz="1400" dirty="0" smtClean="0">
                <a:solidFill>
                  <a:srgbClr val="00B050"/>
                </a:solidFill>
              </a:rPr>
              <a:t>, Date </a:t>
            </a:r>
            <a:r>
              <a:rPr kumimoji="1" lang="en-US" altLang="ja-JP" sz="1400" dirty="0" err="1" smtClean="0">
                <a:solidFill>
                  <a:srgbClr val="00B050"/>
                </a:solidFill>
              </a:rPr>
              <a:t>sta</a:t>
            </a:r>
            <a:r>
              <a:rPr kumimoji="1" lang="en-US" altLang="ja-JP" sz="1400" dirty="0" smtClean="0">
                <a:solidFill>
                  <a:srgbClr val="00B050"/>
                </a:solidFill>
              </a:rPr>
              <a:t>, Date end</a:t>
            </a:r>
            <a:r>
              <a:rPr kumimoji="1" lang="en-US" altLang="ja-JP" sz="1400" dirty="0" smtClean="0">
                <a:solidFill>
                  <a:schemeClr val="tx1"/>
                </a:solidFill>
              </a:rPr>
              <a:t>) {</a:t>
            </a:r>
          </a:p>
          <a:p>
            <a:r>
              <a:rPr lang="ja-JP" altLang="en-US" sz="1400" dirty="0">
                <a:solidFill>
                  <a:srgbClr val="00B050"/>
                </a:solidFill>
              </a:rPr>
              <a:t> </a:t>
            </a:r>
            <a:r>
              <a:rPr lang="ja-JP" altLang="en-US" sz="1400" dirty="0" smtClean="0">
                <a:solidFill>
                  <a:srgbClr val="00B050"/>
                </a:solidFill>
              </a:rPr>
              <a:t>       </a:t>
            </a:r>
            <a:r>
              <a:rPr lang="en-US" altLang="ja-JP" sz="1400" dirty="0" smtClean="0">
                <a:solidFill>
                  <a:srgbClr val="00B050"/>
                </a:solidFill>
              </a:rPr>
              <a:t>Date </a:t>
            </a:r>
            <a:r>
              <a:rPr lang="en-US" altLang="ja-JP" sz="1400" dirty="0" err="1">
                <a:solidFill>
                  <a:srgbClr val="00B050"/>
                </a:solidFill>
              </a:rPr>
              <a:t>s_da</a:t>
            </a:r>
            <a:r>
              <a:rPr lang="en-US" altLang="ja-JP" sz="1400" strike="sngStrike" dirty="0" err="1">
                <a:solidFill>
                  <a:srgbClr val="FF0000"/>
                </a:solidFill>
              </a:rPr>
              <a:t>te</a:t>
            </a:r>
            <a:r>
              <a:rPr lang="en-US" altLang="ja-JP" sz="1400" strike="sngStrike" dirty="0">
                <a:solidFill>
                  <a:srgbClr val="FF0000"/>
                </a:solidFill>
              </a:rPr>
              <a:t> = null;</a:t>
            </a:r>
          </a:p>
          <a:p>
            <a:r>
              <a:rPr lang="en-US" altLang="ja-JP" sz="1400" strike="sngStrike" dirty="0">
                <a:solidFill>
                  <a:srgbClr val="FF0000"/>
                </a:solidFill>
              </a:rPr>
              <a:t>        Date </a:t>
            </a:r>
            <a:r>
              <a:rPr lang="en-US" altLang="ja-JP" sz="1400" strike="sngStrike" dirty="0" err="1">
                <a:solidFill>
                  <a:srgbClr val="FF0000"/>
                </a:solidFill>
              </a:rPr>
              <a:t>e_date</a:t>
            </a:r>
            <a:r>
              <a:rPr lang="en-US" altLang="ja-JP" sz="1400" strike="sngStrike" dirty="0">
                <a:solidFill>
                  <a:srgbClr val="FF0000"/>
                </a:solidFill>
              </a:rPr>
              <a:t> = null</a:t>
            </a:r>
            <a:r>
              <a:rPr lang="en-US" altLang="ja-JP" sz="1400" strike="sngStrike" dirty="0" smtClean="0">
                <a:solidFill>
                  <a:srgbClr val="FF0000"/>
                </a:solidFill>
              </a:rPr>
              <a:t>;</a:t>
            </a:r>
          </a:p>
          <a:p>
            <a:r>
              <a:rPr lang="en-US" altLang="ja-JP" sz="1400" dirty="0">
                <a:solidFill>
                  <a:srgbClr val="00B050"/>
                </a:solidFill>
              </a:rPr>
              <a:t> </a:t>
            </a:r>
            <a:r>
              <a:rPr lang="en-US" altLang="ja-JP" sz="1400" dirty="0" smtClean="0">
                <a:solidFill>
                  <a:srgbClr val="00B050"/>
                </a:solidFill>
              </a:rPr>
              <a:t>       </a:t>
            </a:r>
            <a:r>
              <a:rPr lang="en-US" altLang="ja-JP" sz="1400" dirty="0" smtClean="0">
                <a:solidFill>
                  <a:schemeClr val="tx1"/>
                </a:solidFill>
              </a:rPr>
              <a:t>List </a:t>
            </a:r>
            <a:r>
              <a:rPr lang="en-US" altLang="ja-JP" sz="1400" dirty="0" err="1" smtClean="0">
                <a:solidFill>
                  <a:schemeClr val="tx1"/>
                </a:solidFill>
              </a:rPr>
              <a:t>aList</a:t>
            </a:r>
            <a:r>
              <a:rPr lang="en-US" altLang="ja-JP" sz="1400" dirty="0" smtClean="0">
                <a:solidFill>
                  <a:schemeClr val="tx1"/>
                </a:solidFill>
              </a:rPr>
              <a:t> = </a:t>
            </a:r>
            <a:r>
              <a:rPr lang="en-US" altLang="ja-JP" sz="1400" dirty="0" err="1" smtClean="0">
                <a:solidFill>
                  <a:schemeClr val="tx1"/>
                </a:solidFill>
              </a:rPr>
              <a:t>getMemsAddList</a:t>
            </a:r>
            <a:r>
              <a:rPr lang="en-US" altLang="ja-JP" sz="1400" dirty="0" smtClean="0">
                <a:solidFill>
                  <a:schemeClr val="tx1"/>
                </a:solidFill>
              </a:rPr>
              <a:t>(group);</a:t>
            </a:r>
            <a:endParaRPr lang="en-US" altLang="ja-JP" sz="1400" dirty="0">
              <a:solidFill>
                <a:schemeClr val="tx1"/>
              </a:solidFill>
            </a:endParaRPr>
          </a:p>
          <a:p>
            <a:r>
              <a:rPr lang="en-US" altLang="ja-JP" sz="1400" dirty="0">
                <a:solidFill>
                  <a:schemeClr val="tx1"/>
                </a:solidFill>
              </a:rPr>
              <a:t>        List </a:t>
            </a:r>
            <a:r>
              <a:rPr lang="en-US" altLang="ja-JP" sz="1400" dirty="0" err="1">
                <a:solidFill>
                  <a:schemeClr val="tx1"/>
                </a:solidFill>
              </a:rPr>
              <a:t>cList</a:t>
            </a:r>
            <a:r>
              <a:rPr lang="en-US" altLang="ja-JP" sz="1400" dirty="0">
                <a:solidFill>
                  <a:schemeClr val="tx1"/>
                </a:solidFill>
              </a:rPr>
              <a:t> = </a:t>
            </a:r>
            <a:r>
              <a:rPr lang="en-US" altLang="ja-JP" sz="1400" dirty="0" err="1" smtClean="0">
                <a:solidFill>
                  <a:schemeClr val="tx1"/>
                </a:solidFill>
              </a:rPr>
              <a:t>getMemsChgList</a:t>
            </a:r>
            <a:r>
              <a:rPr lang="en-US" altLang="ja-JP" sz="1400" dirty="0" smtClean="0">
                <a:solidFill>
                  <a:schemeClr val="tx1"/>
                </a:solidFill>
              </a:rPr>
              <a:t>(group);</a:t>
            </a:r>
          </a:p>
        </p:txBody>
      </p:sp>
      <p:sp>
        <p:nvSpPr>
          <p:cNvPr id="10" name="上矢印 9"/>
          <p:cNvSpPr/>
          <p:nvPr/>
        </p:nvSpPr>
        <p:spPr>
          <a:xfrm>
            <a:off x="5978850" y="4044234"/>
            <a:ext cx="1592622" cy="5608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復元</a:t>
            </a:r>
            <a:endParaRPr kumimoji="1" lang="ja-JP" altLang="en-US" sz="2000" dirty="0">
              <a:solidFill>
                <a:schemeClr val="tx1"/>
              </a:solidFill>
            </a:endParaRPr>
          </a:p>
        </p:txBody>
      </p:sp>
    </p:spTree>
    <p:extLst>
      <p:ext uri="{BB962C8B-B14F-4D97-AF65-F5344CB8AC3E}">
        <p14:creationId xmlns:p14="http://schemas.microsoft.com/office/powerpoint/2010/main" val="3315746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par>
                          <p:cTn id="19" fill="hold">
                            <p:stCondLst>
                              <p:cond delay="500"/>
                            </p:stCondLst>
                            <p:childTnLst>
                              <p:par>
                                <p:cTn id="20" presetID="10" presetClass="exit" presetSubtype="0" fill="hold" grpId="0" nodeType="afterEffect">
                                  <p:stCondLst>
                                    <p:cond delay="0"/>
                                  </p:stCondLst>
                                  <p:childTnLst>
                                    <p:animEffect transition="out" filter="fade">
                                      <p:cBhvr>
                                        <p:cTn id="21" dur="500"/>
                                        <p:tgtEl>
                                          <p:spTgt spid="21"/>
                                        </p:tgtEl>
                                      </p:cBhvr>
                                    </p:animEffect>
                                    <p:set>
                                      <p:cBhvr>
                                        <p:cTn id="22" dur="1" fill="hold">
                                          <p:stCondLst>
                                            <p:cond delay="499"/>
                                          </p:stCondLst>
                                        </p:cTn>
                                        <p:tgtEl>
                                          <p:spTgt spid="21"/>
                                        </p:tgtEl>
                                        <p:attrNameLst>
                                          <p:attrName>style.visibility</p:attrName>
                                        </p:attrNameLst>
                                      </p:cBhvr>
                                      <p:to>
                                        <p:strVal val="hidden"/>
                                      </p:to>
                                    </p:se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childTnLst>
                          </p:cTn>
                        </p:par>
                        <p:par>
                          <p:cTn id="27" fill="hold">
                            <p:stCondLst>
                              <p:cond delay="1500"/>
                            </p:stCondLst>
                            <p:childTnLst>
                              <p:par>
                                <p:cTn id="28" presetID="10" presetClass="exit" presetSubtype="0" fill="hold" grpId="0" nodeType="afterEffect">
                                  <p:stCondLst>
                                    <p:cond delay="0"/>
                                  </p:stCondLst>
                                  <p:childTnLst>
                                    <p:animEffect transition="out" filter="fade">
                                      <p:cBhvr>
                                        <p:cTn id="29" dur="500"/>
                                        <p:tgtEl>
                                          <p:spTgt spid="15"/>
                                        </p:tgtEl>
                                      </p:cBhvr>
                                    </p:animEffect>
                                    <p:set>
                                      <p:cBhvr>
                                        <p:cTn id="30" dur="1" fill="hold">
                                          <p:stCondLst>
                                            <p:cond delay="499"/>
                                          </p:stCondLst>
                                        </p:cTn>
                                        <p:tgtEl>
                                          <p:spTgt spid="15"/>
                                        </p:tgtEl>
                                        <p:attrNameLst>
                                          <p:attrName>style.visibility</p:attrName>
                                        </p:attrNameLst>
                                      </p:cBhvr>
                                      <p:to>
                                        <p:strVal val="hidden"/>
                                      </p:to>
                                    </p:set>
                                  </p:childTnLst>
                                </p:cTn>
                              </p:par>
                            </p:childTnLst>
                          </p:cTn>
                        </p:par>
                        <p:par>
                          <p:cTn id="31" fill="hold">
                            <p:stCondLst>
                              <p:cond delay="2000"/>
                            </p:stCondLst>
                            <p:childTnLst>
                              <p:par>
                                <p:cTn id="32" presetID="10" presetClass="entr" presetSubtype="0" fill="hold" grpId="0" nodeType="after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childTnLst>
                          </p:cTn>
                        </p:par>
                        <p:par>
                          <p:cTn id="35" fill="hold">
                            <p:stCondLst>
                              <p:cond delay="2500"/>
                            </p:stCondLst>
                            <p:childTnLst>
                              <p:par>
                                <p:cTn id="36" presetID="10" presetClass="exit" presetSubtype="0" fill="hold" grpId="0" nodeType="afterEffect">
                                  <p:stCondLst>
                                    <p:cond delay="0"/>
                                  </p:stCondLst>
                                  <p:childTnLst>
                                    <p:animEffect transition="out" filter="fade">
                                      <p:cBhvr>
                                        <p:cTn id="37" dur="500"/>
                                        <p:tgtEl>
                                          <p:spTgt spid="16"/>
                                        </p:tgtEl>
                                      </p:cBhvr>
                                    </p:animEffect>
                                    <p:set>
                                      <p:cBhvr>
                                        <p:cTn id="38" dur="1" fill="hold">
                                          <p:stCondLst>
                                            <p:cond delay="499"/>
                                          </p:stCondLst>
                                        </p:cTn>
                                        <p:tgtEl>
                                          <p:spTgt spid="16"/>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500"/>
                                        <p:tgtEl>
                                          <p:spTgt spid="6"/>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fade">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additive="base">
                                        <p:cTn id="51" dur="500" fill="hold"/>
                                        <p:tgtEl>
                                          <p:spTgt spid="10"/>
                                        </p:tgtEl>
                                        <p:attrNameLst>
                                          <p:attrName>ppt_x</p:attrName>
                                        </p:attrNameLst>
                                      </p:cBhvr>
                                      <p:tavLst>
                                        <p:tav tm="0">
                                          <p:val>
                                            <p:strVal val="#ppt_x"/>
                                          </p:val>
                                        </p:tav>
                                        <p:tav tm="100000">
                                          <p:val>
                                            <p:strVal val="#ppt_x"/>
                                          </p:val>
                                        </p:tav>
                                      </p:tavLst>
                                    </p:anim>
                                    <p:anim calcmode="lin" valueType="num">
                                      <p:cBhvr additive="base">
                                        <p:cTn id="52" dur="500" fill="hold"/>
                                        <p:tgtEl>
                                          <p:spTgt spid="10"/>
                                        </p:tgtEl>
                                        <p:attrNameLst>
                                          <p:attrName>ppt_y</p:attrName>
                                        </p:attrNameLst>
                                      </p:cBhvr>
                                      <p:tavLst>
                                        <p:tav tm="0">
                                          <p:val>
                                            <p:strVal val="1+#ppt_h/2"/>
                                          </p:val>
                                        </p:tav>
                                        <p:tav tm="100000">
                                          <p:val>
                                            <p:strVal val="#ppt_y"/>
                                          </p:val>
                                        </p:tav>
                                      </p:tavLst>
                                    </p:anim>
                                  </p:childTnLst>
                                </p:cTn>
                              </p:par>
                            </p:childTnLst>
                          </p:cTn>
                        </p:par>
                        <p:par>
                          <p:cTn id="53" fill="hold">
                            <p:stCondLst>
                              <p:cond delay="500"/>
                            </p:stCondLst>
                            <p:childTnLst>
                              <p:par>
                                <p:cTn id="54" presetID="10" presetClass="entr" presetSubtype="0" fill="hold" grpId="0" nodeType="after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fade">
                                      <p:cBhvr>
                                        <p:cTn id="5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P spid="16" grpId="0" animBg="1"/>
      <p:bldP spid="21" grpId="0" animBg="1"/>
      <p:bldP spid="8" grpId="0" animBg="1"/>
      <p:bldP spid="17" grpId="0" animBg="1"/>
      <p:bldP spid="14" grpId="0" animBg="1"/>
      <p:bldP spid="12" grpId="0" animBg="1"/>
      <p:bldP spid="26" grpId="0" animBg="1"/>
      <p:bldP spid="6" grpId="0" animBg="1"/>
      <p:bldP spid="11" grpId="0" animBg="1"/>
      <p:bldP spid="23"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1412776"/>
            <a:ext cx="8219256" cy="4525963"/>
          </a:xfrm>
        </p:spPr>
        <p:txBody>
          <a:bodyPr/>
          <a:lstStyle/>
          <a:p>
            <a:pPr marL="0" indent="0">
              <a:buNone/>
            </a:pPr>
            <a:endParaRPr kumimoji="1" lang="ja-JP" altLang="en-US" dirty="0"/>
          </a:p>
        </p:txBody>
      </p:sp>
      <p:sp>
        <p:nvSpPr>
          <p:cNvPr id="25" name="正方形/長方形 24"/>
          <p:cNvSpPr/>
          <p:nvPr/>
        </p:nvSpPr>
        <p:spPr>
          <a:xfrm>
            <a:off x="35495" y="2568518"/>
            <a:ext cx="5752963"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400" dirty="0">
              <a:solidFill>
                <a:schemeClr val="tx1"/>
              </a:solidFill>
            </a:endParaRPr>
          </a:p>
        </p:txBody>
      </p:sp>
      <p:sp>
        <p:nvSpPr>
          <p:cNvPr id="2" name="タイトル 1"/>
          <p:cNvSpPr>
            <a:spLocks noGrp="1"/>
          </p:cNvSpPr>
          <p:nvPr>
            <p:ph type="title"/>
          </p:nvPr>
        </p:nvSpPr>
        <p:spPr/>
        <p:txBody>
          <a:bodyPr/>
          <a:lstStyle/>
          <a:p>
            <a:r>
              <a:rPr lang="ja-JP" altLang="en-US" sz="4000" dirty="0">
                <a:solidFill>
                  <a:srgbClr val="000000"/>
                </a:solidFill>
              </a:rPr>
              <a:t>手戻りにおける課題</a:t>
            </a:r>
            <a:r>
              <a:rPr lang="en-US" altLang="ja-JP" sz="4000" dirty="0">
                <a:solidFill>
                  <a:srgbClr val="000000"/>
                </a:solidFill>
              </a:rPr>
              <a:t>(1/2)</a:t>
            </a:r>
            <a:br>
              <a:rPr lang="en-US" altLang="ja-JP" sz="4000" dirty="0">
                <a:solidFill>
                  <a:srgbClr val="000000"/>
                </a:solidFill>
              </a:rPr>
            </a:br>
            <a:r>
              <a:rPr lang="ja-JP" altLang="en-US" sz="3600" dirty="0">
                <a:solidFill>
                  <a:srgbClr val="000000"/>
                </a:solidFill>
              </a:rPr>
              <a:t>バージョン管理システム</a:t>
            </a:r>
            <a:r>
              <a:rPr lang="en-US" altLang="ja-JP" sz="3600" dirty="0">
                <a:solidFill>
                  <a:srgbClr val="000000"/>
                </a:solidFill>
              </a:rPr>
              <a:t>(VCS)</a:t>
            </a:r>
            <a:endParaRPr kumimoji="1" lang="ja-JP" altLang="en-US"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6</a:t>
            </a:fld>
            <a:endParaRPr kumimoji="1" lang="ja-JP" altLang="en-US"/>
          </a:p>
        </p:txBody>
      </p:sp>
      <p:sp>
        <p:nvSpPr>
          <p:cNvPr id="6" name="正方形/長方形 5"/>
          <p:cNvSpPr/>
          <p:nvPr/>
        </p:nvSpPr>
        <p:spPr>
          <a:xfrm>
            <a:off x="33590" y="2557268"/>
            <a:ext cx="5326687"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a:t>
            </a:r>
            <a:r>
              <a:rPr kumimoji="1" lang="en-US" altLang="ja-JP" sz="1600" dirty="0" err="1" smtClean="0">
                <a:solidFill>
                  <a:schemeClr val="tx1"/>
                </a:solidFill>
              </a:rPr>
              <a:t>editer</a:t>
            </a:r>
            <a:r>
              <a:rPr kumimoji="1" lang="en-US" altLang="ja-JP" sz="1600" dirty="0" smtClean="0">
                <a:solidFill>
                  <a:schemeClr val="tx1"/>
                </a:solidFill>
              </a:rPr>
              <a:t>) {</a:t>
            </a: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smtClean="0">
                <a:solidFill>
                  <a:schemeClr val="tx1"/>
                </a:solidFill>
              </a:rPr>
              <a:t>getMemsLOCList</a:t>
            </a:r>
            <a:r>
              <a:rPr lang="en-US" altLang="ja-JP" sz="1600" dirty="0" smtClean="0">
                <a:solidFill>
                  <a:schemeClr val="tx1"/>
                </a:solidFill>
              </a:rPr>
              <a:t>(group);</a:t>
            </a:r>
          </a:p>
          <a:p>
            <a:r>
              <a:rPr lang="en-US" altLang="ja-JP" sz="1600" dirty="0" smtClean="0">
                <a:solidFill>
                  <a:schemeClr val="tx1"/>
                </a:solidFill>
              </a:rPr>
              <a:t>}</a:t>
            </a:r>
          </a:p>
          <a:p>
            <a:endParaRPr kumimoji="1" lang="en-US" altLang="ja-JP" sz="1400" dirty="0">
              <a:solidFill>
                <a:schemeClr val="tx1"/>
              </a:solidFill>
            </a:endParaRPr>
          </a:p>
          <a:p>
            <a:endParaRPr lang="en-US" altLang="ja-JP" sz="1400" dirty="0" smtClean="0">
              <a:solidFill>
                <a:schemeClr val="tx1"/>
              </a:solidFill>
            </a:endParaRPr>
          </a:p>
          <a:p>
            <a:endParaRPr kumimoji="1" lang="en-US" altLang="ja-JP" sz="1400" dirty="0">
              <a:solidFill>
                <a:schemeClr val="tx1"/>
              </a:solidFill>
            </a:endParaRPr>
          </a:p>
          <a:p>
            <a:endParaRPr kumimoji="1" lang="ja-JP" altLang="en-US" sz="1400" dirty="0">
              <a:solidFill>
                <a:schemeClr val="tx1"/>
              </a:solidFill>
            </a:endParaRPr>
          </a:p>
        </p:txBody>
      </p:sp>
      <p:sp>
        <p:nvSpPr>
          <p:cNvPr id="7" name="フローチャート : 磁気ディスク 6"/>
          <p:cNvSpPr/>
          <p:nvPr/>
        </p:nvSpPr>
        <p:spPr>
          <a:xfrm>
            <a:off x="6619143" y="2060848"/>
            <a:ext cx="2218857" cy="3879847"/>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2"/>
                </a:solidFill>
              </a:rPr>
              <a:t>VCS</a:t>
            </a: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kumimoji="1" lang="ja-JP" altLang="en-US" dirty="0">
              <a:solidFill>
                <a:schemeClr val="tx2"/>
              </a:solidFill>
            </a:endParaRPr>
          </a:p>
        </p:txBody>
      </p:sp>
      <p:sp>
        <p:nvSpPr>
          <p:cNvPr id="8" name="正方形/長方形 7"/>
          <p:cNvSpPr/>
          <p:nvPr/>
        </p:nvSpPr>
        <p:spPr>
          <a:xfrm>
            <a:off x="6367116" y="2943290"/>
            <a:ext cx="2722913" cy="834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smtClean="0">
                <a:solidFill>
                  <a:schemeClr val="tx1"/>
                </a:solidFill>
              </a:rPr>
              <a:t>A 5/1 12:00</a:t>
            </a:r>
          </a:p>
          <a:p>
            <a:r>
              <a:rPr lang="en-US" altLang="ja-JP" sz="2000" dirty="0" smtClean="0">
                <a:solidFill>
                  <a:schemeClr val="tx1"/>
                </a:solidFill>
              </a:rPr>
              <a:t>Comment: </a:t>
            </a:r>
            <a:r>
              <a:rPr lang="ja-JP" altLang="en-US" sz="2000" dirty="0">
                <a:solidFill>
                  <a:schemeClr val="tx1"/>
                </a:solidFill>
              </a:rPr>
              <a:t>グラフ作成</a:t>
            </a:r>
            <a:endParaRPr lang="en-US" altLang="ja-JP" sz="2000" dirty="0" smtClean="0">
              <a:solidFill>
                <a:schemeClr val="tx1"/>
              </a:solidFill>
            </a:endParaRPr>
          </a:p>
        </p:txBody>
      </p:sp>
      <p:sp>
        <p:nvSpPr>
          <p:cNvPr id="9" name="正方形/長方形 8"/>
          <p:cNvSpPr/>
          <p:nvPr/>
        </p:nvSpPr>
        <p:spPr>
          <a:xfrm>
            <a:off x="6381489" y="3847041"/>
            <a:ext cx="2722913" cy="9555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B</a:t>
            </a:r>
            <a:r>
              <a:rPr lang="en-US" altLang="ja-JP" sz="2000" dirty="0" smtClean="0">
                <a:solidFill>
                  <a:schemeClr val="tx1"/>
                </a:solidFill>
              </a:rPr>
              <a:t> 5/1 14:00</a:t>
            </a:r>
            <a:endParaRPr lang="en-US" altLang="ja-JP" sz="2000" dirty="0">
              <a:solidFill>
                <a:schemeClr val="tx1"/>
              </a:solidFill>
            </a:endParaRP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引数、変数初期化処理追加</a:t>
            </a:r>
            <a:endParaRPr lang="en-US" altLang="ja-JP" sz="2000" dirty="0">
              <a:solidFill>
                <a:schemeClr val="tx1"/>
              </a:solidFill>
            </a:endParaRPr>
          </a:p>
        </p:txBody>
      </p:sp>
      <p:sp>
        <p:nvSpPr>
          <p:cNvPr id="10" name="正方形/長方形 9"/>
          <p:cNvSpPr/>
          <p:nvPr/>
        </p:nvSpPr>
        <p:spPr>
          <a:xfrm>
            <a:off x="6367114" y="4887505"/>
            <a:ext cx="2722913" cy="9253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C</a:t>
            </a:r>
            <a:r>
              <a:rPr lang="en-US" altLang="ja-JP" sz="2000" dirty="0" smtClean="0">
                <a:solidFill>
                  <a:schemeClr val="tx1"/>
                </a:solidFill>
              </a:rPr>
              <a:t> 5/2 10:00</a:t>
            </a: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期間指定機能追加</a:t>
            </a:r>
            <a:endParaRPr lang="en-US" altLang="ja-JP" sz="2000" dirty="0">
              <a:solidFill>
                <a:schemeClr val="tx1"/>
              </a:solidFill>
            </a:endParaRPr>
          </a:p>
        </p:txBody>
      </p:sp>
      <p:sp>
        <p:nvSpPr>
          <p:cNvPr id="23" name="正方形/長方形 22"/>
          <p:cNvSpPr/>
          <p:nvPr/>
        </p:nvSpPr>
        <p:spPr>
          <a:xfrm>
            <a:off x="35495" y="2558132"/>
            <a:ext cx="5752962" cy="39413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a:t>
            </a:r>
            <a:r>
              <a:rPr kumimoji="1" lang="en-US" altLang="ja-JP" sz="1600" dirty="0" err="1" smtClean="0">
                <a:solidFill>
                  <a:schemeClr val="tx1"/>
                </a:solidFill>
              </a:rPr>
              <a:t>editer</a:t>
            </a:r>
            <a:r>
              <a:rPr kumimoji="1" lang="en-US" altLang="ja-JP" sz="1600" dirty="0" smtClean="0">
                <a:solidFill>
                  <a:srgbClr val="00B050"/>
                </a:solidFill>
              </a:rPr>
              <a:t>, Date </a:t>
            </a:r>
            <a:r>
              <a:rPr kumimoji="1" lang="en-US" altLang="ja-JP" sz="1600" dirty="0" err="1" smtClean="0">
                <a:solidFill>
                  <a:srgbClr val="00B050"/>
                </a:solidFill>
              </a:rPr>
              <a:t>sta</a:t>
            </a:r>
            <a:r>
              <a:rPr kumimoji="1" lang="en-US" altLang="ja-JP" sz="1600" dirty="0" smtClean="0">
                <a:solidFill>
                  <a:srgbClr val="00B050"/>
                </a:solidFill>
              </a:rPr>
              <a:t>, Date end</a:t>
            </a:r>
            <a:r>
              <a:rPr kumimoji="1" lang="en-US" altLang="ja-JP" sz="1600" dirty="0" smtClean="0">
                <a:solidFill>
                  <a:schemeClr val="tx1"/>
                </a:solidFill>
              </a:rPr>
              <a:t>) {</a:t>
            </a:r>
          </a:p>
          <a:p>
            <a:r>
              <a:rPr lang="ja-JP" altLang="en-US" sz="1600" dirty="0">
                <a:solidFill>
                  <a:srgbClr val="00B050"/>
                </a:solidFill>
              </a:rPr>
              <a:t> </a:t>
            </a:r>
            <a:r>
              <a:rPr lang="ja-JP" altLang="en-US" sz="1600" dirty="0" smtClean="0">
                <a:solidFill>
                  <a:srgbClr val="00B050"/>
                </a:solidFill>
              </a:rPr>
              <a:t>       </a:t>
            </a:r>
            <a:r>
              <a:rPr lang="en-US" altLang="ja-JP" sz="1600" dirty="0" smtClean="0">
                <a:solidFill>
                  <a:srgbClr val="00B050"/>
                </a:solidFill>
              </a:rPr>
              <a:t>Date </a:t>
            </a:r>
            <a:r>
              <a:rPr lang="en-US" altLang="ja-JP" sz="1600" dirty="0" err="1">
                <a:solidFill>
                  <a:srgbClr val="00B050"/>
                </a:solidFill>
              </a:rPr>
              <a:t>s_date</a:t>
            </a:r>
            <a:r>
              <a:rPr lang="en-US" altLang="ja-JP" sz="1600" dirty="0">
                <a:solidFill>
                  <a:srgbClr val="00B050"/>
                </a:solidFill>
              </a:rPr>
              <a:t> = null;</a:t>
            </a:r>
          </a:p>
          <a:p>
            <a:r>
              <a:rPr lang="en-US" altLang="ja-JP" sz="1600" dirty="0">
                <a:solidFill>
                  <a:srgbClr val="00B050"/>
                </a:solidFill>
              </a:rPr>
              <a:t>        Date </a:t>
            </a:r>
            <a:r>
              <a:rPr lang="en-US" altLang="ja-JP" sz="1600" dirty="0" err="1">
                <a:solidFill>
                  <a:srgbClr val="00B050"/>
                </a:solidFill>
              </a:rPr>
              <a:t>e_date</a:t>
            </a:r>
            <a:r>
              <a:rPr lang="en-US" altLang="ja-JP" sz="1600" dirty="0">
                <a:solidFill>
                  <a:srgbClr val="00B050"/>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smtClean="0">
                <a:solidFill>
                  <a:schemeClr val="tx1"/>
                </a:solidFill>
              </a:rPr>
              <a:t>getMemsLOCList</a:t>
            </a:r>
            <a:r>
              <a:rPr lang="en-US" altLang="ja-JP" sz="1600" dirty="0" smtClean="0">
                <a:solidFill>
                  <a:schemeClr val="tx1"/>
                </a:solidFill>
              </a:rPr>
              <a:t>(group);</a:t>
            </a:r>
          </a:p>
          <a:p>
            <a:r>
              <a:rPr lang="en-US" altLang="ja-JP" sz="1600" dirty="0" smtClean="0">
                <a:solidFill>
                  <a:schemeClr val="tx1"/>
                </a:solidFill>
              </a:rPr>
              <a:t>}</a:t>
            </a:r>
          </a:p>
          <a:p>
            <a:endParaRPr kumimoji="1" lang="en-US" altLang="ja-JP" sz="1400" dirty="0">
              <a:solidFill>
                <a:schemeClr val="tx1"/>
              </a:solidFill>
            </a:endParaRPr>
          </a:p>
          <a:p>
            <a:endParaRPr kumimoji="1" lang="ja-JP" altLang="en-US" sz="1400" dirty="0">
              <a:solidFill>
                <a:schemeClr val="tx1"/>
              </a:solidFill>
            </a:endParaRPr>
          </a:p>
        </p:txBody>
      </p:sp>
      <p:sp>
        <p:nvSpPr>
          <p:cNvPr id="24" name="正方形/長方形 23"/>
          <p:cNvSpPr/>
          <p:nvPr/>
        </p:nvSpPr>
        <p:spPr>
          <a:xfrm>
            <a:off x="33590" y="2552988"/>
            <a:ext cx="5754867"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a:t>
            </a:r>
            <a:r>
              <a:rPr kumimoji="1" lang="en-US" altLang="ja-JP" sz="1600" dirty="0" err="1" smtClean="0">
                <a:solidFill>
                  <a:schemeClr val="tx1"/>
                </a:solidFill>
              </a:rPr>
              <a:t>editer</a:t>
            </a:r>
            <a:r>
              <a:rPr kumimoji="1" lang="en-US" altLang="ja-JP" sz="1600" dirty="0" smtClean="0">
                <a:solidFill>
                  <a:schemeClr val="tx1"/>
                </a:solidFill>
              </a:rPr>
              <a:t>, Date </a:t>
            </a:r>
            <a:r>
              <a:rPr kumimoji="1" lang="en-US" altLang="ja-JP" sz="1600" dirty="0" err="1" smtClean="0">
                <a:solidFill>
                  <a:schemeClr val="tx1"/>
                </a:solidFill>
              </a:rPr>
              <a:t>sta</a:t>
            </a:r>
            <a:r>
              <a:rPr kumimoji="1" lang="en-US" altLang="ja-JP" sz="1600" dirty="0" smtClean="0">
                <a:solidFill>
                  <a:schemeClr val="tx1"/>
                </a:solidFill>
              </a:rPr>
              <a:t>, Date end) {</a:t>
            </a:r>
          </a:p>
          <a:p>
            <a:r>
              <a:rPr lang="ja-JP" altLang="en-US" sz="1600" dirty="0">
                <a:solidFill>
                  <a:schemeClr val="tx1"/>
                </a:solidFill>
              </a:rPr>
              <a:t> </a:t>
            </a:r>
            <a:r>
              <a:rPr lang="ja-JP" altLang="en-US" sz="1600" dirty="0" smtClean="0">
                <a:solidFill>
                  <a:schemeClr val="tx1"/>
                </a:solidFill>
              </a:rPr>
              <a:t>       </a:t>
            </a:r>
            <a:r>
              <a:rPr lang="en-US" altLang="ja-JP" sz="1600" dirty="0" smtClean="0">
                <a:solidFill>
                  <a:schemeClr val="tx1"/>
                </a:solidFill>
              </a:rPr>
              <a:t>Date </a:t>
            </a:r>
            <a:r>
              <a:rPr lang="en-US" altLang="ja-JP" sz="1600" dirty="0" err="1">
                <a:solidFill>
                  <a:schemeClr val="tx1"/>
                </a:solidFill>
              </a:rPr>
              <a:t>s_date</a:t>
            </a:r>
            <a:r>
              <a:rPr lang="en-US" altLang="ja-JP" sz="1600" dirty="0">
                <a:solidFill>
                  <a:schemeClr val="tx1"/>
                </a:solidFill>
              </a:rPr>
              <a:t> = null;</a:t>
            </a:r>
          </a:p>
          <a:p>
            <a:r>
              <a:rPr lang="en-US" altLang="ja-JP" sz="1600" dirty="0">
                <a:solidFill>
                  <a:schemeClr val="tx1"/>
                </a:solidFill>
              </a:rPr>
              <a:t>        Date </a:t>
            </a:r>
            <a:r>
              <a:rPr lang="en-US" altLang="ja-JP" sz="1600" dirty="0" err="1">
                <a:solidFill>
                  <a:schemeClr val="tx1"/>
                </a:solidFill>
              </a:rPr>
              <a:t>e_date</a:t>
            </a:r>
            <a:r>
              <a:rPr lang="en-US" altLang="ja-JP" sz="1600" dirty="0">
                <a:solidFill>
                  <a:schemeClr val="tx1"/>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a:t>
            </a:r>
            <a:r>
              <a:rPr lang="en-US" altLang="ja-JP" sz="1600" b="1" dirty="0" err="1" smtClean="0">
                <a:solidFill>
                  <a:srgbClr val="009E47"/>
                </a:solidFill>
              </a:rPr>
              <a:t>sta</a:t>
            </a:r>
            <a:r>
              <a:rPr lang="en-US" altLang="ja-JP" sz="1600" b="1" dirty="0" smtClean="0">
                <a:solidFill>
                  <a:srgbClr val="009E47"/>
                </a:solidFill>
              </a:rPr>
              <a:t>).greater();</a:t>
            </a:r>
          </a:p>
          <a:p>
            <a:r>
              <a:rPr kumimoji="1" lang="en-US" altLang="ja-JP" sz="1600" b="1" dirty="0" smtClean="0">
                <a:solidFill>
                  <a:srgbClr val="009E47"/>
                </a:solidFill>
              </a:rPr>
              <a:t>        </a:t>
            </a:r>
            <a:r>
              <a:rPr lang="en-US" altLang="ja-JP" sz="1600" b="1" dirty="0" err="1" smtClean="0">
                <a:solidFill>
                  <a:srgbClr val="009E47"/>
                </a:solidFill>
              </a:rPr>
              <a:t>query.descend</a:t>
            </a:r>
            <a:r>
              <a:rPr lang="en-US" altLang="ja-JP" sz="1600" b="1" dirty="0" smtClean="0">
                <a:solidFill>
                  <a:srgbClr val="009E47"/>
                </a:solidFill>
              </a:rPr>
              <a:t>(“modified”).constrain(end).smaller();</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a:solidFill>
                  <a:schemeClr val="tx1"/>
                </a:solidFill>
              </a:rPr>
              <a:t>getMemsLOCList</a:t>
            </a:r>
            <a:r>
              <a:rPr lang="en-US" altLang="ja-JP" sz="1600" dirty="0">
                <a:solidFill>
                  <a:schemeClr val="tx1"/>
                </a:solidFill>
              </a:rPr>
              <a:t>(group</a:t>
            </a:r>
            <a:r>
              <a:rPr lang="en-US" altLang="ja-JP" sz="1600" b="1" dirty="0">
                <a:solidFill>
                  <a:srgbClr val="00B050"/>
                </a:solidFill>
              </a:rPr>
              <a:t>, </a:t>
            </a:r>
            <a:r>
              <a:rPr lang="en-US" altLang="ja-JP" sz="1600" b="1" dirty="0" err="1">
                <a:solidFill>
                  <a:srgbClr val="00B050"/>
                </a:solidFill>
              </a:rPr>
              <a:t>e</a:t>
            </a:r>
            <a:r>
              <a:rPr lang="en-US" altLang="ja-JP" sz="1600" b="1" dirty="0" err="1" smtClean="0">
                <a:solidFill>
                  <a:srgbClr val="00B050"/>
                </a:solidFill>
              </a:rPr>
              <a:t>_date</a:t>
            </a:r>
            <a:r>
              <a:rPr lang="en-US" altLang="ja-JP" sz="1600" b="1" dirty="0">
                <a:solidFill>
                  <a:srgbClr val="00B050"/>
                </a:solidFill>
              </a:rPr>
              <a:t>, </a:t>
            </a:r>
            <a:r>
              <a:rPr lang="en-US" altLang="ja-JP" sz="1600" b="1" dirty="0" err="1" smtClean="0">
                <a:solidFill>
                  <a:srgbClr val="00B050"/>
                </a:solidFill>
              </a:rPr>
              <a:t>s_date</a:t>
            </a:r>
            <a:r>
              <a:rPr lang="en-US" altLang="ja-JP" sz="1600" dirty="0">
                <a:solidFill>
                  <a:schemeClr val="tx1"/>
                </a:solidFill>
              </a:rPr>
              <a:t>);</a:t>
            </a:r>
            <a:endParaRPr lang="en-US" altLang="ja-JP" sz="1600" dirty="0" smtClean="0">
              <a:solidFill>
                <a:schemeClr val="tx1"/>
              </a:solidFill>
            </a:endParaRPr>
          </a:p>
          <a:p>
            <a:r>
              <a:rPr lang="en-US" altLang="ja-JP" sz="1600" dirty="0" smtClean="0">
                <a:solidFill>
                  <a:schemeClr val="tx1"/>
                </a:solidFill>
              </a:rPr>
              <a:t>}</a:t>
            </a:r>
            <a:endParaRPr kumimoji="1" lang="ja-JP" altLang="en-US" sz="1600" dirty="0">
              <a:solidFill>
                <a:schemeClr val="tx1"/>
              </a:solidFill>
            </a:endParaRPr>
          </a:p>
        </p:txBody>
      </p:sp>
      <p:sp>
        <p:nvSpPr>
          <p:cNvPr id="32" name="フローチャート : 磁気ディスク 31"/>
          <p:cNvSpPr/>
          <p:nvPr/>
        </p:nvSpPr>
        <p:spPr>
          <a:xfrm>
            <a:off x="6619143" y="2052464"/>
            <a:ext cx="2218857" cy="3879847"/>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2"/>
                </a:solidFill>
              </a:rPr>
              <a:t>VCS</a:t>
            </a: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lang="en-US" altLang="ja-JP" dirty="0">
              <a:solidFill>
                <a:schemeClr val="tx2"/>
              </a:solidFill>
            </a:endParaRPr>
          </a:p>
          <a:p>
            <a:pPr algn="ctr"/>
            <a:endParaRPr kumimoji="1" lang="en-US" altLang="ja-JP" dirty="0" smtClean="0">
              <a:solidFill>
                <a:schemeClr val="tx2"/>
              </a:solidFill>
            </a:endParaRPr>
          </a:p>
          <a:p>
            <a:pPr algn="ctr"/>
            <a:endParaRPr kumimoji="1" lang="ja-JP" altLang="en-US" dirty="0">
              <a:solidFill>
                <a:schemeClr val="tx2"/>
              </a:solidFill>
            </a:endParaRPr>
          </a:p>
        </p:txBody>
      </p:sp>
      <p:sp>
        <p:nvSpPr>
          <p:cNvPr id="34" name="正方形/長方形 33"/>
          <p:cNvSpPr/>
          <p:nvPr/>
        </p:nvSpPr>
        <p:spPr>
          <a:xfrm>
            <a:off x="6372202" y="2934906"/>
            <a:ext cx="2722913" cy="834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smtClean="0">
                <a:solidFill>
                  <a:schemeClr val="tx1"/>
                </a:solidFill>
              </a:rPr>
              <a:t>A 5/1 12:00</a:t>
            </a:r>
          </a:p>
          <a:p>
            <a:r>
              <a:rPr lang="en-US" altLang="ja-JP" sz="2000" dirty="0" smtClean="0">
                <a:solidFill>
                  <a:schemeClr val="tx1"/>
                </a:solidFill>
              </a:rPr>
              <a:t>Comment: </a:t>
            </a:r>
            <a:r>
              <a:rPr lang="ja-JP" altLang="en-US" sz="2000" dirty="0">
                <a:solidFill>
                  <a:schemeClr val="tx1"/>
                </a:solidFill>
              </a:rPr>
              <a:t>グラフ作成</a:t>
            </a:r>
            <a:endParaRPr lang="en-US" altLang="ja-JP" sz="2000" dirty="0" smtClean="0">
              <a:solidFill>
                <a:schemeClr val="tx1"/>
              </a:solidFill>
            </a:endParaRPr>
          </a:p>
        </p:txBody>
      </p:sp>
      <p:sp>
        <p:nvSpPr>
          <p:cNvPr id="35" name="正方形/長方形 34"/>
          <p:cNvSpPr/>
          <p:nvPr/>
        </p:nvSpPr>
        <p:spPr>
          <a:xfrm>
            <a:off x="6386575" y="3838657"/>
            <a:ext cx="2722913" cy="9555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B</a:t>
            </a:r>
            <a:r>
              <a:rPr lang="en-US" altLang="ja-JP" sz="2000" dirty="0" smtClean="0">
                <a:solidFill>
                  <a:schemeClr val="tx1"/>
                </a:solidFill>
              </a:rPr>
              <a:t> 5/1 14:00</a:t>
            </a:r>
            <a:endParaRPr lang="en-US" altLang="ja-JP" sz="2000" dirty="0">
              <a:solidFill>
                <a:schemeClr val="tx1"/>
              </a:solidFill>
            </a:endParaRP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引数、変数初期化処理追加</a:t>
            </a:r>
            <a:endParaRPr lang="en-US" altLang="ja-JP" sz="2000" dirty="0">
              <a:solidFill>
                <a:schemeClr val="tx1"/>
              </a:solidFill>
            </a:endParaRPr>
          </a:p>
        </p:txBody>
      </p:sp>
      <p:sp>
        <p:nvSpPr>
          <p:cNvPr id="36" name="正方形/長方形 35"/>
          <p:cNvSpPr/>
          <p:nvPr/>
        </p:nvSpPr>
        <p:spPr>
          <a:xfrm>
            <a:off x="6372200" y="4879121"/>
            <a:ext cx="2722913" cy="9253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C</a:t>
            </a:r>
            <a:r>
              <a:rPr lang="en-US" altLang="ja-JP" sz="2000" dirty="0" smtClean="0">
                <a:solidFill>
                  <a:schemeClr val="tx1"/>
                </a:solidFill>
              </a:rPr>
              <a:t> 5/2 10:00</a:t>
            </a: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期間指定機能追加</a:t>
            </a:r>
            <a:endParaRPr lang="en-US" altLang="ja-JP" sz="2000" dirty="0">
              <a:solidFill>
                <a:schemeClr val="tx1"/>
              </a:solidFill>
            </a:endParaRPr>
          </a:p>
        </p:txBody>
      </p:sp>
      <p:sp>
        <p:nvSpPr>
          <p:cNvPr id="37" name="正方形/長方形 36"/>
          <p:cNvSpPr/>
          <p:nvPr/>
        </p:nvSpPr>
        <p:spPr>
          <a:xfrm>
            <a:off x="6381489" y="3847041"/>
            <a:ext cx="2722913" cy="955540"/>
          </a:xfrm>
          <a:prstGeom prst="rect">
            <a:avLst/>
          </a:prstGeom>
          <a:solidFill>
            <a:srgbClr val="FFFF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rPr>
              <a:t>履歴</a:t>
            </a:r>
            <a:r>
              <a:rPr lang="en-US" altLang="ja-JP" sz="2000" dirty="0">
                <a:solidFill>
                  <a:schemeClr val="tx1"/>
                </a:solidFill>
              </a:rPr>
              <a:t>B</a:t>
            </a:r>
            <a:r>
              <a:rPr lang="en-US" altLang="ja-JP" sz="2000" dirty="0" smtClean="0">
                <a:solidFill>
                  <a:schemeClr val="tx1"/>
                </a:solidFill>
              </a:rPr>
              <a:t> 5/1 14:00</a:t>
            </a:r>
            <a:endParaRPr lang="en-US" altLang="ja-JP" sz="2000" dirty="0">
              <a:solidFill>
                <a:schemeClr val="tx1"/>
              </a:solidFill>
            </a:endParaRPr>
          </a:p>
          <a:p>
            <a:r>
              <a:rPr lang="en-US" altLang="ja-JP" sz="2000" dirty="0">
                <a:solidFill>
                  <a:schemeClr val="tx1"/>
                </a:solidFill>
              </a:rPr>
              <a:t>Comment</a:t>
            </a:r>
            <a:r>
              <a:rPr lang="en-US" altLang="ja-JP" sz="2000" dirty="0" smtClean="0">
                <a:solidFill>
                  <a:schemeClr val="tx1"/>
                </a:solidFill>
              </a:rPr>
              <a:t>:</a:t>
            </a:r>
            <a:r>
              <a:rPr lang="ja-JP" altLang="en-US" sz="2000" dirty="0">
                <a:solidFill>
                  <a:schemeClr val="tx1"/>
                </a:solidFill>
              </a:rPr>
              <a:t>引数、変数初期化処理追加</a:t>
            </a:r>
            <a:endParaRPr lang="en-US" altLang="ja-JP" sz="2000" dirty="0">
              <a:solidFill>
                <a:schemeClr val="tx1"/>
              </a:solidFill>
            </a:endParaRPr>
          </a:p>
        </p:txBody>
      </p:sp>
      <p:sp>
        <p:nvSpPr>
          <p:cNvPr id="21" name="角丸四角形 20"/>
          <p:cNvSpPr/>
          <p:nvPr/>
        </p:nvSpPr>
        <p:spPr>
          <a:xfrm>
            <a:off x="52750" y="1610454"/>
            <a:ext cx="5514912" cy="7951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smtClean="0">
                <a:solidFill>
                  <a:schemeClr val="tx1"/>
                </a:solidFill>
              </a:rPr>
              <a:t>手戻り先が少なく、粒度が粗い</a:t>
            </a:r>
            <a:endParaRPr lang="ja-JP" altLang="en-US" sz="3200" dirty="0">
              <a:solidFill>
                <a:schemeClr val="tx1"/>
              </a:solidFill>
            </a:endParaRPr>
          </a:p>
        </p:txBody>
      </p:sp>
      <p:sp>
        <p:nvSpPr>
          <p:cNvPr id="27" name="正方形/長方形 26"/>
          <p:cNvSpPr/>
          <p:nvPr/>
        </p:nvSpPr>
        <p:spPr>
          <a:xfrm>
            <a:off x="35496" y="2555960"/>
            <a:ext cx="5752962" cy="39568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a:t>
            </a:r>
            <a:r>
              <a:rPr kumimoji="1" lang="en-US" altLang="ja-JP" sz="1600" dirty="0" err="1" smtClean="0">
                <a:solidFill>
                  <a:schemeClr val="tx1"/>
                </a:solidFill>
              </a:rPr>
              <a:t>editer</a:t>
            </a:r>
            <a:r>
              <a:rPr kumimoji="1" lang="en-US" altLang="ja-JP" sz="1600" dirty="0" smtClean="0">
                <a:solidFill>
                  <a:schemeClr val="tx1"/>
                </a:solidFill>
              </a:rPr>
              <a:t>, Date </a:t>
            </a:r>
            <a:r>
              <a:rPr kumimoji="1" lang="en-US" altLang="ja-JP" sz="1600" dirty="0" err="1" smtClean="0">
                <a:solidFill>
                  <a:schemeClr val="tx1"/>
                </a:solidFill>
              </a:rPr>
              <a:t>sta</a:t>
            </a:r>
            <a:r>
              <a:rPr kumimoji="1" lang="en-US" altLang="ja-JP" sz="1600" dirty="0" smtClean="0">
                <a:solidFill>
                  <a:schemeClr val="tx1"/>
                </a:solidFill>
              </a:rPr>
              <a:t>, Date end) {</a:t>
            </a:r>
          </a:p>
          <a:p>
            <a:r>
              <a:rPr lang="ja-JP" altLang="en-US" sz="1600" dirty="0">
                <a:solidFill>
                  <a:schemeClr val="tx1"/>
                </a:solidFill>
              </a:rPr>
              <a:t> </a:t>
            </a:r>
            <a:r>
              <a:rPr lang="ja-JP" altLang="en-US" sz="1600" dirty="0" smtClean="0">
                <a:solidFill>
                  <a:schemeClr val="tx1"/>
                </a:solidFill>
              </a:rPr>
              <a:t>       </a:t>
            </a:r>
            <a:r>
              <a:rPr lang="en-US" altLang="ja-JP" sz="1600" dirty="0" smtClean="0">
                <a:solidFill>
                  <a:schemeClr val="tx1"/>
                </a:solidFill>
              </a:rPr>
              <a:t>Date </a:t>
            </a:r>
            <a:r>
              <a:rPr lang="en-US" altLang="ja-JP" sz="1600" dirty="0" err="1">
                <a:solidFill>
                  <a:schemeClr val="tx1"/>
                </a:solidFill>
              </a:rPr>
              <a:t>s_date</a:t>
            </a:r>
            <a:r>
              <a:rPr lang="en-US" altLang="ja-JP" sz="1600" dirty="0">
                <a:solidFill>
                  <a:schemeClr val="tx1"/>
                </a:solidFill>
              </a:rPr>
              <a:t> = null;</a:t>
            </a:r>
          </a:p>
          <a:p>
            <a:r>
              <a:rPr lang="en-US" altLang="ja-JP" sz="1600" dirty="0">
                <a:solidFill>
                  <a:schemeClr val="tx1"/>
                </a:solidFill>
              </a:rPr>
              <a:t>        Date </a:t>
            </a:r>
            <a:r>
              <a:rPr lang="en-US" altLang="ja-JP" sz="1600" dirty="0" err="1">
                <a:solidFill>
                  <a:schemeClr val="tx1"/>
                </a:solidFill>
              </a:rPr>
              <a:t>e_date</a:t>
            </a:r>
            <a:r>
              <a:rPr lang="en-US" altLang="ja-JP" sz="1600" dirty="0">
                <a:solidFill>
                  <a:schemeClr val="tx1"/>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b="1" strike="sngStrike" dirty="0" smtClean="0">
                <a:solidFill>
                  <a:srgbClr val="FF0000"/>
                </a:solidFill>
              </a:rPr>
              <a:t>        </a:t>
            </a:r>
            <a:r>
              <a:rPr lang="en-US" altLang="ja-JP" sz="1600" b="1" strike="sngStrike" dirty="0" err="1" smtClean="0">
                <a:solidFill>
                  <a:srgbClr val="FF0000"/>
                </a:solidFill>
              </a:rPr>
              <a:t>query.descend</a:t>
            </a:r>
            <a:r>
              <a:rPr lang="en-US" altLang="ja-JP" sz="1600" b="1" strike="sngStrike" dirty="0" smtClean="0">
                <a:solidFill>
                  <a:srgbClr val="FF0000"/>
                </a:solidFill>
              </a:rPr>
              <a:t>(“modified”).constrain(</a:t>
            </a:r>
            <a:r>
              <a:rPr lang="en-US" altLang="ja-JP" sz="1600" b="1" strike="sngStrike" dirty="0" err="1" smtClean="0">
                <a:solidFill>
                  <a:srgbClr val="FF0000"/>
                </a:solidFill>
              </a:rPr>
              <a:t>sta</a:t>
            </a:r>
            <a:r>
              <a:rPr lang="en-US" altLang="ja-JP" sz="1600" b="1" strike="sngStrike" dirty="0" smtClean="0">
                <a:solidFill>
                  <a:srgbClr val="FF0000"/>
                </a:solidFill>
              </a:rPr>
              <a:t>).greater();</a:t>
            </a:r>
          </a:p>
          <a:p>
            <a:r>
              <a:rPr kumimoji="1" lang="en-US" altLang="ja-JP" sz="1600" b="1" strike="sngStrike" dirty="0" smtClean="0">
                <a:solidFill>
                  <a:srgbClr val="FF0000"/>
                </a:solidFill>
              </a:rPr>
              <a:t>        </a:t>
            </a:r>
            <a:r>
              <a:rPr lang="en-US" altLang="ja-JP" sz="1600" b="1" strike="sngStrike" dirty="0" err="1" smtClean="0">
                <a:solidFill>
                  <a:srgbClr val="FF0000"/>
                </a:solidFill>
              </a:rPr>
              <a:t>query.descend</a:t>
            </a:r>
            <a:r>
              <a:rPr lang="en-US" altLang="ja-JP" sz="1600" b="1" strike="sngStrike" dirty="0" smtClean="0">
                <a:solidFill>
                  <a:srgbClr val="FF0000"/>
                </a:solidFill>
              </a:rPr>
              <a:t>(“modified”).constrain(end).smaller();</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a:solidFill>
                  <a:schemeClr val="tx1"/>
                </a:solidFill>
              </a:rPr>
              <a:t>getMemsLOCList</a:t>
            </a:r>
            <a:r>
              <a:rPr lang="en-US" altLang="ja-JP" sz="1600" dirty="0">
                <a:solidFill>
                  <a:schemeClr val="tx1"/>
                </a:solidFill>
              </a:rPr>
              <a:t>(group</a:t>
            </a:r>
            <a:r>
              <a:rPr lang="en-US" altLang="ja-JP" sz="1600" b="1" strike="sngStrike" dirty="0">
                <a:solidFill>
                  <a:srgbClr val="FF0000"/>
                </a:solidFill>
              </a:rPr>
              <a:t>, </a:t>
            </a:r>
            <a:r>
              <a:rPr lang="en-US" altLang="ja-JP" sz="1600" b="1" strike="sngStrike" dirty="0" err="1">
                <a:solidFill>
                  <a:srgbClr val="FF0000"/>
                </a:solidFill>
              </a:rPr>
              <a:t>e</a:t>
            </a:r>
            <a:r>
              <a:rPr lang="en-US" altLang="ja-JP" sz="1600" b="1" strike="sngStrike" dirty="0" err="1" smtClean="0">
                <a:solidFill>
                  <a:srgbClr val="FF0000"/>
                </a:solidFill>
              </a:rPr>
              <a:t>_date</a:t>
            </a:r>
            <a:r>
              <a:rPr lang="en-US" altLang="ja-JP" sz="1600" b="1" strike="sngStrike" dirty="0">
                <a:solidFill>
                  <a:srgbClr val="FF0000"/>
                </a:solidFill>
              </a:rPr>
              <a:t>, </a:t>
            </a:r>
            <a:r>
              <a:rPr lang="en-US" altLang="ja-JP" sz="1600" b="1" strike="sngStrike" dirty="0" err="1" smtClean="0">
                <a:solidFill>
                  <a:srgbClr val="FF0000"/>
                </a:solidFill>
              </a:rPr>
              <a:t>s_date</a:t>
            </a:r>
            <a:r>
              <a:rPr lang="en-US" altLang="ja-JP" sz="1600" dirty="0">
                <a:solidFill>
                  <a:schemeClr val="tx1"/>
                </a:solidFill>
              </a:rPr>
              <a:t>);</a:t>
            </a:r>
            <a:endParaRPr lang="en-US" altLang="ja-JP" sz="1600" dirty="0" smtClean="0">
              <a:solidFill>
                <a:schemeClr val="tx1"/>
              </a:solidFill>
            </a:endParaRPr>
          </a:p>
          <a:p>
            <a:r>
              <a:rPr lang="en-US" altLang="ja-JP" sz="1600" dirty="0" smtClean="0">
                <a:solidFill>
                  <a:schemeClr val="tx1"/>
                </a:solidFill>
              </a:rPr>
              <a:t>}</a:t>
            </a:r>
            <a:endParaRPr kumimoji="1" lang="ja-JP" altLang="en-US" sz="1600" dirty="0">
              <a:solidFill>
                <a:schemeClr val="tx1"/>
              </a:solidFill>
            </a:endParaRPr>
          </a:p>
        </p:txBody>
      </p:sp>
      <p:sp>
        <p:nvSpPr>
          <p:cNvPr id="22" name="正方形/長方形 21"/>
          <p:cNvSpPr/>
          <p:nvPr/>
        </p:nvSpPr>
        <p:spPr>
          <a:xfrm>
            <a:off x="3324991" y="6023271"/>
            <a:ext cx="1575517" cy="281912"/>
          </a:xfrm>
          <a:prstGeom prst="rect">
            <a:avLst/>
          </a:prstGeom>
          <a:solidFill>
            <a:srgbClr val="FF0000">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35496" y="2554335"/>
            <a:ext cx="5752962" cy="397100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p</a:t>
            </a:r>
            <a:r>
              <a:rPr kumimoji="1" lang="en-US" altLang="ja-JP" sz="1600" dirty="0" smtClean="0">
                <a:solidFill>
                  <a:schemeClr val="tx1"/>
                </a:solidFill>
              </a:rPr>
              <a:t>ublic long </a:t>
            </a:r>
            <a:r>
              <a:rPr kumimoji="1" lang="en-US" altLang="ja-JP" sz="1600" dirty="0" err="1" smtClean="0">
                <a:solidFill>
                  <a:schemeClr val="tx1"/>
                </a:solidFill>
              </a:rPr>
              <a:t>getMembersLOC</a:t>
            </a:r>
            <a:endParaRPr kumimoji="1" lang="en-US" altLang="ja-JP" sz="1600" dirty="0" smtClean="0">
              <a:solidFill>
                <a:schemeClr val="tx1"/>
              </a:solidFill>
            </a:endParaRPr>
          </a:p>
          <a:p>
            <a:r>
              <a:rPr lang="en-US" altLang="ja-JP" sz="1600" dirty="0">
                <a:solidFill>
                  <a:schemeClr val="tx1"/>
                </a:solidFill>
              </a:rPr>
              <a:t>	</a:t>
            </a:r>
            <a:r>
              <a:rPr kumimoji="1" lang="en-US" altLang="ja-JP" sz="1600" dirty="0" smtClean="0">
                <a:solidFill>
                  <a:schemeClr val="tx1"/>
                </a:solidFill>
              </a:rPr>
              <a:t>(String </a:t>
            </a:r>
            <a:r>
              <a:rPr kumimoji="1" lang="en-US" altLang="ja-JP" sz="1600" dirty="0" err="1" smtClean="0">
                <a:solidFill>
                  <a:schemeClr val="tx1"/>
                </a:solidFill>
              </a:rPr>
              <a:t>editer</a:t>
            </a:r>
            <a:r>
              <a:rPr kumimoji="1" lang="en-US" altLang="ja-JP" sz="1600" dirty="0" smtClean="0">
                <a:solidFill>
                  <a:schemeClr val="tx1"/>
                </a:solidFill>
              </a:rPr>
              <a:t>, Date </a:t>
            </a:r>
            <a:r>
              <a:rPr kumimoji="1" lang="en-US" altLang="ja-JP" sz="1600" dirty="0" err="1" smtClean="0">
                <a:solidFill>
                  <a:schemeClr val="tx1"/>
                </a:solidFill>
              </a:rPr>
              <a:t>sta</a:t>
            </a:r>
            <a:r>
              <a:rPr kumimoji="1" lang="en-US" altLang="ja-JP" sz="1600" dirty="0" smtClean="0">
                <a:solidFill>
                  <a:schemeClr val="tx1"/>
                </a:solidFill>
              </a:rPr>
              <a:t>, Date end) {</a:t>
            </a:r>
          </a:p>
          <a:p>
            <a:r>
              <a:rPr lang="ja-JP" altLang="en-US" sz="1600" dirty="0">
                <a:solidFill>
                  <a:schemeClr val="tx1"/>
                </a:solidFill>
              </a:rPr>
              <a:t> </a:t>
            </a:r>
            <a:r>
              <a:rPr lang="ja-JP" altLang="en-US" sz="1600" dirty="0" smtClean="0">
                <a:solidFill>
                  <a:schemeClr val="tx1"/>
                </a:solidFill>
              </a:rPr>
              <a:t>       </a:t>
            </a:r>
            <a:r>
              <a:rPr lang="en-US" altLang="ja-JP" sz="1600" dirty="0" smtClean="0">
                <a:solidFill>
                  <a:schemeClr val="tx1"/>
                </a:solidFill>
              </a:rPr>
              <a:t>Date </a:t>
            </a:r>
            <a:r>
              <a:rPr lang="en-US" altLang="ja-JP" sz="1600" dirty="0" err="1">
                <a:solidFill>
                  <a:schemeClr val="tx1"/>
                </a:solidFill>
              </a:rPr>
              <a:t>s_date</a:t>
            </a:r>
            <a:r>
              <a:rPr lang="en-US" altLang="ja-JP" sz="1600" dirty="0">
                <a:solidFill>
                  <a:schemeClr val="tx1"/>
                </a:solidFill>
              </a:rPr>
              <a:t> = null;</a:t>
            </a:r>
          </a:p>
          <a:p>
            <a:r>
              <a:rPr lang="en-US" altLang="ja-JP" sz="1600" dirty="0">
                <a:solidFill>
                  <a:schemeClr val="tx1"/>
                </a:solidFill>
              </a:rPr>
              <a:t>        Date </a:t>
            </a:r>
            <a:r>
              <a:rPr lang="en-US" altLang="ja-JP" sz="1600" dirty="0" err="1">
                <a:solidFill>
                  <a:schemeClr val="tx1"/>
                </a:solidFill>
              </a:rPr>
              <a:t>e_date</a:t>
            </a:r>
            <a:r>
              <a:rPr lang="en-US" altLang="ja-JP" sz="1600" dirty="0">
                <a:solidFill>
                  <a:schemeClr val="tx1"/>
                </a:solidFill>
              </a:rPr>
              <a:t> = null;</a:t>
            </a:r>
          </a:p>
          <a:p>
            <a:r>
              <a:rPr lang="ja-JP" altLang="en-US" sz="1400" b="1" dirty="0" smtClean="0">
                <a:solidFill>
                  <a:schemeClr val="tx1"/>
                </a:solidFill>
              </a:rPr>
              <a:t>                             </a:t>
            </a:r>
            <a:r>
              <a:rPr lang="ja-JP" altLang="en-US" sz="1400" b="1" dirty="0">
                <a:solidFill>
                  <a:schemeClr val="tx1"/>
                </a:solidFill>
              </a:rPr>
              <a:t>・</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kumimoji="1" lang="en-US" altLang="ja-JP" sz="1400" dirty="0" smtClean="0">
              <a:solidFill>
                <a:schemeClr val="tx1"/>
              </a:solidFill>
            </a:endParaRPr>
          </a:p>
          <a:p>
            <a:r>
              <a:rPr lang="en-US" altLang="ja-JP" sz="1600" dirty="0">
                <a:solidFill>
                  <a:schemeClr val="tx1"/>
                </a:solidFill>
              </a:rPr>
              <a:t> </a:t>
            </a:r>
            <a:r>
              <a:rPr lang="en-US" altLang="ja-JP" sz="1600" dirty="0" smtClean="0">
                <a:solidFill>
                  <a:schemeClr val="tx1"/>
                </a:solidFill>
              </a:rPr>
              <a:t>       long </a:t>
            </a:r>
            <a:r>
              <a:rPr lang="en-US" altLang="ja-JP" sz="1600" dirty="0" err="1" smtClean="0">
                <a:solidFill>
                  <a:schemeClr val="tx1"/>
                </a:solidFill>
              </a:rPr>
              <a:t>loc</a:t>
            </a:r>
            <a:r>
              <a:rPr lang="en-US" altLang="ja-JP" sz="1600" dirty="0" smtClean="0">
                <a:solidFill>
                  <a:schemeClr val="tx1"/>
                </a:solidFill>
              </a:rPr>
              <a:t> = 0;</a:t>
            </a:r>
          </a:p>
          <a:p>
            <a:r>
              <a:rPr kumimoji="1" lang="en-US" altLang="ja-JP" sz="1600" dirty="0">
                <a:solidFill>
                  <a:schemeClr val="tx1"/>
                </a:solidFill>
              </a:rPr>
              <a:t> </a:t>
            </a:r>
            <a:r>
              <a:rPr kumimoji="1" lang="en-US" altLang="ja-JP" sz="1600" dirty="0" smtClean="0">
                <a:solidFill>
                  <a:schemeClr val="tx1"/>
                </a:solidFill>
              </a:rPr>
              <a:t>       </a:t>
            </a:r>
            <a:r>
              <a:rPr kumimoji="1" lang="en-US" altLang="ja-JP" sz="1600" dirty="0" err="1" smtClean="0">
                <a:solidFill>
                  <a:schemeClr val="tx1"/>
                </a:solidFill>
              </a:rPr>
              <a:t>query.constrain</a:t>
            </a:r>
            <a:r>
              <a:rPr kumimoji="1" lang="en-US" altLang="ja-JP" sz="1600" dirty="0" smtClean="0">
                <a:solidFill>
                  <a:schemeClr val="tx1"/>
                </a:solidFill>
              </a:rPr>
              <a:t>(</a:t>
            </a:r>
            <a:r>
              <a:rPr kumimoji="1" lang="en-US" altLang="ja-JP" sz="1600" dirty="0" err="1" smtClean="0">
                <a:solidFill>
                  <a:schemeClr val="tx1"/>
                </a:solidFill>
              </a:rPr>
              <a:t>DropboxLog.class</a:t>
            </a:r>
            <a:r>
              <a:rPr kumimoji="1" lang="en-US" altLang="ja-JP" sz="1600" dirty="0" smtClean="0">
                <a:solidFill>
                  <a:schemeClr val="tx1"/>
                </a:solidFill>
              </a:rPr>
              <a:t>);</a:t>
            </a:r>
          </a:p>
          <a:p>
            <a:r>
              <a:rPr lang="en-US" altLang="ja-JP" sz="1600" b="1" dirty="0" smtClean="0">
                <a:solidFill>
                  <a:srgbClr val="00B050"/>
                </a:solidFill>
              </a:rPr>
              <a:t>        </a:t>
            </a:r>
            <a:r>
              <a:rPr lang="en-US" altLang="ja-JP" sz="1600" b="1" dirty="0" err="1" smtClean="0">
                <a:solidFill>
                  <a:srgbClr val="00B050"/>
                </a:solidFill>
              </a:rPr>
              <a:t>query.descend</a:t>
            </a:r>
            <a:r>
              <a:rPr lang="en-US" altLang="ja-JP" sz="1600" b="1" dirty="0" smtClean="0">
                <a:solidFill>
                  <a:srgbClr val="00B050"/>
                </a:solidFill>
              </a:rPr>
              <a:t>(“modified”).constrain(</a:t>
            </a:r>
            <a:r>
              <a:rPr lang="en-US" altLang="ja-JP" sz="1600" b="1" dirty="0" err="1" smtClean="0">
                <a:solidFill>
                  <a:srgbClr val="00B050"/>
                </a:solidFill>
              </a:rPr>
              <a:t>sta</a:t>
            </a:r>
            <a:r>
              <a:rPr lang="en-US" altLang="ja-JP" sz="1600" b="1" dirty="0" smtClean="0">
                <a:solidFill>
                  <a:srgbClr val="00B050"/>
                </a:solidFill>
              </a:rPr>
              <a:t>).greater();</a:t>
            </a:r>
          </a:p>
          <a:p>
            <a:r>
              <a:rPr kumimoji="1" lang="en-US" altLang="ja-JP" sz="1600" b="1" dirty="0" smtClean="0">
                <a:solidFill>
                  <a:srgbClr val="00B050"/>
                </a:solidFill>
              </a:rPr>
              <a:t>        </a:t>
            </a:r>
            <a:r>
              <a:rPr lang="en-US" altLang="ja-JP" sz="1600" b="1" dirty="0" err="1" smtClean="0">
                <a:solidFill>
                  <a:srgbClr val="00B050"/>
                </a:solidFill>
              </a:rPr>
              <a:t>query.descend</a:t>
            </a:r>
            <a:r>
              <a:rPr lang="en-US" altLang="ja-JP" sz="1600" b="1" dirty="0" smtClean="0">
                <a:solidFill>
                  <a:srgbClr val="00B050"/>
                </a:solidFill>
              </a:rPr>
              <a:t>(“modified”).constrain(end).smaller();</a:t>
            </a:r>
          </a:p>
          <a:p>
            <a:r>
              <a:rPr kumimoji="1" lang="en-US" altLang="ja-JP" sz="1600" dirty="0" smtClean="0">
                <a:solidFill>
                  <a:schemeClr val="tx1"/>
                </a:solidFill>
              </a:rPr>
              <a:t>        </a:t>
            </a:r>
            <a:r>
              <a:rPr kumimoji="1" lang="en-US" altLang="ja-JP" sz="1600" dirty="0" err="1" smtClean="0">
                <a:solidFill>
                  <a:schemeClr val="tx1"/>
                </a:solidFill>
              </a:rPr>
              <a:t>ObjectSet</a:t>
            </a:r>
            <a:r>
              <a:rPr kumimoji="1" lang="en-US" altLang="ja-JP" sz="1600" dirty="0" smtClean="0">
                <a:solidFill>
                  <a:schemeClr val="tx1"/>
                </a:solidFill>
              </a:rPr>
              <a:t>&lt;</a:t>
            </a:r>
            <a:r>
              <a:rPr kumimoji="1" lang="en-US" altLang="ja-JP" sz="1600" dirty="0" err="1" smtClean="0">
                <a:solidFill>
                  <a:schemeClr val="tx1"/>
                </a:solidFill>
              </a:rPr>
              <a:t>DropboxLog</a:t>
            </a:r>
            <a:r>
              <a:rPr kumimoji="1" lang="en-US" altLang="ja-JP" sz="1600" dirty="0" smtClean="0">
                <a:solidFill>
                  <a:schemeClr val="tx1"/>
                </a:solidFill>
              </a:rPr>
              <a:t>&gt; res = </a:t>
            </a:r>
            <a:r>
              <a:rPr kumimoji="1" lang="en-US" altLang="ja-JP" sz="1600" dirty="0" err="1" smtClean="0">
                <a:solidFill>
                  <a:schemeClr val="tx1"/>
                </a:solidFill>
              </a:rPr>
              <a:t>query.execute</a:t>
            </a:r>
            <a:r>
              <a:rPr kumimoji="1" lang="en-US" altLang="ja-JP" sz="1600" dirty="0" smtClean="0">
                <a:solidFill>
                  <a:schemeClr val="tx1"/>
                </a:solidFill>
              </a:rPr>
              <a:t>();</a:t>
            </a:r>
            <a:endParaRPr kumimoji="1" lang="en-US" altLang="ja-JP" sz="1400" dirty="0" smtClean="0">
              <a:solidFill>
                <a:schemeClr val="tx1"/>
              </a:solidFill>
            </a:endParaRPr>
          </a:p>
          <a:p>
            <a:r>
              <a:rPr lang="ja-JP" altLang="en-US" sz="1400" b="1" dirty="0" smtClean="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ja-JP" altLang="en-US" sz="1600" b="1" dirty="0">
                <a:solidFill>
                  <a:schemeClr val="tx1"/>
                </a:solidFill>
              </a:rPr>
              <a:t>        </a:t>
            </a:r>
            <a:r>
              <a:rPr lang="en-US" altLang="ja-JP" sz="1600" dirty="0">
                <a:solidFill>
                  <a:schemeClr val="tx1"/>
                </a:solidFill>
              </a:rPr>
              <a:t>return </a:t>
            </a:r>
            <a:r>
              <a:rPr lang="en-US" altLang="ja-JP" sz="1600" dirty="0" err="1">
                <a:solidFill>
                  <a:schemeClr val="tx1"/>
                </a:solidFill>
              </a:rPr>
              <a:t>getMemsLOCList</a:t>
            </a:r>
            <a:r>
              <a:rPr lang="en-US" altLang="ja-JP" sz="1600" dirty="0">
                <a:solidFill>
                  <a:schemeClr val="tx1"/>
                </a:solidFill>
              </a:rPr>
              <a:t>(group</a:t>
            </a:r>
            <a:r>
              <a:rPr lang="en-US" altLang="ja-JP" sz="1600" b="1" strike="sngStrike" dirty="0">
                <a:solidFill>
                  <a:srgbClr val="FF0000"/>
                </a:solidFill>
              </a:rPr>
              <a:t>, </a:t>
            </a:r>
            <a:r>
              <a:rPr lang="en-US" altLang="ja-JP" sz="1600" b="1" strike="sngStrike" dirty="0" err="1">
                <a:solidFill>
                  <a:srgbClr val="FF0000"/>
                </a:solidFill>
              </a:rPr>
              <a:t>e</a:t>
            </a:r>
            <a:r>
              <a:rPr lang="en-US" altLang="ja-JP" sz="1600" b="1" strike="sngStrike" dirty="0" err="1" smtClean="0">
                <a:solidFill>
                  <a:srgbClr val="FF0000"/>
                </a:solidFill>
              </a:rPr>
              <a:t>_date</a:t>
            </a:r>
            <a:r>
              <a:rPr lang="en-US" altLang="ja-JP" sz="1600" b="1" strike="sngStrike" dirty="0">
                <a:solidFill>
                  <a:srgbClr val="FF0000"/>
                </a:solidFill>
              </a:rPr>
              <a:t>, </a:t>
            </a:r>
            <a:r>
              <a:rPr lang="en-US" altLang="ja-JP" sz="1600" b="1" strike="sngStrike" dirty="0" err="1" smtClean="0">
                <a:solidFill>
                  <a:srgbClr val="FF0000"/>
                </a:solidFill>
              </a:rPr>
              <a:t>s_date</a:t>
            </a:r>
            <a:r>
              <a:rPr lang="en-US" altLang="ja-JP" sz="1600" dirty="0">
                <a:solidFill>
                  <a:schemeClr val="tx1"/>
                </a:solidFill>
              </a:rPr>
              <a:t>);</a:t>
            </a:r>
            <a:endParaRPr lang="en-US" altLang="ja-JP" sz="1600" dirty="0" smtClean="0">
              <a:solidFill>
                <a:schemeClr val="tx1"/>
              </a:solidFill>
            </a:endParaRPr>
          </a:p>
          <a:p>
            <a:r>
              <a:rPr lang="en-US" altLang="ja-JP" sz="1600" dirty="0" smtClean="0">
                <a:solidFill>
                  <a:schemeClr val="tx1"/>
                </a:solidFill>
              </a:rPr>
              <a:t>}</a:t>
            </a:r>
            <a:endParaRPr kumimoji="1" lang="ja-JP" altLang="en-US" sz="1600" dirty="0">
              <a:solidFill>
                <a:schemeClr val="tx1"/>
              </a:solidFill>
            </a:endParaRPr>
          </a:p>
        </p:txBody>
      </p:sp>
      <p:sp>
        <p:nvSpPr>
          <p:cNvPr id="30" name="右大かっこ 29"/>
          <p:cNvSpPr/>
          <p:nvPr/>
        </p:nvSpPr>
        <p:spPr>
          <a:xfrm>
            <a:off x="5603579" y="4683594"/>
            <a:ext cx="123252" cy="457201"/>
          </a:xfrm>
          <a:prstGeom prst="righ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1" name="角丸四角形 30"/>
          <p:cNvSpPr/>
          <p:nvPr/>
        </p:nvSpPr>
        <p:spPr>
          <a:xfrm>
            <a:off x="5004048" y="5200703"/>
            <a:ext cx="1747577" cy="914400"/>
          </a:xfrm>
          <a:prstGeom prst="roundRect">
            <a:avLst/>
          </a:prstGeom>
          <a:solidFill>
            <a:schemeClr val="bg1">
              <a:lumMod val="9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2400" dirty="0" smtClean="0">
                <a:solidFill>
                  <a:srgbClr val="000000"/>
                </a:solidFill>
              </a:rPr>
              <a:t>過剰</a:t>
            </a:r>
            <a:r>
              <a:rPr lang="ja-JP" altLang="en-US" sz="2400" dirty="0">
                <a:solidFill>
                  <a:srgbClr val="000000"/>
                </a:solidFill>
              </a:rPr>
              <a:t>な</a:t>
            </a:r>
            <a:endParaRPr lang="en-US" altLang="ja-JP" sz="2400" dirty="0">
              <a:solidFill>
                <a:srgbClr val="000000"/>
              </a:solidFill>
            </a:endParaRPr>
          </a:p>
          <a:p>
            <a:pPr lvl="0" algn="ctr"/>
            <a:r>
              <a:rPr lang="ja-JP" altLang="en-US" sz="2400" dirty="0">
                <a:solidFill>
                  <a:srgbClr val="000000"/>
                </a:solidFill>
              </a:rPr>
              <a:t>手戻り</a:t>
            </a:r>
          </a:p>
        </p:txBody>
      </p:sp>
      <p:sp>
        <p:nvSpPr>
          <p:cNvPr id="33" name="左矢印 32"/>
          <p:cNvSpPr/>
          <p:nvPr/>
        </p:nvSpPr>
        <p:spPr>
          <a:xfrm>
            <a:off x="4788024" y="3923582"/>
            <a:ext cx="1338448" cy="79288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0918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7"/>
                                        </p:tgtEl>
                                        <p:attrNameLst>
                                          <p:attrName>style.visibility</p:attrName>
                                        </p:attrNameLst>
                                      </p:cBhvr>
                                      <p:to>
                                        <p:strVal val="visible"/>
                                      </p:to>
                                    </p:set>
                                    <p:animEffect transition="in" filter="barn(inVertical)">
                                      <p:cBhvr>
                                        <p:cTn id="10" dur="500"/>
                                        <p:tgtEl>
                                          <p:spTgt spid="37"/>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barn(inVertical)">
                                      <p:cBhvr>
                                        <p:cTn id="15" dur="500"/>
                                        <p:tgtEl>
                                          <p:spTgt spid="2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1"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9"/>
                                        </p:tgtEl>
                                        <p:attrNameLst>
                                          <p:attrName>style.visibility</p:attrName>
                                        </p:attrNameLst>
                                      </p:cBhvr>
                                      <p:to>
                                        <p:strVal val="visible"/>
                                      </p:to>
                                    </p:set>
                                    <p:animEffect transition="in" filter="barn(inVertical)">
                                      <p:cBhvr>
                                        <p:cTn id="25" dur="500"/>
                                        <p:tgtEl>
                                          <p:spTgt spid="39"/>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31"/>
                                        </p:tgtEl>
                                        <p:attrNameLst>
                                          <p:attrName>style.visibility</p:attrName>
                                        </p:attrNameLst>
                                      </p:cBhvr>
                                      <p:to>
                                        <p:strVal val="visible"/>
                                      </p:to>
                                    </p:set>
                                    <p:animEffect transition="in" filter="fade">
                                      <p:cBhvr>
                                        <p:cTn id="30" dur="1000"/>
                                        <p:tgtEl>
                                          <p:spTgt spid="31"/>
                                        </p:tgtEl>
                                      </p:cBhvr>
                                    </p:animEffect>
                                    <p:anim calcmode="lin" valueType="num">
                                      <p:cBhvr>
                                        <p:cTn id="31" dur="1000" fill="hold"/>
                                        <p:tgtEl>
                                          <p:spTgt spid="31"/>
                                        </p:tgtEl>
                                        <p:attrNameLst>
                                          <p:attrName>ppt_x</p:attrName>
                                        </p:attrNameLst>
                                      </p:cBhvr>
                                      <p:tavLst>
                                        <p:tav tm="0">
                                          <p:val>
                                            <p:strVal val="#ppt_x"/>
                                          </p:val>
                                        </p:tav>
                                        <p:tav tm="100000">
                                          <p:val>
                                            <p:strVal val="#ppt_x"/>
                                          </p:val>
                                        </p:tav>
                                      </p:tavLst>
                                    </p:anim>
                                    <p:anim calcmode="lin" valueType="num">
                                      <p:cBhvr>
                                        <p:cTn id="32" dur="1000" fill="hold"/>
                                        <p:tgtEl>
                                          <p:spTgt spid="31"/>
                                        </p:tgtEl>
                                        <p:attrNameLst>
                                          <p:attrName>ppt_y</p:attrName>
                                        </p:attrNameLst>
                                      </p:cBhvr>
                                      <p:tavLst>
                                        <p:tav tm="0">
                                          <p:val>
                                            <p:strVal val="#ppt_y+.1"/>
                                          </p:val>
                                        </p:tav>
                                        <p:tav tm="100000">
                                          <p:val>
                                            <p:strVal val="#ppt_y"/>
                                          </p:val>
                                        </p:tav>
                                      </p:tavLst>
                                    </p:anim>
                                  </p:childTnLst>
                                </p:cTn>
                              </p:par>
                              <p:par>
                                <p:cTn id="33" presetID="10" presetClass="entr" presetSubtype="0"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fade">
                                      <p:cBhvr>
                                        <p:cTn id="35"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27" grpId="0" animBg="1"/>
      <p:bldP spid="22" grpId="1" animBg="1"/>
      <p:bldP spid="39" grpId="0" animBg="1"/>
      <p:bldP spid="30" grpId="0" animBg="1"/>
      <p:bldP spid="31" grpId="0" animBg="1"/>
      <p:bldP spid="3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9000" y="1475590"/>
            <a:ext cx="3574247" cy="4525963"/>
          </a:xfrm>
        </p:spPr>
        <p:txBody>
          <a:bodyPr/>
          <a:lstStyle/>
          <a:p>
            <a:pPr marL="0" indent="0">
              <a:buNone/>
            </a:pPr>
            <a:r>
              <a:rPr lang="ja-JP" altLang="en-US" dirty="0"/>
              <a:t>ローカル・ヒストリー</a:t>
            </a:r>
            <a:r>
              <a:rPr lang="en-US" altLang="ja-JP" sz="2400" dirty="0"/>
              <a:t>[1</a:t>
            </a:r>
            <a:r>
              <a:rPr lang="en-US" altLang="ja-JP" sz="2400" dirty="0" smtClean="0"/>
              <a:t>]</a:t>
            </a:r>
          </a:p>
          <a:p>
            <a:r>
              <a:rPr lang="ja-JP" altLang="en-US" sz="2800" dirty="0" smtClean="0"/>
              <a:t>履歴が細粒度</a:t>
            </a:r>
            <a:endParaRPr lang="en-US" altLang="ja-JP" sz="2800" dirty="0" smtClean="0"/>
          </a:p>
          <a:p>
            <a:pPr lvl="1"/>
            <a:endParaRPr lang="en-US" altLang="ja-JP" dirty="0" smtClean="0"/>
          </a:p>
          <a:p>
            <a:pPr lvl="1"/>
            <a:endParaRPr lang="en-US" altLang="ja-JP" dirty="0" smtClean="0"/>
          </a:p>
          <a:p>
            <a:pPr lvl="1"/>
            <a:r>
              <a:rPr lang="ja-JP" altLang="en-US" dirty="0" smtClean="0"/>
              <a:t>正常</a:t>
            </a:r>
            <a:r>
              <a:rPr lang="ja-JP" altLang="en-US" dirty="0"/>
              <a:t>に動作するかを確認しながら手戻りができない</a:t>
            </a:r>
          </a:p>
          <a:p>
            <a:pPr lvl="1"/>
            <a:endParaRPr lang="en-US" altLang="ja-JP" dirty="0"/>
          </a:p>
          <a:p>
            <a:pPr marL="0" indent="0">
              <a:buNone/>
            </a:pPr>
            <a:endParaRPr kumimoji="1" lang="ja-JP" altLang="en-US" dirty="0"/>
          </a:p>
        </p:txBody>
      </p:sp>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5435" y="1572041"/>
            <a:ext cx="5749045" cy="4782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タイトル 1"/>
          <p:cNvSpPr>
            <a:spLocks noGrp="1"/>
          </p:cNvSpPr>
          <p:nvPr>
            <p:ph type="title"/>
          </p:nvPr>
        </p:nvSpPr>
        <p:spPr/>
        <p:txBody>
          <a:bodyPr/>
          <a:lstStyle/>
          <a:p>
            <a:r>
              <a:rPr lang="ja-JP" altLang="en-US" sz="4000" dirty="0"/>
              <a:t>手戻りにおける課題</a:t>
            </a:r>
            <a:r>
              <a:rPr lang="en-US" altLang="ja-JP" sz="4000" dirty="0"/>
              <a:t>(2/2)</a:t>
            </a:r>
            <a:br>
              <a:rPr lang="en-US" altLang="ja-JP" sz="4000" dirty="0"/>
            </a:br>
            <a:r>
              <a:rPr lang="en-US" altLang="ja-JP" sz="3600" dirty="0"/>
              <a:t>IDE</a:t>
            </a:r>
            <a:r>
              <a:rPr lang="ja-JP" altLang="en-US" sz="3600" dirty="0"/>
              <a:t>の自動保存機能</a:t>
            </a:r>
            <a:endParaRPr kumimoji="1" lang="ja-JP" altLang="en-US" sz="3600" dirty="0"/>
          </a:p>
        </p:txBody>
      </p:sp>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7</a:t>
            </a:fld>
            <a:endParaRPr kumimoji="1" lang="ja-JP" altLang="en-US"/>
          </a:p>
        </p:txBody>
      </p:sp>
      <p:sp>
        <p:nvSpPr>
          <p:cNvPr id="9" name="正方形/長方形 8"/>
          <p:cNvSpPr/>
          <p:nvPr/>
        </p:nvSpPr>
        <p:spPr>
          <a:xfrm>
            <a:off x="3995936" y="4466061"/>
            <a:ext cx="4745941" cy="153272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4586724" y="2923972"/>
            <a:ext cx="3998117" cy="15053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rgbClr val="009E47"/>
                </a:solidFill>
              </a:rPr>
              <a:t> </a:t>
            </a:r>
            <a:r>
              <a:rPr lang="en-US" altLang="ja-JP" sz="1400" dirty="0" err="1">
                <a:solidFill>
                  <a:srgbClr val="009E47"/>
                </a:solidFill>
              </a:rPr>
              <a:t>query.descend</a:t>
            </a:r>
            <a:r>
              <a:rPr lang="en-US" altLang="ja-JP" sz="1400" dirty="0">
                <a:solidFill>
                  <a:srgbClr val="009E47"/>
                </a:solidFill>
              </a:rPr>
              <a:t>(“modified”).constrain(end).</a:t>
            </a:r>
            <a:r>
              <a:rPr lang="en-US" altLang="ja-JP" sz="1400" dirty="0" err="1" smtClean="0">
                <a:solidFill>
                  <a:srgbClr val="009E47"/>
                </a:solidFill>
              </a:rPr>
              <a:t>smalle</a:t>
            </a:r>
            <a:endParaRPr lang="en-US" altLang="ja-JP" sz="1400" dirty="0">
              <a:solidFill>
                <a:srgbClr val="009E47"/>
              </a:solidFill>
            </a:endParaRPr>
          </a:p>
          <a:p>
            <a:r>
              <a:rPr lang="en-US" altLang="ja-JP" sz="1400" dirty="0" err="1" smtClean="0">
                <a:solidFill>
                  <a:schemeClr val="tx1"/>
                </a:solidFill>
              </a:rPr>
              <a:t>ObjectSet</a:t>
            </a:r>
            <a:r>
              <a:rPr lang="en-US" altLang="ja-JP" sz="1400" dirty="0" smtClean="0">
                <a:solidFill>
                  <a:schemeClr val="tx1"/>
                </a:solidFill>
              </a:rPr>
              <a:t>&lt;</a:t>
            </a:r>
            <a:r>
              <a:rPr lang="en-US" altLang="ja-JP" sz="1400" dirty="0" err="1" smtClean="0">
                <a:solidFill>
                  <a:schemeClr val="tx1"/>
                </a:solidFill>
              </a:rPr>
              <a:t>DropboxLog</a:t>
            </a:r>
            <a:r>
              <a:rPr lang="en-US" altLang="ja-JP" sz="1400" dirty="0">
                <a:solidFill>
                  <a:schemeClr val="tx1"/>
                </a:solidFill>
              </a:rPr>
              <a:t>&gt; res = </a:t>
            </a:r>
            <a:r>
              <a:rPr lang="en-US" altLang="ja-JP" sz="1400" dirty="0" err="1" smtClean="0">
                <a:solidFill>
                  <a:schemeClr val="tx1"/>
                </a:solidFill>
              </a:rPr>
              <a:t>query.execute</a:t>
            </a:r>
            <a:r>
              <a:rPr lang="en-US" altLang="ja-JP" sz="1400" dirty="0" smtClean="0">
                <a:solidFill>
                  <a:schemeClr val="tx1"/>
                </a:solidFill>
              </a:rPr>
              <a:t>();</a:t>
            </a:r>
            <a:endParaRPr lang="en-US" altLang="ja-JP" sz="1400" dirty="0">
              <a:solidFill>
                <a:schemeClr val="tx1"/>
              </a:solidFill>
            </a:endParaRPr>
          </a:p>
          <a:p>
            <a:r>
              <a:rPr lang="ja-JP" altLang="en-US" sz="1400" b="1" dirty="0">
                <a:solidFill>
                  <a:schemeClr val="tx1"/>
                </a:solidFill>
              </a:rPr>
              <a:t>                             ・</a:t>
            </a:r>
            <a:endParaRPr lang="en-US" altLang="ja-JP" sz="1400" b="1" dirty="0">
              <a:solidFill>
                <a:schemeClr val="tx1"/>
              </a:solidFill>
            </a:endParaRPr>
          </a:p>
          <a:p>
            <a:r>
              <a:rPr lang="en-US" altLang="ja-JP" sz="1400" b="1" dirty="0">
                <a:solidFill>
                  <a:schemeClr val="tx1"/>
                </a:solidFill>
              </a:rPr>
              <a:t>                            </a:t>
            </a:r>
            <a:r>
              <a:rPr lang="ja-JP" altLang="en-US" sz="1400" b="1" dirty="0">
                <a:solidFill>
                  <a:schemeClr val="tx1"/>
                </a:solidFill>
              </a:rPr>
              <a:t> ・</a:t>
            </a:r>
            <a:endParaRPr lang="en-US" altLang="ja-JP" sz="1400" b="1" dirty="0">
              <a:solidFill>
                <a:schemeClr val="tx1"/>
              </a:solidFill>
            </a:endParaRPr>
          </a:p>
          <a:p>
            <a:r>
              <a:rPr lang="ja-JP" altLang="en-US" sz="1400" b="1" dirty="0">
                <a:solidFill>
                  <a:schemeClr val="tx1"/>
                </a:solidFill>
              </a:rPr>
              <a:t>                             ・</a:t>
            </a:r>
            <a:endParaRPr lang="en-US" altLang="ja-JP" sz="1400" dirty="0">
              <a:solidFill>
                <a:schemeClr val="tx1"/>
              </a:solidFill>
            </a:endParaRPr>
          </a:p>
          <a:p>
            <a:r>
              <a:rPr lang="en-US" altLang="ja-JP" sz="1400" dirty="0" smtClean="0">
                <a:solidFill>
                  <a:schemeClr val="tx1"/>
                </a:solidFill>
              </a:rPr>
              <a:t>return </a:t>
            </a:r>
            <a:r>
              <a:rPr lang="en-US" altLang="ja-JP" sz="1400" dirty="0" err="1">
                <a:solidFill>
                  <a:schemeClr val="tx1"/>
                </a:solidFill>
              </a:rPr>
              <a:t>getMemsLOCList</a:t>
            </a:r>
            <a:r>
              <a:rPr lang="en-US" altLang="ja-JP" sz="1400" dirty="0">
                <a:solidFill>
                  <a:schemeClr val="tx1"/>
                </a:solidFill>
              </a:rPr>
              <a:t>(group</a:t>
            </a:r>
            <a:r>
              <a:rPr lang="en-US" altLang="ja-JP" sz="1400" dirty="0">
                <a:solidFill>
                  <a:srgbClr val="00B050"/>
                </a:solidFill>
              </a:rPr>
              <a:t>, </a:t>
            </a:r>
            <a:r>
              <a:rPr lang="en-US" altLang="ja-JP" sz="1400" dirty="0" err="1">
                <a:solidFill>
                  <a:srgbClr val="00B050"/>
                </a:solidFill>
              </a:rPr>
              <a:t>e_date</a:t>
            </a:r>
            <a:r>
              <a:rPr lang="en-US" altLang="ja-JP" sz="1400" dirty="0">
                <a:solidFill>
                  <a:srgbClr val="00B050"/>
                </a:solidFill>
              </a:rPr>
              <a:t>, </a:t>
            </a:r>
            <a:r>
              <a:rPr lang="en-US" altLang="ja-JP" sz="1400" dirty="0" err="1">
                <a:solidFill>
                  <a:srgbClr val="00B050"/>
                </a:solidFill>
              </a:rPr>
              <a:t>s_date</a:t>
            </a:r>
            <a:r>
              <a:rPr lang="en-US" altLang="ja-JP" sz="1400" dirty="0">
                <a:solidFill>
                  <a:schemeClr val="tx1"/>
                </a:solidFill>
              </a:rPr>
              <a:t>);</a:t>
            </a:r>
          </a:p>
          <a:p>
            <a:endParaRPr lang="en-US" altLang="ja-JP" sz="1400" dirty="0" smtClean="0">
              <a:solidFill>
                <a:schemeClr val="tx1"/>
              </a:solidFill>
            </a:endParaRPr>
          </a:p>
        </p:txBody>
      </p:sp>
      <p:sp>
        <p:nvSpPr>
          <p:cNvPr id="26" name="正方形/長方形 25"/>
          <p:cNvSpPr/>
          <p:nvPr/>
        </p:nvSpPr>
        <p:spPr>
          <a:xfrm>
            <a:off x="4220921" y="5521853"/>
            <a:ext cx="1151522" cy="1618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左矢印 5"/>
          <p:cNvSpPr/>
          <p:nvPr/>
        </p:nvSpPr>
        <p:spPr>
          <a:xfrm rot="19637479">
            <a:off x="5392364" y="4637258"/>
            <a:ext cx="1291750" cy="79822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選択</a:t>
            </a:r>
          </a:p>
        </p:txBody>
      </p:sp>
      <p:sp>
        <p:nvSpPr>
          <p:cNvPr id="22" name="テキスト ボックス 21"/>
          <p:cNvSpPr txBox="1"/>
          <p:nvPr/>
        </p:nvSpPr>
        <p:spPr>
          <a:xfrm>
            <a:off x="-1" y="6354771"/>
            <a:ext cx="5311355" cy="338554"/>
          </a:xfrm>
          <a:prstGeom prst="rect">
            <a:avLst/>
          </a:prstGeom>
          <a:solidFill>
            <a:schemeClr val="bg1"/>
          </a:solidFill>
        </p:spPr>
        <p:txBody>
          <a:bodyPr wrap="square" rtlCol="0">
            <a:spAutoFit/>
          </a:bodyPr>
          <a:lstStyle/>
          <a:p>
            <a:r>
              <a:rPr kumimoji="1" lang="en-US" altLang="ja-JP" sz="1600" dirty="0" smtClean="0"/>
              <a:t>[1]</a:t>
            </a:r>
            <a:r>
              <a:rPr lang="ja-JP" altLang="en-US" sz="1600" dirty="0" smtClean="0"/>
              <a:t>長瀬嘉秀ら</a:t>
            </a:r>
            <a:r>
              <a:rPr lang="en-US" altLang="ja-JP" sz="1600" dirty="0" smtClean="0"/>
              <a:t>, “Eclipse </a:t>
            </a:r>
            <a:r>
              <a:rPr lang="ja-JP" altLang="en-US" sz="1600" dirty="0" smtClean="0"/>
              <a:t>クックブック</a:t>
            </a:r>
            <a:r>
              <a:rPr lang="en-US" altLang="ja-JP" sz="1600" dirty="0" smtClean="0"/>
              <a:t>”, O'Reilly Japan, 2004</a:t>
            </a:r>
            <a:endParaRPr kumimoji="1" lang="ja-JP" altLang="en-US" sz="1600" dirty="0"/>
          </a:p>
        </p:txBody>
      </p:sp>
      <p:sp>
        <p:nvSpPr>
          <p:cNvPr id="23" name="角丸四角形 22"/>
          <p:cNvSpPr/>
          <p:nvPr/>
        </p:nvSpPr>
        <p:spPr>
          <a:xfrm>
            <a:off x="56255" y="2996952"/>
            <a:ext cx="3795665" cy="870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コードの構成要素が分断された作業履歴が保存される</a:t>
            </a:r>
            <a:endParaRPr lang="ja-JP" altLang="en-US" sz="2400" dirty="0">
              <a:solidFill>
                <a:schemeClr val="tx1"/>
              </a:solidFill>
            </a:endParaRPr>
          </a:p>
        </p:txBody>
      </p:sp>
      <p:sp>
        <p:nvSpPr>
          <p:cNvPr id="27" name="正方形/長方形 26"/>
          <p:cNvSpPr/>
          <p:nvPr/>
        </p:nvSpPr>
        <p:spPr>
          <a:xfrm>
            <a:off x="7179012" y="4112796"/>
            <a:ext cx="1224136" cy="219258"/>
          </a:xfrm>
          <a:prstGeom prst="rect">
            <a:avLst/>
          </a:prstGeom>
          <a:solidFill>
            <a:srgbClr val="FF0000">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4579436" y="4105267"/>
            <a:ext cx="3986459" cy="2073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rPr>
              <a:t>return </a:t>
            </a:r>
            <a:r>
              <a:rPr lang="en-US" altLang="ja-JP" sz="1400" dirty="0" err="1">
                <a:solidFill>
                  <a:schemeClr val="tx1"/>
                </a:solidFill>
              </a:rPr>
              <a:t>getMemsLOCList</a:t>
            </a:r>
            <a:r>
              <a:rPr lang="en-US" altLang="ja-JP" sz="1400" dirty="0">
                <a:solidFill>
                  <a:schemeClr val="tx1"/>
                </a:solidFill>
              </a:rPr>
              <a:t>(group</a:t>
            </a:r>
            <a:r>
              <a:rPr lang="en-US" altLang="ja-JP" sz="1400" dirty="0">
                <a:solidFill>
                  <a:srgbClr val="00B050"/>
                </a:solidFill>
              </a:rPr>
              <a:t>, </a:t>
            </a:r>
            <a:r>
              <a:rPr lang="en-US" altLang="ja-JP" sz="1400" dirty="0" err="1" smtClean="0">
                <a:solidFill>
                  <a:srgbClr val="00B050"/>
                </a:solidFill>
              </a:rPr>
              <a:t>e_da</a:t>
            </a:r>
            <a:r>
              <a:rPr lang="en-US" altLang="ja-JP" sz="1400" strike="sngStrike" dirty="0" err="1" smtClean="0">
                <a:solidFill>
                  <a:srgbClr val="FF0000"/>
                </a:solidFill>
              </a:rPr>
              <a:t>te</a:t>
            </a:r>
            <a:r>
              <a:rPr lang="en-US" altLang="ja-JP" sz="1400" strike="sngStrike" dirty="0" smtClean="0">
                <a:solidFill>
                  <a:srgbClr val="FF0000"/>
                </a:solidFill>
              </a:rPr>
              <a:t>, </a:t>
            </a:r>
            <a:r>
              <a:rPr lang="en-US" altLang="ja-JP" sz="1400" strike="sngStrike" dirty="0" err="1" smtClean="0">
                <a:solidFill>
                  <a:srgbClr val="FF0000"/>
                </a:solidFill>
              </a:rPr>
              <a:t>s_date</a:t>
            </a:r>
            <a:r>
              <a:rPr lang="en-US" altLang="ja-JP" sz="1400" dirty="0" smtClean="0">
                <a:solidFill>
                  <a:schemeClr val="tx1"/>
                </a:solidFill>
              </a:rPr>
              <a:t>);</a:t>
            </a:r>
            <a:endParaRPr kumimoji="1" lang="ja-JP" altLang="en-US" sz="1400" dirty="0">
              <a:solidFill>
                <a:schemeClr val="tx1"/>
              </a:solidFill>
            </a:endParaRPr>
          </a:p>
        </p:txBody>
      </p:sp>
      <p:sp>
        <p:nvSpPr>
          <p:cNvPr id="30" name="円/楕円 29"/>
          <p:cNvSpPr/>
          <p:nvPr/>
        </p:nvSpPr>
        <p:spPr>
          <a:xfrm>
            <a:off x="3561788" y="4607453"/>
            <a:ext cx="2035295" cy="914400"/>
          </a:xfrm>
          <a:prstGeom prst="ellipse">
            <a:avLst/>
          </a:prstGeom>
          <a:solidFill>
            <a:schemeClr val="bg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動作確認</a:t>
            </a:r>
            <a:endParaRPr kumimoji="1" lang="ja-JP" altLang="en-US" sz="2400" dirty="0">
              <a:solidFill>
                <a:schemeClr val="tx1"/>
              </a:solidFill>
            </a:endParaRPr>
          </a:p>
        </p:txBody>
      </p:sp>
      <p:sp>
        <p:nvSpPr>
          <p:cNvPr id="11" name="乗算記号 10"/>
          <p:cNvSpPr/>
          <p:nvPr/>
        </p:nvSpPr>
        <p:spPr>
          <a:xfrm>
            <a:off x="3374717" y="4190893"/>
            <a:ext cx="914400" cy="9144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上矢印 23"/>
          <p:cNvSpPr/>
          <p:nvPr/>
        </p:nvSpPr>
        <p:spPr>
          <a:xfrm>
            <a:off x="6543560" y="4446660"/>
            <a:ext cx="1592622" cy="56085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復元</a:t>
            </a:r>
            <a:endParaRPr kumimoji="1" lang="ja-JP" altLang="en-US" sz="2000" dirty="0">
              <a:solidFill>
                <a:schemeClr val="tx1"/>
              </a:solidFill>
            </a:endParaRPr>
          </a:p>
        </p:txBody>
      </p:sp>
    </p:spTree>
    <p:extLst>
      <p:ext uri="{BB962C8B-B14F-4D97-AF65-F5344CB8AC3E}">
        <p14:creationId xmlns:p14="http://schemas.microsoft.com/office/powerpoint/2010/main" val="360405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fade">
                                      <p:cBhvr>
                                        <p:cTn id="10" dur="500"/>
                                        <p:tgtEl>
                                          <p:spTgt spid="2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fill="hold"/>
                                        <p:tgtEl>
                                          <p:spTgt spid="24"/>
                                        </p:tgtEl>
                                        <p:attrNameLst>
                                          <p:attrName>ppt_x</p:attrName>
                                        </p:attrNameLst>
                                      </p:cBhvr>
                                      <p:tavLst>
                                        <p:tav tm="0">
                                          <p:val>
                                            <p:strVal val="#ppt_x"/>
                                          </p:val>
                                        </p:tav>
                                        <p:tav tm="100000">
                                          <p:val>
                                            <p:strVal val="#ppt_x"/>
                                          </p:val>
                                        </p:tav>
                                      </p:tavLst>
                                    </p:anim>
                                    <p:anim calcmode="lin" valueType="num">
                                      <p:cBhvr additive="base">
                                        <p:cTn id="1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fade">
                                      <p:cBhvr>
                                        <p:cTn id="21" dur="500"/>
                                        <p:tgtEl>
                                          <p:spTgt spid="29"/>
                                        </p:tgtEl>
                                      </p:cBhvr>
                                    </p:animEffect>
                                  </p:childTnLst>
                                </p:cTn>
                              </p:par>
                              <p:par>
                                <p:cTn id="22" presetID="10" presetClass="exit" presetSubtype="0" fill="hold" grpId="0" nodeType="withEffect">
                                  <p:stCondLst>
                                    <p:cond delay="0"/>
                                  </p:stCondLst>
                                  <p:childTnLst>
                                    <p:animEffect transition="out" filter="fade">
                                      <p:cBhvr>
                                        <p:cTn id="23" dur="500"/>
                                        <p:tgtEl>
                                          <p:spTgt spid="27"/>
                                        </p:tgtEl>
                                      </p:cBhvr>
                                    </p:animEffect>
                                    <p:set>
                                      <p:cBhvr>
                                        <p:cTn id="24" dur="1" fill="hold">
                                          <p:stCondLst>
                                            <p:cond delay="499"/>
                                          </p:stCondLst>
                                        </p:cTn>
                                        <p:tgtEl>
                                          <p:spTgt spid="2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0"/>
                                        </p:tgtEl>
                                        <p:attrNameLst>
                                          <p:attrName>style.visibility</p:attrName>
                                        </p:attrNameLst>
                                      </p:cBhvr>
                                      <p:to>
                                        <p:strVal val="visible"/>
                                      </p:to>
                                    </p:set>
                                    <p:animEffect transition="in" filter="fade">
                                      <p:cBhvr>
                                        <p:cTn id="29" dur="500"/>
                                        <p:tgtEl>
                                          <p:spTgt spid="30"/>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ppt_x"/>
                                          </p:val>
                                        </p:tav>
                                        <p:tav tm="100000">
                                          <p:val>
                                            <p:strVal val="#ppt_x"/>
                                          </p:val>
                                        </p:tav>
                                      </p:tavLst>
                                    </p:anim>
                                    <p:anim calcmode="lin" valueType="num">
                                      <p:cBhvr additive="base">
                                        <p:cTn id="3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6" grpId="0" animBg="1"/>
      <p:bldP spid="27" grpId="0" animBg="1"/>
      <p:bldP spid="29" grpId="0" animBg="1"/>
      <p:bldP spid="30" grpId="0" animBg="1"/>
      <p:bldP spid="11"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目的</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2736048102"/>
              </p:ext>
            </p:extLst>
          </p:nvPr>
        </p:nvGraphicFramePr>
        <p:xfrm>
          <a:off x="143508" y="1484784"/>
          <a:ext cx="8928992" cy="2834640"/>
        </p:xfrm>
        <a:graphic>
          <a:graphicData uri="http://schemas.openxmlformats.org/drawingml/2006/table">
            <a:tbl>
              <a:tblPr firstRow="1" bandRow="1">
                <a:tableStyleId>{5C22544A-7EE6-4342-B048-85BDC9FD1C3A}</a:tableStyleId>
              </a:tblPr>
              <a:tblGrid>
                <a:gridCol w="1728192"/>
                <a:gridCol w="3384376"/>
                <a:gridCol w="3816424"/>
              </a:tblGrid>
              <a:tr h="370840">
                <a:tc>
                  <a:txBody>
                    <a:bodyPr/>
                    <a:lstStyle/>
                    <a:p>
                      <a:endParaRPr kumimoji="1" lang="ja-JP" altLang="en-US" sz="2400" dirty="0"/>
                    </a:p>
                  </a:txBody>
                  <a:tcPr/>
                </a:tc>
                <a:tc>
                  <a:txBody>
                    <a:bodyPr/>
                    <a:lstStyle/>
                    <a:p>
                      <a:pPr algn="ctr"/>
                      <a:r>
                        <a:rPr kumimoji="1" lang="ja-JP" altLang="en-US" sz="2400" dirty="0" smtClean="0">
                          <a:solidFill>
                            <a:schemeClr val="tx1"/>
                          </a:solidFill>
                        </a:rPr>
                        <a:t>課題</a:t>
                      </a:r>
                      <a:endParaRPr kumimoji="1" lang="ja-JP" altLang="en-US" sz="2400" dirty="0">
                        <a:solidFill>
                          <a:schemeClr val="tx1"/>
                        </a:solidFill>
                      </a:endParaRPr>
                    </a:p>
                  </a:txBody>
                  <a:tcPr/>
                </a:tc>
                <a:tc>
                  <a:txBody>
                    <a:bodyPr/>
                    <a:lstStyle/>
                    <a:p>
                      <a:pPr algn="ctr"/>
                      <a:r>
                        <a:rPr kumimoji="1" lang="ja-JP" altLang="en-US" sz="2400" dirty="0" smtClean="0">
                          <a:solidFill>
                            <a:schemeClr val="tx1"/>
                          </a:solidFill>
                        </a:rPr>
                        <a:t>目的</a:t>
                      </a:r>
                      <a:endParaRPr kumimoji="1" lang="ja-JP" altLang="en-US" sz="2400" dirty="0">
                        <a:solidFill>
                          <a:schemeClr val="tx1"/>
                        </a:solidFill>
                      </a:endParaRPr>
                    </a:p>
                  </a:txBody>
                  <a:tcPr/>
                </a:tc>
              </a:tr>
              <a:tr h="370840">
                <a:tc>
                  <a:txBody>
                    <a:bodyPr/>
                    <a:lstStyle/>
                    <a:p>
                      <a:pPr algn="ctr"/>
                      <a:r>
                        <a:rPr kumimoji="1" lang="en-US" altLang="ja-JP" sz="2400" dirty="0" smtClean="0"/>
                        <a:t>VCS</a:t>
                      </a:r>
                      <a:endParaRPr kumimoji="1" lang="ja-JP" alt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solidFill>
                            <a:schemeClr val="tx1"/>
                          </a:solidFill>
                        </a:rPr>
                        <a:t>手戻り先が少なく、粒度が粗い</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コーディング中の任意の時点へ戻ることが出来る粒度の履歴を提供する</a:t>
                      </a:r>
                      <a:endParaRPr lang="en-US" altLang="ja-JP" sz="2400" dirty="0" smtClean="0"/>
                    </a:p>
                  </a:txBody>
                  <a:tcPr/>
                </a:tc>
              </a:tr>
              <a:tr h="370840">
                <a:tc>
                  <a:txBody>
                    <a:bodyPr/>
                    <a:lstStyle/>
                    <a:p>
                      <a:pPr algn="ctr"/>
                      <a:r>
                        <a:rPr kumimoji="1" lang="en-US" altLang="ja-JP" sz="2400" dirty="0" smtClean="0"/>
                        <a:t>IDE</a:t>
                      </a:r>
                      <a:r>
                        <a:rPr kumimoji="1" lang="ja-JP" altLang="en-US" sz="2400" dirty="0" smtClean="0"/>
                        <a:t>による保存機能</a:t>
                      </a:r>
                      <a:endParaRPr kumimoji="1" lang="ja-JP" alt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solidFill>
                            <a:schemeClr val="tx1"/>
                          </a:solidFill>
                        </a:rPr>
                        <a:t>コードの構成要素が分断された作業履歴が保存される</a:t>
                      </a:r>
                    </a:p>
                  </a:txBody>
                  <a:tcPr/>
                </a:tc>
                <a:tc>
                  <a:txBody>
                    <a:bodyPr/>
                    <a:lstStyle/>
                    <a:p>
                      <a:r>
                        <a:rPr lang="ja-JP" altLang="en-US" sz="2400" dirty="0" smtClean="0"/>
                        <a:t>手戻りを行った場合にプログラムの構成要素を分断しない</a:t>
                      </a:r>
                      <a:endParaRPr kumimoji="1" lang="ja-JP" altLang="en-US" sz="2400" dirty="0"/>
                    </a:p>
                  </a:txBody>
                  <a:tcPr/>
                </a:tc>
              </a:tr>
            </a:tbl>
          </a:graphicData>
        </a:graphic>
      </p:graphicFrame>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8</a:t>
            </a:fld>
            <a:endParaRPr kumimoji="1" lang="ja-JP" altLang="en-US"/>
          </a:p>
        </p:txBody>
      </p:sp>
      <p:sp>
        <p:nvSpPr>
          <p:cNvPr id="10" name="角丸四角形 9"/>
          <p:cNvSpPr/>
          <p:nvPr/>
        </p:nvSpPr>
        <p:spPr>
          <a:xfrm>
            <a:off x="815190" y="4437112"/>
            <a:ext cx="741682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solidFill>
              </a:rPr>
              <a:t>手戻りを行う際に有用な作業履歴の構築</a:t>
            </a:r>
            <a:endParaRPr lang="en-US" altLang="ja-JP" sz="3200" dirty="0">
              <a:solidFill>
                <a:schemeClr val="tx1"/>
              </a:solidFill>
            </a:endParaRPr>
          </a:p>
        </p:txBody>
      </p:sp>
    </p:spTree>
    <p:extLst>
      <p:ext uri="{BB962C8B-B14F-4D97-AF65-F5344CB8AC3E}">
        <p14:creationId xmlns:p14="http://schemas.microsoft.com/office/powerpoint/2010/main" val="3064525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目的</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11463367"/>
              </p:ext>
            </p:extLst>
          </p:nvPr>
        </p:nvGraphicFramePr>
        <p:xfrm>
          <a:off x="143508" y="1484784"/>
          <a:ext cx="8928992" cy="2834640"/>
        </p:xfrm>
        <a:graphic>
          <a:graphicData uri="http://schemas.openxmlformats.org/drawingml/2006/table">
            <a:tbl>
              <a:tblPr firstRow="1" bandRow="1">
                <a:tableStyleId>{5C22544A-7EE6-4342-B048-85BDC9FD1C3A}</a:tableStyleId>
              </a:tblPr>
              <a:tblGrid>
                <a:gridCol w="1728192"/>
                <a:gridCol w="3384376"/>
                <a:gridCol w="3816424"/>
              </a:tblGrid>
              <a:tr h="370840">
                <a:tc>
                  <a:txBody>
                    <a:bodyPr/>
                    <a:lstStyle/>
                    <a:p>
                      <a:endParaRPr kumimoji="1" lang="ja-JP" altLang="en-US" sz="2400" dirty="0"/>
                    </a:p>
                  </a:txBody>
                  <a:tcPr/>
                </a:tc>
                <a:tc>
                  <a:txBody>
                    <a:bodyPr/>
                    <a:lstStyle/>
                    <a:p>
                      <a:pPr algn="ctr"/>
                      <a:r>
                        <a:rPr kumimoji="1" lang="ja-JP" altLang="en-US" sz="2400" dirty="0" smtClean="0">
                          <a:solidFill>
                            <a:schemeClr val="tx1"/>
                          </a:solidFill>
                        </a:rPr>
                        <a:t>課題</a:t>
                      </a:r>
                      <a:endParaRPr kumimoji="1" lang="ja-JP" altLang="en-US" sz="2400" dirty="0">
                        <a:solidFill>
                          <a:schemeClr val="tx1"/>
                        </a:solidFill>
                      </a:endParaRPr>
                    </a:p>
                  </a:txBody>
                  <a:tcPr/>
                </a:tc>
                <a:tc>
                  <a:txBody>
                    <a:bodyPr/>
                    <a:lstStyle/>
                    <a:p>
                      <a:pPr algn="ctr"/>
                      <a:r>
                        <a:rPr kumimoji="1" lang="ja-JP" altLang="en-US" sz="2400" dirty="0" smtClean="0">
                          <a:solidFill>
                            <a:schemeClr val="tx1"/>
                          </a:solidFill>
                        </a:rPr>
                        <a:t>目的</a:t>
                      </a:r>
                      <a:endParaRPr kumimoji="1" lang="ja-JP" altLang="en-US" sz="2400" dirty="0">
                        <a:solidFill>
                          <a:schemeClr val="tx1"/>
                        </a:solidFill>
                      </a:endParaRPr>
                    </a:p>
                  </a:txBody>
                  <a:tcPr/>
                </a:tc>
              </a:tr>
              <a:tr h="370840">
                <a:tc>
                  <a:txBody>
                    <a:bodyPr/>
                    <a:lstStyle/>
                    <a:p>
                      <a:pPr algn="ctr"/>
                      <a:r>
                        <a:rPr kumimoji="1" lang="en-US" altLang="ja-JP" sz="2400" dirty="0" smtClean="0"/>
                        <a:t>VCS</a:t>
                      </a:r>
                      <a:endParaRPr kumimoji="1" lang="ja-JP" alt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solidFill>
                            <a:schemeClr val="tx1"/>
                          </a:solidFill>
                        </a:rPr>
                        <a:t>手戻り先が少なく、粒度が粗い</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b="1" dirty="0" smtClean="0">
                          <a:solidFill>
                            <a:srgbClr val="FF0000"/>
                          </a:solidFill>
                        </a:rPr>
                        <a:t>コーディング中の任意の時点へ戻ることが出来る粒度の履歴を提供する</a:t>
                      </a:r>
                    </a:p>
                  </a:txBody>
                  <a:tcPr/>
                </a:tc>
              </a:tr>
              <a:tr h="370840">
                <a:tc>
                  <a:txBody>
                    <a:bodyPr/>
                    <a:lstStyle/>
                    <a:p>
                      <a:pPr algn="ctr"/>
                      <a:r>
                        <a:rPr kumimoji="1" lang="en-US" altLang="ja-JP" sz="2400" dirty="0" smtClean="0"/>
                        <a:t>IDE</a:t>
                      </a:r>
                      <a:r>
                        <a:rPr kumimoji="1" lang="ja-JP" altLang="en-US" sz="2400" dirty="0" smtClean="0"/>
                        <a:t>による保存機能</a:t>
                      </a:r>
                      <a:endParaRPr kumimoji="1" lang="ja-JP" alt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solidFill>
                            <a:schemeClr val="tx1"/>
                          </a:solidFill>
                        </a:rPr>
                        <a:t>コードの構成要素が分断された作業履歴が保存される</a:t>
                      </a:r>
                    </a:p>
                  </a:txBody>
                  <a:tcPr/>
                </a:tc>
                <a:tc>
                  <a:txBody>
                    <a:bodyPr/>
                    <a:lstStyle/>
                    <a:p>
                      <a:r>
                        <a:rPr lang="ja-JP" altLang="en-US" sz="2400" dirty="0" smtClean="0"/>
                        <a:t>手戻りを行った場合にプログラムの構成要素を分断しない</a:t>
                      </a:r>
                      <a:endParaRPr kumimoji="1" lang="ja-JP" altLang="en-US" sz="2400" dirty="0"/>
                    </a:p>
                  </a:txBody>
                  <a:tcPr/>
                </a:tc>
              </a:tr>
            </a:tbl>
          </a:graphicData>
        </a:graphic>
      </p:graphicFrame>
      <p:sp>
        <p:nvSpPr>
          <p:cNvPr id="4" name="日付プレースホルダー 3"/>
          <p:cNvSpPr>
            <a:spLocks noGrp="1"/>
          </p:cNvSpPr>
          <p:nvPr>
            <p:ph type="dt" sz="half" idx="10"/>
          </p:nvPr>
        </p:nvSpPr>
        <p:spPr/>
        <p:txBody>
          <a:bodyPr/>
          <a:lstStyle/>
          <a:p>
            <a:fld id="{135AFAED-EA07-4E44-A9E6-A8A34B20DCFF}" type="datetime1">
              <a:rPr kumimoji="1" lang="ja-JP" altLang="en-US" smtClean="0"/>
              <a:t>2013/5/23</a:t>
            </a:fld>
            <a:endParaRPr kumimoji="1" lang="ja-JP" altLang="en-US"/>
          </a:p>
        </p:txBody>
      </p:sp>
      <p:sp>
        <p:nvSpPr>
          <p:cNvPr id="5" name="スライド番号プレースホルダー 4"/>
          <p:cNvSpPr>
            <a:spLocks noGrp="1"/>
          </p:cNvSpPr>
          <p:nvPr>
            <p:ph type="sldNum" sz="quarter" idx="12"/>
          </p:nvPr>
        </p:nvSpPr>
        <p:spPr/>
        <p:txBody>
          <a:bodyPr/>
          <a:lstStyle/>
          <a:p>
            <a:fld id="{80351751-8530-41C5-B5C9-1F1F71554AD4}" type="slidenum">
              <a:rPr kumimoji="1" lang="ja-JP" altLang="en-US" smtClean="0"/>
              <a:t>9</a:t>
            </a:fld>
            <a:endParaRPr kumimoji="1" lang="ja-JP" altLang="en-US"/>
          </a:p>
        </p:txBody>
      </p:sp>
      <p:sp>
        <p:nvSpPr>
          <p:cNvPr id="7" name="正方形/長方形 6"/>
          <p:cNvSpPr/>
          <p:nvPr/>
        </p:nvSpPr>
        <p:spPr>
          <a:xfrm>
            <a:off x="139924" y="4365104"/>
            <a:ext cx="4382164" cy="21602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p</a:t>
            </a:r>
            <a:r>
              <a:rPr kumimoji="1" lang="en-US" altLang="ja-JP" dirty="0" smtClean="0">
                <a:solidFill>
                  <a:schemeClr val="tx1"/>
                </a:solidFill>
              </a:rPr>
              <a:t>ublic long </a:t>
            </a:r>
            <a:r>
              <a:rPr kumimoji="1" lang="en-US" altLang="ja-JP" dirty="0" err="1" smtClean="0">
                <a:solidFill>
                  <a:schemeClr val="tx1"/>
                </a:solidFill>
              </a:rPr>
              <a:t>getMembersLOC</a:t>
            </a:r>
            <a:endParaRPr kumimoji="1" lang="en-US" altLang="ja-JP" dirty="0" smtClean="0">
              <a:solidFill>
                <a:schemeClr val="tx1"/>
              </a:solidFill>
            </a:endParaRPr>
          </a:p>
          <a:p>
            <a:r>
              <a:rPr lang="en-US" altLang="ja-JP" dirty="0">
                <a:solidFill>
                  <a:schemeClr val="tx1"/>
                </a:solidFill>
              </a:rPr>
              <a:t> </a:t>
            </a:r>
            <a:r>
              <a:rPr lang="en-US" altLang="ja-JP" dirty="0" smtClean="0">
                <a:solidFill>
                  <a:schemeClr val="tx1"/>
                </a:solidFill>
              </a:rPr>
              <a:t>       </a:t>
            </a:r>
            <a:r>
              <a:rPr kumimoji="1" lang="en-US" altLang="ja-JP" dirty="0" smtClean="0">
                <a:solidFill>
                  <a:schemeClr val="tx1"/>
                </a:solidFill>
              </a:rPr>
              <a:t>(String </a:t>
            </a:r>
            <a:r>
              <a:rPr kumimoji="1" lang="en-US" altLang="ja-JP" dirty="0" err="1" smtClean="0">
                <a:solidFill>
                  <a:schemeClr val="tx1"/>
                </a:solidFill>
              </a:rPr>
              <a:t>editer</a:t>
            </a:r>
            <a:r>
              <a:rPr kumimoji="1" lang="en-US" altLang="ja-JP" dirty="0" smtClean="0">
                <a:solidFill>
                  <a:srgbClr val="00B050"/>
                </a:solidFill>
              </a:rPr>
              <a:t>, Date </a:t>
            </a:r>
            <a:r>
              <a:rPr kumimoji="1" lang="en-US" altLang="ja-JP" dirty="0" err="1" smtClean="0">
                <a:solidFill>
                  <a:srgbClr val="00B050"/>
                </a:solidFill>
              </a:rPr>
              <a:t>sta</a:t>
            </a:r>
            <a:r>
              <a:rPr kumimoji="1" lang="en-US" altLang="ja-JP" dirty="0" smtClean="0">
                <a:solidFill>
                  <a:srgbClr val="00B050"/>
                </a:solidFill>
              </a:rPr>
              <a:t>, Date end</a:t>
            </a:r>
            <a:r>
              <a:rPr kumimoji="1" lang="en-US" altLang="ja-JP" dirty="0" smtClean="0">
                <a:solidFill>
                  <a:schemeClr val="tx1"/>
                </a:solidFill>
              </a:rPr>
              <a:t>) {</a:t>
            </a:r>
          </a:p>
          <a:p>
            <a:r>
              <a:rPr lang="ja-JP" altLang="en-US" dirty="0" smtClean="0">
                <a:solidFill>
                  <a:srgbClr val="00B050"/>
                </a:solidFill>
              </a:rPr>
              <a:t>        </a:t>
            </a:r>
            <a:r>
              <a:rPr lang="en-US" altLang="ja-JP" dirty="0" smtClean="0">
                <a:solidFill>
                  <a:srgbClr val="00B050"/>
                </a:solidFill>
              </a:rPr>
              <a:t>Date </a:t>
            </a:r>
            <a:r>
              <a:rPr lang="en-US" altLang="ja-JP" dirty="0" err="1" smtClean="0">
                <a:solidFill>
                  <a:srgbClr val="00B050"/>
                </a:solidFill>
              </a:rPr>
              <a:t>s_date</a:t>
            </a:r>
            <a:r>
              <a:rPr lang="en-US" altLang="ja-JP" dirty="0" smtClean="0">
                <a:solidFill>
                  <a:srgbClr val="00B050"/>
                </a:solidFill>
              </a:rPr>
              <a:t> = null;</a:t>
            </a:r>
          </a:p>
          <a:p>
            <a:r>
              <a:rPr lang="en-US" altLang="ja-JP" dirty="0" smtClean="0">
                <a:solidFill>
                  <a:srgbClr val="00B050"/>
                </a:solidFill>
              </a:rPr>
              <a:t>        Date </a:t>
            </a:r>
            <a:r>
              <a:rPr lang="en-US" altLang="ja-JP" dirty="0" err="1" smtClean="0">
                <a:solidFill>
                  <a:srgbClr val="00B050"/>
                </a:solidFill>
              </a:rPr>
              <a:t>e_date</a:t>
            </a:r>
            <a:r>
              <a:rPr lang="en-US" altLang="ja-JP" dirty="0" smtClean="0">
                <a:solidFill>
                  <a:srgbClr val="00B050"/>
                </a:solidFill>
              </a:rPr>
              <a:t> = null;</a:t>
            </a:r>
          </a:p>
          <a:p>
            <a:r>
              <a:rPr lang="ja-JP" altLang="en-US" b="1" dirty="0" smtClean="0">
                <a:solidFill>
                  <a:schemeClr val="tx1"/>
                </a:solidFill>
              </a:rPr>
              <a:t>                             ・</a:t>
            </a:r>
            <a:endParaRPr lang="en-US" altLang="ja-JP" b="1" dirty="0">
              <a:solidFill>
                <a:schemeClr val="tx1"/>
              </a:solidFill>
            </a:endParaRPr>
          </a:p>
          <a:p>
            <a:r>
              <a:rPr lang="en-US" altLang="ja-JP" b="1" dirty="0">
                <a:solidFill>
                  <a:schemeClr val="tx1"/>
                </a:solidFill>
              </a:rPr>
              <a:t>                            </a:t>
            </a:r>
            <a:r>
              <a:rPr lang="ja-JP" altLang="en-US" b="1" dirty="0">
                <a:solidFill>
                  <a:schemeClr val="tx1"/>
                </a:solidFill>
              </a:rPr>
              <a:t> ・</a:t>
            </a:r>
            <a:endParaRPr lang="en-US" altLang="ja-JP" b="1" dirty="0">
              <a:solidFill>
                <a:schemeClr val="tx1"/>
              </a:solidFill>
            </a:endParaRPr>
          </a:p>
          <a:p>
            <a:r>
              <a:rPr lang="ja-JP" altLang="en-US" b="1" dirty="0">
                <a:solidFill>
                  <a:schemeClr val="tx1"/>
                </a:solidFill>
              </a:rPr>
              <a:t>                             ・</a:t>
            </a:r>
            <a:endParaRPr kumimoji="1" lang="ja-JP" altLang="en-US" dirty="0">
              <a:solidFill>
                <a:schemeClr val="tx1"/>
              </a:solidFill>
            </a:endParaRPr>
          </a:p>
        </p:txBody>
      </p:sp>
      <p:sp>
        <p:nvSpPr>
          <p:cNvPr id="9" name="正方形/長方形 8"/>
          <p:cNvSpPr/>
          <p:nvPr/>
        </p:nvSpPr>
        <p:spPr>
          <a:xfrm>
            <a:off x="578500" y="5319856"/>
            <a:ext cx="3386956" cy="3098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trike="sngStrike" dirty="0" smtClean="0">
                <a:solidFill>
                  <a:srgbClr val="FF0000"/>
                </a:solidFill>
              </a:rPr>
              <a:t> Date </a:t>
            </a:r>
            <a:r>
              <a:rPr lang="en-US" altLang="ja-JP" strike="sngStrike" dirty="0" err="1" smtClean="0">
                <a:solidFill>
                  <a:srgbClr val="FF0000"/>
                </a:solidFill>
              </a:rPr>
              <a:t>e_date</a:t>
            </a:r>
            <a:r>
              <a:rPr lang="en-US" altLang="ja-JP" strike="sngStrike" dirty="0" smtClean="0">
                <a:solidFill>
                  <a:srgbClr val="FF0000"/>
                </a:solidFill>
              </a:rPr>
              <a:t> = null;</a:t>
            </a:r>
            <a:endParaRPr kumimoji="1" lang="ja-JP" altLang="en-US" strike="sngStrike" dirty="0">
              <a:solidFill>
                <a:srgbClr val="FF0000"/>
              </a:solidFill>
            </a:endParaRPr>
          </a:p>
        </p:txBody>
      </p:sp>
      <p:sp>
        <p:nvSpPr>
          <p:cNvPr id="10" name="正方形/長方形 9"/>
          <p:cNvSpPr/>
          <p:nvPr/>
        </p:nvSpPr>
        <p:spPr>
          <a:xfrm>
            <a:off x="576888" y="5037936"/>
            <a:ext cx="3385624" cy="2819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rgbClr val="7DFFB8"/>
                </a:solidFill>
              </a:rPr>
              <a:t> </a:t>
            </a:r>
            <a:r>
              <a:rPr lang="en-US" altLang="ja-JP" strike="sngStrike" dirty="0" smtClean="0">
                <a:solidFill>
                  <a:srgbClr val="FF0000"/>
                </a:solidFill>
              </a:rPr>
              <a:t>Date </a:t>
            </a:r>
            <a:r>
              <a:rPr lang="en-US" altLang="ja-JP" strike="sngStrike" dirty="0" err="1">
                <a:solidFill>
                  <a:srgbClr val="FF0000"/>
                </a:solidFill>
              </a:rPr>
              <a:t>s</a:t>
            </a:r>
            <a:r>
              <a:rPr lang="en-US" altLang="ja-JP" strike="sngStrike" dirty="0" err="1" smtClean="0">
                <a:solidFill>
                  <a:srgbClr val="FF0000"/>
                </a:solidFill>
              </a:rPr>
              <a:t>_date</a:t>
            </a:r>
            <a:r>
              <a:rPr lang="en-US" altLang="ja-JP" strike="sngStrike" dirty="0" smtClean="0">
                <a:solidFill>
                  <a:srgbClr val="FF0000"/>
                </a:solidFill>
              </a:rPr>
              <a:t> = null;</a:t>
            </a:r>
            <a:endParaRPr kumimoji="1" lang="ja-JP" altLang="en-US" strike="sngStrike" dirty="0">
              <a:solidFill>
                <a:srgbClr val="FF0000"/>
              </a:solidFill>
            </a:endParaRPr>
          </a:p>
        </p:txBody>
      </p:sp>
      <p:sp>
        <p:nvSpPr>
          <p:cNvPr id="11" name="正方形/長方形 10"/>
          <p:cNvSpPr/>
          <p:nvPr/>
        </p:nvSpPr>
        <p:spPr>
          <a:xfrm>
            <a:off x="582886" y="4725144"/>
            <a:ext cx="381642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 (</a:t>
            </a:r>
            <a:r>
              <a:rPr lang="en-US" altLang="ja-JP" dirty="0">
                <a:solidFill>
                  <a:schemeClr val="tx1"/>
                </a:solidFill>
              </a:rPr>
              <a:t>String </a:t>
            </a:r>
            <a:r>
              <a:rPr lang="en-US" altLang="ja-JP" dirty="0" err="1">
                <a:solidFill>
                  <a:schemeClr val="tx1"/>
                </a:solidFill>
              </a:rPr>
              <a:t>editer</a:t>
            </a:r>
            <a:r>
              <a:rPr lang="en-US" altLang="ja-JP" strike="sngStrike" dirty="0">
                <a:solidFill>
                  <a:srgbClr val="FF0000"/>
                </a:solidFill>
              </a:rPr>
              <a:t>, Date </a:t>
            </a:r>
            <a:r>
              <a:rPr lang="en-US" altLang="ja-JP" strike="sngStrike" dirty="0" err="1">
                <a:solidFill>
                  <a:srgbClr val="FF0000"/>
                </a:solidFill>
              </a:rPr>
              <a:t>sta</a:t>
            </a:r>
            <a:r>
              <a:rPr lang="en-US" altLang="ja-JP" strike="sngStrike" dirty="0">
                <a:solidFill>
                  <a:srgbClr val="FF0000"/>
                </a:solidFill>
              </a:rPr>
              <a:t>, Date end</a:t>
            </a:r>
            <a:r>
              <a:rPr lang="en-US" altLang="ja-JP" dirty="0">
                <a:solidFill>
                  <a:schemeClr val="tx1"/>
                </a:solidFill>
              </a:rPr>
              <a:t>) {</a:t>
            </a:r>
          </a:p>
        </p:txBody>
      </p:sp>
    </p:spTree>
    <p:extLst>
      <p:ext uri="{BB962C8B-B14F-4D97-AF65-F5344CB8AC3E}">
        <p14:creationId xmlns:p14="http://schemas.microsoft.com/office/powerpoint/2010/main" val="1580945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テーマ1</Template>
  <TotalTime>6463</TotalTime>
  <Words>4282</Words>
  <Application>Microsoft Office PowerPoint</Application>
  <PresentationFormat>画面に合わせる (4:3)</PresentationFormat>
  <Paragraphs>1096</Paragraphs>
  <Slides>25</Slides>
  <Notes>22</Notes>
  <HiddenSlides>0</HiddenSlides>
  <MMClips>0</MMClips>
  <ScaleCrop>false</ScaleCrop>
  <HeadingPairs>
    <vt:vector size="4" baseType="variant">
      <vt:variant>
        <vt:lpstr>テーマ</vt:lpstr>
      </vt:variant>
      <vt:variant>
        <vt:i4>1</vt:i4>
      </vt:variant>
      <vt:variant>
        <vt:lpstr>スライド タイトル</vt:lpstr>
      </vt:variant>
      <vt:variant>
        <vt:i4>25</vt:i4>
      </vt:variant>
    </vt:vector>
  </HeadingPairs>
  <TitlesOfParts>
    <vt:vector size="26" baseType="lpstr">
      <vt:lpstr>テーマ1</vt:lpstr>
      <vt:lpstr>コーディングにおける 細粒度作業履歴を用いた 手戻り支援ツールの検討</vt:lpstr>
      <vt:lpstr>コーディングにおける手戻り</vt:lpstr>
      <vt:lpstr>既存の手戻り支援ツール(1/2) バージョン管理システム(VCS)</vt:lpstr>
      <vt:lpstr>既存の手戻り支援ツール(1/2) バージョン管理システム(VCS)</vt:lpstr>
      <vt:lpstr>既存の手戻り支援ツール(2/2) IDEの自動保存機能</vt:lpstr>
      <vt:lpstr>手戻りにおける課題(1/2) バージョン管理システム(VCS)</vt:lpstr>
      <vt:lpstr>手戻りにおける課題(2/2) IDEの自動保存機能</vt:lpstr>
      <vt:lpstr>目的</vt:lpstr>
      <vt:lpstr>目的</vt:lpstr>
      <vt:lpstr>目的</vt:lpstr>
      <vt:lpstr>アプローチ</vt:lpstr>
      <vt:lpstr>全体の流れ</vt:lpstr>
      <vt:lpstr>全体の流れ</vt:lpstr>
      <vt:lpstr>全体の流れ</vt:lpstr>
      <vt:lpstr>Step1:細粒度作業履歴の自動収集</vt:lpstr>
      <vt:lpstr>Step2-1:細粒度作業履歴の分割</vt:lpstr>
      <vt:lpstr>Step2-2:細粒度作業履歴の合成</vt:lpstr>
      <vt:lpstr>実装</vt:lpstr>
      <vt:lpstr>実装</vt:lpstr>
      <vt:lpstr>利用方法</vt:lpstr>
      <vt:lpstr>考察</vt:lpstr>
      <vt:lpstr>今後の展望</vt:lpstr>
      <vt:lpstr>今後の展望</vt:lpstr>
      <vt:lpstr>今後の展望</vt:lpstr>
      <vt:lpstr>まとめと今後の課題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k-umekaw</dc:creator>
  <cp:lastModifiedBy>k-umekaw</cp:lastModifiedBy>
  <cp:revision>621</cp:revision>
  <cp:lastPrinted>2013-05-08T01:31:01Z</cp:lastPrinted>
  <dcterms:created xsi:type="dcterms:W3CDTF">2013-04-21T07:39:23Z</dcterms:created>
  <dcterms:modified xsi:type="dcterms:W3CDTF">2013-05-23T01:45:18Z</dcterms:modified>
</cp:coreProperties>
</file>