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67" r:id="rId5"/>
    <p:sldId id="275" r:id="rId6"/>
    <p:sldId id="291" r:id="rId7"/>
    <p:sldId id="287" r:id="rId8"/>
    <p:sldId id="283" r:id="rId9"/>
    <p:sldId id="278" r:id="rId10"/>
    <p:sldId id="281" r:id="rId11"/>
    <p:sldId id="290" r:id="rId12"/>
    <p:sldId id="276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眞鍋雄貴" initials="眞鍋雄貴" lastIdx="8" clrIdx="0">
    <p:extLst>
      <p:ext uri="{19B8F6BF-5375-455C-9EA6-DF929625EA0E}">
        <p15:presenceInfo xmlns:p15="http://schemas.microsoft.com/office/powerpoint/2012/main" userId="8c692fe771d77114" providerId="Windows Live"/>
      </p:ext>
    </p:extLst>
  </p:cmAuthor>
  <p:cmAuthor id="2" name="Wu Yuhao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1240" autoAdjust="0"/>
  </p:normalViewPr>
  <p:slideViewPr>
    <p:cSldViewPr snapToGrid="0">
      <p:cViewPr varScale="1">
        <p:scale>
          <a:sx n="53" d="100"/>
          <a:sy n="53" d="100"/>
        </p:scale>
        <p:origin x="161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16"/>
    </p:cViewPr>
  </p:sorterViewPr>
  <p:notesViewPr>
    <p:cSldViewPr snapToGrid="0">
      <p:cViewPr varScale="1">
        <p:scale>
          <a:sx n="50" d="100"/>
          <a:sy n="50" d="100"/>
        </p:scale>
        <p:origin x="2635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0580D-624B-4D0C-BC13-A94593255D41}" type="doc">
      <dgm:prSet loTypeId="urn:microsoft.com/office/officeart/2005/8/layout/orgChart1" loCatId="hierarchy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kumimoji="1" lang="ja-JP" altLang="en-US"/>
        </a:p>
      </dgm:t>
    </dgm:pt>
    <dgm:pt modelId="{5E9C24DD-CF57-4770-8688-F926B8CEB5CE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Distribution</a:t>
          </a:r>
          <a:endParaRPr kumimoji="1" lang="ja-JP" altLang="en-US" sz="1200" dirty="0"/>
        </a:p>
      </dgm:t>
    </dgm:pt>
    <dgm:pt modelId="{B4012CFC-4B0E-465C-96C3-90105257E229}" type="parTrans" cxnId="{515C3EA6-0421-4882-8959-B4F6171C27AC}">
      <dgm:prSet/>
      <dgm:spPr/>
      <dgm:t>
        <a:bodyPr/>
        <a:lstStyle/>
        <a:p>
          <a:endParaRPr kumimoji="1" lang="ja-JP" altLang="en-US" sz="5400"/>
        </a:p>
      </dgm:t>
    </dgm:pt>
    <dgm:pt modelId="{D75F5C7D-34B4-4E8D-BE20-A6E0E489E93F}" type="sibTrans" cxnId="{515C3EA6-0421-4882-8959-B4F6171C27AC}">
      <dgm:prSet/>
      <dgm:spPr/>
      <dgm:t>
        <a:bodyPr/>
        <a:lstStyle/>
        <a:p>
          <a:endParaRPr kumimoji="1" lang="ja-JP" altLang="en-US" sz="5400"/>
        </a:p>
      </dgm:t>
    </dgm:pt>
    <dgm:pt modelId="{33685B69-58E4-4F0A-AFF9-EFFC2AE9D7C6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Project1</a:t>
          </a:r>
          <a:endParaRPr kumimoji="1" lang="ja-JP" altLang="en-US" sz="1200" dirty="0"/>
        </a:p>
      </dgm:t>
    </dgm:pt>
    <dgm:pt modelId="{BDD4B8D6-FA3A-468E-98A5-4CA56BE54795}" type="parTrans" cxnId="{43518A50-CA98-42BF-A755-BC8D4898D1F2}">
      <dgm:prSet/>
      <dgm:spPr/>
      <dgm:t>
        <a:bodyPr/>
        <a:lstStyle/>
        <a:p>
          <a:endParaRPr kumimoji="1" lang="ja-JP" altLang="en-US" sz="5400"/>
        </a:p>
      </dgm:t>
    </dgm:pt>
    <dgm:pt modelId="{C0828E16-25A0-4C62-8954-C406E0D0B128}" type="sibTrans" cxnId="{43518A50-CA98-42BF-A755-BC8D4898D1F2}">
      <dgm:prSet/>
      <dgm:spPr/>
      <dgm:t>
        <a:bodyPr/>
        <a:lstStyle/>
        <a:p>
          <a:endParaRPr kumimoji="1" lang="ja-JP" altLang="en-US" sz="5400"/>
        </a:p>
      </dgm:t>
    </dgm:pt>
    <dgm:pt modelId="{FEA85A22-8353-4C3A-ADF2-7F762D8F0FFB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…</a:t>
          </a:r>
          <a:endParaRPr kumimoji="1" lang="ja-JP" altLang="en-US" sz="1200" dirty="0"/>
        </a:p>
      </dgm:t>
    </dgm:pt>
    <dgm:pt modelId="{E53B107A-43E5-4E52-A8E0-24E58D1C911B}" type="parTrans" cxnId="{9CA11AAA-0963-41DB-92AC-773A62B54276}">
      <dgm:prSet/>
      <dgm:spPr/>
      <dgm:t>
        <a:bodyPr/>
        <a:lstStyle/>
        <a:p>
          <a:endParaRPr kumimoji="1" lang="ja-JP" altLang="en-US" sz="4000"/>
        </a:p>
      </dgm:t>
    </dgm:pt>
    <dgm:pt modelId="{1B8E73CE-2E6E-48D0-82CC-A2F768C0A2EF}" type="sibTrans" cxnId="{9CA11AAA-0963-41DB-92AC-773A62B54276}">
      <dgm:prSet/>
      <dgm:spPr/>
      <dgm:t>
        <a:bodyPr/>
        <a:lstStyle/>
        <a:p>
          <a:endParaRPr kumimoji="1" lang="ja-JP" altLang="en-US" sz="4000"/>
        </a:p>
      </dgm:t>
    </dgm:pt>
    <dgm:pt modelId="{98DFF026-5ADF-4C3B-A1FF-3898E7C5452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Project2</a:t>
          </a:r>
          <a:endParaRPr kumimoji="1" lang="ja-JP" altLang="en-US" sz="1200" dirty="0"/>
        </a:p>
      </dgm:t>
    </dgm:pt>
    <dgm:pt modelId="{2CAE106D-8611-48C4-A7C4-AE3DE7C837A0}" type="sibTrans" cxnId="{388BBFA6-0971-4CF9-86D4-8221C3D47385}">
      <dgm:prSet/>
      <dgm:spPr/>
      <dgm:t>
        <a:bodyPr/>
        <a:lstStyle/>
        <a:p>
          <a:endParaRPr kumimoji="1" lang="ja-JP" altLang="en-US" sz="5400"/>
        </a:p>
      </dgm:t>
    </dgm:pt>
    <dgm:pt modelId="{11B395C9-9F97-4A34-B2C9-13862F6744D6}" type="parTrans" cxnId="{388BBFA6-0971-4CF9-86D4-8221C3D47385}">
      <dgm:prSet/>
      <dgm:spPr/>
      <dgm:t>
        <a:bodyPr/>
        <a:lstStyle/>
        <a:p>
          <a:endParaRPr kumimoji="1" lang="ja-JP" altLang="en-US" sz="5400"/>
        </a:p>
      </dgm:t>
    </dgm:pt>
    <dgm:pt modelId="{F24C1FBC-A15A-4A93-B1BC-E5D69CC1251C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Project3</a:t>
          </a:r>
          <a:endParaRPr kumimoji="1" lang="ja-JP" altLang="en-US" sz="1200" dirty="0"/>
        </a:p>
      </dgm:t>
    </dgm:pt>
    <dgm:pt modelId="{B71AF04A-AFD2-486A-A697-884A2A757B1E}" type="sibTrans" cxnId="{BE4CE07F-49B3-43A1-B008-B978B6B242FC}">
      <dgm:prSet/>
      <dgm:spPr/>
      <dgm:t>
        <a:bodyPr/>
        <a:lstStyle/>
        <a:p>
          <a:endParaRPr kumimoji="1" lang="ja-JP" altLang="en-US" sz="4000"/>
        </a:p>
      </dgm:t>
    </dgm:pt>
    <dgm:pt modelId="{CCD92554-EA06-45FC-817B-1B4BC1AE1B8D}" type="parTrans" cxnId="{BE4CE07F-49B3-43A1-B008-B978B6B242FC}">
      <dgm:prSet/>
      <dgm:spPr/>
      <dgm:t>
        <a:bodyPr/>
        <a:lstStyle/>
        <a:p>
          <a:endParaRPr kumimoji="1" lang="ja-JP" altLang="en-US" sz="4000"/>
        </a:p>
      </dgm:t>
    </dgm:pt>
    <dgm:pt modelId="{0914BD14-0448-426C-8EB0-635658DD44AA}" type="pres">
      <dgm:prSet presAssocID="{B1C0580D-624B-4D0C-BC13-A94593255D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42345E7-5801-4547-A170-3B47760DC2F6}" type="pres">
      <dgm:prSet presAssocID="{5E9C24DD-CF57-4770-8688-F926B8CEB5CE}" presName="hierRoot1" presStyleCnt="0">
        <dgm:presLayoutVars>
          <dgm:hierBranch val="init"/>
        </dgm:presLayoutVars>
      </dgm:prSet>
      <dgm:spPr/>
    </dgm:pt>
    <dgm:pt modelId="{9D04882C-CB60-4493-ACAD-F965F9B4ADC4}" type="pres">
      <dgm:prSet presAssocID="{5E9C24DD-CF57-4770-8688-F926B8CEB5CE}" presName="rootComposite1" presStyleCnt="0"/>
      <dgm:spPr/>
    </dgm:pt>
    <dgm:pt modelId="{5A39A224-6439-4B13-8065-86545C3B7D7A}" type="pres">
      <dgm:prSet presAssocID="{5E9C24DD-CF57-4770-8688-F926B8CEB5CE}" presName="rootText1" presStyleLbl="node0" presStyleIdx="0" presStyleCnt="1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B841D4-9C08-485C-B700-5F163CE9A74A}" type="pres">
      <dgm:prSet presAssocID="{5E9C24DD-CF57-4770-8688-F926B8CEB5C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19DA78C-F04E-4353-AD14-5C56F693688D}" type="pres">
      <dgm:prSet presAssocID="{5E9C24DD-CF57-4770-8688-F926B8CEB5CE}" presName="hierChild2" presStyleCnt="0"/>
      <dgm:spPr/>
    </dgm:pt>
    <dgm:pt modelId="{31CC24B0-B14D-4C9C-B737-6B7A1D0B5867}" type="pres">
      <dgm:prSet presAssocID="{BDD4B8D6-FA3A-468E-98A5-4CA56BE5479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4199952-1CAF-48D5-9466-4205049DF3D2}" type="pres">
      <dgm:prSet presAssocID="{33685B69-58E4-4F0A-AFF9-EFFC2AE9D7C6}" presName="hierRoot2" presStyleCnt="0">
        <dgm:presLayoutVars>
          <dgm:hierBranch val="init"/>
        </dgm:presLayoutVars>
      </dgm:prSet>
      <dgm:spPr/>
    </dgm:pt>
    <dgm:pt modelId="{8D5E4AE1-F348-470E-8FCA-BE5424774ACA}" type="pres">
      <dgm:prSet presAssocID="{33685B69-58E4-4F0A-AFF9-EFFC2AE9D7C6}" presName="rootComposite" presStyleCnt="0"/>
      <dgm:spPr/>
    </dgm:pt>
    <dgm:pt modelId="{ABA29C36-6B75-400E-8E32-5BB5BF1FD720}" type="pres">
      <dgm:prSet presAssocID="{33685B69-58E4-4F0A-AFF9-EFFC2AE9D7C6}" presName="rootText" presStyleLbl="node2" presStyleIdx="0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B10807-9B57-420B-8445-86CBDB94262B}" type="pres">
      <dgm:prSet presAssocID="{33685B69-58E4-4F0A-AFF9-EFFC2AE9D7C6}" presName="rootConnector" presStyleLbl="node2" presStyleIdx="0" presStyleCnt="4"/>
      <dgm:spPr/>
      <dgm:t>
        <a:bodyPr/>
        <a:lstStyle/>
        <a:p>
          <a:endParaRPr lang="en-US"/>
        </a:p>
      </dgm:t>
    </dgm:pt>
    <dgm:pt modelId="{53CE5F0E-3CC2-4D17-A04B-DF8B56AB6FB0}" type="pres">
      <dgm:prSet presAssocID="{33685B69-58E4-4F0A-AFF9-EFFC2AE9D7C6}" presName="hierChild4" presStyleCnt="0"/>
      <dgm:spPr/>
    </dgm:pt>
    <dgm:pt modelId="{F82753FF-942C-4B27-8D60-AC5996D19981}" type="pres">
      <dgm:prSet presAssocID="{33685B69-58E4-4F0A-AFF9-EFFC2AE9D7C6}" presName="hierChild5" presStyleCnt="0"/>
      <dgm:spPr/>
    </dgm:pt>
    <dgm:pt modelId="{E6B92BBE-314A-433A-ACC6-D1BA3E02011D}" type="pres">
      <dgm:prSet presAssocID="{11B395C9-9F97-4A34-B2C9-13862F6744D6}" presName="Name37" presStyleLbl="parChTrans1D2" presStyleIdx="1" presStyleCnt="4"/>
      <dgm:spPr/>
      <dgm:t>
        <a:bodyPr/>
        <a:lstStyle/>
        <a:p>
          <a:endParaRPr lang="en-US"/>
        </a:p>
      </dgm:t>
    </dgm:pt>
    <dgm:pt modelId="{D8530B08-D755-4BB7-9FAC-251F18471E3D}" type="pres">
      <dgm:prSet presAssocID="{98DFF026-5ADF-4C3B-A1FF-3898E7C5452D}" presName="hierRoot2" presStyleCnt="0">
        <dgm:presLayoutVars>
          <dgm:hierBranch val="init"/>
        </dgm:presLayoutVars>
      </dgm:prSet>
      <dgm:spPr/>
    </dgm:pt>
    <dgm:pt modelId="{B1D0F0B4-9EE5-4D7F-A31D-A1EF67AE29E4}" type="pres">
      <dgm:prSet presAssocID="{98DFF026-5ADF-4C3B-A1FF-3898E7C5452D}" presName="rootComposite" presStyleCnt="0"/>
      <dgm:spPr/>
    </dgm:pt>
    <dgm:pt modelId="{1C684A2C-4D67-4941-83EE-B1AEBDB7147E}" type="pres">
      <dgm:prSet presAssocID="{98DFF026-5ADF-4C3B-A1FF-3898E7C5452D}" presName="rootText" presStyleLbl="node2" presStyleIdx="1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977FD1-853F-41DB-BC76-88607255D754}" type="pres">
      <dgm:prSet presAssocID="{98DFF026-5ADF-4C3B-A1FF-3898E7C5452D}" presName="rootConnector" presStyleLbl="node2" presStyleIdx="1" presStyleCnt="4"/>
      <dgm:spPr/>
      <dgm:t>
        <a:bodyPr/>
        <a:lstStyle/>
        <a:p>
          <a:endParaRPr lang="en-US"/>
        </a:p>
      </dgm:t>
    </dgm:pt>
    <dgm:pt modelId="{F010DEB4-ED54-4E73-AB36-91AC91D4FF57}" type="pres">
      <dgm:prSet presAssocID="{98DFF026-5ADF-4C3B-A1FF-3898E7C5452D}" presName="hierChild4" presStyleCnt="0"/>
      <dgm:spPr/>
    </dgm:pt>
    <dgm:pt modelId="{8C2E4EC2-D36B-4137-AFE6-09F01E8922BB}" type="pres">
      <dgm:prSet presAssocID="{98DFF026-5ADF-4C3B-A1FF-3898E7C5452D}" presName="hierChild5" presStyleCnt="0"/>
      <dgm:spPr/>
    </dgm:pt>
    <dgm:pt modelId="{A70889A3-C836-477C-A509-8A09A5C03965}" type="pres">
      <dgm:prSet presAssocID="{CCD92554-EA06-45FC-817B-1B4BC1AE1B8D}" presName="Name37" presStyleLbl="parChTrans1D2" presStyleIdx="2" presStyleCnt="4"/>
      <dgm:spPr/>
      <dgm:t>
        <a:bodyPr/>
        <a:lstStyle/>
        <a:p>
          <a:endParaRPr lang="en-US"/>
        </a:p>
      </dgm:t>
    </dgm:pt>
    <dgm:pt modelId="{10872B13-07E4-45BA-827A-71338875E9D3}" type="pres">
      <dgm:prSet presAssocID="{F24C1FBC-A15A-4A93-B1BC-E5D69CC1251C}" presName="hierRoot2" presStyleCnt="0">
        <dgm:presLayoutVars>
          <dgm:hierBranch val="init"/>
        </dgm:presLayoutVars>
      </dgm:prSet>
      <dgm:spPr/>
    </dgm:pt>
    <dgm:pt modelId="{3B4D67A9-AFC6-452F-BCFB-AAA95163E955}" type="pres">
      <dgm:prSet presAssocID="{F24C1FBC-A15A-4A93-B1BC-E5D69CC1251C}" presName="rootComposite" presStyleCnt="0"/>
      <dgm:spPr/>
    </dgm:pt>
    <dgm:pt modelId="{ACE73D67-3089-46DA-8518-A5DC8A6715F1}" type="pres">
      <dgm:prSet presAssocID="{F24C1FBC-A15A-4A93-B1BC-E5D69CC1251C}" presName="rootText" presStyleLbl="node2" presStyleIdx="2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F30CFE-33F3-4244-868F-6875F73A8FBC}" type="pres">
      <dgm:prSet presAssocID="{F24C1FBC-A15A-4A93-B1BC-E5D69CC1251C}" presName="rootConnector" presStyleLbl="node2" presStyleIdx="2" presStyleCnt="4"/>
      <dgm:spPr/>
      <dgm:t>
        <a:bodyPr/>
        <a:lstStyle/>
        <a:p>
          <a:endParaRPr lang="en-US"/>
        </a:p>
      </dgm:t>
    </dgm:pt>
    <dgm:pt modelId="{1514E3DB-36F3-4A2B-9114-3C06894F7CAF}" type="pres">
      <dgm:prSet presAssocID="{F24C1FBC-A15A-4A93-B1BC-E5D69CC1251C}" presName="hierChild4" presStyleCnt="0"/>
      <dgm:spPr/>
    </dgm:pt>
    <dgm:pt modelId="{ADB94AFD-9DA8-497B-83F8-82CB1BE3AA55}" type="pres">
      <dgm:prSet presAssocID="{F24C1FBC-A15A-4A93-B1BC-E5D69CC1251C}" presName="hierChild5" presStyleCnt="0"/>
      <dgm:spPr/>
    </dgm:pt>
    <dgm:pt modelId="{2EA49F90-2938-4EC5-B3C9-E519B94CA557}" type="pres">
      <dgm:prSet presAssocID="{E53B107A-43E5-4E52-A8E0-24E58D1C911B}" presName="Name37" presStyleLbl="parChTrans1D2" presStyleIdx="3" presStyleCnt="4"/>
      <dgm:spPr/>
      <dgm:t>
        <a:bodyPr/>
        <a:lstStyle/>
        <a:p>
          <a:endParaRPr lang="en-US"/>
        </a:p>
      </dgm:t>
    </dgm:pt>
    <dgm:pt modelId="{FA43A4D6-564E-4FC8-9030-8F752E8306BF}" type="pres">
      <dgm:prSet presAssocID="{FEA85A22-8353-4C3A-ADF2-7F762D8F0FFB}" presName="hierRoot2" presStyleCnt="0">
        <dgm:presLayoutVars>
          <dgm:hierBranch val="init"/>
        </dgm:presLayoutVars>
      </dgm:prSet>
      <dgm:spPr/>
    </dgm:pt>
    <dgm:pt modelId="{21C892E9-00CB-4B06-AD32-8D6B2220D91F}" type="pres">
      <dgm:prSet presAssocID="{FEA85A22-8353-4C3A-ADF2-7F762D8F0FFB}" presName="rootComposite" presStyleCnt="0"/>
      <dgm:spPr/>
    </dgm:pt>
    <dgm:pt modelId="{9F4C8D13-5EE6-4CAE-B1E8-13C54D15A848}" type="pres">
      <dgm:prSet presAssocID="{FEA85A22-8353-4C3A-ADF2-7F762D8F0FFB}" presName="rootText" presStyleLbl="node2" presStyleIdx="3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40B81A-8DE8-47FC-B302-38F4F5BEBE4E}" type="pres">
      <dgm:prSet presAssocID="{FEA85A22-8353-4C3A-ADF2-7F762D8F0FFB}" presName="rootConnector" presStyleLbl="node2" presStyleIdx="3" presStyleCnt="4"/>
      <dgm:spPr/>
      <dgm:t>
        <a:bodyPr/>
        <a:lstStyle/>
        <a:p>
          <a:endParaRPr lang="en-US"/>
        </a:p>
      </dgm:t>
    </dgm:pt>
    <dgm:pt modelId="{66E606E0-39A0-42C2-BB1F-C361EFAD7AEA}" type="pres">
      <dgm:prSet presAssocID="{FEA85A22-8353-4C3A-ADF2-7F762D8F0FFB}" presName="hierChild4" presStyleCnt="0"/>
      <dgm:spPr/>
    </dgm:pt>
    <dgm:pt modelId="{FD77BD86-71A2-4AEE-BFBF-2FD3F0480EBA}" type="pres">
      <dgm:prSet presAssocID="{FEA85A22-8353-4C3A-ADF2-7F762D8F0FFB}" presName="hierChild5" presStyleCnt="0"/>
      <dgm:spPr/>
    </dgm:pt>
    <dgm:pt modelId="{B725E2BF-19D9-4F0A-9E5A-A53AE73C43B4}" type="pres">
      <dgm:prSet presAssocID="{5E9C24DD-CF57-4770-8688-F926B8CEB5CE}" presName="hierChild3" presStyleCnt="0"/>
      <dgm:spPr/>
    </dgm:pt>
  </dgm:ptLst>
  <dgm:cxnLst>
    <dgm:cxn modelId="{F1555D14-CDD2-4213-9960-9957E5723EBB}" type="presOf" srcId="{FEA85A22-8353-4C3A-ADF2-7F762D8F0FFB}" destId="{9F4C8D13-5EE6-4CAE-B1E8-13C54D15A848}" srcOrd="0" destOrd="0" presId="urn:microsoft.com/office/officeart/2005/8/layout/orgChart1"/>
    <dgm:cxn modelId="{81C5D70E-4CEE-4945-B5A1-6EF11B7D982F}" type="presOf" srcId="{11B395C9-9F97-4A34-B2C9-13862F6744D6}" destId="{E6B92BBE-314A-433A-ACC6-D1BA3E02011D}" srcOrd="0" destOrd="0" presId="urn:microsoft.com/office/officeart/2005/8/layout/orgChart1"/>
    <dgm:cxn modelId="{3A70E17C-4D45-47DB-B818-32C803E9971D}" type="presOf" srcId="{E53B107A-43E5-4E52-A8E0-24E58D1C911B}" destId="{2EA49F90-2938-4EC5-B3C9-E519B94CA557}" srcOrd="0" destOrd="0" presId="urn:microsoft.com/office/officeart/2005/8/layout/orgChart1"/>
    <dgm:cxn modelId="{F8B11C10-9A12-45F1-956F-A876033BBD6C}" type="presOf" srcId="{BDD4B8D6-FA3A-468E-98A5-4CA56BE54795}" destId="{31CC24B0-B14D-4C9C-B737-6B7A1D0B5867}" srcOrd="0" destOrd="0" presId="urn:microsoft.com/office/officeart/2005/8/layout/orgChart1"/>
    <dgm:cxn modelId="{91478ECA-4C4B-485C-AFCF-0F495C541AF5}" type="presOf" srcId="{F24C1FBC-A15A-4A93-B1BC-E5D69CC1251C}" destId="{E4F30CFE-33F3-4244-868F-6875F73A8FBC}" srcOrd="1" destOrd="0" presId="urn:microsoft.com/office/officeart/2005/8/layout/orgChart1"/>
    <dgm:cxn modelId="{779D99C9-8761-4084-8688-E4E92FB8E914}" type="presOf" srcId="{B1C0580D-624B-4D0C-BC13-A94593255D41}" destId="{0914BD14-0448-426C-8EB0-635658DD44AA}" srcOrd="0" destOrd="0" presId="urn:microsoft.com/office/officeart/2005/8/layout/orgChart1"/>
    <dgm:cxn modelId="{7C52C43E-6610-4A95-B087-D8ADE65BA92E}" type="presOf" srcId="{F24C1FBC-A15A-4A93-B1BC-E5D69CC1251C}" destId="{ACE73D67-3089-46DA-8518-A5DC8A6715F1}" srcOrd="0" destOrd="0" presId="urn:microsoft.com/office/officeart/2005/8/layout/orgChart1"/>
    <dgm:cxn modelId="{9CA11AAA-0963-41DB-92AC-773A62B54276}" srcId="{5E9C24DD-CF57-4770-8688-F926B8CEB5CE}" destId="{FEA85A22-8353-4C3A-ADF2-7F762D8F0FFB}" srcOrd="3" destOrd="0" parTransId="{E53B107A-43E5-4E52-A8E0-24E58D1C911B}" sibTransId="{1B8E73CE-2E6E-48D0-82CC-A2F768C0A2EF}"/>
    <dgm:cxn modelId="{8B7A614D-5DA3-43ED-B62D-9FF8A8D524AE}" type="presOf" srcId="{33685B69-58E4-4F0A-AFF9-EFFC2AE9D7C6}" destId="{DFB10807-9B57-420B-8445-86CBDB94262B}" srcOrd="1" destOrd="0" presId="urn:microsoft.com/office/officeart/2005/8/layout/orgChart1"/>
    <dgm:cxn modelId="{DFF03ADE-2D33-4A62-A433-484018786AFE}" type="presOf" srcId="{33685B69-58E4-4F0A-AFF9-EFFC2AE9D7C6}" destId="{ABA29C36-6B75-400E-8E32-5BB5BF1FD720}" srcOrd="0" destOrd="0" presId="urn:microsoft.com/office/officeart/2005/8/layout/orgChart1"/>
    <dgm:cxn modelId="{B7F8632F-B0B8-49B0-96F2-9A6393C14C07}" type="presOf" srcId="{5E9C24DD-CF57-4770-8688-F926B8CEB5CE}" destId="{5A39A224-6439-4B13-8065-86545C3B7D7A}" srcOrd="0" destOrd="0" presId="urn:microsoft.com/office/officeart/2005/8/layout/orgChart1"/>
    <dgm:cxn modelId="{A30A6C74-D228-4E2D-B929-52063F844704}" type="presOf" srcId="{5E9C24DD-CF57-4770-8688-F926B8CEB5CE}" destId="{DBB841D4-9C08-485C-B700-5F163CE9A74A}" srcOrd="1" destOrd="0" presId="urn:microsoft.com/office/officeart/2005/8/layout/orgChart1"/>
    <dgm:cxn modelId="{AF441E2C-010F-4006-962C-4CBADBB5FA54}" type="presOf" srcId="{CCD92554-EA06-45FC-817B-1B4BC1AE1B8D}" destId="{A70889A3-C836-477C-A509-8A09A5C03965}" srcOrd="0" destOrd="0" presId="urn:microsoft.com/office/officeart/2005/8/layout/orgChart1"/>
    <dgm:cxn modelId="{388BBFA6-0971-4CF9-86D4-8221C3D47385}" srcId="{5E9C24DD-CF57-4770-8688-F926B8CEB5CE}" destId="{98DFF026-5ADF-4C3B-A1FF-3898E7C5452D}" srcOrd="1" destOrd="0" parTransId="{11B395C9-9F97-4A34-B2C9-13862F6744D6}" sibTransId="{2CAE106D-8611-48C4-A7C4-AE3DE7C837A0}"/>
    <dgm:cxn modelId="{142F3985-B120-4390-B16E-C9F1400BAFA0}" type="presOf" srcId="{FEA85A22-8353-4C3A-ADF2-7F762D8F0FFB}" destId="{6A40B81A-8DE8-47FC-B302-38F4F5BEBE4E}" srcOrd="1" destOrd="0" presId="urn:microsoft.com/office/officeart/2005/8/layout/orgChart1"/>
    <dgm:cxn modelId="{2C08C627-3E72-4E6A-B7D2-79C0B32EEB4B}" type="presOf" srcId="{98DFF026-5ADF-4C3B-A1FF-3898E7C5452D}" destId="{9F977FD1-853F-41DB-BC76-88607255D754}" srcOrd="1" destOrd="0" presId="urn:microsoft.com/office/officeart/2005/8/layout/orgChart1"/>
    <dgm:cxn modelId="{A0511A45-74FE-4B49-9204-A1720C1A6986}" type="presOf" srcId="{98DFF026-5ADF-4C3B-A1FF-3898E7C5452D}" destId="{1C684A2C-4D67-4941-83EE-B1AEBDB7147E}" srcOrd="0" destOrd="0" presId="urn:microsoft.com/office/officeart/2005/8/layout/orgChart1"/>
    <dgm:cxn modelId="{43518A50-CA98-42BF-A755-BC8D4898D1F2}" srcId="{5E9C24DD-CF57-4770-8688-F926B8CEB5CE}" destId="{33685B69-58E4-4F0A-AFF9-EFFC2AE9D7C6}" srcOrd="0" destOrd="0" parTransId="{BDD4B8D6-FA3A-468E-98A5-4CA56BE54795}" sibTransId="{C0828E16-25A0-4C62-8954-C406E0D0B128}"/>
    <dgm:cxn modelId="{BE4CE07F-49B3-43A1-B008-B978B6B242FC}" srcId="{5E9C24DD-CF57-4770-8688-F926B8CEB5CE}" destId="{F24C1FBC-A15A-4A93-B1BC-E5D69CC1251C}" srcOrd="2" destOrd="0" parTransId="{CCD92554-EA06-45FC-817B-1B4BC1AE1B8D}" sibTransId="{B71AF04A-AFD2-486A-A697-884A2A757B1E}"/>
    <dgm:cxn modelId="{515C3EA6-0421-4882-8959-B4F6171C27AC}" srcId="{B1C0580D-624B-4D0C-BC13-A94593255D41}" destId="{5E9C24DD-CF57-4770-8688-F926B8CEB5CE}" srcOrd="0" destOrd="0" parTransId="{B4012CFC-4B0E-465C-96C3-90105257E229}" sibTransId="{D75F5C7D-34B4-4E8D-BE20-A6E0E489E93F}"/>
    <dgm:cxn modelId="{A3B6D543-0F97-4088-B6B8-74ED4CFC786D}" type="presParOf" srcId="{0914BD14-0448-426C-8EB0-635658DD44AA}" destId="{842345E7-5801-4547-A170-3B47760DC2F6}" srcOrd="0" destOrd="0" presId="urn:microsoft.com/office/officeart/2005/8/layout/orgChart1"/>
    <dgm:cxn modelId="{BDD37A10-17B4-46AE-8DFB-DC72601CDBAA}" type="presParOf" srcId="{842345E7-5801-4547-A170-3B47760DC2F6}" destId="{9D04882C-CB60-4493-ACAD-F965F9B4ADC4}" srcOrd="0" destOrd="0" presId="urn:microsoft.com/office/officeart/2005/8/layout/orgChart1"/>
    <dgm:cxn modelId="{BF0E6EA7-121F-44A8-9BD3-77EE1252EA04}" type="presParOf" srcId="{9D04882C-CB60-4493-ACAD-F965F9B4ADC4}" destId="{5A39A224-6439-4B13-8065-86545C3B7D7A}" srcOrd="0" destOrd="0" presId="urn:microsoft.com/office/officeart/2005/8/layout/orgChart1"/>
    <dgm:cxn modelId="{AFFCEC68-F6A0-4445-A1B1-0901219D0CE7}" type="presParOf" srcId="{9D04882C-CB60-4493-ACAD-F965F9B4ADC4}" destId="{DBB841D4-9C08-485C-B700-5F163CE9A74A}" srcOrd="1" destOrd="0" presId="urn:microsoft.com/office/officeart/2005/8/layout/orgChart1"/>
    <dgm:cxn modelId="{373A478C-9252-4DE6-9A59-49D01F05217E}" type="presParOf" srcId="{842345E7-5801-4547-A170-3B47760DC2F6}" destId="{619DA78C-F04E-4353-AD14-5C56F693688D}" srcOrd="1" destOrd="0" presId="urn:microsoft.com/office/officeart/2005/8/layout/orgChart1"/>
    <dgm:cxn modelId="{DD0386AA-2E8C-48A0-813B-7AFBEECA4A00}" type="presParOf" srcId="{619DA78C-F04E-4353-AD14-5C56F693688D}" destId="{31CC24B0-B14D-4C9C-B737-6B7A1D0B5867}" srcOrd="0" destOrd="0" presId="urn:microsoft.com/office/officeart/2005/8/layout/orgChart1"/>
    <dgm:cxn modelId="{CF0AF2AA-8FD0-4008-87A9-82FA1B0D5ED8}" type="presParOf" srcId="{619DA78C-F04E-4353-AD14-5C56F693688D}" destId="{94199952-1CAF-48D5-9466-4205049DF3D2}" srcOrd="1" destOrd="0" presId="urn:microsoft.com/office/officeart/2005/8/layout/orgChart1"/>
    <dgm:cxn modelId="{79AE9274-0857-43F4-9E4A-239A4E2F904A}" type="presParOf" srcId="{94199952-1CAF-48D5-9466-4205049DF3D2}" destId="{8D5E4AE1-F348-470E-8FCA-BE5424774ACA}" srcOrd="0" destOrd="0" presId="urn:microsoft.com/office/officeart/2005/8/layout/orgChart1"/>
    <dgm:cxn modelId="{EAA21411-7E16-4800-A32A-70C04A0A1FCC}" type="presParOf" srcId="{8D5E4AE1-F348-470E-8FCA-BE5424774ACA}" destId="{ABA29C36-6B75-400E-8E32-5BB5BF1FD720}" srcOrd="0" destOrd="0" presId="urn:microsoft.com/office/officeart/2005/8/layout/orgChart1"/>
    <dgm:cxn modelId="{C0699947-D3FB-40A9-90DF-99832BBDE5D3}" type="presParOf" srcId="{8D5E4AE1-F348-470E-8FCA-BE5424774ACA}" destId="{DFB10807-9B57-420B-8445-86CBDB94262B}" srcOrd="1" destOrd="0" presId="urn:microsoft.com/office/officeart/2005/8/layout/orgChart1"/>
    <dgm:cxn modelId="{B056813C-19A9-4B19-813C-6131892D40B0}" type="presParOf" srcId="{94199952-1CAF-48D5-9466-4205049DF3D2}" destId="{53CE5F0E-3CC2-4D17-A04B-DF8B56AB6FB0}" srcOrd="1" destOrd="0" presId="urn:microsoft.com/office/officeart/2005/8/layout/orgChart1"/>
    <dgm:cxn modelId="{D46388E4-F079-44AE-B2E7-2C49A05D07A8}" type="presParOf" srcId="{94199952-1CAF-48D5-9466-4205049DF3D2}" destId="{F82753FF-942C-4B27-8D60-AC5996D19981}" srcOrd="2" destOrd="0" presId="urn:microsoft.com/office/officeart/2005/8/layout/orgChart1"/>
    <dgm:cxn modelId="{06766FD6-3757-4033-B8AA-874917B0CB30}" type="presParOf" srcId="{619DA78C-F04E-4353-AD14-5C56F693688D}" destId="{E6B92BBE-314A-433A-ACC6-D1BA3E02011D}" srcOrd="2" destOrd="0" presId="urn:microsoft.com/office/officeart/2005/8/layout/orgChart1"/>
    <dgm:cxn modelId="{56C4DCA6-ED71-4D1B-858D-2F14159D6523}" type="presParOf" srcId="{619DA78C-F04E-4353-AD14-5C56F693688D}" destId="{D8530B08-D755-4BB7-9FAC-251F18471E3D}" srcOrd="3" destOrd="0" presId="urn:microsoft.com/office/officeart/2005/8/layout/orgChart1"/>
    <dgm:cxn modelId="{F42FE5F6-5A2C-48A8-8738-45216F626DF3}" type="presParOf" srcId="{D8530B08-D755-4BB7-9FAC-251F18471E3D}" destId="{B1D0F0B4-9EE5-4D7F-A31D-A1EF67AE29E4}" srcOrd="0" destOrd="0" presId="urn:microsoft.com/office/officeart/2005/8/layout/orgChart1"/>
    <dgm:cxn modelId="{AF2789DE-840E-4261-BC52-72A22F745AB6}" type="presParOf" srcId="{B1D0F0B4-9EE5-4D7F-A31D-A1EF67AE29E4}" destId="{1C684A2C-4D67-4941-83EE-B1AEBDB7147E}" srcOrd="0" destOrd="0" presId="urn:microsoft.com/office/officeart/2005/8/layout/orgChart1"/>
    <dgm:cxn modelId="{0DAF2892-2E38-4E9D-80E8-21649E7B70CE}" type="presParOf" srcId="{B1D0F0B4-9EE5-4D7F-A31D-A1EF67AE29E4}" destId="{9F977FD1-853F-41DB-BC76-88607255D754}" srcOrd="1" destOrd="0" presId="urn:microsoft.com/office/officeart/2005/8/layout/orgChart1"/>
    <dgm:cxn modelId="{6739AA48-EEA2-460E-8BF2-43BF7C74FDE0}" type="presParOf" srcId="{D8530B08-D755-4BB7-9FAC-251F18471E3D}" destId="{F010DEB4-ED54-4E73-AB36-91AC91D4FF57}" srcOrd="1" destOrd="0" presId="urn:microsoft.com/office/officeart/2005/8/layout/orgChart1"/>
    <dgm:cxn modelId="{97FF6CE8-0209-4826-A28F-9AE98B77C063}" type="presParOf" srcId="{D8530B08-D755-4BB7-9FAC-251F18471E3D}" destId="{8C2E4EC2-D36B-4137-AFE6-09F01E8922BB}" srcOrd="2" destOrd="0" presId="urn:microsoft.com/office/officeart/2005/8/layout/orgChart1"/>
    <dgm:cxn modelId="{2158B96C-7849-4214-B969-5204C8E59241}" type="presParOf" srcId="{619DA78C-F04E-4353-AD14-5C56F693688D}" destId="{A70889A3-C836-477C-A509-8A09A5C03965}" srcOrd="4" destOrd="0" presId="urn:microsoft.com/office/officeart/2005/8/layout/orgChart1"/>
    <dgm:cxn modelId="{626330A0-5245-42C3-8251-F2E075893828}" type="presParOf" srcId="{619DA78C-F04E-4353-AD14-5C56F693688D}" destId="{10872B13-07E4-45BA-827A-71338875E9D3}" srcOrd="5" destOrd="0" presId="urn:microsoft.com/office/officeart/2005/8/layout/orgChart1"/>
    <dgm:cxn modelId="{B5BE5B53-E6D5-4A56-9F5B-FCCFDC2988F3}" type="presParOf" srcId="{10872B13-07E4-45BA-827A-71338875E9D3}" destId="{3B4D67A9-AFC6-452F-BCFB-AAA95163E955}" srcOrd="0" destOrd="0" presId="urn:microsoft.com/office/officeart/2005/8/layout/orgChart1"/>
    <dgm:cxn modelId="{AF2D1B61-4B33-4731-8F4E-D198FAFAF475}" type="presParOf" srcId="{3B4D67A9-AFC6-452F-BCFB-AAA95163E955}" destId="{ACE73D67-3089-46DA-8518-A5DC8A6715F1}" srcOrd="0" destOrd="0" presId="urn:microsoft.com/office/officeart/2005/8/layout/orgChart1"/>
    <dgm:cxn modelId="{9F7550F6-11CD-42E9-A3DE-60872CFF9B4F}" type="presParOf" srcId="{3B4D67A9-AFC6-452F-BCFB-AAA95163E955}" destId="{E4F30CFE-33F3-4244-868F-6875F73A8FBC}" srcOrd="1" destOrd="0" presId="urn:microsoft.com/office/officeart/2005/8/layout/orgChart1"/>
    <dgm:cxn modelId="{86ED9AE6-316E-4A82-9C00-258A48170986}" type="presParOf" srcId="{10872B13-07E4-45BA-827A-71338875E9D3}" destId="{1514E3DB-36F3-4A2B-9114-3C06894F7CAF}" srcOrd="1" destOrd="0" presId="urn:microsoft.com/office/officeart/2005/8/layout/orgChart1"/>
    <dgm:cxn modelId="{5F13AB02-A72D-403D-A44F-CE7A4279662C}" type="presParOf" srcId="{10872B13-07E4-45BA-827A-71338875E9D3}" destId="{ADB94AFD-9DA8-497B-83F8-82CB1BE3AA55}" srcOrd="2" destOrd="0" presId="urn:microsoft.com/office/officeart/2005/8/layout/orgChart1"/>
    <dgm:cxn modelId="{F7A5014E-F694-4027-828D-DDE3A422DCA6}" type="presParOf" srcId="{619DA78C-F04E-4353-AD14-5C56F693688D}" destId="{2EA49F90-2938-4EC5-B3C9-E519B94CA557}" srcOrd="6" destOrd="0" presId="urn:microsoft.com/office/officeart/2005/8/layout/orgChart1"/>
    <dgm:cxn modelId="{B8E825F0-13DE-43E1-8695-C861E69E28A9}" type="presParOf" srcId="{619DA78C-F04E-4353-AD14-5C56F693688D}" destId="{FA43A4D6-564E-4FC8-9030-8F752E8306BF}" srcOrd="7" destOrd="0" presId="urn:microsoft.com/office/officeart/2005/8/layout/orgChart1"/>
    <dgm:cxn modelId="{D1C02D45-F59B-44FB-B456-2B684758E9E9}" type="presParOf" srcId="{FA43A4D6-564E-4FC8-9030-8F752E8306BF}" destId="{21C892E9-00CB-4B06-AD32-8D6B2220D91F}" srcOrd="0" destOrd="0" presId="urn:microsoft.com/office/officeart/2005/8/layout/orgChart1"/>
    <dgm:cxn modelId="{81F41825-E84D-472A-979C-7CC95D69D6CD}" type="presParOf" srcId="{21C892E9-00CB-4B06-AD32-8D6B2220D91F}" destId="{9F4C8D13-5EE6-4CAE-B1E8-13C54D15A848}" srcOrd="0" destOrd="0" presId="urn:microsoft.com/office/officeart/2005/8/layout/orgChart1"/>
    <dgm:cxn modelId="{C9F9C41A-EE01-48F0-B090-AFD8101A9BB8}" type="presParOf" srcId="{21C892E9-00CB-4B06-AD32-8D6B2220D91F}" destId="{6A40B81A-8DE8-47FC-B302-38F4F5BEBE4E}" srcOrd="1" destOrd="0" presId="urn:microsoft.com/office/officeart/2005/8/layout/orgChart1"/>
    <dgm:cxn modelId="{F32E8368-6777-4DC1-A6D1-D85E10B53335}" type="presParOf" srcId="{FA43A4D6-564E-4FC8-9030-8F752E8306BF}" destId="{66E606E0-39A0-42C2-BB1F-C361EFAD7AEA}" srcOrd="1" destOrd="0" presId="urn:microsoft.com/office/officeart/2005/8/layout/orgChart1"/>
    <dgm:cxn modelId="{F6C81DF6-E5D1-460B-9BB9-7408B132FACA}" type="presParOf" srcId="{FA43A4D6-564E-4FC8-9030-8F752E8306BF}" destId="{FD77BD86-71A2-4AEE-BFBF-2FD3F0480EBA}" srcOrd="2" destOrd="0" presId="urn:microsoft.com/office/officeart/2005/8/layout/orgChart1"/>
    <dgm:cxn modelId="{5B63C502-8873-4D0D-8512-0FC6AFED3646}" type="presParOf" srcId="{842345E7-5801-4547-A170-3B47760DC2F6}" destId="{B725E2BF-19D9-4F0A-9E5A-A53AE73C43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49F90-2938-4EC5-B3C9-E519B94CA557}">
      <dsp:nvSpPr>
        <dsp:cNvPr id="0" name=""/>
        <dsp:cNvSpPr/>
      </dsp:nvSpPr>
      <dsp:spPr>
        <a:xfrm>
          <a:off x="2861810" y="384976"/>
          <a:ext cx="2292876" cy="39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44"/>
              </a:lnTo>
              <a:lnTo>
                <a:pt x="2292876" y="199544"/>
              </a:lnTo>
              <a:lnTo>
                <a:pt x="2292876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889A3-C836-477C-A509-8A09A5C03965}">
      <dsp:nvSpPr>
        <dsp:cNvPr id="0" name=""/>
        <dsp:cNvSpPr/>
      </dsp:nvSpPr>
      <dsp:spPr>
        <a:xfrm>
          <a:off x="2861810" y="384976"/>
          <a:ext cx="764292" cy="39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44"/>
              </a:lnTo>
              <a:lnTo>
                <a:pt x="764292" y="199544"/>
              </a:lnTo>
              <a:lnTo>
                <a:pt x="764292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B92BBE-314A-433A-ACC6-D1BA3E02011D}">
      <dsp:nvSpPr>
        <dsp:cNvPr id="0" name=""/>
        <dsp:cNvSpPr/>
      </dsp:nvSpPr>
      <dsp:spPr>
        <a:xfrm>
          <a:off x="2097518" y="384976"/>
          <a:ext cx="764292" cy="399088"/>
        </a:xfrm>
        <a:custGeom>
          <a:avLst/>
          <a:gdLst/>
          <a:ahLst/>
          <a:cxnLst/>
          <a:rect l="0" t="0" r="0" b="0"/>
          <a:pathLst>
            <a:path>
              <a:moveTo>
                <a:pt x="764292" y="0"/>
              </a:moveTo>
              <a:lnTo>
                <a:pt x="764292" y="199544"/>
              </a:lnTo>
              <a:lnTo>
                <a:pt x="0" y="199544"/>
              </a:lnTo>
              <a:lnTo>
                <a:pt x="0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C24B0-B14D-4C9C-B737-6B7A1D0B5867}">
      <dsp:nvSpPr>
        <dsp:cNvPr id="0" name=""/>
        <dsp:cNvSpPr/>
      </dsp:nvSpPr>
      <dsp:spPr>
        <a:xfrm>
          <a:off x="568933" y="384976"/>
          <a:ext cx="2292876" cy="399088"/>
        </a:xfrm>
        <a:custGeom>
          <a:avLst/>
          <a:gdLst/>
          <a:ahLst/>
          <a:cxnLst/>
          <a:rect l="0" t="0" r="0" b="0"/>
          <a:pathLst>
            <a:path>
              <a:moveTo>
                <a:pt x="2292876" y="0"/>
              </a:moveTo>
              <a:lnTo>
                <a:pt x="2292876" y="199544"/>
              </a:lnTo>
              <a:lnTo>
                <a:pt x="0" y="199544"/>
              </a:lnTo>
              <a:lnTo>
                <a:pt x="0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9A224-6439-4B13-8065-86545C3B7D7A}">
      <dsp:nvSpPr>
        <dsp:cNvPr id="0" name=""/>
        <dsp:cNvSpPr/>
      </dsp:nvSpPr>
      <dsp:spPr>
        <a:xfrm>
          <a:off x="2297062" y="92739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Distribution</a:t>
          </a:r>
          <a:endParaRPr kumimoji="1" lang="ja-JP" altLang="en-US" sz="1200" kern="1200" dirty="0"/>
        </a:p>
      </dsp:txBody>
      <dsp:txXfrm>
        <a:off x="2297062" y="92739"/>
        <a:ext cx="1129496" cy="292237"/>
      </dsp:txXfrm>
    </dsp:sp>
    <dsp:sp modelId="{ABA29C36-6B75-400E-8E32-5BB5BF1FD720}">
      <dsp:nvSpPr>
        <dsp:cNvPr id="0" name=""/>
        <dsp:cNvSpPr/>
      </dsp:nvSpPr>
      <dsp:spPr>
        <a:xfrm>
          <a:off x="4185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Project1</a:t>
          </a:r>
          <a:endParaRPr kumimoji="1" lang="ja-JP" altLang="en-US" sz="1200" kern="1200" dirty="0"/>
        </a:p>
      </dsp:txBody>
      <dsp:txXfrm>
        <a:off x="4185" y="784065"/>
        <a:ext cx="1129496" cy="292237"/>
      </dsp:txXfrm>
    </dsp:sp>
    <dsp:sp modelId="{1C684A2C-4D67-4941-83EE-B1AEBDB7147E}">
      <dsp:nvSpPr>
        <dsp:cNvPr id="0" name=""/>
        <dsp:cNvSpPr/>
      </dsp:nvSpPr>
      <dsp:spPr>
        <a:xfrm>
          <a:off x="1532770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Project2</a:t>
          </a:r>
          <a:endParaRPr kumimoji="1" lang="ja-JP" altLang="en-US" sz="1200" kern="1200" dirty="0"/>
        </a:p>
      </dsp:txBody>
      <dsp:txXfrm>
        <a:off x="1532770" y="784065"/>
        <a:ext cx="1129496" cy="292237"/>
      </dsp:txXfrm>
    </dsp:sp>
    <dsp:sp modelId="{ACE73D67-3089-46DA-8518-A5DC8A6715F1}">
      <dsp:nvSpPr>
        <dsp:cNvPr id="0" name=""/>
        <dsp:cNvSpPr/>
      </dsp:nvSpPr>
      <dsp:spPr>
        <a:xfrm>
          <a:off x="3061354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Project3</a:t>
          </a:r>
          <a:endParaRPr kumimoji="1" lang="ja-JP" altLang="en-US" sz="1200" kern="1200" dirty="0"/>
        </a:p>
      </dsp:txBody>
      <dsp:txXfrm>
        <a:off x="3061354" y="784065"/>
        <a:ext cx="1129496" cy="292237"/>
      </dsp:txXfrm>
    </dsp:sp>
    <dsp:sp modelId="{9F4C8D13-5EE6-4CAE-B1E8-13C54D15A848}">
      <dsp:nvSpPr>
        <dsp:cNvPr id="0" name=""/>
        <dsp:cNvSpPr/>
      </dsp:nvSpPr>
      <dsp:spPr>
        <a:xfrm>
          <a:off x="4589939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…</a:t>
          </a:r>
          <a:endParaRPr kumimoji="1" lang="ja-JP" altLang="en-US" sz="1200" kern="1200" dirty="0"/>
        </a:p>
      </dsp:txBody>
      <dsp:txXfrm>
        <a:off x="4589939" y="784065"/>
        <a:ext cx="1129496" cy="292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650CB31A-DF2D-4909-A57A-394DD78C5126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F985E77B-F03D-4781-A390-602CEDFDF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51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EF53E-6CC0-4343-8C1A-E2BFBA1F9D51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164B-37D2-4DC6-A555-246574E6C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58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164B-37D2-4DC6-A555-246574E6C4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53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164B-37D2-4DC6-A555-246574E6C4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993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 dirty="0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1D6F35F1-9E46-46B3-831B-AA9441E61027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71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18976AC-64DC-476A-9461-55F6028F6BCD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C7834E4-3B40-49DE-80F4-4577FFFEEED9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32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8CF58DA-EEEF-4A41-8FE2-BE36569A878F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01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CDDD293-81F8-40FC-A790-C650BB699A27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223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6C8DFD4-7A65-4F75-B6D2-61747E70DBCD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19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CCCBC12-7B86-4BFB-BF63-2EB43A81436E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80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AF5E28F-0B45-4585-A55F-DB659DE32CB6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25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C44B16A-1625-449C-9384-6D40F959B843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58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5F4FDF1-57AC-4CB5-B560-397149142744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88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9CC7434-B0E4-429F-9DFF-BD5C0EBFCFB7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65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 dirty="0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C5E77FE-E27D-4772-915B-D60F8A0B92BB}" type="datetime1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A8A053-496A-4960-8F2B-E42E879E84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64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4225" y="1925254"/>
            <a:ext cx="5781675" cy="1008063"/>
          </a:xfrm>
        </p:spPr>
        <p:txBody>
          <a:bodyPr/>
          <a:lstStyle/>
          <a:p>
            <a:r>
              <a:rPr lang="en-US" altLang="ja-JP" sz="3200" dirty="0" smtClean="0"/>
              <a:t>A Method to Detect License Inconsistencies for Large-</a:t>
            </a:r>
            <a:r>
              <a:rPr lang="en-US" altLang="zh-CN" sz="3200" dirty="0" smtClean="0"/>
              <a:t>S</a:t>
            </a:r>
            <a:r>
              <a:rPr lang="en-US" altLang="ja-JP" sz="3200" dirty="0" smtClean="0"/>
              <a:t>cale Open Source Projects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71114" y="3545133"/>
            <a:ext cx="6230627" cy="899545"/>
          </a:xfrm>
        </p:spPr>
        <p:txBody>
          <a:bodyPr/>
          <a:lstStyle/>
          <a:p>
            <a:r>
              <a:rPr lang="en-US" altLang="ja-JP" sz="2400" u="sng" dirty="0"/>
              <a:t>Yuhao </a:t>
            </a:r>
            <a:r>
              <a:rPr lang="en-US" altLang="ja-JP" sz="2400" u="sng" dirty="0" smtClean="0"/>
              <a:t>Wu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/>
              <a:t>Yuki </a:t>
            </a:r>
            <a:r>
              <a:rPr lang="en-US" altLang="ja-JP" sz="2400" dirty="0" smtClean="0"/>
              <a:t>Manabe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, </a:t>
            </a:r>
            <a:r>
              <a:rPr lang="en-US" altLang="ja-JP" sz="2400" dirty="0"/>
              <a:t>Tetsuya </a:t>
            </a:r>
            <a:r>
              <a:rPr lang="en-US" altLang="ja-JP" sz="2400" dirty="0" smtClean="0"/>
              <a:t>Kanda</a:t>
            </a:r>
            <a:r>
              <a:rPr lang="en-US" altLang="ja-JP" sz="2400" baseline="30000" dirty="0" smtClean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/>
              <a:t>Daniel M. </a:t>
            </a:r>
            <a:r>
              <a:rPr lang="en-US" altLang="ja-JP" sz="2400" dirty="0" smtClean="0"/>
              <a:t>German</a:t>
            </a:r>
            <a:r>
              <a:rPr lang="en-US" altLang="ja-JP" sz="2400" baseline="30000" dirty="0" smtClean="0"/>
              <a:t>3</a:t>
            </a:r>
            <a:r>
              <a:rPr lang="en-US" altLang="ja-JP" sz="2400" dirty="0" smtClean="0"/>
              <a:t>, </a:t>
            </a:r>
            <a:r>
              <a:rPr lang="en-US" altLang="ja-JP" sz="2400" dirty="0" err="1"/>
              <a:t>Katsuro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Inoue</a:t>
            </a:r>
            <a:r>
              <a:rPr lang="en-US" altLang="ja-JP" sz="2400" baseline="30000" dirty="0" smtClean="0"/>
              <a:t>1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01563" y="4640995"/>
            <a:ext cx="2957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aseline="30000" dirty="0" smtClean="0"/>
              <a:t>1</a:t>
            </a:r>
            <a:r>
              <a:rPr lang="en-US" altLang="ja-JP" sz="1600" dirty="0" smtClean="0"/>
              <a:t>Osaka </a:t>
            </a:r>
            <a:r>
              <a:rPr lang="en-US" altLang="ja-JP" sz="1600" dirty="0"/>
              <a:t>University, </a:t>
            </a:r>
            <a:r>
              <a:rPr lang="en-US" altLang="ja-JP" sz="1600" dirty="0" smtClean="0"/>
              <a:t>Japan</a:t>
            </a:r>
          </a:p>
          <a:p>
            <a:r>
              <a:rPr lang="en-US" altLang="ja-JP" sz="1600" baseline="30000" dirty="0" smtClean="0"/>
              <a:t>2</a:t>
            </a:r>
            <a:r>
              <a:rPr lang="en-US" altLang="ja-JP" sz="1600" dirty="0" smtClean="0"/>
              <a:t>Kumamoto </a:t>
            </a:r>
            <a:r>
              <a:rPr lang="en-US" altLang="ja-JP" sz="1600" dirty="0"/>
              <a:t>University, </a:t>
            </a:r>
            <a:r>
              <a:rPr lang="en-US" altLang="ja-JP" sz="1600" dirty="0" smtClean="0"/>
              <a:t>Japan</a:t>
            </a:r>
          </a:p>
          <a:p>
            <a:r>
              <a:rPr lang="en-US" altLang="ja-JP" sz="1600" baseline="30000" dirty="0" smtClean="0"/>
              <a:t>3</a:t>
            </a:r>
            <a:r>
              <a:rPr lang="en-US" altLang="ja-JP" sz="1600" dirty="0" smtClean="0"/>
              <a:t>University </a:t>
            </a:r>
            <a:r>
              <a:rPr lang="en-US" altLang="ja-JP" sz="1600" dirty="0"/>
              <a:t>of Victoria, Canada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9646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Example of license </a:t>
            </a:r>
            <a:r>
              <a:rPr lang="en-US" altLang="ja-JP" sz="3600" dirty="0" smtClean="0"/>
              <a:t>inconsistencies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Other safe examples</a:t>
            </a:r>
          </a:p>
          <a:p>
            <a:pPr lvl="1"/>
            <a:r>
              <a:rPr lang="en-US" altLang="ja-JP" sz="2400" dirty="0" smtClean="0"/>
              <a:t>Original file is multi-licensed, which means the developer can choose either license from them and remove the others.</a:t>
            </a:r>
          </a:p>
          <a:p>
            <a:pPr lvl="1"/>
            <a:r>
              <a:rPr kumimoji="1" lang="en-US" altLang="ja-JP" sz="2400" dirty="0" smtClean="0"/>
              <a:t>Original file is under a permissive license, developers added another compatible license to it.</a:t>
            </a:r>
          </a:p>
          <a:p>
            <a:r>
              <a:rPr lang="en-US" altLang="ja-JP" sz="2800" dirty="0" smtClean="0"/>
              <a:t>A suspicious example</a:t>
            </a:r>
          </a:p>
          <a:p>
            <a:pPr lvl="1"/>
            <a:r>
              <a:rPr lang="en-US" altLang="ja-JP" sz="2400" dirty="0" smtClean="0"/>
              <a:t>Developers reused a file licensed under BSD3, but they changed the license to GPLv2 and also modified the copyright owner, which is not allowed in the original license.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02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Answer to RQ4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/>
              <a:t>RQ4: What caused these license inconsistencies? Are there potentially illegal license </a:t>
            </a:r>
            <a:r>
              <a:rPr lang="en-US" altLang="ja-JP" sz="2800" dirty="0" smtClean="0"/>
              <a:t>modifications?</a:t>
            </a:r>
            <a:endParaRPr lang="en-US" altLang="ja-JP" sz="2800" dirty="0"/>
          </a:p>
          <a:p>
            <a:pPr lvl="1"/>
            <a:r>
              <a:rPr lang="en-US" altLang="ja-JP" sz="2400" dirty="0" err="1"/>
              <a:t>i</a:t>
            </a:r>
            <a:r>
              <a:rPr lang="en-US" altLang="ja-JP" sz="2400" dirty="0"/>
              <a:t>) Original author modified/upgraded the license; </a:t>
            </a:r>
          </a:p>
          <a:p>
            <a:pPr lvl="1"/>
            <a:r>
              <a:rPr lang="en-US" altLang="ja-JP" sz="2400" dirty="0"/>
              <a:t>ii) The file was originally multi-licensed and </a:t>
            </a:r>
            <a:r>
              <a:rPr lang="en-US" altLang="ja-JP" sz="2400" dirty="0" err="1"/>
              <a:t>reusers</a:t>
            </a:r>
            <a:r>
              <a:rPr lang="en-US" altLang="ja-JP" sz="2400" dirty="0"/>
              <a:t> chose either one; </a:t>
            </a:r>
          </a:p>
          <a:p>
            <a:pPr lvl="1"/>
            <a:r>
              <a:rPr lang="en-US" altLang="ja-JP" sz="2400" dirty="0"/>
              <a:t>iii) </a:t>
            </a:r>
            <a:r>
              <a:rPr lang="en-US" altLang="ja-JP" sz="2400" dirty="0" err="1"/>
              <a:t>Reuser</a:t>
            </a:r>
            <a:r>
              <a:rPr lang="en-US" altLang="ja-JP" sz="2400" dirty="0"/>
              <a:t> added one or </a:t>
            </a:r>
            <a:r>
              <a:rPr lang="en-US" altLang="ja-JP" sz="2400" dirty="0" smtClean="0"/>
              <a:t>more compatible </a:t>
            </a:r>
            <a:r>
              <a:rPr lang="en-US" altLang="ja-JP" sz="2400" dirty="0"/>
              <a:t>licenses; </a:t>
            </a:r>
          </a:p>
          <a:p>
            <a:pPr lvl="1"/>
            <a:r>
              <a:rPr lang="en-US" altLang="ja-JP" sz="2400" dirty="0"/>
              <a:t>iv) </a:t>
            </a:r>
            <a:r>
              <a:rPr lang="en-US" altLang="ja-JP" sz="2400" dirty="0" err="1"/>
              <a:t>Reuser</a:t>
            </a:r>
            <a:r>
              <a:rPr lang="en-US" altLang="ja-JP" sz="2400" dirty="0"/>
              <a:t> replaced the original license, and changed the copyright owner.</a:t>
            </a:r>
          </a:p>
          <a:p>
            <a:pPr marL="457200" lvl="1" indent="0">
              <a:buNone/>
            </a:pPr>
            <a:r>
              <a:rPr lang="en-US" altLang="ja-JP" dirty="0"/>
              <a:t>Among them, the last type of </a:t>
            </a:r>
            <a:r>
              <a:rPr lang="en-US" altLang="ja-JP" dirty="0" smtClean="0"/>
              <a:t>license modification is </a:t>
            </a:r>
            <a:r>
              <a:rPr lang="en-US" altLang="ja-JP" dirty="0"/>
              <a:t>unsafe.</a:t>
            </a:r>
            <a:endParaRPr lang="ja-JP" altLang="en-US" dirty="0"/>
          </a:p>
          <a:p>
            <a:pPr marL="0" indent="0">
              <a:buNone/>
            </a:pP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09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An efficient method is proposed to detect license inconsistencies in open source projects</a:t>
            </a:r>
          </a:p>
          <a:p>
            <a:r>
              <a:rPr kumimoji="1" lang="en-US" altLang="ja-JP" sz="2800" dirty="0" smtClean="0"/>
              <a:t>An exploratory study is done to investigate the license violation problems</a:t>
            </a:r>
          </a:p>
          <a:p>
            <a:r>
              <a:rPr lang="en-US" altLang="ja-JP" sz="2800" dirty="0" smtClean="0"/>
              <a:t>Challenges of license maintenance are revealed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Future work</a:t>
            </a:r>
            <a:endParaRPr kumimoji="1" lang="en-US" altLang="ja-JP" sz="2800" dirty="0" smtClean="0"/>
          </a:p>
          <a:p>
            <a:pPr lvl="1"/>
            <a:r>
              <a:rPr kumimoji="1" lang="en-US" altLang="ja-JP" sz="2400" dirty="0" smtClean="0"/>
              <a:t>Apply this method to more projects to detect more patterns</a:t>
            </a:r>
            <a:endParaRPr lang="en-US" altLang="ja-JP" sz="1600" dirty="0" smtClean="0"/>
          </a:p>
          <a:p>
            <a:pPr lvl="1"/>
            <a:r>
              <a:rPr lang="en-US" altLang="ja-JP" sz="2400" dirty="0" smtClean="0"/>
              <a:t>Develop a (semi-)automatic method to identify whether the license changes are legal or not.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58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Open Source Software License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A </a:t>
            </a:r>
            <a:r>
              <a:rPr lang="en-US" altLang="ja-JP" sz="2400" dirty="0"/>
              <a:t>legal instrument governing the use or redistribution of </a:t>
            </a:r>
            <a:r>
              <a:rPr lang="en-US" altLang="ja-JP" sz="2400" dirty="0" smtClean="0"/>
              <a:t>software, usually put in the header of a source file</a:t>
            </a:r>
          </a:p>
          <a:p>
            <a:pPr lvl="2"/>
            <a:r>
              <a:rPr lang="en-US" altLang="ja-JP" sz="2000" dirty="0" smtClean="0"/>
              <a:t>GPLv3+</a:t>
            </a:r>
          </a:p>
          <a:p>
            <a:pPr lvl="1"/>
            <a:endParaRPr lang="en-US" altLang="ja-JP" sz="2400" dirty="0" smtClean="0"/>
          </a:p>
          <a:p>
            <a:pPr lvl="1"/>
            <a:endParaRPr lang="en-US" altLang="ja-JP" sz="2400" dirty="0"/>
          </a:p>
          <a:p>
            <a:pPr marL="457200" lvl="1" indent="0">
              <a:buNone/>
            </a:pPr>
            <a:endParaRPr lang="en-US" altLang="ja-JP" sz="2400" dirty="0" smtClean="0"/>
          </a:p>
          <a:p>
            <a:r>
              <a:rPr lang="en-US" altLang="ja-JP" sz="2400" dirty="0" smtClean="0"/>
              <a:t>Generally not allowed to be modified, removed or changed without copyright owner’s permission</a:t>
            </a:r>
          </a:p>
          <a:p>
            <a:pPr lvl="2"/>
            <a:r>
              <a:rPr lang="en-US" altLang="ja-JP" sz="2000" dirty="0" smtClean="0"/>
              <a:t>MIT</a:t>
            </a:r>
            <a:endParaRPr lang="en-US" altLang="ja-JP" sz="1600" dirty="0" smtClean="0"/>
          </a:p>
          <a:p>
            <a:pPr lvl="1"/>
            <a:endParaRPr kumimoji="1" lang="ja-JP" alt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408817" y="2644945"/>
            <a:ext cx="654518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is free software: you can redistribute it and/or modify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the terms of the GNU General Public License as published by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Software Foundation, either version 3 of the License, or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your option) any later version</a:t>
            </a:r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altLang="ja-JP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8817" y="5164624"/>
            <a:ext cx="654518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 copyright notice and this permission notice </a:t>
            </a:r>
            <a:r>
              <a:rPr lang="en-US" altLang="ja-JP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shall be included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copies or substantial portions of the Software.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31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Files with same contents under different licenses</a:t>
            </a:r>
          </a:p>
          <a:p>
            <a:pPr lvl="1"/>
            <a:r>
              <a:rPr lang="en-US" altLang="ja-JP" dirty="0" smtClean="0"/>
              <a:t>License A </a:t>
            </a:r>
            <a:r>
              <a:rPr lang="en-US" altLang="ja-JP" dirty="0" smtClean="0">
                <a:sym typeface="Wingdings" panose="05000000000000000000" pitchFamily="2" charset="2"/>
              </a:rPr>
              <a:t>&lt;==</a:t>
            </a:r>
            <a:r>
              <a:rPr lang="en-US" altLang="ja-JP" dirty="0" smtClean="0"/>
              <a:t>&gt; License B</a:t>
            </a:r>
          </a:p>
          <a:p>
            <a:pPr lvl="1"/>
            <a:r>
              <a:rPr lang="en-US" altLang="ja-JP" dirty="0"/>
              <a:t>License </a:t>
            </a:r>
            <a:r>
              <a:rPr lang="en-US" altLang="ja-JP" dirty="0" smtClean="0"/>
              <a:t>C </a:t>
            </a:r>
            <a:r>
              <a:rPr lang="en-US" altLang="ja-JP" dirty="0">
                <a:sym typeface="Wingdings" panose="05000000000000000000" pitchFamily="2" charset="2"/>
              </a:rPr>
              <a:t>&lt;==</a:t>
            </a:r>
            <a:r>
              <a:rPr lang="en-US" altLang="ja-JP" dirty="0"/>
              <a:t>&gt; </a:t>
            </a:r>
            <a:r>
              <a:rPr lang="en-US" altLang="ja-JP" dirty="0" smtClean="0"/>
              <a:t>No license</a:t>
            </a:r>
          </a:p>
          <a:p>
            <a:r>
              <a:rPr lang="en-US" altLang="ja-JP" dirty="0"/>
              <a:t>Definition </a:t>
            </a:r>
            <a:r>
              <a:rPr lang="en-US" altLang="ja-JP" dirty="0" smtClean="0"/>
              <a:t>of </a:t>
            </a:r>
            <a:r>
              <a:rPr lang="en-US" altLang="ja-JP" i="1" dirty="0" smtClean="0"/>
              <a:t>License Inconsistency</a:t>
            </a:r>
            <a:endParaRPr lang="en-US" altLang="ja-JP" i="1" dirty="0"/>
          </a:p>
          <a:p>
            <a:pPr lvl="1"/>
            <a:r>
              <a:rPr lang="en-US" altLang="ja-JP" dirty="0"/>
              <a:t>Two source files that evolved from the same provenance contain different licenses</a:t>
            </a:r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90557" y="5283181"/>
            <a:ext cx="5947917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License inconsistency indicates potential license violation problems</a:t>
            </a:r>
            <a:endParaRPr kumimoji="1" lang="ja-JP" altLang="en-US" sz="2800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9598484" y="2301541"/>
            <a:ext cx="8551058" cy="3314116"/>
            <a:chOff x="9598484" y="2301541"/>
            <a:chExt cx="8551058" cy="3314116"/>
          </a:xfrm>
        </p:grpSpPr>
        <p:pic>
          <p:nvPicPr>
            <p:cNvPr id="10" name="図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57" t="7406"/>
            <a:stretch/>
          </p:blipFill>
          <p:spPr>
            <a:xfrm>
              <a:off x="9598484" y="2301541"/>
              <a:ext cx="8551058" cy="331411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2" name="テキスト ボックス 11"/>
            <p:cNvSpPr txBox="1"/>
            <p:nvPr/>
          </p:nvSpPr>
          <p:spPr>
            <a:xfrm>
              <a:off x="10944255" y="3301861"/>
              <a:ext cx="1782860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en-US" altLang="zh-CN" sz="2800" dirty="0" smtClean="0"/>
                <a:t>LGPLv2.1</a:t>
              </a:r>
              <a:endParaRPr kumimoji="1" lang="ja-JP" altLang="en-US" sz="2800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15496674" y="3301861"/>
              <a:ext cx="2084225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en-US" altLang="zh-CN" sz="2800" dirty="0" smtClean="0"/>
                <a:t>Apachev2.0</a:t>
              </a:r>
              <a:endParaRPr kumimoji="1" lang="ja-JP" altLang="en-US" sz="2800" dirty="0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9598484" y="2123740"/>
            <a:ext cx="8605546" cy="2882316"/>
            <a:chOff x="9598484" y="2123740"/>
            <a:chExt cx="8605546" cy="2882316"/>
          </a:xfrm>
        </p:grpSpPr>
        <p:pic>
          <p:nvPicPr>
            <p:cNvPr id="9" name="図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68" t="8864"/>
            <a:stretch/>
          </p:blipFill>
          <p:spPr>
            <a:xfrm>
              <a:off x="9598484" y="2123740"/>
              <a:ext cx="8605546" cy="288231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6" name="テキスト ボックス 15"/>
            <p:cNvSpPr txBox="1"/>
            <p:nvPr/>
          </p:nvSpPr>
          <p:spPr>
            <a:xfrm>
              <a:off x="11032413" y="2778641"/>
              <a:ext cx="1542410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en-US" altLang="zh-CN" sz="2800" dirty="0" smtClean="0"/>
                <a:t>EPLv1.0</a:t>
              </a:r>
              <a:endParaRPr kumimoji="1" lang="ja-JP" altLang="en-US" sz="28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16268205" y="2775827"/>
              <a:ext cx="1045479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en-US" altLang="zh-CN" sz="2800" dirty="0" smtClean="0"/>
                <a:t>None</a:t>
              </a:r>
              <a:endParaRPr kumimoji="1" lang="ja-JP" alt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1212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1.01059 -3.33333E-6 " pathEditMode="relative" rAng="0" ptsTypes="AA">
                                      <p:cBhvr>
                                        <p:cTn id="6" dur="6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5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-1.02014 4.07407E-6 " pathEditMode="relative" rAng="0" ptsTypes="AA">
                                      <p:cBhvr>
                                        <p:cTn id="15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 research </a:t>
            </a:r>
            <a:r>
              <a:rPr lang="en-US" altLang="zh-CN" sz="2800" dirty="0" smtClean="0"/>
              <a:t>has been </a:t>
            </a:r>
            <a:r>
              <a:rPr lang="en-US" sz="2800" dirty="0" smtClean="0"/>
              <a:t>done to address these questions:</a:t>
            </a:r>
          </a:p>
          <a:p>
            <a:pPr lvl="1"/>
            <a:r>
              <a:rPr lang="en-US" sz="2400" dirty="0" smtClean="0"/>
              <a:t>RQ1: How </a:t>
            </a:r>
            <a:r>
              <a:rPr lang="en-US" sz="2400" dirty="0"/>
              <a:t>many types of </a:t>
            </a:r>
            <a:r>
              <a:rPr lang="en-US" sz="2400" dirty="0" smtClean="0"/>
              <a:t>license inconsistency </a:t>
            </a:r>
            <a:r>
              <a:rPr lang="en-US" sz="2400" dirty="0"/>
              <a:t>are </a:t>
            </a:r>
            <a:r>
              <a:rPr lang="en-US" sz="2400" dirty="0" smtClean="0"/>
              <a:t>there? </a:t>
            </a:r>
          </a:p>
          <a:p>
            <a:pPr lvl="1"/>
            <a:r>
              <a:rPr lang="en-US" altLang="ja-JP" sz="2400" dirty="0" smtClean="0"/>
              <a:t>RQ2: </a:t>
            </a:r>
            <a:r>
              <a:rPr lang="en-US" sz="2400" dirty="0" smtClean="0"/>
              <a:t>Do </a:t>
            </a:r>
            <a:r>
              <a:rPr lang="en-US" sz="2400" dirty="0"/>
              <a:t>they exist in large open </a:t>
            </a:r>
            <a:r>
              <a:rPr lang="en-US" sz="2400" dirty="0" smtClean="0"/>
              <a:t>source products?</a:t>
            </a:r>
          </a:p>
          <a:p>
            <a:pPr lvl="1"/>
            <a:r>
              <a:rPr lang="en-US" altLang="ja-JP" sz="2400" dirty="0" smtClean="0"/>
              <a:t>RQ3: </a:t>
            </a:r>
            <a:r>
              <a:rPr lang="en-US" sz="2400" dirty="0" smtClean="0"/>
              <a:t>What is the proportion of each type of license inconsistency?</a:t>
            </a:r>
            <a:endParaRPr lang="en-US" sz="2400" dirty="0"/>
          </a:p>
          <a:p>
            <a:pPr lvl="1"/>
            <a:r>
              <a:rPr lang="en-US" altLang="ja-JP" sz="2400" dirty="0" smtClean="0"/>
              <a:t>RQ4: </a:t>
            </a:r>
            <a:r>
              <a:rPr lang="en-US" sz="2400" dirty="0" smtClean="0"/>
              <a:t>What caused these license inconsistencies? Are they legal?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25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Approach Overview</a:t>
            </a:r>
            <a:endParaRPr kumimoji="1" lang="ja-JP" altLang="en-US" dirty="0"/>
          </a:p>
        </p:txBody>
      </p:sp>
      <p:graphicFrame>
        <p:nvGraphicFramePr>
          <p:cNvPr id="8" name="Diagram 4"/>
          <p:cNvGraphicFramePr/>
          <p:nvPr>
            <p:extLst>
              <p:ext uri="{D42A27DB-BD31-4B8C-83A1-F6EECF244321}">
                <p14:modId xmlns:p14="http://schemas.microsoft.com/office/powerpoint/2010/main" val="2666680368"/>
              </p:ext>
            </p:extLst>
          </p:nvPr>
        </p:nvGraphicFramePr>
        <p:xfrm>
          <a:off x="2631995" y="1203768"/>
          <a:ext cx="5723621" cy="1169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フローチャート: 複数書類 8"/>
          <p:cNvSpPr/>
          <p:nvPr/>
        </p:nvSpPr>
        <p:spPr>
          <a:xfrm>
            <a:off x="3514295" y="2878740"/>
            <a:ext cx="86400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a.cpp</a:t>
            </a:r>
            <a:endParaRPr kumimoji="1" lang="ja-JP" altLang="en-US" sz="1200" dirty="0"/>
          </a:p>
        </p:txBody>
      </p:sp>
      <p:sp>
        <p:nvSpPr>
          <p:cNvPr id="11" name="フローチャート: 複数書類 10"/>
          <p:cNvSpPr/>
          <p:nvPr/>
        </p:nvSpPr>
        <p:spPr>
          <a:xfrm>
            <a:off x="5614403" y="2878740"/>
            <a:ext cx="86400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/>
              <a:t>b</a:t>
            </a:r>
            <a:r>
              <a:rPr lang="en-US" altLang="ja-JP" sz="1200" dirty="0" smtClean="0"/>
              <a:t>.java</a:t>
            </a:r>
            <a:endParaRPr kumimoji="1" lang="ja-JP" altLang="en-US" sz="1200" dirty="0"/>
          </a:p>
        </p:txBody>
      </p:sp>
      <p:cxnSp>
        <p:nvCxnSpPr>
          <p:cNvPr id="13" name="直線矢印コネクタ 12"/>
          <p:cNvCxnSpPr>
            <a:endCxn id="9" idx="0"/>
          </p:cNvCxnSpPr>
          <p:nvPr/>
        </p:nvCxnSpPr>
        <p:spPr>
          <a:xfrm>
            <a:off x="3080996" y="2295002"/>
            <a:ext cx="924739" cy="583738"/>
          </a:xfrm>
          <a:prstGeom prst="straightConnector1">
            <a:avLst/>
          </a:prstGeom>
          <a:ln w="28575">
            <a:prstDash val="solid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endCxn id="9" idx="0"/>
          </p:cNvCxnSpPr>
          <p:nvPr/>
        </p:nvCxnSpPr>
        <p:spPr>
          <a:xfrm flipH="1">
            <a:off x="4005735" y="2295002"/>
            <a:ext cx="694274" cy="583738"/>
          </a:xfrm>
          <a:prstGeom prst="straightConnector1">
            <a:avLst/>
          </a:prstGeom>
          <a:ln w="28575">
            <a:prstDash val="solid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endCxn id="9" idx="0"/>
          </p:cNvCxnSpPr>
          <p:nvPr/>
        </p:nvCxnSpPr>
        <p:spPr>
          <a:xfrm flipH="1">
            <a:off x="4005735" y="2295002"/>
            <a:ext cx="2277384" cy="583738"/>
          </a:xfrm>
          <a:prstGeom prst="straightConnector1">
            <a:avLst/>
          </a:prstGeom>
          <a:ln w="28575">
            <a:prstDash val="solid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endCxn id="9" idx="0"/>
          </p:cNvCxnSpPr>
          <p:nvPr/>
        </p:nvCxnSpPr>
        <p:spPr>
          <a:xfrm flipH="1">
            <a:off x="4005735" y="2305040"/>
            <a:ext cx="3804954" cy="573700"/>
          </a:xfrm>
          <a:prstGeom prst="straightConnector1">
            <a:avLst/>
          </a:prstGeom>
          <a:ln w="28575">
            <a:prstDash val="solid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886407" y="2888778"/>
            <a:ext cx="1041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…</a:t>
            </a:r>
            <a:endParaRPr kumimoji="1" lang="ja-JP" altLang="en-US" sz="1600" b="1" dirty="0"/>
          </a:p>
        </p:txBody>
      </p:sp>
      <p:sp>
        <p:nvSpPr>
          <p:cNvPr id="33" name="フローチャート: 複数書類 32"/>
          <p:cNvSpPr/>
          <p:nvPr/>
        </p:nvSpPr>
        <p:spPr>
          <a:xfrm>
            <a:off x="2732873" y="3810361"/>
            <a:ext cx="938969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a.cpp_0</a:t>
            </a:r>
            <a:endParaRPr kumimoji="1" lang="ja-JP" altLang="en-US" sz="1200" dirty="0"/>
          </a:p>
        </p:txBody>
      </p:sp>
      <p:sp>
        <p:nvSpPr>
          <p:cNvPr id="34" name="フローチャート: 複数書類 33"/>
          <p:cNvSpPr/>
          <p:nvPr/>
        </p:nvSpPr>
        <p:spPr>
          <a:xfrm>
            <a:off x="4194098" y="3810361"/>
            <a:ext cx="86400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a.cpp_1</a:t>
            </a:r>
            <a:endParaRPr kumimoji="1" lang="ja-JP" altLang="en-US" sz="1200" dirty="0"/>
          </a:p>
        </p:txBody>
      </p:sp>
      <p:cxnSp>
        <p:nvCxnSpPr>
          <p:cNvPr id="35" name="直線矢印コネクタ 34"/>
          <p:cNvCxnSpPr>
            <a:stCxn id="9" idx="2"/>
            <a:endCxn id="33" idx="0"/>
          </p:cNvCxnSpPr>
          <p:nvPr/>
        </p:nvCxnSpPr>
        <p:spPr>
          <a:xfrm flipH="1">
            <a:off x="3266955" y="3398290"/>
            <a:ext cx="619260" cy="412071"/>
          </a:xfrm>
          <a:prstGeom prst="straightConnector1">
            <a:avLst/>
          </a:prstGeom>
          <a:ln w="28575">
            <a:prstDash val="solid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9" idx="2"/>
            <a:endCxn id="34" idx="0"/>
          </p:cNvCxnSpPr>
          <p:nvPr/>
        </p:nvCxnSpPr>
        <p:spPr>
          <a:xfrm>
            <a:off x="3886215" y="3398290"/>
            <a:ext cx="799323" cy="412071"/>
          </a:xfrm>
          <a:prstGeom prst="straightConnector1">
            <a:avLst/>
          </a:prstGeom>
          <a:ln w="28575">
            <a:prstDash val="solid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055445" y="2187083"/>
            <a:ext cx="14302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Wingdings 2" panose="05020102010507070707" pitchFamily="18" charset="2"/>
              </a:rPr>
              <a:t>j</a:t>
            </a:r>
            <a:r>
              <a:rPr lang="en-US" altLang="ja-JP" sz="1400" dirty="0" smtClean="0"/>
              <a:t> Select files that have the same file name</a:t>
            </a:r>
            <a:endParaRPr kumimoji="1" lang="ja-JP" altLang="en-US" sz="14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048901" y="3132170"/>
            <a:ext cx="2008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Wingdings 2" panose="05020102010507070707" pitchFamily="18" charset="2"/>
              </a:rPr>
              <a:t>k</a:t>
            </a:r>
            <a:r>
              <a:rPr lang="en-US" altLang="ja-JP" sz="1400" dirty="0" smtClean="0"/>
              <a:t> Group semantically identical files using </a:t>
            </a:r>
            <a:r>
              <a:rPr lang="en-US" altLang="ja-JP" sz="1400" dirty="0" err="1" smtClean="0"/>
              <a:t>CCFinder</a:t>
            </a:r>
            <a:r>
              <a:rPr lang="en-US" altLang="ja-JP" sz="1400" baseline="30000" dirty="0" smtClean="0"/>
              <a:t>[1]</a:t>
            </a:r>
            <a:endParaRPr kumimoji="1" lang="ja-JP" altLang="en-US" sz="1400" baseline="300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008690" y="4329910"/>
            <a:ext cx="18672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Wingdings 2" panose="05020102010507070707" pitchFamily="18" charset="2"/>
              </a:rPr>
              <a:t>l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Detect </a:t>
            </a:r>
            <a:r>
              <a:rPr lang="en-US" altLang="ja-JP" sz="1400" dirty="0" smtClean="0"/>
              <a:t>the license of each file in each group using </a:t>
            </a:r>
            <a:r>
              <a:rPr lang="en-US" altLang="ja-JP" sz="1400" dirty="0" err="1" smtClean="0"/>
              <a:t>Ninka</a:t>
            </a:r>
            <a:r>
              <a:rPr lang="en-US" altLang="ja-JP" sz="1400" baseline="30000" dirty="0" smtClean="0"/>
              <a:t>[2]</a:t>
            </a:r>
            <a:endParaRPr kumimoji="1" lang="ja-JP" altLang="en-US" sz="1400" baseline="300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580353" y="3789338"/>
            <a:ext cx="1041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…</a:t>
            </a:r>
            <a:endParaRPr kumimoji="1" lang="ja-JP" altLang="en-US" sz="1600" b="1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08690" y="5227017"/>
            <a:ext cx="20123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Wingdings 2" panose="05020102010507070707" pitchFamily="18" charset="2"/>
              </a:rPr>
              <a:t>m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Calculate </a:t>
            </a:r>
            <a:r>
              <a:rPr lang="en-US" altLang="ja-JP" sz="1400" dirty="0" smtClean="0"/>
              <a:t>metrics for the groups that contain license inconsistencies</a:t>
            </a:r>
            <a:endParaRPr kumimoji="1" lang="ja-JP" altLang="en-US" sz="1400" dirty="0"/>
          </a:p>
        </p:txBody>
      </p:sp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54476"/>
              </p:ext>
            </p:extLst>
          </p:nvPr>
        </p:nvGraphicFramePr>
        <p:xfrm>
          <a:off x="3644423" y="4582192"/>
          <a:ext cx="3241984" cy="125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6"/>
                <a:gridCol w="914350"/>
                <a:gridCol w="706642"/>
                <a:gridCol w="810496"/>
              </a:tblGrid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File name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  <a:cs typeface="+mn-cs"/>
                        </a:rPr>
                        <a:t>#Licenses</a:t>
                      </a:r>
                      <a:endParaRPr kumimoji="1"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Unknown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</a:tr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a.cpp_0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</a:tr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a.cpp_1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</a:tr>
              <a:tr h="1880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…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cxnSp>
        <p:nvCxnSpPr>
          <p:cNvPr id="71" name="カギ線コネクタ 70"/>
          <p:cNvCxnSpPr>
            <a:stCxn id="33" idx="2"/>
          </p:cNvCxnSpPr>
          <p:nvPr/>
        </p:nvCxnSpPr>
        <p:spPr>
          <a:xfrm rot="16200000" flipH="1">
            <a:off x="2963951" y="4503023"/>
            <a:ext cx="841551" cy="495325"/>
          </a:xfrm>
          <a:prstGeom prst="bentConnector3">
            <a:avLst>
              <a:gd name="adj1" fmla="val 100027"/>
            </a:avLst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カギ線コネクタ 90"/>
          <p:cNvCxnSpPr/>
          <p:nvPr/>
        </p:nvCxnSpPr>
        <p:spPr>
          <a:xfrm rot="16200000" flipH="1">
            <a:off x="2947910" y="4807514"/>
            <a:ext cx="1003524" cy="365434"/>
          </a:xfrm>
          <a:prstGeom prst="bentConnector3">
            <a:avLst>
              <a:gd name="adj1" fmla="val 99925"/>
            </a:avLst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カギ線コネクタ 99"/>
          <p:cNvCxnSpPr>
            <a:endCxn id="34" idx="2"/>
          </p:cNvCxnSpPr>
          <p:nvPr/>
        </p:nvCxnSpPr>
        <p:spPr>
          <a:xfrm flipV="1">
            <a:off x="3251205" y="4329911"/>
            <a:ext cx="1314813" cy="158558"/>
          </a:xfrm>
          <a:prstGeom prst="bentConnector2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83296" y="6055765"/>
            <a:ext cx="8127354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100" dirty="0" smtClean="0"/>
              <a:t>[1] T</a:t>
            </a:r>
            <a:r>
              <a:rPr lang="en-US" altLang="ja-JP" sz="1100" dirty="0"/>
              <a:t>. </a:t>
            </a:r>
            <a:r>
              <a:rPr lang="en-US" altLang="ja-JP" sz="1100" dirty="0" err="1"/>
              <a:t>Kamiya</a:t>
            </a:r>
            <a:r>
              <a:rPr lang="en-US" altLang="ja-JP" sz="1100" dirty="0"/>
              <a:t>, S. </a:t>
            </a:r>
            <a:r>
              <a:rPr lang="en-US" altLang="ja-JP" sz="1100" dirty="0" err="1"/>
              <a:t>Kusumoto</a:t>
            </a:r>
            <a:r>
              <a:rPr lang="en-US" altLang="ja-JP" sz="1100" dirty="0"/>
              <a:t>, and K. Inoue, “</a:t>
            </a:r>
            <a:r>
              <a:rPr lang="en-US" altLang="ja-JP" sz="1100" dirty="0" err="1"/>
              <a:t>CCFinder</a:t>
            </a:r>
            <a:r>
              <a:rPr lang="en-US" altLang="ja-JP" sz="1100" dirty="0"/>
              <a:t>: A </a:t>
            </a:r>
            <a:r>
              <a:rPr lang="en-US" altLang="ja-JP" sz="1100" dirty="0" err="1"/>
              <a:t>multilinguistic</a:t>
            </a:r>
            <a:r>
              <a:rPr lang="en-US" altLang="ja-JP" sz="1100" dirty="0"/>
              <a:t> token-based code clone detection system for large scale source code,” IEEE Transactions on Software Engineering, vol. 28, no. 7, pp. 654–670, 2002</a:t>
            </a:r>
            <a:r>
              <a:rPr lang="en-US" altLang="ja-JP" sz="1100" dirty="0" smtClean="0"/>
              <a:t>.</a:t>
            </a:r>
          </a:p>
          <a:p>
            <a:r>
              <a:rPr lang="en-US" altLang="ja-JP" sz="1100" dirty="0" smtClean="0"/>
              <a:t>[2] D</a:t>
            </a:r>
            <a:r>
              <a:rPr lang="en-US" altLang="ja-JP" sz="1100" dirty="0"/>
              <a:t>. M. German, Y. </a:t>
            </a:r>
            <a:r>
              <a:rPr lang="en-US" altLang="ja-JP" sz="1100" dirty="0" err="1"/>
              <a:t>Manabe</a:t>
            </a:r>
            <a:r>
              <a:rPr lang="en-US" altLang="ja-JP" sz="1100" dirty="0"/>
              <a:t>, and K. Inoue, “A sentence-matching method for automatic license identification of source code files,” in Proceedings of the 25th International Conference on Automated Software Engineering (ASE2010), 2010, pp. 437–446.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9148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8" grpId="0"/>
      <p:bldP spid="33" grpId="0" animBg="1"/>
      <p:bldP spid="34" grpId="0" animBg="1"/>
      <p:bldP spid="44" grpId="0"/>
      <p:bldP spid="45" grpId="0"/>
      <p:bldP spid="46" grpId="0"/>
      <p:bldP spid="56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Empirical Study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Goal</a:t>
            </a:r>
          </a:p>
          <a:p>
            <a:pPr lvl="1"/>
            <a:r>
              <a:rPr lang="en-US" altLang="ja-JP" sz="2400" dirty="0" smtClean="0"/>
              <a:t>To reveal the characteristics of license inconsistency in a large open source software</a:t>
            </a:r>
            <a:endParaRPr kumimoji="1" lang="en-US" altLang="ja-JP" sz="2400" dirty="0" smtClean="0"/>
          </a:p>
          <a:p>
            <a:r>
              <a:rPr lang="en-US" altLang="ja-JP" sz="2800" dirty="0" smtClean="0"/>
              <a:t>Target:</a:t>
            </a:r>
          </a:p>
          <a:p>
            <a:pPr lvl="1"/>
            <a:r>
              <a:rPr lang="en-US" altLang="ja-JP" sz="2400" dirty="0" err="1" smtClean="0"/>
              <a:t>Debian</a:t>
            </a:r>
            <a:r>
              <a:rPr lang="en-US" altLang="ja-JP" sz="2400" dirty="0" smtClean="0"/>
              <a:t> 7.5</a:t>
            </a:r>
          </a:p>
          <a:p>
            <a:r>
              <a:rPr lang="en-US" altLang="ja-JP" sz="2800" dirty="0"/>
              <a:t>Categorization</a:t>
            </a:r>
          </a:p>
          <a:p>
            <a:pPr lvl="1"/>
            <a:r>
              <a:rPr lang="en-US" altLang="ja-JP" sz="2400" i="1" dirty="0"/>
              <a:t>LAR</a:t>
            </a:r>
            <a:r>
              <a:rPr lang="en-US" altLang="ja-JP" sz="2400" dirty="0"/>
              <a:t>: License Addition or Removal</a:t>
            </a:r>
          </a:p>
          <a:p>
            <a:pPr lvl="1"/>
            <a:r>
              <a:rPr lang="en-US" altLang="ja-JP" sz="2400" i="1" dirty="0"/>
              <a:t>LUD</a:t>
            </a:r>
            <a:r>
              <a:rPr lang="en-US" altLang="ja-JP" sz="2400" dirty="0"/>
              <a:t>: License Upgrade or Downgrade</a:t>
            </a:r>
          </a:p>
          <a:p>
            <a:pPr lvl="1"/>
            <a:r>
              <a:rPr lang="en-US" altLang="ja-JP" sz="2400" i="1" dirty="0"/>
              <a:t>LC</a:t>
            </a:r>
            <a:r>
              <a:rPr lang="en-US" altLang="ja-JP" sz="2400" dirty="0"/>
              <a:t>: License Change</a:t>
            </a:r>
          </a:p>
          <a:p>
            <a:pPr marL="457200" lvl="1" indent="0">
              <a:buNone/>
            </a:pP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219794"/>
              </p:ext>
            </p:extLst>
          </p:nvPr>
        </p:nvGraphicFramePr>
        <p:xfrm>
          <a:off x="6146157" y="2448834"/>
          <a:ext cx="2745431" cy="17990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45530"/>
                <a:gridCol w="999901"/>
              </a:tblGrid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Characteristics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Number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</a:rPr>
                        <a:t>Projects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17,160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Total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6,136,637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.c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472,861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.cpp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224,267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299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.java files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365,213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191092"/>
              </p:ext>
            </p:extLst>
          </p:nvPr>
        </p:nvGraphicFramePr>
        <p:xfrm>
          <a:off x="4456252" y="5139618"/>
          <a:ext cx="4554397" cy="14453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22599"/>
                <a:gridCol w="1215899"/>
                <a:gridCol w="1215899"/>
              </a:tblGrid>
              <a:tr h="36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Inconsistency type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Number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Perc.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LC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5,272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98.4%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LUD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2,350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43.9%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>
                          <a:effectLst/>
                        </a:rPr>
                        <a:t>1,500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28.0%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82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Answers to RQ1-3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RQ1: How </a:t>
            </a:r>
            <a:r>
              <a:rPr lang="en-US" altLang="ja-JP" sz="2400" dirty="0"/>
              <a:t>many types of license inconsistency are </a:t>
            </a:r>
            <a:r>
              <a:rPr lang="en-US" altLang="ja-JP" sz="2400" dirty="0" smtClean="0"/>
              <a:t>there in the target distribution? </a:t>
            </a:r>
          </a:p>
          <a:p>
            <a:pPr lvl="1"/>
            <a:r>
              <a:rPr lang="en-US" altLang="ja-JP" b="1" dirty="0" smtClean="0"/>
              <a:t>3 types: LAR, LUD and LC</a:t>
            </a:r>
            <a:endParaRPr lang="en-US" altLang="ja-JP" b="1" dirty="0"/>
          </a:p>
          <a:p>
            <a:r>
              <a:rPr lang="en-US" altLang="ja-JP" sz="2400" dirty="0" smtClean="0"/>
              <a:t>RQ2: Do </a:t>
            </a:r>
            <a:r>
              <a:rPr lang="en-US" altLang="ja-JP" sz="2400" dirty="0"/>
              <a:t>they exist in large open source projects</a:t>
            </a:r>
            <a:r>
              <a:rPr lang="en-US" altLang="ja-JP" sz="2400" dirty="0" smtClean="0"/>
              <a:t>?</a:t>
            </a:r>
          </a:p>
          <a:p>
            <a:pPr lvl="1"/>
            <a:r>
              <a:rPr lang="en-US" altLang="ja-JP" b="1" dirty="0" smtClean="0"/>
              <a:t>Yes, they exist in </a:t>
            </a:r>
            <a:r>
              <a:rPr lang="en-US" altLang="ja-JP" b="1" dirty="0" err="1" smtClean="0"/>
              <a:t>Debian</a:t>
            </a:r>
            <a:r>
              <a:rPr lang="en-US" altLang="ja-JP" b="1" dirty="0" smtClean="0"/>
              <a:t> 7.5</a:t>
            </a:r>
            <a:endParaRPr lang="en-US" altLang="ja-JP" b="1" dirty="0"/>
          </a:p>
          <a:p>
            <a:r>
              <a:rPr lang="en-US" altLang="ja-JP" sz="2400" dirty="0" smtClean="0"/>
              <a:t>RQ3: What </a:t>
            </a:r>
            <a:r>
              <a:rPr lang="en-US" altLang="ja-JP" sz="2400" dirty="0"/>
              <a:t>is the proportion of each type of license inconsistency</a:t>
            </a:r>
            <a:r>
              <a:rPr lang="en-US" altLang="ja-JP" sz="2400" dirty="0" smtClean="0"/>
              <a:t>?</a:t>
            </a:r>
          </a:p>
          <a:p>
            <a:pPr lvl="1"/>
            <a:r>
              <a:rPr lang="en-US" altLang="ja-JP" b="1" dirty="0"/>
              <a:t>LAR (28.0%), LUD (43.9%) and LC (</a:t>
            </a:r>
            <a:r>
              <a:rPr lang="en-US" altLang="ja-JP" b="1" dirty="0" smtClean="0"/>
              <a:t>98.4%)</a:t>
            </a:r>
            <a:endParaRPr lang="en-US" altLang="ja-JP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74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Manual Analysis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To determine the reason and safety of each license inconsistency (RQ4):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Find the repository of each related project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Check the license evolution of the files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Find out when and why the license is modified</a:t>
            </a:r>
          </a:p>
          <a:p>
            <a:pPr marL="971550" lvl="1" indent="-514350">
              <a:buFont typeface="+mj-lt"/>
              <a:buAutoNum type="arabicPeriod"/>
            </a:pPr>
            <a:r>
              <a:rPr kumimoji="1" lang="en-US" altLang="ja-JP" dirty="0" smtClean="0"/>
              <a:t>Determine whether the license modification is legally safe or not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28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Example </a:t>
            </a:r>
            <a:r>
              <a:rPr lang="en-US" altLang="ja-JP" sz="3600" dirty="0" smtClean="0"/>
              <a:t>of license change</a:t>
            </a:r>
            <a:endParaRPr kumimoji="1" lang="ja-JP" altLang="en-US" sz="3600" dirty="0"/>
          </a:p>
        </p:txBody>
      </p:sp>
      <p:sp>
        <p:nvSpPr>
          <p:cNvPr id="69" name="正方形/長方形 4"/>
          <p:cNvSpPr/>
          <p:nvPr/>
        </p:nvSpPr>
        <p:spPr>
          <a:xfrm>
            <a:off x="880557" y="4346000"/>
            <a:ext cx="4896571" cy="1654655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853440" y="1595878"/>
            <a:ext cx="4896572" cy="113780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</p:sp>
      <p:sp>
        <p:nvSpPr>
          <p:cNvPr id="7" name="Can 32"/>
          <p:cNvSpPr/>
          <p:nvPr/>
        </p:nvSpPr>
        <p:spPr>
          <a:xfrm>
            <a:off x="1153480" y="4725429"/>
            <a:ext cx="883938" cy="720960"/>
          </a:xfrm>
          <a:prstGeom prst="ca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glassfish</a:t>
            </a:r>
            <a:endParaRPr lang="ja-JP" sz="14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" name="Can 33"/>
          <p:cNvSpPr/>
          <p:nvPr/>
        </p:nvSpPr>
        <p:spPr>
          <a:xfrm>
            <a:off x="1168951" y="1841755"/>
            <a:ext cx="834019" cy="707787"/>
          </a:xfrm>
          <a:prstGeom prst="ca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tomcat6</a:t>
            </a:r>
            <a:endParaRPr lang="ja-JP" sz="140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9" name="Oval 34"/>
          <p:cNvSpPr/>
          <p:nvPr/>
        </p:nvSpPr>
        <p:spPr>
          <a:xfrm>
            <a:off x="5230254" y="4609897"/>
            <a:ext cx="240706" cy="2315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20" name="Oval 71"/>
          <p:cNvSpPr/>
          <p:nvPr/>
        </p:nvSpPr>
        <p:spPr>
          <a:xfrm>
            <a:off x="5230253" y="2079149"/>
            <a:ext cx="240706" cy="23159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28" name="Oval 80"/>
          <p:cNvSpPr/>
          <p:nvPr/>
        </p:nvSpPr>
        <p:spPr>
          <a:xfrm>
            <a:off x="5238827" y="5709764"/>
            <a:ext cx="240706" cy="2315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grpSp>
        <p:nvGrpSpPr>
          <p:cNvPr id="15" name="グループ化 14"/>
          <p:cNvGrpSpPr/>
          <p:nvPr/>
        </p:nvGrpSpPr>
        <p:grpSpPr>
          <a:xfrm>
            <a:off x="856664" y="2079149"/>
            <a:ext cx="4896571" cy="3862214"/>
            <a:chOff x="856664" y="2079149"/>
            <a:chExt cx="4896571" cy="3862214"/>
          </a:xfrm>
        </p:grpSpPr>
        <p:sp>
          <p:nvSpPr>
            <p:cNvPr id="68" name="正方形/長方形 4"/>
            <p:cNvSpPr/>
            <p:nvPr/>
          </p:nvSpPr>
          <p:spPr>
            <a:xfrm>
              <a:off x="856664" y="2878868"/>
              <a:ext cx="4896571" cy="11378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sp>
        <p:sp>
          <p:nvSpPr>
            <p:cNvPr id="6" name="Oval 28"/>
            <p:cNvSpPr/>
            <p:nvPr/>
          </p:nvSpPr>
          <p:spPr>
            <a:xfrm>
              <a:off x="4513215" y="4609898"/>
              <a:ext cx="240706" cy="23159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10" name="Straight Arrow Connector 35"/>
            <p:cNvCxnSpPr>
              <a:stCxn id="6" idx="6"/>
              <a:endCxn id="9" idx="2"/>
            </p:cNvCxnSpPr>
            <p:nvPr/>
          </p:nvCxnSpPr>
          <p:spPr>
            <a:xfrm flipV="1">
              <a:off x="4753920" y="4725696"/>
              <a:ext cx="476333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Oval 44"/>
            <p:cNvSpPr/>
            <p:nvPr/>
          </p:nvSpPr>
          <p:spPr>
            <a:xfrm>
              <a:off x="3680431" y="4609897"/>
              <a:ext cx="240706" cy="2315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14" name="Straight Arrow Connector 46"/>
            <p:cNvCxnSpPr>
              <a:stCxn id="13" idx="6"/>
              <a:endCxn id="6" idx="2"/>
            </p:cNvCxnSpPr>
            <p:nvPr/>
          </p:nvCxnSpPr>
          <p:spPr>
            <a:xfrm>
              <a:off x="3921138" y="4725696"/>
              <a:ext cx="592078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Oval 72"/>
            <p:cNvSpPr/>
            <p:nvPr/>
          </p:nvSpPr>
          <p:spPr>
            <a:xfrm>
              <a:off x="4102159" y="2079149"/>
              <a:ext cx="240706" cy="2315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22" name="Straight Arrow Connector 74"/>
            <p:cNvCxnSpPr>
              <a:stCxn id="21" idx="6"/>
              <a:endCxn id="20" idx="2"/>
            </p:cNvCxnSpPr>
            <p:nvPr/>
          </p:nvCxnSpPr>
          <p:spPr>
            <a:xfrm>
              <a:off x="4342865" y="2194948"/>
              <a:ext cx="887388" cy="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7" name="Oval 79"/>
            <p:cNvSpPr/>
            <p:nvPr/>
          </p:nvSpPr>
          <p:spPr>
            <a:xfrm>
              <a:off x="4484191" y="5709765"/>
              <a:ext cx="240706" cy="23159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29" name="Straight Arrow Connector 81"/>
            <p:cNvCxnSpPr>
              <a:stCxn id="27" idx="6"/>
              <a:endCxn id="28" idx="2"/>
            </p:cNvCxnSpPr>
            <p:nvPr/>
          </p:nvCxnSpPr>
          <p:spPr>
            <a:xfrm flipV="1">
              <a:off x="4724897" y="5825563"/>
              <a:ext cx="513930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Oval 86"/>
            <p:cNvSpPr/>
            <p:nvPr/>
          </p:nvSpPr>
          <p:spPr>
            <a:xfrm>
              <a:off x="3680431" y="5709766"/>
              <a:ext cx="240706" cy="23159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33" name="Straight Arrow Connector 88"/>
            <p:cNvCxnSpPr>
              <a:stCxn id="32" idx="6"/>
              <a:endCxn id="27" idx="2"/>
            </p:cNvCxnSpPr>
            <p:nvPr/>
          </p:nvCxnSpPr>
          <p:spPr>
            <a:xfrm flipV="1">
              <a:off x="3921138" y="5825564"/>
              <a:ext cx="563053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9" name="Can 33"/>
            <p:cNvSpPr/>
            <p:nvPr/>
          </p:nvSpPr>
          <p:spPr>
            <a:xfrm>
              <a:off x="1168951" y="3034022"/>
              <a:ext cx="852997" cy="790057"/>
            </a:xfrm>
            <a:prstGeom prst="can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400" kern="100" dirty="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tomcat 5.5.x</a:t>
              </a:r>
              <a:endParaRPr lang="ja-JP" sz="14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41" name="Oval 71"/>
            <p:cNvSpPr/>
            <p:nvPr/>
          </p:nvSpPr>
          <p:spPr>
            <a:xfrm>
              <a:off x="3268757" y="3179018"/>
              <a:ext cx="240706" cy="2315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sp>
          <p:nvSpPr>
            <p:cNvPr id="42" name="Oval 72"/>
            <p:cNvSpPr/>
            <p:nvPr/>
          </p:nvSpPr>
          <p:spPr>
            <a:xfrm>
              <a:off x="2651122" y="3182105"/>
              <a:ext cx="240706" cy="23159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43" name="Straight Arrow Connector 73"/>
            <p:cNvCxnSpPr>
              <a:endCxn id="42" idx="2"/>
            </p:cNvCxnSpPr>
            <p:nvPr/>
          </p:nvCxnSpPr>
          <p:spPr>
            <a:xfrm>
              <a:off x="2235200" y="3294817"/>
              <a:ext cx="415922" cy="308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74"/>
            <p:cNvCxnSpPr>
              <a:stCxn id="42" idx="6"/>
              <a:endCxn id="41" idx="2"/>
            </p:cNvCxnSpPr>
            <p:nvPr/>
          </p:nvCxnSpPr>
          <p:spPr>
            <a:xfrm flipV="1">
              <a:off x="2891827" y="3294817"/>
              <a:ext cx="376930" cy="308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Arrow Connector 45"/>
            <p:cNvCxnSpPr>
              <a:stCxn id="41" idx="4"/>
              <a:endCxn id="13" idx="0"/>
            </p:cNvCxnSpPr>
            <p:nvPr/>
          </p:nvCxnSpPr>
          <p:spPr>
            <a:xfrm>
              <a:off x="3389109" y="3410615"/>
              <a:ext cx="411674" cy="1199282"/>
            </a:xfrm>
            <a:prstGeom prst="straightConnector1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73"/>
            <p:cNvCxnSpPr>
              <a:stCxn id="41" idx="7"/>
              <a:endCxn id="21" idx="3"/>
            </p:cNvCxnSpPr>
            <p:nvPr/>
          </p:nvCxnSpPr>
          <p:spPr>
            <a:xfrm flipV="1">
              <a:off x="3474212" y="2276829"/>
              <a:ext cx="663197" cy="936106"/>
            </a:xfrm>
            <a:prstGeom prst="straightConnector1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87"/>
            <p:cNvCxnSpPr>
              <a:stCxn id="42" idx="4"/>
              <a:endCxn id="32" idx="1"/>
            </p:cNvCxnSpPr>
            <p:nvPr/>
          </p:nvCxnSpPr>
          <p:spPr>
            <a:xfrm>
              <a:off x="2771476" y="3413702"/>
              <a:ext cx="944205" cy="2329981"/>
            </a:xfrm>
            <a:prstGeom prst="straightConnector1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Oval 71"/>
          <p:cNvSpPr/>
          <p:nvPr/>
        </p:nvSpPr>
        <p:spPr>
          <a:xfrm>
            <a:off x="6393409" y="2502088"/>
            <a:ext cx="240706" cy="23159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77" name="Oval 72"/>
          <p:cNvSpPr/>
          <p:nvPr/>
        </p:nvSpPr>
        <p:spPr>
          <a:xfrm>
            <a:off x="6393409" y="1717633"/>
            <a:ext cx="240706" cy="2315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80" name="Oval 28"/>
          <p:cNvSpPr/>
          <p:nvPr/>
        </p:nvSpPr>
        <p:spPr>
          <a:xfrm>
            <a:off x="6382408" y="3231015"/>
            <a:ext cx="240706" cy="23159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85" name="Oval 34"/>
          <p:cNvSpPr/>
          <p:nvPr/>
        </p:nvSpPr>
        <p:spPr>
          <a:xfrm>
            <a:off x="6381110" y="4199170"/>
            <a:ext cx="240706" cy="2315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91568" y="1303020"/>
            <a:ext cx="1335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 smtClean="0"/>
              <a:t>TagLibraryInfo.java</a:t>
            </a:r>
            <a:endParaRPr kumimoji="1" lang="ja-JP" altLang="en-US" sz="1050" dirty="0"/>
          </a:p>
        </p:txBody>
      </p:sp>
      <p:sp>
        <p:nvSpPr>
          <p:cNvPr id="53" name="スライド番号プレースホルダー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86" name="TextBox 85"/>
          <p:cNvSpPr txBox="1"/>
          <p:nvPr/>
        </p:nvSpPr>
        <p:spPr>
          <a:xfrm>
            <a:off x="6713838" y="1661931"/>
            <a:ext cx="12666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Apachev1.1</a:t>
            </a:r>
            <a:endParaRPr lang="en-US" sz="1600" dirty="0"/>
          </a:p>
        </p:txBody>
      </p:sp>
      <p:sp>
        <p:nvSpPr>
          <p:cNvPr id="87" name="TextBox 86"/>
          <p:cNvSpPr txBox="1"/>
          <p:nvPr/>
        </p:nvSpPr>
        <p:spPr>
          <a:xfrm>
            <a:off x="6755427" y="2450238"/>
            <a:ext cx="109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Apachev2</a:t>
            </a:r>
            <a:endParaRPr lang="en-US" sz="1600" dirty="0"/>
          </a:p>
        </p:txBody>
      </p:sp>
      <p:sp>
        <p:nvSpPr>
          <p:cNvPr id="88" name="TextBox 87"/>
          <p:cNvSpPr txBox="1"/>
          <p:nvPr/>
        </p:nvSpPr>
        <p:spPr>
          <a:xfrm>
            <a:off x="6788377" y="3174380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CDDL</a:t>
            </a:r>
            <a:endParaRPr lang="en-US" sz="1600" dirty="0"/>
          </a:p>
        </p:txBody>
      </p:sp>
      <p:sp>
        <p:nvSpPr>
          <p:cNvPr id="89" name="TextBox 88"/>
          <p:cNvSpPr txBox="1"/>
          <p:nvPr/>
        </p:nvSpPr>
        <p:spPr>
          <a:xfrm>
            <a:off x="6755427" y="4099515"/>
            <a:ext cx="23615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Multiple: </a:t>
            </a:r>
            <a:r>
              <a:rPr lang="en-US" sz="1600" dirty="0" smtClean="0"/>
              <a:t>CDDL, GPLv2 </a:t>
            </a:r>
          </a:p>
          <a:p>
            <a:r>
              <a:rPr lang="en-US" sz="1600" dirty="0"/>
              <a:t>o</a:t>
            </a:r>
            <a:r>
              <a:rPr lang="en-US" sz="1600" dirty="0" smtClean="0"/>
              <a:t>r Apachev2 </a:t>
            </a:r>
            <a:endParaRPr 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4858509" y="1841756"/>
            <a:ext cx="963822" cy="4216198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1138" y="2180042"/>
            <a:ext cx="5535407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Tools to maintain the licenses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400" dirty="0" smtClean="0"/>
              <a:t>Discussed with Apache people and changed to combined licenses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Validating the license by file basis is complicated and expensive</a:t>
            </a:r>
            <a:endParaRPr kumimoji="1" lang="ja-JP" altLang="en-US" sz="2400" dirty="0"/>
          </a:p>
        </p:txBody>
      </p:sp>
      <p:cxnSp>
        <p:nvCxnSpPr>
          <p:cNvPr id="12" name="直線コネクタ 11"/>
          <p:cNvCxnSpPr/>
          <p:nvPr/>
        </p:nvCxnSpPr>
        <p:spPr>
          <a:xfrm flipH="1">
            <a:off x="1595452" y="4119034"/>
            <a:ext cx="441966" cy="606395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5822331" y="530658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2060"/>
                </a:solidFill>
              </a:rPr>
              <a:t>Debian7.5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97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0" grpId="0" animBg="1"/>
      <p:bldP spid="86" grpId="0"/>
      <p:bldP spid="88" grpId="0"/>
      <p:bldP spid="3" grpId="0" animBg="1"/>
    </p:bldLst>
  </p:timing>
</p:sld>
</file>

<file path=ppt/theme/theme1.xml><?xml version="1.0" encoding="utf-8"?>
<a:theme xmlns:a="http://schemas.openxmlformats.org/drawingml/2006/main" name="inoue-lab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56B11"/>
        </a:solidFill>
        <a:ln>
          <a:noFill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  <a:scene3d>
          <a:camera prst="orthographicFront">
            <a:rot lat="0" lon="2700000" rev="16200000"/>
          </a:camera>
          <a:lightRig rig="threePt" dir="t"/>
        </a:scene3d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oue-lab" id="{D568A649-3445-4C5A-81E7-7A4126F385EE}" vid="{0FD18CB0-EE60-4BCF-8CB3-25A4D3D590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inoue-lab</Template>
  <TotalTime>12278</TotalTime>
  <Words>878</Words>
  <Application>Microsoft Office PowerPoint</Application>
  <PresentationFormat>画面に合わせる (4:3)</PresentationFormat>
  <Paragraphs>162</Paragraphs>
  <Slides>12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ＭＳ 明朝</vt:lpstr>
      <vt:lpstr>ＭＳ Ｐゴシック</vt:lpstr>
      <vt:lpstr>Arial</vt:lpstr>
      <vt:lpstr>Calibri</vt:lpstr>
      <vt:lpstr>Times New Roman</vt:lpstr>
      <vt:lpstr>Wingdings</vt:lpstr>
      <vt:lpstr>Wingdings 2</vt:lpstr>
      <vt:lpstr>inoue-lab</vt:lpstr>
      <vt:lpstr>A Method to Detect License Inconsistencies for Large-Scale Open Source Projects</vt:lpstr>
      <vt:lpstr>Open Source Software License</vt:lpstr>
      <vt:lpstr>Motivation</vt:lpstr>
      <vt:lpstr>Problem</vt:lpstr>
      <vt:lpstr>Approach Overview</vt:lpstr>
      <vt:lpstr>Empirical Study</vt:lpstr>
      <vt:lpstr>Answers to RQ1-3</vt:lpstr>
      <vt:lpstr>Manual Analysis</vt:lpstr>
      <vt:lpstr>Example of license change</vt:lpstr>
      <vt:lpstr>Example of license inconsistencies</vt:lpstr>
      <vt:lpstr>Answer to RQ4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Method to Detect License Change in Open Source Projects</dc:title>
  <dc:creator>Wang Qiao</dc:creator>
  <cp:lastModifiedBy>Judy Wang</cp:lastModifiedBy>
  <cp:revision>194</cp:revision>
  <cp:lastPrinted>2015-02-26T04:58:12Z</cp:lastPrinted>
  <dcterms:created xsi:type="dcterms:W3CDTF">2014-09-07T10:32:57Z</dcterms:created>
  <dcterms:modified xsi:type="dcterms:W3CDTF">2015-05-26T06:13:44Z</dcterms:modified>
</cp:coreProperties>
</file>