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311" r:id="rId3"/>
    <p:sldId id="312" r:id="rId4"/>
    <p:sldId id="274" r:id="rId5"/>
    <p:sldId id="284" r:id="rId6"/>
    <p:sldId id="259" r:id="rId7"/>
    <p:sldId id="320" r:id="rId8"/>
    <p:sldId id="321" r:id="rId9"/>
    <p:sldId id="323" r:id="rId10"/>
    <p:sldId id="324" r:id="rId11"/>
    <p:sldId id="325" r:id="rId12"/>
    <p:sldId id="319" r:id="rId13"/>
    <p:sldId id="278" r:id="rId14"/>
    <p:sldId id="346" r:id="rId15"/>
    <p:sldId id="348" r:id="rId16"/>
    <p:sldId id="345" r:id="rId17"/>
    <p:sldId id="343" r:id="rId18"/>
    <p:sldId id="317" r:id="rId19"/>
    <p:sldId id="329" r:id="rId20"/>
    <p:sldId id="349" r:id="rId21"/>
    <p:sldId id="342" r:id="rId22"/>
    <p:sldId id="288" r:id="rId23"/>
    <p:sldId id="285" r:id="rId24"/>
    <p:sldId id="344" r:id="rId25"/>
    <p:sldId id="327" r:id="rId26"/>
    <p:sldId id="316" r:id="rId27"/>
    <p:sldId id="326" r:id="rId28"/>
    <p:sldId id="276" r:id="rId29"/>
    <p:sldId id="287" r:id="rId30"/>
    <p:sldId id="281" r:id="rId31"/>
    <p:sldId id="314" r:id="rId32"/>
    <p:sldId id="275" r:id="rId33"/>
    <p:sldId id="289" r:id="rId34"/>
    <p:sldId id="283" r:id="rId35"/>
    <p:sldId id="298" r:id="rId36"/>
    <p:sldId id="333" r:id="rId37"/>
    <p:sldId id="334" r:id="rId38"/>
    <p:sldId id="341" r:id="rId39"/>
    <p:sldId id="353" r:id="rId40"/>
    <p:sldId id="350" r:id="rId41"/>
    <p:sldId id="354" r:id="rId42"/>
    <p:sldId id="355" r:id="rId43"/>
    <p:sldId id="336" r:id="rId44"/>
    <p:sldId id="335" r:id="rId45"/>
    <p:sldId id="340" r:id="rId46"/>
    <p:sldId id="337" r:id="rId47"/>
    <p:sldId id="292" r:id="rId48"/>
    <p:sldId id="303" r:id="rId49"/>
    <p:sldId id="322" r:id="rId50"/>
    <p:sldId id="308" r:id="rId51"/>
    <p:sldId id="309" r:id="rId52"/>
    <p:sldId id="307" r:id="rId53"/>
    <p:sldId id="293" r:id="rId54"/>
    <p:sldId id="296" r:id="rId55"/>
    <p:sldId id="297" r:id="rId56"/>
    <p:sldId id="300" r:id="rId57"/>
    <p:sldId id="301" r:id="rId58"/>
    <p:sldId id="302" r:id="rId59"/>
    <p:sldId id="290" r:id="rId60"/>
    <p:sldId id="305" r:id="rId61"/>
    <p:sldId id="306" r:id="rId62"/>
    <p:sldId id="330" r:id="rId63"/>
    <p:sldId id="332" r:id="rId64"/>
    <p:sldId id="338" r:id="rId65"/>
    <p:sldId id="299" r:id="rId66"/>
    <p:sldId id="304" r:id="rId67"/>
    <p:sldId id="310" r:id="rId68"/>
  </p:sldIdLst>
  <p:sldSz cx="12192000" cy="6858000"/>
  <p:notesSz cx="10234613" cy="71040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04D"/>
    <a:srgbClr val="ED7D31"/>
    <a:srgbClr val="3C4E5C"/>
    <a:srgbClr val="375661"/>
    <a:srgbClr val="374F61"/>
    <a:srgbClr val="C9DDDA"/>
    <a:srgbClr val="E2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A19AF-B920-4EE3-A9F2-BCB9CBEF6DBF}" v="1598" dt="2024-02-20T23:57:38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70925" autoAdjust="0"/>
  </p:normalViewPr>
  <p:slideViewPr>
    <p:cSldViewPr snapToGrid="0">
      <p:cViewPr varScale="1">
        <p:scale>
          <a:sx n="48" d="100"/>
          <a:sy n="48" d="100"/>
        </p:scale>
        <p:origin x="1016" y="40"/>
      </p:cViewPr>
      <p:guideLst/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OUE Ryutaro" userId="9b3ee5e5-1aca-4eca-bf49-da9b28a88071" providerId="ADAL" clId="{3AEA19AF-B920-4EE3-A9F2-BCB9CBEF6DBF}"/>
    <pc:docChg chg="undo redo custSel addSld delSld modSld sldOrd modNotesMaster">
      <pc:chgData name="INOUE Ryutaro" userId="9b3ee5e5-1aca-4eca-bf49-da9b28a88071" providerId="ADAL" clId="{3AEA19AF-B920-4EE3-A9F2-BCB9CBEF6DBF}" dt="2024-02-20T23:57:38.779" v="23637" actId="5736"/>
      <pc:docMkLst>
        <pc:docMk/>
      </pc:docMkLst>
      <pc:sldChg chg="delSp modSp mod">
        <pc:chgData name="INOUE Ryutaro" userId="9b3ee5e5-1aca-4eca-bf49-da9b28a88071" providerId="ADAL" clId="{3AEA19AF-B920-4EE3-A9F2-BCB9CBEF6DBF}" dt="2024-02-08T07:47:50.751" v="9368" actId="478"/>
        <pc:sldMkLst>
          <pc:docMk/>
          <pc:sldMk cId="3467058346" sldId="257"/>
        </pc:sldMkLst>
        <pc:spChg chg="mod">
          <ac:chgData name="INOUE Ryutaro" userId="9b3ee5e5-1aca-4eca-bf49-da9b28a88071" providerId="ADAL" clId="{3AEA19AF-B920-4EE3-A9F2-BCB9CBEF6DBF}" dt="2024-02-07T15:51:06.368" v="282" actId="207"/>
          <ac:spMkLst>
            <pc:docMk/>
            <pc:sldMk cId="3467058346" sldId="257"/>
            <ac:spMk id="4" creationId="{49FC98B0-5D31-0706-DE14-2AA3CE8B99FD}"/>
          </ac:spMkLst>
        </pc:spChg>
        <pc:spChg chg="del mod">
          <ac:chgData name="INOUE Ryutaro" userId="9b3ee5e5-1aca-4eca-bf49-da9b28a88071" providerId="ADAL" clId="{3AEA19AF-B920-4EE3-A9F2-BCB9CBEF6DBF}" dt="2024-02-08T07:47:50.751" v="9368" actId="478"/>
          <ac:spMkLst>
            <pc:docMk/>
            <pc:sldMk cId="3467058346" sldId="257"/>
            <ac:spMk id="6" creationId="{003550DC-9807-6B48-215F-F1841FB9D0AF}"/>
          </ac:spMkLst>
        </pc:spChg>
      </pc:sldChg>
      <pc:sldChg chg="delSp modSp mod modNotesTx">
        <pc:chgData name="INOUE Ryutaro" userId="9b3ee5e5-1aca-4eca-bf49-da9b28a88071" providerId="ADAL" clId="{3AEA19AF-B920-4EE3-A9F2-BCB9CBEF6DBF}" dt="2024-02-13T23:19:33.235" v="23116" actId="20577"/>
        <pc:sldMkLst>
          <pc:docMk/>
          <pc:sldMk cId="2234863008" sldId="259"/>
        </pc:sldMkLst>
        <pc:spChg chg="mod">
          <ac:chgData name="INOUE Ryutaro" userId="9b3ee5e5-1aca-4eca-bf49-da9b28a88071" providerId="ADAL" clId="{3AEA19AF-B920-4EE3-A9F2-BCB9CBEF6DBF}" dt="2024-02-07T18:09:03.151" v="2141" actId="20577"/>
          <ac:spMkLst>
            <pc:docMk/>
            <pc:sldMk cId="2234863008" sldId="259"/>
            <ac:spMk id="2" creationId="{1533FB42-BEBB-6D83-D5DA-ECECFE21FD7B}"/>
          </ac:spMkLst>
        </pc:spChg>
        <pc:spChg chg="mod">
          <ac:chgData name="INOUE Ryutaro" userId="9b3ee5e5-1aca-4eca-bf49-da9b28a88071" providerId="ADAL" clId="{3AEA19AF-B920-4EE3-A9F2-BCB9CBEF6DBF}" dt="2024-02-07T18:01:59.590" v="1666" actId="207"/>
          <ac:spMkLst>
            <pc:docMk/>
            <pc:sldMk cId="2234863008" sldId="259"/>
            <ac:spMk id="4" creationId="{21E072E9-266D-EB8A-5D6D-DBB755600EBD}"/>
          </ac:spMkLst>
        </pc:spChg>
        <pc:spChg chg="mod">
          <ac:chgData name="INOUE Ryutaro" userId="9b3ee5e5-1aca-4eca-bf49-da9b28a88071" providerId="ADAL" clId="{3AEA19AF-B920-4EE3-A9F2-BCB9CBEF6DBF}" dt="2024-02-13T23:08:56.114" v="22736" actId="20577"/>
          <ac:spMkLst>
            <pc:docMk/>
            <pc:sldMk cId="2234863008" sldId="259"/>
            <ac:spMk id="5" creationId="{E28F5377-CFD4-4A49-CC2E-14EB89A564E9}"/>
          </ac:spMkLst>
        </pc:spChg>
        <pc:spChg chg="del mod">
          <ac:chgData name="INOUE Ryutaro" userId="9b3ee5e5-1aca-4eca-bf49-da9b28a88071" providerId="ADAL" clId="{3AEA19AF-B920-4EE3-A9F2-BCB9CBEF6DBF}" dt="2024-02-07T18:25:15.334" v="2804" actId="478"/>
          <ac:spMkLst>
            <pc:docMk/>
            <pc:sldMk cId="2234863008" sldId="259"/>
            <ac:spMk id="16" creationId="{27A3F31A-4EAB-9058-4A33-AF456EE61C4D}"/>
          </ac:spMkLst>
        </pc:spChg>
        <pc:spChg chg="del mod">
          <ac:chgData name="INOUE Ryutaro" userId="9b3ee5e5-1aca-4eca-bf49-da9b28a88071" providerId="ADAL" clId="{3AEA19AF-B920-4EE3-A9F2-BCB9CBEF6DBF}" dt="2024-02-07T18:25:19.538" v="2805" actId="478"/>
          <ac:spMkLst>
            <pc:docMk/>
            <pc:sldMk cId="2234863008" sldId="259"/>
            <ac:spMk id="17" creationId="{CA73DF5B-B727-C216-A2DD-0836AFB80D88}"/>
          </ac:spMkLst>
        </pc:spChg>
      </pc:sldChg>
      <pc:sldChg chg="delSp modSp mod ord modNotesTx">
        <pc:chgData name="INOUE Ryutaro" userId="9b3ee5e5-1aca-4eca-bf49-da9b28a88071" providerId="ADAL" clId="{3AEA19AF-B920-4EE3-A9F2-BCB9CBEF6DBF}" dt="2024-02-13T23:08:44.186" v="22732" actId="20577"/>
        <pc:sldMkLst>
          <pc:docMk/>
          <pc:sldMk cId="2300236143" sldId="274"/>
        </pc:sldMkLst>
        <pc:spChg chg="mod">
          <ac:chgData name="INOUE Ryutaro" userId="9b3ee5e5-1aca-4eca-bf49-da9b28a88071" providerId="ADAL" clId="{3AEA19AF-B920-4EE3-A9F2-BCB9CBEF6DBF}" dt="2024-02-08T06:17:47.356" v="7969" actId="20577"/>
          <ac:spMkLst>
            <pc:docMk/>
            <pc:sldMk cId="2300236143" sldId="274"/>
            <ac:spMk id="2" creationId="{1533FB42-BEBB-6D83-D5DA-ECECFE21FD7B}"/>
          </ac:spMkLst>
        </pc:spChg>
        <pc:spChg chg="del">
          <ac:chgData name="INOUE Ryutaro" userId="9b3ee5e5-1aca-4eca-bf49-da9b28a88071" providerId="ADAL" clId="{3AEA19AF-B920-4EE3-A9F2-BCB9CBEF6DBF}" dt="2024-02-07T17:33:27.033" v="1337" actId="478"/>
          <ac:spMkLst>
            <pc:docMk/>
            <pc:sldMk cId="2300236143" sldId="274"/>
            <ac:spMk id="3" creationId="{31EAA671-4C12-7553-1358-759981A2AEEA}"/>
          </ac:spMkLst>
        </pc:spChg>
        <pc:spChg chg="mod">
          <ac:chgData name="INOUE Ryutaro" userId="9b3ee5e5-1aca-4eca-bf49-da9b28a88071" providerId="ADAL" clId="{3AEA19AF-B920-4EE3-A9F2-BCB9CBEF6DBF}" dt="2024-02-07T15:51:17.497" v="283" actId="207"/>
          <ac:spMkLst>
            <pc:docMk/>
            <pc:sldMk cId="2300236143" sldId="274"/>
            <ac:spMk id="4" creationId="{21E072E9-266D-EB8A-5D6D-DBB755600EBD}"/>
          </ac:spMkLst>
        </pc:spChg>
        <pc:spChg chg="mod">
          <ac:chgData name="INOUE Ryutaro" userId="9b3ee5e5-1aca-4eca-bf49-da9b28a88071" providerId="ADAL" clId="{3AEA19AF-B920-4EE3-A9F2-BCB9CBEF6DBF}" dt="2024-02-13T23:08:44.186" v="22732" actId="20577"/>
          <ac:spMkLst>
            <pc:docMk/>
            <pc:sldMk cId="2300236143" sldId="274"/>
            <ac:spMk id="5" creationId="{E28F5377-CFD4-4A49-CC2E-14EB89A564E9}"/>
          </ac:spMkLst>
        </pc:spChg>
      </pc:sldChg>
      <pc:sldChg chg="modSp 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732562243" sldId="275"/>
        </pc:sldMkLst>
        <pc:spChg chg="mod">
          <ac:chgData name="INOUE Ryutaro" userId="9b3ee5e5-1aca-4eca-bf49-da9b28a88071" providerId="ADAL" clId="{3AEA19AF-B920-4EE3-A9F2-BCB9CBEF6DBF}" dt="2024-02-07T16:28:38.610" v="602" actId="20577"/>
          <ac:spMkLst>
            <pc:docMk/>
            <pc:sldMk cId="732562243" sldId="275"/>
            <ac:spMk id="5" creationId="{E28F5377-CFD4-4A49-CC2E-14EB89A564E9}"/>
          </ac:spMkLst>
        </pc:spChg>
      </pc:sldChg>
      <pc:sldChg chg="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1489696832" sldId="276"/>
        </pc:sldMkLst>
      </pc:sldChg>
      <pc:sldChg chg="del">
        <pc:chgData name="INOUE Ryutaro" userId="9b3ee5e5-1aca-4eca-bf49-da9b28a88071" providerId="ADAL" clId="{3AEA19AF-B920-4EE3-A9F2-BCB9CBEF6DBF}" dt="2024-02-13T14:32:22.995" v="20157" actId="47"/>
        <pc:sldMkLst>
          <pc:docMk/>
          <pc:sldMk cId="2614751185" sldId="277"/>
        </pc:sldMkLst>
      </pc:sldChg>
      <pc:sldChg chg="addSp delSp modSp mod ord modNotesTx">
        <pc:chgData name="INOUE Ryutaro" userId="9b3ee5e5-1aca-4eca-bf49-da9b28a88071" providerId="ADAL" clId="{3AEA19AF-B920-4EE3-A9F2-BCB9CBEF6DBF}" dt="2024-02-13T23:48:17.474" v="23497" actId="20577"/>
        <pc:sldMkLst>
          <pc:docMk/>
          <pc:sldMk cId="683458958" sldId="278"/>
        </pc:sldMkLst>
        <pc:spChg chg="mod">
          <ac:chgData name="INOUE Ryutaro" userId="9b3ee5e5-1aca-4eca-bf49-da9b28a88071" providerId="ADAL" clId="{3AEA19AF-B920-4EE3-A9F2-BCB9CBEF6DBF}" dt="2024-02-13T14:58:26.918" v="20247" actId="20577"/>
          <ac:spMkLst>
            <pc:docMk/>
            <pc:sldMk cId="683458958" sldId="278"/>
            <ac:spMk id="2" creationId="{1533FB42-BEBB-6D83-D5DA-ECECFE21FD7B}"/>
          </ac:spMkLst>
        </pc:spChg>
        <pc:spChg chg="mod">
          <ac:chgData name="INOUE Ryutaro" userId="9b3ee5e5-1aca-4eca-bf49-da9b28a88071" providerId="ADAL" clId="{3AEA19AF-B920-4EE3-A9F2-BCB9CBEF6DBF}" dt="2024-02-07T20:41:42.359" v="4982" actId="207"/>
          <ac:spMkLst>
            <pc:docMk/>
            <pc:sldMk cId="683458958" sldId="278"/>
            <ac:spMk id="4" creationId="{21E072E9-266D-EB8A-5D6D-DBB755600EBD}"/>
          </ac:spMkLst>
        </pc:spChg>
        <pc:spChg chg="del mod">
          <ac:chgData name="INOUE Ryutaro" userId="9b3ee5e5-1aca-4eca-bf49-da9b28a88071" providerId="ADAL" clId="{3AEA19AF-B920-4EE3-A9F2-BCB9CBEF6DBF}" dt="2024-02-07T21:26:41.923" v="5390" actId="478"/>
          <ac:spMkLst>
            <pc:docMk/>
            <pc:sldMk cId="683458958" sldId="278"/>
            <ac:spMk id="5" creationId="{E28F5377-CFD4-4A49-CC2E-14EB89A564E9}"/>
          </ac:spMkLst>
        </pc:spChg>
        <pc:spChg chg="add mod">
          <ac:chgData name="INOUE Ryutaro" userId="9b3ee5e5-1aca-4eca-bf49-da9b28a88071" providerId="ADAL" clId="{3AEA19AF-B920-4EE3-A9F2-BCB9CBEF6DBF}" dt="2024-02-07T21:22:48.600" v="5196"/>
          <ac:spMkLst>
            <pc:docMk/>
            <pc:sldMk cId="683458958" sldId="278"/>
            <ac:spMk id="8" creationId="{F6C008CB-C823-CFC9-50D1-FA65369A32A4}"/>
          </ac:spMkLst>
        </pc:spChg>
        <pc:spChg chg="add del mod">
          <ac:chgData name="INOUE Ryutaro" userId="9b3ee5e5-1aca-4eca-bf49-da9b28a88071" providerId="ADAL" clId="{3AEA19AF-B920-4EE3-A9F2-BCB9CBEF6DBF}" dt="2024-02-07T21:26:45.254" v="5392" actId="478"/>
          <ac:spMkLst>
            <pc:docMk/>
            <pc:sldMk cId="683458958" sldId="278"/>
            <ac:spMk id="10" creationId="{0D236E3B-D63E-6AE0-ADC6-CA5BCF7BCE7A}"/>
          </ac:spMkLst>
        </pc:spChg>
        <pc:spChg chg="add del mod">
          <ac:chgData name="INOUE Ryutaro" userId="9b3ee5e5-1aca-4eca-bf49-da9b28a88071" providerId="ADAL" clId="{3AEA19AF-B920-4EE3-A9F2-BCB9CBEF6DBF}" dt="2024-02-13T06:36:41.457" v="17715" actId="478"/>
          <ac:spMkLst>
            <pc:docMk/>
            <pc:sldMk cId="683458958" sldId="278"/>
            <ac:spMk id="11" creationId="{49D5856F-8E90-2EA7-9708-DA409E42E81E}"/>
          </ac:spMkLst>
        </pc:spChg>
        <pc:spChg chg="add del mod">
          <ac:chgData name="INOUE Ryutaro" userId="9b3ee5e5-1aca-4eca-bf49-da9b28a88071" providerId="ADAL" clId="{3AEA19AF-B920-4EE3-A9F2-BCB9CBEF6DBF}" dt="2024-02-13T06:36:42.678" v="17716" actId="478"/>
          <ac:spMkLst>
            <pc:docMk/>
            <pc:sldMk cId="683458958" sldId="278"/>
            <ac:spMk id="12" creationId="{B9AA3F68-7931-839B-F617-7991D738943D}"/>
          </ac:spMkLst>
        </pc:spChg>
        <pc:spChg chg="add mod">
          <ac:chgData name="INOUE Ryutaro" userId="9b3ee5e5-1aca-4eca-bf49-da9b28a88071" providerId="ADAL" clId="{3AEA19AF-B920-4EE3-A9F2-BCB9CBEF6DBF}" dt="2024-02-07T21:27:02.493" v="5396"/>
          <ac:spMkLst>
            <pc:docMk/>
            <pc:sldMk cId="683458958" sldId="278"/>
            <ac:spMk id="13" creationId="{91153902-1C17-3347-2BF5-B48E6ED267C2}"/>
          </ac:spMkLst>
        </pc:spChg>
        <pc:spChg chg="add del mod">
          <ac:chgData name="INOUE Ryutaro" userId="9b3ee5e5-1aca-4eca-bf49-da9b28a88071" providerId="ADAL" clId="{3AEA19AF-B920-4EE3-A9F2-BCB9CBEF6DBF}" dt="2024-02-08T11:10:30.861" v="11600" actId="478"/>
          <ac:spMkLst>
            <pc:docMk/>
            <pc:sldMk cId="683458958" sldId="278"/>
            <ac:spMk id="14" creationId="{86C9E8EB-B7ED-1F2D-63B9-99CE27D25AB9}"/>
          </ac:spMkLst>
        </pc:spChg>
        <pc:spChg chg="add del mod">
          <ac:chgData name="INOUE Ryutaro" userId="9b3ee5e5-1aca-4eca-bf49-da9b28a88071" providerId="ADAL" clId="{3AEA19AF-B920-4EE3-A9F2-BCB9CBEF6DBF}" dt="2024-02-08T18:44:59.755" v="12978" actId="478"/>
          <ac:spMkLst>
            <pc:docMk/>
            <pc:sldMk cId="683458958" sldId="278"/>
            <ac:spMk id="15" creationId="{E7EE98B5-3D71-0A40-3FFF-0BE1531173D7}"/>
          </ac:spMkLst>
        </pc:spChg>
        <pc:spChg chg="add del mod">
          <ac:chgData name="INOUE Ryutaro" userId="9b3ee5e5-1aca-4eca-bf49-da9b28a88071" providerId="ADAL" clId="{3AEA19AF-B920-4EE3-A9F2-BCB9CBEF6DBF}" dt="2024-02-08T17:44:32.959" v="12209" actId="11529"/>
          <ac:spMkLst>
            <pc:docMk/>
            <pc:sldMk cId="683458958" sldId="278"/>
            <ac:spMk id="16" creationId="{D9CFDC2B-C5E6-2463-73FA-B82FEFC297C4}"/>
          </ac:spMkLst>
        </pc:spChg>
        <pc:spChg chg="add mod">
          <ac:chgData name="INOUE Ryutaro" userId="9b3ee5e5-1aca-4eca-bf49-da9b28a88071" providerId="ADAL" clId="{3AEA19AF-B920-4EE3-A9F2-BCB9CBEF6DBF}" dt="2024-02-08T17:44:25.671" v="12202" actId="1076"/>
          <ac:spMkLst>
            <pc:docMk/>
            <pc:sldMk cId="683458958" sldId="278"/>
            <ac:spMk id="17" creationId="{E417E3AB-122A-73F8-2E9F-506773098C58}"/>
          </ac:spMkLst>
        </pc:spChg>
        <pc:spChg chg="add del mod">
          <ac:chgData name="INOUE Ryutaro" userId="9b3ee5e5-1aca-4eca-bf49-da9b28a88071" providerId="ADAL" clId="{3AEA19AF-B920-4EE3-A9F2-BCB9CBEF6DBF}" dt="2024-02-09T04:52:01.752" v="13508" actId="478"/>
          <ac:spMkLst>
            <pc:docMk/>
            <pc:sldMk cId="683458958" sldId="278"/>
            <ac:spMk id="18" creationId="{EB96A46C-1C59-D0D6-389D-E5DE8B629D84}"/>
          </ac:spMkLst>
        </pc:spChg>
        <pc:spChg chg="add mod">
          <ac:chgData name="INOUE Ryutaro" userId="9b3ee5e5-1aca-4eca-bf49-da9b28a88071" providerId="ADAL" clId="{3AEA19AF-B920-4EE3-A9F2-BCB9CBEF6DBF}" dt="2024-02-13T15:13:58.010" v="20614"/>
          <ac:spMkLst>
            <pc:docMk/>
            <pc:sldMk cId="683458958" sldId="278"/>
            <ac:spMk id="19" creationId="{96FBD0AB-AFEF-9A82-4EC8-C0ED0F838750}"/>
          </ac:spMkLst>
        </pc:spChg>
        <pc:spChg chg="add del mod">
          <ac:chgData name="INOUE Ryutaro" userId="9b3ee5e5-1aca-4eca-bf49-da9b28a88071" providerId="ADAL" clId="{3AEA19AF-B920-4EE3-A9F2-BCB9CBEF6DBF}" dt="2024-02-13T08:22:49.318" v="18956" actId="478"/>
          <ac:spMkLst>
            <pc:docMk/>
            <pc:sldMk cId="683458958" sldId="278"/>
            <ac:spMk id="20" creationId="{1AE7FFCB-E60E-18D8-C7FA-B10D97EADF61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1" creationId="{4CDD602A-0F2F-EA7A-C10B-8C13089742B3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2" creationId="{708BC18F-5E25-94CA-8310-9A5064DE8FE9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3" creationId="{2422613B-F4F3-1A99-1AC4-2EB0A1844437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4" creationId="{D024902F-80EB-BE97-18F5-2A913A8B222B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5" creationId="{8C4ABB7D-C90B-DCB2-B2C6-A18D290E4FC6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6" creationId="{765707FC-C4AB-423F-885E-D75D9896D29C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7" creationId="{6A355334-E5F3-AC8A-C9B6-58EEB77A24E9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8" creationId="{82A8ADE8-68C6-FEED-CB69-540BF78E4171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29" creationId="{457042FE-FDC7-90BC-B9E5-10AC66CCD962}"/>
          </ac:spMkLst>
        </pc:spChg>
        <pc:spChg chg="add mod">
          <ac:chgData name="INOUE Ryutaro" userId="9b3ee5e5-1aca-4eca-bf49-da9b28a88071" providerId="ADAL" clId="{3AEA19AF-B920-4EE3-A9F2-BCB9CBEF6DBF}" dt="2024-02-13T08:26:36.569" v="18961"/>
          <ac:spMkLst>
            <pc:docMk/>
            <pc:sldMk cId="683458958" sldId="278"/>
            <ac:spMk id="30" creationId="{67BBA37A-AF16-369B-1E73-F03BA377CBD5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1" creationId="{024A0C97-76EB-F665-9FC7-1F556BE1CAD6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2" creationId="{F62A9137-A92B-367C-9FBF-E1ED04E8439C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3" creationId="{9C862754-938D-45AB-84A5-51779665C0AA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4" creationId="{0F0AA5A0-E1F5-645A-ECA7-BC7E4E63AB35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5" creationId="{DF0C0211-CDA3-C1EC-765D-F776B51BE051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6" creationId="{8B645C2B-90DF-C43F-4F16-A3F89277DCA1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7" creationId="{791AE570-2A49-C2A5-28A6-9FE47AA24D88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8" creationId="{B637ED37-2B23-6BDC-1C36-FF0CF086002E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39" creationId="{1CFFA314-B237-4F31-A1AA-E59FFDFCFE5F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0" creationId="{71E12E2A-FEC4-3583-F353-8FDC2FD8408E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1" creationId="{C6801F38-AB24-6BD9-A177-E628B5FFB46A}"/>
          </ac:spMkLst>
        </pc:spChg>
        <pc:spChg chg="add del mod">
          <ac:chgData name="INOUE Ryutaro" userId="9b3ee5e5-1aca-4eca-bf49-da9b28a88071" providerId="ADAL" clId="{3AEA19AF-B920-4EE3-A9F2-BCB9CBEF6DBF}" dt="2024-02-13T13:24:59.692" v="19681" actId="478"/>
          <ac:spMkLst>
            <pc:docMk/>
            <pc:sldMk cId="683458958" sldId="278"/>
            <ac:spMk id="42" creationId="{5979A41A-49F5-ED63-6BE5-820E330BCF5D}"/>
          </ac:spMkLst>
        </pc:spChg>
        <pc:spChg chg="add del mod">
          <ac:chgData name="INOUE Ryutaro" userId="9b3ee5e5-1aca-4eca-bf49-da9b28a88071" providerId="ADAL" clId="{3AEA19AF-B920-4EE3-A9F2-BCB9CBEF6DBF}" dt="2024-02-13T13:24:58.372" v="19680" actId="478"/>
          <ac:spMkLst>
            <pc:docMk/>
            <pc:sldMk cId="683458958" sldId="278"/>
            <ac:spMk id="43" creationId="{A05169C5-0790-036C-2CED-F521BC4A320E}"/>
          </ac:spMkLst>
        </pc:spChg>
        <pc:spChg chg="add mod or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4" creationId="{EA3D6638-3364-4F3D-E399-15B21C277986}"/>
          </ac:spMkLst>
        </pc:spChg>
        <pc:spChg chg="add mod or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5" creationId="{D00436E6-81FD-E6CD-CEC6-A29A3B4B7DE7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6" creationId="{608BFD97-B731-B233-AE72-5FBDDA1050E6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7" creationId="{BF6B1FD6-CC35-9097-0570-62216B364F6E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8" creationId="{802B8328-8B6F-2BE3-936D-84F5B022F44F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49" creationId="{7F279AE9-C644-ED15-22A3-7C05C4A0F955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50" creationId="{051DC977-CEFE-EF75-7FF0-67DFF99D50D4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51" creationId="{94769D8D-E922-39E1-5228-4637DC87B545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52" creationId="{9657F3BD-92EC-5ADF-1450-056AC78C6DE4}"/>
          </ac:spMkLst>
        </pc:spChg>
        <pc:spChg chg="add mod ord">
          <ac:chgData name="INOUE Ryutaro" userId="9b3ee5e5-1aca-4eca-bf49-da9b28a88071" providerId="ADAL" clId="{3AEA19AF-B920-4EE3-A9F2-BCB9CBEF6DBF}" dt="2024-02-13T15:08:04.187" v="20454" actId="14100"/>
          <ac:spMkLst>
            <pc:docMk/>
            <pc:sldMk cId="683458958" sldId="278"/>
            <ac:spMk id="53" creationId="{205C9D3C-6EE4-1093-3A56-941E0567F21D}"/>
          </ac:spMkLst>
        </pc:spChg>
        <pc:spChg chg="add mod">
          <ac:chgData name="INOUE Ryutaro" userId="9b3ee5e5-1aca-4eca-bf49-da9b28a88071" providerId="ADAL" clId="{3AEA19AF-B920-4EE3-A9F2-BCB9CBEF6DBF}" dt="2024-02-13T13:45:16.766" v="19985" actId="1038"/>
          <ac:spMkLst>
            <pc:docMk/>
            <pc:sldMk cId="683458958" sldId="278"/>
            <ac:spMk id="55" creationId="{8575A809-9DF9-A101-B8F7-5C1BBD4C3695}"/>
          </ac:spMkLst>
        </pc:spChg>
        <pc:graphicFrameChg chg="add mod">
          <ac:chgData name="INOUE Ryutaro" userId="9b3ee5e5-1aca-4eca-bf49-da9b28a88071" providerId="ADAL" clId="{3AEA19AF-B920-4EE3-A9F2-BCB9CBEF6DBF}" dt="2024-02-13T15:07:59.386" v="20453" actId="14100"/>
          <ac:graphicFrameMkLst>
            <pc:docMk/>
            <pc:sldMk cId="683458958" sldId="278"/>
            <ac:graphicFrameMk id="3" creationId="{14E0E863-8295-025F-3741-C2F16B8890A0}"/>
          </ac:graphicFrameMkLst>
        </pc:graphicFrameChg>
        <pc:graphicFrameChg chg="add del mod">
          <ac:chgData name="INOUE Ryutaro" userId="9b3ee5e5-1aca-4eca-bf49-da9b28a88071" providerId="ADAL" clId="{3AEA19AF-B920-4EE3-A9F2-BCB9CBEF6DBF}" dt="2024-02-13T08:22:48.136" v="18955" actId="478"/>
          <ac:graphicFrameMkLst>
            <pc:docMk/>
            <pc:sldMk cId="683458958" sldId="278"/>
            <ac:graphicFrameMk id="7" creationId="{30332A35-163D-AAB5-487C-B68726F83495}"/>
          </ac:graphicFrameMkLst>
        </pc:graphicFrameChg>
        <pc:graphicFrameChg chg="add mod">
          <ac:chgData name="INOUE Ryutaro" userId="9b3ee5e5-1aca-4eca-bf49-da9b28a88071" providerId="ADAL" clId="{3AEA19AF-B920-4EE3-A9F2-BCB9CBEF6DBF}" dt="2024-02-13T13:32:46.922" v="19815"/>
          <ac:graphicFrameMkLst>
            <pc:docMk/>
            <pc:sldMk cId="683458958" sldId="278"/>
            <ac:graphicFrameMk id="54" creationId="{2C39C406-5986-3657-EF79-63F3A4914443}"/>
          </ac:graphicFrameMkLst>
        </pc:graphicFrameChg>
      </pc:sldChg>
      <pc:sldChg chg="del">
        <pc:chgData name="INOUE Ryutaro" userId="9b3ee5e5-1aca-4eca-bf49-da9b28a88071" providerId="ADAL" clId="{3AEA19AF-B920-4EE3-A9F2-BCB9CBEF6DBF}" dt="2024-02-13T14:32:21.405" v="20156" actId="47"/>
        <pc:sldMkLst>
          <pc:docMk/>
          <pc:sldMk cId="1047613454" sldId="279"/>
        </pc:sldMkLst>
      </pc:sldChg>
      <pc:sldChg chg="del">
        <pc:chgData name="INOUE Ryutaro" userId="9b3ee5e5-1aca-4eca-bf49-da9b28a88071" providerId="ADAL" clId="{3AEA19AF-B920-4EE3-A9F2-BCB9CBEF6DBF}" dt="2024-02-07T20:02:07.115" v="4612" actId="2696"/>
        <pc:sldMkLst>
          <pc:docMk/>
          <pc:sldMk cId="4153815278" sldId="280"/>
        </pc:sldMkLst>
      </pc:sldChg>
      <pc:sldChg chg="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953571289" sldId="281"/>
        </pc:sldMkLst>
      </pc:sldChg>
      <pc:sldChg chg="del">
        <pc:chgData name="INOUE Ryutaro" userId="9b3ee5e5-1aca-4eca-bf49-da9b28a88071" providerId="ADAL" clId="{3AEA19AF-B920-4EE3-A9F2-BCB9CBEF6DBF}" dt="2024-02-13T14:32:21.405" v="20156" actId="47"/>
        <pc:sldMkLst>
          <pc:docMk/>
          <pc:sldMk cId="2807994403" sldId="282"/>
        </pc:sldMkLst>
      </pc:sldChg>
      <pc:sldChg chg="addSp delSp modSp 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733972872" sldId="283"/>
        </pc:sldMkLst>
        <pc:spChg chg="add mod">
          <ac:chgData name="INOUE Ryutaro" userId="9b3ee5e5-1aca-4eca-bf49-da9b28a88071" providerId="ADAL" clId="{3AEA19AF-B920-4EE3-A9F2-BCB9CBEF6DBF}" dt="2024-02-07T18:32:24.667" v="2891" actId="1076"/>
          <ac:spMkLst>
            <pc:docMk/>
            <pc:sldMk cId="2733972872" sldId="283"/>
            <ac:spMk id="2" creationId="{455E71E9-6DE4-F91D-F683-EDABC543F045}"/>
          </ac:spMkLst>
        </pc:spChg>
        <pc:spChg chg="add mod">
          <ac:chgData name="INOUE Ryutaro" userId="9b3ee5e5-1aca-4eca-bf49-da9b28a88071" providerId="ADAL" clId="{3AEA19AF-B920-4EE3-A9F2-BCB9CBEF6DBF}" dt="2024-02-07T18:33:11.063" v="2900" actId="1076"/>
          <ac:spMkLst>
            <pc:docMk/>
            <pc:sldMk cId="2733972872" sldId="283"/>
            <ac:spMk id="3" creationId="{37D95DA8-F532-984E-4DAE-AABCC57DECDF}"/>
          </ac:spMkLst>
        </pc:spChg>
        <pc:spChg chg="mod">
          <ac:chgData name="INOUE Ryutaro" userId="9b3ee5e5-1aca-4eca-bf49-da9b28a88071" providerId="ADAL" clId="{3AEA19AF-B920-4EE3-A9F2-BCB9CBEF6DBF}" dt="2024-02-07T19:08:06.826" v="3577" actId="1076"/>
          <ac:spMkLst>
            <pc:docMk/>
            <pc:sldMk cId="2733972872" sldId="283"/>
            <ac:spMk id="4" creationId="{5206960B-97F9-A82D-51FE-B337F4C6F4E2}"/>
          </ac:spMkLst>
        </pc:spChg>
        <pc:spChg chg="mod">
          <ac:chgData name="INOUE Ryutaro" userId="9b3ee5e5-1aca-4eca-bf49-da9b28a88071" providerId="ADAL" clId="{3AEA19AF-B920-4EE3-A9F2-BCB9CBEF6DBF}" dt="2024-02-07T18:59:22.615" v="3208" actId="1076"/>
          <ac:spMkLst>
            <pc:docMk/>
            <pc:sldMk cId="2733972872" sldId="283"/>
            <ac:spMk id="5" creationId="{AB56156B-49F1-3865-FF97-FEEF144E6301}"/>
          </ac:spMkLst>
        </pc:spChg>
        <pc:spChg chg="mod">
          <ac:chgData name="INOUE Ryutaro" userId="9b3ee5e5-1aca-4eca-bf49-da9b28a88071" providerId="ADAL" clId="{3AEA19AF-B920-4EE3-A9F2-BCB9CBEF6DBF}" dt="2024-02-07T20:10:09.085" v="4752" actId="20577"/>
          <ac:spMkLst>
            <pc:docMk/>
            <pc:sldMk cId="2733972872" sldId="283"/>
            <ac:spMk id="6" creationId="{ED7A6DF2-5724-D96E-CE8B-AACF66E43421}"/>
          </ac:spMkLst>
        </pc:spChg>
        <pc:spChg chg="mod">
          <ac:chgData name="INOUE Ryutaro" userId="9b3ee5e5-1aca-4eca-bf49-da9b28a88071" providerId="ADAL" clId="{3AEA19AF-B920-4EE3-A9F2-BCB9CBEF6DBF}" dt="2024-02-07T19:43:41.123" v="4288" actId="20577"/>
          <ac:spMkLst>
            <pc:docMk/>
            <pc:sldMk cId="2733972872" sldId="283"/>
            <ac:spMk id="7" creationId="{A647DC67-ABFF-9892-FC68-309E702007D5}"/>
          </ac:spMkLst>
        </pc:spChg>
        <pc:spChg chg="add mod">
          <ac:chgData name="INOUE Ryutaro" userId="9b3ee5e5-1aca-4eca-bf49-da9b28a88071" providerId="ADAL" clId="{3AEA19AF-B920-4EE3-A9F2-BCB9CBEF6DBF}" dt="2024-02-07T18:33:11.063" v="2900" actId="1076"/>
          <ac:spMkLst>
            <pc:docMk/>
            <pc:sldMk cId="2733972872" sldId="283"/>
            <ac:spMk id="8" creationId="{AB1BB904-150D-7CAE-7AAB-E88897270CC3}"/>
          </ac:spMkLst>
        </pc:spChg>
        <pc:spChg chg="add mod">
          <ac:chgData name="INOUE Ryutaro" userId="9b3ee5e5-1aca-4eca-bf49-da9b28a88071" providerId="ADAL" clId="{3AEA19AF-B920-4EE3-A9F2-BCB9CBEF6DBF}" dt="2024-02-07T18:33:11.063" v="2900" actId="1076"/>
          <ac:spMkLst>
            <pc:docMk/>
            <pc:sldMk cId="2733972872" sldId="283"/>
            <ac:spMk id="9" creationId="{2B10327A-8273-59E6-D977-8835CB2B93B2}"/>
          </ac:spMkLst>
        </pc:spChg>
        <pc:spChg chg="add mod">
          <ac:chgData name="INOUE Ryutaro" userId="9b3ee5e5-1aca-4eca-bf49-da9b28a88071" providerId="ADAL" clId="{3AEA19AF-B920-4EE3-A9F2-BCB9CBEF6DBF}" dt="2024-02-07T18:33:11.063" v="2900" actId="1076"/>
          <ac:spMkLst>
            <pc:docMk/>
            <pc:sldMk cId="2733972872" sldId="283"/>
            <ac:spMk id="10" creationId="{966BDD02-F312-68D7-5709-B7F1C24CE381}"/>
          </ac:spMkLst>
        </pc:spChg>
        <pc:spChg chg="add mod">
          <ac:chgData name="INOUE Ryutaro" userId="9b3ee5e5-1aca-4eca-bf49-da9b28a88071" providerId="ADAL" clId="{3AEA19AF-B920-4EE3-A9F2-BCB9CBEF6DBF}" dt="2024-02-07T18:33:11.063" v="2900" actId="1076"/>
          <ac:spMkLst>
            <pc:docMk/>
            <pc:sldMk cId="2733972872" sldId="283"/>
            <ac:spMk id="11" creationId="{F7C99124-6488-4227-3F2A-C30D188383CE}"/>
          </ac:spMkLst>
        </pc:spChg>
        <pc:spChg chg="add del mod">
          <ac:chgData name="INOUE Ryutaro" userId="9b3ee5e5-1aca-4eca-bf49-da9b28a88071" providerId="ADAL" clId="{3AEA19AF-B920-4EE3-A9F2-BCB9CBEF6DBF}" dt="2024-02-07T18:46:36.660" v="3073" actId="478"/>
          <ac:spMkLst>
            <pc:docMk/>
            <pc:sldMk cId="2733972872" sldId="283"/>
            <ac:spMk id="12" creationId="{9FE87424-A1F0-52AD-2592-3115604BFAB4}"/>
          </ac:spMkLst>
        </pc:spChg>
        <pc:spChg chg="add del mod">
          <ac:chgData name="INOUE Ryutaro" userId="9b3ee5e5-1aca-4eca-bf49-da9b28a88071" providerId="ADAL" clId="{3AEA19AF-B920-4EE3-A9F2-BCB9CBEF6DBF}" dt="2024-02-07T18:46:36.660" v="3073" actId="478"/>
          <ac:spMkLst>
            <pc:docMk/>
            <pc:sldMk cId="2733972872" sldId="283"/>
            <ac:spMk id="13" creationId="{5A1B7E46-B34B-70AB-B755-20DDE88518AD}"/>
          </ac:spMkLst>
        </pc:spChg>
        <pc:spChg chg="add del mod">
          <ac:chgData name="INOUE Ryutaro" userId="9b3ee5e5-1aca-4eca-bf49-da9b28a88071" providerId="ADAL" clId="{3AEA19AF-B920-4EE3-A9F2-BCB9CBEF6DBF}" dt="2024-02-07T18:46:36.660" v="3073" actId="478"/>
          <ac:spMkLst>
            <pc:docMk/>
            <pc:sldMk cId="2733972872" sldId="283"/>
            <ac:spMk id="14" creationId="{0FB02AA4-DDF8-29EC-E414-D56E2CC32384}"/>
          </ac:spMkLst>
        </pc:spChg>
        <pc:spChg chg="add del mod">
          <ac:chgData name="INOUE Ryutaro" userId="9b3ee5e5-1aca-4eca-bf49-da9b28a88071" providerId="ADAL" clId="{3AEA19AF-B920-4EE3-A9F2-BCB9CBEF6DBF}" dt="2024-02-07T18:46:36.660" v="3073" actId="478"/>
          <ac:spMkLst>
            <pc:docMk/>
            <pc:sldMk cId="2733972872" sldId="283"/>
            <ac:spMk id="15" creationId="{63CBDA72-8C89-4FF2-5338-B4EA53918F86}"/>
          </ac:spMkLst>
        </pc:spChg>
        <pc:spChg chg="add del mod">
          <ac:chgData name="INOUE Ryutaro" userId="9b3ee5e5-1aca-4eca-bf49-da9b28a88071" providerId="ADAL" clId="{3AEA19AF-B920-4EE3-A9F2-BCB9CBEF6DBF}" dt="2024-02-07T18:46:36.660" v="3073" actId="478"/>
          <ac:spMkLst>
            <pc:docMk/>
            <pc:sldMk cId="2733972872" sldId="283"/>
            <ac:spMk id="16" creationId="{9AD2DABF-F674-311C-FCEE-B5C1E53B58E2}"/>
          </ac:spMkLst>
        </pc:spChg>
        <pc:spChg chg="add del mod">
          <ac:chgData name="INOUE Ryutaro" userId="9b3ee5e5-1aca-4eca-bf49-da9b28a88071" providerId="ADAL" clId="{3AEA19AF-B920-4EE3-A9F2-BCB9CBEF6DBF}" dt="2024-02-07T18:44:52.291" v="3047" actId="478"/>
          <ac:spMkLst>
            <pc:docMk/>
            <pc:sldMk cId="2733972872" sldId="283"/>
            <ac:spMk id="17" creationId="{2B5998A2-31A6-6570-87ED-9E661C79B5EF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19" creationId="{4E83A924-697B-7EF4-73A8-C67D087910D4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0" creationId="{882C39C3-B3AF-764E-F8A4-A0D75C1D8832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1" creationId="{A5D6601C-1E6A-3A45-EDD0-E4FD39149DCE}"/>
          </ac:spMkLst>
        </pc:spChg>
        <pc:spChg chg="mod">
          <ac:chgData name="INOUE Ryutaro" userId="9b3ee5e5-1aca-4eca-bf49-da9b28a88071" providerId="ADAL" clId="{3AEA19AF-B920-4EE3-A9F2-BCB9CBEF6DBF}" dt="2024-02-07T08:03:32.649" v="45" actId="14100"/>
          <ac:spMkLst>
            <pc:docMk/>
            <pc:sldMk cId="2733972872" sldId="283"/>
            <ac:spMk id="21" creationId="{C141985D-D139-2DC8-A68F-A3A2725D1EA6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2" creationId="{1CBCA0FE-C7E7-E286-B490-60207CC03AC9}"/>
          </ac:spMkLst>
        </pc:spChg>
        <pc:spChg chg="mod">
          <ac:chgData name="INOUE Ryutaro" userId="9b3ee5e5-1aca-4eca-bf49-da9b28a88071" providerId="ADAL" clId="{3AEA19AF-B920-4EE3-A9F2-BCB9CBEF6DBF}" dt="2024-02-07T08:07:35.800" v="79" actId="404"/>
          <ac:spMkLst>
            <pc:docMk/>
            <pc:sldMk cId="2733972872" sldId="283"/>
            <ac:spMk id="23" creationId="{AC76EE29-0BDA-EDA1-B8CE-583FDD4550CB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3" creationId="{E7EB6ED8-FA4B-B35A-D0BC-B0EF4E4058CE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4" creationId="{A143CEB7-91DA-6482-21F3-3878A3583A1D}"/>
          </ac:spMkLst>
        </pc:spChg>
        <pc:spChg chg="mod">
          <ac:chgData name="INOUE Ryutaro" userId="9b3ee5e5-1aca-4eca-bf49-da9b28a88071" providerId="ADAL" clId="{3AEA19AF-B920-4EE3-A9F2-BCB9CBEF6DBF}" dt="2024-02-07T08:01:03.661" v="4"/>
          <ac:spMkLst>
            <pc:docMk/>
            <pc:sldMk cId="2733972872" sldId="283"/>
            <ac:spMk id="25" creationId="{2F77F5CC-C73A-DA02-F97D-FD092E8D01EB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6" creationId="{55B2BE48-8DDD-1127-4DA3-7038E2D07C18}"/>
          </ac:spMkLst>
        </pc:spChg>
        <pc:spChg chg="mod">
          <ac:chgData name="INOUE Ryutaro" userId="9b3ee5e5-1aca-4eca-bf49-da9b28a88071" providerId="ADAL" clId="{3AEA19AF-B920-4EE3-A9F2-BCB9CBEF6DBF}" dt="2024-02-07T08:08:43.723" v="95" actId="1076"/>
          <ac:spMkLst>
            <pc:docMk/>
            <pc:sldMk cId="2733972872" sldId="283"/>
            <ac:spMk id="27" creationId="{6A1AA173-2062-4C11-4657-364E882EE576}"/>
          </ac:spMkLst>
        </pc:spChg>
        <pc:spChg chg="mod">
          <ac:chgData name="INOUE Ryutaro" userId="9b3ee5e5-1aca-4eca-bf49-da9b28a88071" providerId="ADAL" clId="{3AEA19AF-B920-4EE3-A9F2-BCB9CBEF6DBF}" dt="2024-02-07T08:01:03.661" v="4"/>
          <ac:spMkLst>
            <pc:docMk/>
            <pc:sldMk cId="2733972872" sldId="283"/>
            <ac:spMk id="28" creationId="{59D851A7-0C52-259C-E793-263C69E51B9D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8" creationId="{A85FEB0A-2F55-6AF7-23CE-97454C8082C8}"/>
          </ac:spMkLst>
        </pc:spChg>
        <pc:spChg chg="mod">
          <ac:chgData name="INOUE Ryutaro" userId="9b3ee5e5-1aca-4eca-bf49-da9b28a88071" providerId="ADAL" clId="{3AEA19AF-B920-4EE3-A9F2-BCB9CBEF6DBF}" dt="2024-02-07T08:08:42.739" v="94" actId="404"/>
          <ac:spMkLst>
            <pc:docMk/>
            <pc:sldMk cId="2733972872" sldId="283"/>
            <ac:spMk id="29" creationId="{54A887AB-983D-F291-5B98-ECDBFF37489E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29" creationId="{BB780561-18AA-F26B-D264-9A72D999723B}"/>
          </ac:spMkLst>
        </pc:spChg>
        <pc:spChg chg="mod">
          <ac:chgData name="INOUE Ryutaro" userId="9b3ee5e5-1aca-4eca-bf49-da9b28a88071" providerId="ADAL" clId="{3AEA19AF-B920-4EE3-A9F2-BCB9CBEF6DBF}" dt="2024-02-07T18:45:08.781" v="3048"/>
          <ac:spMkLst>
            <pc:docMk/>
            <pc:sldMk cId="2733972872" sldId="283"/>
            <ac:spMk id="30" creationId="{691F6EEB-3F25-AC96-98AD-0FE788323913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1" creationId="{54058951-83D1-98D7-F4D7-35542733F54A}"/>
          </ac:spMkLst>
        </pc:spChg>
        <pc:spChg chg="mod">
          <ac:chgData name="INOUE Ryutaro" userId="9b3ee5e5-1aca-4eca-bf49-da9b28a88071" providerId="ADAL" clId="{3AEA19AF-B920-4EE3-A9F2-BCB9CBEF6DBF}" dt="2024-02-07T08:01:03.661" v="4"/>
          <ac:spMkLst>
            <pc:docMk/>
            <pc:sldMk cId="2733972872" sldId="283"/>
            <ac:spMk id="31" creationId="{6B08BB8C-DB60-275C-3C92-AFEEC85CC054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2" creationId="{8FF08BBB-F1C1-472D-7101-3D2393F3F4EE}"/>
          </ac:spMkLst>
        </pc:spChg>
        <pc:spChg chg="mod">
          <ac:chgData name="INOUE Ryutaro" userId="9b3ee5e5-1aca-4eca-bf49-da9b28a88071" providerId="ADAL" clId="{3AEA19AF-B920-4EE3-A9F2-BCB9CBEF6DBF}" dt="2024-02-07T08:01:03.661" v="4"/>
          <ac:spMkLst>
            <pc:docMk/>
            <pc:sldMk cId="2733972872" sldId="283"/>
            <ac:spMk id="33" creationId="{74F03D16-1CEE-2E2E-52DF-45CF4CC17D2A}"/>
          </ac:spMkLst>
        </pc:spChg>
        <pc:spChg chg="mod">
          <ac:chgData name="INOUE Ryutaro" userId="9b3ee5e5-1aca-4eca-bf49-da9b28a88071" providerId="ADAL" clId="{3AEA19AF-B920-4EE3-A9F2-BCB9CBEF6DBF}" dt="2024-02-07T08:01:03.661" v="4"/>
          <ac:spMkLst>
            <pc:docMk/>
            <pc:sldMk cId="2733972872" sldId="283"/>
            <ac:spMk id="34" creationId="{43CF2CC3-FF44-5324-3D50-2334A584BBE7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4" creationId="{6ECE1D5E-76F6-B327-2516-092DB688E689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5" creationId="{B80B064B-23EC-B1B1-2560-FD35EFFB8952}"/>
          </ac:spMkLst>
        </pc:spChg>
        <pc:spChg chg="mod">
          <ac:chgData name="INOUE Ryutaro" userId="9b3ee5e5-1aca-4eca-bf49-da9b28a88071" providerId="ADAL" clId="{3AEA19AF-B920-4EE3-A9F2-BCB9CBEF6DBF}" dt="2024-02-07T08:07:26.891" v="76" actId="404"/>
          <ac:spMkLst>
            <pc:docMk/>
            <pc:sldMk cId="2733972872" sldId="283"/>
            <ac:spMk id="35" creationId="{BDA52CB3-BE1D-B83C-4037-BE7E0C506D98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37" creationId="{B19D539E-3FCF-0FB6-1CC2-9D373E90C67D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7" creationId="{DF716CC0-5124-2F22-6E55-B239E0C8DC39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38" creationId="{2DE25CD6-CBD1-6010-C41A-B3363A3D8D78}"/>
          </ac:spMkLst>
        </pc:spChg>
        <pc:spChg chg="add del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8" creationId="{F32A33CD-83C5-3EEC-E24B-1799BC80E2F0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39" creationId="{890A9FE6-9D94-76DE-8EE3-33642B0EBE7C}"/>
          </ac:spMkLst>
        </pc:spChg>
        <pc:spChg chg="add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39" creationId="{EBCD4FBA-E57A-3EF6-854F-5D317C00FA4E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0" creationId="{02296722-ADB9-4627-B88E-8ADD7FB6046A}"/>
          </ac:spMkLst>
        </pc:spChg>
        <pc:spChg chg="add del mod">
          <ac:chgData name="INOUE Ryutaro" userId="9b3ee5e5-1aca-4eca-bf49-da9b28a88071" providerId="ADAL" clId="{3AEA19AF-B920-4EE3-A9F2-BCB9CBEF6DBF}" dt="2024-02-07T18:46:07.465" v="3065" actId="1076"/>
          <ac:spMkLst>
            <pc:docMk/>
            <pc:sldMk cId="2733972872" sldId="283"/>
            <ac:spMk id="40" creationId="{A8FECE72-B511-4D16-EA48-3448179B39F6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1" creationId="{2121172D-4B48-9832-1A43-D255CDC07A63}"/>
          </ac:spMkLst>
        </pc:spChg>
        <pc:spChg chg="add mod">
          <ac:chgData name="INOUE Ryutaro" userId="9b3ee5e5-1aca-4eca-bf49-da9b28a88071" providerId="ADAL" clId="{3AEA19AF-B920-4EE3-A9F2-BCB9CBEF6DBF}" dt="2024-02-07T18:46:39.888" v="3074"/>
          <ac:spMkLst>
            <pc:docMk/>
            <pc:sldMk cId="2733972872" sldId="283"/>
            <ac:spMk id="41" creationId="{6B2668DF-D9C2-F265-CB24-195E554619A5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2" creationId="{EC4CB12B-D3FC-31C5-1AEE-B94C5F3AA25E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2" creationId="{F27BB7C4-7EF7-730D-52E9-248538370702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3" creationId="{F329BC1D-A852-D513-8463-D43FC91495B0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3" creationId="{FF3DB96F-045A-872E-32E6-167134E5C770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4" creationId="{3850C237-1535-D843-ED95-26544254BE22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4" creationId="{9F93022B-2C2D-C77B-2AB3-872F55878AF3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5" creationId="{542C0324-8909-72F4-346B-9C7ED591A38D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6" creationId="{13C539A8-CC01-91E5-F9BD-D068E596BC2F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47" creationId="{963D1686-5411-E2BD-A209-61834E0557C1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7" creationId="{DE570A53-B74E-C158-D8A3-E1519B7C73CE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48" creationId="{3E8642E4-C58C-19C7-3F13-C7AC1F31C0C5}"/>
          </ac:spMkLst>
        </pc:spChg>
        <pc:spChg chg="add del mod">
          <ac:chgData name="INOUE Ryutaro" userId="9b3ee5e5-1aca-4eca-bf49-da9b28a88071" providerId="ADAL" clId="{3AEA19AF-B920-4EE3-A9F2-BCB9CBEF6DBF}" dt="2024-02-07T19:34:48.560" v="4255" actId="478"/>
          <ac:spMkLst>
            <pc:docMk/>
            <pc:sldMk cId="2733972872" sldId="283"/>
            <ac:spMk id="49" creationId="{66DD70FA-767D-E46E-1A27-78AD0FA4EB62}"/>
          </ac:spMkLst>
        </pc:spChg>
        <pc:spChg chg="add del mod">
          <ac:chgData name="INOUE Ryutaro" userId="9b3ee5e5-1aca-4eca-bf49-da9b28a88071" providerId="ADAL" clId="{3AEA19AF-B920-4EE3-A9F2-BCB9CBEF6DBF}" dt="2024-02-07T19:34:48.560" v="4255" actId="478"/>
          <ac:spMkLst>
            <pc:docMk/>
            <pc:sldMk cId="2733972872" sldId="283"/>
            <ac:spMk id="50" creationId="{1DE4AADE-05D4-D15E-BAD6-92318B791FB4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0" creationId="{8A40264C-695C-7440-9859-B7D6EA2646F6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1" creationId="{00B23B73-EAF5-C61F-7EBB-C745D0E8D5B5}"/>
          </ac:spMkLst>
        </pc:spChg>
        <pc:spChg chg="add mod">
          <ac:chgData name="INOUE Ryutaro" userId="9b3ee5e5-1aca-4eca-bf49-da9b28a88071" providerId="ADAL" clId="{3AEA19AF-B920-4EE3-A9F2-BCB9CBEF6DBF}" dt="2024-02-07T19:29:13.111" v="4228" actId="1076"/>
          <ac:spMkLst>
            <pc:docMk/>
            <pc:sldMk cId="2733972872" sldId="283"/>
            <ac:spMk id="51" creationId="{68FEED92-C9E1-F361-8AC6-7FF08C28894A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3" creationId="{83C66566-A59B-367E-CE2D-2048E83E4853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53" creationId="{8ECE11F4-536C-4EFD-D686-6E2DECA39D52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54" creationId="{0555E38B-8BC9-FFBF-9DC9-A1A1295D9735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4" creationId="{F8B30A28-5CE4-B1FF-C151-C1D8211C0E36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55" creationId="{37A84334-95E6-6186-499D-6F688A9D989F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5" creationId="{5020B506-8126-7CD8-A107-92F08C84162B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6" creationId="{38223201-E0AF-8CBC-7BD8-DF93A3630CBC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57" creationId="{77AA3A46-85B2-5708-891F-1E63ECED6218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7" creationId="{BBDDC387-AE99-B4ED-E31B-38E714226B72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8" creationId="{730D915E-6FF2-1493-5687-AE001176FC2C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59" creationId="{4B357068-6C45-99C4-B17B-2542F5E850C5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59" creationId="{9A538BA6-B393-80A6-A3C4-70AF238C413F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60" creationId="{B35E7D64-0055-E36F-BFCA-8099A5611CD7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61" creationId="{1ED76223-D8C8-28CA-FEC1-6B0AEDD8DD97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62" creationId="{DF0EB161-D2F9-C5CD-E622-99C38456CE03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63" creationId="{2DD6B73F-B728-AA41-AC78-C99D4324FE1A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63" creationId="{E27BEC92-340C-FC55-C122-7C2D3FFF3E28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1024" creationId="{7A217C9B-7124-B4C4-D3F7-6EB5EE4E7A26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25" creationId="{90D2A621-0FB7-D031-B210-0C89F6416E26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26" creationId="{03D73C5B-0537-F2ED-8F67-62D7DAEBF775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27" creationId="{9FDABEDE-56B7-2FEC-DACB-4CBD4054723B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28" creationId="{FBABEC17-FFB4-B744-E385-73E14C42042E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29" creationId="{85380488-289B-93A7-8642-6B83E0A6E2A3}"/>
          </ac:spMkLst>
        </pc:spChg>
        <pc:spChg chg="add del mod">
          <ac:chgData name="INOUE Ryutaro" userId="9b3ee5e5-1aca-4eca-bf49-da9b28a88071" providerId="ADAL" clId="{3AEA19AF-B920-4EE3-A9F2-BCB9CBEF6DBF}" dt="2024-02-07T19:23:04.406" v="4031"/>
          <ac:spMkLst>
            <pc:docMk/>
            <pc:sldMk cId="2733972872" sldId="283"/>
            <ac:spMk id="1030" creationId="{497BE88B-E338-DFD6-1B90-C219B62F75B1}"/>
          </ac:spMkLst>
        </pc:spChg>
        <pc:spChg chg="add mod">
          <ac:chgData name="INOUE Ryutaro" userId="9b3ee5e5-1aca-4eca-bf49-da9b28a88071" providerId="ADAL" clId="{3AEA19AF-B920-4EE3-A9F2-BCB9CBEF6DBF}" dt="2024-02-07T19:34:40.450" v="4254" actId="1076"/>
          <ac:spMkLst>
            <pc:docMk/>
            <pc:sldMk cId="2733972872" sldId="283"/>
            <ac:spMk id="1031" creationId="{EE49ACE9-615B-7257-CD66-03E928C7AF7B}"/>
          </ac:spMkLst>
        </pc:spChg>
        <pc:spChg chg="add mod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32" creationId="{1523703F-DCF5-8954-5425-36800E1FBA47}"/>
          </ac:spMkLst>
        </pc:spChg>
        <pc:spChg chg="add mod">
          <ac:chgData name="INOUE Ryutaro" userId="9b3ee5e5-1aca-4eca-bf49-da9b28a88071" providerId="ADAL" clId="{3AEA19AF-B920-4EE3-A9F2-BCB9CBEF6DBF}" dt="2024-02-07T19:34:31.798" v="4253" actId="1076"/>
          <ac:spMkLst>
            <pc:docMk/>
            <pc:sldMk cId="2733972872" sldId="283"/>
            <ac:spMk id="1036" creationId="{AC1BF118-3CBA-0CA2-2852-619E56CBE5FF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37" creationId="{0876756C-983D-9E23-A54E-E7DE9840654D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37" creationId="{DE9CA459-E084-7F8E-F376-127CD8945C0B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38" creationId="{54D31C45-3CAC-7B05-87EA-0C435CAE786C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38" creationId="{D9E2FEA6-740C-3436-3070-6B6E4CD785A1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39" creationId="{74649A81-A127-8C0B-B6FF-5DDF43702784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39" creationId="{CD5BAD90-0554-2E9F-22BB-AFC51594A027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0" creationId="{307A1F7B-96D8-54F7-60A3-9F3A23E8F2F9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0" creationId="{A2F265CE-86D3-814B-4A11-7A0BDE07F13C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1" creationId="{287A875F-1D92-168B-7D16-807A3C19ED60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1" creationId="{B1C41738-405F-7DC1-276B-BF47E4CFB148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2" creationId="{DCA607EC-6D5F-1195-2AAA-1DAD8F13000A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2" creationId="{E84EEE22-38A5-0D8C-CB7C-1F044CD7CE6F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3" creationId="{5EBF4EFC-9E80-D92F-279B-79D3EF536B39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3" creationId="{CF6C81BA-1548-95E2-A89B-C4CCF5365833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4" creationId="{2AE34BB1-49E7-396A-789D-D299D442EF00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4" creationId="{B0A9B84B-64EA-156A-E2CA-19656240DDA2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5" creationId="{2AFF2B87-0BFC-7373-ABBE-ED44874A7A23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5" creationId="{AF122EF8-ADBD-5B33-E183-44DDD099261D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6" creationId="{397EE999-FFF0-60AD-F40A-9029197C479F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6" creationId="{DC16B69F-01AE-F1A6-2234-EEFAB2C7E8D3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7" creationId="{45ED08C5-249C-EC65-A693-F63D7F443CBE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7" creationId="{AB296F0D-649C-A42F-D6A7-2C2A8C5B2BF8}"/>
          </ac:spMkLst>
        </pc:spChg>
        <pc:spChg chg="mod">
          <ac:chgData name="INOUE Ryutaro" userId="9b3ee5e5-1aca-4eca-bf49-da9b28a88071" providerId="ADAL" clId="{3AEA19AF-B920-4EE3-A9F2-BCB9CBEF6DBF}" dt="2024-02-07T08:03:11.918" v="41"/>
          <ac:spMkLst>
            <pc:docMk/>
            <pc:sldMk cId="2733972872" sldId="283"/>
            <ac:spMk id="1048" creationId="{18A0BBF5-3DC3-AF69-D386-05C0808B7F19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8" creationId="{DCA1EC01-6455-45D8-9B9F-4562DED72C09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49" creationId="{033F7B8A-0FCA-054D-199D-A5791966D4A9}"/>
          </ac:spMkLst>
        </pc:spChg>
        <pc:spChg chg="add del mod topLvl">
          <ac:chgData name="INOUE Ryutaro" userId="9b3ee5e5-1aca-4eca-bf49-da9b28a88071" providerId="ADAL" clId="{3AEA19AF-B920-4EE3-A9F2-BCB9CBEF6DBF}" dt="2024-02-07T19:09:43.120" v="3590" actId="478"/>
          <ac:spMkLst>
            <pc:docMk/>
            <pc:sldMk cId="2733972872" sldId="283"/>
            <ac:spMk id="1050" creationId="{DE5B251C-8345-B43A-F8C2-FA0FD8A79F8E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1" creationId="{FB51EC7A-A580-F3A8-9D29-899B8C4DF50C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2" creationId="{FF18FB07-3B02-C060-AB90-96293982FDB3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3" creationId="{305A93B4-45DD-256F-B6E7-34067B3E50E2}"/>
          </ac:spMkLst>
        </pc:spChg>
        <pc:spChg chg="mod topLvl">
          <ac:chgData name="INOUE Ryutaro" userId="9b3ee5e5-1aca-4eca-bf49-da9b28a88071" providerId="ADAL" clId="{3AEA19AF-B920-4EE3-A9F2-BCB9CBEF6DBF}" dt="2024-02-07T19:41:04.652" v="4275" actId="20577"/>
          <ac:spMkLst>
            <pc:docMk/>
            <pc:sldMk cId="2733972872" sldId="283"/>
            <ac:spMk id="1054" creationId="{452E9D8E-0BC7-5A8E-16DA-4DF73CAFCB5A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5" creationId="{3E703A29-3D37-210F-CFA6-CC86392C410B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6" creationId="{65466C77-5018-B042-C04C-EBC597D87439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7" creationId="{E98CD46D-4FA5-90E8-B3B9-9F5AD71EAD11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58" creationId="{B77EF733-B642-97FB-E9DF-AAAA6331D185}"/>
          </ac:spMkLst>
        </pc:spChg>
        <pc:spChg chg="del mod topLvl">
          <ac:chgData name="INOUE Ryutaro" userId="9b3ee5e5-1aca-4eca-bf49-da9b28a88071" providerId="ADAL" clId="{3AEA19AF-B920-4EE3-A9F2-BCB9CBEF6DBF}" dt="2024-02-07T18:50:55.550" v="3123" actId="478"/>
          <ac:spMkLst>
            <pc:docMk/>
            <pc:sldMk cId="2733972872" sldId="283"/>
            <ac:spMk id="1059" creationId="{30231A0E-2514-9E6C-8FEC-D5E7312F8BCF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1" creationId="{5B076D87-6D13-1DCF-8EA7-13AF846F79F4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2" creationId="{9E26F502-0CA9-3482-9789-3A47DC1CF8C8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4" creationId="{D676AC69-D95C-F7B4-E387-75FC81DE9963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5" creationId="{2C919FD1-B67C-E346-0DF2-2D754CCB5BD7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6" creationId="{FF45E23D-B976-3F2B-EC35-11920296E54C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7" creationId="{F9661B31-3898-6D71-92CA-66B316DFE21A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68" creationId="{DB0F8C74-7C25-9D44-B5A5-4B494B9EC2A3}"/>
          </ac:spMkLst>
        </pc:spChg>
        <pc:spChg chg="del mod topLvl">
          <ac:chgData name="INOUE Ryutaro" userId="9b3ee5e5-1aca-4eca-bf49-da9b28a88071" providerId="ADAL" clId="{3AEA19AF-B920-4EE3-A9F2-BCB9CBEF6DBF}" dt="2024-02-07T18:38:01.447" v="2964" actId="478"/>
          <ac:spMkLst>
            <pc:docMk/>
            <pc:sldMk cId="2733972872" sldId="283"/>
            <ac:spMk id="1069" creationId="{CF652B17-D509-CEF2-2FD3-35E1BFBE02A8}"/>
          </ac:spMkLst>
        </pc:spChg>
        <pc:spChg chg="del mod topLvl">
          <ac:chgData name="INOUE Ryutaro" userId="9b3ee5e5-1aca-4eca-bf49-da9b28a88071" providerId="ADAL" clId="{3AEA19AF-B920-4EE3-A9F2-BCB9CBEF6DBF}" dt="2024-02-07T18:39:05.884" v="2975" actId="478"/>
          <ac:spMkLst>
            <pc:docMk/>
            <pc:sldMk cId="2733972872" sldId="283"/>
            <ac:spMk id="1070" creationId="{8FB4CB75-B2CC-D71D-42A4-920B9463DEF4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71" creationId="{1E4491A8-52DE-1501-B280-FB9D496ABE96}"/>
          </ac:spMkLst>
        </pc:spChg>
        <pc:spChg chg="add del 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72" creationId="{CB34F1C2-FA37-1C9C-D7E9-B2C32B3D9AEF}"/>
          </ac:spMkLst>
        </pc:spChg>
        <pc:spChg chg="add del mod topLvl">
          <ac:chgData name="INOUE Ryutaro" userId="9b3ee5e5-1aca-4eca-bf49-da9b28a88071" providerId="ADAL" clId="{3AEA19AF-B920-4EE3-A9F2-BCB9CBEF6DBF}" dt="2024-02-07T19:09:43.120" v="3590" actId="478"/>
          <ac:spMkLst>
            <pc:docMk/>
            <pc:sldMk cId="2733972872" sldId="283"/>
            <ac:spMk id="1073" creationId="{816DD0E8-F3CC-7F66-193C-4A71340ED42C}"/>
          </ac:spMkLst>
        </pc:spChg>
        <pc:spChg chg="add del mod topLvl">
          <ac:chgData name="INOUE Ryutaro" userId="9b3ee5e5-1aca-4eca-bf49-da9b28a88071" providerId="ADAL" clId="{3AEA19AF-B920-4EE3-A9F2-BCB9CBEF6DBF}" dt="2024-02-07T19:09:43.120" v="3590" actId="478"/>
          <ac:spMkLst>
            <pc:docMk/>
            <pc:sldMk cId="2733972872" sldId="283"/>
            <ac:spMk id="1074" creationId="{C23DD1C6-011B-331A-CAC4-6F4D94F15075}"/>
          </ac:spMkLst>
        </pc:spChg>
        <pc:spChg chg="add del mod topLvl">
          <ac:chgData name="INOUE Ryutaro" userId="9b3ee5e5-1aca-4eca-bf49-da9b28a88071" providerId="ADAL" clId="{3AEA19AF-B920-4EE3-A9F2-BCB9CBEF6DBF}" dt="2024-02-07T19:09:43.120" v="3590" actId="478"/>
          <ac:spMkLst>
            <pc:docMk/>
            <pc:sldMk cId="2733972872" sldId="283"/>
            <ac:spMk id="1075" creationId="{274F293E-FD45-E898-2C48-089382B4D68C}"/>
          </ac:spMkLst>
        </pc:spChg>
        <pc:spChg chg="add del mod topLvl">
          <ac:chgData name="INOUE Ryutaro" userId="9b3ee5e5-1aca-4eca-bf49-da9b28a88071" providerId="ADAL" clId="{3AEA19AF-B920-4EE3-A9F2-BCB9CBEF6DBF}" dt="2024-02-07T19:09:43.120" v="3590" actId="478"/>
          <ac:spMkLst>
            <pc:docMk/>
            <pc:sldMk cId="2733972872" sldId="283"/>
            <ac:spMk id="1076" creationId="{7FDF7F8B-A160-E1B1-E1DB-348C3A03D1DC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77" creationId="{10B97602-90EF-0257-F841-63AA5CCAB35A}"/>
          </ac:spMkLst>
        </pc:spChg>
        <pc:spChg chg="mod topLvl">
          <ac:chgData name="INOUE Ryutaro" userId="9b3ee5e5-1aca-4eca-bf49-da9b28a88071" providerId="ADAL" clId="{3AEA19AF-B920-4EE3-A9F2-BCB9CBEF6DBF}" dt="2024-02-07T19:37:10.593" v="4268" actId="1076"/>
          <ac:spMkLst>
            <pc:docMk/>
            <pc:sldMk cId="2733972872" sldId="283"/>
            <ac:spMk id="1078" creationId="{A56DC377-110A-0037-4012-541D26542E94}"/>
          </ac:spMkLst>
        </pc:spChg>
        <pc:spChg chg="del mod topLvl">
          <ac:chgData name="INOUE Ryutaro" userId="9b3ee5e5-1aca-4eca-bf49-da9b28a88071" providerId="ADAL" clId="{3AEA19AF-B920-4EE3-A9F2-BCB9CBEF6DBF}" dt="2024-02-07T18:40:37.533" v="2998" actId="478"/>
          <ac:spMkLst>
            <pc:docMk/>
            <pc:sldMk cId="2733972872" sldId="283"/>
            <ac:spMk id="1079" creationId="{A9D4EE87-F99F-8F56-D1FE-C4612776901F}"/>
          </ac:spMkLst>
        </pc:spChg>
        <pc:spChg chg="del mod topLvl">
          <ac:chgData name="INOUE Ryutaro" userId="9b3ee5e5-1aca-4eca-bf49-da9b28a88071" providerId="ADAL" clId="{3AEA19AF-B920-4EE3-A9F2-BCB9CBEF6DBF}" dt="2024-02-07T18:40:37.533" v="2998" actId="478"/>
          <ac:spMkLst>
            <pc:docMk/>
            <pc:sldMk cId="2733972872" sldId="283"/>
            <ac:spMk id="1080" creationId="{C392C013-1F2A-ECB7-D2B8-DC9C9C083D65}"/>
          </ac:spMkLst>
        </pc:spChg>
        <pc:spChg chg="del mod topLvl">
          <ac:chgData name="INOUE Ryutaro" userId="9b3ee5e5-1aca-4eca-bf49-da9b28a88071" providerId="ADAL" clId="{3AEA19AF-B920-4EE3-A9F2-BCB9CBEF6DBF}" dt="2024-02-07T18:40:37.533" v="2998" actId="478"/>
          <ac:spMkLst>
            <pc:docMk/>
            <pc:sldMk cId="2733972872" sldId="283"/>
            <ac:spMk id="1081" creationId="{BD583A20-00FE-4774-B269-5764EDE310EE}"/>
          </ac:spMkLst>
        </pc:spChg>
        <pc:spChg chg="del mod topLvl">
          <ac:chgData name="INOUE Ryutaro" userId="9b3ee5e5-1aca-4eca-bf49-da9b28a88071" providerId="ADAL" clId="{3AEA19AF-B920-4EE3-A9F2-BCB9CBEF6DBF}" dt="2024-02-07T18:40:37.533" v="2998" actId="478"/>
          <ac:spMkLst>
            <pc:docMk/>
            <pc:sldMk cId="2733972872" sldId="283"/>
            <ac:spMk id="1082" creationId="{8B40CE84-C554-EE35-E4F9-2A30D7266AC9}"/>
          </ac:spMkLst>
        </pc:spChg>
        <pc:spChg chg="del mod topLvl">
          <ac:chgData name="INOUE Ryutaro" userId="9b3ee5e5-1aca-4eca-bf49-da9b28a88071" providerId="ADAL" clId="{3AEA19AF-B920-4EE3-A9F2-BCB9CBEF6DBF}" dt="2024-02-07T18:40:37.533" v="2998" actId="478"/>
          <ac:spMkLst>
            <pc:docMk/>
            <pc:sldMk cId="2733972872" sldId="283"/>
            <ac:spMk id="1083" creationId="{05BFE2FC-1AE5-9734-B8A6-CDF83B0D45D4}"/>
          </ac:spMkLst>
        </pc:spChg>
        <pc:spChg chg="add mod topLvl">
          <ac:chgData name="INOUE Ryutaro" userId="9b3ee5e5-1aca-4eca-bf49-da9b28a88071" providerId="ADAL" clId="{3AEA19AF-B920-4EE3-A9F2-BCB9CBEF6DBF}" dt="2024-02-07T19:29:13.111" v="4228" actId="1076"/>
          <ac:spMkLst>
            <pc:docMk/>
            <pc:sldMk cId="2733972872" sldId="283"/>
            <ac:spMk id="1084" creationId="{F8980C1B-84CB-4C80-9848-9BD1EA5C9A23}"/>
          </ac:spMkLst>
        </pc:spChg>
        <pc:spChg chg="add del mod topLvl">
          <ac:chgData name="INOUE Ryutaro" userId="9b3ee5e5-1aca-4eca-bf49-da9b28a88071" providerId="ADAL" clId="{3AEA19AF-B920-4EE3-A9F2-BCB9CBEF6DBF}" dt="2024-02-07T18:55:30.033" v="3168" actId="478"/>
          <ac:spMkLst>
            <pc:docMk/>
            <pc:sldMk cId="2733972872" sldId="283"/>
            <ac:spMk id="1085" creationId="{82E5DD36-11CD-5748-047A-B5722C3A4069}"/>
          </ac:spMkLst>
        </pc:spChg>
        <pc:spChg chg="add mod topLvl">
          <ac:chgData name="INOUE Ryutaro" userId="9b3ee5e5-1aca-4eca-bf49-da9b28a88071" providerId="ADAL" clId="{3AEA19AF-B920-4EE3-A9F2-BCB9CBEF6DBF}" dt="2024-02-07T19:29:13.111" v="4228" actId="1076"/>
          <ac:spMkLst>
            <pc:docMk/>
            <pc:sldMk cId="2733972872" sldId="283"/>
            <ac:spMk id="1086" creationId="{3FF925A5-6500-7749-E6C8-7297F959497F}"/>
          </ac:spMkLst>
        </pc:spChg>
        <pc:spChg chg="add mod topLvl">
          <ac:chgData name="INOUE Ryutaro" userId="9b3ee5e5-1aca-4eca-bf49-da9b28a88071" providerId="ADAL" clId="{3AEA19AF-B920-4EE3-A9F2-BCB9CBEF6DBF}" dt="2024-02-07T19:29:13.111" v="4228" actId="1076"/>
          <ac:spMkLst>
            <pc:docMk/>
            <pc:sldMk cId="2733972872" sldId="283"/>
            <ac:spMk id="1087" creationId="{88022B09-BEDC-53F3-2135-EA62198DB4AF}"/>
          </ac:spMkLst>
        </pc:spChg>
        <pc:spChg chg="add del mod topLvl">
          <ac:chgData name="INOUE Ryutaro" userId="9b3ee5e5-1aca-4eca-bf49-da9b28a88071" providerId="ADAL" clId="{3AEA19AF-B920-4EE3-A9F2-BCB9CBEF6DBF}" dt="2024-02-07T18:53:30.734" v="3142" actId="478"/>
          <ac:spMkLst>
            <pc:docMk/>
            <pc:sldMk cId="2733972872" sldId="283"/>
            <ac:spMk id="1090" creationId="{76575B07-A41D-22F1-2D41-8D2CAAC57C2A}"/>
          </ac:spMkLst>
        </pc:spChg>
        <pc:spChg chg="add del mod topLvl">
          <ac:chgData name="INOUE Ryutaro" userId="9b3ee5e5-1aca-4eca-bf49-da9b28a88071" providerId="ADAL" clId="{3AEA19AF-B920-4EE3-A9F2-BCB9CBEF6DBF}" dt="2024-02-07T18:42:14.710" v="3021" actId="478"/>
          <ac:spMkLst>
            <pc:docMk/>
            <pc:sldMk cId="2733972872" sldId="283"/>
            <ac:spMk id="1091" creationId="{0506B67E-4C59-000D-4DD5-21A98FE65766}"/>
          </ac:spMkLst>
        </pc:spChg>
        <pc:spChg chg="add del mod topLvl">
          <ac:chgData name="INOUE Ryutaro" userId="9b3ee5e5-1aca-4eca-bf49-da9b28a88071" providerId="ADAL" clId="{3AEA19AF-B920-4EE3-A9F2-BCB9CBEF6DBF}" dt="2024-02-07T18:53:29.502" v="3141" actId="478"/>
          <ac:spMkLst>
            <pc:docMk/>
            <pc:sldMk cId="2733972872" sldId="283"/>
            <ac:spMk id="1092" creationId="{66A21020-953A-9C94-8F95-58784A4FD47E}"/>
          </ac:spMkLst>
        </pc:spChg>
        <pc:spChg chg="add del mod topLvl">
          <ac:chgData name="INOUE Ryutaro" userId="9b3ee5e5-1aca-4eca-bf49-da9b28a88071" providerId="ADAL" clId="{3AEA19AF-B920-4EE3-A9F2-BCB9CBEF6DBF}" dt="2024-02-07T19:34:48.560" v="4255" actId="478"/>
          <ac:spMkLst>
            <pc:docMk/>
            <pc:sldMk cId="2733972872" sldId="283"/>
            <ac:spMk id="1093" creationId="{9D4504C1-AD85-1104-3F88-E5ED063835B6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94" creationId="{51D07F2B-4E30-F43A-4E82-3193674B6DE6}"/>
          </ac:spMkLst>
        </pc:spChg>
        <pc:spChg chg="add mod">
          <ac:chgData name="INOUE Ryutaro" userId="9b3ee5e5-1aca-4eca-bf49-da9b28a88071" providerId="ADAL" clId="{3AEA19AF-B920-4EE3-A9F2-BCB9CBEF6DBF}" dt="2024-02-07T19:34:26.330" v="4252" actId="1076"/>
          <ac:spMkLst>
            <pc:docMk/>
            <pc:sldMk cId="2733972872" sldId="283"/>
            <ac:spMk id="1096" creationId="{E2C3D622-EAD8-8869-88C3-6BC9100466D6}"/>
          </ac:spMkLst>
        </pc:spChg>
        <pc:grpChg chg="add del mod">
          <ac:chgData name="INOUE Ryutaro" userId="9b3ee5e5-1aca-4eca-bf49-da9b28a88071" providerId="ADAL" clId="{3AEA19AF-B920-4EE3-A9F2-BCB9CBEF6DBF}" dt="2024-02-07T18:46:08.420" v="3067" actId="1076"/>
          <ac:grpSpMkLst>
            <pc:docMk/>
            <pc:sldMk cId="2733972872" sldId="283"/>
            <ac:grpSpMk id="18" creationId="{38B94D8D-9900-53EA-6FB7-16271AC3AE2B}"/>
          </ac:grpSpMkLst>
        </pc:grpChg>
        <pc:grpChg chg="del">
          <ac:chgData name="INOUE Ryutaro" userId="9b3ee5e5-1aca-4eca-bf49-da9b28a88071" providerId="ADAL" clId="{3AEA19AF-B920-4EE3-A9F2-BCB9CBEF6DBF}" dt="2024-02-07T08:00:19.030" v="0" actId="478"/>
          <ac:grpSpMkLst>
            <pc:docMk/>
            <pc:sldMk cId="2733972872" sldId="283"/>
            <ac:grpSpMk id="18" creationId="{6461660B-49EF-A074-D35B-794EF258AD5A}"/>
          </ac:grpSpMkLst>
        </pc:grpChg>
        <pc:grpChg chg="add del mod">
          <ac:chgData name="INOUE Ryutaro" userId="9b3ee5e5-1aca-4eca-bf49-da9b28a88071" providerId="ADAL" clId="{3AEA19AF-B920-4EE3-A9F2-BCB9CBEF6DBF}" dt="2024-02-07T08:08:46.496" v="96" actId="478"/>
          <ac:grpSpMkLst>
            <pc:docMk/>
            <pc:sldMk cId="2733972872" sldId="283"/>
            <ac:grpSpMk id="20" creationId="{EF404B11-F775-5E30-BF73-A0EBD9D62FE9}"/>
          </ac:grpSpMkLst>
        </pc:grpChg>
        <pc:grpChg chg="add mod">
          <ac:chgData name="INOUE Ryutaro" userId="9b3ee5e5-1aca-4eca-bf49-da9b28a88071" providerId="ADAL" clId="{3AEA19AF-B920-4EE3-A9F2-BCB9CBEF6DBF}" dt="2024-02-07T08:03:19.176" v="43" actId="1076"/>
          <ac:grpSpMkLst>
            <pc:docMk/>
            <pc:sldMk cId="2733972872" sldId="283"/>
            <ac:grpSpMk id="36" creationId="{C890DC0F-F2BD-D615-705A-D48F6E3A4DE0}"/>
          </ac:grpSpMkLst>
        </pc:grpChg>
        <pc:grpChg chg="add del mod">
          <ac:chgData name="INOUE Ryutaro" userId="9b3ee5e5-1aca-4eca-bf49-da9b28a88071" providerId="ADAL" clId="{3AEA19AF-B920-4EE3-A9F2-BCB9CBEF6DBF}" dt="2024-02-07T08:10:25.210" v="103" actId="165"/>
          <ac:grpSpMkLst>
            <pc:docMk/>
            <pc:sldMk cId="2733972872" sldId="283"/>
            <ac:grpSpMk id="1049" creationId="{8188FA6E-6B61-A41B-5188-DB788144BC13}"/>
          </ac:grpSpMkLst>
        </pc:grpChg>
        <pc:grpChg chg="add mod">
          <ac:chgData name="INOUE Ryutaro" userId="9b3ee5e5-1aca-4eca-bf49-da9b28a88071" providerId="ADAL" clId="{3AEA19AF-B920-4EE3-A9F2-BCB9CBEF6DBF}" dt="2024-02-07T08:12:59.418" v="112" actId="164"/>
          <ac:grpSpMkLst>
            <pc:docMk/>
            <pc:sldMk cId="2733972872" sldId="283"/>
            <ac:grpSpMk id="1094" creationId="{A2ECA96D-EE0F-6C4E-0740-13157F6081E6}"/>
          </ac:grpSpMkLst>
        </pc:grpChg>
        <pc:grpChg chg="add del mod">
          <ac:chgData name="INOUE Ryutaro" userId="9b3ee5e5-1aca-4eca-bf49-da9b28a88071" providerId="ADAL" clId="{3AEA19AF-B920-4EE3-A9F2-BCB9CBEF6DBF}" dt="2024-02-07T18:29:56.959" v="2865" actId="165"/>
          <ac:grpSpMkLst>
            <pc:docMk/>
            <pc:sldMk cId="2733972872" sldId="283"/>
            <ac:grpSpMk id="1095" creationId="{F0091068-0B0A-C065-EDCD-A29CED619E21}"/>
          </ac:grpSpMkLst>
        </pc:grpChg>
        <pc:picChg chg="mod">
          <ac:chgData name="INOUE Ryutaro" userId="9b3ee5e5-1aca-4eca-bf49-da9b28a88071" providerId="ADAL" clId="{3AEA19AF-B920-4EE3-A9F2-BCB9CBEF6DBF}" dt="2024-02-07T18:45:08.781" v="3048"/>
          <ac:picMkLst>
            <pc:docMk/>
            <pc:sldMk cId="2733972872" sldId="283"/>
            <ac:picMk id="25" creationId="{2F182F1C-AD69-111F-C5A9-5B11CDCD9F69}"/>
          </ac:picMkLst>
        </pc:picChg>
        <pc:picChg chg="mod">
          <ac:chgData name="INOUE Ryutaro" userId="9b3ee5e5-1aca-4eca-bf49-da9b28a88071" providerId="ADAL" clId="{3AEA19AF-B920-4EE3-A9F2-BCB9CBEF6DBF}" dt="2024-02-07T18:45:08.781" v="3048"/>
          <ac:picMkLst>
            <pc:docMk/>
            <pc:sldMk cId="2733972872" sldId="283"/>
            <ac:picMk id="27" creationId="{A7CB8905-243B-93D7-19D2-404F8F8AFBC2}"/>
          </ac:picMkLst>
        </pc:picChg>
        <pc:picChg chg="mod">
          <ac:chgData name="INOUE Ryutaro" userId="9b3ee5e5-1aca-4eca-bf49-da9b28a88071" providerId="ADAL" clId="{3AEA19AF-B920-4EE3-A9F2-BCB9CBEF6DBF}" dt="2024-02-07T08:03:32.649" v="45" actId="14100"/>
          <ac:picMkLst>
            <pc:docMk/>
            <pc:sldMk cId="2733972872" sldId="283"/>
            <ac:picMk id="30" creationId="{B4C9D158-81E7-BC29-650C-C16976EF7267}"/>
          </ac:picMkLst>
        </pc:picChg>
        <pc:picChg chg="mod">
          <ac:chgData name="INOUE Ryutaro" userId="9b3ee5e5-1aca-4eca-bf49-da9b28a88071" providerId="ADAL" clId="{3AEA19AF-B920-4EE3-A9F2-BCB9CBEF6DBF}" dt="2024-02-07T08:01:03.661" v="4"/>
          <ac:picMkLst>
            <pc:docMk/>
            <pc:sldMk cId="2733972872" sldId="283"/>
            <ac:picMk id="32" creationId="{834B8671-0237-9EBC-563A-82BA3E092448}"/>
          </ac:picMkLst>
        </pc:picChg>
        <pc:picChg chg="add mod">
          <ac:chgData name="INOUE Ryutaro" userId="9b3ee5e5-1aca-4eca-bf49-da9b28a88071" providerId="ADAL" clId="{3AEA19AF-B920-4EE3-A9F2-BCB9CBEF6DBF}" dt="2024-02-07T18:46:07.465" v="3065" actId="1076"/>
          <ac:picMkLst>
            <pc:docMk/>
            <pc:sldMk cId="2733972872" sldId="283"/>
            <ac:picMk id="33" creationId="{E38844C5-E50D-5DFD-9B01-CDE95E8A9F04}"/>
          </ac:picMkLst>
        </pc:picChg>
        <pc:picChg chg="add mod">
          <ac:chgData name="INOUE Ryutaro" userId="9b3ee5e5-1aca-4eca-bf49-da9b28a88071" providerId="ADAL" clId="{3AEA19AF-B920-4EE3-A9F2-BCB9CBEF6DBF}" dt="2024-02-07T18:46:07.465" v="3065" actId="1076"/>
          <ac:picMkLst>
            <pc:docMk/>
            <pc:sldMk cId="2733972872" sldId="283"/>
            <ac:picMk id="36" creationId="{3BF8DD5B-B263-11E8-0770-49572AA399A1}"/>
          </ac:picMkLst>
        </pc:picChg>
        <pc:picChg chg="add mod">
          <ac:chgData name="INOUE Ryutaro" userId="9b3ee5e5-1aca-4eca-bf49-da9b28a88071" providerId="ADAL" clId="{3AEA19AF-B920-4EE3-A9F2-BCB9CBEF6DBF}" dt="2024-02-07T19:37:10.593" v="4268" actId="1076"/>
          <ac:picMkLst>
            <pc:docMk/>
            <pc:sldMk cId="2733972872" sldId="283"/>
            <ac:picMk id="48" creationId="{EA0D9B69-9395-3B78-3593-35A1FEBAEEF8}"/>
          </ac:picMkLst>
        </pc:picChg>
        <pc:picChg chg="mod">
          <ac:chgData name="INOUE Ryutaro" userId="9b3ee5e5-1aca-4eca-bf49-da9b28a88071" providerId="ADAL" clId="{3AEA19AF-B920-4EE3-A9F2-BCB9CBEF6DBF}" dt="2024-02-07T08:03:11.918" v="41"/>
          <ac:picMkLst>
            <pc:docMk/>
            <pc:sldMk cId="2733972872" sldId="283"/>
            <ac:picMk id="49" creationId="{0F141E8D-8681-0EDF-D90B-8FA3B0FCCF53}"/>
          </ac:picMkLst>
        </pc:picChg>
        <pc:picChg chg="add mod">
          <ac:chgData name="INOUE Ryutaro" userId="9b3ee5e5-1aca-4eca-bf49-da9b28a88071" providerId="ADAL" clId="{3AEA19AF-B920-4EE3-A9F2-BCB9CBEF6DBF}" dt="2024-02-07T19:29:13.111" v="4228" actId="1076"/>
          <ac:picMkLst>
            <pc:docMk/>
            <pc:sldMk cId="2733972872" sldId="283"/>
            <ac:picMk id="52" creationId="{85059CE3-77FB-211C-C16A-6A1B12FD9898}"/>
          </ac:picMkLst>
        </pc:picChg>
        <pc:picChg chg="mod">
          <ac:chgData name="INOUE Ryutaro" userId="9b3ee5e5-1aca-4eca-bf49-da9b28a88071" providerId="ADAL" clId="{3AEA19AF-B920-4EE3-A9F2-BCB9CBEF6DBF}" dt="2024-02-07T08:03:11.918" v="41"/>
          <ac:picMkLst>
            <pc:docMk/>
            <pc:sldMk cId="2733972872" sldId="283"/>
            <ac:picMk id="52" creationId="{C7AC1DA7-25C9-C34F-37FC-DDF508668DD1}"/>
          </ac:picMkLst>
        </pc:picChg>
        <pc:picChg chg="add mod">
          <ac:chgData name="INOUE Ryutaro" userId="9b3ee5e5-1aca-4eca-bf49-da9b28a88071" providerId="ADAL" clId="{3AEA19AF-B920-4EE3-A9F2-BCB9CBEF6DBF}" dt="2024-02-07T19:34:40.450" v="4254" actId="1076"/>
          <ac:picMkLst>
            <pc:docMk/>
            <pc:sldMk cId="2733972872" sldId="283"/>
            <ac:picMk id="56" creationId="{0779343D-761D-86C7-AABF-B800FF7694A5}"/>
          </ac:picMkLst>
        </pc:picChg>
        <pc:picChg chg="add mod">
          <ac:chgData name="INOUE Ryutaro" userId="9b3ee5e5-1aca-4eca-bf49-da9b28a88071" providerId="ADAL" clId="{3AEA19AF-B920-4EE3-A9F2-BCB9CBEF6DBF}" dt="2024-02-07T19:34:40.450" v="4254" actId="1076"/>
          <ac:picMkLst>
            <pc:docMk/>
            <pc:sldMk cId="2733972872" sldId="283"/>
            <ac:picMk id="58" creationId="{A216B047-03A6-CE94-D87C-CD98AA7D2348}"/>
          </ac:picMkLst>
        </pc:picChg>
        <pc:picChg chg="del mod topLvl">
          <ac:chgData name="INOUE Ryutaro" userId="9b3ee5e5-1aca-4eca-bf49-da9b28a88071" providerId="ADAL" clId="{3AEA19AF-B920-4EE3-A9F2-BCB9CBEF6DBF}" dt="2024-02-07T18:50:53.790" v="3122" actId="478"/>
          <ac:picMkLst>
            <pc:docMk/>
            <pc:sldMk cId="2733972872" sldId="283"/>
            <ac:picMk id="1060" creationId="{8B9983CA-6C6C-85AC-95CF-4CBC6EED9DB8}"/>
          </ac:picMkLst>
        </pc:picChg>
        <pc:picChg chg="mod topLvl">
          <ac:chgData name="INOUE Ryutaro" userId="9b3ee5e5-1aca-4eca-bf49-da9b28a88071" providerId="ADAL" clId="{3AEA19AF-B920-4EE3-A9F2-BCB9CBEF6DBF}" dt="2024-02-07T19:37:10.593" v="4268" actId="1076"/>
          <ac:picMkLst>
            <pc:docMk/>
            <pc:sldMk cId="2733972872" sldId="283"/>
            <ac:picMk id="1063" creationId="{9882110D-27EB-6B48-4C68-BED31391CB54}"/>
          </ac:picMkLst>
        </pc:picChg>
        <pc:picChg chg="add del mod topLvl">
          <ac:chgData name="INOUE Ryutaro" userId="9b3ee5e5-1aca-4eca-bf49-da9b28a88071" providerId="ADAL" clId="{3AEA19AF-B920-4EE3-A9F2-BCB9CBEF6DBF}" dt="2024-02-07T18:55:31.420" v="3169" actId="478"/>
          <ac:picMkLst>
            <pc:docMk/>
            <pc:sldMk cId="2733972872" sldId="283"/>
            <ac:picMk id="1088" creationId="{1A8CF1D1-A282-1E48-41B3-4067F74C24D6}"/>
          </ac:picMkLst>
        </pc:picChg>
        <pc:picChg chg="add mod topLvl">
          <ac:chgData name="INOUE Ryutaro" userId="9b3ee5e5-1aca-4eca-bf49-da9b28a88071" providerId="ADAL" clId="{3AEA19AF-B920-4EE3-A9F2-BCB9CBEF6DBF}" dt="2024-02-07T19:29:13.111" v="4228" actId="1076"/>
          <ac:picMkLst>
            <pc:docMk/>
            <pc:sldMk cId="2733972872" sldId="283"/>
            <ac:picMk id="1089" creationId="{26FD1387-4897-4FB9-CC8F-AEA8112A5136}"/>
          </ac:picMkLst>
        </pc:picChg>
        <pc:cxnChg chg="add del mod">
          <ac:chgData name="INOUE Ryutaro" userId="9b3ee5e5-1aca-4eca-bf49-da9b28a88071" providerId="ADAL" clId="{3AEA19AF-B920-4EE3-A9F2-BCB9CBEF6DBF}" dt="2024-02-07T19:34:07.272" v="4249" actId="478"/>
          <ac:cxnSpMkLst>
            <pc:docMk/>
            <pc:sldMk cId="2733972872" sldId="283"/>
            <ac:cxnSpMk id="1034" creationId="{4CB17E29-01AE-8E10-8788-7FB3C94EA6D5}"/>
          </ac:cxnSpMkLst>
        </pc:cxnChg>
        <pc:cxnChg chg="add del mod ord">
          <ac:chgData name="INOUE Ryutaro" userId="9b3ee5e5-1aca-4eca-bf49-da9b28a88071" providerId="ADAL" clId="{3AEA19AF-B920-4EE3-A9F2-BCB9CBEF6DBF}" dt="2024-02-07T19:30:37.174" v="4239" actId="478"/>
          <ac:cxnSpMkLst>
            <pc:docMk/>
            <pc:sldMk cId="2733972872" sldId="283"/>
            <ac:cxnSpMk id="1035" creationId="{E4F03546-BC2A-89C7-4679-C336B1A1DD30}"/>
          </ac:cxnSpMkLst>
        </pc:cxnChg>
      </pc:sldChg>
      <pc:sldChg chg="addSp delSp modSp mod ord modNotesTx">
        <pc:chgData name="INOUE Ryutaro" userId="9b3ee5e5-1aca-4eca-bf49-da9b28a88071" providerId="ADAL" clId="{3AEA19AF-B920-4EE3-A9F2-BCB9CBEF6DBF}" dt="2024-02-13T23:08:33.039" v="22728" actId="20577"/>
        <pc:sldMkLst>
          <pc:docMk/>
          <pc:sldMk cId="1103391923" sldId="284"/>
        </pc:sldMkLst>
        <pc:spChg chg="mod">
          <ac:chgData name="INOUE Ryutaro" userId="9b3ee5e5-1aca-4eca-bf49-da9b28a88071" providerId="ADAL" clId="{3AEA19AF-B920-4EE3-A9F2-BCB9CBEF6DBF}" dt="2024-02-07T17:56:37.731" v="1406" actId="20577"/>
          <ac:spMkLst>
            <pc:docMk/>
            <pc:sldMk cId="1103391923" sldId="284"/>
            <ac:spMk id="2" creationId="{1533FB42-BEBB-6D83-D5DA-ECECFE21FD7B}"/>
          </ac:spMkLst>
        </pc:spChg>
        <pc:spChg chg="add del mod">
          <ac:chgData name="INOUE Ryutaro" userId="9b3ee5e5-1aca-4eca-bf49-da9b28a88071" providerId="ADAL" clId="{3AEA19AF-B920-4EE3-A9F2-BCB9CBEF6DBF}" dt="2024-02-09T00:47:39.581" v="13224" actId="478"/>
          <ac:spMkLst>
            <pc:docMk/>
            <pc:sldMk cId="1103391923" sldId="284"/>
            <ac:spMk id="3" creationId="{C6EE2592-FB5D-98AF-99E3-AA2366D5A7A4}"/>
          </ac:spMkLst>
        </pc:spChg>
        <pc:spChg chg="mod">
          <ac:chgData name="INOUE Ryutaro" userId="9b3ee5e5-1aca-4eca-bf49-da9b28a88071" providerId="ADAL" clId="{3AEA19AF-B920-4EE3-A9F2-BCB9CBEF6DBF}" dt="2024-02-07T16:30:24.545" v="651" actId="207"/>
          <ac:spMkLst>
            <pc:docMk/>
            <pc:sldMk cId="1103391923" sldId="284"/>
            <ac:spMk id="4" creationId="{21E072E9-266D-EB8A-5D6D-DBB755600EBD}"/>
          </ac:spMkLst>
        </pc:spChg>
        <pc:spChg chg="mod">
          <ac:chgData name="INOUE Ryutaro" userId="9b3ee5e5-1aca-4eca-bf49-da9b28a88071" providerId="ADAL" clId="{3AEA19AF-B920-4EE3-A9F2-BCB9CBEF6DBF}" dt="2024-02-13T06:54:38.914" v="18165" actId="20577"/>
          <ac:spMkLst>
            <pc:docMk/>
            <pc:sldMk cId="1103391923" sldId="284"/>
            <ac:spMk id="5" creationId="{E28F5377-CFD4-4A49-CC2E-14EB89A564E9}"/>
          </ac:spMkLst>
        </pc:spChg>
        <pc:spChg chg="del">
          <ac:chgData name="INOUE Ryutaro" userId="9b3ee5e5-1aca-4eca-bf49-da9b28a88071" providerId="ADAL" clId="{3AEA19AF-B920-4EE3-A9F2-BCB9CBEF6DBF}" dt="2024-02-07T15:07:26.607" v="180" actId="478"/>
          <ac:spMkLst>
            <pc:docMk/>
            <pc:sldMk cId="1103391923" sldId="284"/>
            <ac:spMk id="6" creationId="{916F1AB5-236A-32DF-F1B6-39A05DA3FC6A}"/>
          </ac:spMkLst>
        </pc:spChg>
        <pc:spChg chg="add mod">
          <ac:chgData name="INOUE Ryutaro" userId="9b3ee5e5-1aca-4eca-bf49-da9b28a88071" providerId="ADAL" clId="{3AEA19AF-B920-4EE3-A9F2-BCB9CBEF6DBF}" dt="2024-02-09T05:42:31.813" v="13552" actId="1076"/>
          <ac:spMkLst>
            <pc:docMk/>
            <pc:sldMk cId="1103391923" sldId="284"/>
            <ac:spMk id="8" creationId="{96D78A9A-66BC-B7D4-4E0C-4910A5425BE5}"/>
          </ac:spMkLst>
        </pc:spChg>
        <pc:spChg chg="add mod">
          <ac:chgData name="INOUE Ryutaro" userId="9b3ee5e5-1aca-4eca-bf49-da9b28a88071" providerId="ADAL" clId="{3AEA19AF-B920-4EE3-A9F2-BCB9CBEF6DBF}" dt="2024-02-09T08:35:15.436" v="15589" actId="404"/>
          <ac:spMkLst>
            <pc:docMk/>
            <pc:sldMk cId="1103391923" sldId="284"/>
            <ac:spMk id="9" creationId="{41101068-0813-61AD-3AB8-63FABA552253}"/>
          </ac:spMkLst>
        </pc:spChg>
        <pc:spChg chg="add mod">
          <ac:chgData name="INOUE Ryutaro" userId="9b3ee5e5-1aca-4eca-bf49-da9b28a88071" providerId="ADAL" clId="{3AEA19AF-B920-4EE3-A9F2-BCB9CBEF6DBF}" dt="2024-02-13T06:46:23.811" v="17853" actId="20577"/>
          <ac:spMkLst>
            <pc:docMk/>
            <pc:sldMk cId="1103391923" sldId="284"/>
            <ac:spMk id="10" creationId="{039016D7-39C9-D0A0-9F46-0996A729A006}"/>
          </ac:spMkLst>
        </pc:spChg>
        <pc:spChg chg="del">
          <ac:chgData name="INOUE Ryutaro" userId="9b3ee5e5-1aca-4eca-bf49-da9b28a88071" providerId="ADAL" clId="{3AEA19AF-B920-4EE3-A9F2-BCB9CBEF6DBF}" dt="2024-02-07T17:34:22.950" v="1346" actId="478"/>
          <ac:spMkLst>
            <pc:docMk/>
            <pc:sldMk cId="1103391923" sldId="284"/>
            <ac:spMk id="21" creationId="{2F42E3CD-B871-D98E-DE38-6CCD65467C1C}"/>
          </ac:spMkLst>
        </pc:spChg>
        <pc:grpChg chg="add del mod">
          <ac:chgData name="INOUE Ryutaro" userId="9b3ee5e5-1aca-4eca-bf49-da9b28a88071" providerId="ADAL" clId="{3AEA19AF-B920-4EE3-A9F2-BCB9CBEF6DBF}" dt="2024-02-07T08:16:53.608" v="142" actId="478"/>
          <ac:grpSpMkLst>
            <pc:docMk/>
            <pc:sldMk cId="1103391923" sldId="284"/>
            <ac:grpSpMk id="3" creationId="{18484A85-C931-78BC-FFFC-907F8698390C}"/>
          </ac:grpSpMkLst>
        </pc:grpChg>
        <pc:grpChg chg="add del mod">
          <ac:chgData name="INOUE Ryutaro" userId="9b3ee5e5-1aca-4eca-bf49-da9b28a88071" providerId="ADAL" clId="{3AEA19AF-B920-4EE3-A9F2-BCB9CBEF6DBF}" dt="2024-02-09T02:36:23.349" v="13319" actId="165"/>
          <ac:grpSpMkLst>
            <pc:docMk/>
            <pc:sldMk cId="1103391923" sldId="284"/>
            <ac:grpSpMk id="11" creationId="{739B050C-2765-3DC1-EE79-A9CED38B0FD0}"/>
          </ac:grpSpMkLst>
        </pc:grpChg>
        <pc:graphicFrameChg chg="add del mod topLvl">
          <ac:chgData name="INOUE Ryutaro" userId="9b3ee5e5-1aca-4eca-bf49-da9b28a88071" providerId="ADAL" clId="{3AEA19AF-B920-4EE3-A9F2-BCB9CBEF6DBF}" dt="2024-02-07T08:16:53.608" v="142" actId="478"/>
          <ac:graphicFrameMkLst>
            <pc:docMk/>
            <pc:sldMk cId="1103391923" sldId="284"/>
            <ac:graphicFrameMk id="8" creationId="{021B73F0-E58C-C395-28BF-65CFB1E2DDBE}"/>
          </ac:graphicFrameMkLst>
        </pc:graphicFrameChg>
        <pc:graphicFrameChg chg="del mod topLvl">
          <ac:chgData name="INOUE Ryutaro" userId="9b3ee5e5-1aca-4eca-bf49-da9b28a88071" providerId="ADAL" clId="{3AEA19AF-B920-4EE3-A9F2-BCB9CBEF6DBF}" dt="2024-02-07T08:17:27.026" v="150" actId="478"/>
          <ac:graphicFrameMkLst>
            <pc:docMk/>
            <pc:sldMk cId="1103391923" sldId="284"/>
            <ac:graphicFrameMk id="9" creationId="{27B9E400-AD8E-AD1F-364E-711BC0CE11A5}"/>
          </ac:graphicFrameMkLst>
        </pc:graphicFrameChg>
        <pc:graphicFrameChg chg="del">
          <ac:chgData name="INOUE Ryutaro" userId="9b3ee5e5-1aca-4eca-bf49-da9b28a88071" providerId="ADAL" clId="{3AEA19AF-B920-4EE3-A9F2-BCB9CBEF6DBF}" dt="2024-02-07T08:13:42.250" v="117" actId="478"/>
          <ac:graphicFrameMkLst>
            <pc:docMk/>
            <pc:sldMk cId="1103391923" sldId="284"/>
            <ac:graphicFrameMk id="10" creationId="{967DE46A-920E-FBF2-7923-4459082C3437}"/>
          </ac:graphicFrameMkLst>
        </pc:graphicFrameChg>
        <pc:graphicFrameChg chg="mod topLvl">
          <ac:chgData name="INOUE Ryutaro" userId="9b3ee5e5-1aca-4eca-bf49-da9b28a88071" providerId="ADAL" clId="{3AEA19AF-B920-4EE3-A9F2-BCB9CBEF6DBF}" dt="2024-02-09T08:22:46.492" v="15560"/>
          <ac:graphicFrameMkLst>
            <pc:docMk/>
            <pc:sldMk cId="1103391923" sldId="284"/>
            <ac:graphicFrameMk id="12" creationId="{73249C8B-19B4-2CE7-1856-217AC30A1C52}"/>
          </ac:graphicFrameMkLst>
        </pc:graphicFrameChg>
        <pc:graphicFrameChg chg="mod topLvl">
          <ac:chgData name="INOUE Ryutaro" userId="9b3ee5e5-1aca-4eca-bf49-da9b28a88071" providerId="ADAL" clId="{3AEA19AF-B920-4EE3-A9F2-BCB9CBEF6DBF}" dt="2024-02-09T08:21:05.814" v="15552" actId="14100"/>
          <ac:graphicFrameMkLst>
            <pc:docMk/>
            <pc:sldMk cId="1103391923" sldId="284"/>
            <ac:graphicFrameMk id="13" creationId="{91F40844-04D6-44D6-D727-879E83B92FCD}"/>
          </ac:graphicFrameMkLst>
        </pc:graphicFrameChg>
      </pc:sldChg>
      <pc:sldChg chg="addSp delSp modSp mod ord modShow modNotesTx">
        <pc:chgData name="INOUE Ryutaro" userId="9b3ee5e5-1aca-4eca-bf49-da9b28a88071" providerId="ADAL" clId="{3AEA19AF-B920-4EE3-A9F2-BCB9CBEF6DBF}" dt="2024-02-13T15:24:02.869" v="21036" actId="729"/>
        <pc:sldMkLst>
          <pc:docMk/>
          <pc:sldMk cId="1377120142" sldId="285"/>
        </pc:sldMkLst>
        <pc:spChg chg="mod">
          <ac:chgData name="INOUE Ryutaro" userId="9b3ee5e5-1aca-4eca-bf49-da9b28a88071" providerId="ADAL" clId="{3AEA19AF-B920-4EE3-A9F2-BCB9CBEF6DBF}" dt="2024-02-13T07:38:02.959" v="18550" actId="20577"/>
          <ac:spMkLst>
            <pc:docMk/>
            <pc:sldMk cId="1377120142" sldId="285"/>
            <ac:spMk id="2" creationId="{1533FB42-BEBB-6D83-D5DA-ECECFE21FD7B}"/>
          </ac:spMkLst>
        </pc:spChg>
        <pc:spChg chg="add mod">
          <ac:chgData name="INOUE Ryutaro" userId="9b3ee5e5-1aca-4eca-bf49-da9b28a88071" providerId="ADAL" clId="{3AEA19AF-B920-4EE3-A9F2-BCB9CBEF6DBF}" dt="2024-02-07T21:37:19.379" v="5707"/>
          <ac:spMkLst>
            <pc:docMk/>
            <pc:sldMk cId="1377120142" sldId="285"/>
            <ac:spMk id="3" creationId="{F29F8EDD-9157-1919-C3F1-8E487FE76853}"/>
          </ac:spMkLst>
        </pc:spChg>
        <pc:spChg chg="mod">
          <ac:chgData name="INOUE Ryutaro" userId="9b3ee5e5-1aca-4eca-bf49-da9b28a88071" providerId="ADAL" clId="{3AEA19AF-B920-4EE3-A9F2-BCB9CBEF6DBF}" dt="2024-02-07T21:35:50.929" v="5706" actId="207"/>
          <ac:spMkLst>
            <pc:docMk/>
            <pc:sldMk cId="1377120142" sldId="285"/>
            <ac:spMk id="4" creationId="{21E072E9-266D-EB8A-5D6D-DBB755600EBD}"/>
          </ac:spMkLst>
        </pc:spChg>
        <pc:spChg chg="mod">
          <ac:chgData name="INOUE Ryutaro" userId="9b3ee5e5-1aca-4eca-bf49-da9b28a88071" providerId="ADAL" clId="{3AEA19AF-B920-4EE3-A9F2-BCB9CBEF6DBF}" dt="2024-02-13T08:36:34.155" v="19144" actId="1076"/>
          <ac:spMkLst>
            <pc:docMk/>
            <pc:sldMk cId="1377120142" sldId="285"/>
            <ac:spMk id="5" creationId="{E28F5377-CFD4-4A49-CC2E-14EB89A564E9}"/>
          </ac:spMkLst>
        </pc:spChg>
        <pc:spChg chg="add del mod">
          <ac:chgData name="INOUE Ryutaro" userId="9b3ee5e5-1aca-4eca-bf49-da9b28a88071" providerId="ADAL" clId="{3AEA19AF-B920-4EE3-A9F2-BCB9CBEF6DBF}" dt="2024-02-13T07:33:01.275" v="18463" actId="478"/>
          <ac:spMkLst>
            <pc:docMk/>
            <pc:sldMk cId="1377120142" sldId="285"/>
            <ac:spMk id="7" creationId="{23EFFFA3-8D90-029C-C654-863ADBF8AA1E}"/>
          </ac:spMkLst>
        </pc:spChg>
        <pc:spChg chg="add del mod">
          <ac:chgData name="INOUE Ryutaro" userId="9b3ee5e5-1aca-4eca-bf49-da9b28a88071" providerId="ADAL" clId="{3AEA19AF-B920-4EE3-A9F2-BCB9CBEF6DBF}" dt="2024-02-13T07:49:39.682" v="18728" actId="478"/>
          <ac:spMkLst>
            <pc:docMk/>
            <pc:sldMk cId="1377120142" sldId="285"/>
            <ac:spMk id="8" creationId="{B9B5BB44-AF14-68D8-836D-6F21A0F3E300}"/>
          </ac:spMkLst>
        </pc:spChg>
        <pc:spChg chg="add mod">
          <ac:chgData name="INOUE Ryutaro" userId="9b3ee5e5-1aca-4eca-bf49-da9b28a88071" providerId="ADAL" clId="{3AEA19AF-B920-4EE3-A9F2-BCB9CBEF6DBF}" dt="2024-02-13T07:46:11.156" v="18666" actId="14100"/>
          <ac:spMkLst>
            <pc:docMk/>
            <pc:sldMk cId="1377120142" sldId="285"/>
            <ac:spMk id="9" creationId="{4154CE83-FDD0-0066-C7D7-468F2E86D930}"/>
          </ac:spMkLst>
        </pc:spChg>
        <pc:spChg chg="add mod">
          <ac:chgData name="INOUE Ryutaro" userId="9b3ee5e5-1aca-4eca-bf49-da9b28a88071" providerId="ADAL" clId="{3AEA19AF-B920-4EE3-A9F2-BCB9CBEF6DBF}" dt="2024-02-13T07:48:45.500" v="18713" actId="1076"/>
          <ac:spMkLst>
            <pc:docMk/>
            <pc:sldMk cId="1377120142" sldId="285"/>
            <ac:spMk id="10" creationId="{B28B7435-963B-614B-08C8-F1E77F222204}"/>
          </ac:spMkLst>
        </pc:spChg>
        <pc:spChg chg="add mod">
          <ac:chgData name="INOUE Ryutaro" userId="9b3ee5e5-1aca-4eca-bf49-da9b28a88071" providerId="ADAL" clId="{3AEA19AF-B920-4EE3-A9F2-BCB9CBEF6DBF}" dt="2024-02-13T07:48:52.275" v="18716" actId="1076"/>
          <ac:spMkLst>
            <pc:docMk/>
            <pc:sldMk cId="1377120142" sldId="285"/>
            <ac:spMk id="11" creationId="{EDE64193-8606-D33D-A886-7171925B5D6F}"/>
          </ac:spMkLst>
        </pc:spChg>
        <pc:spChg chg="add mod">
          <ac:chgData name="INOUE Ryutaro" userId="9b3ee5e5-1aca-4eca-bf49-da9b28a88071" providerId="ADAL" clId="{3AEA19AF-B920-4EE3-A9F2-BCB9CBEF6DBF}" dt="2024-02-13T08:34:42.110" v="19093" actId="1076"/>
          <ac:spMkLst>
            <pc:docMk/>
            <pc:sldMk cId="1377120142" sldId="285"/>
            <ac:spMk id="12" creationId="{2091D641-0566-62F3-EA32-7B61C5D3B7BD}"/>
          </ac:spMkLst>
        </pc:spChg>
        <pc:spChg chg="add mod">
          <ac:chgData name="INOUE Ryutaro" userId="9b3ee5e5-1aca-4eca-bf49-da9b28a88071" providerId="ADAL" clId="{3AEA19AF-B920-4EE3-A9F2-BCB9CBEF6DBF}" dt="2024-02-13T08:34:26.633" v="19089" actId="14100"/>
          <ac:spMkLst>
            <pc:docMk/>
            <pc:sldMk cId="1377120142" sldId="285"/>
            <ac:spMk id="13" creationId="{59AC5F75-5DA6-9AFA-5C8F-A2C1F0853109}"/>
          </ac:spMkLst>
        </pc:spChg>
        <pc:spChg chg="add mod">
          <ac:chgData name="INOUE Ryutaro" userId="9b3ee5e5-1aca-4eca-bf49-da9b28a88071" providerId="ADAL" clId="{3AEA19AF-B920-4EE3-A9F2-BCB9CBEF6DBF}" dt="2024-02-13T08:35:24.288" v="19115" actId="1076"/>
          <ac:spMkLst>
            <pc:docMk/>
            <pc:sldMk cId="1377120142" sldId="285"/>
            <ac:spMk id="14" creationId="{B92183F9-336B-54A2-008C-F6A3415D51DB}"/>
          </ac:spMkLst>
        </pc:spChg>
        <pc:spChg chg="add mod">
          <ac:chgData name="INOUE Ryutaro" userId="9b3ee5e5-1aca-4eca-bf49-da9b28a88071" providerId="ADAL" clId="{3AEA19AF-B920-4EE3-A9F2-BCB9CBEF6DBF}" dt="2024-02-13T08:34:26.633" v="19089" actId="14100"/>
          <ac:spMkLst>
            <pc:docMk/>
            <pc:sldMk cId="1377120142" sldId="285"/>
            <ac:spMk id="15" creationId="{9BE61E4D-D13F-0355-55AA-00BF79701350}"/>
          </ac:spMkLst>
        </pc:spChg>
        <pc:spChg chg="add del mod">
          <ac:chgData name="INOUE Ryutaro" userId="9b3ee5e5-1aca-4eca-bf49-da9b28a88071" providerId="ADAL" clId="{3AEA19AF-B920-4EE3-A9F2-BCB9CBEF6DBF}" dt="2024-02-13T08:34:26.633" v="19089" actId="14100"/>
          <ac:spMkLst>
            <pc:docMk/>
            <pc:sldMk cId="1377120142" sldId="285"/>
            <ac:spMk id="16" creationId="{FE74EB64-675E-5B0D-CAF8-E4956C80D143}"/>
          </ac:spMkLst>
        </pc:spChg>
        <pc:spChg chg="add mod">
          <ac:chgData name="INOUE Ryutaro" userId="9b3ee5e5-1aca-4eca-bf49-da9b28a88071" providerId="ADAL" clId="{3AEA19AF-B920-4EE3-A9F2-BCB9CBEF6DBF}" dt="2024-02-13T08:34:26.633" v="19089" actId="14100"/>
          <ac:spMkLst>
            <pc:docMk/>
            <pc:sldMk cId="1377120142" sldId="285"/>
            <ac:spMk id="17" creationId="{7879DADC-E05E-2A54-905C-C0F19FF71527}"/>
          </ac:spMkLst>
        </pc:spChg>
        <pc:spChg chg="add mod">
          <ac:chgData name="INOUE Ryutaro" userId="9b3ee5e5-1aca-4eca-bf49-da9b28a88071" providerId="ADAL" clId="{3AEA19AF-B920-4EE3-A9F2-BCB9CBEF6DBF}" dt="2024-02-13T08:34:26.633" v="19089" actId="14100"/>
          <ac:spMkLst>
            <pc:docMk/>
            <pc:sldMk cId="1377120142" sldId="285"/>
            <ac:spMk id="18" creationId="{4FF4359E-6ABA-156B-3D84-C18D554A18D4}"/>
          </ac:spMkLst>
        </pc:spChg>
        <pc:spChg chg="add mod">
          <ac:chgData name="INOUE Ryutaro" userId="9b3ee5e5-1aca-4eca-bf49-da9b28a88071" providerId="ADAL" clId="{3AEA19AF-B920-4EE3-A9F2-BCB9CBEF6DBF}" dt="2024-02-13T07:47:12.939" v="18678" actId="1076"/>
          <ac:spMkLst>
            <pc:docMk/>
            <pc:sldMk cId="1377120142" sldId="285"/>
            <ac:spMk id="19" creationId="{CB1273A8-EEA0-453F-0DAB-B73FFA6CF8EC}"/>
          </ac:spMkLst>
        </pc:spChg>
        <pc:spChg chg="add mod">
          <ac:chgData name="INOUE Ryutaro" userId="9b3ee5e5-1aca-4eca-bf49-da9b28a88071" providerId="ADAL" clId="{3AEA19AF-B920-4EE3-A9F2-BCB9CBEF6DBF}" dt="2024-02-13T07:48:27.307" v="18708" actId="14100"/>
          <ac:spMkLst>
            <pc:docMk/>
            <pc:sldMk cId="1377120142" sldId="285"/>
            <ac:spMk id="20" creationId="{5379CE0F-47B1-EA27-0AFC-237B39FECD2C}"/>
          </ac:spMkLst>
        </pc:spChg>
        <pc:spChg chg="add mod">
          <ac:chgData name="INOUE Ryutaro" userId="9b3ee5e5-1aca-4eca-bf49-da9b28a88071" providerId="ADAL" clId="{3AEA19AF-B920-4EE3-A9F2-BCB9CBEF6DBF}" dt="2024-02-13T07:50:48.010" v="18732" actId="1076"/>
          <ac:spMkLst>
            <pc:docMk/>
            <pc:sldMk cId="1377120142" sldId="285"/>
            <ac:spMk id="21" creationId="{83E3AD85-309A-E458-D8D8-0368E6190478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2" creationId="{AB367996-BB6E-4481-F3EB-80FCEEF63DF6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3" creationId="{BE9BEE9B-AD7D-942C-CA8A-AA5084A0A178}"/>
          </ac:spMkLst>
        </pc:spChg>
        <pc:spChg chg="add mod">
          <ac:chgData name="INOUE Ryutaro" userId="9b3ee5e5-1aca-4eca-bf49-da9b28a88071" providerId="ADAL" clId="{3AEA19AF-B920-4EE3-A9F2-BCB9CBEF6DBF}" dt="2024-02-13T08:36:29.456" v="19142" actId="1037"/>
          <ac:spMkLst>
            <pc:docMk/>
            <pc:sldMk cId="1377120142" sldId="285"/>
            <ac:spMk id="24" creationId="{258B4DC8-2DBF-AEEB-602C-405A7C6938EE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5" creationId="{261B9E53-2125-5FAA-E7E9-0E5961F8A6BA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6" creationId="{59EE97FB-AE3C-5A48-7EEA-2542FB6B6769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7" creationId="{6222FA28-DA76-D613-12C5-2E477BB35248}"/>
          </ac:spMkLst>
        </pc:spChg>
        <pc:spChg chg="add mod">
          <ac:chgData name="INOUE Ryutaro" userId="9b3ee5e5-1aca-4eca-bf49-da9b28a88071" providerId="ADAL" clId="{3AEA19AF-B920-4EE3-A9F2-BCB9CBEF6DBF}" dt="2024-02-13T08:35:58.521" v="19135" actId="403"/>
          <ac:spMkLst>
            <pc:docMk/>
            <pc:sldMk cId="1377120142" sldId="285"/>
            <ac:spMk id="28" creationId="{37A6B45F-8D03-0DB0-13BD-F18BF4883FBA}"/>
          </ac:spMkLst>
        </pc:spChg>
      </pc:sldChg>
      <pc:sldChg chg="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49864070" sldId="287"/>
        </pc:sldMkLst>
      </pc:sldChg>
      <pc:sldChg chg="modSp mod ord modShow">
        <pc:chgData name="INOUE Ryutaro" userId="9b3ee5e5-1aca-4eca-bf49-da9b28a88071" providerId="ADAL" clId="{3AEA19AF-B920-4EE3-A9F2-BCB9CBEF6DBF}" dt="2024-02-13T15:26:19.176" v="21050"/>
        <pc:sldMkLst>
          <pc:docMk/>
          <pc:sldMk cId="3394186856" sldId="288"/>
        </pc:sldMkLst>
        <pc:spChg chg="mod">
          <ac:chgData name="INOUE Ryutaro" userId="9b3ee5e5-1aca-4eca-bf49-da9b28a88071" providerId="ADAL" clId="{3AEA19AF-B920-4EE3-A9F2-BCB9CBEF6DBF}" dt="2024-02-13T15:24:54.959" v="21044" actId="207"/>
          <ac:spMkLst>
            <pc:docMk/>
            <pc:sldMk cId="3394186856" sldId="288"/>
            <ac:spMk id="4" creationId="{21E072E9-266D-EB8A-5D6D-DBB755600EBD}"/>
          </ac:spMkLst>
        </pc:spChg>
        <pc:picChg chg="mod">
          <ac:chgData name="INOUE Ryutaro" userId="9b3ee5e5-1aca-4eca-bf49-da9b28a88071" providerId="ADAL" clId="{3AEA19AF-B920-4EE3-A9F2-BCB9CBEF6DBF}" dt="2024-02-10T09:12:00.075" v="15737" actId="1076"/>
          <ac:picMkLst>
            <pc:docMk/>
            <pc:sldMk cId="3394186856" sldId="288"/>
            <ac:picMk id="2050" creationId="{60260F9A-F258-A000-7ED2-B46F8585497E}"/>
          </ac:picMkLst>
        </pc:picChg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4207014087" sldId="289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662629280" sldId="290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474437966" sldId="292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491902841" sldId="293"/>
        </pc:sldMkLst>
      </pc:sldChg>
      <pc:sldChg chg="del mod modShow">
        <pc:chgData name="INOUE Ryutaro" userId="9b3ee5e5-1aca-4eca-bf49-da9b28a88071" providerId="ADAL" clId="{3AEA19AF-B920-4EE3-A9F2-BCB9CBEF6DBF}" dt="2024-02-13T15:25:52.847" v="21048" actId="47"/>
        <pc:sldMkLst>
          <pc:docMk/>
          <pc:sldMk cId="2142357679" sldId="294"/>
        </pc:sldMkLst>
      </pc:sldChg>
      <pc:sldChg chg="del mod modShow">
        <pc:chgData name="INOUE Ryutaro" userId="9b3ee5e5-1aca-4eca-bf49-da9b28a88071" providerId="ADAL" clId="{3AEA19AF-B920-4EE3-A9F2-BCB9CBEF6DBF}" dt="2024-02-13T15:25:52.847" v="21048" actId="47"/>
        <pc:sldMkLst>
          <pc:docMk/>
          <pc:sldMk cId="1355936482" sldId="295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195039347" sldId="296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086695622" sldId="297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541965774" sldId="298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988291508" sldId="299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543790392" sldId="300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641180675" sldId="301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1115110638" sldId="302"/>
        </pc:sldMkLst>
      </pc:sldChg>
      <pc:sldChg chg="addSp modSp 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631680592" sldId="303"/>
        </pc:sldMkLst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6" creationId="{D088C850-AAFE-5AFA-B635-C8AC4D9D4E5D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7" creationId="{4A2A9D38-D0EF-9340-B89F-A3B131B36C17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8" creationId="{7B17D4E4-929D-D541-A2DA-2197BCD37CE5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9" creationId="{698406CA-49F2-FB2E-8CCE-70B83799C380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10" creationId="{420CF7FF-3104-29C4-5BB1-50B46FE02724}"/>
          </ac:spMkLst>
        </pc:spChg>
        <pc:spChg chg="mod">
          <ac:chgData name="INOUE Ryutaro" userId="9b3ee5e5-1aca-4eca-bf49-da9b28a88071" providerId="ADAL" clId="{3AEA19AF-B920-4EE3-A9F2-BCB9CBEF6DBF}" dt="2024-02-07T21:04:28.064" v="5166" actId="20577"/>
          <ac:spMkLst>
            <pc:docMk/>
            <pc:sldMk cId="2631680592" sldId="303"/>
            <ac:spMk id="11" creationId="{BCAF79AF-00C2-BC25-93A2-7A1B66FD2CFE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30" creationId="{B01E6BB6-58B8-955A-7D5F-83F2688C7D42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37" creationId="{7BDB4B84-EA04-3F25-ABB3-DBAB231C2765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38" creationId="{3B9865C0-7F5F-B20C-B392-58EB32AA80DF}"/>
          </ac:spMkLst>
        </pc:spChg>
        <pc:spChg chg="mod">
          <ac:chgData name="INOUE Ryutaro" userId="9b3ee5e5-1aca-4eca-bf49-da9b28a88071" providerId="ADAL" clId="{3AEA19AF-B920-4EE3-A9F2-BCB9CBEF6DBF}" dt="2024-02-07T08:00:36.742" v="1" actId="164"/>
          <ac:spMkLst>
            <pc:docMk/>
            <pc:sldMk cId="2631680592" sldId="303"/>
            <ac:spMk id="39" creationId="{E0FC41F9-55DD-F610-A61D-6A42158D2FAE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2" creationId="{D5963AE6-A14D-E4BE-B394-BD18571E7C59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3" creationId="{10B99D65-1711-26D2-B0AF-94A83F362744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4" creationId="{9B3B8236-94F8-6262-F492-9C08F3C5DF33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5" creationId="{7AC48FC3-15F5-1E74-DABB-0A94C06EF32D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6" creationId="{A305461C-1757-2459-CA59-32C07CCAB551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7" creationId="{BB8E8093-554E-D006-D84D-DD971A100A89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8" creationId="{EF94E9C8-183E-43F8-63F6-0C1B7BB62D47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49" creationId="{A2BA2ED8-BB3C-58A0-5E7D-90E6454A3A78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0" creationId="{4F7DED81-BBE6-23B7-A868-C16929A3A47C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1" creationId="{9AB9A3F2-ECB7-91AB-5E2D-A7818D541DB2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3" creationId="{D68F1BFE-EF58-5519-DA7B-741D721DEEB5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4" creationId="{333FF10A-AEB4-075B-99F4-F53E413E0F8A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6" creationId="{275006F6-703B-5CBE-E166-AE0DE5B1CAB4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7" creationId="{1A68AD75-8C9A-0997-1F0C-ABB63C72D8E4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8" creationId="{C6CBF8D9-ECC0-4E4E-22E5-4A1FDFDC5BA0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59" creationId="{59AAE24F-FB39-9EFB-CDF4-2BAB0780C3E9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0" creationId="{A09E548B-CFA4-1D62-DBEE-2022F4129B5A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1" creationId="{E10224B1-C467-975E-C595-BCB19BA08FE3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2" creationId="{95075F25-2EAE-3C81-9CB9-A837D530C228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3" creationId="{89779AB7-D4E3-D702-AEEC-1BF5E77E9761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4" creationId="{B97CB105-1BF2-C0FC-6B1F-BDE0802FD94E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5" creationId="{B281A8FB-BB73-94D0-F027-6ECD5401541F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6" creationId="{40E20B4E-7026-BBF6-D4D2-52730E750607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7" creationId="{94D0F8CE-353E-1332-B6B4-75C9479676AC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8" creationId="{C5FE360E-6E01-B2BA-4850-7C2D067158A2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69" creationId="{D4E654AF-6485-A534-DF41-0B0F62C8AD47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0" creationId="{95E787BD-AB0E-AA20-E0E8-11C040C41B27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1" creationId="{30E05687-3DA7-1CE9-A938-013FF476F472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2" creationId="{C60F0FFD-B3AD-9129-55C5-09C027A25F16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3" creationId="{E4103095-CAA6-A73D-0C3A-6A383D8FAE18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4" creationId="{07FE2579-51ED-A673-6FD7-C5414FC8C651}"/>
          </ac:spMkLst>
        </pc:spChg>
        <pc:spChg chg="mod">
          <ac:chgData name="INOUE Ryutaro" userId="9b3ee5e5-1aca-4eca-bf49-da9b28a88071" providerId="ADAL" clId="{3AEA19AF-B920-4EE3-A9F2-BCB9CBEF6DBF}" dt="2024-02-07T08:08:11.693" v="86"/>
          <ac:spMkLst>
            <pc:docMk/>
            <pc:sldMk cId="2631680592" sldId="303"/>
            <ac:spMk id="75" creationId="{AAF9D3DE-CEB7-83D6-F88D-3FA648EDC41C}"/>
          </ac:spMkLst>
        </pc:spChg>
        <pc:grpChg chg="add mod">
          <ac:chgData name="INOUE Ryutaro" userId="9b3ee5e5-1aca-4eca-bf49-da9b28a88071" providerId="ADAL" clId="{3AEA19AF-B920-4EE3-A9F2-BCB9CBEF6DBF}" dt="2024-02-07T08:00:36.742" v="1" actId="164"/>
          <ac:grpSpMkLst>
            <pc:docMk/>
            <pc:sldMk cId="2631680592" sldId="303"/>
            <ac:grpSpMk id="40" creationId="{0CF07F60-BCE1-61CE-F880-F6112F3709A2}"/>
          </ac:grpSpMkLst>
        </pc:grpChg>
        <pc:grpChg chg="add mod">
          <ac:chgData name="INOUE Ryutaro" userId="9b3ee5e5-1aca-4eca-bf49-da9b28a88071" providerId="ADAL" clId="{3AEA19AF-B920-4EE3-A9F2-BCB9CBEF6DBF}" dt="2024-02-07T08:08:40.254" v="92" actId="1076"/>
          <ac:grpSpMkLst>
            <pc:docMk/>
            <pc:sldMk cId="2631680592" sldId="303"/>
            <ac:grpSpMk id="41" creationId="{BDC04374-DDEA-6B9B-A462-EFB497C562DD}"/>
          </ac:grpSpMkLst>
        </pc:grpChg>
        <pc:picChg chg="mod">
          <ac:chgData name="INOUE Ryutaro" userId="9b3ee5e5-1aca-4eca-bf49-da9b28a88071" providerId="ADAL" clId="{3AEA19AF-B920-4EE3-A9F2-BCB9CBEF6DBF}" dt="2024-02-07T08:00:36.742" v="1" actId="164"/>
          <ac:picMkLst>
            <pc:docMk/>
            <pc:sldMk cId="2631680592" sldId="303"/>
            <ac:picMk id="29" creationId="{5DD29FEC-72EC-B7A5-660E-B095EED94B51}"/>
          </ac:picMkLst>
        </pc:picChg>
        <pc:picChg chg="mod">
          <ac:chgData name="INOUE Ryutaro" userId="9b3ee5e5-1aca-4eca-bf49-da9b28a88071" providerId="ADAL" clId="{3AEA19AF-B920-4EE3-A9F2-BCB9CBEF6DBF}" dt="2024-02-07T08:00:36.742" v="1" actId="164"/>
          <ac:picMkLst>
            <pc:docMk/>
            <pc:sldMk cId="2631680592" sldId="303"/>
            <ac:picMk id="31" creationId="{64EB8195-153C-9495-2E42-9AF4A487A1CA}"/>
          </ac:picMkLst>
        </pc:picChg>
        <pc:picChg chg="mod">
          <ac:chgData name="INOUE Ryutaro" userId="9b3ee5e5-1aca-4eca-bf49-da9b28a88071" providerId="ADAL" clId="{3AEA19AF-B920-4EE3-A9F2-BCB9CBEF6DBF}" dt="2024-02-07T08:08:11.693" v="86"/>
          <ac:picMkLst>
            <pc:docMk/>
            <pc:sldMk cId="2631680592" sldId="303"/>
            <ac:picMk id="52" creationId="{0E828539-8A29-CB49-3B97-A26498DB55AA}"/>
          </ac:picMkLst>
        </pc:picChg>
        <pc:picChg chg="mod">
          <ac:chgData name="INOUE Ryutaro" userId="9b3ee5e5-1aca-4eca-bf49-da9b28a88071" providerId="ADAL" clId="{3AEA19AF-B920-4EE3-A9F2-BCB9CBEF6DBF}" dt="2024-02-07T08:08:11.693" v="86"/>
          <ac:picMkLst>
            <pc:docMk/>
            <pc:sldMk cId="2631680592" sldId="303"/>
            <ac:picMk id="55" creationId="{1939F577-96D7-23C8-A064-4B679EFE2E5A}"/>
          </ac:picMkLst>
        </pc:picChg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573337041" sldId="304"/>
        </pc:sldMkLst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2041916649" sldId="305"/>
        </pc:sldMkLst>
      </pc:sldChg>
      <pc:sldChg chg="modSp 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704882009" sldId="306"/>
        </pc:sldMkLst>
        <pc:grpChg chg="mod">
          <ac:chgData name="INOUE Ryutaro" userId="9b3ee5e5-1aca-4eca-bf49-da9b28a88071" providerId="ADAL" clId="{3AEA19AF-B920-4EE3-A9F2-BCB9CBEF6DBF}" dt="2024-02-07T08:16:57.770" v="147" actId="14100"/>
          <ac:grpSpMkLst>
            <pc:docMk/>
            <pc:sldMk cId="3704882009" sldId="306"/>
            <ac:grpSpMk id="4" creationId="{00172808-F0F2-9E13-D48C-FED84FD0E1EE}"/>
          </ac:grpSpMkLst>
        </pc:grpChg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558134171" sldId="307"/>
        </pc:sldMkLst>
      </pc:sldChg>
      <pc:sldChg chg="addSp delSp modSp 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1801640030" sldId="308"/>
        </pc:sldMkLst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" creationId="{4672FE2E-A413-6F45-1174-8C6C9E65DC3C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3" creationId="{02619A29-5E80-7131-7418-ECAC9C6AF2DB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5" creationId="{20CBE39D-2EF3-4D8A-44F5-6427153D0599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6" creationId="{48C5505C-C242-F223-4337-E04517EDA981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7" creationId="{6EAA3073-0BFD-52B6-BB17-18F184443198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8" creationId="{19EE7B1B-F143-52D6-046C-AA46704CA2B4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11" creationId="{BCAF79AF-00C2-BC25-93A2-7A1B66FD2CFE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12" creationId="{7DED9437-DFF7-17BE-3F47-D234425809A8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13" creationId="{356FBE13-5FE1-8FB9-660C-8A0C7EA4613B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14" creationId="{73333311-A101-5026-791E-DF55A25BDF57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15" creationId="{BEC99CDB-2A48-2424-ED87-5E091C6A46CA}"/>
          </ac:spMkLst>
        </pc:spChg>
        <pc:spChg chg="add mod">
          <ac:chgData name="INOUE Ryutaro" userId="9b3ee5e5-1aca-4eca-bf49-da9b28a88071" providerId="ADAL" clId="{3AEA19AF-B920-4EE3-A9F2-BCB9CBEF6DBF}" dt="2024-02-08T17:20:44.973" v="12087" actId="1076"/>
          <ac:spMkLst>
            <pc:docMk/>
            <pc:sldMk cId="1801640030" sldId="308"/>
            <ac:spMk id="16" creationId="{353E0C2E-E04F-A33B-5805-4C9BA79577FB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19" creationId="{E9660A9B-E304-4CA4-6B3E-6D3B0355CD41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0" creationId="{6A98F638-CF97-1C77-CB5B-03A2626427A8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2" creationId="{2CBFFA41-5E7B-84DD-CAA9-1A9E20420983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4" creationId="{BF2E92F5-6A30-7724-BA80-172A8FA34EC0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5" creationId="{40AC5604-B870-0A5A-2141-6235CFA94049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6" creationId="{F1213419-B516-4D5A-BCF7-334250E1BB6A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27" creationId="{5B94CE97-0696-2B19-59F6-ED150D2DB735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30" creationId="{B01E6BB6-58B8-955A-7D5F-83F2688C7D42}"/>
          </ac:spMkLst>
        </pc:spChg>
        <pc:spChg chg="mod topLvl">
          <ac:chgData name="INOUE Ryutaro" userId="9b3ee5e5-1aca-4eca-bf49-da9b28a88071" providerId="ADAL" clId="{3AEA19AF-B920-4EE3-A9F2-BCB9CBEF6DBF}" dt="2024-02-08T17:20:46.207" v="12090" actId="14100"/>
          <ac:spMkLst>
            <pc:docMk/>
            <pc:sldMk cId="1801640030" sldId="308"/>
            <ac:spMk id="34" creationId="{AB191629-A6EB-8E6C-EE9B-C3DF55A74C1E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37" creationId="{085D397D-09C7-8FDA-058A-9CBE78BC24EC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38" creationId="{52CAE4C1-F6D2-2298-2ED1-9EDEA923146B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39" creationId="{260A4217-17FF-71CB-8EDF-3D3510AD21FE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2" creationId="{AB95C6EB-6466-08FD-41B4-FA87868A7C8E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3" creationId="{B8EA9D92-989E-E639-6FEC-5CE040236688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4" creationId="{34F3D0A6-5959-1F80-FA04-96ABDF0ADB2D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5" creationId="{28EAF1EF-BD05-10DC-735C-82472D70DCC0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6" creationId="{8C465D1E-3D96-853D-78C6-1FF894FAFE98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7" creationId="{4A4B4766-35B4-504D-3F51-D721934924C3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8" creationId="{4AED1CAF-ED38-D531-F051-AE366E9D6550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49" creationId="{F1B31686-1DA8-3D16-675C-D4903F8E7156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50" creationId="{D191C318-1A7B-F4DB-7398-89C547EFCFA3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51" creationId="{985F8FF3-B10E-0DD0-2E24-2C1BC7F3EF4A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63" creationId="{D2070CF1-E2A6-4114-9E33-4AAED915EFFA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76" creationId="{8CD9E0AE-B98B-2520-BFED-0D68147908DB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77" creationId="{27536956-2836-D22C-00CB-CDC25508C2B9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78" creationId="{9D6901AE-3B13-E25C-9754-E66106C8E544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79" creationId="{98A40EA9-0FF2-D530-1946-2B7F91C6D7CE}"/>
          </ac:spMkLst>
        </pc:spChg>
        <pc:spChg chg="mod topLvl">
          <ac:chgData name="INOUE Ryutaro" userId="9b3ee5e5-1aca-4eca-bf49-da9b28a88071" providerId="ADAL" clId="{3AEA19AF-B920-4EE3-A9F2-BCB9CBEF6DBF}" dt="2024-02-08T17:20:45.501" v="12088" actId="1076"/>
          <ac:spMkLst>
            <pc:docMk/>
            <pc:sldMk cId="1801640030" sldId="308"/>
            <ac:spMk id="80" creationId="{B2F5F0B7-09CF-221B-4648-33204C3C30C3}"/>
          </ac:spMkLst>
        </pc:spChg>
        <pc:grpChg chg="add del mod">
          <ac:chgData name="INOUE Ryutaro" userId="9b3ee5e5-1aca-4eca-bf49-da9b28a88071" providerId="ADAL" clId="{3AEA19AF-B920-4EE3-A9F2-BCB9CBEF6DBF}" dt="2024-02-08T17:16:58.690" v="12026" actId="165"/>
          <ac:grpSpMkLst>
            <pc:docMk/>
            <pc:sldMk cId="1801640030" sldId="308"/>
            <ac:grpSpMk id="81" creationId="{E8F9BBA5-F122-C60F-8261-C6DF6171D166}"/>
          </ac:grpSpMkLst>
        </pc:grpChg>
        <pc:picChg chg="mod topLvl">
          <ac:chgData name="INOUE Ryutaro" userId="9b3ee5e5-1aca-4eca-bf49-da9b28a88071" providerId="ADAL" clId="{3AEA19AF-B920-4EE3-A9F2-BCB9CBEF6DBF}" dt="2024-02-08T17:20:45.501" v="12088" actId="1076"/>
          <ac:picMkLst>
            <pc:docMk/>
            <pc:sldMk cId="1801640030" sldId="308"/>
            <ac:picMk id="4" creationId="{64DB6977-4ED0-3BB1-EB89-6F5D63915AEA}"/>
          </ac:picMkLst>
        </pc:picChg>
        <pc:picChg chg="add mod">
          <ac:chgData name="INOUE Ryutaro" userId="9b3ee5e5-1aca-4eca-bf49-da9b28a88071" providerId="ADAL" clId="{3AEA19AF-B920-4EE3-A9F2-BCB9CBEF6DBF}" dt="2024-02-08T17:20:44.973" v="12087" actId="1076"/>
          <ac:picMkLst>
            <pc:docMk/>
            <pc:sldMk cId="1801640030" sldId="308"/>
            <ac:picMk id="9" creationId="{897281F9-E4B5-03A9-273C-35D17DE93CCB}"/>
          </ac:picMkLst>
        </pc:picChg>
        <pc:picChg chg="add mod">
          <ac:chgData name="INOUE Ryutaro" userId="9b3ee5e5-1aca-4eca-bf49-da9b28a88071" providerId="ADAL" clId="{3AEA19AF-B920-4EE3-A9F2-BCB9CBEF6DBF}" dt="2024-02-08T17:20:44.973" v="12087" actId="1076"/>
          <ac:picMkLst>
            <pc:docMk/>
            <pc:sldMk cId="1801640030" sldId="308"/>
            <ac:picMk id="10" creationId="{15E3610D-1B8E-2EB6-CA43-13D86C0F1CC9}"/>
          </ac:picMkLst>
        </pc:picChg>
        <pc:picChg chg="mod topLvl">
          <ac:chgData name="INOUE Ryutaro" userId="9b3ee5e5-1aca-4eca-bf49-da9b28a88071" providerId="ADAL" clId="{3AEA19AF-B920-4EE3-A9F2-BCB9CBEF6DBF}" dt="2024-02-08T17:20:45.501" v="12088" actId="1076"/>
          <ac:picMkLst>
            <pc:docMk/>
            <pc:sldMk cId="1801640030" sldId="308"/>
            <ac:picMk id="31" creationId="{64EB8195-153C-9495-2E42-9AF4A487A1CA}"/>
          </ac:picMkLst>
        </pc:picChg>
      </pc:sldChg>
      <pc:sldChg chg="addSp delSp modSp 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6025694" sldId="309"/>
        </pc:sldMkLst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16" creationId="{66E67574-2B7D-8AA3-C41E-A4AE1A1B4103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17" creationId="{48F5BD4F-3E07-A993-119E-A673D9D6E4C3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28" creationId="{4DF1810A-3B6C-86CA-A269-F4A6E9D3D4D0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29" creationId="{3366B2E3-BE83-4D05-BF59-8DC854EC116B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35" creationId="{4B4773C9-7C6D-CB6D-519E-60EDBCE46A14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36" creationId="{77A22595-AFFF-F83A-1D4D-6D9064467707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40" creationId="{3F06887F-1675-7E88-B459-3CE9E7524ABF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41" creationId="{D93DC74E-14EC-C12F-4214-E67DD87ECF94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2" creationId="{EC15BE77-245F-B3FB-719B-00F840B7BF95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3" creationId="{F833F6CC-ABEF-2DD5-BE1B-BEEC7CDA5D50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4" creationId="{20657FFB-767D-7C8A-4DBC-693364BC0B69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5" creationId="{BA38DBB0-574C-101C-7AC5-730BD7E7D5C1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6" creationId="{370B50F4-E1C7-1F20-C4BA-5B64ADA2D507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7" creationId="{58454762-9A53-A44A-EE84-7640B559CA16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8" creationId="{3BE8F992-227C-CBFE-4067-12D93C99DDEA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59" creationId="{AE86950B-CCE9-BA9D-14DB-0639B864C1EC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60" creationId="{A4C7BA2D-8279-C371-20F7-59FF9A569CF7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61" creationId="{ACD3876A-0C38-FA4B-DE3A-4B7F242E0265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62" creationId="{ECB154A3-F9BE-5F1C-BF43-D11A5803B769}"/>
          </ac:spMkLst>
        </pc:spChg>
        <pc:spChg chg="mod topLvl">
          <ac:chgData name="INOUE Ryutaro" userId="9b3ee5e5-1aca-4eca-bf49-da9b28a88071" providerId="ADAL" clId="{3AEA19AF-B920-4EE3-A9F2-BCB9CBEF6DBF}" dt="2024-02-07T08:09:50.942" v="99" actId="165"/>
          <ac:spMkLst>
            <pc:docMk/>
            <pc:sldMk cId="6025694" sldId="309"/>
            <ac:spMk id="63" creationId="{CB762851-279C-AD66-8400-9FB3DFF672C5}"/>
          </ac:spMkLst>
        </pc:spChg>
        <pc:grpChg chg="add del mod">
          <ac:chgData name="INOUE Ryutaro" userId="9b3ee5e5-1aca-4eca-bf49-da9b28a88071" providerId="ADAL" clId="{3AEA19AF-B920-4EE3-A9F2-BCB9CBEF6DBF}" dt="2024-02-07T08:09:50.942" v="99" actId="165"/>
          <ac:grpSpMkLst>
            <pc:docMk/>
            <pc:sldMk cId="6025694" sldId="309"/>
            <ac:grpSpMk id="64" creationId="{77BA5F21-14C2-7E66-F456-8D26CA3B1B20}"/>
          </ac:grpSpMkLst>
        </pc:grpChg>
        <pc:picChg chg="mod topLvl">
          <ac:chgData name="INOUE Ryutaro" userId="9b3ee5e5-1aca-4eca-bf49-da9b28a88071" providerId="ADAL" clId="{3AEA19AF-B920-4EE3-A9F2-BCB9CBEF6DBF}" dt="2024-02-07T08:09:50.942" v="99" actId="165"/>
          <ac:picMkLst>
            <pc:docMk/>
            <pc:sldMk cId="6025694" sldId="309"/>
            <ac:picMk id="32" creationId="{61F40686-3D28-F67F-0EDE-E560DAC3EAF4}"/>
          </ac:picMkLst>
        </pc:picChg>
        <pc:picChg chg="mod topLvl">
          <ac:chgData name="INOUE Ryutaro" userId="9b3ee5e5-1aca-4eca-bf49-da9b28a88071" providerId="ADAL" clId="{3AEA19AF-B920-4EE3-A9F2-BCB9CBEF6DBF}" dt="2024-02-07T08:09:50.942" v="99" actId="165"/>
          <ac:picMkLst>
            <pc:docMk/>
            <pc:sldMk cId="6025694" sldId="309"/>
            <ac:picMk id="33" creationId="{594BEB44-438C-7C56-7454-C8297AABAE6C}"/>
          </ac:picMkLst>
        </pc:picChg>
      </pc:sldChg>
      <pc:sldChg chg="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3729860472" sldId="310"/>
        </pc:sldMkLst>
      </pc:sldChg>
      <pc:sldChg chg="addSp delSp modSp add mod ord modNotesTx">
        <pc:chgData name="INOUE Ryutaro" userId="9b3ee5e5-1aca-4eca-bf49-da9b28a88071" providerId="ADAL" clId="{3AEA19AF-B920-4EE3-A9F2-BCB9CBEF6DBF}" dt="2024-02-13T23:04:50.361" v="22187" actId="20577"/>
        <pc:sldMkLst>
          <pc:docMk/>
          <pc:sldMk cId="2881019678" sldId="311"/>
        </pc:sldMkLst>
        <pc:spChg chg="mod">
          <ac:chgData name="INOUE Ryutaro" userId="9b3ee5e5-1aca-4eca-bf49-da9b28a88071" providerId="ADAL" clId="{3AEA19AF-B920-4EE3-A9F2-BCB9CBEF6DBF}" dt="2024-02-07T15:52:22.877" v="315" actId="20577"/>
          <ac:spMkLst>
            <pc:docMk/>
            <pc:sldMk cId="2881019678" sldId="311"/>
            <ac:spMk id="2" creationId="{246E1E39-9889-155B-B3B8-17A95F4F7033}"/>
          </ac:spMkLst>
        </pc:spChg>
        <pc:spChg chg="add del mod">
          <ac:chgData name="INOUE Ryutaro" userId="9b3ee5e5-1aca-4eca-bf49-da9b28a88071" providerId="ADAL" clId="{3AEA19AF-B920-4EE3-A9F2-BCB9CBEF6DBF}" dt="2024-02-07T16:15:20.503" v="525" actId="478"/>
          <ac:spMkLst>
            <pc:docMk/>
            <pc:sldMk cId="2881019678" sldId="311"/>
            <ac:spMk id="3" creationId="{2EBB4483-3417-BAD3-35F8-8B24CA06BF3F}"/>
          </ac:spMkLst>
        </pc:spChg>
        <pc:spChg chg="mod">
          <ac:chgData name="INOUE Ryutaro" userId="9b3ee5e5-1aca-4eca-bf49-da9b28a88071" providerId="ADAL" clId="{3AEA19AF-B920-4EE3-A9F2-BCB9CBEF6DBF}" dt="2024-02-09T06:05:52.627" v="13948" actId="20577"/>
          <ac:spMkLst>
            <pc:docMk/>
            <pc:sldMk cId="2881019678" sldId="311"/>
            <ac:spMk id="5" creationId="{28AD42A5-3B36-CE68-482D-26F02134E41F}"/>
          </ac:spMkLst>
        </pc:spChg>
        <pc:spChg chg="add mod">
          <ac:chgData name="INOUE Ryutaro" userId="9b3ee5e5-1aca-4eca-bf49-da9b28a88071" providerId="ADAL" clId="{3AEA19AF-B920-4EE3-A9F2-BCB9CBEF6DBF}" dt="2024-02-09T06:04:06.920" v="13911" actId="1076"/>
          <ac:spMkLst>
            <pc:docMk/>
            <pc:sldMk cId="2881019678" sldId="311"/>
            <ac:spMk id="6" creationId="{01AEB4B7-312B-7CD0-42D8-86F3D8688A98}"/>
          </ac:spMkLst>
        </pc:spChg>
      </pc:sldChg>
      <pc:sldChg chg="modSp add del mod ord modNotesTx">
        <pc:chgData name="INOUE Ryutaro" userId="9b3ee5e5-1aca-4eca-bf49-da9b28a88071" providerId="ADAL" clId="{3AEA19AF-B920-4EE3-A9F2-BCB9CBEF6DBF}" dt="2024-02-13T23:06:20.778" v="22444" actId="20577"/>
        <pc:sldMkLst>
          <pc:docMk/>
          <pc:sldMk cId="1018458691" sldId="312"/>
        </pc:sldMkLst>
        <pc:spChg chg="mod">
          <ac:chgData name="INOUE Ryutaro" userId="9b3ee5e5-1aca-4eca-bf49-da9b28a88071" providerId="ADAL" clId="{3AEA19AF-B920-4EE3-A9F2-BCB9CBEF6DBF}" dt="2024-02-08T17:05:39.182" v="11906" actId="14100"/>
          <ac:spMkLst>
            <pc:docMk/>
            <pc:sldMk cId="1018458691" sldId="312"/>
            <ac:spMk id="2" creationId="{1D277463-FF71-0582-A6C9-3149597E81DF}"/>
          </ac:spMkLst>
        </pc:spChg>
        <pc:spChg chg="mod">
          <ac:chgData name="INOUE Ryutaro" userId="9b3ee5e5-1aca-4eca-bf49-da9b28a88071" providerId="ADAL" clId="{3AEA19AF-B920-4EE3-A9F2-BCB9CBEF6DBF}" dt="2024-02-07T16:29:47.173" v="628" actId="207"/>
          <ac:spMkLst>
            <pc:docMk/>
            <pc:sldMk cId="1018458691" sldId="312"/>
            <ac:spMk id="4" creationId="{3EFFE8C0-E7BE-95BB-FAB5-187F2D0FB6BA}"/>
          </ac:spMkLst>
        </pc:spChg>
        <pc:spChg chg="mod">
          <ac:chgData name="INOUE Ryutaro" userId="9b3ee5e5-1aca-4eca-bf49-da9b28a88071" providerId="ADAL" clId="{3AEA19AF-B920-4EE3-A9F2-BCB9CBEF6DBF}" dt="2024-02-09T13:05:34.483" v="15733" actId="20577"/>
          <ac:spMkLst>
            <pc:docMk/>
            <pc:sldMk cId="1018458691" sldId="312"/>
            <ac:spMk id="5" creationId="{C3E57875-153D-FB20-F113-8A4B2CEC9386}"/>
          </ac:spMkLst>
        </pc:spChg>
      </pc:sldChg>
      <pc:sldChg chg="add del">
        <pc:chgData name="INOUE Ryutaro" userId="9b3ee5e5-1aca-4eca-bf49-da9b28a88071" providerId="ADAL" clId="{3AEA19AF-B920-4EE3-A9F2-BCB9CBEF6DBF}" dt="2024-02-07T16:28:50.735" v="609" actId="2890"/>
        <pc:sldMkLst>
          <pc:docMk/>
          <pc:sldMk cId="421683778" sldId="313"/>
        </pc:sldMkLst>
      </pc:sldChg>
      <pc:sldChg chg="addSp modSp add del mod ord modShow modNotesTx">
        <pc:chgData name="INOUE Ryutaro" userId="9b3ee5e5-1aca-4eca-bf49-da9b28a88071" providerId="ADAL" clId="{3AEA19AF-B920-4EE3-A9F2-BCB9CBEF6DBF}" dt="2024-02-13T14:32:25.994" v="20158" actId="47"/>
        <pc:sldMkLst>
          <pc:docMk/>
          <pc:sldMk cId="1850406599" sldId="313"/>
        </pc:sldMkLst>
        <pc:spChg chg="mod">
          <ac:chgData name="INOUE Ryutaro" userId="9b3ee5e5-1aca-4eca-bf49-da9b28a88071" providerId="ADAL" clId="{3AEA19AF-B920-4EE3-A9F2-BCB9CBEF6DBF}" dt="2024-02-08T06:45:42.191" v="9146" actId="1076"/>
          <ac:spMkLst>
            <pc:docMk/>
            <pc:sldMk cId="1850406599" sldId="313"/>
            <ac:spMk id="4" creationId="{42BD0225-215F-0769-D7C5-BC2E9018CEA2}"/>
          </ac:spMkLst>
        </pc:spChg>
        <pc:spChg chg="mod">
          <ac:chgData name="INOUE Ryutaro" userId="9b3ee5e5-1aca-4eca-bf49-da9b28a88071" providerId="ADAL" clId="{3AEA19AF-B920-4EE3-A9F2-BCB9CBEF6DBF}" dt="2024-02-07T20:10:28.434" v="4762" actId="20577"/>
          <ac:spMkLst>
            <pc:docMk/>
            <pc:sldMk cId="1850406599" sldId="313"/>
            <ac:spMk id="6" creationId="{AAB5D5A1-4CFE-1EE4-3418-59A8158AF920}"/>
          </ac:spMkLst>
        </pc:spChg>
        <pc:spChg chg="mod">
          <ac:chgData name="INOUE Ryutaro" userId="9b3ee5e5-1aca-4eca-bf49-da9b28a88071" providerId="ADAL" clId="{3AEA19AF-B920-4EE3-A9F2-BCB9CBEF6DBF}" dt="2024-02-08T06:47:03.138" v="9155" actId="14100"/>
          <ac:spMkLst>
            <pc:docMk/>
            <pc:sldMk cId="1850406599" sldId="313"/>
            <ac:spMk id="7" creationId="{EE765341-232C-D4B1-AE1A-EE1D26F21151}"/>
          </ac:spMkLst>
        </pc:spChg>
        <pc:spChg chg="add 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2" creationId="{38CEDE47-0413-F560-5BC7-FBBB0818271A}"/>
          </ac:spMkLst>
        </pc:spChg>
        <pc:spChg chg="add 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27" creationId="{4708B18F-21EC-D8F7-7812-1CB2E0CB87F8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2" creationId="{F9F890EC-AEB2-1864-E774-631D020231CC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3" creationId="{9F92E234-A593-AF83-D7C2-35588B61622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4" creationId="{0DFD329F-5615-4557-DBE3-ED8621F2234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5" creationId="{83B8A2B8-9C92-AFC5-9898-25762D79FAE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6" creationId="{09925757-EBE2-4EED-B542-1A174CBCE05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47" creationId="{52A570DA-0130-25C8-B44E-8CD2051D130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1" creationId="{1E08DB4F-BE16-B36E-C196-B6E8028AA810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3" creationId="{65AE5F77-7FEC-CC72-784C-35003DD3A4D8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4" creationId="{52DC4EE3-38EC-2BB5-C4DD-5BC48EF66BEC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5" creationId="{D78CE85B-27F0-D2CA-0971-0A17F8DBEF82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7" creationId="{2CBFF609-6B1A-16D2-4B9C-0CE141BE0BE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59" creationId="{C7EBC941-69D2-E722-15A2-D06BDC6F6A4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60" creationId="{167E9733-1B34-AC57-57D9-3A4D11572AA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61" creationId="{4733B6FF-3D06-0954-4F7E-E27CD0070D35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62" creationId="{8C1A00C9-B5E0-7A34-B27D-E3FEA4273CE6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63" creationId="{AA3E6CE0-43D6-F312-53F3-AC65F0D7B828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4" creationId="{CC4DC63A-9E8E-84F7-65C8-7C7D8381699D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5" creationId="{65147CCD-E66E-4275-EC40-ABD834F345D2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6" creationId="{BF0AD480-CE2E-F852-74D8-527DCB22424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7" creationId="{2D4A26C1-FA29-1ACA-CBFC-B9EF84F8742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8" creationId="{392D1FE4-72CD-FF8B-250F-99A383F8EA48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29" creationId="{B032F4AC-AF9E-BB20-6619-E313C5B9CEBC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1" creationId="{A78D21F4-0FE7-936D-CD83-3CA1C118ECE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2" creationId="{2917D567-AFEB-1474-C54D-AD42794A38A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6" creationId="{2412F0BB-704F-A6CF-F27F-E5AD427ED28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7" creationId="{A8D7EE49-B12A-42E8-ED0B-60B7732B132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8" creationId="{AFE055B9-6484-B120-7DA5-655228CB2187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39" creationId="{5334C76C-3ABE-4F1B-811C-39D524642822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0" creationId="{11A16006-E8B7-4FF7-B064-43AFFC4DFEAB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1" creationId="{F672155B-86A4-C43D-5F32-9752D498BA5C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2" creationId="{A103794E-4474-6307-88D0-BC259E362F6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3" creationId="{E1005156-D9D0-7FED-10FD-8D20123CF805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4" creationId="{1696D774-3567-B04B-4D94-4EC478CFC00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5" creationId="{FD6FC5F1-9A18-7972-15B2-79362B7A61F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6" creationId="{D850E1A2-063A-F89B-08A1-E6346209A80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7" creationId="{2EE53AAA-0CF7-E838-3D1B-0AEE172B0AA2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8" creationId="{7E02A686-AE7A-2804-73A5-FD4C1CB89C5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49" creationId="{06C8A4CC-FA2D-7146-1B23-8E4F2F7D5990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1" creationId="{2DA3D480-F5CF-9E2A-10A9-F71D01474B5D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2" creationId="{617DA31C-AF20-00C9-D143-C24F28C0606D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3" creationId="{F3BDDBB5-007F-1593-09C3-9088075344D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4" creationId="{5085D3F9-47BE-4286-2DE1-500A9D5CADA0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5" creationId="{696C51F4-8F86-52BC-0237-7F44CA2F4809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6" creationId="{04924C30-8D09-0C18-9AB9-513D58EB3FEA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7" creationId="{157CFC4A-B79F-5784-AEF3-1228185C0FCB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58" creationId="{D0D783D3-4A00-3204-52B9-7C4760F75D7B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1" creationId="{089E4561-3458-BD6C-EEAE-1A30A8A04FD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2" creationId="{F99F1B95-AFBE-A3E5-3E8E-86CF0BFA146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4" creationId="{CBD389FC-8375-EFC3-E972-2B4DDED28247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5" creationId="{8CC95254-E603-C825-591D-30212CBD4AE9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6" creationId="{B61994B0-750E-FD18-3E46-5D05A9D594CA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7" creationId="{EFFD911F-FE59-D580-CAD9-C28926B6FA1D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68" creationId="{17A5EE32-18B0-EF03-7705-D72122CA4A7F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71" creationId="{915F0538-A2DA-7A23-0BAF-529A1C238C2E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72" creationId="{C8D44066-9B06-EAE4-4D66-73A56983BFC8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77" creationId="{AA1D2D86-A395-F5A9-70DA-0454C1F9E255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78" creationId="{84BDA65D-7D7D-A5B8-8A17-D6818515D564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84" creationId="{09877FFA-8488-0455-3430-F7C42E8D8CDA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86" creationId="{5DEC9CDF-1D1B-7AF3-6471-1B90102FE7C1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87" creationId="{C5BAB473-4E1C-07A4-5B1D-7CE9330471B3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94" creationId="{81177446-80C3-6568-5C93-C1ADEDE7DFD0}"/>
          </ac:spMkLst>
        </pc:spChg>
        <pc:spChg chg="mod">
          <ac:chgData name="INOUE Ryutaro" userId="9b3ee5e5-1aca-4eca-bf49-da9b28a88071" providerId="ADAL" clId="{3AEA19AF-B920-4EE3-A9F2-BCB9CBEF6DBF}" dt="2024-02-08T06:45:35.874" v="9145" actId="1076"/>
          <ac:spMkLst>
            <pc:docMk/>
            <pc:sldMk cId="1850406599" sldId="313"/>
            <ac:spMk id="1096" creationId="{AE64485A-4129-658F-9E6C-990AE22028AC}"/>
          </ac:spMkLst>
        </pc:sp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48" creationId="{E9F77440-F997-A07D-1270-EBEFBFA192F2}"/>
          </ac:picMkLst>
        </pc:pic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52" creationId="{63CDC634-4F93-AAB0-8404-874B291A6B46}"/>
          </ac:picMkLst>
        </pc:pic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56" creationId="{CB9EC834-E90B-B9B2-F5CB-9C74082A03D2}"/>
          </ac:picMkLst>
        </pc:pic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58" creationId="{3E62302C-22B4-F5C4-6A45-DAB97C74BA62}"/>
          </ac:picMkLst>
        </pc:pic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1063" creationId="{7DAACC0B-794B-D803-AF6C-5ACFF894DA6D}"/>
          </ac:picMkLst>
        </pc:picChg>
        <pc:picChg chg="mod">
          <ac:chgData name="INOUE Ryutaro" userId="9b3ee5e5-1aca-4eca-bf49-da9b28a88071" providerId="ADAL" clId="{3AEA19AF-B920-4EE3-A9F2-BCB9CBEF6DBF}" dt="2024-02-08T06:45:35.874" v="9145" actId="1076"/>
          <ac:picMkLst>
            <pc:docMk/>
            <pc:sldMk cId="1850406599" sldId="313"/>
            <ac:picMk id="1089" creationId="{A24B1D57-F5B6-67B9-370F-8D798516D2B9}"/>
          </ac:picMkLst>
        </pc:picChg>
        <pc:cxnChg chg="add mod">
          <ac:chgData name="INOUE Ryutaro" userId="9b3ee5e5-1aca-4eca-bf49-da9b28a88071" providerId="ADAL" clId="{3AEA19AF-B920-4EE3-A9F2-BCB9CBEF6DBF}" dt="2024-02-08T06:45:35.874" v="9145" actId="1076"/>
          <ac:cxnSpMkLst>
            <pc:docMk/>
            <pc:sldMk cId="1850406599" sldId="313"/>
            <ac:cxnSpMk id="3" creationId="{8B0E951B-6D9A-558E-DDC7-467248B59989}"/>
          </ac:cxnSpMkLst>
        </pc:cxnChg>
        <pc:cxnChg chg="add mod">
          <ac:chgData name="INOUE Ryutaro" userId="9b3ee5e5-1aca-4eca-bf49-da9b28a88071" providerId="ADAL" clId="{3AEA19AF-B920-4EE3-A9F2-BCB9CBEF6DBF}" dt="2024-02-08T06:45:35.874" v="9145" actId="1076"/>
          <ac:cxnSpMkLst>
            <pc:docMk/>
            <pc:sldMk cId="1850406599" sldId="313"/>
            <ac:cxnSpMk id="9" creationId="{A23B1355-3C6C-6845-CC7A-BD4510AA6411}"/>
          </ac:cxnSpMkLst>
        </pc:cxnChg>
      </pc:sldChg>
      <pc:sldChg chg="add del">
        <pc:chgData name="INOUE Ryutaro" userId="9b3ee5e5-1aca-4eca-bf49-da9b28a88071" providerId="ADAL" clId="{3AEA19AF-B920-4EE3-A9F2-BCB9CBEF6DBF}" dt="2024-02-07T19:36:19.245" v="4266"/>
        <pc:sldMkLst>
          <pc:docMk/>
          <pc:sldMk cId="3305373076" sldId="313"/>
        </pc:sldMkLst>
      </pc:sldChg>
      <pc:sldChg chg="add del">
        <pc:chgData name="INOUE Ryutaro" userId="9b3ee5e5-1aca-4eca-bf49-da9b28a88071" providerId="ADAL" clId="{3AEA19AF-B920-4EE3-A9F2-BCB9CBEF6DBF}" dt="2024-02-07T16:28:50.415" v="608" actId="2890"/>
        <pc:sldMkLst>
          <pc:docMk/>
          <pc:sldMk cId="2311324565" sldId="314"/>
        </pc:sldMkLst>
      </pc:sldChg>
      <pc:sldChg chg="addSp modSp add 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4015681005" sldId="314"/>
        </pc:sldMkLst>
        <pc:graphicFrameChg chg="add mod">
          <ac:chgData name="INOUE Ryutaro" userId="9b3ee5e5-1aca-4eca-bf49-da9b28a88071" providerId="ADAL" clId="{3AEA19AF-B920-4EE3-A9F2-BCB9CBEF6DBF}" dt="2024-02-07T20:48:09.484" v="5071"/>
          <ac:graphicFrameMkLst>
            <pc:docMk/>
            <pc:sldMk cId="4015681005" sldId="314"/>
            <ac:graphicFrameMk id="3" creationId="{84D5F2FF-A7EA-8D52-D8EF-0318EE0F5847}"/>
          </ac:graphicFrameMkLst>
        </pc:graphicFrameChg>
        <pc:graphicFrameChg chg="mod">
          <ac:chgData name="INOUE Ryutaro" userId="9b3ee5e5-1aca-4eca-bf49-da9b28a88071" providerId="ADAL" clId="{3AEA19AF-B920-4EE3-A9F2-BCB9CBEF6DBF}" dt="2024-02-07T20:48:06.044" v="5070"/>
          <ac:graphicFrameMkLst>
            <pc:docMk/>
            <pc:sldMk cId="4015681005" sldId="314"/>
            <ac:graphicFrameMk id="5" creationId="{98E9423F-E9E6-2E11-8168-45D1C05D6B30}"/>
          </ac:graphicFrameMkLst>
        </pc:graphicFrameChg>
      </pc:sldChg>
      <pc:sldChg chg="add del mod modShow">
        <pc:chgData name="INOUE Ryutaro" userId="9b3ee5e5-1aca-4eca-bf49-da9b28a88071" providerId="ADAL" clId="{3AEA19AF-B920-4EE3-A9F2-BCB9CBEF6DBF}" dt="2024-02-13T15:25:52.847" v="21048" actId="47"/>
        <pc:sldMkLst>
          <pc:docMk/>
          <pc:sldMk cId="1497425789" sldId="315"/>
        </pc:sldMkLst>
      </pc:sldChg>
      <pc:sldChg chg="add del">
        <pc:chgData name="INOUE Ryutaro" userId="9b3ee5e5-1aca-4eca-bf49-da9b28a88071" providerId="ADAL" clId="{3AEA19AF-B920-4EE3-A9F2-BCB9CBEF6DBF}" dt="2024-02-07T16:28:50.111" v="607" actId="2890"/>
        <pc:sldMkLst>
          <pc:docMk/>
          <pc:sldMk cId="3781792985" sldId="315"/>
        </pc:sldMkLst>
      </pc:sldChg>
      <pc:sldChg chg="addSp delSp modSp add mod ord modShow modNotesTx">
        <pc:chgData name="INOUE Ryutaro" userId="9b3ee5e5-1aca-4eca-bf49-da9b28a88071" providerId="ADAL" clId="{3AEA19AF-B920-4EE3-A9F2-BCB9CBEF6DBF}" dt="2024-02-13T03:59:48.592" v="16228" actId="729"/>
        <pc:sldMkLst>
          <pc:docMk/>
          <pc:sldMk cId="1746022329" sldId="316"/>
        </pc:sldMkLst>
        <pc:spChg chg="mod">
          <ac:chgData name="INOUE Ryutaro" userId="9b3ee5e5-1aca-4eca-bf49-da9b28a88071" providerId="ADAL" clId="{3AEA19AF-B920-4EE3-A9F2-BCB9CBEF6DBF}" dt="2024-02-07T20:42:30.961" v="5005" actId="27636"/>
          <ac:spMkLst>
            <pc:docMk/>
            <pc:sldMk cId="1746022329" sldId="316"/>
            <ac:spMk id="2" creationId="{54FCA1EF-70C6-4063-8326-F473630129C3}"/>
          </ac:spMkLst>
        </pc:spChg>
        <pc:spChg chg="add del mod">
          <ac:chgData name="INOUE Ryutaro" userId="9b3ee5e5-1aca-4eca-bf49-da9b28a88071" providerId="ADAL" clId="{3AEA19AF-B920-4EE3-A9F2-BCB9CBEF6DBF}" dt="2024-02-08T18:51:38.861" v="13087" actId="478"/>
          <ac:spMkLst>
            <pc:docMk/>
            <pc:sldMk cId="1746022329" sldId="316"/>
            <ac:spMk id="5" creationId="{7B0856C6-092E-3258-254F-4C4DDEC4231C}"/>
          </ac:spMkLst>
        </pc:spChg>
        <pc:spChg chg="add mod">
          <ac:chgData name="INOUE Ryutaro" userId="9b3ee5e5-1aca-4eca-bf49-da9b28a88071" providerId="ADAL" clId="{3AEA19AF-B920-4EE3-A9F2-BCB9CBEF6DBF}" dt="2024-02-09T07:48:17.938" v="15375" actId="20577"/>
          <ac:spMkLst>
            <pc:docMk/>
            <pc:sldMk cId="1746022329" sldId="316"/>
            <ac:spMk id="9" creationId="{B81F9201-893E-7FCE-BB9B-94E6CCFE2DE8}"/>
          </ac:spMkLst>
        </pc:spChg>
        <pc:spChg chg="add del mod">
          <ac:chgData name="INOUE Ryutaro" userId="9b3ee5e5-1aca-4eca-bf49-da9b28a88071" providerId="ADAL" clId="{3AEA19AF-B920-4EE3-A9F2-BCB9CBEF6DBF}" dt="2024-02-08T18:49:36.081" v="13069" actId="478"/>
          <ac:spMkLst>
            <pc:docMk/>
            <pc:sldMk cId="1746022329" sldId="316"/>
            <ac:spMk id="10" creationId="{736E3ADF-831E-F273-C5E2-93A72BDB1B73}"/>
          </ac:spMkLst>
        </pc:spChg>
        <pc:spChg chg="add mod">
          <ac:chgData name="INOUE Ryutaro" userId="9b3ee5e5-1aca-4eca-bf49-da9b28a88071" providerId="ADAL" clId="{3AEA19AF-B920-4EE3-A9F2-BCB9CBEF6DBF}" dt="2024-02-09T07:47:11.625" v="15358" actId="12"/>
          <ac:spMkLst>
            <pc:docMk/>
            <pc:sldMk cId="1746022329" sldId="316"/>
            <ac:spMk id="11" creationId="{FF6E33B9-276F-5B18-1850-72C852494503}"/>
          </ac:spMkLst>
        </pc:spChg>
        <pc:spChg chg="add del mod">
          <ac:chgData name="INOUE Ryutaro" userId="9b3ee5e5-1aca-4eca-bf49-da9b28a88071" providerId="ADAL" clId="{3AEA19AF-B920-4EE3-A9F2-BCB9CBEF6DBF}" dt="2024-02-08T18:51:32.578" v="13084" actId="478"/>
          <ac:spMkLst>
            <pc:docMk/>
            <pc:sldMk cId="1746022329" sldId="316"/>
            <ac:spMk id="13" creationId="{F105930F-B683-55CE-FA51-62653493BE20}"/>
          </ac:spMkLst>
        </pc:spChg>
        <pc:spChg chg="add del mod">
          <ac:chgData name="INOUE Ryutaro" userId="9b3ee5e5-1aca-4eca-bf49-da9b28a88071" providerId="ADAL" clId="{3AEA19AF-B920-4EE3-A9F2-BCB9CBEF6DBF}" dt="2024-02-08T18:51:41.418" v="13088" actId="478"/>
          <ac:spMkLst>
            <pc:docMk/>
            <pc:sldMk cId="1746022329" sldId="316"/>
            <ac:spMk id="15" creationId="{C8D8054C-0A30-3636-1DCC-B071757E9A87}"/>
          </ac:spMkLst>
        </pc:spChg>
        <pc:graphicFrameChg chg="del">
          <ac:chgData name="INOUE Ryutaro" userId="9b3ee5e5-1aca-4eca-bf49-da9b28a88071" providerId="ADAL" clId="{3AEA19AF-B920-4EE3-A9F2-BCB9CBEF6DBF}" dt="2024-02-07T20:43:30.445" v="5035" actId="478"/>
          <ac:graphicFrameMkLst>
            <pc:docMk/>
            <pc:sldMk cId="1746022329" sldId="316"/>
            <ac:graphicFrameMk id="3" creationId="{8BAE127F-FDC9-7498-647E-4980B05E96E7}"/>
          </ac:graphicFrameMkLst>
        </pc:graphicFrameChg>
        <pc:graphicFrameChg chg="mod">
          <ac:chgData name="INOUE Ryutaro" userId="9b3ee5e5-1aca-4eca-bf49-da9b28a88071" providerId="ADAL" clId="{3AEA19AF-B920-4EE3-A9F2-BCB9CBEF6DBF}" dt="2024-02-09T07:46:29.799" v="15350"/>
          <ac:graphicFrameMkLst>
            <pc:docMk/>
            <pc:sldMk cId="1746022329" sldId="316"/>
            <ac:graphicFrameMk id="7" creationId="{B8DB9DFD-CA19-1BC7-D4ED-BC4BD02C5196}"/>
          </ac:graphicFrameMkLst>
        </pc:graphicFrameChg>
        <pc:graphicFrameChg chg="add mod">
          <ac:chgData name="INOUE Ryutaro" userId="9b3ee5e5-1aca-4eca-bf49-da9b28a88071" providerId="ADAL" clId="{3AEA19AF-B920-4EE3-A9F2-BCB9CBEF6DBF}" dt="2024-02-09T05:37:08.383" v="13546" actId="5736"/>
          <ac:graphicFrameMkLst>
            <pc:docMk/>
            <pc:sldMk cId="1746022329" sldId="316"/>
            <ac:graphicFrameMk id="8" creationId="{F74978E3-2BB7-A600-BD6D-192ED774AF93}"/>
          </ac:graphicFrameMkLst>
        </pc:graphicFrameChg>
      </pc:sldChg>
      <pc:sldChg chg="modSp add mod modNotesTx">
        <pc:chgData name="INOUE Ryutaro" userId="9b3ee5e5-1aca-4eca-bf49-da9b28a88071" providerId="ADAL" clId="{3AEA19AF-B920-4EE3-A9F2-BCB9CBEF6DBF}" dt="2024-02-13T23:15:14.658" v="23026" actId="20577"/>
        <pc:sldMkLst>
          <pc:docMk/>
          <pc:sldMk cId="2133338713" sldId="317"/>
        </pc:sldMkLst>
        <pc:spChg chg="mod">
          <ac:chgData name="INOUE Ryutaro" userId="9b3ee5e5-1aca-4eca-bf49-da9b28a88071" providerId="ADAL" clId="{3AEA19AF-B920-4EE3-A9F2-BCB9CBEF6DBF}" dt="2024-02-07T21:52:00.089" v="7411" actId="20577"/>
          <ac:spMkLst>
            <pc:docMk/>
            <pc:sldMk cId="2133338713" sldId="317"/>
            <ac:spMk id="2" creationId="{CC0050ED-453B-0CE2-357F-EF00A1789232}"/>
          </ac:spMkLst>
        </pc:spChg>
        <pc:spChg chg="mod">
          <ac:chgData name="INOUE Ryutaro" userId="9b3ee5e5-1aca-4eca-bf49-da9b28a88071" providerId="ADAL" clId="{3AEA19AF-B920-4EE3-A9F2-BCB9CBEF6DBF}" dt="2024-02-13T15:26:41.440" v="21134" actId="20577"/>
          <ac:spMkLst>
            <pc:docMk/>
            <pc:sldMk cId="2133338713" sldId="317"/>
            <ac:spMk id="5" creationId="{916EF9D1-14FE-9F50-51FB-9CDBF30FAB27}"/>
          </ac:spMkLst>
        </pc:spChg>
      </pc:sldChg>
      <pc:sldChg chg="add del ord">
        <pc:chgData name="INOUE Ryutaro" userId="9b3ee5e5-1aca-4eca-bf49-da9b28a88071" providerId="ADAL" clId="{3AEA19AF-B920-4EE3-A9F2-BCB9CBEF6DBF}" dt="2024-02-08T19:12:44.125" v="13139" actId="2696"/>
        <pc:sldMkLst>
          <pc:docMk/>
          <pc:sldMk cId="3172686639" sldId="318"/>
        </pc:sldMkLst>
      </pc:sldChg>
      <pc:sldChg chg="addSp delSp modSp add mod modNotesTx">
        <pc:chgData name="INOUE Ryutaro" userId="9b3ee5e5-1aca-4eca-bf49-da9b28a88071" providerId="ADAL" clId="{3AEA19AF-B920-4EE3-A9F2-BCB9CBEF6DBF}" dt="2024-02-13T15:10:57.793" v="20558"/>
        <pc:sldMkLst>
          <pc:docMk/>
          <pc:sldMk cId="675710715" sldId="319"/>
        </pc:sldMkLst>
        <pc:spChg chg="add mod">
          <ac:chgData name="INOUE Ryutaro" userId="9b3ee5e5-1aca-4eca-bf49-da9b28a88071" providerId="ADAL" clId="{3AEA19AF-B920-4EE3-A9F2-BCB9CBEF6DBF}" dt="2024-02-13T08:22:14.335" v="18954" actId="14100"/>
          <ac:spMkLst>
            <pc:docMk/>
            <pc:sldMk cId="675710715" sldId="319"/>
            <ac:spMk id="2" creationId="{879A34EC-7B16-E854-989A-5FBBEABFC397}"/>
          </ac:spMkLst>
        </pc:spChg>
        <pc:spChg chg="mod">
          <ac:chgData name="INOUE Ryutaro" userId="9b3ee5e5-1aca-4eca-bf49-da9b28a88071" providerId="ADAL" clId="{3AEA19AF-B920-4EE3-A9F2-BCB9CBEF6DBF}" dt="2024-02-08T06:33:54.371" v="8632" actId="20577"/>
          <ac:spMkLst>
            <pc:docMk/>
            <pc:sldMk cId="675710715" sldId="319"/>
            <ac:spMk id="6" creationId="{A47EB008-2314-5F0D-2B3A-BDD3C90AD9FC}"/>
          </ac:spMkLst>
        </pc:spChg>
        <pc:spChg chg="mod">
          <ac:chgData name="INOUE Ryutaro" userId="9b3ee5e5-1aca-4eca-bf49-da9b28a88071" providerId="ADAL" clId="{3AEA19AF-B920-4EE3-A9F2-BCB9CBEF6DBF}" dt="2024-02-13T15:10:57.793" v="20558"/>
          <ac:spMkLst>
            <pc:docMk/>
            <pc:sldMk cId="675710715" sldId="319"/>
            <ac:spMk id="7" creationId="{AA1539BE-A5D0-E07E-5DE1-BC871473740C}"/>
          </ac:spMkLst>
        </pc:spChg>
        <pc:spChg chg="add mod ord">
          <ac:chgData name="INOUE Ryutaro" userId="9b3ee5e5-1aca-4eca-bf49-da9b28a88071" providerId="ADAL" clId="{3AEA19AF-B920-4EE3-A9F2-BCB9CBEF6DBF}" dt="2024-02-13T13:36:44.829" v="19834" actId="170"/>
          <ac:spMkLst>
            <pc:docMk/>
            <pc:sldMk cId="675710715" sldId="319"/>
            <ac:spMk id="8" creationId="{0065456F-BB48-C5D2-0F9A-58988604E9E7}"/>
          </ac:spMkLst>
        </pc:spChg>
        <pc:spChg chg="add mod">
          <ac:chgData name="INOUE Ryutaro" userId="9b3ee5e5-1aca-4eca-bf49-da9b28a88071" providerId="ADAL" clId="{3AEA19AF-B920-4EE3-A9F2-BCB9CBEF6DBF}" dt="2024-02-13T13:36:35.172" v="19833" actId="208"/>
          <ac:spMkLst>
            <pc:docMk/>
            <pc:sldMk cId="675710715" sldId="319"/>
            <ac:spMk id="10" creationId="{E0D5D69A-2C0F-4B10-0724-743E971556EC}"/>
          </ac:spMkLst>
        </pc:spChg>
        <pc:spChg chg="add mod">
          <ac:chgData name="INOUE Ryutaro" userId="9b3ee5e5-1aca-4eca-bf49-da9b28a88071" providerId="ADAL" clId="{3AEA19AF-B920-4EE3-A9F2-BCB9CBEF6DBF}" dt="2024-02-13T13:36:26.208" v="19832" actId="207"/>
          <ac:spMkLst>
            <pc:docMk/>
            <pc:sldMk cId="675710715" sldId="319"/>
            <ac:spMk id="11" creationId="{70C57CF7-9D2D-C7A7-A5EC-7292B99DB66E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12" creationId="{080D98B4-0EFB-33D6-2DBE-BEE77C9EE94C}"/>
          </ac:spMkLst>
        </pc:spChg>
        <pc:spChg chg="add mod">
          <ac:chgData name="INOUE Ryutaro" userId="9b3ee5e5-1aca-4eca-bf49-da9b28a88071" providerId="ADAL" clId="{3AEA19AF-B920-4EE3-A9F2-BCB9CBEF6DBF}" dt="2024-02-13T13:35:30.128" v="19827" actId="207"/>
          <ac:spMkLst>
            <pc:docMk/>
            <pc:sldMk cId="675710715" sldId="319"/>
            <ac:spMk id="13" creationId="{2E8BA04D-CCE1-E4A8-1E07-6BD6EB095658}"/>
          </ac:spMkLst>
        </pc:spChg>
        <pc:spChg chg="add mod">
          <ac:chgData name="INOUE Ryutaro" userId="9b3ee5e5-1aca-4eca-bf49-da9b28a88071" providerId="ADAL" clId="{3AEA19AF-B920-4EE3-A9F2-BCB9CBEF6DBF}" dt="2024-02-09T07:16:34.234" v="15155" actId="1076"/>
          <ac:spMkLst>
            <pc:docMk/>
            <pc:sldMk cId="675710715" sldId="319"/>
            <ac:spMk id="14" creationId="{D9F13235-90FF-3E18-DDCB-39BF2DD1732F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27" creationId="{6995C28D-E951-03BE-7ABA-D87F73A49AFE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2" creationId="{5F4172F1-4F44-0528-B97F-E6A1BBC860AD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3" creationId="{67F40B70-D4CD-A184-7F88-63C8D542E48E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4" creationId="{482694D1-B7D7-725E-2C79-F661386A465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5" creationId="{C01E99D8-840D-3BB2-D70B-98F7CBC3E464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6" creationId="{8403EBB0-C2D3-DA6A-0415-942A67ED31E8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47" creationId="{3BB5D535-A85C-36F5-B347-109347F4D6CA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51" creationId="{1075553A-DBDE-25F4-8F91-FEDA3DB64522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53" creationId="{CAB22E0E-224A-E802-E4C7-D2C6CD816DAB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54" creationId="{938F9E1E-08FA-56E8-67A7-B2A98D3D86C9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55" creationId="{EB8C071A-BD03-F449-5600-D2DFA4073B5A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57" creationId="{388FB56F-6DC6-51D5-64BD-AB6DA81AB77D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59" creationId="{42316184-25A0-025E-FAEE-6CCC0FEC6BC9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60" creationId="{09CBD80D-D560-43FA-C9F5-2BA56690C2A7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61" creationId="{ADC17F53-4F1B-FD34-FE52-C8522FA194F1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62" creationId="{D6FC4049-C566-D428-E66C-4810107DBA0F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63" creationId="{8396A528-CBCC-5C49-5289-F977B28CC351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1024" creationId="{BFBBEC5B-589F-548E-96FD-FF7CF187796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25" creationId="{77AA382F-ABCF-3E11-ECDE-29687C63D086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26" creationId="{AF5EFFA2-6B9B-6E56-F69C-8A2E1126F962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27" creationId="{CFA51842-2FFA-6AB9-085C-5C6348687086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28" creationId="{103F79D6-7377-D35C-A0E8-29F966131B4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29" creationId="{7EFE1783-B1C0-03C5-84BC-7C9A5084C54D}"/>
          </ac:spMkLst>
        </pc:spChg>
        <pc:spChg chg="del mod">
          <ac:chgData name="INOUE Ryutaro" userId="9b3ee5e5-1aca-4eca-bf49-da9b28a88071" providerId="ADAL" clId="{3AEA19AF-B920-4EE3-A9F2-BCB9CBEF6DBF}" dt="2024-02-08T06:33:58.624" v="8633" actId="478"/>
          <ac:spMkLst>
            <pc:docMk/>
            <pc:sldMk cId="675710715" sldId="319"/>
            <ac:spMk id="1031" creationId="{7B9040F3-7CDF-0F95-6EBA-66008F9B25CA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32" creationId="{68AC0C25-8DD1-4185-F3B4-E78C5E448C24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36" creationId="{89800AC8-4247-DDD1-FD2D-C25235477D99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37" creationId="{1E30D584-D875-1D4F-8D94-80D9D1BD082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38" creationId="{8AC1FF11-9F6F-8C27-9E7E-44E39A629DDF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39" creationId="{4418D2BA-2759-9D9F-06C7-8B57F91768CF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0" creationId="{32CFD301-82B8-6737-11EA-717D075A6A46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1" creationId="{75D767CF-92BA-A29A-BE25-F865FDDFAA99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2" creationId="{0ECF1272-5A8F-C798-63B6-BC3DEEE3D17C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3" creationId="{955DD84F-8B54-71EA-B4A0-8611162B232D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4" creationId="{816D0FE9-8EB8-3FA9-227B-B99BE4E06A3B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5" creationId="{D4556FA9-FEF4-730B-DBBA-EBD18F413594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6" creationId="{A7D8C2DC-F200-2CF2-FF6D-2B7C655ACAB5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7" creationId="{EC7A141E-F98B-FDE9-924E-302017730D12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8" creationId="{8AF2E792-D224-6D42-2E3D-22BAAC214370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49" creationId="{FEEC5C2A-428F-9CCA-24EC-169A92F7DCFB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1" creationId="{C0971FFF-3724-92E4-946D-E54D490F46E8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2" creationId="{3E54CC4F-F541-2B15-F038-8E085DC4B85B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3" creationId="{2BB10A94-FC42-38AB-3075-0FB6473173E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4" creationId="{70D45710-8B6F-649E-CA6D-50EABBE3A80C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5" creationId="{9F4656E2-C0B9-F796-592B-E26A9E23D22C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6" creationId="{436322F3-3F29-CF97-7DD7-C2F27F7538B7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7" creationId="{F26D20B6-6BCF-33D2-F0C8-8AADE8BD1BA5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58" creationId="{9DEFD889-BE9F-0717-150D-2F8895EA7275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1" creationId="{BB587477-70E5-B802-E083-555F65659EE6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2" creationId="{4BF92A18-68E3-2DB0-12E8-5E6FEA33293C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4" creationId="{753B3572-CF5C-8915-07A2-01447451B518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5" creationId="{0DB1A6B4-49B3-A062-423C-E25179E7BC69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6" creationId="{4D701FCF-B59C-F1ED-46B1-AE076912993F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7" creationId="{F51F2FB0-681E-253B-F37D-503EAF2F1C77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68" creationId="{EC7E064E-0DB4-8D14-2161-91CB43C512A2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71" creationId="{660EC72D-8BD4-EDD9-991A-B3E66DDEB53B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72" creationId="{4E9E026C-E2C3-6457-BE42-67A4184D8331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77" creationId="{7652060F-38BB-DA73-82DF-5B310E4BEFD2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78" creationId="{720CC647-8561-A75F-EB26-06612AA89BE3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84" creationId="{8E2E1052-0FBF-478A-53BD-5D594929B48E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86" creationId="{C4C647E3-EFF4-4D39-E1BA-738EA8A7868B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87" creationId="{50068ADE-1B82-513E-A249-D09A6D494B8D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94" creationId="{759D39FF-77F1-092B-35EC-021435F526F7}"/>
          </ac:spMkLst>
        </pc:spChg>
        <pc:spChg chg="del">
          <ac:chgData name="INOUE Ryutaro" userId="9b3ee5e5-1aca-4eca-bf49-da9b28a88071" providerId="ADAL" clId="{3AEA19AF-B920-4EE3-A9F2-BCB9CBEF6DBF}" dt="2024-02-08T06:30:04.369" v="8527" actId="478"/>
          <ac:spMkLst>
            <pc:docMk/>
            <pc:sldMk cId="675710715" sldId="319"/>
            <ac:spMk id="1096" creationId="{8F4DCB9E-BF4E-B406-6B43-AEF369885999}"/>
          </ac:spMkLst>
        </pc:spChg>
        <pc:picChg chg="del">
          <ac:chgData name="INOUE Ryutaro" userId="9b3ee5e5-1aca-4eca-bf49-da9b28a88071" providerId="ADAL" clId="{3AEA19AF-B920-4EE3-A9F2-BCB9CBEF6DBF}" dt="2024-02-08T06:30:04.369" v="8527" actId="478"/>
          <ac:picMkLst>
            <pc:docMk/>
            <pc:sldMk cId="675710715" sldId="319"/>
            <ac:picMk id="48" creationId="{AC822DDA-4161-F24B-C0FF-517827BD8871}"/>
          </ac:picMkLst>
        </pc:picChg>
        <pc:picChg chg="del">
          <ac:chgData name="INOUE Ryutaro" userId="9b3ee5e5-1aca-4eca-bf49-da9b28a88071" providerId="ADAL" clId="{3AEA19AF-B920-4EE3-A9F2-BCB9CBEF6DBF}" dt="2024-02-08T06:30:04.369" v="8527" actId="478"/>
          <ac:picMkLst>
            <pc:docMk/>
            <pc:sldMk cId="675710715" sldId="319"/>
            <ac:picMk id="52" creationId="{EB414495-D688-B746-4507-E62EA5A031B0}"/>
          </ac:picMkLst>
        </pc:picChg>
        <pc:picChg chg="del mod">
          <ac:chgData name="INOUE Ryutaro" userId="9b3ee5e5-1aca-4eca-bf49-da9b28a88071" providerId="ADAL" clId="{3AEA19AF-B920-4EE3-A9F2-BCB9CBEF6DBF}" dt="2024-02-08T06:33:58.624" v="8633" actId="478"/>
          <ac:picMkLst>
            <pc:docMk/>
            <pc:sldMk cId="675710715" sldId="319"/>
            <ac:picMk id="56" creationId="{E4ED6E33-B3C2-CF5A-6DDC-6D897326414D}"/>
          </ac:picMkLst>
        </pc:picChg>
        <pc:picChg chg="del mod">
          <ac:chgData name="INOUE Ryutaro" userId="9b3ee5e5-1aca-4eca-bf49-da9b28a88071" providerId="ADAL" clId="{3AEA19AF-B920-4EE3-A9F2-BCB9CBEF6DBF}" dt="2024-02-08T06:33:58.624" v="8633" actId="478"/>
          <ac:picMkLst>
            <pc:docMk/>
            <pc:sldMk cId="675710715" sldId="319"/>
            <ac:picMk id="58" creationId="{23777286-3274-294F-767D-FC508A5B963B}"/>
          </ac:picMkLst>
        </pc:picChg>
        <pc:picChg chg="del">
          <ac:chgData name="INOUE Ryutaro" userId="9b3ee5e5-1aca-4eca-bf49-da9b28a88071" providerId="ADAL" clId="{3AEA19AF-B920-4EE3-A9F2-BCB9CBEF6DBF}" dt="2024-02-08T06:30:04.369" v="8527" actId="478"/>
          <ac:picMkLst>
            <pc:docMk/>
            <pc:sldMk cId="675710715" sldId="319"/>
            <ac:picMk id="1063" creationId="{4E33A550-449C-F1A3-C87D-1A4B24DF0B0F}"/>
          </ac:picMkLst>
        </pc:picChg>
        <pc:picChg chg="del">
          <ac:chgData name="INOUE Ryutaro" userId="9b3ee5e5-1aca-4eca-bf49-da9b28a88071" providerId="ADAL" clId="{3AEA19AF-B920-4EE3-A9F2-BCB9CBEF6DBF}" dt="2024-02-08T06:30:04.369" v="8527" actId="478"/>
          <ac:picMkLst>
            <pc:docMk/>
            <pc:sldMk cId="675710715" sldId="319"/>
            <ac:picMk id="1089" creationId="{4468471B-178B-7722-00D4-8D07DDB111CB}"/>
          </ac:picMkLst>
        </pc:picChg>
        <pc:cxnChg chg="del">
          <ac:chgData name="INOUE Ryutaro" userId="9b3ee5e5-1aca-4eca-bf49-da9b28a88071" providerId="ADAL" clId="{3AEA19AF-B920-4EE3-A9F2-BCB9CBEF6DBF}" dt="2024-02-08T06:30:04.369" v="8527" actId="478"/>
          <ac:cxnSpMkLst>
            <pc:docMk/>
            <pc:sldMk cId="675710715" sldId="319"/>
            <ac:cxnSpMk id="3" creationId="{A684F182-A82B-BD01-9F49-B6CFEB5F805E}"/>
          </ac:cxnSpMkLst>
        </pc:cxnChg>
        <pc:cxnChg chg="del">
          <ac:chgData name="INOUE Ryutaro" userId="9b3ee5e5-1aca-4eca-bf49-da9b28a88071" providerId="ADAL" clId="{3AEA19AF-B920-4EE3-A9F2-BCB9CBEF6DBF}" dt="2024-02-08T06:30:04.369" v="8527" actId="478"/>
          <ac:cxnSpMkLst>
            <pc:docMk/>
            <pc:sldMk cId="675710715" sldId="319"/>
            <ac:cxnSpMk id="9" creationId="{D65FD230-7850-7D77-D8D6-2C006D832FBC}"/>
          </ac:cxnSpMkLst>
        </pc:cxnChg>
      </pc:sldChg>
      <pc:sldChg chg="addSp delSp modSp add mod ord modNotesTx">
        <pc:chgData name="INOUE Ryutaro" userId="9b3ee5e5-1aca-4eca-bf49-da9b28a88071" providerId="ADAL" clId="{3AEA19AF-B920-4EE3-A9F2-BCB9CBEF6DBF}" dt="2024-02-13T23:11:01.462" v="22909" actId="20577"/>
        <pc:sldMkLst>
          <pc:docMk/>
          <pc:sldMk cId="3898668408" sldId="320"/>
        </pc:sldMkLst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" creationId="{2B35B55A-3E29-46A3-19DF-2E4CAC64545D}"/>
          </ac:spMkLst>
        </pc:spChg>
        <pc:spChg chg="mod">
          <ac:chgData name="INOUE Ryutaro" userId="9b3ee5e5-1aca-4eca-bf49-da9b28a88071" providerId="ADAL" clId="{3AEA19AF-B920-4EE3-A9F2-BCB9CBEF6DBF}" dt="2024-02-08T08:10:13.441" v="10218" actId="1076"/>
          <ac:spMkLst>
            <pc:docMk/>
            <pc:sldMk cId="3898668408" sldId="320"/>
            <ac:spMk id="5" creationId="{E024A54B-85D0-CAD1-F21A-B5A0317C385A}"/>
          </ac:spMkLst>
        </pc:spChg>
        <pc:spChg chg="mod">
          <ac:chgData name="INOUE Ryutaro" userId="9b3ee5e5-1aca-4eca-bf49-da9b28a88071" providerId="ADAL" clId="{3AEA19AF-B920-4EE3-A9F2-BCB9CBEF6DBF}" dt="2024-02-08T10:25:54.274" v="11246" actId="20577"/>
          <ac:spMkLst>
            <pc:docMk/>
            <pc:sldMk cId="3898668408" sldId="320"/>
            <ac:spMk id="6" creationId="{4527280C-C083-6419-7232-F33593805399}"/>
          </ac:spMkLst>
        </pc:spChg>
        <pc:spChg chg="mod">
          <ac:chgData name="INOUE Ryutaro" userId="9b3ee5e5-1aca-4eca-bf49-da9b28a88071" providerId="ADAL" clId="{3AEA19AF-B920-4EE3-A9F2-BCB9CBEF6DBF}" dt="2024-02-13T23:09:48.805" v="22782" actId="20577"/>
          <ac:spMkLst>
            <pc:docMk/>
            <pc:sldMk cId="3898668408" sldId="320"/>
            <ac:spMk id="7" creationId="{D7380B93-95E6-45DC-79ED-6B387482F34F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8" creationId="{E30CC18B-293F-C8B5-18FD-66C47797E50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0" creationId="{755EE14C-D0EB-67D8-4D5C-937D526D5354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1" creationId="{29965D06-67DA-5A95-823F-8865D75BCF76}"/>
          </ac:spMkLst>
        </pc:spChg>
        <pc:spChg chg="del">
          <ac:chgData name="INOUE Ryutaro" userId="9b3ee5e5-1aca-4eca-bf49-da9b28a88071" providerId="ADAL" clId="{3AEA19AF-B920-4EE3-A9F2-BCB9CBEF6DBF}" dt="2024-02-08T07:33:08.604" v="9245" actId="478"/>
          <ac:spMkLst>
            <pc:docMk/>
            <pc:sldMk cId="3898668408" sldId="320"/>
            <ac:spMk id="12" creationId="{7DC82326-2858-F45B-1248-F3FBE406DE1A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3" creationId="{F275ABE1-5600-0826-4904-0D9E9B76B9DD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4" creationId="{38D1CF07-084C-4249-29B5-2F9D647E777A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5" creationId="{35DE1F3D-712B-E530-DD7A-BB3A13690D54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6" creationId="{CA35EAB7-791F-10BE-5085-9952AEF729F4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7" creationId="{BF71747F-5DFC-4E08-6794-D1F417A0244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8" creationId="{35CDA3F6-875A-93A4-8071-DF921048BF9E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19" creationId="{997D4130-2EB0-3135-12E6-E38CD8C25C8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0" creationId="{53EB7AB6-8AA1-4CDC-C4B7-7B1FDCF85721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1" creationId="{15483CF9-B459-B7DC-4C99-3BC37AC0E262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2" creationId="{D26B4E80-BA4B-B3FE-2271-215A8A3941E2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3" creationId="{1CD21201-DDEF-FFA4-9739-4EB765C101B0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4" creationId="{EB3CAF88-078F-5F5F-3C2E-BFDAB0D4E428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5" creationId="{30E5185C-499B-E8F8-1CE9-8D89D6713634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6" creationId="{95E409B8-4D51-A019-AF78-1221A74929C8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27" creationId="{DC346785-9480-48AB-A9FE-624E875496BE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8" creationId="{562BEC9C-8745-A6F2-4300-16913A6A642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29" creationId="{D8A19B7F-6059-8C35-3618-51D31E5496E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0" creationId="{48B2BEC3-C336-5EB6-20BE-3FEC75EF9EB2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1" creationId="{0564AF34-9500-CFF4-7810-C17392374F6C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2" creationId="{2FD0C44A-0552-F828-AB00-036E64B2F26F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3" creationId="{7B0BF286-F0E5-CC76-DCCD-41FC11FF9493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4" creationId="{7839F5D9-8E94-C742-0378-E922F520B66A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5" creationId="{C999A983-A87B-0F3E-256A-2DE4492C115A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6" creationId="{DF749A7A-130A-967D-1928-DDFC911CCBFA}"/>
          </ac:spMkLst>
        </pc:spChg>
        <pc:spChg chg="add del mod">
          <ac:chgData name="INOUE Ryutaro" userId="9b3ee5e5-1aca-4eca-bf49-da9b28a88071" providerId="ADAL" clId="{3AEA19AF-B920-4EE3-A9F2-BCB9CBEF6DBF}" dt="2024-02-08T10:25:59.475" v="11247" actId="478"/>
          <ac:spMkLst>
            <pc:docMk/>
            <pc:sldMk cId="3898668408" sldId="320"/>
            <ac:spMk id="37" creationId="{9115AD42-891A-66CE-7B83-39C00FD3B98E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42" creationId="{D64C91FB-14C3-5C8B-A7AF-D54B7A51076B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43" creationId="{56AC49CF-734C-8FD1-FBFE-E9F7DC66B3D4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44" creationId="{BB0F7B68-BE26-D567-E7BE-5783721FB4D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45" creationId="{01FCA357-4721-B19E-E577-8162C6ABB71C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46" creationId="{C05F8616-9D3F-2A12-8F78-B1E86B81B1AC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47" creationId="{13E19C24-42E7-FC72-AF45-5DF621C231B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1" creationId="{E34F48BB-A8F1-FD3F-DAA6-BF9C653A535D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3" creationId="{6B6C570D-2E99-DC37-BB6B-8C942B2CBD6B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4" creationId="{7BF1983E-C048-062D-49B6-B2FD99507B73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5" creationId="{92B3784B-B601-5AA6-43AE-EA5A09ACB83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7" creationId="{0D09BB6F-8C21-AFE2-2D33-B88D66C22D9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59" creationId="{24AAFC22-546D-76D9-782A-92FEB13EC4AB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60" creationId="{954F6FD5-C73C-FE38-FD22-10A8D69FD603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61" creationId="{B1DB780A-1390-226E-9935-B3E1E4EF2BB9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62" creationId="{479F5B18-E368-218D-94DD-7DB25CECC675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63" creationId="{D2EF67D9-49F8-59AA-8C30-EA204A492438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4" creationId="{43866D85-057B-29A4-0C7C-881A457D5058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5" creationId="{55994D38-A19E-1563-67C9-F8A80D73DA5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6" creationId="{D0C18C97-5618-77B7-C791-70EED804F4C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7" creationId="{FD98AA4B-C5A2-6A0D-E4CC-FFC6B6F00B6B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8" creationId="{3F3CBBD3-94BB-9ABA-6C8B-8098F371629F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29" creationId="{1A8C8DCC-097D-7852-7DC2-50D1D781FD52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31" creationId="{30A021C7-FE0C-6353-36B5-D61672A3A254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32" creationId="{90BED7E6-C2D6-184F-2DDA-6CA3082FF295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36" creationId="{DA7A73DE-0A12-7370-EB18-22B87D8EAB1A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37" creationId="{F944F6BC-C201-4D08-D5E0-D6D0C51F8334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1038" creationId="{9068D2A6-97E5-A8B8-2BD6-8EE99130C1EA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39" creationId="{66CD6B57-95CA-218B-C404-F93F5C5E7DF9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1040" creationId="{32C3ED67-E6C6-C644-3718-A556799B12D4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1" creationId="{A4B13CD7-B63A-7335-3D0E-828BD7041361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2" creationId="{8C37B164-D25D-D3B6-F926-40F94E6D60EF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3" creationId="{7EA59C5F-455A-DBDC-ED7D-8EECC921535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4" creationId="{59CC1A2E-2349-29B3-F149-78FCBE9D807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5" creationId="{52C6393F-2959-FAD0-382B-ED2617DD7B4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6" creationId="{8D74E082-EEB2-9C31-317D-A4E324A27CF7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7" creationId="{7B83E082-FEA9-7CD2-717F-5F1D98786563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8" creationId="{D46A6D6E-7621-AAB6-0B64-FE0AF17F1BFD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49" creationId="{9340345F-C2B7-1D2C-B969-A45D6AA9C9B7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1" creationId="{651F4AF0-4E72-CA50-694A-21A85AFF434A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1052" creationId="{0DBA8530-DBBB-743C-E092-5BD3D84870D3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3" creationId="{1CC418F4-5D84-1EF0-1CF0-9503FD4F2F5B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1054" creationId="{60574DBD-8D94-61CA-B320-63DE5E5413A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5" creationId="{D1BEA92A-6AF1-38E8-4193-5168E5F97D7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6" creationId="{802CA446-1C7C-DBFD-7E95-E62C00EBBCD9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7" creationId="{C3C10777-9AF0-D67F-E060-A31D67E0BF12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58" creationId="{5CD1129A-4748-D92D-8DE6-62190DF6A361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1" creationId="{5DF54734-D5B7-8179-90ED-A2474B1B921F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2" creationId="{9A1A18AD-C4C1-D84D-5893-FABA0C2A0073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4" creationId="{9DD82AB3-4AB2-ABE4-BD67-58FB30E1ACC5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5" creationId="{5D79395C-2A99-C689-3E2E-D361626CEA24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6" creationId="{0FFBAB02-5BF3-FE9B-334D-FB19DF2FB701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7" creationId="{C8EB6872-4355-C139-6B99-40CA0FE40248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68" creationId="{120B6F35-D08C-A085-F26A-C1966EEFD748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71" creationId="{02781972-AD60-6A8D-C740-5B55F0F960B0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72" creationId="{92C4174D-B547-1E40-C083-DF57C724AE86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77" creationId="{B4A1A4AA-205D-5974-9FD5-3574625F8662}"/>
          </ac:spMkLst>
        </pc:spChg>
        <pc:spChg chg="del">
          <ac:chgData name="INOUE Ryutaro" userId="9b3ee5e5-1aca-4eca-bf49-da9b28a88071" providerId="ADAL" clId="{3AEA19AF-B920-4EE3-A9F2-BCB9CBEF6DBF}" dt="2024-02-08T07:33:07.496" v="9244" actId="478"/>
          <ac:spMkLst>
            <pc:docMk/>
            <pc:sldMk cId="3898668408" sldId="320"/>
            <ac:spMk id="1078" creationId="{05C07A4E-6E2E-BE95-0F3F-8BC4981300C2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84" creationId="{96FFEF87-7EE2-D2D6-6DEF-D3F8E087D851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86" creationId="{86E62963-3B3E-2D58-5F92-D03B50C8B44E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87" creationId="{7ED79498-028B-1293-84BD-840348BA38CE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94" creationId="{4390FBAF-8C5A-27BC-0B69-27EBF2578FE9}"/>
          </ac:spMkLst>
        </pc:spChg>
        <pc:spChg chg="del">
          <ac:chgData name="INOUE Ryutaro" userId="9b3ee5e5-1aca-4eca-bf49-da9b28a88071" providerId="ADAL" clId="{3AEA19AF-B920-4EE3-A9F2-BCB9CBEF6DBF}" dt="2024-02-08T07:33:04.679" v="9243" actId="478"/>
          <ac:spMkLst>
            <pc:docMk/>
            <pc:sldMk cId="3898668408" sldId="320"/>
            <ac:spMk id="1096" creationId="{FC8986FE-4E37-5D09-DAC9-6399175052A3}"/>
          </ac:spMkLst>
        </pc:spChg>
        <pc:picChg chg="add del mod">
          <ac:chgData name="INOUE Ryutaro" userId="9b3ee5e5-1aca-4eca-bf49-da9b28a88071" providerId="ADAL" clId="{3AEA19AF-B920-4EE3-A9F2-BCB9CBEF6DBF}" dt="2024-02-08T10:25:59.475" v="11247" actId="478"/>
          <ac:picMkLst>
            <pc:docMk/>
            <pc:sldMk cId="3898668408" sldId="320"/>
            <ac:picMk id="38" creationId="{6202E168-17D7-DC69-DB0D-86347B61CCB9}"/>
          </ac:picMkLst>
        </pc:picChg>
        <pc:picChg chg="add del mod">
          <ac:chgData name="INOUE Ryutaro" userId="9b3ee5e5-1aca-4eca-bf49-da9b28a88071" providerId="ADAL" clId="{3AEA19AF-B920-4EE3-A9F2-BCB9CBEF6DBF}" dt="2024-02-08T10:25:59.475" v="11247" actId="478"/>
          <ac:picMkLst>
            <pc:docMk/>
            <pc:sldMk cId="3898668408" sldId="320"/>
            <ac:picMk id="39" creationId="{DB11B04C-FB26-E1BD-F119-C8D971FB18BD}"/>
          </ac:picMkLst>
        </pc:picChg>
        <pc:picChg chg="del">
          <ac:chgData name="INOUE Ryutaro" userId="9b3ee5e5-1aca-4eca-bf49-da9b28a88071" providerId="ADAL" clId="{3AEA19AF-B920-4EE3-A9F2-BCB9CBEF6DBF}" dt="2024-02-08T07:33:07.496" v="9244" actId="478"/>
          <ac:picMkLst>
            <pc:docMk/>
            <pc:sldMk cId="3898668408" sldId="320"/>
            <ac:picMk id="48" creationId="{A3C9237C-ACEE-C0DC-B3BA-8D56709D78FA}"/>
          </ac:picMkLst>
        </pc:picChg>
        <pc:picChg chg="del">
          <ac:chgData name="INOUE Ryutaro" userId="9b3ee5e5-1aca-4eca-bf49-da9b28a88071" providerId="ADAL" clId="{3AEA19AF-B920-4EE3-A9F2-BCB9CBEF6DBF}" dt="2024-02-08T07:33:04.679" v="9243" actId="478"/>
          <ac:picMkLst>
            <pc:docMk/>
            <pc:sldMk cId="3898668408" sldId="320"/>
            <ac:picMk id="52" creationId="{C8F762A6-D27E-9101-1C67-01EEE827CBCD}"/>
          </ac:picMkLst>
        </pc:picChg>
        <pc:picChg chg="del">
          <ac:chgData name="INOUE Ryutaro" userId="9b3ee5e5-1aca-4eca-bf49-da9b28a88071" providerId="ADAL" clId="{3AEA19AF-B920-4EE3-A9F2-BCB9CBEF6DBF}" dt="2024-02-08T07:33:04.679" v="9243" actId="478"/>
          <ac:picMkLst>
            <pc:docMk/>
            <pc:sldMk cId="3898668408" sldId="320"/>
            <ac:picMk id="56" creationId="{C8E6EA20-ACBE-7F5C-E737-55677C5AB5B7}"/>
          </ac:picMkLst>
        </pc:picChg>
        <pc:picChg chg="del">
          <ac:chgData name="INOUE Ryutaro" userId="9b3ee5e5-1aca-4eca-bf49-da9b28a88071" providerId="ADAL" clId="{3AEA19AF-B920-4EE3-A9F2-BCB9CBEF6DBF}" dt="2024-02-08T07:33:04.679" v="9243" actId="478"/>
          <ac:picMkLst>
            <pc:docMk/>
            <pc:sldMk cId="3898668408" sldId="320"/>
            <ac:picMk id="58" creationId="{8E735308-EA51-EA02-022B-970AF39756EF}"/>
          </ac:picMkLst>
        </pc:picChg>
        <pc:picChg chg="del">
          <ac:chgData name="INOUE Ryutaro" userId="9b3ee5e5-1aca-4eca-bf49-da9b28a88071" providerId="ADAL" clId="{3AEA19AF-B920-4EE3-A9F2-BCB9CBEF6DBF}" dt="2024-02-08T07:33:04.679" v="9243" actId="478"/>
          <ac:picMkLst>
            <pc:docMk/>
            <pc:sldMk cId="3898668408" sldId="320"/>
            <ac:picMk id="1063" creationId="{F7F77861-C9C4-990E-2074-B01A4C0D77A5}"/>
          </ac:picMkLst>
        </pc:picChg>
        <pc:picChg chg="del">
          <ac:chgData name="INOUE Ryutaro" userId="9b3ee5e5-1aca-4eca-bf49-da9b28a88071" providerId="ADAL" clId="{3AEA19AF-B920-4EE3-A9F2-BCB9CBEF6DBF}" dt="2024-02-08T07:33:04.679" v="9243" actId="478"/>
          <ac:picMkLst>
            <pc:docMk/>
            <pc:sldMk cId="3898668408" sldId="320"/>
            <ac:picMk id="1089" creationId="{A4A4F277-6433-A266-414D-6BE61C8EFBD2}"/>
          </ac:picMkLst>
        </pc:picChg>
        <pc:cxnChg chg="del">
          <ac:chgData name="INOUE Ryutaro" userId="9b3ee5e5-1aca-4eca-bf49-da9b28a88071" providerId="ADAL" clId="{3AEA19AF-B920-4EE3-A9F2-BCB9CBEF6DBF}" dt="2024-02-08T07:33:07.496" v="9244" actId="478"/>
          <ac:cxnSpMkLst>
            <pc:docMk/>
            <pc:sldMk cId="3898668408" sldId="320"/>
            <ac:cxnSpMk id="3" creationId="{F1959EB6-6FC1-C05C-057D-B5C8991E467D}"/>
          </ac:cxnSpMkLst>
        </pc:cxnChg>
        <pc:cxnChg chg="del">
          <ac:chgData name="INOUE Ryutaro" userId="9b3ee5e5-1aca-4eca-bf49-da9b28a88071" providerId="ADAL" clId="{3AEA19AF-B920-4EE3-A9F2-BCB9CBEF6DBF}" dt="2024-02-08T07:33:07.496" v="9244" actId="478"/>
          <ac:cxnSpMkLst>
            <pc:docMk/>
            <pc:sldMk cId="3898668408" sldId="320"/>
            <ac:cxnSpMk id="9" creationId="{EE1841E8-67DC-2AAC-AC4A-0A5A314CA0E3}"/>
          </ac:cxnSpMkLst>
        </pc:cxnChg>
      </pc:sldChg>
      <pc:sldChg chg="addSp delSp modSp add mod ord modNotesTx">
        <pc:chgData name="INOUE Ryutaro" userId="9b3ee5e5-1aca-4eca-bf49-da9b28a88071" providerId="ADAL" clId="{3AEA19AF-B920-4EE3-A9F2-BCB9CBEF6DBF}" dt="2024-02-08T18:55:32.464" v="13105" actId="1076"/>
        <pc:sldMkLst>
          <pc:docMk/>
          <pc:sldMk cId="3315032052" sldId="321"/>
        </pc:sldMkLst>
        <pc:spChg chg="mod">
          <ac:chgData name="INOUE Ryutaro" userId="9b3ee5e5-1aca-4eca-bf49-da9b28a88071" providerId="ADAL" clId="{3AEA19AF-B920-4EE3-A9F2-BCB9CBEF6DBF}" dt="2024-02-08T17:52:19.586" v="12297" actId="1076"/>
          <ac:spMkLst>
            <pc:docMk/>
            <pc:sldMk cId="3315032052" sldId="321"/>
            <ac:spMk id="4" creationId="{3776B13C-4745-7596-4A53-3BE4A28F0B3B}"/>
          </ac:spMkLst>
        </pc:spChg>
        <pc:spChg chg="del">
          <ac:chgData name="INOUE Ryutaro" userId="9b3ee5e5-1aca-4eca-bf49-da9b28a88071" providerId="ADAL" clId="{3AEA19AF-B920-4EE3-A9F2-BCB9CBEF6DBF}" dt="2024-02-08T17:11:20.358" v="11963" actId="478"/>
          <ac:spMkLst>
            <pc:docMk/>
            <pc:sldMk cId="3315032052" sldId="321"/>
            <ac:spMk id="7" creationId="{F1939622-58EB-91C8-1161-8D24E46D8E9F}"/>
          </ac:spMkLst>
        </pc:spChg>
        <pc:spChg chg="add del mod">
          <ac:chgData name="INOUE Ryutaro" userId="9b3ee5e5-1aca-4eca-bf49-da9b28a88071" providerId="ADAL" clId="{3AEA19AF-B920-4EE3-A9F2-BCB9CBEF6DBF}" dt="2024-02-08T17:13:31.750" v="11986" actId="478"/>
          <ac:spMkLst>
            <pc:docMk/>
            <pc:sldMk cId="3315032052" sldId="321"/>
            <ac:spMk id="8" creationId="{B5170734-8D1F-D43C-7FC7-1A7048C5E5C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2" creationId="{CE6A92CA-23B9-80CE-1287-5571BD1CA969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27" creationId="{068FD9A8-D1DF-7716-DDA9-568C0C14289E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2" creationId="{A35A2282-0ACC-1124-7DF5-16A6791A105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3" creationId="{EB341CDA-0918-49AB-FAEF-7863E98F5426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4" creationId="{728FCC49-ED63-68CD-DE2F-297341FB2765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5" creationId="{FED49FFB-278E-641D-6F68-CF0A96FCF94C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6" creationId="{0A1121FB-A2C3-15F4-FC62-D3972EEEBE3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47" creationId="{E7CE6ADB-E2E5-3D73-6996-26AE0BB8D50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1" creationId="{9346243E-6A43-4C0A-BACC-98E897FA3AB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3" creationId="{0075EDC2-1134-46A4-8162-3B6E5CB593B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4" creationId="{5A822517-5D70-1826-52B5-EF4276DB8DB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5" creationId="{5425F861-6FC2-DE73-FE63-0A0189EDDF10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7" creationId="{F0B61C97-F2AD-85CF-B0E1-DEC4D48F21C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59" creationId="{1BF64704-F0F7-BEB2-7839-9353DF9CAF4F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60" creationId="{4ED5739C-68E3-F6DB-2198-C68DDBEED510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61" creationId="{43C88DE0-FA25-ABF3-D95E-CE2E5B9AEE85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62" creationId="{B592D336-882D-7C3B-C161-3E454465D6A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63" creationId="{1CF491EE-5DF5-E922-E9D4-6AF01F4E9B9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4" creationId="{6B18CD09-3EA3-7673-AE7E-F77EDFA239B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5" creationId="{659C316F-CE62-1A0A-97D6-D663CF559B29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6" creationId="{B498DD91-223F-A74B-328F-9A27399F4E2C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7" creationId="{7F326B0C-668F-1D2B-8593-B3C12ED65F2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8" creationId="{33629A78-4C83-5E0D-6783-B50827DDDF66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29" creationId="{A787544E-1627-649F-510C-41116BD1E013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31" creationId="{20367945-CA5E-D02B-D84B-6DC6A295FDC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32" creationId="{79C91FB8-41D5-31EC-FEDB-894CC2865579}"/>
          </ac:spMkLst>
        </pc:spChg>
        <pc:spChg chg="add del 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36" creationId="{00896D34-235F-5073-8C2D-8D7AAAC7CA95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37" creationId="{FA1D2723-0CAA-CA8A-5367-840AA028443E}"/>
          </ac:spMkLst>
        </pc:spChg>
        <pc:spChg chg="del mod">
          <ac:chgData name="INOUE Ryutaro" userId="9b3ee5e5-1aca-4eca-bf49-da9b28a88071" providerId="ADAL" clId="{3AEA19AF-B920-4EE3-A9F2-BCB9CBEF6DBF}" dt="2024-02-08T17:27:05.194" v="12137" actId="478"/>
          <ac:spMkLst>
            <pc:docMk/>
            <pc:sldMk cId="3315032052" sldId="321"/>
            <ac:spMk id="1038" creationId="{8509617C-1E40-B22C-97FB-3879B505D03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39" creationId="{E1FF8003-3FF2-B01D-8538-4C22D81BB2BA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0" creationId="{743E8D4F-D614-BDF2-44AA-D19D4A867416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1" creationId="{8FDEEA32-27EA-FF5C-9C57-14876CA98686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2" creationId="{A275E5A3-E260-8D60-D527-1E83B5E7F52A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3" creationId="{0FB1940E-BC51-7AF0-437C-8C8659708A4F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4" creationId="{602530F9-B769-A10C-E769-37D04CC6542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45" creationId="{C2EB63AF-86E5-636D-2146-510D0681C957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46" creationId="{C4581665-07BB-1ED2-6163-ACE06B2CF973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7" creationId="{2C90564B-8435-3134-8A0D-2B18F6ECEC4A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8" creationId="{3E6200C8-373E-4FDB-F0A3-64426BA075B5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49" creationId="{C8C3053C-A5C4-FAD8-38E4-A1AA01A41793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1" creationId="{4DA00656-0ECC-0BFE-8A94-114453ACACC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2" creationId="{485F5CAD-3D18-AA53-68F8-D5090ECEE84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3" creationId="{D4D365BA-CAE1-7B15-DE83-F1F0F3785CA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4" creationId="{0A176EBA-1567-E012-3173-78DCA15AA8D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5" creationId="{DF40D3E8-4925-2164-9FCA-467100BE6C8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6" creationId="{7EF319AE-913B-7ADD-3D9C-F5AF1643510D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7" creationId="{687AC5AC-13CD-1DC0-C05A-2E42953531FF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58" creationId="{A5351E78-8E5F-E5F9-EFF0-AEBD54FC0F0D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1" creationId="{9B024DC6-4C2B-37FD-1C5E-29B4AC1CEA7C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2" creationId="{ECA22CF1-821D-98EE-CFCC-44140D81BBF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4" creationId="{4312620F-4C50-AD6D-56AF-2E5FA1D870A4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5" creationId="{4A205F91-1895-D1B3-6232-43A6C94CFCD2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6" creationId="{44AA8D2B-8B03-DCD1-7F61-0517CA960F70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7" creationId="{D5F62A68-6E16-93B1-E3E4-9ADAEEC6581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68" creationId="{E32F80AF-6BB4-442E-A2EB-B7EBD73D2C0D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71" creationId="{C1EF1E2D-FFE9-A0F2-3671-8BACEF16A15B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72" creationId="{8A8335CC-85D0-AD77-775A-DC6F0D4C00FA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77" creationId="{F4BECF68-A70E-FB84-527E-D5909C0AA60A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78" creationId="{6A8FCC25-E326-20FA-2D87-A19A3D07CDA0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84" creationId="{339C9CD1-E922-1E37-0C31-5F3ECA434560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86" creationId="{557B3AFF-A989-7B43-9EAD-AE66CE55BB91}"/>
          </ac:spMkLst>
        </pc:spChg>
        <pc:spChg chg="mod">
          <ac:chgData name="INOUE Ryutaro" userId="9b3ee5e5-1aca-4eca-bf49-da9b28a88071" providerId="ADAL" clId="{3AEA19AF-B920-4EE3-A9F2-BCB9CBEF6DBF}" dt="2024-02-08T18:55:32.464" v="13105" actId="1076"/>
          <ac:spMkLst>
            <pc:docMk/>
            <pc:sldMk cId="3315032052" sldId="321"/>
            <ac:spMk id="1087" creationId="{000D16BF-A0B2-BA26-A098-310377AC1074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94" creationId="{468DFB27-DA64-04F2-2A06-A3CB49341908}"/>
          </ac:spMkLst>
        </pc:spChg>
        <pc:spChg chg="add del mod">
          <ac:chgData name="INOUE Ryutaro" userId="9b3ee5e5-1aca-4eca-bf49-da9b28a88071" providerId="ADAL" clId="{3AEA19AF-B920-4EE3-A9F2-BCB9CBEF6DBF}" dt="2024-02-08T17:27:09.877" v="12139" actId="478"/>
          <ac:spMkLst>
            <pc:docMk/>
            <pc:sldMk cId="3315032052" sldId="321"/>
            <ac:spMk id="1096" creationId="{2FECE09F-89A2-A3C5-DC13-163ABA35BFAE}"/>
          </ac:spMkLst>
        </pc:sp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48" creationId="{8B55B593-3C80-0825-16E6-6ECA58AA75B0}"/>
          </ac:picMkLst>
        </pc:pic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52" creationId="{279413EC-3D37-986A-D1EF-C3AB20787D82}"/>
          </ac:picMkLst>
        </pc:pic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56" creationId="{AF845E31-D031-26F5-023D-C97C66B31F18}"/>
          </ac:picMkLst>
        </pc:pic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58" creationId="{D38DBEED-4C3F-5BE6-AE1A-D290F3EDB054}"/>
          </ac:picMkLst>
        </pc:pic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1063" creationId="{918A86E2-507A-7EDC-EC96-EBDEF00A7DD4}"/>
          </ac:picMkLst>
        </pc:picChg>
        <pc:picChg chg="mod">
          <ac:chgData name="INOUE Ryutaro" userId="9b3ee5e5-1aca-4eca-bf49-da9b28a88071" providerId="ADAL" clId="{3AEA19AF-B920-4EE3-A9F2-BCB9CBEF6DBF}" dt="2024-02-08T18:55:32.464" v="13105" actId="1076"/>
          <ac:picMkLst>
            <pc:docMk/>
            <pc:sldMk cId="3315032052" sldId="321"/>
            <ac:picMk id="1089" creationId="{C57EB554-D104-6D72-C0AA-A75ADE34C9EE}"/>
          </ac:picMkLst>
        </pc:picChg>
        <pc:cxnChg chg="add del mod">
          <ac:chgData name="INOUE Ryutaro" userId="9b3ee5e5-1aca-4eca-bf49-da9b28a88071" providerId="ADAL" clId="{3AEA19AF-B920-4EE3-A9F2-BCB9CBEF6DBF}" dt="2024-02-08T17:26:52.877" v="12132" actId="478"/>
          <ac:cxnSpMkLst>
            <pc:docMk/>
            <pc:sldMk cId="3315032052" sldId="321"/>
            <ac:cxnSpMk id="3" creationId="{CEA5FEBC-79BF-F1E3-AAAE-BD98259721B1}"/>
          </ac:cxnSpMkLst>
        </pc:cxnChg>
        <pc:cxnChg chg="add del mod">
          <ac:chgData name="INOUE Ryutaro" userId="9b3ee5e5-1aca-4eca-bf49-da9b28a88071" providerId="ADAL" clId="{3AEA19AF-B920-4EE3-A9F2-BCB9CBEF6DBF}" dt="2024-02-08T17:26:54.681" v="12133" actId="478"/>
          <ac:cxnSpMkLst>
            <pc:docMk/>
            <pc:sldMk cId="3315032052" sldId="321"/>
            <ac:cxnSpMk id="9" creationId="{02DDD535-F6E4-B3A6-5D42-512C2477C16A}"/>
          </ac:cxnSpMkLst>
        </pc:cxnChg>
      </pc:sldChg>
      <pc:sldChg chg="addSp delSp modSp add mo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1495691586" sldId="322"/>
        </pc:sldMkLst>
        <pc:spChg chg="add mod">
          <ac:chgData name="INOUE Ryutaro" userId="9b3ee5e5-1aca-4eca-bf49-da9b28a88071" providerId="ADAL" clId="{3AEA19AF-B920-4EE3-A9F2-BCB9CBEF6DBF}" dt="2024-02-08T17:25:50.277" v="12128" actId="1076"/>
          <ac:spMkLst>
            <pc:docMk/>
            <pc:sldMk cId="1495691586" sldId="322"/>
            <ac:spMk id="2" creationId="{68175CDF-0614-DDD0-B424-E726F6D6A1D1}"/>
          </ac:spMkLst>
        </pc:spChg>
        <pc:spChg chg="add mod">
          <ac:chgData name="INOUE Ryutaro" userId="9b3ee5e5-1aca-4eca-bf49-da9b28a88071" providerId="ADAL" clId="{3AEA19AF-B920-4EE3-A9F2-BCB9CBEF6DBF}" dt="2024-02-08T17:23:50.426" v="12116" actId="688"/>
          <ac:spMkLst>
            <pc:docMk/>
            <pc:sldMk cId="1495691586" sldId="322"/>
            <ac:spMk id="3" creationId="{D10B496F-6A7B-87DF-7EB3-C79537400F84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4" creationId="{B17D322D-5439-FFA7-DC46-F4E63AD074A8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5" creationId="{F5A8CFF3-BFF2-6433-3E16-8A9E124B4E75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6" creationId="{E0742B69-6D2E-EF23-3F28-BD5CDD971571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7" creationId="{35374041-D998-D5F3-5750-0FDEB2ECC114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8" creationId="{F54049A8-5D34-5D42-F9EF-B5A02D6964B2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9" creationId="{56BD3326-2815-A393-CE13-47F78820146A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10" creationId="{1CACEA5E-10D2-ED43-8BE4-879C216359CF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11" creationId="{EA985E7D-3E8D-7948-6A5A-565AD804FDA2}"/>
          </ac:spMkLst>
        </pc:spChg>
        <pc:spChg chg="add mod">
          <ac:chgData name="INOUE Ryutaro" userId="9b3ee5e5-1aca-4eca-bf49-da9b28a88071" providerId="ADAL" clId="{3AEA19AF-B920-4EE3-A9F2-BCB9CBEF6DBF}" dt="2024-02-08T17:25:11.769" v="12125" actId="1076"/>
          <ac:spMkLst>
            <pc:docMk/>
            <pc:sldMk cId="1495691586" sldId="322"/>
            <ac:spMk id="12" creationId="{332D84D4-FAE0-FE81-FD67-616CEA48F2D1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13" creationId="{210BE512-11EC-7068-677A-5406CF49BC29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14" creationId="{1352B9ED-B11E-6B47-7991-10B8C810089A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15" creationId="{53904E1A-3DAE-EBCF-AC59-F7C96F659E22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16" creationId="{6D234966-6CEC-5D80-1B0D-86BB36DB16BF}"/>
          </ac:spMkLst>
        </pc:spChg>
        <pc:spChg chg="add mod">
          <ac:chgData name="INOUE Ryutaro" userId="9b3ee5e5-1aca-4eca-bf49-da9b28a88071" providerId="ADAL" clId="{3AEA19AF-B920-4EE3-A9F2-BCB9CBEF6DBF}" dt="2024-02-08T17:25:11.769" v="12125" actId="1076"/>
          <ac:spMkLst>
            <pc:docMk/>
            <pc:sldMk cId="1495691586" sldId="322"/>
            <ac:spMk id="17" creationId="{519BC9B5-5BA7-08AB-7EE2-A808A9F5FA06}"/>
          </ac:spMkLst>
        </pc:spChg>
        <pc:spChg chg="add mod">
          <ac:chgData name="INOUE Ryutaro" userId="9b3ee5e5-1aca-4eca-bf49-da9b28a88071" providerId="ADAL" clId="{3AEA19AF-B920-4EE3-A9F2-BCB9CBEF6DBF}" dt="2024-02-08T17:22:56.723" v="12109" actId="1076"/>
          <ac:spMkLst>
            <pc:docMk/>
            <pc:sldMk cId="1495691586" sldId="322"/>
            <ac:spMk id="19" creationId="{E428D081-C1CF-3E16-F627-2F8194925024}"/>
          </ac:spMkLst>
        </pc:spChg>
        <pc:spChg chg="add mod">
          <ac:chgData name="INOUE Ryutaro" userId="9b3ee5e5-1aca-4eca-bf49-da9b28a88071" providerId="ADAL" clId="{3AEA19AF-B920-4EE3-A9F2-BCB9CBEF6DBF}" dt="2024-02-08T17:23:22.304" v="12111" actId="1076"/>
          <ac:spMkLst>
            <pc:docMk/>
            <pc:sldMk cId="1495691586" sldId="322"/>
            <ac:spMk id="20" creationId="{1C4E3C15-FA97-CA10-31FC-EA4235DCD0D1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22" creationId="{8BC6BD87-8F23-D53B-2407-FEAB16E3E8B9}"/>
          </ac:spMkLst>
        </pc:spChg>
        <pc:spChg chg="add mod">
          <ac:chgData name="INOUE Ryutaro" userId="9b3ee5e5-1aca-4eca-bf49-da9b28a88071" providerId="ADAL" clId="{3AEA19AF-B920-4EE3-A9F2-BCB9CBEF6DBF}" dt="2024-02-08T17:26:14.250" v="12131" actId="1076"/>
          <ac:spMkLst>
            <pc:docMk/>
            <pc:sldMk cId="1495691586" sldId="322"/>
            <ac:spMk id="23" creationId="{6174A3C9-63B4-B0F6-5753-ED0CC72D8E22}"/>
          </ac:spMkLst>
        </pc:spChg>
        <pc:spChg chg="add mod">
          <ac:chgData name="INOUE Ryutaro" userId="9b3ee5e5-1aca-4eca-bf49-da9b28a88071" providerId="ADAL" clId="{3AEA19AF-B920-4EE3-A9F2-BCB9CBEF6DBF}" dt="2024-02-08T17:26:00.997" v="12129" actId="1076"/>
          <ac:spMkLst>
            <pc:docMk/>
            <pc:sldMk cId="1495691586" sldId="322"/>
            <ac:spMk id="24" creationId="{064AF79A-02DB-8A70-4183-89BD5C664052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25" creationId="{4BEA6DCE-2667-080D-48B5-253FD6315C61}"/>
          </ac:spMkLst>
        </pc:spChg>
        <pc:spChg chg="add mod">
          <ac:chgData name="INOUE Ryutaro" userId="9b3ee5e5-1aca-4eca-bf49-da9b28a88071" providerId="ADAL" clId="{3AEA19AF-B920-4EE3-A9F2-BCB9CBEF6DBF}" dt="2024-02-08T17:23:41.277" v="12114" actId="688"/>
          <ac:spMkLst>
            <pc:docMk/>
            <pc:sldMk cId="1495691586" sldId="322"/>
            <ac:spMk id="26" creationId="{E228A53E-3B6B-2E8E-A690-32C88DD10A0C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27" creationId="{FBFA8F89-0960-8C4D-0765-FF08F4F1E3D7}"/>
          </ac:spMkLst>
        </pc:spChg>
        <pc:spChg chg="add mod">
          <ac:chgData name="INOUE Ryutaro" userId="9b3ee5e5-1aca-4eca-bf49-da9b28a88071" providerId="ADAL" clId="{3AEA19AF-B920-4EE3-A9F2-BCB9CBEF6DBF}" dt="2024-02-08T17:26:00.997" v="12129" actId="1076"/>
          <ac:spMkLst>
            <pc:docMk/>
            <pc:sldMk cId="1495691586" sldId="322"/>
            <ac:spMk id="28" creationId="{EFA4C7F3-E3C0-558B-51F6-20322E9B1E30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30" creationId="{5887E639-C9D3-E491-4FB4-CD42FD1812CC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32" creationId="{EF96FDDC-EF24-1124-0262-EED1FCDF37B1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33" creationId="{E78A3226-8806-1701-7048-488DC876F2AB}"/>
          </ac:spMkLst>
        </pc:spChg>
        <pc:spChg chg="add mod">
          <ac:chgData name="INOUE Ryutaro" userId="9b3ee5e5-1aca-4eca-bf49-da9b28a88071" providerId="ADAL" clId="{3AEA19AF-B920-4EE3-A9F2-BCB9CBEF6DBF}" dt="2024-02-08T17:25:50.277" v="12128" actId="1076"/>
          <ac:spMkLst>
            <pc:docMk/>
            <pc:sldMk cId="1495691586" sldId="322"/>
            <ac:spMk id="34" creationId="{3E0FBD34-CFC1-63CB-FA96-A3D4B2D6BB6E}"/>
          </ac:spMkLst>
        </pc:spChg>
        <pc:spChg chg="add mod">
          <ac:chgData name="INOUE Ryutaro" userId="9b3ee5e5-1aca-4eca-bf49-da9b28a88071" providerId="ADAL" clId="{3AEA19AF-B920-4EE3-A9F2-BCB9CBEF6DBF}" dt="2024-02-08T17:25:50.277" v="12128" actId="1076"/>
          <ac:spMkLst>
            <pc:docMk/>
            <pc:sldMk cId="1495691586" sldId="322"/>
            <ac:spMk id="35" creationId="{9182ECA0-BD39-D84A-1455-99917514F1CF}"/>
          </ac:spMkLst>
        </pc:spChg>
        <pc:spChg chg="add mod">
          <ac:chgData name="INOUE Ryutaro" userId="9b3ee5e5-1aca-4eca-bf49-da9b28a88071" providerId="ADAL" clId="{3AEA19AF-B920-4EE3-A9F2-BCB9CBEF6DBF}" dt="2024-02-08T17:25:50.277" v="12128" actId="1076"/>
          <ac:spMkLst>
            <pc:docMk/>
            <pc:sldMk cId="1495691586" sldId="322"/>
            <ac:spMk id="36" creationId="{4445D7D7-3820-1031-3607-5155B4B3C8C5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37" creationId="{3ACEF47A-622A-86C9-0A9F-9615728B98A9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38" creationId="{9450E0A9-1E7E-45F5-B2D8-5BCC84809A3C}"/>
          </ac:spMkLst>
        </pc:spChg>
        <pc:spChg chg="mod topLvl">
          <ac:chgData name="INOUE Ryutaro" userId="9b3ee5e5-1aca-4eca-bf49-da9b28a88071" providerId="ADAL" clId="{3AEA19AF-B920-4EE3-A9F2-BCB9CBEF6DBF}" dt="2024-02-08T17:21:12.177" v="12093" actId="1076"/>
          <ac:spMkLst>
            <pc:docMk/>
            <pc:sldMk cId="1495691586" sldId="322"/>
            <ac:spMk id="39" creationId="{7416DF99-AA15-B07B-0268-ED9B35277114}"/>
          </ac:spMkLst>
        </pc:spChg>
        <pc:spChg chg="add mod">
          <ac:chgData name="INOUE Ryutaro" userId="9b3ee5e5-1aca-4eca-bf49-da9b28a88071" providerId="ADAL" clId="{3AEA19AF-B920-4EE3-A9F2-BCB9CBEF6DBF}" dt="2024-02-08T17:25:50.277" v="12128" actId="1076"/>
          <ac:spMkLst>
            <pc:docMk/>
            <pc:sldMk cId="1495691586" sldId="322"/>
            <ac:spMk id="41" creationId="{B5E66D86-8029-9A18-9A37-4AAC8B0E7286}"/>
          </ac:spMkLst>
        </pc:spChg>
        <pc:spChg chg="add mod">
          <ac:chgData name="INOUE Ryutaro" userId="9b3ee5e5-1aca-4eca-bf49-da9b28a88071" providerId="ADAL" clId="{3AEA19AF-B920-4EE3-A9F2-BCB9CBEF6DBF}" dt="2024-02-08T17:25:24.539" v="12126" actId="1076"/>
          <ac:spMkLst>
            <pc:docMk/>
            <pc:sldMk cId="1495691586" sldId="322"/>
            <ac:spMk id="42" creationId="{0A56825B-F697-BBBC-17DA-4469C690A833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3" creationId="{5BFBF502-6EEC-4657-85C3-3BA2B52E4D0F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4" creationId="{712434FC-49BE-417B-8500-58854367509C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5" creationId="{11BAC161-3A91-704F-5FA0-F65733A4A708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6" creationId="{B29086CC-55FF-1B94-627B-E34A082AFD29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7" creationId="{C3BB45AF-8279-F290-918F-F1881485B69A}"/>
          </ac:spMkLst>
        </pc:spChg>
        <pc:spChg chg="add mod">
          <ac:chgData name="INOUE Ryutaro" userId="9b3ee5e5-1aca-4eca-bf49-da9b28a88071" providerId="ADAL" clId="{3AEA19AF-B920-4EE3-A9F2-BCB9CBEF6DBF}" dt="2024-02-08T17:25:30.687" v="12127" actId="1076"/>
          <ac:spMkLst>
            <pc:docMk/>
            <pc:sldMk cId="1495691586" sldId="322"/>
            <ac:spMk id="48" creationId="{E19148FC-DFCB-554D-87F1-972FB1C17886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49" creationId="{1F8CC15D-4846-E1DD-BD1E-3A31DB395902}"/>
          </ac:spMkLst>
        </pc:spChg>
        <pc:spChg chg="add mod">
          <ac:chgData name="INOUE Ryutaro" userId="9b3ee5e5-1aca-4eca-bf49-da9b28a88071" providerId="ADAL" clId="{3AEA19AF-B920-4EE3-A9F2-BCB9CBEF6DBF}" dt="2024-02-08T17:25:11.769" v="12125" actId="1076"/>
          <ac:spMkLst>
            <pc:docMk/>
            <pc:sldMk cId="1495691586" sldId="322"/>
            <ac:spMk id="50" creationId="{B71F82E9-3F0C-D636-0C51-1B74A779FB41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51" creationId="{A1E4D440-933E-7F38-1631-35F727140176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52" creationId="{1CC57B71-C89B-D823-3310-431EDFADAB33}"/>
          </ac:spMkLst>
        </pc:spChg>
        <pc:spChg chg="add mod">
          <ac:chgData name="INOUE Ryutaro" userId="9b3ee5e5-1aca-4eca-bf49-da9b28a88071" providerId="ADAL" clId="{3AEA19AF-B920-4EE3-A9F2-BCB9CBEF6DBF}" dt="2024-02-08T17:26:05.494" v="12130" actId="1076"/>
          <ac:spMkLst>
            <pc:docMk/>
            <pc:sldMk cId="1495691586" sldId="322"/>
            <ac:spMk id="55" creationId="{F53D265F-8C91-B864-DFAB-16AA3606FCB2}"/>
          </ac:spMkLst>
        </pc:spChg>
        <pc:spChg chg="add mod">
          <ac:chgData name="INOUE Ryutaro" userId="9b3ee5e5-1aca-4eca-bf49-da9b28a88071" providerId="ADAL" clId="{3AEA19AF-B920-4EE3-A9F2-BCB9CBEF6DBF}" dt="2024-02-08T17:26:05.494" v="12130" actId="1076"/>
          <ac:spMkLst>
            <pc:docMk/>
            <pc:sldMk cId="1495691586" sldId="322"/>
            <ac:spMk id="56" creationId="{42C6C4D7-72BB-8777-CCC4-E19CDE190AE2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57" creationId="{813F76B9-5934-9F7A-41B9-A59E662CC382}"/>
          </ac:spMkLst>
        </pc:spChg>
        <pc:spChg chg="add mod">
          <ac:chgData name="INOUE Ryutaro" userId="9b3ee5e5-1aca-4eca-bf49-da9b28a88071" providerId="ADAL" clId="{3AEA19AF-B920-4EE3-A9F2-BCB9CBEF6DBF}" dt="2024-02-08T17:20:57.044" v="12092" actId="1076"/>
          <ac:spMkLst>
            <pc:docMk/>
            <pc:sldMk cId="1495691586" sldId="322"/>
            <ac:spMk id="58" creationId="{E3ECAA3B-BBE4-79BA-B60D-8821310C3FE0}"/>
          </ac:spMkLst>
        </pc:spChg>
        <pc:grpChg chg="del">
          <ac:chgData name="INOUE Ryutaro" userId="9b3ee5e5-1aca-4eca-bf49-da9b28a88071" providerId="ADAL" clId="{3AEA19AF-B920-4EE3-A9F2-BCB9CBEF6DBF}" dt="2024-02-08T17:15:41.795" v="12013" actId="165"/>
          <ac:grpSpMkLst>
            <pc:docMk/>
            <pc:sldMk cId="1495691586" sldId="322"/>
            <ac:grpSpMk id="40" creationId="{31E4C3CE-BFBB-A0F9-404C-1CB7E2B6801B}"/>
          </ac:grpSpMkLst>
        </pc:grpChg>
        <pc:picChg chg="add mod">
          <ac:chgData name="INOUE Ryutaro" userId="9b3ee5e5-1aca-4eca-bf49-da9b28a88071" providerId="ADAL" clId="{3AEA19AF-B920-4EE3-A9F2-BCB9CBEF6DBF}" dt="2024-02-08T17:25:11.769" v="12125" actId="1076"/>
          <ac:picMkLst>
            <pc:docMk/>
            <pc:sldMk cId="1495691586" sldId="322"/>
            <ac:picMk id="18" creationId="{CF277BCD-FA62-423D-CDCF-CF9EB95C48B4}"/>
          </ac:picMkLst>
        </pc:picChg>
        <pc:picChg chg="add mod">
          <ac:chgData name="INOUE Ryutaro" userId="9b3ee5e5-1aca-4eca-bf49-da9b28a88071" providerId="ADAL" clId="{3AEA19AF-B920-4EE3-A9F2-BCB9CBEF6DBF}" dt="2024-02-08T17:22:56.723" v="12109" actId="1076"/>
          <ac:picMkLst>
            <pc:docMk/>
            <pc:sldMk cId="1495691586" sldId="322"/>
            <ac:picMk id="21" creationId="{9CD0ADFD-872B-C145-AC6B-720C54CC36B1}"/>
          </ac:picMkLst>
        </pc:picChg>
        <pc:picChg chg="mod topLvl">
          <ac:chgData name="INOUE Ryutaro" userId="9b3ee5e5-1aca-4eca-bf49-da9b28a88071" providerId="ADAL" clId="{3AEA19AF-B920-4EE3-A9F2-BCB9CBEF6DBF}" dt="2024-02-08T17:21:12.177" v="12093" actId="1076"/>
          <ac:picMkLst>
            <pc:docMk/>
            <pc:sldMk cId="1495691586" sldId="322"/>
            <ac:picMk id="29" creationId="{63AF7EA6-AD9A-C42C-7FFD-52E51C53DFFA}"/>
          </ac:picMkLst>
        </pc:picChg>
        <pc:picChg chg="mod topLvl">
          <ac:chgData name="INOUE Ryutaro" userId="9b3ee5e5-1aca-4eca-bf49-da9b28a88071" providerId="ADAL" clId="{3AEA19AF-B920-4EE3-A9F2-BCB9CBEF6DBF}" dt="2024-02-08T17:21:12.177" v="12093" actId="1076"/>
          <ac:picMkLst>
            <pc:docMk/>
            <pc:sldMk cId="1495691586" sldId="322"/>
            <ac:picMk id="31" creationId="{1B0C7908-6A07-CE1A-83EA-195C835C5FE5}"/>
          </ac:picMkLst>
        </pc:picChg>
        <pc:picChg chg="add mod">
          <ac:chgData name="INOUE Ryutaro" userId="9b3ee5e5-1aca-4eca-bf49-da9b28a88071" providerId="ADAL" clId="{3AEA19AF-B920-4EE3-A9F2-BCB9CBEF6DBF}" dt="2024-02-08T17:25:11.769" v="12125" actId="1076"/>
          <ac:picMkLst>
            <pc:docMk/>
            <pc:sldMk cId="1495691586" sldId="322"/>
            <ac:picMk id="53" creationId="{D7E4D947-143D-7F54-0E4B-895F0AFD6BC5}"/>
          </ac:picMkLst>
        </pc:picChg>
        <pc:picChg chg="add mod">
          <ac:chgData name="INOUE Ryutaro" userId="9b3ee5e5-1aca-4eca-bf49-da9b28a88071" providerId="ADAL" clId="{3AEA19AF-B920-4EE3-A9F2-BCB9CBEF6DBF}" dt="2024-02-08T17:20:57.044" v="12092" actId="1076"/>
          <ac:picMkLst>
            <pc:docMk/>
            <pc:sldMk cId="1495691586" sldId="322"/>
            <ac:picMk id="54" creationId="{FBE0212E-5FE4-FAA5-4E61-E114F8E2AACA}"/>
          </ac:picMkLst>
        </pc:picChg>
      </pc:sldChg>
      <pc:sldChg chg="addSp delSp modSp add mod modNotesTx">
        <pc:chgData name="INOUE Ryutaro" userId="9b3ee5e5-1aca-4eca-bf49-da9b28a88071" providerId="ADAL" clId="{3AEA19AF-B920-4EE3-A9F2-BCB9CBEF6DBF}" dt="2024-02-08T18:55:39.802" v="13106" actId="1076"/>
        <pc:sldMkLst>
          <pc:docMk/>
          <pc:sldMk cId="622742810" sldId="323"/>
        </pc:sldMkLst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" creationId="{548ECEE9-7C8D-B494-DE54-B2BD3C7BB82C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" creationId="{5B3819B6-73A4-97DD-3A4C-B3C5BCACC0D4}"/>
          </ac:spMkLst>
        </pc:spChg>
        <pc:spChg chg="mod">
          <ac:chgData name="INOUE Ryutaro" userId="9b3ee5e5-1aca-4eca-bf49-da9b28a88071" providerId="ADAL" clId="{3AEA19AF-B920-4EE3-A9F2-BCB9CBEF6DBF}" dt="2024-02-08T18:19:48.840" v="12523" actId="1076"/>
          <ac:spMkLst>
            <pc:docMk/>
            <pc:sldMk cId="622742810" sldId="323"/>
            <ac:spMk id="5" creationId="{66100114-0182-6C35-1A8A-F9CED28C39BE}"/>
          </ac:spMkLst>
        </pc:spChg>
        <pc:spChg chg="mod">
          <ac:chgData name="INOUE Ryutaro" userId="9b3ee5e5-1aca-4eca-bf49-da9b28a88071" providerId="ADAL" clId="{3AEA19AF-B920-4EE3-A9F2-BCB9CBEF6DBF}" dt="2024-02-08T18:13:02.473" v="12454" actId="20577"/>
          <ac:spMkLst>
            <pc:docMk/>
            <pc:sldMk cId="622742810" sldId="323"/>
            <ac:spMk id="6" creationId="{B9290FF3-AC3E-B71B-9DD4-6038551762B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7" creationId="{92ED3B54-B453-45A9-BADF-748DF67A87B8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8" creationId="{30CBE182-A77E-816F-52FB-05AA2116E2BB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9" creationId="{A6079CAE-CBA9-68D7-6F32-87538F111456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" creationId="{2570A164-280A-FFAC-CFC4-B66DA1AA26F2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1" creationId="{A8C5846C-5444-8892-8526-8448FD181FA1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2" creationId="{27EE4260-023F-920F-FC7C-D497DE537903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3" creationId="{FAE62753-1BAF-E0F0-828D-081383E73A6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4" creationId="{5D727550-3136-EC09-7CFA-3BEF4C6EE4B3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5" creationId="{F3A88ED1-BF86-0EF4-ABB6-14CDB0778981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7" creationId="{83778C01-3593-28DE-65A7-661E3719895E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8" creationId="{862DDCEB-98E0-9C9B-7B6E-D1830B4503DB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9" creationId="{EBC9A36E-5653-9864-CB3D-55A395B99218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0" creationId="{D89AACA5-A1F8-263C-1F09-2C0D46C451EF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1" creationId="{02A46917-9BBD-FD15-E32B-51C018663F45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2" creationId="{54190FFD-DF3A-BFE3-7E76-AAA575F65D9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3" creationId="{D5D5DB97-0076-6490-74C8-9C0A5DF4C63D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4" creationId="{904E771D-A5C0-C43B-AA03-3B1F820C3D6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5" creationId="{B6866C12-BAB3-3E56-2D12-631CE7F85E16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6" creationId="{50B31D6F-1702-18BA-5C3B-46F055588CE1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27" creationId="{1312E7E3-5277-46EF-0992-09C20E88C07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8" creationId="{D801272C-0657-7845-DD8E-3F7D61198656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29" creationId="{CAB6CDDF-CEB1-4E2A-EA6E-99BCAED2B8BA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1" creationId="{8FE54B23-DE7F-FCE7-5DE8-9AC4B4401A55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2" creationId="{E23E264B-24E7-C9CC-D221-2B1AD0AA0DA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3" creationId="{E817640D-C6E2-866D-F202-A390F4828B9D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4" creationId="{825899F0-269F-2917-EBB6-765856A11F03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5" creationId="{FED9A372-E876-ABDB-03DD-117CB70FD62E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6" creationId="{081E876B-6F2C-0941-560F-2D45240B63B8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38" creationId="{180543DD-5338-2482-5912-C2F654DFD232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40" creationId="{7A7B82FE-85E9-0CCB-022D-14A623C86E8B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41" creationId="{D66C0386-D178-CC3A-BD5A-831ADF7F88EC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2" creationId="{97D6696E-B03E-1D44-1A0E-47A02D681618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3" creationId="{38067C5B-A9AC-19B5-10A1-CC5063D797CF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4" creationId="{614138CE-7B6F-CB89-9D34-82282A364593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5" creationId="{374071EF-A59B-C0E5-15AE-4C5915EAED93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6" creationId="{8ABC9706-B793-D780-B3C4-765AB4C662D4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47" creationId="{52C8AAFA-311A-27A4-88BF-1E46DF3573E3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49" creationId="{902E7E85-04D5-CB94-95D7-12F6BCB89CDE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50" creationId="{94B93EA2-6566-39CA-B4EA-C6FC01D9884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51" creationId="{78F738C0-E6E8-C9A3-A0DB-009598AD0875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53" creationId="{C2A7FB29-9250-2ECB-3033-9753C53AFB71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54" creationId="{11B819C4-DBB2-B731-C246-C85C26176B67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55" creationId="{61F34ABD-D7FE-A18E-0BE0-A2B3BF067B37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57" creationId="{A8E89B28-FF8E-7119-8381-A65B334DAA8A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59" creationId="{289A60BF-EEA3-9CEC-7E61-D1C74E78D9E8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60" creationId="{CB91D77D-DA79-833B-FA8B-08FFBA1AEDE5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61" creationId="{534C85FE-778F-28E3-C9E3-5E9267612CA7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62" creationId="{E8D9D307-AF69-AD2B-7A45-A7BFD79E17EE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63" creationId="{C7975907-E04F-4E76-5E7A-581CAB904650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024" creationId="{1B5D3CDE-8EF8-6C81-AEFF-02E9353781C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25" creationId="{7DC6E43C-3EB1-D61F-4597-1E47D664CA21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26" creationId="{EB6B94CA-CB76-BF74-E95E-52577F988C66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27" creationId="{3EA5ED29-9135-EFB6-E5F3-0C5ADDFF1F33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28" creationId="{49D1B9CB-B444-3D7C-F013-97448CCEAE01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29" creationId="{0B134858-A2F7-D99B-3C89-BDD87E019097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0" creationId="{7DE02A48-318E-3E1D-1378-A4457434829E}"/>
          </ac:spMkLst>
        </pc:spChg>
        <pc:spChg chg="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031" creationId="{C28408C5-3D13-1936-C425-9D558AB143C9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32" creationId="{F4F033FE-71BB-6DEB-1D82-085A16CC54BB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3" creationId="{14B0925D-030D-4415-3E89-50D739182A9B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4" creationId="{C707E847-FBC5-6401-F9A4-1878DF61C89F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5" creationId="{4FE071CA-19CA-4F69-77EB-8F62D656D0BB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36" creationId="{8D2C3C78-0461-9EDA-DFB3-1509A458DCAC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7" creationId="{17FF4621-C1D0-8102-D6EB-4603F8AF0BF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38" creationId="{5C5B568F-6475-A524-4739-A3E55388AD5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39" creationId="{CA8401F9-CF94-2C7F-1ABB-B39E4596F0A0}"/>
          </ac:spMkLst>
        </pc:spChg>
        <pc:spChg chg="add mod">
          <ac:chgData name="INOUE Ryutaro" userId="9b3ee5e5-1aca-4eca-bf49-da9b28a88071" providerId="ADAL" clId="{3AEA19AF-B920-4EE3-A9F2-BCB9CBEF6DBF}" dt="2024-02-08T18:10:05.481" v="12392" actId="1076"/>
          <ac:spMkLst>
            <pc:docMk/>
            <pc:sldMk cId="622742810" sldId="323"/>
            <ac:spMk id="1040" creationId="{51DF352D-4850-7862-4607-1A5B0F26826E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1" creationId="{3C034A65-AF0D-1F2B-0465-3BC6FCFB2D95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2" creationId="{21196BC2-086B-5C32-23C5-C9907791FA49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3" creationId="{89550004-99D1-67DA-EC87-EC8E95A8452F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4" creationId="{160D3A87-817B-4F24-5B25-9C83BC669F71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45" creationId="{258A1496-FF34-131A-829A-00422C8A4EC5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46" creationId="{ED3C1B31-30AA-2806-0A07-A7B63F160290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7" creationId="{A6BEA089-B876-75C1-61F5-5352451937C9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8" creationId="{D3826814-6E17-C0AE-89D5-F3ABD45947F5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49" creationId="{4F9E9FA8-208C-6EBB-FB4B-5F04FDBB231D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50" creationId="{964A954B-DA80-5A2F-4CF7-0BA0659D7064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1" creationId="{659BD2C0-00C6-E621-6711-AC54B475AA66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2" creationId="{E25C4208-56CA-9AC5-DF8A-7AD3D8D41132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3" creationId="{37464208-454F-4BBC-2129-84FDF3B9DD13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4" creationId="{AAE412FC-6605-511C-88BB-16C21DD65894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5" creationId="{D8444816-6F53-4B87-B4E8-83321AB7CF5E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6" creationId="{BAB0C9FF-2B2F-89A4-054D-8FDDF2719334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7" creationId="{2DEE3A6C-15D2-39C2-9C32-F2B811815A59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58" creationId="{E4CA43A9-5C62-F3FD-830D-CDDE03DA6FA3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59" creationId="{C3BC3460-59E4-AE74-32D3-A0B014C975D8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60" creationId="{C8790E63-EF31-E130-892D-1577B3C017AA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1" creationId="{0B460545-9F89-BED9-8B7C-F17F8FA104D2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2" creationId="{21F31D8A-A6FE-0D42-C82A-52916186079F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4" creationId="{E16487C9-56CA-FF6E-A34D-DA75C63D97A2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5" creationId="{AC824954-E0AB-B92C-AF54-123BCC98C2C9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6" creationId="{65AFCF80-E571-15D9-186B-3EEA22A924BD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7" creationId="{CF4A5811-09DD-A1A4-5456-FC6DBCD7D29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68" creationId="{F6657565-1D68-FE03-FED5-61EF82389F9C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0" creationId="{5EECE97B-D9B8-A52D-80B2-884E017F2EC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71" creationId="{9E1AADCE-8E94-B644-459E-AEAC3C9619AE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72" creationId="{19AD31A5-0B0C-1A3E-8C19-2A0C5AC4BE06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3" creationId="{950764DA-30C1-DC50-6724-E300D224A31B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4" creationId="{74D1FB75-FFD7-70A0-4CCE-7990BB7823A4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5" creationId="{C1B1DF05-BF1E-5C5C-8CF0-FAA3185E56F2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6" creationId="{A960E659-2033-F389-9D3A-B0CEF0B3C8D7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77" creationId="{E50959B6-50EC-B0AA-62C1-89BB61FBA185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78" creationId="{3688CEEE-7A93-F1A3-7222-A2141936296F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79" creationId="{497697EE-C3BA-6ED5-D781-BA1A225D753A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0" creationId="{F32BF3BB-8017-D020-7FEE-722294BC4971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1" creationId="{D2468950-2D88-B192-CFA3-8D7A7241C9B2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2" creationId="{422AA7C9-1772-2C81-F582-4D43267A9E85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3" creationId="{8AD6CBA3-6366-327B-4859-9F9366A78AFC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84" creationId="{28F14AE1-9FC0-B13C-5273-01C465031836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5" creationId="{59A664AD-80FE-5937-237B-FAEC6D27D603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86" creationId="{0E45283B-4288-11A5-B7E4-086DFB61FC7F}"/>
          </ac:spMkLst>
        </pc:spChg>
        <pc:spChg chg="add del">
          <ac:chgData name="INOUE Ryutaro" userId="9b3ee5e5-1aca-4eca-bf49-da9b28a88071" providerId="ADAL" clId="{3AEA19AF-B920-4EE3-A9F2-BCB9CBEF6DBF}" dt="2024-02-08T18:10:29.766" v="12397" actId="478"/>
          <ac:spMkLst>
            <pc:docMk/>
            <pc:sldMk cId="622742810" sldId="323"/>
            <ac:spMk id="1087" creationId="{8E62BD19-A9D2-4B58-17D5-8B5A4543A0BE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88" creationId="{29D94E84-BF2E-D903-A87C-60CA450884AB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1" creationId="{991E3EEC-0C42-455A-940D-BB1241C12962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2" creationId="{68A8B634-E24B-0422-2780-2EE1D2A48055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3" creationId="{83F6463A-23DC-DC20-2D2D-AAC7D1EBD602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4" creationId="{A8ABC770-C116-E50F-8684-EC70E78A2D99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5" creationId="{3560DD9F-7B81-36F2-2618-28076BC68738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6" creationId="{FDB9455C-C548-2623-7F9A-47AAC7B2F382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098" creationId="{DBBBB07B-819D-3D15-11E3-51C06F89FD1A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0" creationId="{F704E3C3-6FA9-58B5-F477-45FDC1A215FC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1" creationId="{9A75FAB9-1F48-A586-FDDF-BED1FD7C20D0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2" creationId="{ECC6295F-B747-D5C7-ADD5-0BA11C2287A7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3" creationId="{CFD6158D-0B04-8BDF-8A4F-9F7FE9B772D5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4" creationId="{3BAEC2AC-A3A9-D11F-3885-A654386B6271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5" creationId="{5B8F974C-BE33-5B8B-52B4-696DDB950599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6" creationId="{F23EC83A-CC70-6DB5-3EC9-5C341553F713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7" creationId="{88CD397A-7711-5FC4-CFFE-87C0F92D1C8A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8" creationId="{E1781249-982A-2D6F-BA21-151C4C07FABC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09" creationId="{D746DB15-C551-272C-7012-348C28AC0A30}"/>
          </ac:spMkLst>
        </pc:spChg>
        <pc:spChg chg="add mod">
          <ac:chgData name="INOUE Ryutaro" userId="9b3ee5e5-1aca-4eca-bf49-da9b28a88071" providerId="ADAL" clId="{3AEA19AF-B920-4EE3-A9F2-BCB9CBEF6DBF}" dt="2024-02-08T18:10:11.670" v="12394"/>
          <ac:spMkLst>
            <pc:docMk/>
            <pc:sldMk cId="622742810" sldId="323"/>
            <ac:spMk id="1110" creationId="{30487B7A-A590-7A09-82ED-1C924D792D8C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2" creationId="{21CF9EF1-E3F5-FD7F-4D6B-FEA01A584DF5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3" creationId="{FBDF2761-CD05-67ED-128C-2C74CB42BE3D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4" creationId="{49077D32-7B8D-7069-EB18-6D802C2BEFB6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5" creationId="{361272B8-08FF-D5CC-A9E5-297CE3AAEA8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6" creationId="{440106B6-A5C1-4199-5A7A-F9981E902B1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7" creationId="{23B69A00-89FB-BD94-71C6-E48922BA7B6F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8" creationId="{61DBFB21-C734-7718-5277-F7A6581B6ED5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19" creationId="{8559DB5A-BC81-232F-4D75-561D94FCAE5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0" creationId="{F8260213-B5F3-BB18-FC09-C1F43181F9F2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1" creationId="{45445346-2472-8DB5-350E-9DB762C4C6F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3" creationId="{155AE87C-80AA-17B9-7740-6F4A56F8EDDE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4" creationId="{4BC1FD8C-CF92-1AA4-70CC-70038360B0E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5" creationId="{AFB4991A-5F85-1D3B-BD01-99710A63BBB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6" creationId="{D2B57932-D7C8-61C1-99D4-CBC8E0FFAD02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7" creationId="{E55CF227-3DDC-0891-15E7-ED051404A8E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8" creationId="{B69C13EE-C0A9-5F79-5EB3-31DE9BE58723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29" creationId="{2D47CEC1-1CE5-4E26-25F8-5A1E4AC34FAD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0" creationId="{27EA0CD8-CFBD-3FCF-CC1B-C609F2A1693F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1" creationId="{5DB4EC9B-AE5F-EB4B-7E39-A26DD9609C4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2" creationId="{C2F0C477-6BA3-C35D-F505-5AEE5C8EE626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3" creationId="{F7AC57DE-1216-941D-C79C-7AA6C7DACF21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4" creationId="{19187522-A66F-8FE5-8447-CE652822702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6" creationId="{9A716A4A-D64F-7EAB-DD10-BC61A3E5097B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7" creationId="{8170F66A-3A04-10FA-4AE1-249491940C8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8" creationId="{1713DB2F-BEE6-0D7C-7F7E-3E12BB66926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39" creationId="{49BBE2F4-2AE2-0EC9-2CA0-7F278B0BF59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0" creationId="{030063C3-F50B-7E0B-7183-42519F089206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1" creationId="{00B89F9E-9A94-EE88-AFCB-ABBFA0961A4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3" creationId="{3032300A-0F01-8674-FAF3-59C884BD5C0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5" creationId="{2C202A91-4E6F-9F27-3B8D-767C8C29755B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6" creationId="{09750A9E-D060-F478-79AE-0DD5E2CDB2C9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7" creationId="{BDF4326F-17EE-1066-D315-D6E401268930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8" creationId="{E87417BD-19DF-ACA2-8874-35ABD22D8915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49" creationId="{F4948846-E0EC-56AE-DDC0-26CA93C49F66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0" creationId="{85D98322-F439-59D1-1C2F-A865A95F36CE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1" creationId="{9429F1E4-2B0C-12AB-7AD4-8BD6BA499C0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2" creationId="{0CEB6BDA-B3E6-AE73-69DE-6CCBA676FE08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3" creationId="{4DA373B0-F25A-5A9D-F079-47211AFB545E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4" creationId="{1263FE5A-DE95-F142-E374-7325FA67FD3A}"/>
          </ac:spMkLst>
        </pc:spChg>
        <pc:spChg chg="add mod">
          <ac:chgData name="INOUE Ryutaro" userId="9b3ee5e5-1aca-4eca-bf49-da9b28a88071" providerId="ADAL" clId="{3AEA19AF-B920-4EE3-A9F2-BCB9CBEF6DBF}" dt="2024-02-08T18:55:39.802" v="13106" actId="1076"/>
          <ac:spMkLst>
            <pc:docMk/>
            <pc:sldMk cId="622742810" sldId="323"/>
            <ac:spMk id="1155" creationId="{AC80D789-0B79-792D-0881-B52DA2F89D0E}"/>
          </ac:spMkLst>
        </pc:spChg>
        <pc:picChg chg="add mod">
          <ac:chgData name="INOUE Ryutaro" userId="9b3ee5e5-1aca-4eca-bf49-da9b28a88071" providerId="ADAL" clId="{3AEA19AF-B920-4EE3-A9F2-BCB9CBEF6DBF}" dt="2024-02-08T18:10:05.481" v="12392" actId="1076"/>
          <ac:picMkLst>
            <pc:docMk/>
            <pc:sldMk cId="622742810" sldId="323"/>
            <ac:picMk id="16" creationId="{A5EA379D-0611-335C-E78D-8EF30C90AC9A}"/>
          </ac:picMkLst>
        </pc:picChg>
        <pc:picChg chg="add mod">
          <ac:chgData name="INOUE Ryutaro" userId="9b3ee5e5-1aca-4eca-bf49-da9b28a88071" providerId="ADAL" clId="{3AEA19AF-B920-4EE3-A9F2-BCB9CBEF6DBF}" dt="2024-02-08T18:10:05.481" v="12392" actId="1076"/>
          <ac:picMkLst>
            <pc:docMk/>
            <pc:sldMk cId="622742810" sldId="323"/>
            <ac:picMk id="30" creationId="{28FABA9D-B62A-5A45-3483-6D6023500D0D}"/>
          </ac:picMkLst>
        </pc:picChg>
        <pc:picChg chg="add mod">
          <ac:chgData name="INOUE Ryutaro" userId="9b3ee5e5-1aca-4eca-bf49-da9b28a88071" providerId="ADAL" clId="{3AEA19AF-B920-4EE3-A9F2-BCB9CBEF6DBF}" dt="2024-02-08T18:10:05.481" v="12392" actId="1076"/>
          <ac:picMkLst>
            <pc:docMk/>
            <pc:sldMk cId="622742810" sldId="323"/>
            <ac:picMk id="37" creationId="{809F5655-5700-CCCF-48F9-AF245500CA55}"/>
          </ac:picMkLst>
        </pc:picChg>
        <pc:picChg chg="add mod">
          <ac:chgData name="INOUE Ryutaro" userId="9b3ee5e5-1aca-4eca-bf49-da9b28a88071" providerId="ADAL" clId="{3AEA19AF-B920-4EE3-A9F2-BCB9CBEF6DBF}" dt="2024-02-08T18:10:05.481" v="12392" actId="1076"/>
          <ac:picMkLst>
            <pc:docMk/>
            <pc:sldMk cId="622742810" sldId="323"/>
            <ac:picMk id="39" creationId="{17B2FB8B-9D94-B04E-89A9-C035F5B089D2}"/>
          </ac:picMkLst>
        </pc:picChg>
        <pc:picChg chg="add del">
          <ac:chgData name="INOUE Ryutaro" userId="9b3ee5e5-1aca-4eca-bf49-da9b28a88071" providerId="ADAL" clId="{3AEA19AF-B920-4EE3-A9F2-BCB9CBEF6DBF}" dt="2024-02-08T18:10:29.766" v="12397" actId="478"/>
          <ac:picMkLst>
            <pc:docMk/>
            <pc:sldMk cId="622742810" sldId="323"/>
            <ac:picMk id="48" creationId="{60CCEE6E-A211-A51D-FD8E-571E2AA163F2}"/>
          </ac:picMkLst>
        </pc:picChg>
        <pc:picChg chg="add del">
          <ac:chgData name="INOUE Ryutaro" userId="9b3ee5e5-1aca-4eca-bf49-da9b28a88071" providerId="ADAL" clId="{3AEA19AF-B920-4EE3-A9F2-BCB9CBEF6DBF}" dt="2024-02-08T18:10:29.766" v="12397" actId="478"/>
          <ac:picMkLst>
            <pc:docMk/>
            <pc:sldMk cId="622742810" sldId="323"/>
            <ac:picMk id="52" creationId="{1D9A5591-28EF-676E-E13F-FD5AD522B2A6}"/>
          </ac:picMkLst>
        </pc:picChg>
        <pc:picChg chg="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56" creationId="{B97AD767-3C4D-8F50-9508-10E5FE949BFC}"/>
          </ac:picMkLst>
        </pc:picChg>
        <pc:picChg chg="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58" creationId="{6D0546C8-191C-9DF3-EB5C-B99320B4D094}"/>
          </ac:picMkLst>
        </pc:picChg>
        <pc:picChg chg="add del">
          <ac:chgData name="INOUE Ryutaro" userId="9b3ee5e5-1aca-4eca-bf49-da9b28a88071" providerId="ADAL" clId="{3AEA19AF-B920-4EE3-A9F2-BCB9CBEF6DBF}" dt="2024-02-08T18:10:29.766" v="12397" actId="478"/>
          <ac:picMkLst>
            <pc:docMk/>
            <pc:sldMk cId="622742810" sldId="323"/>
            <ac:picMk id="1063" creationId="{DF3293C7-F8CC-00F1-B449-EAB797C1DF1B}"/>
          </ac:picMkLst>
        </pc:picChg>
        <pc:picChg chg="add mod">
          <ac:chgData name="INOUE Ryutaro" userId="9b3ee5e5-1aca-4eca-bf49-da9b28a88071" providerId="ADAL" clId="{3AEA19AF-B920-4EE3-A9F2-BCB9CBEF6DBF}" dt="2024-02-08T18:10:11.670" v="12394"/>
          <ac:picMkLst>
            <pc:docMk/>
            <pc:sldMk cId="622742810" sldId="323"/>
            <ac:picMk id="1069" creationId="{0258DF51-B83E-F326-A28B-66505A8FFF68}"/>
          </ac:picMkLst>
        </pc:picChg>
        <pc:picChg chg="add del">
          <ac:chgData name="INOUE Ryutaro" userId="9b3ee5e5-1aca-4eca-bf49-da9b28a88071" providerId="ADAL" clId="{3AEA19AF-B920-4EE3-A9F2-BCB9CBEF6DBF}" dt="2024-02-08T18:10:29.766" v="12397" actId="478"/>
          <ac:picMkLst>
            <pc:docMk/>
            <pc:sldMk cId="622742810" sldId="323"/>
            <ac:picMk id="1089" creationId="{3389C658-48AB-3683-6616-0C2198FF7E28}"/>
          </ac:picMkLst>
        </pc:picChg>
        <pc:picChg chg="add mod">
          <ac:chgData name="INOUE Ryutaro" userId="9b3ee5e5-1aca-4eca-bf49-da9b28a88071" providerId="ADAL" clId="{3AEA19AF-B920-4EE3-A9F2-BCB9CBEF6DBF}" dt="2024-02-08T18:10:11.670" v="12394"/>
          <ac:picMkLst>
            <pc:docMk/>
            <pc:sldMk cId="622742810" sldId="323"/>
            <ac:picMk id="1090" creationId="{31B4A93F-63D5-C2A4-0259-B5C8E350A12D}"/>
          </ac:picMkLst>
        </pc:picChg>
        <pc:picChg chg="add mod">
          <ac:chgData name="INOUE Ryutaro" userId="9b3ee5e5-1aca-4eca-bf49-da9b28a88071" providerId="ADAL" clId="{3AEA19AF-B920-4EE3-A9F2-BCB9CBEF6DBF}" dt="2024-02-08T18:10:11.670" v="12394"/>
          <ac:picMkLst>
            <pc:docMk/>
            <pc:sldMk cId="622742810" sldId="323"/>
            <ac:picMk id="1097" creationId="{6C6649F3-4BB7-5DDB-7222-B9AC8BAD84CF}"/>
          </ac:picMkLst>
        </pc:picChg>
        <pc:picChg chg="add mod">
          <ac:chgData name="INOUE Ryutaro" userId="9b3ee5e5-1aca-4eca-bf49-da9b28a88071" providerId="ADAL" clId="{3AEA19AF-B920-4EE3-A9F2-BCB9CBEF6DBF}" dt="2024-02-08T18:10:11.670" v="12394"/>
          <ac:picMkLst>
            <pc:docMk/>
            <pc:sldMk cId="622742810" sldId="323"/>
            <ac:picMk id="1099" creationId="{313EEA79-BA91-05DE-4F8A-9DB64812EF3E}"/>
          </ac:picMkLst>
        </pc:picChg>
        <pc:picChg chg="add">
          <ac:chgData name="INOUE Ryutaro" userId="9b3ee5e5-1aca-4eca-bf49-da9b28a88071" providerId="ADAL" clId="{3AEA19AF-B920-4EE3-A9F2-BCB9CBEF6DBF}" dt="2024-02-08T18:10:20.686" v="12395"/>
          <ac:picMkLst>
            <pc:docMk/>
            <pc:sldMk cId="622742810" sldId="323"/>
            <ac:picMk id="1111" creationId="{AAD8EAE9-073A-44D1-4104-034D0FEE407E}"/>
          </ac:picMkLst>
        </pc:picChg>
        <pc:picChg chg="add 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1122" creationId="{D8BA5CFF-A7C2-5A36-D28B-E2A35A119D23}"/>
          </ac:picMkLst>
        </pc:picChg>
        <pc:picChg chg="add 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1135" creationId="{933423B1-8411-6413-CDB9-DD676509474F}"/>
          </ac:picMkLst>
        </pc:picChg>
        <pc:picChg chg="add 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1142" creationId="{B7532C1F-CC87-9DA1-00FF-552A5C8D516F}"/>
          </ac:picMkLst>
        </pc:picChg>
        <pc:picChg chg="add mod">
          <ac:chgData name="INOUE Ryutaro" userId="9b3ee5e5-1aca-4eca-bf49-da9b28a88071" providerId="ADAL" clId="{3AEA19AF-B920-4EE3-A9F2-BCB9CBEF6DBF}" dt="2024-02-08T18:55:39.802" v="13106" actId="1076"/>
          <ac:picMkLst>
            <pc:docMk/>
            <pc:sldMk cId="622742810" sldId="323"/>
            <ac:picMk id="1144" creationId="{0B2B041C-51C2-663F-2432-5A2AFB40C7A0}"/>
          </ac:picMkLst>
        </pc:picChg>
      </pc:sldChg>
      <pc:sldChg chg="addSp delSp modSp add mod ord modNotesTx">
        <pc:chgData name="INOUE Ryutaro" userId="9b3ee5e5-1aca-4eca-bf49-da9b28a88071" providerId="ADAL" clId="{3AEA19AF-B920-4EE3-A9F2-BCB9CBEF6DBF}" dt="2024-02-08T18:55:46.225" v="13107" actId="1076"/>
        <pc:sldMkLst>
          <pc:docMk/>
          <pc:sldMk cId="3690775902" sldId="324"/>
        </pc:sldMkLst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2" creationId="{2978E0DC-64ED-FB94-3FE4-DFFA65DD67B3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3" creationId="{C7191911-9B1E-8B6F-40D6-1D5D6E363C2D}"/>
          </ac:spMkLst>
        </pc:spChg>
        <pc:spChg chg="mod">
          <ac:chgData name="INOUE Ryutaro" userId="9b3ee5e5-1aca-4eca-bf49-da9b28a88071" providerId="ADAL" clId="{3AEA19AF-B920-4EE3-A9F2-BCB9CBEF6DBF}" dt="2024-02-08T18:13:16.972" v="12477" actId="20577"/>
          <ac:spMkLst>
            <pc:docMk/>
            <pc:sldMk cId="3690775902" sldId="324"/>
            <ac:spMk id="6" creationId="{EEB20C74-600F-29C4-F77C-467F1E1D54C1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7" creationId="{AE24701A-8CAC-7F68-871B-821900B607E9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9" creationId="{A555485F-81A1-A8D9-E804-D512FC7EEBA9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1" creationId="{54F8ABB8-0301-E837-BB20-40281E578376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2" creationId="{11C81370-1402-A869-EF85-7F6DBDF014F6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3" creationId="{B9040F5D-A54B-0812-CF18-0542EEBDB466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4" creationId="{716C5465-E1BC-815A-963B-D93AADB2C989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5" creationId="{3E190544-14F8-3283-6833-C2C9AEDFE927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6" creationId="{F092798A-A208-6D95-D3A2-98E677977D17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7" creationId="{8443BB57-7218-5E30-A765-799CA43F6CD3}"/>
          </ac:spMkLst>
        </pc:spChg>
        <pc:spChg chg="add mod">
          <ac:chgData name="INOUE Ryutaro" userId="9b3ee5e5-1aca-4eca-bf49-da9b28a88071" providerId="ADAL" clId="{3AEA19AF-B920-4EE3-A9F2-BCB9CBEF6DBF}" dt="2024-02-08T18:11:21.270" v="12401"/>
          <ac:spMkLst>
            <pc:docMk/>
            <pc:sldMk cId="3690775902" sldId="324"/>
            <ac:spMk id="18" creationId="{AF6399AA-368B-C3F5-0E57-DAB4BFA14197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19" creationId="{00881665-CE11-62C8-A04A-8403C43CC1A1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0" creationId="{C859B6EF-B558-EDD1-261E-B141651E0ABC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1" creationId="{A7307FBF-267C-D31C-18FC-1F91E8CE9B3E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3" creationId="{B367E486-702F-F7F1-C1B9-3CAFC911AA75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5" creationId="{F73DD1F7-E890-C538-CB40-C693639AAC01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6" creationId="{A1C2D77C-EF7A-13D3-31D3-7AF0B733097F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27" creationId="{63220B6C-B144-7513-16AB-8EAF3D9FC05F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8" creationId="{6CFCBB29-BB7C-1388-38E4-1EBDAB854D24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29" creationId="{A7FF6B08-4E36-C35A-494E-807BE16A4E10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30" creationId="{46A23A77-FD8F-7D26-1053-C80A75549E37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31" creationId="{CA7A395D-CBCA-9F59-AB0A-4B0E2E412B2B}"/>
          </ac:spMkLst>
        </pc:spChg>
        <pc:spChg chg="add del mod">
          <ac:chgData name="INOUE Ryutaro" userId="9b3ee5e5-1aca-4eca-bf49-da9b28a88071" providerId="ADAL" clId="{3AEA19AF-B920-4EE3-A9F2-BCB9CBEF6DBF}" dt="2024-02-08T18:11:35.965" v="12403" actId="478"/>
          <ac:spMkLst>
            <pc:docMk/>
            <pc:sldMk cId="3690775902" sldId="324"/>
            <ac:spMk id="32" creationId="{0B85278A-2EA5-1740-BB55-2E3503CA543B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33" creationId="{95C07B03-4316-C72C-B87E-D401335BFB1C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34" creationId="{4ED554D4-BE27-609B-220D-8AB41F4CBFDE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35" creationId="{294AB19D-F779-9405-AA6C-3DACEB158750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37" creationId="{DB6FAD6E-B6B6-0312-67E5-C369452701E9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39" creationId="{B636D120-9526-EC43-B6F6-43ECFD0DFD18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0" creationId="{F4F5D3DA-1C60-F14F-84AA-2098CAB836E6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1" creationId="{FE2FEF6C-C5B2-6A8C-7231-A7318F35AA28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2" creationId="{A82D325D-6340-0192-7252-69BACC3A4230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3" creationId="{FBCDB649-40F8-F623-F8E5-72FE2A12BC4A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4" creationId="{EBE0A62F-1582-A581-740F-17445ED7F0A9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5" creationId="{AF014C2A-D0F5-D6BF-0674-60DAD04364BD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6" creationId="{AA873D9C-8264-CEE4-8666-AAE1E88B9A7C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7" creationId="{940008EA-457D-FE3B-671D-098F7FCC919E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49" creationId="{2BFA44AE-71FF-C1F1-48D5-D8D0145330A0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50" creationId="{0CD44497-B806-C040-3326-3137406F9BEA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51" creationId="{821A5549-B7B2-5B31-D7BB-27B36CF4801D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53" creationId="{C3AEB94A-D0E7-7D08-EDB8-8C66A198B3E9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54" creationId="{AF3B78AB-2B66-55F5-784A-C2DFEDD37E7C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55" creationId="{B5BAE77D-C2C3-40A1-0D83-4077CB680C6F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57" creationId="{90F02320-05C8-5B35-B383-270D7698C91B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59" creationId="{F9BE58E4-D30E-B3B3-CBF5-BB20BFAE921F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60" creationId="{78649AA6-072D-EBD9-6F09-3C6A3BED6B8A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61" creationId="{9AE16CE2-E3A1-A8D7-AB6E-960050B48E7D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62" creationId="{A5364FDF-84F4-43B7-0203-34F79768302F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63" creationId="{D5EA9E10-1345-E5FC-8217-926F352D947D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1024" creationId="{E51C0B4F-9475-38F8-20F0-6C796649A7AD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25" creationId="{ED35905A-BE7F-0A1A-D5A0-911E3F9E5ED6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26" creationId="{398C9C76-7EFF-585D-79F7-800B77AC4CFF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27" creationId="{7835BF74-CF73-7AB8-4E78-E1AB4F2158FA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28" creationId="{47E55B07-1761-795E-14E8-16C09F96BB1E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29" creationId="{AE48997F-C793-F982-D697-003BBCD2CFA6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0" creationId="{5AF82667-FA2D-93D5-DEEF-D24B753C3FFF}"/>
          </ac:spMkLst>
        </pc:spChg>
        <pc:spChg chg="del">
          <ac:chgData name="INOUE Ryutaro" userId="9b3ee5e5-1aca-4eca-bf49-da9b28a88071" providerId="ADAL" clId="{3AEA19AF-B920-4EE3-A9F2-BCB9CBEF6DBF}" dt="2024-02-08T18:11:20.275" v="12400" actId="478"/>
          <ac:spMkLst>
            <pc:docMk/>
            <pc:sldMk cId="3690775902" sldId="324"/>
            <ac:spMk id="1031" creationId="{8B6313BA-1EC3-97DC-0ABB-A844F8650417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2" creationId="{FB01A917-8B4A-667C-E722-4300FC564597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3" creationId="{428458F4-BB4E-C2BD-7279-C4C4C890BCE7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4" creationId="{CEED9275-F243-AAF4-3EFB-48BC00778535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5" creationId="{A72AD6A6-C881-6548-DC5A-BE163C12D7F1}"/>
          </ac:spMkLst>
        </pc:spChg>
        <pc:spChg chg="del mod">
          <ac:chgData name="INOUE Ryutaro" userId="9b3ee5e5-1aca-4eca-bf49-da9b28a88071" providerId="ADAL" clId="{3AEA19AF-B920-4EE3-A9F2-BCB9CBEF6DBF}" dt="2024-02-08T18:11:58.941" v="12408" actId="478"/>
          <ac:spMkLst>
            <pc:docMk/>
            <pc:sldMk cId="3690775902" sldId="324"/>
            <ac:spMk id="1036" creationId="{770254A2-A50A-6353-D437-4251B87EDC02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37" creationId="{45640561-BE18-D722-8D9C-C6CBDBB846D5}"/>
          </ac:spMkLst>
        </pc:spChg>
        <pc:spChg chg="del">
          <ac:chgData name="INOUE Ryutaro" userId="9b3ee5e5-1aca-4eca-bf49-da9b28a88071" providerId="ADAL" clId="{3AEA19AF-B920-4EE3-A9F2-BCB9CBEF6DBF}" dt="2024-02-08T18:12:02.685" v="12410" actId="478"/>
          <ac:spMkLst>
            <pc:docMk/>
            <pc:sldMk cId="3690775902" sldId="324"/>
            <ac:spMk id="1039" creationId="{6414063C-D5DD-228B-DE5B-57AE21ACA1DF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40" creationId="{22F01B60-BCFB-3286-79BC-B373827421DD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42" creationId="{09E8038C-2FD1-77E9-559C-459254D3486F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43" creationId="{CCB64622-5082-9AC2-042A-2AFBC70190E8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44" creationId="{32AB4D1B-53ED-9414-BA9F-8DA4885C2FD7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1045" creationId="{6CBDF008-D1E7-3CA6-6FBF-DC076B22F488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1046" creationId="{1C32DF8B-DA55-A1D6-D840-E23DCA3C164F}"/>
          </ac:spMkLst>
        </pc:spChg>
        <pc:spChg chg="add 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47" creationId="{C27A1E99-4367-6EF3-84BC-B1A5F1371188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1" creationId="{B8F8908A-9179-53BD-0530-4E60AB66BA2A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2" creationId="{E46FF524-D569-AD22-8CB6-2B0503265C41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3" creationId="{52755496-C81C-B968-113F-CC2631C05E13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4" creationId="{F5ECAF21-A9FF-31E1-43F6-0B0AEBD084EC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5" creationId="{E123A410-C54D-7AF2-3D78-E189B035AB3A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6" creationId="{2E9E4378-3239-7C85-AF3E-F1E0F96287CF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7" creationId="{B284CB4E-CDA2-A71A-5A37-7961D307AA19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58" creationId="{23282C57-D684-53D2-CDC8-23166DB9804B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1" creationId="{05C4805A-BF52-CE15-8D45-A4C382B45A30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2" creationId="{09ED39B0-E8B7-D418-5D38-D0FC60C921FE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4" creationId="{74749071-7BBF-7CF6-26FF-FA6973FD5ED4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5" creationId="{FCF20547-9CF9-A3D1-5CF3-12A8BE8685F2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6" creationId="{E2E18D2E-DC52-7AEB-1832-63A6F81AD09B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7" creationId="{D6423F10-B68C-C7AA-C813-0BBFC7456832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68" creationId="{F0749EBB-4702-8E49-2DA1-BA4BEB6AAAF8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71" creationId="{4551CCD3-4506-250D-C0A5-BCBEA8433D6F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72" creationId="{D1E7B0D8-75EF-32A5-4AE1-8CC92C00CF65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77" creationId="{BA735271-62DB-2A39-CD60-592A7793D87B}"/>
          </ac:spMkLst>
        </pc:spChg>
        <pc:spChg chg="mod">
          <ac:chgData name="INOUE Ryutaro" userId="9b3ee5e5-1aca-4eca-bf49-da9b28a88071" providerId="ADAL" clId="{3AEA19AF-B920-4EE3-A9F2-BCB9CBEF6DBF}" dt="2024-02-08T18:55:46.225" v="13107" actId="1076"/>
          <ac:spMkLst>
            <pc:docMk/>
            <pc:sldMk cId="3690775902" sldId="324"/>
            <ac:spMk id="1078" creationId="{1434532F-739D-636E-81FC-F1F5D5F04DA0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1084" creationId="{63FE779D-5509-333F-2D2E-DF02D4BF194F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1086" creationId="{4429FE13-CC54-F50F-200D-BD57600E40EF}"/>
          </ac:spMkLst>
        </pc:spChg>
        <pc:spChg chg="del">
          <ac:chgData name="INOUE Ryutaro" userId="9b3ee5e5-1aca-4eca-bf49-da9b28a88071" providerId="ADAL" clId="{3AEA19AF-B920-4EE3-A9F2-BCB9CBEF6DBF}" dt="2024-02-08T18:12:00.890" v="12409" actId="478"/>
          <ac:spMkLst>
            <pc:docMk/>
            <pc:sldMk cId="3690775902" sldId="324"/>
            <ac:spMk id="1087" creationId="{1526F53E-462B-FBBF-3BDA-ADF4B6099143}"/>
          </ac:spMkLst>
        </pc:spChg>
        <pc:picChg chg="add mod">
          <ac:chgData name="INOUE Ryutaro" userId="9b3ee5e5-1aca-4eca-bf49-da9b28a88071" providerId="ADAL" clId="{3AEA19AF-B920-4EE3-A9F2-BCB9CBEF6DBF}" dt="2024-02-08T18:11:21.270" v="12401"/>
          <ac:picMkLst>
            <pc:docMk/>
            <pc:sldMk cId="3690775902" sldId="324"/>
            <ac:picMk id="8" creationId="{482EFBD0-4294-A0DA-E857-8DA8D4C1B987}"/>
          </ac:picMkLst>
        </pc:picChg>
        <pc:picChg chg="add mod">
          <ac:chgData name="INOUE Ryutaro" userId="9b3ee5e5-1aca-4eca-bf49-da9b28a88071" providerId="ADAL" clId="{3AEA19AF-B920-4EE3-A9F2-BCB9CBEF6DBF}" dt="2024-02-08T18:11:21.270" v="12401"/>
          <ac:picMkLst>
            <pc:docMk/>
            <pc:sldMk cId="3690775902" sldId="324"/>
            <ac:picMk id="10" creationId="{EC837BDD-943D-03B0-DD34-FF94148F24B6}"/>
          </ac:picMkLst>
        </pc:picChg>
        <pc:picChg chg="add del mod">
          <ac:chgData name="INOUE Ryutaro" userId="9b3ee5e5-1aca-4eca-bf49-da9b28a88071" providerId="ADAL" clId="{3AEA19AF-B920-4EE3-A9F2-BCB9CBEF6DBF}" dt="2024-02-08T18:11:35.965" v="12403" actId="478"/>
          <ac:picMkLst>
            <pc:docMk/>
            <pc:sldMk cId="3690775902" sldId="324"/>
            <ac:picMk id="22" creationId="{C135EC3F-C7B8-1F74-3C93-82D2228E9AC5}"/>
          </ac:picMkLst>
        </pc:picChg>
        <pc:picChg chg="add del mod">
          <ac:chgData name="INOUE Ryutaro" userId="9b3ee5e5-1aca-4eca-bf49-da9b28a88071" providerId="ADAL" clId="{3AEA19AF-B920-4EE3-A9F2-BCB9CBEF6DBF}" dt="2024-02-08T18:11:35.965" v="12403" actId="478"/>
          <ac:picMkLst>
            <pc:docMk/>
            <pc:sldMk cId="3690775902" sldId="324"/>
            <ac:picMk id="24" creationId="{F1B08DEB-D785-1E00-7631-150F96ADE2BE}"/>
          </ac:picMkLst>
        </pc:picChg>
        <pc:picChg chg="add 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36" creationId="{B16EA1AF-AD9A-6D54-B592-C71F1EC7DDD9}"/>
          </ac:picMkLst>
        </pc:picChg>
        <pc:picChg chg="add 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38" creationId="{ED72FA4D-11E3-2C83-D156-BB82AB719D4D}"/>
          </ac:picMkLst>
        </pc:picChg>
        <pc:picChg chg="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48" creationId="{CCEBA776-2348-14EB-F96F-21A3B024A5B7}"/>
          </ac:picMkLst>
        </pc:picChg>
        <pc:picChg chg="del">
          <ac:chgData name="INOUE Ryutaro" userId="9b3ee5e5-1aca-4eca-bf49-da9b28a88071" providerId="ADAL" clId="{3AEA19AF-B920-4EE3-A9F2-BCB9CBEF6DBF}" dt="2024-02-08T18:12:00.890" v="12409" actId="478"/>
          <ac:picMkLst>
            <pc:docMk/>
            <pc:sldMk cId="3690775902" sldId="324"/>
            <ac:picMk id="52" creationId="{B9E99480-DD73-45DC-4184-070156445F4B}"/>
          </ac:picMkLst>
        </pc:picChg>
        <pc:picChg chg="del">
          <ac:chgData name="INOUE Ryutaro" userId="9b3ee5e5-1aca-4eca-bf49-da9b28a88071" providerId="ADAL" clId="{3AEA19AF-B920-4EE3-A9F2-BCB9CBEF6DBF}" dt="2024-02-08T18:11:20.275" v="12400" actId="478"/>
          <ac:picMkLst>
            <pc:docMk/>
            <pc:sldMk cId="3690775902" sldId="324"/>
            <ac:picMk id="56" creationId="{871F71BD-FEAC-F754-AF3C-7A299B5EC6EC}"/>
          </ac:picMkLst>
        </pc:picChg>
        <pc:picChg chg="del">
          <ac:chgData name="INOUE Ryutaro" userId="9b3ee5e5-1aca-4eca-bf49-da9b28a88071" providerId="ADAL" clId="{3AEA19AF-B920-4EE3-A9F2-BCB9CBEF6DBF}" dt="2024-02-08T18:11:20.275" v="12400" actId="478"/>
          <ac:picMkLst>
            <pc:docMk/>
            <pc:sldMk cId="3690775902" sldId="324"/>
            <ac:picMk id="58" creationId="{7C2AE84B-BD77-404E-7968-D4B179476DF4}"/>
          </ac:picMkLst>
        </pc:picChg>
        <pc:picChg chg="add 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1038" creationId="{0103E018-4E62-0769-DA73-0B3A072CB803}"/>
          </ac:picMkLst>
        </pc:picChg>
        <pc:picChg chg="add 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1041" creationId="{881F3B01-05B5-0D21-816E-F91A1C203740}"/>
          </ac:picMkLst>
        </pc:picChg>
        <pc:picChg chg="mod">
          <ac:chgData name="INOUE Ryutaro" userId="9b3ee5e5-1aca-4eca-bf49-da9b28a88071" providerId="ADAL" clId="{3AEA19AF-B920-4EE3-A9F2-BCB9CBEF6DBF}" dt="2024-02-08T18:55:46.225" v="13107" actId="1076"/>
          <ac:picMkLst>
            <pc:docMk/>
            <pc:sldMk cId="3690775902" sldId="324"/>
            <ac:picMk id="1063" creationId="{496BF5D4-F4DB-EF91-40E0-CFDFA64470D7}"/>
          </ac:picMkLst>
        </pc:picChg>
        <pc:picChg chg="del">
          <ac:chgData name="INOUE Ryutaro" userId="9b3ee5e5-1aca-4eca-bf49-da9b28a88071" providerId="ADAL" clId="{3AEA19AF-B920-4EE3-A9F2-BCB9CBEF6DBF}" dt="2024-02-08T18:12:00.890" v="12409" actId="478"/>
          <ac:picMkLst>
            <pc:docMk/>
            <pc:sldMk cId="3690775902" sldId="324"/>
            <ac:picMk id="1089" creationId="{F6F5FB71-CB99-AB82-1706-56302DE60B56}"/>
          </ac:picMkLst>
        </pc:picChg>
      </pc:sldChg>
      <pc:sldChg chg="addSp delSp modSp add mod ord modNotesTx">
        <pc:chgData name="INOUE Ryutaro" userId="9b3ee5e5-1aca-4eca-bf49-da9b28a88071" providerId="ADAL" clId="{3AEA19AF-B920-4EE3-A9F2-BCB9CBEF6DBF}" dt="2024-02-08T18:55:52.706" v="13108" actId="1076"/>
        <pc:sldMkLst>
          <pc:docMk/>
          <pc:sldMk cId="4231557056" sldId="325"/>
        </pc:sldMkLst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" creationId="{3DC9AF02-2C53-C427-8BD0-1DD0912E16C2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3" creationId="{715336F1-2D9E-993A-EEE8-E6DED9D01804}"/>
          </ac:spMkLst>
        </pc:spChg>
        <pc:spChg chg="mod">
          <ac:chgData name="INOUE Ryutaro" userId="9b3ee5e5-1aca-4eca-bf49-da9b28a88071" providerId="ADAL" clId="{3AEA19AF-B920-4EE3-A9F2-BCB9CBEF6DBF}" dt="2024-02-08T18:13:38.756" v="12502" actId="20577"/>
          <ac:spMkLst>
            <pc:docMk/>
            <pc:sldMk cId="4231557056" sldId="325"/>
            <ac:spMk id="6" creationId="{3BD9D77B-D0B7-B16A-CB67-730F83D92F5F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7" creationId="{EC8CCBFF-6734-2EAE-C3EB-8418C1C94C11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8" creationId="{E5BDA3C5-7C03-68F6-A4B2-DFC4A72B39DC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9" creationId="{3E32BBE0-A50B-4BD9-2BC2-95AAFD7F951F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1" creationId="{3D7AAA90-FAFA-6479-1909-F0601AA69565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2" creationId="{B833E77D-6590-9DD7-FD81-7208F03D8581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3" creationId="{B563AEFF-3FB1-02F2-1F15-2C419026DFB2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4" creationId="{7505C266-0E90-6BFE-C122-2AB1FC35F503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5" creationId="{DC286337-8F1F-2D84-98B4-221F44363605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6" creationId="{0AD2F403-0F3F-22B2-7F95-D10791649778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7" creationId="{065BBE4E-284D-F311-2097-EB5DF490AFC2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9" creationId="{CE27EA98-5398-9ED4-F86B-387A5B3C17DC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0" creationId="{9B4AA4F5-FBC6-938C-792E-F75017185EE2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1" creationId="{76456D6F-EA82-52B8-618B-5DE5C0894DC9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2" creationId="{65AD7847-AA06-996D-B214-D58F9B67BD96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3" creationId="{64A5C04B-F341-2502-D997-17187268749B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4" creationId="{13509226-0377-D984-8322-47C5A6722608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5" creationId="{A4A69139-3C5B-9D54-561F-8004787B4B07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6" creationId="{B6E6150D-79BA-61DA-6BBB-BE53AC7F8B0B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7" creationId="{B2708F06-1877-2FED-5244-564EDC43517F}"/>
          </ac:spMkLst>
        </pc:spChg>
        <pc:spChg chg="add 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28" creationId="{059B4C30-86EC-5F98-A5D4-2BA2F33A2014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42" creationId="{5AB109D4-CC49-4519-30E4-88D208D412CD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43" creationId="{7E04C71F-E388-57F4-A35D-A14E2A114DFE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44" creationId="{F90A9ECE-3D9F-D962-1D46-18694CC6DEEA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45" creationId="{2218BAEC-4050-9CCF-6EE2-3E882C941219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46" creationId="{FBAE90AE-80FB-ED3B-9535-FA52052A4C4B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47" creationId="{B0B379BD-3BFA-ACC9-8AF6-BE4ADC0FC5F1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51" creationId="{80967496-FC45-8EC5-34AD-DF58063B613C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53" creationId="{879BE61E-E8A3-D8D4-2C43-7CF21C614C7F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54" creationId="{E43C6095-15EA-DE86-B488-B9151BE8486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55" creationId="{F9A8DF81-D24C-AF07-0174-801813A365A8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57" creationId="{C68B67DA-5854-78C2-925A-BE0560147EC1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59" creationId="{B1A58E07-0151-21AF-EF66-1955412D4F5A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60" creationId="{253C198F-A28C-587E-3518-DFBEB7CB5BB5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61" creationId="{5E4619AE-711C-D131-80A7-BB6C73DD892D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62" creationId="{2A2AC83B-BCE5-B5D7-4B82-DD220C4DB82E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63" creationId="{EE510CDA-8FC8-D017-2651-F50EFF3EAF7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24" creationId="{633F2ABA-B31F-50A3-EE6D-8E494152DC4F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25" creationId="{60FB908F-3AEE-510B-6B8E-10892FB3400A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26" creationId="{2D6E654E-7D9F-DCDE-5863-E00E9CD7159A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27" creationId="{5CFB04C5-EE78-4C0B-6D34-C7F3CB7D771A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28" creationId="{E304EF36-6EF7-4EEA-0E52-A1FE80305681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29" creationId="{5DD3EB83-1DB7-B5C1-6609-F8F04440BCC5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31" creationId="{DD2F5168-4BF3-0C5A-CCCD-99CEC7954384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32" creationId="{9FC1E624-1188-514D-60FA-53D8F14CB050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36" creationId="{2A174862-E061-6363-CE60-B49EAF200952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39" creationId="{F03FEEDC-287D-BDB7-9743-52CC860F312F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45" creationId="{65B76191-45FF-0F86-4EEA-09AF22C5BA81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46" creationId="{AFA7840E-4A29-F35C-F6CD-54215DEE5B06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1" creationId="{ED81030D-EB20-A06A-02B9-8AF4F17ACE72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2" creationId="{8654DA8C-1DEC-2F94-DEEC-EE8212A1E1BE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3" creationId="{455BB00D-0B3A-0829-B4DD-FBF0AD618C2A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4" creationId="{15C3C1AF-6B8A-B2CE-AB30-DD99AEF82C65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5" creationId="{F1CEA952-D225-4574-D9DC-CEDE9A2585BD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6" creationId="{C7F47266-6DF9-81C0-DB3F-318AF03422B0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7" creationId="{D1372FDC-0F62-78AA-22C0-53BF188ECF12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58" creationId="{735FD10E-0035-DD4A-DDD6-BC2C5046067B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1" creationId="{8E184B95-9C77-8676-F3DD-B9CB2FBF5717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2" creationId="{652158B5-C852-7ED1-6FCD-F0B42C5EADA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4" creationId="{4BD6F1A9-2927-5364-6C0E-B58A001268B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5" creationId="{9C97DF2B-7239-1318-086F-6B4F33BABF20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6" creationId="{40234E6E-7241-ABE3-8AA8-F06F12542B92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7" creationId="{AD00B58D-A0DD-4940-01B9-628C31DDFCFA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68" creationId="{61CB7A34-385B-5C18-FA9E-D7DF700969B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71" creationId="{47816A45-38D3-DD0A-A578-E03FB95AAD19}"/>
          </ac:spMkLst>
        </pc:spChg>
        <pc:spChg chg="mod">
          <ac:chgData name="INOUE Ryutaro" userId="9b3ee5e5-1aca-4eca-bf49-da9b28a88071" providerId="ADAL" clId="{3AEA19AF-B920-4EE3-A9F2-BCB9CBEF6DBF}" dt="2024-02-08T18:55:52.706" v="13108" actId="1076"/>
          <ac:spMkLst>
            <pc:docMk/>
            <pc:sldMk cId="4231557056" sldId="325"/>
            <ac:spMk id="1072" creationId="{AA3E8F2C-D04A-0879-5C43-424C3BBB9DBE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77" creationId="{6DC4CA68-3ECC-4C4B-844D-A521EEC2F4B6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78" creationId="{6359D3A0-39F5-CC99-D1DD-864E06891150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84" creationId="{8C0A4430-451B-2588-52C0-954A5F6AA17B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86" creationId="{A73CD63F-5F36-4AD5-85AF-297098FC50BF}"/>
          </ac:spMkLst>
        </pc:spChg>
        <pc:spChg chg="del mod">
          <ac:chgData name="INOUE Ryutaro" userId="9b3ee5e5-1aca-4eca-bf49-da9b28a88071" providerId="ADAL" clId="{3AEA19AF-B920-4EE3-A9F2-BCB9CBEF6DBF}" dt="2024-02-08T18:12:25.539" v="12412" actId="478"/>
          <ac:spMkLst>
            <pc:docMk/>
            <pc:sldMk cId="4231557056" sldId="325"/>
            <ac:spMk id="1087" creationId="{9894EE9D-C84E-0C62-6206-F46B78E6E2ED}"/>
          </ac:spMkLst>
        </pc:spChg>
        <pc:picChg chg="add 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10" creationId="{56646D66-97B1-C69A-4CDD-3D2B8ADE43BA}"/>
          </ac:picMkLst>
        </pc:picChg>
        <pc:picChg chg="add 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18" creationId="{4AF09531-FC60-EC45-E6E5-B18D9321DC22}"/>
          </ac:picMkLst>
        </pc:picChg>
        <pc:picChg chg="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48" creationId="{D7C24832-D8F0-8987-6205-F140E2F5F422}"/>
          </ac:picMkLst>
        </pc:picChg>
        <pc:picChg chg="del mod">
          <ac:chgData name="INOUE Ryutaro" userId="9b3ee5e5-1aca-4eca-bf49-da9b28a88071" providerId="ADAL" clId="{3AEA19AF-B920-4EE3-A9F2-BCB9CBEF6DBF}" dt="2024-02-08T18:12:25.539" v="12412" actId="478"/>
          <ac:picMkLst>
            <pc:docMk/>
            <pc:sldMk cId="4231557056" sldId="325"/>
            <ac:picMk id="52" creationId="{A7541891-01F6-C473-A491-B851260E3491}"/>
          </ac:picMkLst>
        </pc:picChg>
        <pc:picChg chg="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56" creationId="{66D2BEB5-4378-6B86-4AA6-F662F6172934}"/>
          </ac:picMkLst>
        </pc:picChg>
        <pc:picChg chg="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58" creationId="{EAB6F773-BF08-655E-B7FE-0A674BAE5B00}"/>
          </ac:picMkLst>
        </pc:picChg>
        <pc:picChg chg="mod">
          <ac:chgData name="INOUE Ryutaro" userId="9b3ee5e5-1aca-4eca-bf49-da9b28a88071" providerId="ADAL" clId="{3AEA19AF-B920-4EE3-A9F2-BCB9CBEF6DBF}" dt="2024-02-08T18:55:52.706" v="13108" actId="1076"/>
          <ac:picMkLst>
            <pc:docMk/>
            <pc:sldMk cId="4231557056" sldId="325"/>
            <ac:picMk id="1063" creationId="{34A12AF8-0C18-AD66-A6FF-7671FF6ED496}"/>
          </ac:picMkLst>
        </pc:picChg>
        <pc:picChg chg="del mod">
          <ac:chgData name="INOUE Ryutaro" userId="9b3ee5e5-1aca-4eca-bf49-da9b28a88071" providerId="ADAL" clId="{3AEA19AF-B920-4EE3-A9F2-BCB9CBEF6DBF}" dt="2024-02-08T18:12:25.539" v="12412" actId="478"/>
          <ac:picMkLst>
            <pc:docMk/>
            <pc:sldMk cId="4231557056" sldId="325"/>
            <ac:picMk id="1089" creationId="{7FFD482B-8048-4B5E-6444-E7B9BB94D6A0}"/>
          </ac:picMkLst>
        </pc:picChg>
      </pc:sldChg>
      <pc:sldChg chg="add mod ord modShow">
        <pc:chgData name="INOUE Ryutaro" userId="9b3ee5e5-1aca-4eca-bf49-da9b28a88071" providerId="ADAL" clId="{3AEA19AF-B920-4EE3-A9F2-BCB9CBEF6DBF}" dt="2024-02-09T00:49:36.907" v="13232" actId="729"/>
        <pc:sldMkLst>
          <pc:docMk/>
          <pc:sldMk cId="4278874855" sldId="326"/>
        </pc:sldMkLst>
      </pc:sldChg>
      <pc:sldChg chg="addSp delSp modSp new mod modShow">
        <pc:chgData name="INOUE Ryutaro" userId="9b3ee5e5-1aca-4eca-bf49-da9b28a88071" providerId="ADAL" clId="{3AEA19AF-B920-4EE3-A9F2-BCB9CBEF6DBF}" dt="2024-02-13T03:59:57.556" v="16229" actId="729"/>
        <pc:sldMkLst>
          <pc:docMk/>
          <pc:sldMk cId="191435813" sldId="327"/>
        </pc:sldMkLst>
        <pc:spChg chg="del">
          <ac:chgData name="INOUE Ryutaro" userId="9b3ee5e5-1aca-4eca-bf49-da9b28a88071" providerId="ADAL" clId="{3AEA19AF-B920-4EE3-A9F2-BCB9CBEF6DBF}" dt="2024-02-09T06:08:36.157" v="13951" actId="478"/>
          <ac:spMkLst>
            <pc:docMk/>
            <pc:sldMk cId="191435813" sldId="327"/>
            <ac:spMk id="2" creationId="{46D8B0A8-168D-0107-0837-4A587084EE16}"/>
          </ac:spMkLst>
        </pc:spChg>
        <pc:spChg chg="del">
          <ac:chgData name="INOUE Ryutaro" userId="9b3ee5e5-1aca-4eca-bf49-da9b28a88071" providerId="ADAL" clId="{3AEA19AF-B920-4EE3-A9F2-BCB9CBEF6DBF}" dt="2024-02-09T06:08:34.259" v="13950" actId="478"/>
          <ac:spMkLst>
            <pc:docMk/>
            <pc:sldMk cId="191435813" sldId="327"/>
            <ac:spMk id="3" creationId="{0AFD22FE-C728-557E-D123-E9F4287E9E29}"/>
          </ac:spMkLst>
        </pc:spChg>
        <pc:spChg chg="add del mod">
          <ac:chgData name="INOUE Ryutaro" userId="9b3ee5e5-1aca-4eca-bf49-da9b28a88071" providerId="ADAL" clId="{3AEA19AF-B920-4EE3-A9F2-BCB9CBEF6DBF}" dt="2024-02-09T06:41:30.089" v="14407" actId="1582"/>
          <ac:spMkLst>
            <pc:docMk/>
            <pc:sldMk cId="191435813" sldId="327"/>
            <ac:spMk id="5" creationId="{11528C45-3B0A-B0F6-E939-3888DF27ADF5}"/>
          </ac:spMkLst>
        </pc:spChg>
        <pc:spChg chg="add del mod">
          <ac:chgData name="INOUE Ryutaro" userId="9b3ee5e5-1aca-4eca-bf49-da9b28a88071" providerId="ADAL" clId="{3AEA19AF-B920-4EE3-A9F2-BCB9CBEF6DBF}" dt="2024-02-09T06:41:40.464" v="14409" actId="1582"/>
          <ac:spMkLst>
            <pc:docMk/>
            <pc:sldMk cId="191435813" sldId="327"/>
            <ac:spMk id="6" creationId="{516018D3-ECED-6B7A-8600-07E68F5DE83B}"/>
          </ac:spMkLst>
        </pc:spChg>
        <pc:spChg chg="add mod ord">
          <ac:chgData name="INOUE Ryutaro" userId="9b3ee5e5-1aca-4eca-bf49-da9b28a88071" providerId="ADAL" clId="{3AEA19AF-B920-4EE3-A9F2-BCB9CBEF6DBF}" dt="2024-02-09T06:40:45.128" v="14404" actId="1076"/>
          <ac:spMkLst>
            <pc:docMk/>
            <pc:sldMk cId="191435813" sldId="327"/>
            <ac:spMk id="7" creationId="{ACFB2F4A-EB57-B081-CF6E-5AA5A3840B36}"/>
          </ac:spMkLst>
        </pc:spChg>
        <pc:spChg chg="add mod ord">
          <ac:chgData name="INOUE Ryutaro" userId="9b3ee5e5-1aca-4eca-bf49-da9b28a88071" providerId="ADAL" clId="{3AEA19AF-B920-4EE3-A9F2-BCB9CBEF6DBF}" dt="2024-02-09T06:40:48.961" v="14405" actId="1076"/>
          <ac:spMkLst>
            <pc:docMk/>
            <pc:sldMk cId="191435813" sldId="327"/>
            <ac:spMk id="8" creationId="{9CB830DA-DC61-5C01-4476-F3BE642EC646}"/>
          </ac:spMkLst>
        </pc:spChg>
        <pc:spChg chg="add mod ord">
          <ac:chgData name="INOUE Ryutaro" userId="9b3ee5e5-1aca-4eca-bf49-da9b28a88071" providerId="ADAL" clId="{3AEA19AF-B920-4EE3-A9F2-BCB9CBEF6DBF}" dt="2024-02-09T06:41:55.977" v="14411" actId="1582"/>
          <ac:spMkLst>
            <pc:docMk/>
            <pc:sldMk cId="191435813" sldId="327"/>
            <ac:spMk id="9" creationId="{E2DE79F3-DC7D-42A3-2B19-26FD3FE35F49}"/>
          </ac:spMkLst>
        </pc:spChg>
        <pc:spChg chg="mod">
          <ac:chgData name="INOUE Ryutaro" userId="9b3ee5e5-1aca-4eca-bf49-da9b28a88071" providerId="ADAL" clId="{3AEA19AF-B920-4EE3-A9F2-BCB9CBEF6DBF}" dt="2024-02-09T06:22:32.168" v="14091"/>
          <ac:spMkLst>
            <pc:docMk/>
            <pc:sldMk cId="191435813" sldId="327"/>
            <ac:spMk id="10" creationId="{86EFFB49-322B-7287-8C22-0BB05281B97D}"/>
          </ac:spMkLst>
        </pc:spChg>
        <pc:spChg chg="add del mod ord">
          <ac:chgData name="INOUE Ryutaro" userId="9b3ee5e5-1aca-4eca-bf49-da9b28a88071" providerId="ADAL" clId="{3AEA19AF-B920-4EE3-A9F2-BCB9CBEF6DBF}" dt="2024-02-09T06:23:53.836" v="14104"/>
          <ac:spMkLst>
            <pc:docMk/>
            <pc:sldMk cId="191435813" sldId="327"/>
            <ac:spMk id="11" creationId="{8A57B871-507D-A376-1492-27FE5CFE869D}"/>
          </ac:spMkLst>
        </pc:spChg>
        <pc:spChg chg="add del mod">
          <ac:chgData name="INOUE Ryutaro" userId="9b3ee5e5-1aca-4eca-bf49-da9b28a88071" providerId="ADAL" clId="{3AEA19AF-B920-4EE3-A9F2-BCB9CBEF6DBF}" dt="2024-02-09T06:23:53.836" v="14104"/>
          <ac:spMkLst>
            <pc:docMk/>
            <pc:sldMk cId="191435813" sldId="327"/>
            <ac:spMk id="12" creationId="{12BC8F2D-5C1E-134D-0C4E-1F8ED9D1DF0A}"/>
          </ac:spMkLst>
        </pc:spChg>
        <pc:spChg chg="add del mod">
          <ac:chgData name="INOUE Ryutaro" userId="9b3ee5e5-1aca-4eca-bf49-da9b28a88071" providerId="ADAL" clId="{3AEA19AF-B920-4EE3-A9F2-BCB9CBEF6DBF}" dt="2024-02-09T06:23:09.212" v="14098"/>
          <ac:spMkLst>
            <pc:docMk/>
            <pc:sldMk cId="191435813" sldId="327"/>
            <ac:spMk id="13" creationId="{B306ABFA-842E-7DB7-126A-DB5EC3E1976B}"/>
          </ac:spMkLst>
        </pc:spChg>
        <pc:spChg chg="add del mod">
          <ac:chgData name="INOUE Ryutaro" userId="9b3ee5e5-1aca-4eca-bf49-da9b28a88071" providerId="ADAL" clId="{3AEA19AF-B920-4EE3-A9F2-BCB9CBEF6DBF}" dt="2024-02-09T06:23:09.212" v="14098"/>
          <ac:spMkLst>
            <pc:docMk/>
            <pc:sldMk cId="191435813" sldId="327"/>
            <ac:spMk id="14" creationId="{DB544210-7316-5246-83E9-DDB9B4A29E71}"/>
          </ac:spMkLst>
        </pc:spChg>
        <pc:spChg chg="mod ord">
          <ac:chgData name="INOUE Ryutaro" userId="9b3ee5e5-1aca-4eca-bf49-da9b28a88071" providerId="ADAL" clId="{3AEA19AF-B920-4EE3-A9F2-BCB9CBEF6DBF}" dt="2024-02-09T06:39:04.820" v="14373" actId="1076"/>
          <ac:spMkLst>
            <pc:docMk/>
            <pc:sldMk cId="191435813" sldId="327"/>
            <ac:spMk id="15" creationId="{18B88FC4-889E-9D15-5F10-850263A4F7CD}"/>
          </ac:spMkLst>
        </pc:spChg>
        <pc:spChg chg="add del mod">
          <ac:chgData name="INOUE Ryutaro" userId="9b3ee5e5-1aca-4eca-bf49-da9b28a88071" providerId="ADAL" clId="{3AEA19AF-B920-4EE3-A9F2-BCB9CBEF6DBF}" dt="2024-02-09T06:23:30.101" v="14102"/>
          <ac:spMkLst>
            <pc:docMk/>
            <pc:sldMk cId="191435813" sldId="327"/>
            <ac:spMk id="16" creationId="{CF8E60B4-4131-101F-D7CA-8804992CEAF9}"/>
          </ac:spMkLst>
        </pc:spChg>
        <pc:spChg chg="add del mod">
          <ac:chgData name="INOUE Ryutaro" userId="9b3ee5e5-1aca-4eca-bf49-da9b28a88071" providerId="ADAL" clId="{3AEA19AF-B920-4EE3-A9F2-BCB9CBEF6DBF}" dt="2024-02-09T06:23:30.101" v="14102"/>
          <ac:spMkLst>
            <pc:docMk/>
            <pc:sldMk cId="191435813" sldId="327"/>
            <ac:spMk id="17" creationId="{3F9716D5-76D1-BD27-975C-F581EA737099}"/>
          </ac:spMkLst>
        </pc:spChg>
        <pc:spChg chg="mod">
          <ac:chgData name="INOUE Ryutaro" userId="9b3ee5e5-1aca-4eca-bf49-da9b28a88071" providerId="ADAL" clId="{3AEA19AF-B920-4EE3-A9F2-BCB9CBEF6DBF}" dt="2024-02-09T06:39:04.820" v="14373" actId="1076"/>
          <ac:spMkLst>
            <pc:docMk/>
            <pc:sldMk cId="191435813" sldId="327"/>
            <ac:spMk id="18" creationId="{94C179D6-F654-9889-15D2-FBCDF9B629D8}"/>
          </ac:spMkLst>
        </pc:spChg>
        <pc:spChg chg="mod ord">
          <ac:chgData name="INOUE Ryutaro" userId="9b3ee5e5-1aca-4eca-bf49-da9b28a88071" providerId="ADAL" clId="{3AEA19AF-B920-4EE3-A9F2-BCB9CBEF6DBF}" dt="2024-02-09T06:39:04.820" v="14373" actId="1076"/>
          <ac:spMkLst>
            <pc:docMk/>
            <pc:sldMk cId="191435813" sldId="327"/>
            <ac:spMk id="19" creationId="{8F498EF5-4131-2541-B2EE-4684F12E43E5}"/>
          </ac:spMkLst>
        </pc:spChg>
      </pc:sldChg>
      <pc:sldChg chg="addSp delSp modSp add del mod modTransition modNotesTx">
        <pc:chgData name="INOUE Ryutaro" userId="9b3ee5e5-1aca-4eca-bf49-da9b28a88071" providerId="ADAL" clId="{3AEA19AF-B920-4EE3-A9F2-BCB9CBEF6DBF}" dt="2024-02-13T13:46:08.622" v="20013" actId="47"/>
        <pc:sldMkLst>
          <pc:docMk/>
          <pc:sldMk cId="2286771712" sldId="328"/>
        </pc:sldMkLst>
        <pc:spChg chg="mod">
          <ac:chgData name="INOUE Ryutaro" userId="9b3ee5e5-1aca-4eca-bf49-da9b28a88071" providerId="ADAL" clId="{3AEA19AF-B920-4EE3-A9F2-BCB9CBEF6DBF}" dt="2024-02-13T08:20:00.992" v="18945" actId="20577"/>
          <ac:spMkLst>
            <pc:docMk/>
            <pc:sldMk cId="2286771712" sldId="328"/>
            <ac:spMk id="2" creationId="{706A6BF6-ED83-875F-82B6-D5D80504E1C0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9" creationId="{E74D3A43-8FA8-73DB-32E2-05577E994D82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0" creationId="{95F2C03C-1E35-4665-0997-687A2118C9E1}"/>
          </ac:spMkLst>
        </pc:spChg>
        <pc:spChg chg="mod">
          <ac:chgData name="INOUE Ryutaro" userId="9b3ee5e5-1aca-4eca-bf49-da9b28a88071" providerId="ADAL" clId="{3AEA19AF-B920-4EE3-A9F2-BCB9CBEF6DBF}" dt="2024-02-13T08:42:32.973" v="19161" actId="1076"/>
          <ac:spMkLst>
            <pc:docMk/>
            <pc:sldMk cId="2286771712" sldId="328"/>
            <ac:spMk id="11" creationId="{5F1CD0CA-EC08-B938-8705-87B083DA58A5}"/>
          </ac:spMkLst>
        </pc:spChg>
        <pc:spChg chg="del mod">
          <ac:chgData name="INOUE Ryutaro" userId="9b3ee5e5-1aca-4eca-bf49-da9b28a88071" providerId="ADAL" clId="{3AEA19AF-B920-4EE3-A9F2-BCB9CBEF6DBF}" dt="2024-02-13T08:22:53.147" v="18958" actId="478"/>
          <ac:spMkLst>
            <pc:docMk/>
            <pc:sldMk cId="2286771712" sldId="328"/>
            <ac:spMk id="12" creationId="{B886B25F-A9E7-822F-9CBC-1FFAAB3E413A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3" creationId="{E147FDEA-8E7B-5166-AA98-6FC43AA9DC55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4" creationId="{B74DD4E5-7AC8-B59C-05EC-3C084E61BD3D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5" creationId="{C7D3E0E5-7633-444F-0F8D-CBF4477D4146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6" creationId="{E847460E-FF7F-F33D-0A12-6509EBEA84C0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7" creationId="{B3744657-A4A5-FE80-A437-88FB0AB8D933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8" creationId="{4F74EA88-CBE4-E2DA-B519-75C16CC42BF1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19" creationId="{79D78468-C0F7-8705-6D08-939F1D97AD2F}"/>
          </ac:spMkLst>
        </pc:spChg>
        <pc:spChg chg="add mod">
          <ac:chgData name="INOUE Ryutaro" userId="9b3ee5e5-1aca-4eca-bf49-da9b28a88071" providerId="ADAL" clId="{3AEA19AF-B920-4EE3-A9F2-BCB9CBEF6DBF}" dt="2024-02-13T08:36:43.405" v="19145"/>
          <ac:spMkLst>
            <pc:docMk/>
            <pc:sldMk cId="2286771712" sldId="328"/>
            <ac:spMk id="20" creationId="{FC82F9FC-8DBB-6C7A-49A3-7C9E81F15839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2" creationId="{5E2D7BAD-9903-83B9-F7CC-793A2E707E9A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3" creationId="{A167180A-5DA4-66E4-E3A9-AE3164D57881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4" creationId="{08FEAE4C-6A3C-4C6A-A718-D4A60F1DF6D7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5" creationId="{78E4F0F6-B427-3FC1-D6DF-2286817739AC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6" creationId="{0EF92AC1-43A2-2BBC-F024-32DC0B55C3C6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7" creationId="{18CC8D22-B3BC-542B-00AD-BADD6A7AEA16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8" creationId="{096763AB-7110-0F20-7AE1-B758A1D7B21F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29" creationId="{FA8B6C6C-710A-D51A-7783-ABF19BD4276E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0" creationId="{EC914555-C53F-61FB-3AE3-7143FCD506F7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1" creationId="{FDEAAAE2-B0D2-5A04-0503-622F526A2110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2" creationId="{F625F4DA-B27E-1F1C-9974-EE11EC460598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3" creationId="{CED4132A-F2F7-0CA4-FFD0-643874D66D49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4" creationId="{737C2779-7C70-E2E6-8E44-4490A47C3D26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5" creationId="{EC19D4C5-6775-EFFD-B528-A982AC907E00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6" creationId="{33ED2BB5-0BE3-03D4-E98C-A78BA6743A67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7" creationId="{0C737128-5F72-D939-5946-84E9A9677DA9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8" creationId="{FCF8F837-A452-EE38-C626-809A03C27044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39" creationId="{F1C5D1E3-AB55-6619-8BF0-8E3C34EC5290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40" creationId="{B259B447-75AB-CFE5-81A1-6940C11DFDB5}"/>
          </ac:spMkLst>
        </pc:spChg>
        <pc:spChg chg="add mod">
          <ac:chgData name="INOUE Ryutaro" userId="9b3ee5e5-1aca-4eca-bf49-da9b28a88071" providerId="ADAL" clId="{3AEA19AF-B920-4EE3-A9F2-BCB9CBEF6DBF}" dt="2024-02-13T08:55:23.249" v="19170"/>
          <ac:spMkLst>
            <pc:docMk/>
            <pc:sldMk cId="2286771712" sldId="328"/>
            <ac:spMk id="41" creationId="{74497D6C-BC75-05A5-790E-9E2456DFD755}"/>
          </ac:spMkLst>
        </pc:spChg>
        <pc:spChg chg="add mod">
          <ac:chgData name="INOUE Ryutaro" userId="9b3ee5e5-1aca-4eca-bf49-da9b28a88071" providerId="ADAL" clId="{3AEA19AF-B920-4EE3-A9F2-BCB9CBEF6DBF}" dt="2024-02-13T08:56:07.335" v="19228" actId="207"/>
          <ac:spMkLst>
            <pc:docMk/>
            <pc:sldMk cId="2286771712" sldId="328"/>
            <ac:spMk id="42" creationId="{9652D3CD-895B-1022-6C2D-32A95930474C}"/>
          </ac:spMkLst>
        </pc:spChg>
        <pc:graphicFrameChg chg="add del mod">
          <ac:chgData name="INOUE Ryutaro" userId="9b3ee5e5-1aca-4eca-bf49-da9b28a88071" providerId="ADAL" clId="{3AEA19AF-B920-4EE3-A9F2-BCB9CBEF6DBF}" dt="2024-02-13T08:42:35.900" v="19166" actId="14100"/>
          <ac:graphicFrameMkLst>
            <pc:docMk/>
            <pc:sldMk cId="2286771712" sldId="328"/>
            <ac:graphicFrameMk id="3" creationId="{C38492E2-80AF-E8AD-6658-CE9DA5495B2A}"/>
          </ac:graphicFrameMkLst>
        </pc:graphicFrameChg>
        <pc:graphicFrameChg chg="del">
          <ac:chgData name="INOUE Ryutaro" userId="9b3ee5e5-1aca-4eca-bf49-da9b28a88071" providerId="ADAL" clId="{3AEA19AF-B920-4EE3-A9F2-BCB9CBEF6DBF}" dt="2024-02-13T08:22:51.929" v="18957" actId="478"/>
          <ac:graphicFrameMkLst>
            <pc:docMk/>
            <pc:sldMk cId="2286771712" sldId="328"/>
            <ac:graphicFrameMk id="7" creationId="{8763D29B-C782-39E5-BBA2-612BECA55CEA}"/>
          </ac:graphicFrameMkLst>
        </pc:graphicFrameChg>
        <pc:picChg chg="add del mod">
          <ac:chgData name="INOUE Ryutaro" userId="9b3ee5e5-1aca-4eca-bf49-da9b28a88071" providerId="ADAL" clId="{3AEA19AF-B920-4EE3-A9F2-BCB9CBEF6DBF}" dt="2024-02-13T08:34:10.705" v="19086" actId="478"/>
          <ac:picMkLst>
            <pc:docMk/>
            <pc:sldMk cId="2286771712" sldId="328"/>
            <ac:picMk id="5" creationId="{00AC2167-9497-6482-C9CF-C14E8CF4A919}"/>
          </ac:picMkLst>
        </pc:picChg>
        <pc:picChg chg="add del mod">
          <ac:chgData name="INOUE Ryutaro" userId="9b3ee5e5-1aca-4eca-bf49-da9b28a88071" providerId="ADAL" clId="{3AEA19AF-B920-4EE3-A9F2-BCB9CBEF6DBF}" dt="2024-02-13T08:55:22.877" v="19169" actId="478"/>
          <ac:picMkLst>
            <pc:docMk/>
            <pc:sldMk cId="2286771712" sldId="328"/>
            <ac:picMk id="8" creationId="{66AA679B-0E2B-6DAC-8E71-18C77FC7F249}"/>
          </ac:picMkLst>
        </pc:picChg>
        <pc:picChg chg="add del mod">
          <ac:chgData name="INOUE Ryutaro" userId="9b3ee5e5-1aca-4eca-bf49-da9b28a88071" providerId="ADAL" clId="{3AEA19AF-B920-4EE3-A9F2-BCB9CBEF6DBF}" dt="2024-02-13T08:55:22.877" v="19169" actId="478"/>
          <ac:picMkLst>
            <pc:docMk/>
            <pc:sldMk cId="2286771712" sldId="328"/>
            <ac:picMk id="21" creationId="{8C41C2CB-9D02-EE15-2AAF-06063F628116}"/>
          </ac:picMkLst>
        </pc:picChg>
      </pc:sldChg>
      <pc:sldChg chg="delSp modSp add mod ord modShow">
        <pc:chgData name="INOUE Ryutaro" userId="9b3ee5e5-1aca-4eca-bf49-da9b28a88071" providerId="ADAL" clId="{3AEA19AF-B920-4EE3-A9F2-BCB9CBEF6DBF}" dt="2024-02-13T23:17:26.432" v="23027" actId="729"/>
        <pc:sldMkLst>
          <pc:docMk/>
          <pc:sldMk cId="3138922561" sldId="329"/>
        </pc:sldMkLst>
        <pc:spChg chg="mod">
          <ac:chgData name="INOUE Ryutaro" userId="9b3ee5e5-1aca-4eca-bf49-da9b28a88071" providerId="ADAL" clId="{3AEA19AF-B920-4EE3-A9F2-BCB9CBEF6DBF}" dt="2024-02-13T23:11:48.118" v="22950" actId="27636"/>
          <ac:spMkLst>
            <pc:docMk/>
            <pc:sldMk cId="3138922561" sldId="329"/>
            <ac:spMk id="2" creationId="{1B5AA125-5132-BE9F-A021-9491428E179E}"/>
          </ac:spMkLst>
        </pc:spChg>
        <pc:spChg chg="del mod">
          <ac:chgData name="INOUE Ryutaro" userId="9b3ee5e5-1aca-4eca-bf49-da9b28a88071" providerId="ADAL" clId="{3AEA19AF-B920-4EE3-A9F2-BCB9CBEF6DBF}" dt="2024-02-13T15:24:15.954" v="21038" actId="478"/>
          <ac:spMkLst>
            <pc:docMk/>
            <pc:sldMk cId="3138922561" sldId="329"/>
            <ac:spMk id="9" creationId="{BAECC975-32A0-720F-4BC3-F0012FEB4BBE}"/>
          </ac:spMkLst>
        </pc:spChg>
        <pc:spChg chg="mod">
          <ac:chgData name="INOUE Ryutaro" userId="9b3ee5e5-1aca-4eca-bf49-da9b28a88071" providerId="ADAL" clId="{3AEA19AF-B920-4EE3-A9F2-BCB9CBEF6DBF}" dt="2024-02-13T15:24:25.042" v="21039" actId="1076"/>
          <ac:spMkLst>
            <pc:docMk/>
            <pc:sldMk cId="3138922561" sldId="329"/>
            <ac:spMk id="11" creationId="{B08944F3-311F-6AC3-454C-7BD9EBE81C40}"/>
          </ac:spMkLst>
        </pc:spChg>
        <pc:graphicFrameChg chg="mod">
          <ac:chgData name="INOUE Ryutaro" userId="9b3ee5e5-1aca-4eca-bf49-da9b28a88071" providerId="ADAL" clId="{3AEA19AF-B920-4EE3-A9F2-BCB9CBEF6DBF}" dt="2024-02-13T15:24:25.042" v="21039" actId="1076"/>
          <ac:graphicFrameMkLst>
            <pc:docMk/>
            <pc:sldMk cId="3138922561" sldId="329"/>
            <ac:graphicFrameMk id="7" creationId="{546746D5-80EA-09CB-6221-07E65FC19BF3}"/>
          </ac:graphicFrameMkLst>
        </pc:graphicFrameChg>
        <pc:graphicFrameChg chg="del">
          <ac:chgData name="INOUE Ryutaro" userId="9b3ee5e5-1aca-4eca-bf49-da9b28a88071" providerId="ADAL" clId="{3AEA19AF-B920-4EE3-A9F2-BCB9CBEF6DBF}" dt="2024-02-13T15:24:14.670" v="21037" actId="478"/>
          <ac:graphicFrameMkLst>
            <pc:docMk/>
            <pc:sldMk cId="3138922561" sldId="329"/>
            <ac:graphicFrameMk id="8" creationId="{8197E241-AF23-DBF5-2D87-0BD833D9ACEB}"/>
          </ac:graphicFrameMkLst>
        </pc:graphicFrameChg>
      </pc:sldChg>
      <pc:sldChg chg="addSp delSp modSp new mod modShow">
        <pc:chgData name="INOUE Ryutaro" userId="9b3ee5e5-1aca-4eca-bf49-da9b28a88071" providerId="ADAL" clId="{3AEA19AF-B920-4EE3-A9F2-BCB9CBEF6DBF}" dt="2024-02-13T14:37:28.037" v="20159" actId="729"/>
        <pc:sldMkLst>
          <pc:docMk/>
          <pc:sldMk cId="1299296179" sldId="330"/>
        </pc:sldMkLst>
        <pc:spChg chg="del">
          <ac:chgData name="INOUE Ryutaro" userId="9b3ee5e5-1aca-4eca-bf49-da9b28a88071" providerId="ADAL" clId="{3AEA19AF-B920-4EE3-A9F2-BCB9CBEF6DBF}" dt="2024-02-09T08:00:05.946" v="15383" actId="478"/>
          <ac:spMkLst>
            <pc:docMk/>
            <pc:sldMk cId="1299296179" sldId="330"/>
            <ac:spMk id="2" creationId="{80736307-BFF2-FB97-43C8-3CB0B21554D5}"/>
          </ac:spMkLst>
        </pc:spChg>
        <pc:spChg chg="del">
          <ac:chgData name="INOUE Ryutaro" userId="9b3ee5e5-1aca-4eca-bf49-da9b28a88071" providerId="ADAL" clId="{3AEA19AF-B920-4EE3-A9F2-BCB9CBEF6DBF}" dt="2024-02-09T08:00:04.790" v="15382" actId="478"/>
          <ac:spMkLst>
            <pc:docMk/>
            <pc:sldMk cId="1299296179" sldId="330"/>
            <ac:spMk id="3" creationId="{0D7A14CD-4A1E-2F9A-92AB-70D473B0DED9}"/>
          </ac:spMkLst>
        </pc:spChg>
        <pc:graphicFrameChg chg="add mod">
          <ac:chgData name="INOUE Ryutaro" userId="9b3ee5e5-1aca-4eca-bf49-da9b28a88071" providerId="ADAL" clId="{3AEA19AF-B920-4EE3-A9F2-BCB9CBEF6DBF}" dt="2024-02-09T08:04:06.580" v="15456" actId="692"/>
          <ac:graphicFrameMkLst>
            <pc:docMk/>
            <pc:sldMk cId="1299296179" sldId="330"/>
            <ac:graphicFrameMk id="5" creationId="{FAA1A8A0-37E1-DA41-839A-700F04619903}"/>
          </ac:graphicFrameMkLst>
        </pc:graphicFrameChg>
        <pc:graphicFrameChg chg="add mod">
          <ac:chgData name="INOUE Ryutaro" userId="9b3ee5e5-1aca-4eca-bf49-da9b28a88071" providerId="ADAL" clId="{3AEA19AF-B920-4EE3-A9F2-BCB9CBEF6DBF}" dt="2024-02-09T08:00:33.105" v="15392" actId="1076"/>
          <ac:graphicFrameMkLst>
            <pc:docMk/>
            <pc:sldMk cId="1299296179" sldId="330"/>
            <ac:graphicFrameMk id="6" creationId="{78C72027-083F-D1F5-E9DF-1C8C80767D6F}"/>
          </ac:graphicFrameMkLst>
        </pc:graphicFrameChg>
      </pc:sldChg>
      <pc:sldChg chg="add del">
        <pc:chgData name="INOUE Ryutaro" userId="9b3ee5e5-1aca-4eca-bf49-da9b28a88071" providerId="ADAL" clId="{3AEA19AF-B920-4EE3-A9F2-BCB9CBEF6DBF}" dt="2024-02-09T08:05:19.242" v="15458" actId="2696"/>
        <pc:sldMkLst>
          <pc:docMk/>
          <pc:sldMk cId="1460697814" sldId="331"/>
        </pc:sldMkLst>
      </pc:sldChg>
      <pc:sldChg chg="addSp delSp modSp add del mod modShow">
        <pc:chgData name="INOUE Ryutaro" userId="9b3ee5e5-1aca-4eca-bf49-da9b28a88071" providerId="ADAL" clId="{3AEA19AF-B920-4EE3-A9F2-BCB9CBEF6DBF}" dt="2024-02-13T14:37:28.037" v="20159" actId="729"/>
        <pc:sldMkLst>
          <pc:docMk/>
          <pc:sldMk cId="3831402835" sldId="332"/>
        </pc:sldMkLst>
        <pc:spChg chg="del">
          <ac:chgData name="INOUE Ryutaro" userId="9b3ee5e5-1aca-4eca-bf49-da9b28a88071" providerId="ADAL" clId="{3AEA19AF-B920-4EE3-A9F2-BCB9CBEF6DBF}" dt="2024-02-09T08:24:43.249" v="15570" actId="478"/>
          <ac:spMkLst>
            <pc:docMk/>
            <pc:sldMk cId="3831402835" sldId="332"/>
            <ac:spMk id="4" creationId="{D93DA9BD-F246-6EFE-835A-F54660938FE8}"/>
          </ac:spMkLst>
        </pc:spChg>
        <pc:spChg chg="add mod">
          <ac:chgData name="INOUE Ryutaro" userId="9b3ee5e5-1aca-4eca-bf49-da9b28a88071" providerId="ADAL" clId="{3AEA19AF-B920-4EE3-A9F2-BCB9CBEF6DBF}" dt="2024-02-11T15:13:41.433" v="16129" actId="20577"/>
          <ac:spMkLst>
            <pc:docMk/>
            <pc:sldMk cId="3831402835" sldId="332"/>
            <ac:spMk id="7" creationId="{E644E6C3-F6E5-1C1D-6CB3-5720E56E3A84}"/>
          </ac:spMkLst>
        </pc:spChg>
        <pc:spChg chg="add mod">
          <ac:chgData name="INOUE Ryutaro" userId="9b3ee5e5-1aca-4eca-bf49-da9b28a88071" providerId="ADAL" clId="{3AEA19AF-B920-4EE3-A9F2-BCB9CBEF6DBF}" dt="2024-02-11T15:13:39.126" v="16125" actId="20577"/>
          <ac:spMkLst>
            <pc:docMk/>
            <pc:sldMk cId="3831402835" sldId="332"/>
            <ac:spMk id="8" creationId="{DD90C60E-3751-BF02-5B65-927FFF76D3DA}"/>
          </ac:spMkLst>
        </pc:spChg>
        <pc:graphicFrameChg chg="add mod">
          <ac:chgData name="INOUE Ryutaro" userId="9b3ee5e5-1aca-4eca-bf49-da9b28a88071" providerId="ADAL" clId="{3AEA19AF-B920-4EE3-A9F2-BCB9CBEF6DBF}" dt="2024-02-11T15:13:36.775" v="16120" actId="1076"/>
          <ac:graphicFrameMkLst>
            <pc:docMk/>
            <pc:sldMk cId="3831402835" sldId="332"/>
            <ac:graphicFrameMk id="2" creationId="{F96C50BC-3276-8624-D25C-1A8573B5ABEC}"/>
          </ac:graphicFrameMkLst>
        </pc:graphicFrameChg>
        <pc:graphicFrameChg chg="add mod">
          <ac:chgData name="INOUE Ryutaro" userId="9b3ee5e5-1aca-4eca-bf49-da9b28a88071" providerId="ADAL" clId="{3AEA19AF-B920-4EE3-A9F2-BCB9CBEF6DBF}" dt="2024-02-11T15:13:36.775" v="16120" actId="1076"/>
          <ac:graphicFrameMkLst>
            <pc:docMk/>
            <pc:sldMk cId="3831402835" sldId="332"/>
            <ac:graphicFrameMk id="3" creationId="{31ADE8EB-E4D8-4C06-D4A9-868749A9B498}"/>
          </ac:graphicFrameMkLst>
        </pc:graphicFrameChg>
        <pc:graphicFrameChg chg="del mod">
          <ac:chgData name="INOUE Ryutaro" userId="9b3ee5e5-1aca-4eca-bf49-da9b28a88071" providerId="ADAL" clId="{3AEA19AF-B920-4EE3-A9F2-BCB9CBEF6DBF}" dt="2024-02-09T08:23:46.121" v="15564" actId="478"/>
          <ac:graphicFrameMkLst>
            <pc:docMk/>
            <pc:sldMk cId="3831402835" sldId="332"/>
            <ac:graphicFrameMk id="5" creationId="{54037DA2-D28B-D17E-2B82-D2A0C3B22978}"/>
          </ac:graphicFrameMkLst>
        </pc:graphicFrameChg>
        <pc:graphicFrameChg chg="del mod">
          <ac:chgData name="INOUE Ryutaro" userId="9b3ee5e5-1aca-4eca-bf49-da9b28a88071" providerId="ADAL" clId="{3AEA19AF-B920-4EE3-A9F2-BCB9CBEF6DBF}" dt="2024-02-09T08:23:46.121" v="15564" actId="478"/>
          <ac:graphicFrameMkLst>
            <pc:docMk/>
            <pc:sldMk cId="3831402835" sldId="332"/>
            <ac:graphicFrameMk id="6" creationId="{CF600307-96EE-D696-B92C-21051E79231A}"/>
          </ac:graphicFrameMkLst>
        </pc:graphicFrameChg>
      </pc:sldChg>
      <pc:sldChg chg="addSp delSp modSp new mod ord modShow">
        <pc:chgData name="INOUE Ryutaro" userId="9b3ee5e5-1aca-4eca-bf49-da9b28a88071" providerId="ADAL" clId="{3AEA19AF-B920-4EE3-A9F2-BCB9CBEF6DBF}" dt="2024-02-15T09:37:50.549" v="23500"/>
        <pc:sldMkLst>
          <pc:docMk/>
          <pc:sldMk cId="272726852" sldId="333"/>
        </pc:sldMkLst>
        <pc:spChg chg="del">
          <ac:chgData name="INOUE Ryutaro" userId="9b3ee5e5-1aca-4eca-bf49-da9b28a88071" providerId="ADAL" clId="{3AEA19AF-B920-4EE3-A9F2-BCB9CBEF6DBF}" dt="2024-02-09T08:43:24.220" v="15608" actId="478"/>
          <ac:spMkLst>
            <pc:docMk/>
            <pc:sldMk cId="272726852" sldId="333"/>
            <ac:spMk id="2" creationId="{D4C646A5-7EF3-EB00-5BC9-A4853ADB7F55}"/>
          </ac:spMkLst>
        </pc:spChg>
        <pc:spChg chg="del">
          <ac:chgData name="INOUE Ryutaro" userId="9b3ee5e5-1aca-4eca-bf49-da9b28a88071" providerId="ADAL" clId="{3AEA19AF-B920-4EE3-A9F2-BCB9CBEF6DBF}" dt="2024-02-09T08:43:21.615" v="15607" actId="478"/>
          <ac:spMkLst>
            <pc:docMk/>
            <pc:sldMk cId="272726852" sldId="333"/>
            <ac:spMk id="3" creationId="{12B416F9-379C-8CDA-E4C6-F1D60BB6CE44}"/>
          </ac:spMkLst>
        </pc:spChg>
        <pc:spChg chg="del">
          <ac:chgData name="INOUE Ryutaro" userId="9b3ee5e5-1aca-4eca-bf49-da9b28a88071" providerId="ADAL" clId="{3AEA19AF-B920-4EE3-A9F2-BCB9CBEF6DBF}" dt="2024-02-09T08:47:22.811" v="15651" actId="478"/>
          <ac:spMkLst>
            <pc:docMk/>
            <pc:sldMk cId="272726852" sldId="333"/>
            <ac:spMk id="4" creationId="{DED49528-8643-67C2-7BC8-C9A271628B90}"/>
          </ac:spMkLst>
        </pc:spChg>
        <pc:graphicFrameChg chg="add mod">
          <ac:chgData name="INOUE Ryutaro" userId="9b3ee5e5-1aca-4eca-bf49-da9b28a88071" providerId="ADAL" clId="{3AEA19AF-B920-4EE3-A9F2-BCB9CBEF6DBF}" dt="2024-02-14T05:56:48.553" v="23498" actId="5736"/>
          <ac:graphicFrameMkLst>
            <pc:docMk/>
            <pc:sldMk cId="272726852" sldId="333"/>
            <ac:graphicFrameMk id="5" creationId="{6C9D5814-65F0-3A08-3BF2-C7272B234C4E}"/>
          </ac:graphicFrameMkLst>
        </pc:graphicFrameChg>
        <pc:graphicFrameChg chg="add del mod">
          <ac:chgData name="INOUE Ryutaro" userId="9b3ee5e5-1aca-4eca-bf49-da9b28a88071" providerId="ADAL" clId="{3AEA19AF-B920-4EE3-A9F2-BCB9CBEF6DBF}" dt="2024-02-09T08:43:29.695" v="15610" actId="21"/>
          <ac:graphicFrameMkLst>
            <pc:docMk/>
            <pc:sldMk cId="272726852" sldId="333"/>
            <ac:graphicFrameMk id="6" creationId="{77066635-7607-EDD7-53D0-CBAE0BF098F9}"/>
          </ac:graphicFrameMkLst>
        </pc:graphicFrameChg>
      </pc:sldChg>
      <pc:sldChg chg="addSp delSp modSp new mod ord modShow">
        <pc:chgData name="INOUE Ryutaro" userId="9b3ee5e5-1aca-4eca-bf49-da9b28a88071" providerId="ADAL" clId="{3AEA19AF-B920-4EE3-A9F2-BCB9CBEF6DBF}" dt="2024-02-15T09:37:50.549" v="23500"/>
        <pc:sldMkLst>
          <pc:docMk/>
          <pc:sldMk cId="1790336747" sldId="334"/>
        </pc:sldMkLst>
        <pc:spChg chg="del">
          <ac:chgData name="INOUE Ryutaro" userId="9b3ee5e5-1aca-4eca-bf49-da9b28a88071" providerId="ADAL" clId="{3AEA19AF-B920-4EE3-A9F2-BCB9CBEF6DBF}" dt="2024-02-09T08:43:42.960" v="15614" actId="478"/>
          <ac:spMkLst>
            <pc:docMk/>
            <pc:sldMk cId="1790336747" sldId="334"/>
            <ac:spMk id="2" creationId="{222E9FD8-9DDE-6CD1-7EEA-1973D0C7696C}"/>
          </ac:spMkLst>
        </pc:spChg>
        <pc:spChg chg="del">
          <ac:chgData name="INOUE Ryutaro" userId="9b3ee5e5-1aca-4eca-bf49-da9b28a88071" providerId="ADAL" clId="{3AEA19AF-B920-4EE3-A9F2-BCB9CBEF6DBF}" dt="2024-02-09T08:43:39.682" v="15612" actId="478"/>
          <ac:spMkLst>
            <pc:docMk/>
            <pc:sldMk cId="1790336747" sldId="334"/>
            <ac:spMk id="3" creationId="{C3D6DE89-47DF-F918-13E5-1B606B842011}"/>
          </ac:spMkLst>
        </pc:spChg>
        <pc:spChg chg="del">
          <ac:chgData name="INOUE Ryutaro" userId="9b3ee5e5-1aca-4eca-bf49-da9b28a88071" providerId="ADAL" clId="{3AEA19AF-B920-4EE3-A9F2-BCB9CBEF6DBF}" dt="2024-02-09T08:47:25.552" v="15652" actId="478"/>
          <ac:spMkLst>
            <pc:docMk/>
            <pc:sldMk cId="1790336747" sldId="334"/>
            <ac:spMk id="4" creationId="{41FB50ED-7135-2DB4-CC7E-EE25D96E42B6}"/>
          </ac:spMkLst>
        </pc:spChg>
        <pc:graphicFrameChg chg="add del mod">
          <ac:chgData name="INOUE Ryutaro" userId="9b3ee5e5-1aca-4eca-bf49-da9b28a88071" providerId="ADAL" clId="{3AEA19AF-B920-4EE3-A9F2-BCB9CBEF6DBF}" dt="2024-02-09T08:59:44.818" v="15699"/>
          <ac:graphicFrameMkLst>
            <pc:docMk/>
            <pc:sldMk cId="1790336747" sldId="334"/>
            <ac:graphicFrameMk id="6" creationId="{77066635-7607-EDD7-53D0-CBAE0BF098F9}"/>
          </ac:graphicFrameMkLst>
        </pc:graphicFrameChg>
      </pc:sldChg>
      <pc:sldChg chg="addSp delSp modSp new mod modShow">
        <pc:chgData name="INOUE Ryutaro" userId="9b3ee5e5-1aca-4eca-bf49-da9b28a88071" providerId="ADAL" clId="{3AEA19AF-B920-4EE3-A9F2-BCB9CBEF6DBF}" dt="2024-02-13T15:25:49.151" v="21047" actId="729"/>
        <pc:sldMkLst>
          <pc:docMk/>
          <pc:sldMk cId="3444751864" sldId="335"/>
        </pc:sldMkLst>
        <pc:spChg chg="del">
          <ac:chgData name="INOUE Ryutaro" userId="9b3ee5e5-1aca-4eca-bf49-da9b28a88071" providerId="ADAL" clId="{3AEA19AF-B920-4EE3-A9F2-BCB9CBEF6DBF}" dt="2024-02-09T08:47:49.422" v="15656" actId="478"/>
          <ac:spMkLst>
            <pc:docMk/>
            <pc:sldMk cId="3444751864" sldId="335"/>
            <ac:spMk id="2" creationId="{1B4B22D3-98C0-42AE-1493-6C2C26E3C8CA}"/>
          </ac:spMkLst>
        </pc:spChg>
        <pc:spChg chg="del">
          <ac:chgData name="INOUE Ryutaro" userId="9b3ee5e5-1aca-4eca-bf49-da9b28a88071" providerId="ADAL" clId="{3AEA19AF-B920-4EE3-A9F2-BCB9CBEF6DBF}" dt="2024-02-09T08:47:44.712" v="15653" actId="478"/>
          <ac:spMkLst>
            <pc:docMk/>
            <pc:sldMk cId="3444751864" sldId="335"/>
            <ac:spMk id="3" creationId="{B5874B1D-4166-EE3A-640F-8F5FC80FE046}"/>
          </ac:spMkLst>
        </pc:spChg>
        <pc:spChg chg="del">
          <ac:chgData name="INOUE Ryutaro" userId="9b3ee5e5-1aca-4eca-bf49-da9b28a88071" providerId="ADAL" clId="{3AEA19AF-B920-4EE3-A9F2-BCB9CBEF6DBF}" dt="2024-02-09T08:47:48.098" v="15655" actId="478"/>
          <ac:spMkLst>
            <pc:docMk/>
            <pc:sldMk cId="3444751864" sldId="335"/>
            <ac:spMk id="4" creationId="{5C9B1E7A-090B-0980-E139-F81742E0DB67}"/>
          </ac:spMkLst>
        </pc:spChg>
        <pc:graphicFrameChg chg="add del mod">
          <ac:chgData name="INOUE Ryutaro" userId="9b3ee5e5-1aca-4eca-bf49-da9b28a88071" providerId="ADAL" clId="{3AEA19AF-B920-4EE3-A9F2-BCB9CBEF6DBF}" dt="2024-02-09T08:48:07.580" v="15658" actId="478"/>
          <ac:graphicFrameMkLst>
            <pc:docMk/>
            <pc:sldMk cId="3444751864" sldId="335"/>
            <ac:graphicFrameMk id="5" creationId="{5946883D-93A1-1BF7-E6D2-C52E2BA91636}"/>
          </ac:graphicFrameMkLst>
        </pc:graphicFrameChg>
        <pc:graphicFrameChg chg="add mod">
          <ac:chgData name="INOUE Ryutaro" userId="9b3ee5e5-1aca-4eca-bf49-da9b28a88071" providerId="ADAL" clId="{3AEA19AF-B920-4EE3-A9F2-BCB9CBEF6DBF}" dt="2024-02-09T08:59:27.296" v="15698" actId="113"/>
          <ac:graphicFrameMkLst>
            <pc:docMk/>
            <pc:sldMk cId="3444751864" sldId="335"/>
            <ac:graphicFrameMk id="6" creationId="{0F9815D2-08E4-0BBA-329B-F5332BF6F41E}"/>
          </ac:graphicFrameMkLst>
        </pc:graphicFrameChg>
      </pc:sldChg>
      <pc:sldChg chg="delSp modSp add mod ord modShow">
        <pc:chgData name="INOUE Ryutaro" userId="9b3ee5e5-1aca-4eca-bf49-da9b28a88071" providerId="ADAL" clId="{3AEA19AF-B920-4EE3-A9F2-BCB9CBEF6DBF}" dt="2024-02-13T15:25:49.151" v="21047" actId="729"/>
        <pc:sldMkLst>
          <pc:docMk/>
          <pc:sldMk cId="2357564520" sldId="336"/>
        </pc:sldMkLst>
        <pc:graphicFrameChg chg="mod">
          <ac:chgData name="INOUE Ryutaro" userId="9b3ee5e5-1aca-4eca-bf49-da9b28a88071" providerId="ADAL" clId="{3AEA19AF-B920-4EE3-A9F2-BCB9CBEF6DBF}" dt="2024-02-09T08:58:27.593" v="15690"/>
          <ac:graphicFrameMkLst>
            <pc:docMk/>
            <pc:sldMk cId="2357564520" sldId="336"/>
            <ac:graphicFrameMk id="5" creationId="{9DA9F617-C67B-5B01-F58C-08149713D9C5}"/>
          </ac:graphicFrameMkLst>
        </pc:graphicFrameChg>
        <pc:graphicFrameChg chg="del">
          <ac:chgData name="INOUE Ryutaro" userId="9b3ee5e5-1aca-4eca-bf49-da9b28a88071" providerId="ADAL" clId="{3AEA19AF-B920-4EE3-A9F2-BCB9CBEF6DBF}" dt="2024-02-09T08:48:09.651" v="15659" actId="478"/>
          <ac:graphicFrameMkLst>
            <pc:docMk/>
            <pc:sldMk cId="2357564520" sldId="336"/>
            <ac:graphicFrameMk id="6" creationId="{E0340C2C-358E-E333-0307-1DA8DB20FEF3}"/>
          </ac:graphicFrameMkLst>
        </pc:graphicFrameChg>
      </pc:sldChg>
      <pc:sldChg chg="addSp delSp modSp new mod modShow">
        <pc:chgData name="INOUE Ryutaro" userId="9b3ee5e5-1aca-4eca-bf49-da9b28a88071" providerId="ADAL" clId="{3AEA19AF-B920-4EE3-A9F2-BCB9CBEF6DBF}" dt="2024-02-13T15:25:49.151" v="21047" actId="729"/>
        <pc:sldMkLst>
          <pc:docMk/>
          <pc:sldMk cId="3484745104" sldId="337"/>
        </pc:sldMkLst>
        <pc:spChg chg="del">
          <ac:chgData name="INOUE Ryutaro" userId="9b3ee5e5-1aca-4eca-bf49-da9b28a88071" providerId="ADAL" clId="{3AEA19AF-B920-4EE3-A9F2-BCB9CBEF6DBF}" dt="2024-02-10T09:12:34.399" v="15744" actId="478"/>
          <ac:spMkLst>
            <pc:docMk/>
            <pc:sldMk cId="3484745104" sldId="337"/>
            <ac:spMk id="2" creationId="{1BC52A0B-0118-373C-0C1A-3626B088C7A5}"/>
          </ac:spMkLst>
        </pc:spChg>
        <pc:spChg chg="del">
          <ac:chgData name="INOUE Ryutaro" userId="9b3ee5e5-1aca-4eca-bf49-da9b28a88071" providerId="ADAL" clId="{3AEA19AF-B920-4EE3-A9F2-BCB9CBEF6DBF}" dt="2024-02-10T09:12:26.699" v="15739" actId="478"/>
          <ac:spMkLst>
            <pc:docMk/>
            <pc:sldMk cId="3484745104" sldId="337"/>
            <ac:spMk id="3" creationId="{F1121D6B-05E0-6C5B-9C80-C82FB6A9B390}"/>
          </ac:spMkLst>
        </pc:spChg>
        <pc:spChg chg="del mod">
          <ac:chgData name="INOUE Ryutaro" userId="9b3ee5e5-1aca-4eca-bf49-da9b28a88071" providerId="ADAL" clId="{3AEA19AF-B920-4EE3-A9F2-BCB9CBEF6DBF}" dt="2024-02-10T09:12:29.612" v="15742" actId="478"/>
          <ac:spMkLst>
            <pc:docMk/>
            <pc:sldMk cId="3484745104" sldId="337"/>
            <ac:spMk id="4" creationId="{94964892-45D3-A48B-5DC7-2944A414BD56}"/>
          </ac:spMkLst>
        </pc:spChg>
        <pc:spChg chg="add mod">
          <ac:chgData name="INOUE Ryutaro" userId="9b3ee5e5-1aca-4eca-bf49-da9b28a88071" providerId="ADAL" clId="{3AEA19AF-B920-4EE3-A9F2-BCB9CBEF6DBF}" dt="2024-02-10T09:29:35.285" v="15861" actId="14100"/>
          <ac:spMkLst>
            <pc:docMk/>
            <pc:sldMk cId="3484745104" sldId="337"/>
            <ac:spMk id="6" creationId="{5EE68766-5DDB-F9D1-9F27-5B37791E082E}"/>
          </ac:spMkLst>
        </pc:spChg>
        <pc:spChg chg="add mod">
          <ac:chgData name="INOUE Ryutaro" userId="9b3ee5e5-1aca-4eca-bf49-da9b28a88071" providerId="ADAL" clId="{3AEA19AF-B920-4EE3-A9F2-BCB9CBEF6DBF}" dt="2024-02-10T09:29:35.285" v="15861" actId="14100"/>
          <ac:spMkLst>
            <pc:docMk/>
            <pc:sldMk cId="3484745104" sldId="337"/>
            <ac:spMk id="7" creationId="{980418B1-4B0B-3227-5E97-8B840406591A}"/>
          </ac:spMkLst>
        </pc:spChg>
        <pc:spChg chg="add mod">
          <ac:chgData name="INOUE Ryutaro" userId="9b3ee5e5-1aca-4eca-bf49-da9b28a88071" providerId="ADAL" clId="{3AEA19AF-B920-4EE3-A9F2-BCB9CBEF6DBF}" dt="2024-02-10T17:24:18.322" v="16077" actId="20577"/>
          <ac:spMkLst>
            <pc:docMk/>
            <pc:sldMk cId="3484745104" sldId="337"/>
            <ac:spMk id="8" creationId="{602D8FD6-A459-43D5-4DAF-31E049FE25DB}"/>
          </ac:spMkLst>
        </pc:spChg>
        <pc:spChg chg="add del mod">
          <ac:chgData name="INOUE Ryutaro" userId="9b3ee5e5-1aca-4eca-bf49-da9b28a88071" providerId="ADAL" clId="{3AEA19AF-B920-4EE3-A9F2-BCB9CBEF6DBF}" dt="2024-02-10T09:29:05.228" v="15853" actId="478"/>
          <ac:spMkLst>
            <pc:docMk/>
            <pc:sldMk cId="3484745104" sldId="337"/>
            <ac:spMk id="9" creationId="{92D730E8-AF3F-AEE5-0C36-8DC768F3255C}"/>
          </ac:spMkLst>
        </pc:spChg>
        <pc:spChg chg="add mod">
          <ac:chgData name="INOUE Ryutaro" userId="9b3ee5e5-1aca-4eca-bf49-da9b28a88071" providerId="ADAL" clId="{3AEA19AF-B920-4EE3-A9F2-BCB9CBEF6DBF}" dt="2024-02-10T09:38:33.055" v="15963" actId="21"/>
          <ac:spMkLst>
            <pc:docMk/>
            <pc:sldMk cId="3484745104" sldId="337"/>
            <ac:spMk id="10" creationId="{7D617EAE-1533-935D-A4BA-F0369BB6FAAB}"/>
          </ac:spMkLst>
        </pc:spChg>
        <pc:spChg chg="add del mod ord">
          <ac:chgData name="INOUE Ryutaro" userId="9b3ee5e5-1aca-4eca-bf49-da9b28a88071" providerId="ADAL" clId="{3AEA19AF-B920-4EE3-A9F2-BCB9CBEF6DBF}" dt="2024-02-10T09:37:50.569" v="15950" actId="478"/>
          <ac:spMkLst>
            <pc:docMk/>
            <pc:sldMk cId="3484745104" sldId="337"/>
            <ac:spMk id="11" creationId="{A3C85364-38F2-E886-A72A-246A9F42DD59}"/>
          </ac:spMkLst>
        </pc:spChg>
        <pc:spChg chg="add mod">
          <ac:chgData name="INOUE Ryutaro" userId="9b3ee5e5-1aca-4eca-bf49-da9b28a88071" providerId="ADAL" clId="{3AEA19AF-B920-4EE3-A9F2-BCB9CBEF6DBF}" dt="2024-02-10T09:39:11.262" v="15976" actId="1076"/>
          <ac:spMkLst>
            <pc:docMk/>
            <pc:sldMk cId="3484745104" sldId="337"/>
            <ac:spMk id="12" creationId="{0064CA7F-EAF2-B9AA-5E18-CABEF5322F43}"/>
          </ac:spMkLst>
        </pc:spChg>
        <pc:spChg chg="add del mod">
          <ac:chgData name="INOUE Ryutaro" userId="9b3ee5e5-1aca-4eca-bf49-da9b28a88071" providerId="ADAL" clId="{3AEA19AF-B920-4EE3-A9F2-BCB9CBEF6DBF}" dt="2024-02-10T10:06:25.147" v="16059" actId="478"/>
          <ac:spMkLst>
            <pc:docMk/>
            <pc:sldMk cId="3484745104" sldId="337"/>
            <ac:spMk id="13" creationId="{470D8803-C155-2841-8FDE-7528D4FB3F45}"/>
          </ac:spMkLst>
        </pc:spChg>
        <pc:spChg chg="add mod">
          <ac:chgData name="INOUE Ryutaro" userId="9b3ee5e5-1aca-4eca-bf49-da9b28a88071" providerId="ADAL" clId="{3AEA19AF-B920-4EE3-A9F2-BCB9CBEF6DBF}" dt="2024-02-10T10:06:18.424" v="16056" actId="1076"/>
          <ac:spMkLst>
            <pc:docMk/>
            <pc:sldMk cId="3484745104" sldId="337"/>
            <ac:spMk id="14" creationId="{247D9356-713A-C92A-358F-F15EBB7FBD13}"/>
          </ac:spMkLst>
        </pc:spChg>
        <pc:spChg chg="add mod">
          <ac:chgData name="INOUE Ryutaro" userId="9b3ee5e5-1aca-4eca-bf49-da9b28a88071" providerId="ADAL" clId="{3AEA19AF-B920-4EE3-A9F2-BCB9CBEF6DBF}" dt="2024-02-10T09:58:31" v="16006" actId="207"/>
          <ac:spMkLst>
            <pc:docMk/>
            <pc:sldMk cId="3484745104" sldId="337"/>
            <ac:spMk id="15" creationId="{498BDB56-8AD2-AE69-FC46-917CC3419A6C}"/>
          </ac:spMkLst>
        </pc:spChg>
        <pc:spChg chg="add mod">
          <ac:chgData name="INOUE Ryutaro" userId="9b3ee5e5-1aca-4eca-bf49-da9b28a88071" providerId="ADAL" clId="{3AEA19AF-B920-4EE3-A9F2-BCB9CBEF6DBF}" dt="2024-02-10T09:59:55.368" v="16022" actId="1076"/>
          <ac:spMkLst>
            <pc:docMk/>
            <pc:sldMk cId="3484745104" sldId="337"/>
            <ac:spMk id="16" creationId="{68E02963-ED5E-A1DE-A84E-AB8D40F5A5CB}"/>
          </ac:spMkLst>
        </pc:spChg>
        <pc:spChg chg="add mod">
          <ac:chgData name="INOUE Ryutaro" userId="9b3ee5e5-1aca-4eca-bf49-da9b28a88071" providerId="ADAL" clId="{3AEA19AF-B920-4EE3-A9F2-BCB9CBEF6DBF}" dt="2024-02-10T09:59:52.653" v="16021" actId="1076"/>
          <ac:spMkLst>
            <pc:docMk/>
            <pc:sldMk cId="3484745104" sldId="337"/>
            <ac:spMk id="17" creationId="{1A4AD3E5-0385-DA92-6932-9AB6244095F2}"/>
          </ac:spMkLst>
        </pc:spChg>
        <pc:spChg chg="add mod">
          <ac:chgData name="INOUE Ryutaro" userId="9b3ee5e5-1aca-4eca-bf49-da9b28a88071" providerId="ADAL" clId="{3AEA19AF-B920-4EE3-A9F2-BCB9CBEF6DBF}" dt="2024-02-10T09:58:31" v="16006" actId="207"/>
          <ac:spMkLst>
            <pc:docMk/>
            <pc:sldMk cId="3484745104" sldId="337"/>
            <ac:spMk id="18" creationId="{5B2B57E5-DC99-40A1-90CB-8612FD95E1E9}"/>
          </ac:spMkLst>
        </pc:spChg>
        <pc:spChg chg="add mod">
          <ac:chgData name="INOUE Ryutaro" userId="9b3ee5e5-1aca-4eca-bf49-da9b28a88071" providerId="ADAL" clId="{3AEA19AF-B920-4EE3-A9F2-BCB9CBEF6DBF}" dt="2024-02-10T09:56:10.720" v="16000" actId="1076"/>
          <ac:spMkLst>
            <pc:docMk/>
            <pc:sldMk cId="3484745104" sldId="337"/>
            <ac:spMk id="19" creationId="{E16B40A1-7D97-B411-27F7-76944E532042}"/>
          </ac:spMkLst>
        </pc:spChg>
        <pc:spChg chg="add mod">
          <ac:chgData name="INOUE Ryutaro" userId="9b3ee5e5-1aca-4eca-bf49-da9b28a88071" providerId="ADAL" clId="{3AEA19AF-B920-4EE3-A9F2-BCB9CBEF6DBF}" dt="2024-02-10T09:58:05.674" v="16003" actId="20577"/>
          <ac:spMkLst>
            <pc:docMk/>
            <pc:sldMk cId="3484745104" sldId="337"/>
            <ac:spMk id="20" creationId="{99B270A7-ED93-E99B-DB67-65FC60AC095B}"/>
          </ac:spMkLst>
        </pc:spChg>
        <pc:spChg chg="add mod">
          <ac:chgData name="INOUE Ryutaro" userId="9b3ee5e5-1aca-4eca-bf49-da9b28a88071" providerId="ADAL" clId="{3AEA19AF-B920-4EE3-A9F2-BCB9CBEF6DBF}" dt="2024-02-10T09:59:49.019" v="16020" actId="1076"/>
          <ac:spMkLst>
            <pc:docMk/>
            <pc:sldMk cId="3484745104" sldId="337"/>
            <ac:spMk id="21" creationId="{92EBD125-8EA9-8727-BE4D-9B295B013C6F}"/>
          </ac:spMkLst>
        </pc:spChg>
        <pc:spChg chg="add mod">
          <ac:chgData name="INOUE Ryutaro" userId="9b3ee5e5-1aca-4eca-bf49-da9b28a88071" providerId="ADAL" clId="{3AEA19AF-B920-4EE3-A9F2-BCB9CBEF6DBF}" dt="2024-02-10T10:00:50.934" v="16031" actId="208"/>
          <ac:spMkLst>
            <pc:docMk/>
            <pc:sldMk cId="3484745104" sldId="337"/>
            <ac:spMk id="22" creationId="{EE554C78-2C94-B7B6-E492-BA7DD571E198}"/>
          </ac:spMkLst>
        </pc:spChg>
        <pc:spChg chg="add mod">
          <ac:chgData name="INOUE Ryutaro" userId="9b3ee5e5-1aca-4eca-bf49-da9b28a88071" providerId="ADAL" clId="{3AEA19AF-B920-4EE3-A9F2-BCB9CBEF6DBF}" dt="2024-02-10T10:01:23.613" v="16036" actId="1076"/>
          <ac:spMkLst>
            <pc:docMk/>
            <pc:sldMk cId="3484745104" sldId="337"/>
            <ac:spMk id="23" creationId="{EC2007B5-D4AD-AA88-D20A-EB79E132A8E0}"/>
          </ac:spMkLst>
        </pc:spChg>
        <pc:spChg chg="add mod">
          <ac:chgData name="INOUE Ryutaro" userId="9b3ee5e5-1aca-4eca-bf49-da9b28a88071" providerId="ADAL" clId="{3AEA19AF-B920-4EE3-A9F2-BCB9CBEF6DBF}" dt="2024-02-10T10:03:55.116" v="16040" actId="14100"/>
          <ac:spMkLst>
            <pc:docMk/>
            <pc:sldMk cId="3484745104" sldId="337"/>
            <ac:spMk id="24" creationId="{CD4EC3E2-308B-F327-8F79-509BB5C43B1F}"/>
          </ac:spMkLst>
        </pc:spChg>
        <pc:spChg chg="add mod">
          <ac:chgData name="INOUE Ryutaro" userId="9b3ee5e5-1aca-4eca-bf49-da9b28a88071" providerId="ADAL" clId="{3AEA19AF-B920-4EE3-A9F2-BCB9CBEF6DBF}" dt="2024-02-10T10:04:05.362" v="16045" actId="20577"/>
          <ac:spMkLst>
            <pc:docMk/>
            <pc:sldMk cId="3484745104" sldId="337"/>
            <ac:spMk id="25" creationId="{0B0252C6-01EC-FD97-F60A-7FE855DC9F4C}"/>
          </ac:spMkLst>
        </pc:spChg>
        <pc:spChg chg="add mod">
          <ac:chgData name="INOUE Ryutaro" userId="9b3ee5e5-1aca-4eca-bf49-da9b28a88071" providerId="ADAL" clId="{3AEA19AF-B920-4EE3-A9F2-BCB9CBEF6DBF}" dt="2024-02-10T17:24:23.715" v="16079" actId="20577"/>
          <ac:spMkLst>
            <pc:docMk/>
            <pc:sldMk cId="3484745104" sldId="337"/>
            <ac:spMk id="26" creationId="{987CFD0A-0340-88D1-EB63-1476C121D5AD}"/>
          </ac:spMkLst>
        </pc:spChg>
        <pc:picChg chg="add del mod">
          <ac:chgData name="INOUE Ryutaro" userId="9b3ee5e5-1aca-4eca-bf49-da9b28a88071" providerId="ADAL" clId="{3AEA19AF-B920-4EE3-A9F2-BCB9CBEF6DBF}" dt="2024-02-10T10:07:53.470" v="16075" actId="478"/>
          <ac:picMkLst>
            <pc:docMk/>
            <pc:sldMk cId="3484745104" sldId="337"/>
            <ac:picMk id="5" creationId="{6104C8A5-3B86-B267-693B-B16E9DD71692}"/>
          </ac:picMkLst>
        </pc:picChg>
      </pc:sldChg>
      <pc:sldChg chg="add mod modShow">
        <pc:chgData name="INOUE Ryutaro" userId="9b3ee5e5-1aca-4eca-bf49-da9b28a88071" providerId="ADAL" clId="{3AEA19AF-B920-4EE3-A9F2-BCB9CBEF6DBF}" dt="2024-02-13T14:37:28.037" v="20159" actId="729"/>
        <pc:sldMkLst>
          <pc:docMk/>
          <pc:sldMk cId="33233761" sldId="338"/>
        </pc:sldMkLst>
      </pc:sldChg>
      <pc:sldChg chg="add del">
        <pc:chgData name="INOUE Ryutaro" userId="9b3ee5e5-1aca-4eca-bf49-da9b28a88071" providerId="ADAL" clId="{3AEA19AF-B920-4EE3-A9F2-BCB9CBEF6DBF}" dt="2024-02-12T14:54:29.233" v="16132" actId="47"/>
        <pc:sldMkLst>
          <pc:docMk/>
          <pc:sldMk cId="714847394" sldId="339"/>
        </pc:sldMkLst>
      </pc:sldChg>
      <pc:sldChg chg="addSp delSp modSp add mod modShow">
        <pc:chgData name="INOUE Ryutaro" userId="9b3ee5e5-1aca-4eca-bf49-da9b28a88071" providerId="ADAL" clId="{3AEA19AF-B920-4EE3-A9F2-BCB9CBEF6DBF}" dt="2024-02-13T15:25:49.151" v="21047" actId="729"/>
        <pc:sldMkLst>
          <pc:docMk/>
          <pc:sldMk cId="213855049" sldId="340"/>
        </pc:sldMkLst>
        <pc:graphicFrameChg chg="add mod">
          <ac:chgData name="INOUE Ryutaro" userId="9b3ee5e5-1aca-4eca-bf49-da9b28a88071" providerId="ADAL" clId="{3AEA19AF-B920-4EE3-A9F2-BCB9CBEF6DBF}" dt="2024-02-12T16:45:41.478" v="16223"/>
          <ac:graphicFrameMkLst>
            <pc:docMk/>
            <pc:sldMk cId="213855049" sldId="340"/>
            <ac:graphicFrameMk id="2" creationId="{F98265BC-5341-6894-6D5D-49C2F626DA40}"/>
          </ac:graphicFrameMkLst>
        </pc:graphicFrameChg>
        <pc:graphicFrameChg chg="del">
          <ac:chgData name="INOUE Ryutaro" userId="9b3ee5e5-1aca-4eca-bf49-da9b28a88071" providerId="ADAL" clId="{3AEA19AF-B920-4EE3-A9F2-BCB9CBEF6DBF}" dt="2024-02-12T15:09:27.275" v="16166" actId="478"/>
          <ac:graphicFrameMkLst>
            <pc:docMk/>
            <pc:sldMk cId="213855049" sldId="340"/>
            <ac:graphicFrameMk id="6" creationId="{29718992-79FF-7DED-9B59-4426BD647566}"/>
          </ac:graphicFrameMkLst>
        </pc:graphicFrameChg>
      </pc:sldChg>
      <pc:sldChg chg="modSp add mod ord modShow">
        <pc:chgData name="INOUE Ryutaro" userId="9b3ee5e5-1aca-4eca-bf49-da9b28a88071" providerId="ADAL" clId="{3AEA19AF-B920-4EE3-A9F2-BCB9CBEF6DBF}" dt="2024-02-15T09:37:50.549" v="23500"/>
        <pc:sldMkLst>
          <pc:docMk/>
          <pc:sldMk cId="342345042" sldId="341"/>
        </pc:sldMkLst>
        <pc:graphicFrameChg chg="mod">
          <ac:chgData name="INOUE Ryutaro" userId="9b3ee5e5-1aca-4eca-bf49-da9b28a88071" providerId="ADAL" clId="{3AEA19AF-B920-4EE3-A9F2-BCB9CBEF6DBF}" dt="2024-02-12T16:45:30.969" v="16221"/>
          <ac:graphicFrameMkLst>
            <pc:docMk/>
            <pc:sldMk cId="342345042" sldId="341"/>
            <ac:graphicFrameMk id="6" creationId="{22854A2C-DA8E-F8C9-1F01-AB4BEA78F6DF}"/>
          </ac:graphicFrameMkLst>
        </pc:graphicFrameChg>
      </pc:sldChg>
      <pc:sldChg chg="add del">
        <pc:chgData name="INOUE Ryutaro" userId="9b3ee5e5-1aca-4eca-bf49-da9b28a88071" providerId="ADAL" clId="{3AEA19AF-B920-4EE3-A9F2-BCB9CBEF6DBF}" dt="2024-02-13T04:00:19.142" v="16233"/>
        <pc:sldMkLst>
          <pc:docMk/>
          <pc:sldMk cId="3337241811" sldId="342"/>
        </pc:sldMkLst>
      </pc:sldChg>
      <pc:sldChg chg="modSp add mod ord modShow">
        <pc:chgData name="INOUE Ryutaro" userId="9b3ee5e5-1aca-4eca-bf49-da9b28a88071" providerId="ADAL" clId="{3AEA19AF-B920-4EE3-A9F2-BCB9CBEF6DBF}" dt="2024-02-13T23:17:26.432" v="23027" actId="729"/>
        <pc:sldMkLst>
          <pc:docMk/>
          <pc:sldMk cId="3524065547" sldId="342"/>
        </pc:sldMkLst>
        <pc:spChg chg="mod">
          <ac:chgData name="INOUE Ryutaro" userId="9b3ee5e5-1aca-4eca-bf49-da9b28a88071" providerId="ADAL" clId="{3AEA19AF-B920-4EE3-A9F2-BCB9CBEF6DBF}" dt="2024-02-13T23:12:12.485" v="22978" actId="404"/>
          <ac:spMkLst>
            <pc:docMk/>
            <pc:sldMk cId="3524065547" sldId="342"/>
            <ac:spMk id="2" creationId="{D10F42DE-CC65-9A83-B4BE-3D976D4E8453}"/>
          </ac:spMkLst>
        </pc:spChg>
        <pc:spChg chg="mod">
          <ac:chgData name="INOUE Ryutaro" userId="9b3ee5e5-1aca-4eca-bf49-da9b28a88071" providerId="ADAL" clId="{3AEA19AF-B920-4EE3-A9F2-BCB9CBEF6DBF}" dt="2024-02-13T06:31:56.817" v="17385" actId="20577"/>
          <ac:spMkLst>
            <pc:docMk/>
            <pc:sldMk cId="3524065547" sldId="342"/>
            <ac:spMk id="5" creationId="{4E070263-3B12-9669-7041-A580613AA2F3}"/>
          </ac:spMkLst>
        </pc:spChg>
      </pc:sldChg>
      <pc:sldChg chg="delSp modSp add del mod modNotesTx">
        <pc:chgData name="INOUE Ryutaro" userId="9b3ee5e5-1aca-4eca-bf49-da9b28a88071" providerId="ADAL" clId="{3AEA19AF-B920-4EE3-A9F2-BCB9CBEF6DBF}" dt="2024-02-13T15:54:27.109" v="22127" actId="20578"/>
        <pc:sldMkLst>
          <pc:docMk/>
          <pc:sldMk cId="3810189799" sldId="343"/>
        </pc:sldMkLst>
        <pc:spChg chg="mod">
          <ac:chgData name="INOUE Ryutaro" userId="9b3ee5e5-1aca-4eca-bf49-da9b28a88071" providerId="ADAL" clId="{3AEA19AF-B920-4EE3-A9F2-BCB9CBEF6DBF}" dt="2024-02-13T15:54:27.109" v="22127" actId="20578"/>
          <ac:spMkLst>
            <pc:docMk/>
            <pc:sldMk cId="3810189799" sldId="343"/>
            <ac:spMk id="5" creationId="{4857659B-BC82-CCBE-EAA6-2D57D83C75B3}"/>
          </ac:spMkLst>
        </pc:spChg>
        <pc:spChg chg="del">
          <ac:chgData name="INOUE Ryutaro" userId="9b3ee5e5-1aca-4eca-bf49-da9b28a88071" providerId="ADAL" clId="{3AEA19AF-B920-4EE3-A9F2-BCB9CBEF6DBF}" dt="2024-02-13T15:26:49.722" v="21135" actId="478"/>
          <ac:spMkLst>
            <pc:docMk/>
            <pc:sldMk cId="3810189799" sldId="343"/>
            <ac:spMk id="7" creationId="{CEC5E0F7-AFBA-4F79-0E24-22B5D7AB2EA2}"/>
          </ac:spMkLst>
        </pc:spChg>
      </pc:sldChg>
      <pc:sldChg chg="addSp delSp modSp add mod ord modShow">
        <pc:chgData name="INOUE Ryutaro" userId="9b3ee5e5-1aca-4eca-bf49-da9b28a88071" providerId="ADAL" clId="{3AEA19AF-B920-4EE3-A9F2-BCB9CBEF6DBF}" dt="2024-02-13T15:24:02.869" v="21036" actId="729"/>
        <pc:sldMkLst>
          <pc:docMk/>
          <pc:sldMk cId="1776258379" sldId="344"/>
        </pc:sldMkLst>
        <pc:spChg chg="add mod">
          <ac:chgData name="INOUE Ryutaro" userId="9b3ee5e5-1aca-4eca-bf49-da9b28a88071" providerId="ADAL" clId="{3AEA19AF-B920-4EE3-A9F2-BCB9CBEF6DBF}" dt="2024-02-13T08:12:15.880" v="18823" actId="1076"/>
          <ac:spMkLst>
            <pc:docMk/>
            <pc:sldMk cId="1776258379" sldId="344"/>
            <ac:spMk id="3" creationId="{0A6388C6-1013-C122-2768-36AEBF988003}"/>
          </ac:spMkLst>
        </pc:spChg>
        <pc:spChg chg="mod">
          <ac:chgData name="INOUE Ryutaro" userId="9b3ee5e5-1aca-4eca-bf49-da9b28a88071" providerId="ADAL" clId="{3AEA19AF-B920-4EE3-A9F2-BCB9CBEF6DBF}" dt="2024-02-13T07:59:39.588" v="18749" actId="20577"/>
          <ac:spMkLst>
            <pc:docMk/>
            <pc:sldMk cId="1776258379" sldId="344"/>
            <ac:spMk id="5" creationId="{A2566716-D269-FD9A-E9D7-5F0E87CAFCE6}"/>
          </ac:spMkLst>
        </pc:spChg>
        <pc:spChg chg="mod">
          <ac:chgData name="INOUE Ryutaro" userId="9b3ee5e5-1aca-4eca-bf49-da9b28a88071" providerId="ADAL" clId="{3AEA19AF-B920-4EE3-A9F2-BCB9CBEF6DBF}" dt="2024-02-13T07:59:59.978" v="18751" actId="14100"/>
          <ac:spMkLst>
            <pc:docMk/>
            <pc:sldMk cId="1776258379" sldId="344"/>
            <ac:spMk id="10" creationId="{FBAB1BC4-3284-E836-77DD-F72D79AA74BD}"/>
          </ac:spMkLst>
        </pc:spChg>
        <pc:spChg chg="mod">
          <ac:chgData name="INOUE Ryutaro" userId="9b3ee5e5-1aca-4eca-bf49-da9b28a88071" providerId="ADAL" clId="{3AEA19AF-B920-4EE3-A9F2-BCB9CBEF6DBF}" dt="2024-02-13T08:10:53.823" v="18803" actId="14100"/>
          <ac:spMkLst>
            <pc:docMk/>
            <pc:sldMk cId="1776258379" sldId="344"/>
            <ac:spMk id="11" creationId="{89F775FF-9419-B546-D3DA-72DCFFD471A2}"/>
          </ac:spMkLst>
        </pc:spChg>
        <pc:spChg chg="mod">
          <ac:chgData name="INOUE Ryutaro" userId="9b3ee5e5-1aca-4eca-bf49-da9b28a88071" providerId="ADAL" clId="{3AEA19AF-B920-4EE3-A9F2-BCB9CBEF6DBF}" dt="2024-02-13T08:00:03.430" v="18752" actId="1076"/>
          <ac:spMkLst>
            <pc:docMk/>
            <pc:sldMk cId="1776258379" sldId="344"/>
            <ac:spMk id="12" creationId="{2352F18A-B250-537A-D2D0-15CE9B2A6084}"/>
          </ac:spMkLst>
        </pc:spChg>
        <pc:spChg chg="mod">
          <ac:chgData name="INOUE Ryutaro" userId="9b3ee5e5-1aca-4eca-bf49-da9b28a88071" providerId="ADAL" clId="{3AEA19AF-B920-4EE3-A9F2-BCB9CBEF6DBF}" dt="2024-02-13T08:10:49.743" v="18801" actId="1076"/>
          <ac:spMkLst>
            <pc:docMk/>
            <pc:sldMk cId="1776258379" sldId="344"/>
            <ac:spMk id="15" creationId="{A2D45E5C-0F7E-22E9-677E-8D4477A8EFF7}"/>
          </ac:spMkLst>
        </pc:spChg>
        <pc:spChg chg="del">
          <ac:chgData name="INOUE Ryutaro" userId="9b3ee5e5-1aca-4eca-bf49-da9b28a88071" providerId="ADAL" clId="{3AEA19AF-B920-4EE3-A9F2-BCB9CBEF6DBF}" dt="2024-02-13T08:00:06.739" v="18753" actId="478"/>
          <ac:spMkLst>
            <pc:docMk/>
            <pc:sldMk cId="1776258379" sldId="344"/>
            <ac:spMk id="16" creationId="{B47180DB-0883-CD0E-D25E-5666FACAAB6F}"/>
          </ac:spMkLst>
        </pc:spChg>
        <pc:spChg chg="mod">
          <ac:chgData name="INOUE Ryutaro" userId="9b3ee5e5-1aca-4eca-bf49-da9b28a88071" providerId="ADAL" clId="{3AEA19AF-B920-4EE3-A9F2-BCB9CBEF6DBF}" dt="2024-02-13T08:11:23.627" v="18807" actId="1076"/>
          <ac:spMkLst>
            <pc:docMk/>
            <pc:sldMk cId="1776258379" sldId="344"/>
            <ac:spMk id="17" creationId="{4D9C21A3-485D-6A17-0940-280397699550}"/>
          </ac:spMkLst>
        </pc:spChg>
        <pc:spChg chg="mod">
          <ac:chgData name="INOUE Ryutaro" userId="9b3ee5e5-1aca-4eca-bf49-da9b28a88071" providerId="ADAL" clId="{3AEA19AF-B920-4EE3-A9F2-BCB9CBEF6DBF}" dt="2024-02-13T08:00:15.296" v="18755" actId="20577"/>
          <ac:spMkLst>
            <pc:docMk/>
            <pc:sldMk cId="1776258379" sldId="344"/>
            <ac:spMk id="18" creationId="{2C762046-671A-B00E-FA91-FD72E254DF9A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0" creationId="{E0CA7714-237D-BB3B-2BD9-3A46FC90AC67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1" creationId="{A10B751D-96CE-0F99-67F9-18C6219579BC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2" creationId="{08988CA9-9858-A0AD-4B64-F2D7AD37C9C4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3" creationId="{791F399F-80C8-4B9C-2C25-4FCB770C5C9B}"/>
          </ac:spMkLst>
        </pc:spChg>
        <pc:spChg chg="del mod">
          <ac:chgData name="INOUE Ryutaro" userId="9b3ee5e5-1aca-4eca-bf49-da9b28a88071" providerId="ADAL" clId="{3AEA19AF-B920-4EE3-A9F2-BCB9CBEF6DBF}" dt="2024-02-13T08:12:33.816" v="18829"/>
          <ac:spMkLst>
            <pc:docMk/>
            <pc:sldMk cId="1776258379" sldId="344"/>
            <ac:spMk id="25" creationId="{AF569E6F-EA91-BC96-48E4-647FFE0FA132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6" creationId="{45B58BA2-BBA7-CB6E-31A8-E172092C5DB1}"/>
          </ac:spMkLst>
        </pc:spChg>
        <pc:spChg chg="mod">
          <ac:chgData name="INOUE Ryutaro" userId="9b3ee5e5-1aca-4eca-bf49-da9b28a88071" providerId="ADAL" clId="{3AEA19AF-B920-4EE3-A9F2-BCB9CBEF6DBF}" dt="2024-02-13T08:12:41.730" v="18830" actId="1076"/>
          <ac:spMkLst>
            <pc:docMk/>
            <pc:sldMk cId="1776258379" sldId="344"/>
            <ac:spMk id="27" creationId="{D2DAC499-A58C-2233-D70A-B7ED0B72320F}"/>
          </ac:spMkLst>
        </pc:spChg>
        <pc:spChg chg="del mod">
          <ac:chgData name="INOUE Ryutaro" userId="9b3ee5e5-1aca-4eca-bf49-da9b28a88071" providerId="ADAL" clId="{3AEA19AF-B920-4EE3-A9F2-BCB9CBEF6DBF}" dt="2024-02-13T08:09:26.419" v="18790"/>
          <ac:spMkLst>
            <pc:docMk/>
            <pc:sldMk cId="1776258379" sldId="344"/>
            <ac:spMk id="28" creationId="{BEC4DCFC-19B0-557B-9198-91B952150F89}"/>
          </ac:spMkLst>
        </pc:spChg>
      </pc:sldChg>
      <pc:sldChg chg="addSp delSp modSp add del mod ord">
        <pc:chgData name="INOUE Ryutaro" userId="9b3ee5e5-1aca-4eca-bf49-da9b28a88071" providerId="ADAL" clId="{3AEA19AF-B920-4EE3-A9F2-BCB9CBEF6DBF}" dt="2024-02-13T23:13:46.923" v="22981" actId="14100"/>
        <pc:sldMkLst>
          <pc:docMk/>
          <pc:sldMk cId="135441633" sldId="345"/>
        </pc:sldMkLst>
        <pc:spChg chg="mod">
          <ac:chgData name="INOUE Ryutaro" userId="9b3ee5e5-1aca-4eca-bf49-da9b28a88071" providerId="ADAL" clId="{3AEA19AF-B920-4EE3-A9F2-BCB9CBEF6DBF}" dt="2024-02-13T14:59:20.605" v="20337" actId="20577"/>
          <ac:spMkLst>
            <pc:docMk/>
            <pc:sldMk cId="135441633" sldId="345"/>
            <ac:spMk id="2" creationId="{C9671630-3EB1-47B2-269D-E0731DE61F8B}"/>
          </ac:spMkLst>
        </pc:spChg>
        <pc:spChg chg="add mod">
          <ac:chgData name="INOUE Ryutaro" userId="9b3ee5e5-1aca-4eca-bf49-da9b28a88071" providerId="ADAL" clId="{3AEA19AF-B920-4EE3-A9F2-BCB9CBEF6DBF}" dt="2024-02-13T13:53:48.627" v="20073"/>
          <ac:spMkLst>
            <pc:docMk/>
            <pc:sldMk cId="135441633" sldId="345"/>
            <ac:spMk id="8" creationId="{252D399A-BFEA-EF73-50B3-73C1017BAD4B}"/>
          </ac:spMkLst>
        </pc:spChg>
        <pc:spChg chg="add mod">
          <ac:chgData name="INOUE Ryutaro" userId="9b3ee5e5-1aca-4eca-bf49-da9b28a88071" providerId="ADAL" clId="{3AEA19AF-B920-4EE3-A9F2-BCB9CBEF6DBF}" dt="2024-02-13T14:22:05.744" v="20113" actId="1076"/>
          <ac:spMkLst>
            <pc:docMk/>
            <pc:sldMk cId="135441633" sldId="345"/>
            <ac:spMk id="9" creationId="{6E749870-DAEF-F489-9DE8-C07C1AFCD790}"/>
          </ac:spMkLst>
        </pc:spChg>
        <pc:spChg chg="add mod">
          <ac:chgData name="INOUE Ryutaro" userId="9b3ee5e5-1aca-4eca-bf49-da9b28a88071" providerId="ADAL" clId="{3AEA19AF-B920-4EE3-A9F2-BCB9CBEF6DBF}" dt="2024-02-13T14:22:23.348" v="20115" actId="14100"/>
          <ac:spMkLst>
            <pc:docMk/>
            <pc:sldMk cId="135441633" sldId="345"/>
            <ac:spMk id="10" creationId="{1CC8F669-E0D3-C81F-EA5F-870304076DCD}"/>
          </ac:spMkLst>
        </pc:spChg>
        <pc:spChg chg="add mod">
          <ac:chgData name="INOUE Ryutaro" userId="9b3ee5e5-1aca-4eca-bf49-da9b28a88071" providerId="ADAL" clId="{3AEA19AF-B920-4EE3-A9F2-BCB9CBEF6DBF}" dt="2024-02-13T14:21:16.476" v="20082" actId="1076"/>
          <ac:spMkLst>
            <pc:docMk/>
            <pc:sldMk cId="135441633" sldId="345"/>
            <ac:spMk id="11" creationId="{967029D5-E713-702A-F0CA-DFA5FF4EF52F}"/>
          </ac:spMkLst>
        </pc:spChg>
        <pc:spChg chg="add mod">
          <ac:chgData name="INOUE Ryutaro" userId="9b3ee5e5-1aca-4eca-bf49-da9b28a88071" providerId="ADAL" clId="{3AEA19AF-B920-4EE3-A9F2-BCB9CBEF6DBF}" dt="2024-02-13T14:22:09.531" v="20114" actId="1076"/>
          <ac:spMkLst>
            <pc:docMk/>
            <pc:sldMk cId="135441633" sldId="345"/>
            <ac:spMk id="12" creationId="{A1B4275A-1E52-E56E-36BE-459940097A08}"/>
          </ac:spMkLst>
        </pc:spChg>
        <pc:spChg chg="add mod">
          <ac:chgData name="INOUE Ryutaro" userId="9b3ee5e5-1aca-4eca-bf49-da9b28a88071" providerId="ADAL" clId="{3AEA19AF-B920-4EE3-A9F2-BCB9CBEF6DBF}" dt="2024-02-13T13:53:48.627" v="20073"/>
          <ac:spMkLst>
            <pc:docMk/>
            <pc:sldMk cId="135441633" sldId="345"/>
            <ac:spMk id="13" creationId="{6E2EBB63-3982-E532-DA21-7D256BF60C71}"/>
          </ac:spMkLst>
        </pc:spChg>
        <pc:spChg chg="add mod">
          <ac:chgData name="INOUE Ryutaro" userId="9b3ee5e5-1aca-4eca-bf49-da9b28a88071" providerId="ADAL" clId="{3AEA19AF-B920-4EE3-A9F2-BCB9CBEF6DBF}" dt="2024-02-13T14:22:03.308" v="20112" actId="1076"/>
          <ac:spMkLst>
            <pc:docMk/>
            <pc:sldMk cId="135441633" sldId="345"/>
            <ac:spMk id="14" creationId="{543B30CA-17C6-9A68-ACFA-D2D96DF82178}"/>
          </ac:spMkLst>
        </pc:spChg>
        <pc:spChg chg="add mod">
          <ac:chgData name="INOUE Ryutaro" userId="9b3ee5e5-1aca-4eca-bf49-da9b28a88071" providerId="ADAL" clId="{3AEA19AF-B920-4EE3-A9F2-BCB9CBEF6DBF}" dt="2024-02-13T14:21:10.787" v="20081" actId="1076"/>
          <ac:spMkLst>
            <pc:docMk/>
            <pc:sldMk cId="135441633" sldId="345"/>
            <ac:spMk id="15" creationId="{21421D00-CA1B-A53C-304A-AEB9BB2D1616}"/>
          </ac:spMkLst>
        </pc:spChg>
        <pc:spChg chg="add mod">
          <ac:chgData name="INOUE Ryutaro" userId="9b3ee5e5-1aca-4eca-bf49-da9b28a88071" providerId="ADAL" clId="{3AEA19AF-B920-4EE3-A9F2-BCB9CBEF6DBF}" dt="2024-02-13T14:21:27.516" v="20094" actId="20577"/>
          <ac:spMkLst>
            <pc:docMk/>
            <pc:sldMk cId="135441633" sldId="345"/>
            <ac:spMk id="16" creationId="{812791AE-8718-245E-F4B0-7B7BED5F590A}"/>
          </ac:spMkLst>
        </pc:spChg>
        <pc:spChg chg="add mod">
          <ac:chgData name="INOUE Ryutaro" userId="9b3ee5e5-1aca-4eca-bf49-da9b28a88071" providerId="ADAL" clId="{3AEA19AF-B920-4EE3-A9F2-BCB9CBEF6DBF}" dt="2024-02-13T13:53:48.627" v="20073"/>
          <ac:spMkLst>
            <pc:docMk/>
            <pc:sldMk cId="135441633" sldId="345"/>
            <ac:spMk id="17" creationId="{F7F7E802-4BC8-F67C-247B-D719BBC70A98}"/>
          </ac:spMkLst>
        </pc:spChg>
        <pc:spChg chg="add mod">
          <ac:chgData name="INOUE Ryutaro" userId="9b3ee5e5-1aca-4eca-bf49-da9b28a88071" providerId="ADAL" clId="{3AEA19AF-B920-4EE3-A9F2-BCB9CBEF6DBF}" dt="2024-02-13T13:53:48.627" v="20073"/>
          <ac:spMkLst>
            <pc:docMk/>
            <pc:sldMk cId="135441633" sldId="345"/>
            <ac:spMk id="18" creationId="{5CF1C05E-881A-B8EA-90DA-8675471F6779}"/>
          </ac:spMkLst>
        </pc:spChg>
        <pc:spChg chg="del mod">
          <ac:chgData name="INOUE Ryutaro" userId="9b3ee5e5-1aca-4eca-bf49-da9b28a88071" providerId="ADAL" clId="{3AEA19AF-B920-4EE3-A9F2-BCB9CBEF6DBF}" dt="2024-02-13T13:53:24.741" v="20072" actId="478"/>
          <ac:spMkLst>
            <pc:docMk/>
            <pc:sldMk cId="135441633" sldId="345"/>
            <ac:spMk id="19" creationId="{E5A4634C-26C7-807C-626D-885A95B37E6F}"/>
          </ac:spMkLst>
        </pc:spChg>
        <pc:spChg chg="mod">
          <ac:chgData name="INOUE Ryutaro" userId="9b3ee5e5-1aca-4eca-bf49-da9b28a88071" providerId="ADAL" clId="{3AEA19AF-B920-4EE3-A9F2-BCB9CBEF6DBF}" dt="2024-02-13T23:13:46.923" v="22981" actId="14100"/>
          <ac:spMkLst>
            <pc:docMk/>
            <pc:sldMk cId="135441633" sldId="345"/>
            <ac:spMk id="20" creationId="{7FB38CF0-ADFA-05E8-D06A-63FBF926135A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1" creationId="{39B30868-0289-D7F5-9D0F-B430339F4C5B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2" creationId="{C343986D-2C1B-5B22-39AE-A63179BE2655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3" creationId="{BE92BF2E-C83F-5D50-54AD-0A83F0282B2A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4" creationId="{2C9575B8-6929-FC87-2B6B-D0842C3705F0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5" creationId="{7E620083-D8F0-FE36-B8EE-361A54EF226A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6" creationId="{8F00DF5E-EAD0-596B-E564-696A8B66DF07}"/>
          </ac:spMkLst>
        </pc:spChg>
        <pc:spChg chg="add del mod">
          <ac:chgData name="INOUE Ryutaro" userId="9b3ee5e5-1aca-4eca-bf49-da9b28a88071" providerId="ADAL" clId="{3AEA19AF-B920-4EE3-A9F2-BCB9CBEF6DBF}" dt="2024-02-13T14:22:39.108" v="20117" actId="478"/>
          <ac:spMkLst>
            <pc:docMk/>
            <pc:sldMk cId="135441633" sldId="345"/>
            <ac:spMk id="27" creationId="{CAE56EA0-DE43-AB4B-8AF3-1259FC20E67C}"/>
          </ac:spMkLst>
        </pc:spChg>
        <pc:spChg chg="add mod">
          <ac:chgData name="INOUE Ryutaro" userId="9b3ee5e5-1aca-4eca-bf49-da9b28a88071" providerId="ADAL" clId="{3AEA19AF-B920-4EE3-A9F2-BCB9CBEF6DBF}" dt="2024-02-13T14:23:39.751" v="20148" actId="1076"/>
          <ac:spMkLst>
            <pc:docMk/>
            <pc:sldMk cId="135441633" sldId="345"/>
            <ac:spMk id="28" creationId="{C4CA8A27-57D8-7E95-4864-CCA0045F1611}"/>
          </ac:spMkLst>
        </pc:spChg>
        <pc:spChg chg="add mod">
          <ac:chgData name="INOUE Ryutaro" userId="9b3ee5e5-1aca-4eca-bf49-da9b28a88071" providerId="ADAL" clId="{3AEA19AF-B920-4EE3-A9F2-BCB9CBEF6DBF}" dt="2024-02-13T14:23:32.561" v="20146" actId="1076"/>
          <ac:spMkLst>
            <pc:docMk/>
            <pc:sldMk cId="135441633" sldId="345"/>
            <ac:spMk id="29" creationId="{CD95A8C4-B095-7350-6B15-5DABACEF54B9}"/>
          </ac:spMkLst>
        </pc:spChg>
        <pc:spChg chg="add mod">
          <ac:chgData name="INOUE Ryutaro" userId="9b3ee5e5-1aca-4eca-bf49-da9b28a88071" providerId="ADAL" clId="{3AEA19AF-B920-4EE3-A9F2-BCB9CBEF6DBF}" dt="2024-02-13T14:22:46.918" v="20119" actId="1076"/>
          <ac:spMkLst>
            <pc:docMk/>
            <pc:sldMk cId="135441633" sldId="345"/>
            <ac:spMk id="30" creationId="{446F720F-1560-8EF5-109C-C3781FF28FC0}"/>
          </ac:spMkLst>
        </pc:spChg>
        <pc:spChg chg="add mod">
          <ac:chgData name="INOUE Ryutaro" userId="9b3ee5e5-1aca-4eca-bf49-da9b28a88071" providerId="ADAL" clId="{3AEA19AF-B920-4EE3-A9F2-BCB9CBEF6DBF}" dt="2024-02-13T14:22:46.918" v="20119" actId="1076"/>
          <ac:spMkLst>
            <pc:docMk/>
            <pc:sldMk cId="135441633" sldId="345"/>
            <ac:spMk id="31" creationId="{48456ED1-60E6-5BD1-85D5-7B65A97C8890}"/>
          </ac:spMkLst>
        </pc:spChg>
        <pc:spChg chg="add mod">
          <ac:chgData name="INOUE Ryutaro" userId="9b3ee5e5-1aca-4eca-bf49-da9b28a88071" providerId="ADAL" clId="{3AEA19AF-B920-4EE3-A9F2-BCB9CBEF6DBF}" dt="2024-02-13T14:22:46.918" v="20119" actId="1076"/>
          <ac:spMkLst>
            <pc:docMk/>
            <pc:sldMk cId="135441633" sldId="345"/>
            <ac:spMk id="32" creationId="{FAC23E75-F92F-1BF2-1140-9CBB049AB1AE}"/>
          </ac:spMkLst>
        </pc:spChg>
        <pc:spChg chg="add mod">
          <ac:chgData name="INOUE Ryutaro" userId="9b3ee5e5-1aca-4eca-bf49-da9b28a88071" providerId="ADAL" clId="{3AEA19AF-B920-4EE3-A9F2-BCB9CBEF6DBF}" dt="2024-02-13T14:23:15.885" v="20140" actId="20577"/>
          <ac:spMkLst>
            <pc:docMk/>
            <pc:sldMk cId="135441633" sldId="345"/>
            <ac:spMk id="33" creationId="{136EBCBE-184B-7DE0-C333-EF061832F489}"/>
          </ac:spMkLst>
        </pc:spChg>
        <pc:spChg chg="add mod">
          <ac:chgData name="INOUE Ryutaro" userId="9b3ee5e5-1aca-4eca-bf49-da9b28a88071" providerId="ADAL" clId="{3AEA19AF-B920-4EE3-A9F2-BCB9CBEF6DBF}" dt="2024-02-13T14:23:21.135" v="20144" actId="20577"/>
          <ac:spMkLst>
            <pc:docMk/>
            <pc:sldMk cId="135441633" sldId="345"/>
            <ac:spMk id="34" creationId="{10375886-5895-BDA0-E7CB-7AC2F3E0FBE6}"/>
          </ac:spMkLst>
        </pc:spChg>
        <pc:spChg chg="add mod">
          <ac:chgData name="INOUE Ryutaro" userId="9b3ee5e5-1aca-4eca-bf49-da9b28a88071" providerId="ADAL" clId="{3AEA19AF-B920-4EE3-A9F2-BCB9CBEF6DBF}" dt="2024-02-13T14:22:52.957" v="20125" actId="20577"/>
          <ac:spMkLst>
            <pc:docMk/>
            <pc:sldMk cId="135441633" sldId="345"/>
            <ac:spMk id="35" creationId="{1A48D57E-1E41-EBCB-60AA-C2282C393C51}"/>
          </ac:spMkLst>
        </pc:spChg>
        <pc:spChg chg="add mod">
          <ac:chgData name="INOUE Ryutaro" userId="9b3ee5e5-1aca-4eca-bf49-da9b28a88071" providerId="ADAL" clId="{3AEA19AF-B920-4EE3-A9F2-BCB9CBEF6DBF}" dt="2024-02-13T14:23:35.743" v="20147" actId="1076"/>
          <ac:spMkLst>
            <pc:docMk/>
            <pc:sldMk cId="135441633" sldId="345"/>
            <ac:spMk id="36" creationId="{D0EBE3D8-078F-0E92-64E6-D73AA5EB1A47}"/>
          </ac:spMkLst>
        </pc:spChg>
        <pc:spChg chg="add mod ord">
          <ac:chgData name="INOUE Ryutaro" userId="9b3ee5e5-1aca-4eca-bf49-da9b28a88071" providerId="ADAL" clId="{3AEA19AF-B920-4EE3-A9F2-BCB9CBEF6DBF}" dt="2024-02-13T23:13:43.794" v="22980" actId="14100"/>
          <ac:spMkLst>
            <pc:docMk/>
            <pc:sldMk cId="135441633" sldId="345"/>
            <ac:spMk id="37" creationId="{FE14C30D-42D2-0EFE-1342-C70A2828975E}"/>
          </ac:spMkLst>
        </pc:spChg>
        <pc:spChg chg="add mod">
          <ac:chgData name="INOUE Ryutaro" userId="9b3ee5e5-1aca-4eca-bf49-da9b28a88071" providerId="ADAL" clId="{3AEA19AF-B920-4EE3-A9F2-BCB9CBEF6DBF}" dt="2024-02-13T15:12:20.659" v="20582"/>
          <ac:spMkLst>
            <pc:docMk/>
            <pc:sldMk cId="135441633" sldId="345"/>
            <ac:spMk id="38" creationId="{48F3BDA8-61F4-93E8-F41B-E94879423FF1}"/>
          </ac:spMkLst>
        </pc:spChg>
        <pc:graphicFrameChg chg="del">
          <ac:chgData name="INOUE Ryutaro" userId="9b3ee5e5-1aca-4eca-bf49-da9b28a88071" providerId="ADAL" clId="{3AEA19AF-B920-4EE3-A9F2-BCB9CBEF6DBF}" dt="2024-02-13T08:13:40.183" v="18838" actId="478"/>
          <ac:graphicFrameMkLst>
            <pc:docMk/>
            <pc:sldMk cId="135441633" sldId="345"/>
            <ac:graphicFrameMk id="3" creationId="{36D7FDE9-CAD7-1213-EF94-D90301C88A80}"/>
          </ac:graphicFrameMkLst>
        </pc:graphicFrameChg>
        <pc:graphicFrameChg chg="add mod">
          <ac:chgData name="INOUE Ryutaro" userId="9b3ee5e5-1aca-4eca-bf49-da9b28a88071" providerId="ADAL" clId="{3AEA19AF-B920-4EE3-A9F2-BCB9CBEF6DBF}" dt="2024-02-13T14:48:10.153" v="20210" actId="114"/>
          <ac:graphicFrameMkLst>
            <pc:docMk/>
            <pc:sldMk cId="135441633" sldId="345"/>
            <ac:graphicFrameMk id="5" creationId="{5774672C-2CBA-E6CC-397D-6079592DF630}"/>
          </ac:graphicFrameMkLst>
        </pc:graphicFrameChg>
        <pc:graphicFrameChg chg="del mod">
          <ac:chgData name="INOUE Ryutaro" userId="9b3ee5e5-1aca-4eca-bf49-da9b28a88071" providerId="ADAL" clId="{3AEA19AF-B920-4EE3-A9F2-BCB9CBEF6DBF}" dt="2024-02-13T13:52:56.022" v="20069" actId="478"/>
          <ac:graphicFrameMkLst>
            <pc:docMk/>
            <pc:sldMk cId="135441633" sldId="345"/>
            <ac:graphicFrameMk id="7" creationId="{DBFA28D3-933F-FF5A-B734-6E63727EB783}"/>
          </ac:graphicFrameMkLst>
        </pc:graphicFrameChg>
      </pc:sldChg>
      <pc:sldChg chg="addSp delSp modSp add mod modNotesTx">
        <pc:chgData name="INOUE Ryutaro" userId="9b3ee5e5-1aca-4eca-bf49-da9b28a88071" providerId="ADAL" clId="{3AEA19AF-B920-4EE3-A9F2-BCB9CBEF6DBF}" dt="2024-02-13T15:13:55.355" v="20613"/>
        <pc:sldMkLst>
          <pc:docMk/>
          <pc:sldMk cId="1766116818" sldId="346"/>
        </pc:sldMkLst>
        <pc:spChg chg="mod">
          <ac:chgData name="INOUE Ryutaro" userId="9b3ee5e5-1aca-4eca-bf49-da9b28a88071" providerId="ADAL" clId="{3AEA19AF-B920-4EE3-A9F2-BCB9CBEF6DBF}" dt="2024-02-13T14:58:41.048" v="20248"/>
          <ac:spMkLst>
            <pc:docMk/>
            <pc:sldMk cId="1766116818" sldId="346"/>
            <ac:spMk id="2" creationId="{F1453FEA-EA60-196F-6FBC-D9257A501056}"/>
          </ac:spMkLst>
        </pc:spChg>
        <pc:spChg chg="add mod ord">
          <ac:chgData name="INOUE Ryutaro" userId="9b3ee5e5-1aca-4eca-bf49-da9b28a88071" providerId="ADAL" clId="{3AEA19AF-B920-4EE3-A9F2-BCB9CBEF6DBF}" dt="2024-02-13T13:45:32.669" v="20009" actId="1037"/>
          <ac:spMkLst>
            <pc:docMk/>
            <pc:sldMk cId="1766116818" sldId="346"/>
            <ac:spMk id="5" creationId="{1C85706A-2D97-0D65-5F4A-ECB80FC43EFC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6" creationId="{387CFAFB-FE20-0F61-1F91-2CE204BDBDFE}"/>
          </ac:spMkLst>
        </pc:spChg>
        <pc:spChg chg="add mod">
          <ac:chgData name="INOUE Ryutaro" userId="9b3ee5e5-1aca-4eca-bf49-da9b28a88071" providerId="ADAL" clId="{3AEA19AF-B920-4EE3-A9F2-BCB9CBEF6DBF}" dt="2024-02-13T13:38:46.620" v="19844"/>
          <ac:spMkLst>
            <pc:docMk/>
            <pc:sldMk cId="1766116818" sldId="346"/>
            <ac:spMk id="7" creationId="{2118D9A5-EB6F-4DB9-AD2D-A492514C0231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8" creationId="{80861D7F-77FA-5EB5-3B0D-31C119D4F7C5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9" creationId="{4C774484-A4FB-6450-C840-5ED956F8CC18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0" creationId="{CB20C85A-7DA3-9D09-CB6F-F8254A0FE50A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1" creationId="{7DF2D9A8-9F45-B9C6-11E1-6A08F6FCAC76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2" creationId="{DC4E7080-3700-C88F-56C7-0E54B7F6ABB7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3" creationId="{C95534B2-DFAD-F11E-F66F-C834BE41460F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4" creationId="{C1393EE2-1F29-CC65-F0EF-D953781AC82B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5" creationId="{7AF516C3-1C7E-0E80-8A3D-DC3FC55E82D4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6" creationId="{C521DC38-0F2E-3965-A47D-F96318559E4E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7" creationId="{02A09883-BE2F-D32F-D126-450DA72D305C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18" creationId="{B0C02A5E-B4B8-9E05-02F9-44F71666A37B}"/>
          </ac:spMkLst>
        </pc:spChg>
        <pc:spChg chg="del mod">
          <ac:chgData name="INOUE Ryutaro" userId="9b3ee5e5-1aca-4eca-bf49-da9b28a88071" providerId="ADAL" clId="{3AEA19AF-B920-4EE3-A9F2-BCB9CBEF6DBF}" dt="2024-02-13T15:07:38.374" v="20447" actId="478"/>
          <ac:spMkLst>
            <pc:docMk/>
            <pc:sldMk cId="1766116818" sldId="346"/>
            <ac:spMk id="19" creationId="{2F471FC4-5215-F9B6-2A7C-9BD51986DF6A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0" creationId="{040C3A96-D3C9-38C9-9034-821A77F06C52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1" creationId="{6F177F29-F898-4E38-94DA-CFF7AB6FDDA0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2" creationId="{D3551547-7A43-D7FD-2AC8-012257EC8F91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3" creationId="{704D7889-5087-CD36-B96D-04537536FADA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4" creationId="{62A0C0C0-B620-4D07-603F-5B2A9F47A1FD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5" creationId="{20545AD6-4524-0FAF-37E3-9893567D4E07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6" creationId="{5EB7DC22-B39E-0FDA-95D7-65FFB34103EE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7" creationId="{AD38CC0E-AC7A-47C0-247F-0B9A59E9F9CF}"/>
          </ac:spMkLst>
        </pc:spChg>
        <pc:spChg chg="add del mod">
          <ac:chgData name="INOUE Ryutaro" userId="9b3ee5e5-1aca-4eca-bf49-da9b28a88071" providerId="ADAL" clId="{3AEA19AF-B920-4EE3-A9F2-BCB9CBEF6DBF}" dt="2024-02-13T13:44:44.445" v="19958" actId="478"/>
          <ac:spMkLst>
            <pc:docMk/>
            <pc:sldMk cId="1766116818" sldId="346"/>
            <ac:spMk id="28" creationId="{C3B239A4-DBFA-E6B7-C537-8A47E053C545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29" creationId="{1521FEB7-7CF5-F3A7-B868-6B967585A0A1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30" creationId="{96A00266-7704-2FEA-2BF7-752F729CF45A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1" creationId="{39279D83-94D4-E56F-87BD-020A9D5EE085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2" creationId="{94D493E5-58E4-4213-2886-B36CD9700A29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3" creationId="{101D1570-8463-4836-720F-2EF76CBD30AA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4" creationId="{1EF328CC-E0D1-9357-43FB-C6D2F060F5FC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5" creationId="{554C6C99-93DE-C770-A5F6-36233B5D4D48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6" creationId="{CA281D86-791E-A636-B0A4-1AE3E799A317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7" creationId="{E9A2A196-97D5-49DA-8F71-C3E62F8FAA7E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8" creationId="{87585B8F-EBFF-2C12-F30D-E602D2AB1516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39" creationId="{4D275FA2-00B4-1F41-E74B-E203DD917DC5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0" creationId="{844642AF-A193-38B3-4719-F17B73669FDF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1" creationId="{FC81AD38-A558-C3C5-3E11-E77B13A0D5BC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42" creationId="{525D497E-91CE-F7BC-A01C-40AD85F2ECE6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43" creationId="{03CF4124-DD53-ACDB-2ADA-769EDA69DE49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4" creationId="{74019E24-1A14-F9C7-5D35-E6FC734E273A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5" creationId="{AF4FCE2F-8D48-AA25-68F2-577711CB4E67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6" creationId="{A5248973-0A3D-3707-9191-FD267EFE5930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7" creationId="{DEFB0CBE-349B-6DB0-77CF-33BCDAC2B493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8" creationId="{89AD6FFC-FD8D-7AC2-0605-1A6080542CC6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49" creationId="{5BEC1931-8A1A-96A9-4DCA-A758E4DF6091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50" creationId="{5881ED1B-40D0-0143-F712-C9466ABE4BAD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51" creationId="{FE1463FB-2250-5E65-06DE-79FFBC59AB3B}"/>
          </ac:spMkLst>
        </pc:spChg>
        <pc:spChg chg="del">
          <ac:chgData name="INOUE Ryutaro" userId="9b3ee5e5-1aca-4eca-bf49-da9b28a88071" providerId="ADAL" clId="{3AEA19AF-B920-4EE3-A9F2-BCB9CBEF6DBF}" dt="2024-02-13T13:38:37.237" v="19843" actId="478"/>
          <ac:spMkLst>
            <pc:docMk/>
            <pc:sldMk cId="1766116818" sldId="346"/>
            <ac:spMk id="52" creationId="{B4A84837-79D3-194C-C367-3B5BC0E260EF}"/>
          </ac:spMkLst>
        </pc:spChg>
        <pc:spChg chg="del">
          <ac:chgData name="INOUE Ryutaro" userId="9b3ee5e5-1aca-4eca-bf49-da9b28a88071" providerId="ADAL" clId="{3AEA19AF-B920-4EE3-A9F2-BCB9CBEF6DBF}" dt="2024-02-13T15:07:38.374" v="20447" actId="478"/>
          <ac:spMkLst>
            <pc:docMk/>
            <pc:sldMk cId="1766116818" sldId="346"/>
            <ac:spMk id="53" creationId="{52F1C453-4ED4-A631-EE35-B619D68FB958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4" creationId="{BBE451CC-4EDC-CE50-DB02-9C7AC330049C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5" creationId="{50CC3CDC-4146-2A5F-B5C1-BE1B61D25B4A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6" creationId="{068F372B-36A0-D585-1E9B-1005701788AB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7" creationId="{4C534CFC-2C1B-D202-3550-AA30872114D0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8" creationId="{27DA15CE-318C-FB1D-41E4-FD14EF004DDB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59" creationId="{9342124D-CC7C-7072-7E43-21868B3628F0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0" creationId="{BFFDCC42-5477-EAFB-D0AD-6E20BED44CF0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1" creationId="{EEC84E25-3347-FF39-10D8-AB4F9BC67458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2" creationId="{8A1B733D-791C-84D7-C2BC-586B908486D1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3" creationId="{303F4A74-1283-0C07-A5CF-723D1993987D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4" creationId="{CEA32211-0270-7A3D-1762-9BDBCA3BEAD7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5" creationId="{093DD32E-5291-EACF-A53C-9F1EAB3AC409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6" creationId="{5A3B8012-A745-BC22-E8CB-FC04218E1C11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7" creationId="{AA10D99B-813E-C971-0B3C-BC28678720B0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8" creationId="{AD3D72A4-A6D1-2B74-5E30-7B7E51C932E7}"/>
          </ac:spMkLst>
        </pc:spChg>
        <pc:spChg chg="add mod">
          <ac:chgData name="INOUE Ryutaro" userId="9b3ee5e5-1aca-4eca-bf49-da9b28a88071" providerId="ADAL" clId="{3AEA19AF-B920-4EE3-A9F2-BCB9CBEF6DBF}" dt="2024-02-13T13:45:45.785" v="20011" actId="1038"/>
          <ac:spMkLst>
            <pc:docMk/>
            <pc:sldMk cId="1766116818" sldId="346"/>
            <ac:spMk id="69" creationId="{4941DC67-82F2-20E1-3628-15C62EAB3FE1}"/>
          </ac:spMkLst>
        </pc:spChg>
        <pc:spChg chg="add mod">
          <ac:chgData name="INOUE Ryutaro" userId="9b3ee5e5-1aca-4eca-bf49-da9b28a88071" providerId="ADAL" clId="{3AEA19AF-B920-4EE3-A9F2-BCB9CBEF6DBF}" dt="2024-02-13T15:07:47.487" v="20449" actId="14100"/>
          <ac:spMkLst>
            <pc:docMk/>
            <pc:sldMk cId="1766116818" sldId="346"/>
            <ac:spMk id="70" creationId="{9FFF31C7-B138-CDA6-EB97-F485E1DD084A}"/>
          </ac:spMkLst>
        </pc:spChg>
        <pc:spChg chg="add mod">
          <ac:chgData name="INOUE Ryutaro" userId="9b3ee5e5-1aca-4eca-bf49-da9b28a88071" providerId="ADAL" clId="{3AEA19AF-B920-4EE3-A9F2-BCB9CBEF6DBF}" dt="2024-02-13T15:13:55.355" v="20613"/>
          <ac:spMkLst>
            <pc:docMk/>
            <pc:sldMk cId="1766116818" sldId="346"/>
            <ac:spMk id="71" creationId="{00EEF6F8-0E56-D2B4-B985-43F9CC7A1828}"/>
          </ac:spMkLst>
        </pc:spChg>
        <pc:graphicFrameChg chg="mod">
          <ac:chgData name="INOUE Ryutaro" userId="9b3ee5e5-1aca-4eca-bf49-da9b28a88071" providerId="ADAL" clId="{3AEA19AF-B920-4EE3-A9F2-BCB9CBEF6DBF}" dt="2024-02-13T13:33:50.546" v="19825"/>
          <ac:graphicFrameMkLst>
            <pc:docMk/>
            <pc:sldMk cId="1766116818" sldId="346"/>
            <ac:graphicFrameMk id="3" creationId="{DF8C7A4D-51B0-9541-9E5A-FC3931D72B4F}"/>
          </ac:graphicFrameMkLst>
        </pc:graphicFrameChg>
      </pc:sldChg>
      <pc:sldChg chg="add del">
        <pc:chgData name="INOUE Ryutaro" userId="9b3ee5e5-1aca-4eca-bf49-da9b28a88071" providerId="ADAL" clId="{3AEA19AF-B920-4EE3-A9F2-BCB9CBEF6DBF}" dt="2024-02-13T14:24:12.894" v="20153" actId="47"/>
        <pc:sldMkLst>
          <pc:docMk/>
          <pc:sldMk cId="3343088648" sldId="347"/>
        </pc:sldMkLst>
      </pc:sldChg>
      <pc:sldChg chg="addSp delSp modSp add mod modNotesTx">
        <pc:chgData name="INOUE Ryutaro" userId="9b3ee5e5-1aca-4eca-bf49-da9b28a88071" providerId="ADAL" clId="{3AEA19AF-B920-4EE3-A9F2-BCB9CBEF6DBF}" dt="2024-02-13T15:13:44.163" v="20612" actId="20577"/>
        <pc:sldMkLst>
          <pc:docMk/>
          <pc:sldMk cId="1032713961" sldId="348"/>
        </pc:sldMkLst>
        <pc:spChg chg="mod">
          <ac:chgData name="INOUE Ryutaro" userId="9b3ee5e5-1aca-4eca-bf49-da9b28a88071" providerId="ADAL" clId="{3AEA19AF-B920-4EE3-A9F2-BCB9CBEF6DBF}" dt="2024-02-13T14:59:00.933" v="20289" actId="20577"/>
          <ac:spMkLst>
            <pc:docMk/>
            <pc:sldMk cId="1032713961" sldId="348"/>
            <ac:spMk id="2" creationId="{B75DA801-A5B8-E82C-DB86-324A3F574AFC}"/>
          </ac:spMkLst>
        </pc:spChg>
        <pc:spChg chg="del">
          <ac:chgData name="INOUE Ryutaro" userId="9b3ee5e5-1aca-4eca-bf49-da9b28a88071" providerId="ADAL" clId="{3AEA19AF-B920-4EE3-A9F2-BCB9CBEF6DBF}" dt="2024-02-13T13:47:06.565" v="20016" actId="478"/>
          <ac:spMkLst>
            <pc:docMk/>
            <pc:sldMk cId="1032713961" sldId="348"/>
            <ac:spMk id="5" creationId="{AAA67D30-F5BB-6676-50E8-11349DFE96DB}"/>
          </ac:spMkLst>
        </pc:spChg>
        <pc:spChg chg="add mod">
          <ac:chgData name="INOUE Ryutaro" userId="9b3ee5e5-1aca-4eca-bf49-da9b28a88071" providerId="ADAL" clId="{3AEA19AF-B920-4EE3-A9F2-BCB9CBEF6DBF}" dt="2024-02-13T15:12:19.359" v="20581"/>
          <ac:spMkLst>
            <pc:docMk/>
            <pc:sldMk cId="1032713961" sldId="348"/>
            <ac:spMk id="8" creationId="{35634ECD-96D5-3137-24C3-354D233D3813}"/>
          </ac:spMkLst>
        </pc:spChg>
        <pc:spChg chg="mod">
          <ac:chgData name="INOUE Ryutaro" userId="9b3ee5e5-1aca-4eca-bf49-da9b28a88071" providerId="ADAL" clId="{3AEA19AF-B920-4EE3-A9F2-BCB9CBEF6DBF}" dt="2024-02-13T15:13:44.163" v="20612" actId="20577"/>
          <ac:spMkLst>
            <pc:docMk/>
            <pc:sldMk cId="1032713961" sldId="348"/>
            <ac:spMk id="19" creationId="{496498FB-156E-50BB-0E16-421A714BA041}"/>
          </ac:spMkLst>
        </pc:spChg>
        <pc:spChg chg="mod">
          <ac:chgData name="INOUE Ryutaro" userId="9b3ee5e5-1aca-4eca-bf49-da9b28a88071" providerId="ADAL" clId="{3AEA19AF-B920-4EE3-A9F2-BCB9CBEF6DBF}" dt="2024-02-13T13:49:26.502" v="20027" actId="1076"/>
          <ac:spMkLst>
            <pc:docMk/>
            <pc:sldMk cId="1032713961" sldId="348"/>
            <ac:spMk id="30" creationId="{B2C27ED3-6DD6-427E-8AC3-4B1768976823}"/>
          </ac:spMkLst>
        </pc:spChg>
        <pc:spChg chg="mod">
          <ac:chgData name="INOUE Ryutaro" userId="9b3ee5e5-1aca-4eca-bf49-da9b28a88071" providerId="ADAL" clId="{3AEA19AF-B920-4EE3-A9F2-BCB9CBEF6DBF}" dt="2024-02-13T13:49:29.964" v="20028" actId="1076"/>
          <ac:spMkLst>
            <pc:docMk/>
            <pc:sldMk cId="1032713961" sldId="348"/>
            <ac:spMk id="42" creationId="{36250670-81E6-9363-650E-EA0F8EBEBE60}"/>
          </ac:spMkLst>
        </pc:spChg>
        <pc:spChg chg="mod">
          <ac:chgData name="INOUE Ryutaro" userId="9b3ee5e5-1aca-4eca-bf49-da9b28a88071" providerId="ADAL" clId="{3AEA19AF-B920-4EE3-A9F2-BCB9CBEF6DBF}" dt="2024-02-13T13:49:32.227" v="20029" actId="1076"/>
          <ac:spMkLst>
            <pc:docMk/>
            <pc:sldMk cId="1032713961" sldId="348"/>
            <ac:spMk id="43" creationId="{F73A9CBC-385C-80B6-368A-3BB6C1B3DD0C}"/>
          </ac:spMkLst>
        </pc:spChg>
        <pc:spChg chg="mod">
          <ac:chgData name="INOUE Ryutaro" userId="9b3ee5e5-1aca-4eca-bf49-da9b28a88071" providerId="ADAL" clId="{3AEA19AF-B920-4EE3-A9F2-BCB9CBEF6DBF}" dt="2024-02-13T15:08:23.273" v="20458" actId="14100"/>
          <ac:spMkLst>
            <pc:docMk/>
            <pc:sldMk cId="1032713961" sldId="348"/>
            <ac:spMk id="53" creationId="{02A4027D-000C-B2CC-70A1-DD2F5733FB56}"/>
          </ac:spMkLst>
        </pc:spChg>
        <pc:spChg chg="mod">
          <ac:chgData name="INOUE Ryutaro" userId="9b3ee5e5-1aca-4eca-bf49-da9b28a88071" providerId="ADAL" clId="{3AEA19AF-B920-4EE3-A9F2-BCB9CBEF6DBF}" dt="2024-02-13T13:49:46.266" v="20042" actId="14100"/>
          <ac:spMkLst>
            <pc:docMk/>
            <pc:sldMk cId="1032713961" sldId="348"/>
            <ac:spMk id="56" creationId="{56A500C6-B70C-A575-A074-8FA7878CAF9F}"/>
          </ac:spMkLst>
        </pc:spChg>
        <pc:spChg chg="del">
          <ac:chgData name="INOUE Ryutaro" userId="9b3ee5e5-1aca-4eca-bf49-da9b28a88071" providerId="ADAL" clId="{3AEA19AF-B920-4EE3-A9F2-BCB9CBEF6DBF}" dt="2024-02-13T13:50:01.660" v="20046" actId="478"/>
          <ac:spMkLst>
            <pc:docMk/>
            <pc:sldMk cId="1032713961" sldId="348"/>
            <ac:spMk id="57" creationId="{E2B7EB75-2A1A-C95F-2837-F9DB9E37CBF1}"/>
          </ac:spMkLst>
        </pc:spChg>
        <pc:spChg chg="mod">
          <ac:chgData name="INOUE Ryutaro" userId="9b3ee5e5-1aca-4eca-bf49-da9b28a88071" providerId="ADAL" clId="{3AEA19AF-B920-4EE3-A9F2-BCB9CBEF6DBF}" dt="2024-02-13T13:49:56.188" v="20045" actId="20577"/>
          <ac:spMkLst>
            <pc:docMk/>
            <pc:sldMk cId="1032713961" sldId="348"/>
            <ac:spMk id="58" creationId="{1E0517CB-996E-3D29-30E0-A293D5B79607}"/>
          </ac:spMkLst>
        </pc:spChg>
        <pc:spChg chg="mod">
          <ac:chgData name="INOUE Ryutaro" userId="9b3ee5e5-1aca-4eca-bf49-da9b28a88071" providerId="ADAL" clId="{3AEA19AF-B920-4EE3-A9F2-BCB9CBEF6DBF}" dt="2024-02-13T13:49:51.629" v="20043" actId="20577"/>
          <ac:spMkLst>
            <pc:docMk/>
            <pc:sldMk cId="1032713961" sldId="348"/>
            <ac:spMk id="59" creationId="{A0DF952B-D00B-1D29-277C-7323A36DAB96}"/>
          </ac:spMkLst>
        </pc:spChg>
        <pc:spChg chg="mod">
          <ac:chgData name="INOUE Ryutaro" userId="9b3ee5e5-1aca-4eca-bf49-da9b28a88071" providerId="ADAL" clId="{3AEA19AF-B920-4EE3-A9F2-BCB9CBEF6DBF}" dt="2024-02-13T13:51:02.089" v="20062" actId="1076"/>
          <ac:spMkLst>
            <pc:docMk/>
            <pc:sldMk cId="1032713961" sldId="348"/>
            <ac:spMk id="62" creationId="{E8DE5695-2D27-5285-955A-70A0A16BD2DB}"/>
          </ac:spMkLst>
        </pc:spChg>
        <pc:spChg chg="mod">
          <ac:chgData name="INOUE Ryutaro" userId="9b3ee5e5-1aca-4eca-bf49-da9b28a88071" providerId="ADAL" clId="{3AEA19AF-B920-4EE3-A9F2-BCB9CBEF6DBF}" dt="2024-02-13T13:51:14.638" v="20065" actId="1076"/>
          <ac:spMkLst>
            <pc:docMk/>
            <pc:sldMk cId="1032713961" sldId="348"/>
            <ac:spMk id="63" creationId="{8F8E60FF-9BFB-D591-3083-9E5560E4789C}"/>
          </ac:spMkLst>
        </pc:spChg>
        <pc:spChg chg="del">
          <ac:chgData name="INOUE Ryutaro" userId="9b3ee5e5-1aca-4eca-bf49-da9b28a88071" providerId="ADAL" clId="{3AEA19AF-B920-4EE3-A9F2-BCB9CBEF6DBF}" dt="2024-02-13T13:50:59.196" v="20061" actId="478"/>
          <ac:spMkLst>
            <pc:docMk/>
            <pc:sldMk cId="1032713961" sldId="348"/>
            <ac:spMk id="64" creationId="{02C97E76-6239-C449-25ED-11811C106E7D}"/>
          </ac:spMkLst>
        </pc:spChg>
        <pc:spChg chg="mod">
          <ac:chgData name="INOUE Ryutaro" userId="9b3ee5e5-1aca-4eca-bf49-da9b28a88071" providerId="ADAL" clId="{3AEA19AF-B920-4EE3-A9F2-BCB9CBEF6DBF}" dt="2024-02-13T13:50:49.940" v="20056" actId="20577"/>
          <ac:spMkLst>
            <pc:docMk/>
            <pc:sldMk cId="1032713961" sldId="348"/>
            <ac:spMk id="65" creationId="{47A840DC-0D56-7118-5A71-622A2FE06FCD}"/>
          </ac:spMkLst>
        </pc:spChg>
        <pc:spChg chg="mod">
          <ac:chgData name="INOUE Ryutaro" userId="9b3ee5e5-1aca-4eca-bf49-da9b28a88071" providerId="ADAL" clId="{3AEA19AF-B920-4EE3-A9F2-BCB9CBEF6DBF}" dt="2024-02-13T13:51:14.638" v="20065" actId="1076"/>
          <ac:spMkLst>
            <pc:docMk/>
            <pc:sldMk cId="1032713961" sldId="348"/>
            <ac:spMk id="66" creationId="{5ED01885-A50D-6675-4BC2-6722629D650F}"/>
          </ac:spMkLst>
        </pc:spChg>
        <pc:spChg chg="mod">
          <ac:chgData name="INOUE Ryutaro" userId="9b3ee5e5-1aca-4eca-bf49-da9b28a88071" providerId="ADAL" clId="{3AEA19AF-B920-4EE3-A9F2-BCB9CBEF6DBF}" dt="2024-02-13T13:51:19.103" v="20066" actId="1076"/>
          <ac:spMkLst>
            <pc:docMk/>
            <pc:sldMk cId="1032713961" sldId="348"/>
            <ac:spMk id="68" creationId="{F06EB414-CCB4-9CFD-CAF8-B31EE30489FF}"/>
          </ac:spMkLst>
        </pc:spChg>
        <pc:graphicFrameChg chg="del">
          <ac:chgData name="INOUE Ryutaro" userId="9b3ee5e5-1aca-4eca-bf49-da9b28a88071" providerId="ADAL" clId="{3AEA19AF-B920-4EE3-A9F2-BCB9CBEF6DBF}" dt="2024-02-13T13:48:36.230" v="20020" actId="478"/>
          <ac:graphicFrameMkLst>
            <pc:docMk/>
            <pc:sldMk cId="1032713961" sldId="348"/>
            <ac:graphicFrameMk id="3" creationId="{D3E61C65-1910-D74F-B927-014ED32CE78A}"/>
          </ac:graphicFrameMkLst>
        </pc:graphicFrameChg>
        <pc:graphicFrameChg chg="add mod">
          <ac:chgData name="INOUE Ryutaro" userId="9b3ee5e5-1aca-4eca-bf49-da9b28a88071" providerId="ADAL" clId="{3AEA19AF-B920-4EE3-A9F2-BCB9CBEF6DBF}" dt="2024-02-13T14:45:41.100" v="20185" actId="113"/>
          <ac:graphicFrameMkLst>
            <pc:docMk/>
            <pc:sldMk cId="1032713961" sldId="348"/>
            <ac:graphicFrameMk id="6" creationId="{BC1F73EB-22F5-E576-F61E-B89130F2EB02}"/>
          </ac:graphicFrameMkLst>
        </pc:graphicFrameChg>
      </pc:sldChg>
      <pc:sldChg chg="addSp delSp modSp add mod ord modShow">
        <pc:chgData name="INOUE Ryutaro" userId="9b3ee5e5-1aca-4eca-bf49-da9b28a88071" providerId="ADAL" clId="{3AEA19AF-B920-4EE3-A9F2-BCB9CBEF6DBF}" dt="2024-02-13T23:17:26.432" v="23027" actId="729"/>
        <pc:sldMkLst>
          <pc:docMk/>
          <pc:sldMk cId="3364655692" sldId="349"/>
        </pc:sldMkLst>
        <pc:spChg chg="mod">
          <ac:chgData name="INOUE Ryutaro" userId="9b3ee5e5-1aca-4eca-bf49-da9b28a88071" providerId="ADAL" clId="{3AEA19AF-B920-4EE3-A9F2-BCB9CBEF6DBF}" dt="2024-02-13T23:12:00.313" v="22959" actId="14100"/>
          <ac:spMkLst>
            <pc:docMk/>
            <pc:sldMk cId="3364655692" sldId="349"/>
            <ac:spMk id="2" creationId="{FE7255BD-B589-DBB8-EB4D-68605A5A9ECE}"/>
          </ac:spMkLst>
        </pc:spChg>
        <pc:graphicFrameChg chg="add mod">
          <ac:chgData name="INOUE Ryutaro" userId="9b3ee5e5-1aca-4eca-bf49-da9b28a88071" providerId="ADAL" clId="{3AEA19AF-B920-4EE3-A9F2-BCB9CBEF6DBF}" dt="2024-02-13T14:45:16.562" v="20180"/>
          <ac:graphicFrameMkLst>
            <pc:docMk/>
            <pc:sldMk cId="3364655692" sldId="349"/>
            <ac:graphicFrameMk id="5" creationId="{680BBC11-769F-83FC-3102-C0BD61491976}"/>
          </ac:graphicFrameMkLst>
        </pc:graphicFrameChg>
        <pc:graphicFrameChg chg="del">
          <ac:chgData name="INOUE Ryutaro" userId="9b3ee5e5-1aca-4eca-bf49-da9b28a88071" providerId="ADAL" clId="{3AEA19AF-B920-4EE3-A9F2-BCB9CBEF6DBF}" dt="2024-02-13T14:43:41.426" v="20161" actId="478"/>
          <ac:graphicFrameMkLst>
            <pc:docMk/>
            <pc:sldMk cId="3364655692" sldId="349"/>
            <ac:graphicFrameMk id="7" creationId="{C216D8DA-9710-72BC-61B3-38266EDA78CB}"/>
          </ac:graphicFrameMkLst>
        </pc:graphicFrameChg>
        <pc:picChg chg="add">
          <ac:chgData name="INOUE Ryutaro" userId="9b3ee5e5-1aca-4eca-bf49-da9b28a88071" providerId="ADAL" clId="{3AEA19AF-B920-4EE3-A9F2-BCB9CBEF6DBF}" dt="2024-02-13T14:43:50.191" v="20164"/>
          <ac:picMkLst>
            <pc:docMk/>
            <pc:sldMk cId="3364655692" sldId="349"/>
            <ac:picMk id="3" creationId="{5A5480A7-CF71-90C9-4770-2DF6C7518FA6}"/>
          </ac:picMkLst>
        </pc:picChg>
      </pc:sldChg>
      <pc:sldChg chg="add del">
        <pc:chgData name="INOUE Ryutaro" userId="9b3ee5e5-1aca-4eca-bf49-da9b28a88071" providerId="ADAL" clId="{3AEA19AF-B920-4EE3-A9F2-BCB9CBEF6DBF}" dt="2024-02-13T14:43:43.240" v="20163"/>
        <pc:sldMkLst>
          <pc:docMk/>
          <pc:sldMk cId="886750568" sldId="350"/>
        </pc:sldMkLst>
      </pc:sldChg>
      <pc:sldChg chg="modSp add mod ord">
        <pc:chgData name="INOUE Ryutaro" userId="9b3ee5e5-1aca-4eca-bf49-da9b28a88071" providerId="ADAL" clId="{3AEA19AF-B920-4EE3-A9F2-BCB9CBEF6DBF}" dt="2024-02-20T23:55:39.005" v="23635" actId="5736"/>
        <pc:sldMkLst>
          <pc:docMk/>
          <pc:sldMk cId="1675226678" sldId="350"/>
        </pc:sldMkLst>
        <pc:graphicFrameChg chg="mod">
          <ac:chgData name="INOUE Ryutaro" userId="9b3ee5e5-1aca-4eca-bf49-da9b28a88071" providerId="ADAL" clId="{3AEA19AF-B920-4EE3-A9F2-BCB9CBEF6DBF}" dt="2024-02-20T23:55:39.005" v="23635" actId="5736"/>
          <ac:graphicFrameMkLst>
            <pc:docMk/>
            <pc:sldMk cId="1675226678" sldId="350"/>
            <ac:graphicFrameMk id="5" creationId="{58A95516-100A-C5B6-86EE-984DCA8F2C3B}"/>
          </ac:graphicFrameMkLst>
        </pc:graphicFrameChg>
      </pc:sldChg>
      <pc:sldChg chg="add del ord">
        <pc:chgData name="INOUE Ryutaro" userId="9b3ee5e5-1aca-4eca-bf49-da9b28a88071" providerId="ADAL" clId="{3AEA19AF-B920-4EE3-A9F2-BCB9CBEF6DBF}" dt="2024-02-15T09:44:10.550" v="23572" actId="47"/>
        <pc:sldMkLst>
          <pc:docMk/>
          <pc:sldMk cId="626548960" sldId="351"/>
        </pc:sldMkLst>
      </pc:sldChg>
      <pc:sldChg chg="add del ord">
        <pc:chgData name="INOUE Ryutaro" userId="9b3ee5e5-1aca-4eca-bf49-da9b28a88071" providerId="ADAL" clId="{3AEA19AF-B920-4EE3-A9F2-BCB9CBEF6DBF}" dt="2024-02-15T09:44:10.550" v="23572" actId="47"/>
        <pc:sldMkLst>
          <pc:docMk/>
          <pc:sldMk cId="4141078249" sldId="352"/>
        </pc:sldMkLst>
      </pc:sldChg>
      <pc:sldChg chg="modSp new mod modShow">
        <pc:chgData name="INOUE Ryutaro" userId="9b3ee5e5-1aca-4eca-bf49-da9b28a88071" providerId="ADAL" clId="{3AEA19AF-B920-4EE3-A9F2-BCB9CBEF6DBF}" dt="2024-02-15T09:47:45.656" v="23602" actId="729"/>
        <pc:sldMkLst>
          <pc:docMk/>
          <pc:sldMk cId="2986833415" sldId="353"/>
        </pc:sldMkLst>
        <pc:spChg chg="mod">
          <ac:chgData name="INOUE Ryutaro" userId="9b3ee5e5-1aca-4eca-bf49-da9b28a88071" providerId="ADAL" clId="{3AEA19AF-B920-4EE3-A9F2-BCB9CBEF6DBF}" dt="2024-02-15T09:38:13.019" v="23523" actId="20577"/>
          <ac:spMkLst>
            <pc:docMk/>
            <pc:sldMk cId="2986833415" sldId="353"/>
            <ac:spMk id="2" creationId="{2F62173D-8FB1-4CD3-14A5-4BCCC1462FB0}"/>
          </ac:spMkLst>
        </pc:spChg>
      </pc:sldChg>
      <pc:sldChg chg="modSp add mod">
        <pc:chgData name="INOUE Ryutaro" userId="9b3ee5e5-1aca-4eca-bf49-da9b28a88071" providerId="ADAL" clId="{3AEA19AF-B920-4EE3-A9F2-BCB9CBEF6DBF}" dt="2024-02-20T23:56:04.673" v="23636" actId="5736"/>
        <pc:sldMkLst>
          <pc:docMk/>
          <pc:sldMk cId="3583630927" sldId="354"/>
        </pc:sldMkLst>
        <pc:graphicFrameChg chg="mod">
          <ac:chgData name="INOUE Ryutaro" userId="9b3ee5e5-1aca-4eca-bf49-da9b28a88071" providerId="ADAL" clId="{3AEA19AF-B920-4EE3-A9F2-BCB9CBEF6DBF}" dt="2024-02-20T23:56:04.673" v="23636" actId="5736"/>
          <ac:graphicFrameMkLst>
            <pc:docMk/>
            <pc:sldMk cId="3583630927" sldId="354"/>
            <ac:graphicFrameMk id="5" creationId="{84E292AF-E90F-74A0-004F-619459DD6B58}"/>
          </ac:graphicFrameMkLst>
        </pc:graphicFrameChg>
      </pc:sldChg>
      <pc:sldChg chg="modSp add mod ord">
        <pc:chgData name="INOUE Ryutaro" userId="9b3ee5e5-1aca-4eca-bf49-da9b28a88071" providerId="ADAL" clId="{3AEA19AF-B920-4EE3-A9F2-BCB9CBEF6DBF}" dt="2024-02-20T23:57:38.779" v="23637" actId="5736"/>
        <pc:sldMkLst>
          <pc:docMk/>
          <pc:sldMk cId="1820868107" sldId="355"/>
        </pc:sldMkLst>
        <pc:graphicFrameChg chg="mod">
          <ac:chgData name="INOUE Ryutaro" userId="9b3ee5e5-1aca-4eca-bf49-da9b28a88071" providerId="ADAL" clId="{3AEA19AF-B920-4EE3-A9F2-BCB9CBEF6DBF}" dt="2024-02-20T23:57:38.779" v="23637" actId="5736"/>
          <ac:graphicFrameMkLst>
            <pc:docMk/>
            <pc:sldMk cId="1820868107" sldId="355"/>
            <ac:graphicFrameMk id="5" creationId="{91C0230E-2144-7098-DD59-8FBCA34F378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7565100290222"/>
          <c:y val="1.0311703690708536E-2"/>
          <c:w val="0.4782807985457746"/>
          <c:h val="0.56879629832679113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4"/>
                <c:pt idx="0">
                  <c:v>0.15</c:v>
                </c:pt>
                <c:pt idx="1">
                  <c:v>0.80500000000000005</c:v>
                </c:pt>
                <c:pt idx="2">
                  <c:v>0.98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9D3-4BC4-AFD1-097EB50C31EB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4"/>
                <c:pt idx="0">
                  <c:v>0.09</c:v>
                </c:pt>
                <c:pt idx="1">
                  <c:v>0.629</c:v>
                </c:pt>
                <c:pt idx="2">
                  <c:v>0.56999999999999995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9D3-4BC4-AFD1-097EB50C31EB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9D3-4BC4-AFD1-097EB50C31EB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9D3-4BC4-AFD1-097EB50C31EB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7.0000000000000001E-3</c:v>
                </c:pt>
                <c:pt idx="1">
                  <c:v>0.41880000000000001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9D3-4BC4-AFD1-097EB50C31EB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0</c:v>
                </c:pt>
                <c:pt idx="1">
                  <c:v>0.188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151-45CD-A3FD-0FFCC4994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281181715000368"/>
          <c:y val="2.973741803907809E-2"/>
          <c:w val="0.33838860481842353"/>
          <c:h val="0.35842529769084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baseline="0" dirty="0">
                <a:solidFill>
                  <a:schemeClr val="tx1"/>
                </a:solidFill>
              </a:rPr>
              <a:t>GPT</a:t>
            </a:r>
            <a:endParaRPr lang="ja-JP" alt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7697214921757254"/>
          <c:h val="0.50959610878314232"/>
        </c:manualLayout>
      </c:layout>
      <c:barChart>
        <c:barDir val="bar"/>
        <c:grouping val="clustered"/>
        <c:varyColors val="0"/>
        <c:ser>
          <c:idx val="3"/>
          <c:order val="1"/>
          <c:tx>
            <c:strRef>
              <c:f>Sheet1!$C$1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0.51</c:v>
                </c:pt>
                <c:pt idx="1">
                  <c:v>0.8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0-4140-B723-8322AF9B81A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0.52</c:v>
                </c:pt>
                <c:pt idx="1">
                  <c:v>0.74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0-4140-B723-8322AF9B8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60E9-45F4-9799-AB02791A0725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68365310147324E-5"/>
          <c:y val="0.76258341017778908"/>
          <c:w val="0.9565009812655686"/>
          <c:h val="0.1658093525134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i="0" u="none" strike="noStrike" kern="1200" spc="0" baseline="0" dirty="0">
                <a:solidFill>
                  <a:schemeClr val="tx1"/>
                </a:solidFill>
              </a:rPr>
              <a:t>Llama2-Chat-7B</a:t>
            </a:r>
            <a:endParaRPr lang="ja-JP" altLang="en-US" sz="2400" b="1" i="0" u="none" strike="noStrike" kern="1200" spc="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7697214921757254"/>
          <c:h val="0.5184705299607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0.59</c:v>
                </c:pt>
                <c:pt idx="1">
                  <c:v>0.61</c:v>
                </c:pt>
                <c:pt idx="2">
                  <c:v>0.52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B72-4F02-A736-6864C89EE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B72-4F02-A736-6864C89EE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B72-4F02-A736-6864C89EE37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B72-4F02-A736-6864C89EE37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B72-4F02-A736-6864C89EE375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07945828435558E-2"/>
          <c:y val="0.80182844513278129"/>
          <c:w val="0.96161555866273185"/>
          <c:h val="0.14387045307739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65770961722329E-2"/>
          <c:y val="4.5960061776466492E-2"/>
          <c:w val="0.94677519434217206"/>
          <c:h val="0.53053872383439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  <c:pt idx="4">
                  <c:v>FalsePositive</c:v>
                </c:pt>
                <c:pt idx="5">
                  <c:v>Precision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6-404D-8839-C84C8B9519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code-llama-instruct-7B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  <c:pt idx="4">
                  <c:v>FalsePositive</c:v>
                </c:pt>
                <c:pt idx="5">
                  <c:v>Precision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6"/>
                <c:pt idx="0">
                  <c:v>0.81299999999999994</c:v>
                </c:pt>
                <c:pt idx="1">
                  <c:v>0.47599999999999998</c:v>
                </c:pt>
                <c:pt idx="2">
                  <c:v>0.38900000000000001</c:v>
                </c:pt>
                <c:pt idx="3">
                  <c:v>0.13600000000000001</c:v>
                </c:pt>
                <c:pt idx="4">
                  <c:v>0.91900000000000004</c:v>
                </c:pt>
                <c:pt idx="5">
                  <c:v>0.97199999999999998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6-404D-8839-C84C8B9519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GPT-3.5-Turbo2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Sheet1!$A$2:$A$9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  <c:pt idx="4">
                  <c:v>FalsePositive</c:v>
                </c:pt>
                <c:pt idx="5">
                  <c:v>Precision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6"/>
                <c:pt idx="0">
                  <c:v>0.99099999999999999</c:v>
                </c:pt>
                <c:pt idx="1">
                  <c:v>0.84899999999999998</c:v>
                </c:pt>
                <c:pt idx="2">
                  <c:v>0.41899999999999998</c:v>
                </c:pt>
                <c:pt idx="3">
                  <c:v>6.7000000000000004E-2</c:v>
                </c:pt>
                <c:pt idx="4">
                  <c:v>0.97599999999999998</c:v>
                </c:pt>
                <c:pt idx="5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6-404D-8839-C84C8B951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</c:barChart>
      <c:catAx>
        <c:axId val="16911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15199424661092E-3"/>
          <c:y val="0.82832465224874063"/>
          <c:w val="0.98779530421112549"/>
          <c:h val="0.15724264703619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>
                <a:solidFill>
                  <a:schemeClr val="tx1"/>
                </a:solidFill>
              </a:rPr>
              <a:t>GPT</a:t>
            </a:r>
            <a:endParaRPr lang="ja-JP" alt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335640880549069"/>
          <c:w val="0.62648398431925056"/>
          <c:h val="0.55415107513142525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4F-4627-A14E-9D5FDA7C01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Sheet1!$E$3:$E$5</c:f>
              <c:numCache>
                <c:formatCode>0.00_ </c:formatCode>
                <c:ptCount val="3"/>
                <c:pt idx="0">
                  <c:v>0.81</c:v>
                </c:pt>
                <c:pt idx="1">
                  <c:v>0.84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D-4F43-8EF1-CC6D2BA9E9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Sheet1!$F$3:$F$5</c:f>
              <c:numCache>
                <c:formatCode>0.00_ 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D-4F43-8EF1-CC6D2BA9E9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E4F-4627-A14E-9D5FDA7C011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code-llama-instruct-7B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0.92</c:v>
                      </c:pt>
                      <c:pt idx="2">
                        <c:v>0.13600000000000001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E4F-4627-A14E-9D5FDA7C011A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9077388721436581"/>
          <c:w val="0.95248782355224038"/>
          <c:h val="0.1882585021996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b="1" dirty="0">
                <a:solidFill>
                  <a:schemeClr val="tx1"/>
                </a:solidFill>
              </a:rPr>
              <a:t>GPT</a:t>
            </a:r>
            <a:endParaRPr lang="ja-JP" alt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239595760743345"/>
          <c:h val="0.54071243680389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1436-4279-A2DF-9B0301A85B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Llama2-Chat-7B2</c:v>
                </c:pt>
              </c:strCache>
              <c:extLst xmlns:c15="http://schemas.microsoft.com/office/drawing/2012/chart"/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</c:v>
                </c:pt>
                <c:pt idx="1">
                  <c:v>0.91900000000000004</c:v>
                </c:pt>
                <c:pt idx="2">
                  <c:v>0.13600000000000001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436-4279-A2DF-9B0301A85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1436-4279-A2DF-9B0301A85B9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436-4279-A2DF-9B0301A85B9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436-4279-A2DF-9B0301A85B97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248782355224038"/>
          <c:h val="0.19349718896028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4972222222219"/>
          <c:y val="0.14335640880549069"/>
          <c:w val="0.75614847222222226"/>
          <c:h val="0.53823123487138091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B-41BD-9DFA-8BD8D18179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Sheet1!$E$3:$E$5</c:f>
              <c:numCache>
                <c:formatCode>0.00_ </c:formatCode>
                <c:ptCount val="3"/>
                <c:pt idx="0">
                  <c:v>0.81</c:v>
                </c:pt>
                <c:pt idx="1">
                  <c:v>0.84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B-41BD-9DFA-8BD8D18179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Sheet1!$F$3:$F$5</c:f>
              <c:numCache>
                <c:formatCode>0.00_ 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B-41BD-9DFA-8BD8D1817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68B-41BD-9DFA-8BD8D18179B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code-llama-instruct-7B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0.92</c:v>
                      </c:pt>
                      <c:pt idx="2">
                        <c:v>0.13600000000000001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8B-41BD-9DFA-8BD8D18179BC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0185786650584"/>
          <c:w val="0.99792720242693034"/>
          <c:h val="0.234698142133494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2194444444445"/>
          <c:y val="0.14860290091827591"/>
          <c:w val="0.76053958333333338"/>
          <c:h val="0.54071243680389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0.63</c:v>
                </c:pt>
                <c:pt idx="1">
                  <c:v>0.66</c:v>
                </c:pt>
                <c:pt idx="2">
                  <c:v>0.78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F83-436B-A343-F1A980940B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0.57999999999999996</c:v>
                </c:pt>
                <c:pt idx="1">
                  <c:v>0.57999999999999996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F83-436B-A343-F1A980940B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F83-436B-A343-F1A980940B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F83-436B-A343-F1A980940B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83-436B-A343-F1A980940BD4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248782355224038"/>
          <c:h val="0.13683009244701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2194444444445"/>
          <c:y val="0.14860290091827591"/>
          <c:w val="0.76053958333333338"/>
          <c:h val="0.54071243680389802"/>
        </c:manualLayout>
      </c:layout>
      <c:barChart>
        <c:barDir val="bar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ファインチューニング後のCodeLlama-7b-Instruct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0.76</c:v>
                </c:pt>
                <c:pt idx="1">
                  <c:v>0.85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F-4074-99A8-5054FA65C27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CodeLlama-7b-Instruct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Sheet1!$H$3:$H$5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0.71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F-4074-99A8-5054FA65C2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F83-436B-A343-F1A980940BD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0.57999999999999996</c:v>
                      </c:pt>
                      <c:pt idx="1">
                        <c:v>0.57999999999999996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3F83-436B-A343-F1A980940BD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F83-436B-A343-F1A980940BD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F83-436B-A343-F1A980940BD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83-436B-A343-F1A980940BD4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598902777777794"/>
          <c:h val="0.15147754401199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4972222222219"/>
          <c:y val="0.14335640880549069"/>
          <c:w val="0.75614847222222226"/>
          <c:h val="0.53823123487138091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0.76</c:v>
                </c:pt>
                <c:pt idx="1">
                  <c:v>0.74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B-41BD-9DFA-8BD8D18179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fine-tuned 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Sheet1!$E$3:$E$5</c:f>
              <c:numCache>
                <c:formatCode>0.00_ </c:formatCode>
                <c:ptCount val="3"/>
                <c:pt idx="0">
                  <c:v>0.81</c:v>
                </c:pt>
                <c:pt idx="1">
                  <c:v>0.84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B-41BD-9DFA-8BD8D18179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Sheet1!$F$3:$F$5</c:f>
              <c:numCache>
                <c:formatCode>0.00_ </c:formatCode>
                <c:ptCount val="3"/>
                <c:pt idx="0">
                  <c:v>0.68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B-41BD-9DFA-8BD8D1817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68B-41BD-9DFA-8BD8D18179B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</c:v>
                      </c:pt>
                      <c:pt idx="1">
                        <c:v>0.6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8B-41BD-9DFA-8BD8D18179B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ファインチューニング後のCodeLlama-7B-Instruct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Sheet1!$G$3:$G$5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0.77</c:v>
                      </c:pt>
                      <c:pt idx="1">
                        <c:v>0.85</c:v>
                      </c:pt>
                      <c:pt idx="2">
                        <c:v>0.73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5E67-4E90-9286-7F282946419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CodeLlama-7B-Instruct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Sheet1!$H$3:$H$5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0.59</c:v>
                      </c:pt>
                      <c:pt idx="1">
                        <c:v>0.71</c:v>
                      </c:pt>
                      <c:pt idx="2">
                        <c:v>0.51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5E67-4E90-9286-7F282946419D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0185786650584"/>
          <c:w val="1"/>
          <c:h val="7.5905398104402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4972222222219"/>
          <c:y val="0.14335640880549069"/>
          <c:w val="0.75614847222222226"/>
          <c:h val="0.538231234871380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fine-tuned LLaMA2-Chat-7B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0.63</c:v>
                </c:pt>
                <c:pt idx="1">
                  <c:v>0.66</c:v>
                </c:pt>
                <c:pt idx="2">
                  <c:v>0.78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168B-41BD-9DFA-8BD8D18179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68B-41BD-9DFA-8BD8D18179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0.76</c:v>
                      </c:pt>
                      <c:pt idx="1">
                        <c:v>0.74</c:v>
                      </c:pt>
                      <c:pt idx="2">
                        <c:v>0.91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168B-41BD-9DFA-8BD8D18179B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0.81</c:v>
                      </c:pt>
                      <c:pt idx="1">
                        <c:v>0.84</c:v>
                      </c:pt>
                      <c:pt idx="2">
                        <c:v>0.83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68B-41BD-9DFA-8BD8D18179B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0.68</c:v>
                      </c:pt>
                      <c:pt idx="1">
                        <c:v>0.69</c:v>
                      </c:pt>
                      <c:pt idx="2">
                        <c:v>0.84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8B-41BD-9DFA-8BD8D18179B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ファインチューニング後のCodeLlama-7B-Instruct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Sheet1!$G$3:$G$5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0.77</c:v>
                      </c:pt>
                      <c:pt idx="1">
                        <c:v>0.85</c:v>
                      </c:pt>
                      <c:pt idx="2">
                        <c:v>0.73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5E67-4E90-9286-7F282946419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CodeLlama-7B-Instruct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Sheet1!$H$3:$H$5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0.59</c:v>
                      </c:pt>
                      <c:pt idx="1">
                        <c:v>0.71</c:v>
                      </c:pt>
                      <c:pt idx="2">
                        <c:v>0.51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5E67-4E90-9286-7F282946419D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0185786650584"/>
          <c:w val="0.99543847222222215"/>
          <c:h val="7.5905398104402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2401157605362"/>
          <c:y val="4.5960061776466492E-2"/>
          <c:w val="0.51811353622232514"/>
          <c:h val="0.57477962027789453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9E9-4D52-BE8B-FD78309979C9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9E9-4D52-BE8B-FD78309979C9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9E9-4D52-BE8B-FD78309979C9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19E9-4D52-BE8B-FD78309979C9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9E9-4D52-BE8B-FD78309979C9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9E9-4D52-BE8B-FD7830997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64972222222219"/>
          <c:y val="0.14335640880549069"/>
          <c:w val="0.75614847222222226"/>
          <c:h val="0.53823123487138091"/>
        </c:manualLayout>
      </c:layout>
      <c:barChart>
        <c:barDir val="bar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fine-tuned CodeLlama-7B-Instruct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Sheet1!$G$3:$G$5</c:f>
              <c:numCache>
                <c:formatCode>0.00_);[Red]\(0.00\)</c:formatCode>
                <c:ptCount val="3"/>
                <c:pt idx="0">
                  <c:v>0.77</c:v>
                </c:pt>
                <c:pt idx="1">
                  <c:v>0.85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7-4E90-9286-7F282946419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CodeLlama-7B-Instruct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Sheet1!$H$3:$H$5</c:f>
              <c:numCache>
                <c:formatCode>0.00_);[Red]\(0.00\)</c:formatCode>
                <c:ptCount val="3"/>
                <c:pt idx="0">
                  <c:v>0.59</c:v>
                </c:pt>
                <c:pt idx="1">
                  <c:v>0.71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7-4E90-9286-7F28294641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0.00_);[Red]\(0.00\)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68B-41BD-9DFA-8BD8D18179B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0.00_);[Red]\(0.00\)</c:formatCode>
                      <c:ptCount val="3"/>
                      <c:pt idx="0">
                        <c:v>0.6</c:v>
                      </c:pt>
                      <c:pt idx="1">
                        <c:v>0.6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8B-41BD-9DFA-8BD8D18179B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0.00_);[Red]\(0.00\)</c:formatCode>
                      <c:ptCount val="3"/>
                      <c:pt idx="0">
                        <c:v>0.76</c:v>
                      </c:pt>
                      <c:pt idx="1">
                        <c:v>0.74</c:v>
                      </c:pt>
                      <c:pt idx="2">
                        <c:v>0.91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168B-41BD-9DFA-8BD8D18179B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0.00_);[Red]\(0.00\)</c:formatCode>
                      <c:ptCount val="3"/>
                      <c:pt idx="0">
                        <c:v>0.81</c:v>
                      </c:pt>
                      <c:pt idx="1">
                        <c:v>0.84</c:v>
                      </c:pt>
                      <c:pt idx="2">
                        <c:v>0.83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68B-41BD-9DFA-8BD8D18179B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0.00_);[Red]\(0.00\)</c:formatCode>
                      <c:ptCount val="3"/>
                      <c:pt idx="0">
                        <c:v>0.68</c:v>
                      </c:pt>
                      <c:pt idx="1">
                        <c:v>0.69</c:v>
                      </c:pt>
                      <c:pt idx="2">
                        <c:v>0.84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8B-41BD-9DFA-8BD8D18179BC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);[Red]\(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30185786650584"/>
          <c:w val="0.99896624999999983"/>
          <c:h val="9.9275079818939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2194444444445"/>
          <c:y val="0.14860290091827591"/>
          <c:w val="0.75987486111111113"/>
          <c:h val="0.5095961087831423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0.53</c:v>
                </c:pt>
                <c:pt idx="1">
                  <c:v>0.82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F-4837-83E6-67A660A4D30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0.51</c:v>
                </c:pt>
                <c:pt idx="1">
                  <c:v>0.8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F-4837-83E6-67A660A4D303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0.52</c:v>
                </c:pt>
                <c:pt idx="1">
                  <c:v>0.74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FF-4837-83E6-67A660A4D3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68365310147324E-5"/>
          <c:y val="0.76258341017778908"/>
          <c:w val="0.99997777777777774"/>
          <c:h val="0.23620174348397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88583333333329"/>
          <c:y val="0.14860290091827591"/>
          <c:w val="0.75967625000000005"/>
          <c:h val="0.5184705299607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0.59</c:v>
                </c:pt>
                <c:pt idx="1">
                  <c:v>0.61</c:v>
                </c:pt>
                <c:pt idx="2">
                  <c:v>0.52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D95-4459-B21F-3DEB8BEFCD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AD95-4459-B21F-3DEB8BEFCD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D95-4459-B21F-3DEB8BEFCD6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D95-4459-B21F-3DEB8BEFCD6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D95-4459-B21F-3DEB8BEFCD6F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07945828435558E-2"/>
          <c:y val="0.80182844513278129"/>
          <c:w val="0.96161555866273185"/>
          <c:h val="0.14387045307739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2194444444445"/>
          <c:y val="0.14860290091827591"/>
          <c:w val="0.76053958333333338"/>
          <c:h val="0.54071243680389802"/>
        </c:manualLayout>
      </c:layout>
      <c:barChart>
        <c:barDir val="bar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ファインチューニング後のCodeLlama-7b-Instruct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 formatCode="0.00_ ">
                  <c:v>0.5</c:v>
                </c:pt>
                <c:pt idx="1">
                  <c:v>0.81</c:v>
                </c:pt>
                <c:pt idx="2" formatCode="0.00_ 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8-4323-9213-17C15A5096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CodeLlama-7b-Instruct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Sheet1!$H$3:$H$5</c:f>
              <c:numCache>
                <c:formatCode>General</c:formatCode>
                <c:ptCount val="3"/>
                <c:pt idx="0">
                  <c:v>0.52</c:v>
                </c:pt>
                <c:pt idx="1">
                  <c:v>0.89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8-4323-9213-17C15A5096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028-4323-9213-17C15A50966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0.57999999999999996</c:v>
                      </c:pt>
                      <c:pt idx="1">
                        <c:v>0.57999999999999996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028-4323-9213-17C15A50966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28-4323-9213-17C15A50966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028-4323-9213-17C15A50966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028-4323-9213-17C15A50966A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820833333333333"/>
          <c:h val="0.14052249008130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6486033241021"/>
          <c:y val="4.5960061776466492E-2"/>
          <c:w val="0.86402961845796833"/>
          <c:h val="0.6191450077790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8.0000000000000002E-3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3-4B2C-8DEA-23E29A77E3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0.3</c:v>
                </c:pt>
                <c:pt idx="3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3-4B2C-8DEA-23E29A77E3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B63-4B2C-8DEA-23E29A77E34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63-4B2C-8DEA-23E29A77E34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4"/>
                <c:pt idx="0">
                  <c:v>1</c:v>
                </c:pt>
                <c:pt idx="1">
                  <c:v>0.56999999999999995</c:v>
                </c:pt>
                <c:pt idx="2">
                  <c:v>0.59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63-4B2C-8DEA-23E29A77E34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0.77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63-4B2C-8DEA-23E29A77E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</c:barChart>
      <c:catAx>
        <c:axId val="1691175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800" b="1" dirty="0"/>
                  <a:t>コードクローンのタイプ</a:t>
                </a:r>
              </a:p>
            </c:rich>
          </c:tx>
          <c:layout>
            <c:manualLayout>
              <c:xMode val="edge"/>
              <c:yMode val="edge"/>
              <c:x val="0.38440016928718085"/>
              <c:y val="0.77045181489644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b="1" dirty="0"/>
                  <a:t>Recall</a:t>
                </a:r>
                <a:endParaRPr lang="ja-JP" altLang="en-US" sz="1800" b="1" dirty="0"/>
              </a:p>
            </c:rich>
          </c:tx>
          <c:layout>
            <c:manualLayout>
              <c:xMode val="edge"/>
              <c:yMode val="edge"/>
              <c:x val="6.9794135910184879E-3"/>
              <c:y val="0.25994353660840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15199424661092E-3"/>
          <c:y val="0.85730323162758215"/>
          <c:w val="0.98779530421112549"/>
          <c:h val="0.12826409506618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63596775867853"/>
          <c:y val="4.5960061776466492E-2"/>
          <c:w val="0.61336403224132141"/>
          <c:h val="0.6191450077790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0-4B70-A547-E77A9DDA3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0-4B70-A547-E77A9DDA3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FA30-4B70-A547-E77A9DDA32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30-4B70-A547-E77A9DDA32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30-4B70-A547-E77A9DDA323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30-4B70-A547-E77A9DDA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</c:barChart>
      <c:catAx>
        <c:axId val="1691175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b="1" dirty="0"/>
                  <a:t>Precision</a:t>
                </a:r>
              </a:p>
            </c:rich>
          </c:tx>
          <c:layout>
            <c:manualLayout>
              <c:xMode val="edge"/>
              <c:yMode val="edge"/>
              <c:x val="8.2855312103490078E-2"/>
              <c:y val="0.25994353660840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96670413273108E-2"/>
          <c:y val="4.5960061776466492E-2"/>
          <c:w val="0.64289508028118225"/>
          <c:h val="0.6191450077790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8.0000000000000002E-3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0-4B70-A547-E77A9DDA32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0.3</c:v>
                </c:pt>
                <c:pt idx="3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0-4B70-A547-E77A9DDA32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A30-4B70-A547-E77A9DDA32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30-4B70-A547-E77A9DDA32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4"/>
                <c:pt idx="0">
                  <c:v>1</c:v>
                </c:pt>
                <c:pt idx="1">
                  <c:v>0.56999999999999995</c:v>
                </c:pt>
                <c:pt idx="2">
                  <c:v>0.59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30-4B70-A547-E77A9DDA323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MT3</c:v>
                </c:pt>
                <c:pt idx="3">
                  <c:v>T4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0.77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30-4B70-A547-E77A9DDA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</c:barChart>
      <c:catAx>
        <c:axId val="16911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b="1" dirty="0"/>
                  <a:t>Recall</a:t>
                </a:r>
                <a:endParaRPr lang="ja-JP" altLang="en-US" sz="1800" b="1" dirty="0"/>
              </a:p>
            </c:rich>
          </c:tx>
          <c:layout>
            <c:manualLayout>
              <c:xMode val="edge"/>
              <c:yMode val="edge"/>
              <c:x val="1.5399691706352661E-3"/>
              <c:y val="0.30252217357954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11387569462685E-3"/>
          <c:y val="0.78431118517803644"/>
          <c:w val="0.98779530421112549"/>
          <c:h val="0.12826409506618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68953517194328"/>
          <c:y val="4.5960061776466492E-2"/>
          <c:w val="0.66531035426304219"/>
          <c:h val="0.6191450077790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1-4A9B-A2FF-59B2ABAB5D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1-4A9B-A2FF-59B2ABAB5D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4B1-4A9B-A2FF-59B2ABAB5D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B1-4A9B-A2FF-59B2ABAB5D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1-4A9B-A2FF-59B2ABAB5DE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1-4A9B-A2FF-59B2ABAB5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</c:barChart>
      <c:catAx>
        <c:axId val="1691175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b="1" dirty="0"/>
                  <a:t>Precision</a:t>
                </a:r>
              </a:p>
            </c:rich>
          </c:tx>
          <c:layout>
            <c:manualLayout>
              <c:xMode val="edge"/>
              <c:yMode val="edge"/>
              <c:x val="8.4837575995963983E-3"/>
              <c:y val="0.259943536608408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63356186616539"/>
          <c:y val="1.0311703690708536E-2"/>
          <c:w val="0.83016595903542612"/>
          <c:h val="0.7715462380210960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4"/>
                <c:pt idx="0">
                  <c:v>0.15</c:v>
                </c:pt>
                <c:pt idx="1">
                  <c:v>0.80500000000000005</c:v>
                </c:pt>
                <c:pt idx="2">
                  <c:v>0.98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FD8-4522-B246-9FBE229CDF2C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4"/>
                <c:pt idx="0">
                  <c:v>0.09</c:v>
                </c:pt>
                <c:pt idx="1">
                  <c:v>0.629</c:v>
                </c:pt>
                <c:pt idx="2">
                  <c:v>0.56999999999999995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FD8-4522-B246-9FBE229CDF2C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FD8-4522-B246-9FBE229CDF2C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FD8-4522-B246-9FBE229CDF2C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7.0000000000000001E-3</c:v>
                </c:pt>
                <c:pt idx="1">
                  <c:v>0.41880000000000001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FD8-4522-B246-9FBE229CDF2C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0</c:v>
                </c:pt>
                <c:pt idx="1">
                  <c:v>0.188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FD8-4522-B246-9FBE229CD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/>
                  <a:t>クローンタイプ</a:t>
                </a:r>
              </a:p>
            </c:rich>
          </c:tx>
          <c:layout>
            <c:manualLayout>
              <c:xMode val="edge"/>
              <c:yMode val="edge"/>
              <c:x val="1.4246056493508838E-2"/>
              <c:y val="0.22452718142146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000" b="1" dirty="0"/>
                  <a:t>Recall</a:t>
                </a:r>
                <a:endParaRPr lang="ja-JP" altLang="en-US" sz="2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8507550628751899E-2"/>
          <c:y val="0.88529760312273853"/>
          <c:w val="0.92915180216768223"/>
          <c:h val="8.8834718536874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63944909935558E-2"/>
          <c:y val="4.5960061776466492E-2"/>
          <c:w val="0.6386974281133273"/>
          <c:h val="0.57477962027789453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63C-4CDA-8F96-6F96ABC74661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3C-4CDA-8F96-6F96ABC74661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3C-4CDA-8F96-6F96ABC7466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F63C-4CDA-8F96-6F96ABC74661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3C-4CDA-8F96-6F96ABC74661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3C-4CDA-8F96-6F96ABC74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baseline="0" dirty="0">
                <a:solidFill>
                  <a:schemeClr val="tx1"/>
                </a:solidFill>
              </a:rPr>
              <a:t>GPT</a:t>
            </a:r>
            <a:endParaRPr lang="ja-JP" alt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335640880549069"/>
          <c:w val="0.62900839256416663"/>
          <c:h val="0.53118981209686933"/>
        </c:manualLayout>
      </c:layout>
      <c:barChart>
        <c:barDir val="bar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Sheet1!$E$3:$E$5</c:f>
              <c:numCache>
                <c:formatCode>0.00_ </c:formatCode>
                <c:ptCount val="3"/>
                <c:pt idx="0">
                  <c:v>0.81</c:v>
                </c:pt>
                <c:pt idx="1">
                  <c:v>0.84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F-423E-8009-B1F6800291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Sheet1!$F$3:$F$5</c:f>
              <c:numCache>
                <c:formatCode>0.00_ 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F-423E-8009-B1F680029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A3F-423E-8009-B1F6800291F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code-llama-instruct-7B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0.92</c:v>
                      </c:pt>
                      <c:pt idx="2">
                        <c:v>0.13600000000000001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A3F-423E-8009-B1F6800291F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0.76</c:v>
                      </c:pt>
                      <c:pt idx="1">
                        <c:v>0.69</c:v>
                      </c:pt>
                      <c:pt idx="2">
                        <c:v>0.92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A3F-423E-8009-B1F6800291F0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421346122107205"/>
          <c:w val="0.99792720242693034"/>
          <c:h val="0.1534629618963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7565100290222"/>
          <c:y val="1.0311703690708536E-2"/>
          <c:w val="0.64024088943339763"/>
          <c:h val="0.5495725380235299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4"/>
                <c:pt idx="0">
                  <c:v>0.15</c:v>
                </c:pt>
                <c:pt idx="1">
                  <c:v>0.80500000000000005</c:v>
                </c:pt>
                <c:pt idx="2">
                  <c:v>0.98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96-4191-8203-73E37BE7FDD8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4"/>
                <c:pt idx="0">
                  <c:v>0.09</c:v>
                </c:pt>
                <c:pt idx="1">
                  <c:v>0.629</c:v>
                </c:pt>
                <c:pt idx="2">
                  <c:v>0.56999999999999995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96-4191-8203-73E37BE7FDD8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A96-4191-8203-73E37BE7FDD8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A96-4191-8203-73E37BE7FDD8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7.0000000000000001E-3</c:v>
                </c:pt>
                <c:pt idx="1">
                  <c:v>0.41880000000000001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96-4191-8203-73E37BE7FDD8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0</c:v>
                </c:pt>
                <c:pt idx="1">
                  <c:v>0.188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A96-4191-8203-73E37BE7F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95213824258239954"/>
          <c:w val="0.99739858291883188"/>
          <c:h val="4.2046270915111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2401157605362"/>
          <c:y val="4.5960061776466492E-2"/>
          <c:w val="0.69898937405882844"/>
          <c:h val="0.57477962027789453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4C-4B9C-B919-7E26FC92427C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64C-4B9C-B919-7E26FC92427C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64C-4B9C-B919-7E26FC92427C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E64C-4B9C-B919-7E26FC92427C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64C-4B9C-B919-7E26FC92427C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64C-4B9C-B919-7E26FC92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7565100290222"/>
          <c:y val="1.0311703690708536E-2"/>
          <c:w val="0.64024088943339763"/>
          <c:h val="0.50635818767561636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4"/>
                <c:pt idx="0">
                  <c:v>0.15</c:v>
                </c:pt>
                <c:pt idx="1">
                  <c:v>0.80500000000000005</c:v>
                </c:pt>
                <c:pt idx="2">
                  <c:v>0.98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96-4191-8203-73E37BE7FDD8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4"/>
                <c:pt idx="0">
                  <c:v>0.09</c:v>
                </c:pt>
                <c:pt idx="1">
                  <c:v>0.629</c:v>
                </c:pt>
                <c:pt idx="2">
                  <c:v>0.56999999999999995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96-4191-8203-73E37BE7FDD8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1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A96-4191-8203-73E37BE7FDD8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A96-4191-8203-73E37BE7FDD8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7.0000000000000001E-3</c:v>
                </c:pt>
                <c:pt idx="1">
                  <c:v>0.41880000000000001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3A96-4191-8203-73E37BE7FDD8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T4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0</c:v>
                </c:pt>
                <c:pt idx="1">
                  <c:v>0.188</c:v>
                </c:pt>
                <c:pt idx="2">
                  <c:v>0.99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A96-4191-8203-73E37BE7F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0425017344490682"/>
          <c:y val="0.85584823808670185"/>
          <c:w val="0.71629543666560103"/>
          <c:h val="0.14030056887291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2401157605362"/>
          <c:y val="4.5960061776466492E-2"/>
          <c:w val="0.69898937405882844"/>
          <c:h val="0.57477962027789453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GPT-4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Sheet1!$G$2:$G$8</c:f>
              <c:numCache>
                <c:formatCode>General</c:formatCode>
                <c:ptCount val="1"/>
                <c:pt idx="0">
                  <c:v>0.96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4C-4B9C-B919-7E26FC92427C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Sheet1!$F$2:$F$8</c:f>
              <c:numCache>
                <c:formatCode>General</c:formatCode>
                <c:ptCount val="1"/>
                <c:pt idx="0">
                  <c:v>0.95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64C-4B9C-B919-7E26FC92427C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LLaMA2-Chat-7B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Sheet1!$E$2:$E$8</c:f>
              <c:numCache>
                <c:formatCode>General</c:formatCode>
                <c:ptCount val="1"/>
                <c:pt idx="0">
                  <c:v>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64C-4B9C-B919-7E26FC92427C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Sheet1!$D$2:$D$8</c:f>
              <c:numCache>
                <c:formatCode>General</c:formatCode>
                <c:ptCount val="1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E64C-4B9C-B919-7E26FC92427C}"/>
            </c:ext>
          </c:extLst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Oreo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1"/>
                <c:pt idx="0">
                  <c:v>0.9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64C-4B9C-B919-7E26FC92427C}"/>
            </c:ext>
          </c:extLst>
        </c:ser>
        <c:ser>
          <c:idx val="0"/>
          <c:order val="5"/>
          <c:tx>
            <c:strRef>
              <c:f>Sheet1!$B$1</c:f>
              <c:strCache>
                <c:ptCount val="1"/>
                <c:pt idx="0">
                  <c:v>NiCad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1"/>
                <c:pt idx="0">
                  <c:v>Precision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1"/>
                <c:pt idx="0">
                  <c:v>0.99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64C-4B9C-B919-7E26FC92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axId val="1691175792"/>
        <c:axId val="1777028656"/>
        <c:extLst/>
      </c:barChart>
      <c:catAx>
        <c:axId val="1691175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baseline="0" dirty="0">
                <a:solidFill>
                  <a:schemeClr val="tx1"/>
                </a:solidFill>
              </a:rPr>
              <a:t>GPT</a:t>
            </a:r>
            <a:endParaRPr lang="ja-JP" alt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335640880549069"/>
          <c:w val="0.62900839256416663"/>
          <c:h val="0.53118981209686933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0.76</c:v>
                </c:pt>
                <c:pt idx="1">
                  <c:v>0.69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F-423E-8009-B1F6800291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Sheet1!$E$3:$E$5</c:f>
              <c:numCache>
                <c:formatCode>0.00_ </c:formatCode>
                <c:ptCount val="3"/>
                <c:pt idx="0">
                  <c:v>0.81</c:v>
                </c:pt>
                <c:pt idx="1">
                  <c:v>0.84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F-423E-8009-B1F6800291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Accuracy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Sheet1!$F$3:$F$5</c:f>
              <c:numCache>
                <c:formatCode>0.00_ </c:formatCode>
                <c:ptCount val="3"/>
                <c:pt idx="0">
                  <c:v>0.69</c:v>
                </c:pt>
                <c:pt idx="1">
                  <c:v>0.69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F-423E-8009-B1F680029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A3F-423E-8009-B1F6800291F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code-llama-instruct-7B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Accuracy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</c:v>
                      </c:pt>
                      <c:pt idx="1">
                        <c:v>0.92</c:v>
                      </c:pt>
                      <c:pt idx="2">
                        <c:v>0.13600000000000001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A3F-423E-8009-B1F6800291F0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421346122107205"/>
          <c:w val="0.99792720242693034"/>
          <c:h val="0.21578653877892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baseline="0" dirty="0">
                <a:solidFill>
                  <a:schemeClr val="tx1"/>
                </a:solidFill>
              </a:rPr>
              <a:t>Llama2-Chat-7B</a:t>
            </a:r>
            <a:endParaRPr lang="ja-JP" alt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2648398431925056"/>
          <c:h val="0.49806998372045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0.63</c:v>
                </c:pt>
                <c:pt idx="1">
                  <c:v>0.66</c:v>
                </c:pt>
                <c:pt idx="2">
                  <c:v>0.78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695-4D08-A883-171E40A59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Llama2-Chat-7B2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0.57999999999999996</c:v>
                </c:pt>
                <c:pt idx="1">
                  <c:v>0.57999999999999996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1695-4D08-A883-171E40A59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695-4D08-A883-171E40A59BA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695-4D08-A883-171E40A59BA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695-4D08-A883-171E40A59BA9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248782355224038"/>
          <c:h val="0.14995083591852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dirty="0">
                <a:solidFill>
                  <a:schemeClr val="tx1"/>
                </a:solidFill>
              </a:rPr>
              <a:t>CodeLlama-7B-Instruct</a:t>
            </a:r>
            <a:endParaRPr lang="ja-JP" altLang="en-US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594980132484047"/>
          <c:y val="0.14860290091827591"/>
          <c:w val="0.61614262186724955"/>
          <c:h val="0.488219256218971"/>
        </c:manualLayout>
      </c:layout>
      <c:barChart>
        <c:barDir val="bar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ファインチューニング後のCodeLlama-7b-Instruct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Sheet1!$G$3:$G$5</c:f>
              <c:numCache>
                <c:formatCode>0.00_ </c:formatCode>
                <c:ptCount val="3"/>
                <c:pt idx="0">
                  <c:v>0.76</c:v>
                </c:pt>
                <c:pt idx="1">
                  <c:v>0.85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6-46BC-9673-F0034969E85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CodeLlama-7b-Instruct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Sheet1!$H$3:$H$5</c:f>
              <c:numCache>
                <c:formatCode>0.00_ </c:formatCode>
                <c:ptCount val="3"/>
                <c:pt idx="0">
                  <c:v>0.57999999999999996</c:v>
                </c:pt>
                <c:pt idx="1">
                  <c:v>0.71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6-46BC-9673-F0034969E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BE6-46BC-9673-F0034969E85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0.57999999999999996</c:v>
                      </c:pt>
                      <c:pt idx="1">
                        <c:v>0.57999999999999996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BE6-46BC-9673-F0034969E85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BE6-46BC-9673-F0034969E85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BE6-46BC-9673-F0034969E85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BE6-46BC-9673-F0034969E853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63557913299096E-2"/>
          <c:y val="0.78553523839077111"/>
          <c:w val="0.95598902777777794"/>
          <c:h val="0.15147754401199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baseline="0" dirty="0">
                <a:solidFill>
                  <a:schemeClr val="tx1"/>
                </a:solidFill>
              </a:rPr>
              <a:t>GPT</a:t>
            </a:r>
            <a:endParaRPr lang="ja-JP" altLang="en-US" sz="2400" b="1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7697214921757254"/>
          <c:h val="0.5095961087831423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GPT-4-turbo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0.53</c:v>
                </c:pt>
                <c:pt idx="1">
                  <c:v>0.82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9-45F4-9799-AB02791A072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ファインチューニング後のGPT-3.5-Turbo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0.51</c:v>
                </c:pt>
                <c:pt idx="1">
                  <c:v>0.8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0-4140-B723-8322AF9B81A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GPT-3.5-Turbo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Sheet1!$D$3:$D$5</c:f>
              <c:numCache>
                <c:formatCode>0.00_ </c:formatCode>
                <c:ptCount val="3"/>
                <c:pt idx="0">
                  <c:v>0.52</c:v>
                </c:pt>
                <c:pt idx="1">
                  <c:v>0.74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0-4140-B723-8322AF9B8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/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68365310147324E-5"/>
          <c:y val="0.76258341017778908"/>
          <c:w val="0.9565009812655686"/>
          <c:h val="0.23620174348397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i="0" u="none" strike="noStrike" kern="1200" spc="0" baseline="0" dirty="0">
                <a:solidFill>
                  <a:schemeClr val="tx1"/>
                </a:solidFill>
              </a:rPr>
              <a:t>Llama2-Chat-7B</a:t>
            </a:r>
            <a:endParaRPr lang="ja-JP" altLang="en-US" sz="2400" b="1" i="0" u="none" strike="noStrike" kern="1200" spc="0" baseline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6989979093129196"/>
          <c:y val="0.14860290091827591"/>
          <c:w val="0.67697214921757254"/>
          <c:h val="0.5184705299607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ファインチューニング後のLlama2-Chat-7B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Sheet1!$B$3:$B$5</c:f>
              <c:numCache>
                <c:formatCode>0.00_ </c:formatCode>
                <c:ptCount val="3"/>
                <c:pt idx="0">
                  <c:v>0.59</c:v>
                </c:pt>
                <c:pt idx="1">
                  <c:v>0.61</c:v>
                </c:pt>
                <c:pt idx="2">
                  <c:v>0.52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B72-4F02-A736-6864C89EE3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Llama2-Chat-7B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  <c:extLst xmlns:c15="http://schemas.microsoft.com/office/drawing/2012/chart"/>
            </c:strRef>
          </c:cat>
          <c:val>
            <c:numRef>
              <c:f>Sheet1!$C$3:$C$5</c:f>
              <c:numCache>
                <c:formatCode>0.00_ 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B72-4F02-A736-6864C89EE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B72-4F02-A736-6864C89EE37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B72-4F02-A736-6864C89EE37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B72-4F02-A736-6864C89EE375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507945828435558E-2"/>
          <c:y val="0.80182844513278129"/>
          <c:w val="0.96161555866273185"/>
          <c:h val="0.14387045307739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08176209092199"/>
          <c:y val="0.15844342411361953"/>
          <c:w val="0.6725797118312502"/>
          <c:h val="0.55711337234605007"/>
        </c:manualLayout>
      </c:layout>
      <c:barChart>
        <c:barDir val="bar"/>
        <c:grouping val="cluster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ファインチューニング後のCodeLlama-7b-Instruct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 formatCode="0.00_ ">
                  <c:v>0.5</c:v>
                </c:pt>
                <c:pt idx="1">
                  <c:v>0.81</c:v>
                </c:pt>
                <c:pt idx="2" formatCode="0.00_ 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9-481E-8BF8-D6FF1445BCE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CodeLlama-7b-Instruct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Sheet1!$A$3:$A$5</c:f>
              <c:strCache>
                <c:ptCount val="3"/>
                <c:pt idx="0">
                  <c:v>Acurracy</c:v>
                </c:pt>
                <c:pt idx="1">
                  <c:v>Precision</c:v>
                </c:pt>
                <c:pt idx="2">
                  <c:v>Recall</c:v>
                </c:pt>
              </c:strCache>
            </c:strRef>
          </c:cat>
          <c:val>
            <c:numRef>
              <c:f>Sheet1!$H$3:$H$5</c:f>
              <c:numCache>
                <c:formatCode>General</c:formatCode>
                <c:ptCount val="3"/>
                <c:pt idx="0">
                  <c:v>0.52</c:v>
                </c:pt>
                <c:pt idx="1">
                  <c:v>0.89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9-481E-8BF8-D6FF1445BC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1175792"/>
        <c:axId val="1777028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ファインチューニング後のLlama2-Chat-7B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0.63</c:v>
                      </c:pt>
                      <c:pt idx="1">
                        <c:v>0.66</c:v>
                      </c:pt>
                      <c:pt idx="2">
                        <c:v>0.78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1B9-481E-8BF8-D6FF1445BCE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Llama2-Chat-7B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0.57999999999999996</c:v>
                      </c:pt>
                      <c:pt idx="1">
                        <c:v>0.57999999999999996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1B9-481E-8BF8-D6FF1445BCE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GPT-4-turbo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0.53</c:v>
                      </c:pt>
                      <c:pt idx="1">
                        <c:v>0.82</c:v>
                      </c:pt>
                      <c:pt idx="2">
                        <c:v>0.08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1B9-481E-8BF8-D6FF1445BCE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ファインチューニング後のGPT-3.5-Turbo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0.51</c:v>
                      </c:pt>
                      <c:pt idx="1">
                        <c:v>0.8</c:v>
                      </c:pt>
                      <c:pt idx="2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1B9-481E-8BF8-D6FF1445BCE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GPT-3.5-Turbo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Sheet1!$A$3:$A$5</c15:sqref>
                        </c15:formulaRef>
                      </c:ext>
                    </c:extLst>
                    <c:strCache>
                      <c:ptCount val="3"/>
                      <c:pt idx="0">
                        <c:v>Acurracy</c:v>
                      </c:pt>
                      <c:pt idx="1">
                        <c:v>Precision</c:v>
                      </c:pt>
                      <c:pt idx="2">
                        <c:v>Recall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Sheet1!$F$3:$F$5</c15:sqref>
                        </c15:formulaRef>
                      </c:ext>
                    </c:extLst>
                    <c:numCache>
                      <c:formatCode>0.00_ </c:formatCode>
                      <c:ptCount val="3"/>
                      <c:pt idx="0">
                        <c:v>0.52</c:v>
                      </c:pt>
                      <c:pt idx="1">
                        <c:v>0.74</c:v>
                      </c:pt>
                      <c:pt idx="2">
                        <c:v>7.0000000000000007E-2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1B9-481E-8BF8-D6FF1445BCE7}"/>
                  </c:ext>
                </c:extLst>
              </c15:ser>
            </c15:filteredBarSeries>
          </c:ext>
        </c:extLst>
      </c:barChart>
      <c:catAx>
        <c:axId val="169117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77028656"/>
        <c:crosses val="autoZero"/>
        <c:auto val="1"/>
        <c:lblAlgn val="ctr"/>
        <c:lblOffset val="100"/>
        <c:noMultiLvlLbl val="0"/>
      </c:catAx>
      <c:valAx>
        <c:axId val="177702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911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436500128303557E-2"/>
          <c:y val="0.82161742208713473"/>
          <c:w val="0.95820833333333333"/>
          <c:h val="0.14052249008130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438"/>
          </a:xfrm>
          <a:prstGeom prst="rect">
            <a:avLst/>
          </a:prstGeom>
        </p:spPr>
        <p:txBody>
          <a:bodyPr vert="horz" lIns="99058" tIns="49530" rIns="99058" bIns="4953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8" cy="356438"/>
          </a:xfrm>
          <a:prstGeom prst="rect">
            <a:avLst/>
          </a:prstGeom>
        </p:spPr>
        <p:txBody>
          <a:bodyPr vert="horz" lIns="99058" tIns="49530" rIns="99058" bIns="49530" rtlCol="0"/>
          <a:lstStyle>
            <a:lvl1pPr algn="r">
              <a:defRPr sz="1300"/>
            </a:lvl1pPr>
          </a:lstStyle>
          <a:p>
            <a:fld id="{071845CF-37E0-4D9E-9A2A-192374F5BD9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8" tIns="49530" rIns="99058" bIns="495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 vert="horz" lIns="99058" tIns="49530" rIns="99058" bIns="495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747627"/>
            <a:ext cx="4434998" cy="356437"/>
          </a:xfrm>
          <a:prstGeom prst="rect">
            <a:avLst/>
          </a:prstGeom>
        </p:spPr>
        <p:txBody>
          <a:bodyPr vert="horz" lIns="99058" tIns="49530" rIns="99058" bIns="4953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8" cy="356437"/>
          </a:xfrm>
          <a:prstGeom prst="rect">
            <a:avLst/>
          </a:prstGeom>
        </p:spPr>
        <p:txBody>
          <a:bodyPr vert="horz" lIns="99058" tIns="49530" rIns="99058" bIns="49530" rtlCol="0" anchor="b"/>
          <a:lstStyle>
            <a:lvl1pPr algn="r">
              <a:defRPr sz="1300"/>
            </a:lvl1pPr>
          </a:lstStyle>
          <a:p>
            <a:fld id="{0368D79C-707C-4E41-9C9F-D53E23B4D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28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https://sel.ist.osaka-u.ac.jp/people/ry-inoue/osaka-inoue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FCE49-AA81-A89A-4F62-4780EF8D5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278270-204C-61EA-C6D2-9DA72BA14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281C0A-6AD3-14D1-FD48-773270F37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dirty="0"/>
              <a:t>STEP2</a:t>
            </a:r>
            <a:r>
              <a:rPr lang="ja-JP" altLang="en-US" sz="2400" b="1" dirty="0"/>
              <a:t>：ファインチューニング前とファインチューニング後の</a:t>
            </a:r>
            <a:r>
              <a:rPr lang="en-US" altLang="ja-JP" sz="2400" b="1" dirty="0"/>
              <a:t>LLM</a:t>
            </a:r>
            <a:r>
              <a:rPr lang="ja-JP" altLang="en-US" sz="2400" b="1" dirty="0"/>
              <a:t>の実行</a:t>
            </a:r>
            <a:endParaRPr lang="en-US" altLang="ja-JP" sz="2400" b="1" dirty="0"/>
          </a:p>
          <a:p>
            <a:pPr marL="457121" lvl="1"/>
            <a:r>
              <a:rPr lang="ja-JP" altLang="en-US" sz="2100" dirty="0"/>
              <a:t>評価データ：</a:t>
            </a:r>
            <a:r>
              <a:rPr lang="en-US" altLang="ja-JP" sz="2100" dirty="0"/>
              <a:t>FEMPDataset</a:t>
            </a:r>
            <a:r>
              <a:rPr lang="ja-JP" altLang="en-US" sz="2100" dirty="0"/>
              <a:t>，</a:t>
            </a:r>
            <a:r>
              <a:rPr lang="en-US" altLang="ja-JP" sz="2100" dirty="0"/>
              <a:t>BigCloneBench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4A4DE5-366A-65E4-7109-F866039B0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53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A5149-4D54-DDE4-0E12-1D55CEEF8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603E97-9858-AC98-382F-422373B97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0E4CE4-4735-AA10-08B9-61478600D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dirty="0"/>
              <a:t>STEP3</a:t>
            </a:r>
            <a:r>
              <a:rPr lang="ja-JP" altLang="en-US" sz="2400" b="1" dirty="0"/>
              <a:t>：性能評価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ABE04-085D-800F-A9A2-11403D7AB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14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トレードオフの関係がある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73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左側は先ほどの三つの評価指標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右側のベン図は</a:t>
            </a:r>
            <a:r>
              <a:rPr kumimoji="1" lang="en-US" altLang="ja-JP" dirty="0"/>
              <a:t>FT</a:t>
            </a:r>
            <a:r>
              <a:rPr kumimoji="1" lang="ja-JP" altLang="en-US" dirty="0"/>
              <a:t>前に正しく判定したデータと</a:t>
            </a:r>
            <a:r>
              <a:rPr kumimoji="1" lang="en-US" altLang="ja-JP" dirty="0"/>
              <a:t>FT</a:t>
            </a:r>
            <a:r>
              <a:rPr kumimoji="1" lang="ja-JP" altLang="en-US"/>
              <a:t>後に正しく判定したデータの違いを表したものです。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1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28747-593A-0AEC-B6D0-AAC510B1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B023BF-9BEF-3A26-0479-A0A833150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CBE50C-A110-3119-982C-1D915FFDB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コードクローンをコードクローンと判別</a:t>
            </a:r>
            <a:endParaRPr kumimoji="1" lang="en-US" altLang="ja-JP" dirty="0"/>
          </a:p>
          <a:p>
            <a:r>
              <a:rPr kumimoji="1" lang="en-US" altLang="ja-JP" dirty="0"/>
              <a:t>Cc</a:t>
            </a:r>
            <a:r>
              <a:rPr kumimoji="1" lang="ja-JP" altLang="en-US" dirty="0"/>
              <a:t>を</a:t>
            </a:r>
            <a:r>
              <a:rPr kumimoji="1" lang="en-US" altLang="ja-JP" dirty="0"/>
              <a:t>cc</a:t>
            </a:r>
            <a:r>
              <a:rPr kumimoji="1" lang="ja-JP" altLang="en-US" dirty="0"/>
              <a:t>と判別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コードクローンでないものをコードクローンでないと判別</a:t>
            </a:r>
            <a:endParaRPr kumimoji="1" lang="en-US" altLang="ja-JP" dirty="0"/>
          </a:p>
          <a:p>
            <a:r>
              <a:rPr kumimoji="1" lang="en-US" altLang="ja-JP" dirty="0"/>
              <a:t>Cc</a:t>
            </a:r>
            <a:r>
              <a:rPr kumimoji="1" lang="ja-JP" altLang="en-US" dirty="0"/>
              <a:t>でないものを</a:t>
            </a:r>
            <a:r>
              <a:rPr kumimoji="1" lang="en-US" altLang="ja-JP" dirty="0"/>
              <a:t>cc</a:t>
            </a:r>
            <a:r>
              <a:rPr kumimoji="1" lang="ja-JP" altLang="en-US" dirty="0"/>
              <a:t>でないと判別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522CA9-4078-C70C-32DF-9B493342D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8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2457E-A2B4-5F09-0B44-7F5C45F6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EE7555-C844-FAA1-4902-A9AEC76BA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4C60A4-B602-B586-AE65-BD1D1812C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462A85-77D6-C43A-20AF-C68E2E7DB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54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F81A7-2147-496C-8B34-8122D69D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BDD2B2-3C27-BF1F-C961-90450A4C3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F64FC0-0FBA-C6D3-2AE2-87E5301CD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C23E4C-633C-B986-4F2F-2F1656E90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11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62D2-C0EA-29F0-7126-11460ECB7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5F1226-2082-B428-9FEF-8DEC8318E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170441-6D04-6094-6606-FF7F07F94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ja-JP" dirty="0"/>
              <a:t>CodeLlama</a:t>
            </a:r>
            <a:r>
              <a:rPr lang="ja-JP" altLang="en-US" dirty="0"/>
              <a:t>はプログラムコードに関するデータを学習した</a:t>
            </a:r>
            <a:r>
              <a:rPr lang="en-US" altLang="ja-JP" dirty="0"/>
              <a:t>LLM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C84190-BDCF-E2CD-925D-C2AA56F3C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619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802F-C44E-6AFE-3362-83917D58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80AF570-8D97-74C1-070F-A7704DF31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2B5826-3EAD-02BB-25EA-CA35C0ACE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en-US" altLang="ja-JP" dirty="0"/>
              <a:t>- </a:t>
            </a:r>
            <a:r>
              <a:rPr lang="ja-JP" altLang="en-US" dirty="0"/>
              <a:t>実験</a:t>
            </a:r>
            <a:r>
              <a:rPr lang="en-US" altLang="ja-JP" dirty="0"/>
              <a:t>2</a:t>
            </a:r>
            <a:r>
              <a:rPr lang="ja-JP" altLang="en-US" dirty="0"/>
              <a:t>の</a:t>
            </a:r>
            <a:r>
              <a:rPr lang="en-US" altLang="ja-JP" dirty="0"/>
              <a:t>BigCloneBench</a:t>
            </a:r>
          </a:p>
          <a:p>
            <a:pPr marL="914400" lvl="2" indent="0">
              <a:buNone/>
            </a:pP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- </a:t>
            </a:r>
            <a:r>
              <a:rPr lang="ja-JP" altLang="en-US" dirty="0"/>
              <a:t>他の</a:t>
            </a:r>
            <a:r>
              <a:rPr lang="en-US" altLang="ja-JP" dirty="0"/>
              <a:t>LLM</a:t>
            </a:r>
            <a:r>
              <a:rPr lang="ja-JP" altLang="en-US" dirty="0"/>
              <a:t>に対して同様の実験を行う</a:t>
            </a:r>
            <a:endParaRPr lang="en-US" altLang="ja-JP" dirty="0"/>
          </a:p>
          <a:p>
            <a:pPr marL="914400" lvl="2" indent="0">
              <a:buNone/>
            </a:pP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- </a:t>
            </a:r>
            <a:r>
              <a:rPr lang="ja-JP" altLang="en-US" dirty="0"/>
              <a:t>複数のベンチマークに対し実験を行い，ファインチューニングの性能評価をより詳細に行う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B6E0CE-7E9A-F4B3-8DEA-508DC09F6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4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45CD-EE74-68A2-5EC1-DC4BD63A0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E3C582-5AEF-2CEC-0D11-60D570F3F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5F121D-52CD-BD74-1B22-F16FCB6EF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グラフの数字みずらい</a:t>
            </a:r>
            <a:endParaRPr kumimoji="1" lang="en-US" altLang="ja-JP" dirty="0"/>
          </a:p>
          <a:p>
            <a:r>
              <a:rPr kumimoji="1" lang="ja-JP" altLang="en-US" dirty="0"/>
              <a:t>色もみづらい</a:t>
            </a:r>
            <a:endParaRPr kumimoji="1" lang="en-US" altLang="ja-JP" dirty="0"/>
          </a:p>
          <a:p>
            <a:r>
              <a:rPr kumimoji="1" lang="ja-JP" altLang="en-US" dirty="0"/>
              <a:t>文章的すぎる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61B0E4-9CDE-E5B7-3FE4-9B84B8077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2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5FFE3-CF65-DE74-AA71-256AA97B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A8665B-D136-8F9E-392A-BB67D4995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1E64F9-1557-368A-000D-EA8FC63BF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分類が下に行くほど検出は難しくなる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9D05AA-B727-0B4C-C012-A31396D6A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23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A5392-F3B5-8052-18BD-4CC3BA74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B723D1-A746-C5D6-F5CC-E739238DF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ADFB66-2766-361C-7CA5-359B51007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グラフの数字みずらい</a:t>
            </a:r>
            <a:endParaRPr kumimoji="1" lang="en-US" altLang="ja-JP" dirty="0"/>
          </a:p>
          <a:p>
            <a:r>
              <a:rPr kumimoji="1" lang="ja-JP" altLang="en-US" dirty="0"/>
              <a:t>色もみづらい</a:t>
            </a:r>
            <a:endParaRPr kumimoji="1" lang="en-US" altLang="ja-JP" dirty="0"/>
          </a:p>
          <a:p>
            <a:r>
              <a:rPr kumimoji="1" lang="ja-JP" altLang="en-US" dirty="0"/>
              <a:t>文章的すぎる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1A8FD3-E3AC-E359-3940-377344CFE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57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D35FC-2740-E9DD-58D2-619A5020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BA33C5-367E-27A7-E9A3-237824B50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CFA648-0389-CB9B-0E40-100CDFED5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データセットの性質が異なる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三行を二行にする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最後いらない，口頭でいい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5C49C1-333E-FAA1-61A2-B276F21E9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084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15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30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F246-C008-FD83-7BB8-DEED70472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9108AD-A932-D6F8-DEE6-FBAFCE519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21487FB-7479-24A2-A2A5-E7005FF9D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F4EAF-EBEC-689A-D550-725A12FAA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585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49B97-C829-A222-C2C3-D0E37228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F69992-8D4A-C70C-C9D1-880E79EDE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F677DF-0A31-5CA1-7E68-CA1FE448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グラフの数字みずらい</a:t>
            </a:r>
            <a:endParaRPr kumimoji="1" lang="en-US" altLang="ja-JP" dirty="0"/>
          </a:p>
          <a:p>
            <a:r>
              <a:rPr kumimoji="1" lang="ja-JP" altLang="en-US" dirty="0"/>
              <a:t>色もみづらい</a:t>
            </a:r>
            <a:endParaRPr kumimoji="1" lang="en-US" altLang="ja-JP" dirty="0"/>
          </a:p>
          <a:p>
            <a:r>
              <a:rPr kumimoji="1" lang="ja-JP" altLang="en-US" dirty="0"/>
              <a:t>文章的すぎる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1DC84B-9ED9-90CF-5AFD-AD37029D83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426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30347-EE12-3341-4A16-6A21A3967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245F23-4E9C-3366-54EF-04F791F96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C86FD4-19CB-3CA9-BF3E-382B876D9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dirty="0"/>
              <a:t>STEP3</a:t>
            </a:r>
            <a:r>
              <a:rPr lang="ja-JP" altLang="en-US" sz="2400" b="1" dirty="0"/>
              <a:t>：性能評価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20CF37-4AD1-31B6-ED3A-D3D12194A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21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GPT</a:t>
            </a:r>
            <a:r>
              <a:rPr kumimoji="1" lang="ja-JP" altLang="en-US" dirty="0"/>
              <a:t>に関して、チュートリアルにある方法で行うしかない。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アーキテクチャが開示されておらず、どのように</a:t>
            </a:r>
            <a:r>
              <a:rPr kumimoji="1" lang="en-US" altLang="ja-JP" dirty="0"/>
              <a:t>fine-tuning</a:t>
            </a:r>
            <a:r>
              <a:rPr kumimoji="1" lang="ja-JP" altLang="en-US" dirty="0"/>
              <a:t>が行われているのかわからないが、性能が上がるかどうかの検証にはなる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4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508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03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14627-D07D-6AFB-0D65-BB3C8B2D5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122A4B-8434-00C2-6732-293D5CA74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4CBB6A-A7C0-8949-FDB3-7FA2959A5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コードクローンの検出精度を測定するためには、データセットが必要になります</a:t>
            </a:r>
            <a:endParaRPr kumimoji="1" lang="en-US" altLang="ja-JP" dirty="0"/>
          </a:p>
          <a:p>
            <a:r>
              <a:rPr kumimoji="1" lang="ja-JP" altLang="en-US" dirty="0"/>
              <a:t>本研究で使用するデータセットを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つ紹介します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968EB-AC99-8E5D-6CF1-C3C89B41B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240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類似度は行と</a:t>
            </a:r>
            <a:r>
              <a:rPr kumimoji="1" lang="en-US" altLang="ja-JP" dirty="0"/>
              <a:t>token</a:t>
            </a:r>
            <a:r>
              <a:rPr kumimoji="1" lang="ja-JP" altLang="en-US" dirty="0"/>
              <a:t>の二つの視点から計測され、標準では二つの値の内小さいほうを採用する。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0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また、</a:t>
            </a:r>
            <a:r>
              <a:rPr kumimoji="1" lang="en-US" altLang="ja-JP" dirty="0"/>
              <a:t>LLM</a:t>
            </a:r>
            <a:r>
              <a:rPr kumimoji="1" lang="ja-JP" altLang="en-US" dirty="0"/>
              <a:t>によるコードクローンの検出も研究されています。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LLM</a:t>
            </a:r>
            <a:r>
              <a:rPr kumimoji="1" lang="ja-JP" altLang="en-US" dirty="0"/>
              <a:t>は、大規模なコーパスを用いて学習した言語モデルで、、、</a:t>
            </a:r>
            <a:r>
              <a:rPr kumimoji="1" lang="en-US" altLang="ja-JP" dirty="0"/>
              <a:t>														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7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81">
              <a:defRPr/>
            </a:pPr>
            <a:r>
              <a:rPr kumimoji="1" lang="ja-JP" altLang="en-US" dirty="0"/>
              <a:t>を比較している、既存研究を紹介します。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797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既存の研究を踏まえた、</a:t>
            </a:r>
            <a:r>
              <a:rPr kumimoji="1" lang="ja-JP" altLang="en-US"/>
              <a:t>研究課題は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65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目的は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本日は時間の都合上実験</a:t>
            </a:r>
            <a:r>
              <a:rPr kumimoji="1" lang="en-US" altLang="ja-JP" dirty="0"/>
              <a:t>1</a:t>
            </a:r>
            <a:r>
              <a:rPr kumimoji="1" lang="ja-JP" altLang="en-US" dirty="0"/>
              <a:t>の結果のを紹介します。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70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F0C15-9359-E6EF-CEF7-A72C346F1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3E4C0F-B31B-9579-726F-13C46138F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203CA7-56B5-2F4B-9708-0E396443C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dirty="0"/>
              <a:t>STEP1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LLM</a:t>
            </a:r>
            <a:r>
              <a:rPr lang="ja-JP" altLang="en-US" sz="2400" b="1" dirty="0"/>
              <a:t>のファインチューニング</a:t>
            </a:r>
            <a:endParaRPr lang="en-US" altLang="ja-JP" sz="2400" b="1" dirty="0"/>
          </a:p>
          <a:p>
            <a:pPr marL="457121" lvl="1"/>
            <a:r>
              <a:rPr lang="ja-JP" altLang="en-US" sz="2100" dirty="0"/>
              <a:t>学習データ：</a:t>
            </a:r>
            <a:r>
              <a:rPr lang="en-US" altLang="ja-JP" sz="2100" dirty="0"/>
              <a:t>FEMPDataset</a:t>
            </a:r>
          </a:p>
          <a:p>
            <a:r>
              <a:rPr lang="en-US" altLang="ja-JP" sz="2400" b="1" dirty="0"/>
              <a:t>STEP2</a:t>
            </a:r>
            <a:r>
              <a:rPr lang="ja-JP" altLang="en-US" sz="2400" b="1" dirty="0"/>
              <a:t>：ファインチューニング前とファインチューニング後の</a:t>
            </a:r>
            <a:r>
              <a:rPr lang="en-US" altLang="ja-JP" sz="2400" b="1" dirty="0"/>
              <a:t>LLM</a:t>
            </a:r>
            <a:r>
              <a:rPr lang="ja-JP" altLang="en-US" sz="2400" b="1" dirty="0"/>
              <a:t>の実行</a:t>
            </a:r>
            <a:endParaRPr lang="en-US" altLang="ja-JP" sz="2400" b="1" dirty="0"/>
          </a:p>
          <a:p>
            <a:pPr marL="457121" lvl="1"/>
            <a:r>
              <a:rPr lang="ja-JP" altLang="en-US" sz="2100" dirty="0"/>
              <a:t>評価データ：</a:t>
            </a:r>
            <a:r>
              <a:rPr lang="en-US" altLang="ja-JP" sz="2100" dirty="0"/>
              <a:t>FEMPDataset</a:t>
            </a:r>
            <a:r>
              <a:rPr lang="ja-JP" altLang="en-US" sz="2100" dirty="0"/>
              <a:t>，</a:t>
            </a:r>
            <a:r>
              <a:rPr lang="en-US" altLang="ja-JP" sz="2100" dirty="0"/>
              <a:t>BigCloneBench</a:t>
            </a:r>
          </a:p>
          <a:p>
            <a:r>
              <a:rPr lang="en-US" altLang="ja-JP" sz="2400" b="1" dirty="0"/>
              <a:t>STEP3</a:t>
            </a:r>
            <a:r>
              <a:rPr lang="ja-JP" altLang="en-US" sz="2400" b="1" dirty="0"/>
              <a:t>：性能評価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2D6066-07CE-EBAD-0915-DB21A9C4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A039-795A-983B-7B4C-695217EC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D6881C-92CF-1BB3-858B-96CB1F37B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69C05F-1F6F-BC67-1D1C-DE756D5E6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dirty="0"/>
              <a:t>STEP1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LLM</a:t>
            </a:r>
            <a:r>
              <a:rPr lang="ja-JP" altLang="en-US" sz="2400" b="1" dirty="0"/>
              <a:t>のファインチューニング</a:t>
            </a:r>
            <a:endParaRPr lang="en-US" altLang="ja-JP" sz="2400" b="1" dirty="0"/>
          </a:p>
          <a:p>
            <a:pPr marL="457121" lvl="1"/>
            <a:r>
              <a:rPr lang="ja-JP" altLang="en-US" sz="2100" dirty="0"/>
              <a:t>学習データ：</a:t>
            </a:r>
            <a:r>
              <a:rPr lang="en-US" altLang="ja-JP" sz="2100" dirty="0"/>
              <a:t>FEMPDataset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527E2A-7478-A45D-C356-7822BB4E2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8D79C-707C-4E41-9C9F-D53E23B4DB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31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8C86B-21D9-8E98-DF81-171AA6E6C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22120A-91C3-2BC6-1D1D-CCA4E608B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1A5E4E-56A0-3544-F3AB-5F38F3B8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F3C1-6E6D-4ACC-AD5A-A3195DE6C6F9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13045C-A2EC-9750-D1F9-1C2D1D62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829FE-6E78-0A93-0F55-772BF590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1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628C4-3AE3-B7EC-B843-F7ABB22D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CD00C8-6FA9-7721-06EE-4BC8DCC50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63CB1-D7D4-1B39-0824-A40E4625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A323-8EAB-4C6C-8B91-68EB7487FC25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638274-7376-AA3E-C7E3-7AD37FE8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EE27E-0DB3-61B8-FAEF-7C1040AE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5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AB479B-9BB3-1712-492A-A3FEA3F2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0C7D18-1296-5126-5C53-0F2127AE5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AD533-2D50-7F3E-652B-00D8157E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25B1-A14E-4DD0-883A-9DD50C1C358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7669C2-70F6-9430-BC88-7B1A5D2A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8E6E2A-CD1B-9782-69AB-349919D5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FE457-BB3A-3F1E-356C-FA8B735A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1556BB-B4D9-BE82-9989-1F120D0F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71250D-5199-55C7-109D-05451BF5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71B4-CE39-46A3-B1D7-DB517F21DB18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29D784-29B1-670A-AD7C-4A5370FF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1AD17B-916E-205F-3279-4E670AD1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0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EB106-E232-1AFE-849D-C699FE59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79DA6B-4284-4C68-F877-24572A9E2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9C2FD4-E6AC-60EE-554B-FB669DFC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40CD-D41F-4CB2-A0C6-AA55653BD376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A4C99-F9C9-A1EC-EFF9-BA1DBFA2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B40990-96DB-401D-9B01-562CBE7E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67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F24F6-E406-F604-5FEE-78E4D0ED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7C87A5-9846-2259-AAD0-6B9AEE007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DBBDEB-A00B-750B-168C-8A082761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64176E-0E8D-1668-1666-B88ED828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682-3B6F-4017-A581-0A68CC565599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A6CCF4-BAB5-CCF8-D46F-8FE38486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BE4452-4915-38A6-B343-5A28F471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27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25298-F569-022C-247A-D64730F1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C3EF2F-ED11-D64F-629B-8B3AA1ED0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B122B2-75AA-657B-6A81-41A440BAA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B8B099-71A0-5908-031C-84E30E853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4B8455D-5D1C-F302-7D82-88FA46C1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6E7428-AAC7-CD25-B83D-D027B3BC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A2AC9-8EFA-4219-8163-C252F6455B0A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2020EA4-6AD7-9AB2-F1B4-A0A1265A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88D529-D13E-3169-C19E-F042118E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44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29C1ED-97A3-B71D-35C5-0A70E161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680D31-6BDD-4A95-1538-6840A459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7408-A1A1-48C2-8725-B88B36D0FAA6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081DE2-518F-8755-56D6-3E98327C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508FC9-299A-E5A3-CDAA-2C532EDE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39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F98D4B-EDC8-BE30-8C65-AF1ACD9C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1081-AB7A-4914-9733-D2CBFDA7B921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D1E57C-ACDF-5A30-91A3-F406D5B3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9922E8-16C8-B480-87A8-85C2BB14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2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3F6F7-9DB5-ACF4-5EDE-8478681B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98FFE1-1BB8-0111-A3BF-3CE3EDA20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587F18-5AFA-D509-B072-AF253DA9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2D2B6F-305F-31DD-BC38-FA55DFDB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FD1D-F7C6-4298-AD41-7CA6E47B65A5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CF397-4978-D7EA-4327-D45BF45B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620493-73EE-26A6-7322-1166E9DF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00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2ED1B-1451-8ECA-D394-D6F6ED35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89CD64-21DD-8758-D7B9-6B0FBBE25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A67226A-35E8-5748-59E1-56C09040D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B8C739-D170-FDA5-A6DE-35A515B7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A81B-8215-44FC-ADD7-DB22741611D2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A1EAAA-66ED-7D50-14F6-D35A9F70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BCE351-BE8B-9D33-E299-823D87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60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E23B1F-1B17-E54B-C692-3025D099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0BF7CC-0AFD-7FCF-EC21-FFDE53A34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60ED92-3950-4726-0C44-C23671EBB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A9CC-3EEA-4E06-8623-6703C9DF888D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9F5A4C-D648-0514-19E0-897F27051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36B667-E7BA-00B5-C3EB-59BACF5C1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4D49B-7C54-4167-A8CB-7C9DF7FFC8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0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9FC98B0-5D31-0706-DE14-2AA3CE8B99FD}"/>
              </a:ext>
            </a:extLst>
          </p:cNvPr>
          <p:cNvSpPr/>
          <p:nvPr/>
        </p:nvSpPr>
        <p:spPr>
          <a:xfrm>
            <a:off x="0" y="0"/>
            <a:ext cx="12192000" cy="4886960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06E9A5-4F0A-D9BC-E1CA-48543A4B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99" y="1684422"/>
            <a:ext cx="10178499" cy="256214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b="1" dirty="0">
                <a:solidFill>
                  <a:srgbClr val="D1D2D3"/>
                </a:solidFill>
                <a:latin typeface="+mn-ea"/>
                <a:ea typeface="+mn-ea"/>
              </a:rPr>
              <a:t>機能等価メソッドデータセットを利用した</a:t>
            </a:r>
            <a:r>
              <a:rPr kumimoji="1" lang="en-US" altLang="ja-JP" b="1" dirty="0">
                <a:solidFill>
                  <a:srgbClr val="D1D2D3"/>
                </a:solidFill>
                <a:latin typeface="+mn-ea"/>
                <a:ea typeface="+mn-ea"/>
              </a:rPr>
              <a:t>LLM</a:t>
            </a:r>
            <a:r>
              <a:rPr kumimoji="1" lang="ja-JP" altLang="en-US" b="1" dirty="0">
                <a:solidFill>
                  <a:srgbClr val="D1D2D3"/>
                </a:solidFill>
                <a:latin typeface="+mn-ea"/>
                <a:ea typeface="+mn-ea"/>
              </a:rPr>
              <a:t>による</a:t>
            </a:r>
            <a:br>
              <a:rPr lang="en-US" altLang="ja-JP" b="1" dirty="0">
                <a:solidFill>
                  <a:srgbClr val="D1D2D3"/>
                </a:solidFill>
                <a:latin typeface="+mn-ea"/>
                <a:ea typeface="+mn-ea"/>
              </a:rPr>
            </a:br>
            <a:r>
              <a:rPr kumimoji="1" lang="ja-JP" altLang="en-US" b="1" dirty="0">
                <a:solidFill>
                  <a:srgbClr val="D1D2D3"/>
                </a:solidFill>
                <a:latin typeface="+mn-ea"/>
                <a:ea typeface="+mn-ea"/>
              </a:rPr>
              <a:t>コードクローン検出の精度向上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FA2460-50E0-631F-63A5-D45BB88E8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998" y="5108799"/>
            <a:ext cx="10178499" cy="1324060"/>
          </a:xfrm>
        </p:spPr>
        <p:txBody>
          <a:bodyPr>
            <a:normAutofit/>
          </a:bodyPr>
          <a:lstStyle/>
          <a:p>
            <a:pPr algn="r"/>
            <a:r>
              <a:rPr lang="ja-JP" altLang="en-US" sz="3600" b="1" dirty="0"/>
              <a:t>大阪大学　肥後研究室　</a:t>
            </a:r>
            <a:endParaRPr lang="en-US" altLang="ja-JP" sz="3600" b="1" dirty="0"/>
          </a:p>
          <a:p>
            <a:pPr algn="r"/>
            <a:r>
              <a:rPr kumimoji="1" lang="en-US" altLang="ja-JP" sz="3600" b="1" dirty="0"/>
              <a:t>B4</a:t>
            </a:r>
            <a:r>
              <a:rPr kumimoji="1" lang="ja-JP" altLang="en-US" sz="3600" b="1" dirty="0"/>
              <a:t>　井上龍太郎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B30E65-D2F5-2572-44E0-A0C3C022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7780-ED52-45C5-BC0D-9BABDD5830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05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C1677-3069-7F4A-97D1-271D4FB4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C373CC-7B15-5F11-B616-451ADD30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461" y="613051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1A3B78-547C-613E-64FA-7F6AA5CBAF45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EB20C74-600F-29C4-F77C-467F1E1D54C1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STEP2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LLM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の実行</a:t>
            </a:r>
          </a:p>
        </p:txBody>
      </p:sp>
      <p:sp>
        <p:nvSpPr>
          <p:cNvPr id="1051" name="矢印: 右 1050">
            <a:extLst>
              <a:ext uri="{FF2B5EF4-FFF2-40B4-BE49-F238E27FC236}">
                <a16:creationId xmlns:a16="http://schemas.microsoft.com/office/drawing/2014/main" id="{B8F8908A-9179-53BD-0530-4E60AB66BA2A}"/>
              </a:ext>
            </a:extLst>
          </p:cNvPr>
          <p:cNvSpPr/>
          <p:nvPr/>
        </p:nvSpPr>
        <p:spPr>
          <a:xfrm rot="1192097">
            <a:off x="6756469" y="3602385"/>
            <a:ext cx="48114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E46FF524-D569-AD22-8CB6-2B0503265C41}"/>
              </a:ext>
            </a:extLst>
          </p:cNvPr>
          <p:cNvSpPr/>
          <p:nvPr/>
        </p:nvSpPr>
        <p:spPr>
          <a:xfrm>
            <a:off x="4745490" y="2278957"/>
            <a:ext cx="1896882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52755496-C81C-B968-113F-CC2631C05E13}"/>
              </a:ext>
            </a:extLst>
          </p:cNvPr>
          <p:cNvSpPr txBox="1"/>
          <p:nvPr/>
        </p:nvSpPr>
        <p:spPr>
          <a:xfrm>
            <a:off x="4744490" y="2756627"/>
            <a:ext cx="189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FEMPDataset</a:t>
            </a:r>
            <a:br>
              <a:rPr kumimoji="1" lang="en-US" altLang="ja-JP" b="1" dirty="0"/>
            </a:br>
            <a:r>
              <a:rPr kumimoji="1" lang="en-US" altLang="ja-JP" b="1" dirty="0"/>
              <a:t>(</a:t>
            </a:r>
            <a:r>
              <a:rPr kumimoji="1" lang="ja-JP" altLang="en-US" b="1" dirty="0"/>
              <a:t>テストデータ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F5ECAF21-A9FF-31E1-43F6-0B0AEBD084EC}"/>
              </a:ext>
            </a:extLst>
          </p:cNvPr>
          <p:cNvSpPr txBox="1"/>
          <p:nvPr/>
        </p:nvSpPr>
        <p:spPr>
          <a:xfrm>
            <a:off x="7186419" y="4275330"/>
            <a:ext cx="11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r>
              <a:rPr lang="ja-JP" altLang="en-US" sz="2000" b="1" dirty="0"/>
              <a:t>後の</a:t>
            </a:r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E123A410-C54D-7AF2-3D78-E189B035AB3A}"/>
              </a:ext>
            </a:extLst>
          </p:cNvPr>
          <p:cNvSpPr txBox="1"/>
          <p:nvPr/>
        </p:nvSpPr>
        <p:spPr>
          <a:xfrm>
            <a:off x="4745490" y="3904986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BigCloneBench</a:t>
            </a:r>
          </a:p>
        </p:txBody>
      </p:sp>
      <p:sp>
        <p:nvSpPr>
          <p:cNvPr id="1056" name="円柱 1055">
            <a:extLst>
              <a:ext uri="{FF2B5EF4-FFF2-40B4-BE49-F238E27FC236}">
                <a16:creationId xmlns:a16="http://schemas.microsoft.com/office/drawing/2014/main" id="{2E9E4378-3239-7C85-AF3E-F1E0F96287CF}"/>
              </a:ext>
            </a:extLst>
          </p:cNvPr>
          <p:cNvSpPr/>
          <p:nvPr/>
        </p:nvSpPr>
        <p:spPr>
          <a:xfrm>
            <a:off x="5411552" y="365705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円柱 1056">
            <a:extLst>
              <a:ext uri="{FF2B5EF4-FFF2-40B4-BE49-F238E27FC236}">
                <a16:creationId xmlns:a16="http://schemas.microsoft.com/office/drawing/2014/main" id="{B284CB4E-CDA2-A71A-5A37-7961D307AA19}"/>
              </a:ext>
            </a:extLst>
          </p:cNvPr>
          <p:cNvSpPr/>
          <p:nvPr/>
        </p:nvSpPr>
        <p:spPr>
          <a:xfrm>
            <a:off x="5411550" y="3538623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円柱 1057">
            <a:extLst>
              <a:ext uri="{FF2B5EF4-FFF2-40B4-BE49-F238E27FC236}">
                <a16:creationId xmlns:a16="http://schemas.microsoft.com/office/drawing/2014/main" id="{23282C57-D684-53D2-CDC8-23166DB9804B}"/>
              </a:ext>
            </a:extLst>
          </p:cNvPr>
          <p:cNvSpPr/>
          <p:nvPr/>
        </p:nvSpPr>
        <p:spPr>
          <a:xfrm>
            <a:off x="5411550" y="3419778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楕円 1060">
            <a:extLst>
              <a:ext uri="{FF2B5EF4-FFF2-40B4-BE49-F238E27FC236}">
                <a16:creationId xmlns:a16="http://schemas.microsoft.com/office/drawing/2014/main" id="{05C4805A-BF52-CE15-8D45-A4C382B45A30}"/>
              </a:ext>
            </a:extLst>
          </p:cNvPr>
          <p:cNvSpPr/>
          <p:nvPr/>
        </p:nvSpPr>
        <p:spPr>
          <a:xfrm>
            <a:off x="7475481" y="225566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09ED39B0-E8B7-D418-5D38-D0FC60C921FE}"/>
              </a:ext>
            </a:extLst>
          </p:cNvPr>
          <p:cNvSpPr txBox="1"/>
          <p:nvPr/>
        </p:nvSpPr>
        <p:spPr>
          <a:xfrm>
            <a:off x="7272265" y="2997508"/>
            <a:ext cx="91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pic>
        <p:nvPicPr>
          <p:cNvPr id="1063" name="グラフィックス 1062" descr="人工知能 枠線">
            <a:extLst>
              <a:ext uri="{FF2B5EF4-FFF2-40B4-BE49-F238E27FC236}">
                <a16:creationId xmlns:a16="http://schemas.microsoft.com/office/drawing/2014/main" id="{496BF5D4-F4DB-EF91-40E0-CFDFA6447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48329" y="2137050"/>
            <a:ext cx="1051892" cy="979371"/>
          </a:xfrm>
          <a:prstGeom prst="rect">
            <a:avLst/>
          </a:prstGeom>
        </p:spPr>
      </p:pic>
      <p:sp>
        <p:nvSpPr>
          <p:cNvPr id="1064" name="円柱 1063">
            <a:extLst>
              <a:ext uri="{FF2B5EF4-FFF2-40B4-BE49-F238E27FC236}">
                <a16:creationId xmlns:a16="http://schemas.microsoft.com/office/drawing/2014/main" id="{74749071-7BBF-7CF6-26FF-FA6973FD5ED4}"/>
              </a:ext>
            </a:extLst>
          </p:cNvPr>
          <p:cNvSpPr/>
          <p:nvPr/>
        </p:nvSpPr>
        <p:spPr>
          <a:xfrm>
            <a:off x="5417739" y="2450545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円柱 1064">
            <a:extLst>
              <a:ext uri="{FF2B5EF4-FFF2-40B4-BE49-F238E27FC236}">
                <a16:creationId xmlns:a16="http://schemas.microsoft.com/office/drawing/2014/main" id="{FCF20547-9CF9-A3D1-5CF3-12A8BE8685F2}"/>
              </a:ext>
            </a:extLst>
          </p:cNvPr>
          <p:cNvSpPr/>
          <p:nvPr/>
        </p:nvSpPr>
        <p:spPr>
          <a:xfrm>
            <a:off x="5417738" y="2375315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矢印: 右 1065">
            <a:extLst>
              <a:ext uri="{FF2B5EF4-FFF2-40B4-BE49-F238E27FC236}">
                <a16:creationId xmlns:a16="http://schemas.microsoft.com/office/drawing/2014/main" id="{E2E18D2E-DC52-7AEB-1832-63A6F81AD09B}"/>
              </a:ext>
            </a:extLst>
          </p:cNvPr>
          <p:cNvSpPr/>
          <p:nvPr/>
        </p:nvSpPr>
        <p:spPr>
          <a:xfrm>
            <a:off x="8289323" y="3760211"/>
            <a:ext cx="40457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D6423F10-B68C-C7AA-C813-0BBFC7456832}"/>
              </a:ext>
            </a:extLst>
          </p:cNvPr>
          <p:cNvSpPr txBox="1"/>
          <p:nvPr/>
        </p:nvSpPr>
        <p:spPr>
          <a:xfrm>
            <a:off x="6778502" y="2964595"/>
            <a:ext cx="28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入力</a:t>
            </a:r>
          </a:p>
        </p:txBody>
      </p:sp>
      <p:sp>
        <p:nvSpPr>
          <p:cNvPr id="1068" name="矢印: 右 1067">
            <a:extLst>
              <a:ext uri="{FF2B5EF4-FFF2-40B4-BE49-F238E27FC236}">
                <a16:creationId xmlns:a16="http://schemas.microsoft.com/office/drawing/2014/main" id="{F0749EBB-4702-8E49-2DA1-BA4BEB6AAAF8}"/>
              </a:ext>
            </a:extLst>
          </p:cNvPr>
          <p:cNvSpPr/>
          <p:nvPr/>
        </p:nvSpPr>
        <p:spPr>
          <a:xfrm rot="20103968">
            <a:off x="6767551" y="2679222"/>
            <a:ext cx="47035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矢印: 右 1070">
            <a:extLst>
              <a:ext uri="{FF2B5EF4-FFF2-40B4-BE49-F238E27FC236}">
                <a16:creationId xmlns:a16="http://schemas.microsoft.com/office/drawing/2014/main" id="{4551CCD3-4506-250D-C0A5-BCBEA8433D6F}"/>
              </a:ext>
            </a:extLst>
          </p:cNvPr>
          <p:cNvSpPr/>
          <p:nvPr/>
        </p:nvSpPr>
        <p:spPr>
          <a:xfrm>
            <a:off x="8264720" y="2517673"/>
            <a:ext cx="41864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D1E7B0D8-75EF-32A5-4AE1-8CC92C00CF65}"/>
              </a:ext>
            </a:extLst>
          </p:cNvPr>
          <p:cNvSpPr txBox="1"/>
          <p:nvPr/>
        </p:nvSpPr>
        <p:spPr>
          <a:xfrm>
            <a:off x="8219551" y="2956536"/>
            <a:ext cx="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出</a:t>
            </a:r>
            <a:r>
              <a:rPr kumimoji="1" lang="ja-JP" altLang="en-US" sz="2000" b="1" dirty="0"/>
              <a:t>力</a:t>
            </a:r>
            <a:endParaRPr kumimoji="1" lang="ja-JP" altLang="en-US" b="1" dirty="0"/>
          </a:p>
        </p:txBody>
      </p:sp>
      <p:sp>
        <p:nvSpPr>
          <p:cNvPr id="1077" name="テキスト ボックス 1076">
            <a:extLst>
              <a:ext uri="{FF2B5EF4-FFF2-40B4-BE49-F238E27FC236}">
                <a16:creationId xmlns:a16="http://schemas.microsoft.com/office/drawing/2014/main" id="{BA735271-62DB-2A39-CD60-592A7793D87B}"/>
              </a:ext>
            </a:extLst>
          </p:cNvPr>
          <p:cNvSpPr txBox="1"/>
          <p:nvPr/>
        </p:nvSpPr>
        <p:spPr>
          <a:xfrm>
            <a:off x="8800210" y="3031753"/>
            <a:ext cx="82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1078" name="テキスト ボックス 1077">
            <a:extLst>
              <a:ext uri="{FF2B5EF4-FFF2-40B4-BE49-F238E27FC236}">
                <a16:creationId xmlns:a16="http://schemas.microsoft.com/office/drawing/2014/main" id="{1434532F-739D-636E-81FC-F1F5D5F04DA0}"/>
              </a:ext>
            </a:extLst>
          </p:cNvPr>
          <p:cNvSpPr txBox="1"/>
          <p:nvPr/>
        </p:nvSpPr>
        <p:spPr>
          <a:xfrm>
            <a:off x="8620006" y="4292139"/>
            <a:ext cx="11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FT</a:t>
            </a:r>
            <a:r>
              <a:rPr kumimoji="1" lang="ja-JP" altLang="en-US" sz="2000" b="1" dirty="0"/>
              <a:t>後の回答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82D325D-6340-0192-7252-69BACC3A4230}"/>
              </a:ext>
            </a:extLst>
          </p:cNvPr>
          <p:cNvSpPr/>
          <p:nvPr/>
        </p:nvSpPr>
        <p:spPr>
          <a:xfrm>
            <a:off x="8825950" y="3522615"/>
            <a:ext cx="765132" cy="760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: 塗りつぶしなし 42">
            <a:extLst>
              <a:ext uri="{FF2B5EF4-FFF2-40B4-BE49-F238E27FC236}">
                <a16:creationId xmlns:a16="http://schemas.microsoft.com/office/drawing/2014/main" id="{FBCDB649-40F8-F623-F8E5-72FE2A12BC4A}"/>
              </a:ext>
            </a:extLst>
          </p:cNvPr>
          <p:cNvSpPr/>
          <p:nvPr/>
        </p:nvSpPr>
        <p:spPr>
          <a:xfrm>
            <a:off x="8901308" y="3643690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乗算記号 43">
            <a:extLst>
              <a:ext uri="{FF2B5EF4-FFF2-40B4-BE49-F238E27FC236}">
                <a16:creationId xmlns:a16="http://schemas.microsoft.com/office/drawing/2014/main" id="{EBE0A62F-1582-A581-740F-17445ED7F0A9}"/>
              </a:ext>
            </a:extLst>
          </p:cNvPr>
          <p:cNvSpPr/>
          <p:nvPr/>
        </p:nvSpPr>
        <p:spPr>
          <a:xfrm>
            <a:off x="9209795" y="3787244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F014C2A-D0F5-D6BF-0674-60DAD04364BD}"/>
              </a:ext>
            </a:extLst>
          </p:cNvPr>
          <p:cNvSpPr txBox="1"/>
          <p:nvPr/>
        </p:nvSpPr>
        <p:spPr>
          <a:xfrm>
            <a:off x="8795557" y="3899683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A873D9C-8264-CEE4-8666-AAE1E88B9A7C}"/>
              </a:ext>
            </a:extLst>
          </p:cNvPr>
          <p:cNvSpPr txBox="1"/>
          <p:nvPr/>
        </p:nvSpPr>
        <p:spPr>
          <a:xfrm>
            <a:off x="9144352" y="3582938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940008EA-457D-FE3B-671D-098F7FCC919E}"/>
              </a:ext>
            </a:extLst>
          </p:cNvPr>
          <p:cNvSpPr/>
          <p:nvPr/>
        </p:nvSpPr>
        <p:spPr>
          <a:xfrm>
            <a:off x="7505956" y="3513938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8" name="グラフィックス 47" descr="人工知能 枠線">
            <a:extLst>
              <a:ext uri="{FF2B5EF4-FFF2-40B4-BE49-F238E27FC236}">
                <a16:creationId xmlns:a16="http://schemas.microsoft.com/office/drawing/2014/main" id="{CCEBA776-2348-14EB-F96F-21A3B024A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78804" y="3395328"/>
            <a:ext cx="1051892" cy="979371"/>
          </a:xfrm>
          <a:prstGeom prst="rect">
            <a:avLst/>
          </a:prstGeom>
        </p:spPr>
      </p:pic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ED35905A-BE7F-0A1A-D5A0-911E3F9E5ED6}"/>
              </a:ext>
            </a:extLst>
          </p:cNvPr>
          <p:cNvSpPr/>
          <p:nvPr/>
        </p:nvSpPr>
        <p:spPr>
          <a:xfrm>
            <a:off x="8806929" y="2264989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円: 塗りつぶしなし 1025">
            <a:extLst>
              <a:ext uri="{FF2B5EF4-FFF2-40B4-BE49-F238E27FC236}">
                <a16:creationId xmlns:a16="http://schemas.microsoft.com/office/drawing/2014/main" id="{398C9C76-7EFF-585D-79F7-800B77AC4CFF}"/>
              </a:ext>
            </a:extLst>
          </p:cNvPr>
          <p:cNvSpPr/>
          <p:nvPr/>
        </p:nvSpPr>
        <p:spPr>
          <a:xfrm>
            <a:off x="8882287" y="2386064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7" name="乗算記号 1026">
            <a:extLst>
              <a:ext uri="{FF2B5EF4-FFF2-40B4-BE49-F238E27FC236}">
                <a16:creationId xmlns:a16="http://schemas.microsoft.com/office/drawing/2014/main" id="{7835BF74-CF73-7AB8-4E78-E1AB4F2158FA}"/>
              </a:ext>
            </a:extLst>
          </p:cNvPr>
          <p:cNvSpPr/>
          <p:nvPr/>
        </p:nvSpPr>
        <p:spPr>
          <a:xfrm>
            <a:off x="9190774" y="2529618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47E55B07-1761-795E-14E8-16C09F96BB1E}"/>
              </a:ext>
            </a:extLst>
          </p:cNvPr>
          <p:cNvSpPr txBox="1"/>
          <p:nvPr/>
        </p:nvSpPr>
        <p:spPr>
          <a:xfrm>
            <a:off x="8776536" y="2642057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AE48997F-C793-F982-D697-003BBCD2CFA6}"/>
              </a:ext>
            </a:extLst>
          </p:cNvPr>
          <p:cNvSpPr txBox="1"/>
          <p:nvPr/>
        </p:nvSpPr>
        <p:spPr>
          <a:xfrm>
            <a:off x="9125331" y="2325312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FB01A917-8B4A-667C-E722-4300FC564597}"/>
              </a:ext>
            </a:extLst>
          </p:cNvPr>
          <p:cNvSpPr txBox="1"/>
          <p:nvPr/>
        </p:nvSpPr>
        <p:spPr>
          <a:xfrm>
            <a:off x="4744490" y="1699325"/>
            <a:ext cx="260487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STEP2</a:t>
            </a:r>
            <a:r>
              <a:rPr kumimoji="1" lang="ja-JP" altLang="en-US" sz="2000" b="1" dirty="0"/>
              <a:t>：</a:t>
            </a:r>
            <a:r>
              <a:rPr kumimoji="1" lang="en-US" altLang="ja-JP" sz="2000" b="1" dirty="0"/>
              <a:t>LLM</a:t>
            </a:r>
            <a:r>
              <a:rPr kumimoji="1" lang="ja-JP" altLang="en-US" sz="2000" b="1" dirty="0"/>
              <a:t>の実行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C81370-1402-A869-EF85-7F6DBDF014F6}"/>
              </a:ext>
            </a:extLst>
          </p:cNvPr>
          <p:cNvSpPr txBox="1"/>
          <p:nvPr/>
        </p:nvSpPr>
        <p:spPr>
          <a:xfrm>
            <a:off x="7148329" y="5153808"/>
            <a:ext cx="410721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※FT</a:t>
            </a:r>
            <a:r>
              <a:rPr kumimoji="1" lang="ja-JP" altLang="en-US" sz="2000" b="1" dirty="0"/>
              <a:t>は</a:t>
            </a:r>
            <a:r>
              <a:rPr lang="ja-JP" altLang="en-US" sz="2000" b="1" dirty="0"/>
              <a:t>ファインチューニングの略</a:t>
            </a:r>
            <a:endParaRPr lang="en-US" altLang="ja-JP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3220B6C-B144-7513-16AB-8EAF3D9FC05F}"/>
              </a:ext>
            </a:extLst>
          </p:cNvPr>
          <p:cNvSpPr txBox="1"/>
          <p:nvPr/>
        </p:nvSpPr>
        <p:spPr>
          <a:xfrm>
            <a:off x="4894056" y="4297268"/>
            <a:ext cx="161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評価データ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C07B03-4316-C72C-B87E-D401335BFB1C}"/>
              </a:ext>
            </a:extLst>
          </p:cNvPr>
          <p:cNvSpPr txBox="1"/>
          <p:nvPr/>
        </p:nvSpPr>
        <p:spPr>
          <a:xfrm>
            <a:off x="3111989" y="3178333"/>
            <a:ext cx="11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4ED554D4-BE27-609B-220D-8AB41F4CBFDE}"/>
              </a:ext>
            </a:extLst>
          </p:cNvPr>
          <p:cNvSpPr/>
          <p:nvPr/>
        </p:nvSpPr>
        <p:spPr>
          <a:xfrm>
            <a:off x="1165352" y="2441351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94AB19D-F779-9405-AA6C-3DACEB158750}"/>
              </a:ext>
            </a:extLst>
          </p:cNvPr>
          <p:cNvSpPr txBox="1"/>
          <p:nvPr/>
        </p:nvSpPr>
        <p:spPr>
          <a:xfrm>
            <a:off x="1002675" y="3198365"/>
            <a:ext cx="82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6" name="グラフィックス 35" descr="人工知能 枠線">
            <a:extLst>
              <a:ext uri="{FF2B5EF4-FFF2-40B4-BE49-F238E27FC236}">
                <a16:creationId xmlns:a16="http://schemas.microsoft.com/office/drawing/2014/main" id="{B16EA1AF-AD9A-6D54-B592-C71F1EC7D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38200" y="2322741"/>
            <a:ext cx="1051892" cy="979371"/>
          </a:xfrm>
          <a:prstGeom prst="rect">
            <a:avLst/>
          </a:prstGeom>
        </p:spPr>
      </p:pic>
      <p:sp>
        <p:nvSpPr>
          <p:cNvPr id="37" name="楕円 36">
            <a:extLst>
              <a:ext uri="{FF2B5EF4-FFF2-40B4-BE49-F238E27FC236}">
                <a16:creationId xmlns:a16="http://schemas.microsoft.com/office/drawing/2014/main" id="{DB6FAD6E-B6B6-0312-67E5-C369452701E9}"/>
              </a:ext>
            </a:extLst>
          </p:cNvPr>
          <p:cNvSpPr/>
          <p:nvPr/>
        </p:nvSpPr>
        <p:spPr>
          <a:xfrm>
            <a:off x="3421102" y="241770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8" name="グラフィックス 37" descr="人工知能 枠線">
            <a:extLst>
              <a:ext uri="{FF2B5EF4-FFF2-40B4-BE49-F238E27FC236}">
                <a16:creationId xmlns:a16="http://schemas.microsoft.com/office/drawing/2014/main" id="{ED72FA4D-11E3-2C83-D156-BB82AB719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093950" y="2299095"/>
            <a:ext cx="1051892" cy="979371"/>
          </a:xfrm>
          <a:prstGeom prst="rect">
            <a:avLst/>
          </a:prstGeom>
        </p:spPr>
      </p:pic>
      <p:sp>
        <p:nvSpPr>
          <p:cNvPr id="39" name="矢印: 右 38">
            <a:extLst>
              <a:ext uri="{FF2B5EF4-FFF2-40B4-BE49-F238E27FC236}">
                <a16:creationId xmlns:a16="http://schemas.microsoft.com/office/drawing/2014/main" id="{B636D120-9526-EC43-B6F6-43ECFD0DFD18}"/>
              </a:ext>
            </a:extLst>
          </p:cNvPr>
          <p:cNvSpPr/>
          <p:nvPr/>
        </p:nvSpPr>
        <p:spPr>
          <a:xfrm>
            <a:off x="1876508" y="2683056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4F5D3DA-1C60-F14F-84AA-2098CAB836E6}"/>
              </a:ext>
            </a:extLst>
          </p:cNvPr>
          <p:cNvSpPr txBox="1"/>
          <p:nvPr/>
        </p:nvSpPr>
        <p:spPr>
          <a:xfrm>
            <a:off x="1852699" y="2413002"/>
            <a:ext cx="1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FE2FEF6C-C5B2-6A8C-7231-A7318F35AA28}"/>
              </a:ext>
            </a:extLst>
          </p:cNvPr>
          <p:cNvSpPr/>
          <p:nvPr/>
        </p:nvSpPr>
        <p:spPr>
          <a:xfrm rot="16200000">
            <a:off x="2205528" y="3071566"/>
            <a:ext cx="523828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BFA44AE-71FF-C1F1-48D5-D8D0145330A0}"/>
              </a:ext>
            </a:extLst>
          </p:cNvPr>
          <p:cNvSpPr txBox="1"/>
          <p:nvPr/>
        </p:nvSpPr>
        <p:spPr>
          <a:xfrm>
            <a:off x="1329272" y="3938196"/>
            <a:ext cx="23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訓練</a:t>
            </a:r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検証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データ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円柱 49">
            <a:extLst>
              <a:ext uri="{FF2B5EF4-FFF2-40B4-BE49-F238E27FC236}">
                <a16:creationId xmlns:a16="http://schemas.microsoft.com/office/drawing/2014/main" id="{0CD44497-B806-C040-3326-3137406F9BEA}"/>
              </a:ext>
            </a:extLst>
          </p:cNvPr>
          <p:cNvSpPr/>
          <p:nvPr/>
        </p:nvSpPr>
        <p:spPr>
          <a:xfrm>
            <a:off x="2171488" y="364917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0" name="円柱 1029">
            <a:extLst>
              <a:ext uri="{FF2B5EF4-FFF2-40B4-BE49-F238E27FC236}">
                <a16:creationId xmlns:a16="http://schemas.microsoft.com/office/drawing/2014/main" id="{5AF82667-FA2D-93D5-DEEF-D24B753C3FFF}"/>
              </a:ext>
            </a:extLst>
          </p:cNvPr>
          <p:cNvSpPr/>
          <p:nvPr/>
        </p:nvSpPr>
        <p:spPr>
          <a:xfrm>
            <a:off x="2171487" y="357394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428458F4-BB4E-C2BD-7279-C4C4C890BCE7}"/>
              </a:ext>
            </a:extLst>
          </p:cNvPr>
          <p:cNvSpPr txBox="1"/>
          <p:nvPr/>
        </p:nvSpPr>
        <p:spPr>
          <a:xfrm>
            <a:off x="1002675" y="1695724"/>
            <a:ext cx="24598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STEP1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34" name="四角形: 角を丸くする 1033">
            <a:extLst>
              <a:ext uri="{FF2B5EF4-FFF2-40B4-BE49-F238E27FC236}">
                <a16:creationId xmlns:a16="http://schemas.microsoft.com/office/drawing/2014/main" id="{CEED9275-F243-AAF4-3EFB-48BC00778535}"/>
              </a:ext>
            </a:extLst>
          </p:cNvPr>
          <p:cNvSpPr/>
          <p:nvPr/>
        </p:nvSpPr>
        <p:spPr>
          <a:xfrm>
            <a:off x="10317555" y="2335025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右中かっこ 1034">
            <a:extLst>
              <a:ext uri="{FF2B5EF4-FFF2-40B4-BE49-F238E27FC236}">
                <a16:creationId xmlns:a16="http://schemas.microsoft.com/office/drawing/2014/main" id="{A72AD6A6-C881-6548-DC5A-BE163C12D7F1}"/>
              </a:ext>
            </a:extLst>
          </p:cNvPr>
          <p:cNvSpPr/>
          <p:nvPr/>
        </p:nvSpPr>
        <p:spPr>
          <a:xfrm>
            <a:off x="10948810" y="2339754"/>
            <a:ext cx="222409" cy="1882931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45640561-BE18-D722-8D9C-C6CBDBB846D5}"/>
              </a:ext>
            </a:extLst>
          </p:cNvPr>
          <p:cNvSpPr txBox="1"/>
          <p:nvPr/>
        </p:nvSpPr>
        <p:spPr>
          <a:xfrm>
            <a:off x="11171219" y="3001922"/>
            <a:ext cx="3685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比較</a:t>
            </a:r>
          </a:p>
        </p:txBody>
      </p:sp>
      <p:pic>
        <p:nvPicPr>
          <p:cNvPr id="1038" name="グラフィックス 1037" descr="クリップボード 枠線">
            <a:extLst>
              <a:ext uri="{FF2B5EF4-FFF2-40B4-BE49-F238E27FC236}">
                <a16:creationId xmlns:a16="http://schemas.microsoft.com/office/drawing/2014/main" id="{0103E018-4E62-0769-DA73-0B3A072CB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677" y="2218484"/>
            <a:ext cx="765132" cy="765132"/>
          </a:xfrm>
          <a:prstGeom prst="rect">
            <a:avLst/>
          </a:prstGeom>
        </p:spPr>
      </p:pic>
      <p:sp>
        <p:nvSpPr>
          <p:cNvPr id="1040" name="四角形: 角を丸くする 1039">
            <a:extLst>
              <a:ext uri="{FF2B5EF4-FFF2-40B4-BE49-F238E27FC236}">
                <a16:creationId xmlns:a16="http://schemas.microsoft.com/office/drawing/2014/main" id="{22F01B60-BCFB-3286-79BC-B373827421DD}"/>
              </a:ext>
            </a:extLst>
          </p:cNvPr>
          <p:cNvSpPr/>
          <p:nvPr/>
        </p:nvSpPr>
        <p:spPr>
          <a:xfrm>
            <a:off x="10344383" y="3622308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1" name="グラフィックス 1040" descr="クリップボード 枠線">
            <a:extLst>
              <a:ext uri="{FF2B5EF4-FFF2-40B4-BE49-F238E27FC236}">
                <a16:creationId xmlns:a16="http://schemas.microsoft.com/office/drawing/2014/main" id="{881F3B01-05B5-0D21-816E-F91A1C2037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9505" y="3505767"/>
            <a:ext cx="765132" cy="765132"/>
          </a:xfrm>
          <a:prstGeom prst="rect">
            <a:avLst/>
          </a:prstGeom>
        </p:spPr>
      </p:pic>
      <p:sp>
        <p:nvSpPr>
          <p:cNvPr id="1042" name="テキスト ボックス 1041">
            <a:extLst>
              <a:ext uri="{FF2B5EF4-FFF2-40B4-BE49-F238E27FC236}">
                <a16:creationId xmlns:a16="http://schemas.microsoft.com/office/drawing/2014/main" id="{09E8038C-2FD1-77E9-559C-459254D3486F}"/>
              </a:ext>
            </a:extLst>
          </p:cNvPr>
          <p:cNvSpPr txBox="1"/>
          <p:nvPr/>
        </p:nvSpPr>
        <p:spPr>
          <a:xfrm>
            <a:off x="8799615" y="1694213"/>
            <a:ext cx="229582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STEP3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：性能評価</a:t>
            </a:r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CCB64622-5082-9AC2-042A-2AFBC70190E8}"/>
              </a:ext>
            </a:extLst>
          </p:cNvPr>
          <p:cNvSpPr txBox="1"/>
          <p:nvPr/>
        </p:nvSpPr>
        <p:spPr>
          <a:xfrm>
            <a:off x="9744659" y="2956535"/>
            <a:ext cx="49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集計</a:t>
            </a:r>
          </a:p>
        </p:txBody>
      </p:sp>
      <p:sp>
        <p:nvSpPr>
          <p:cNvPr id="1044" name="矢印: 右 1043">
            <a:extLst>
              <a:ext uri="{FF2B5EF4-FFF2-40B4-BE49-F238E27FC236}">
                <a16:creationId xmlns:a16="http://schemas.microsoft.com/office/drawing/2014/main" id="{32AB4D1B-53ED-9414-BA9F-8DA4885C2FD7}"/>
              </a:ext>
            </a:extLst>
          </p:cNvPr>
          <p:cNvSpPr/>
          <p:nvPr/>
        </p:nvSpPr>
        <p:spPr>
          <a:xfrm>
            <a:off x="9767789" y="3751131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矢印: 右 1046">
            <a:extLst>
              <a:ext uri="{FF2B5EF4-FFF2-40B4-BE49-F238E27FC236}">
                <a16:creationId xmlns:a16="http://schemas.microsoft.com/office/drawing/2014/main" id="{C27A1E99-4367-6EF3-84BC-B1A5F1371188}"/>
              </a:ext>
            </a:extLst>
          </p:cNvPr>
          <p:cNvSpPr/>
          <p:nvPr/>
        </p:nvSpPr>
        <p:spPr>
          <a:xfrm>
            <a:off x="9767788" y="2508593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7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CEEA7-BEFA-56F4-5742-8E14E1619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00BAE1-20B6-DC05-AC7C-4D1C2014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461" y="613051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0E1CA83-DA9D-4A73-4A6C-698026425FE0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BD9D77B-D0B7-B16A-CB67-730F83D92F5F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STEP3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：性能評価</a:t>
            </a:r>
          </a:p>
        </p:txBody>
      </p:sp>
      <p:sp>
        <p:nvSpPr>
          <p:cNvPr id="1051" name="矢印: 右 1050">
            <a:extLst>
              <a:ext uri="{FF2B5EF4-FFF2-40B4-BE49-F238E27FC236}">
                <a16:creationId xmlns:a16="http://schemas.microsoft.com/office/drawing/2014/main" id="{ED81030D-EB20-A06A-02B9-8AF4F17ACE72}"/>
              </a:ext>
            </a:extLst>
          </p:cNvPr>
          <p:cNvSpPr/>
          <p:nvPr/>
        </p:nvSpPr>
        <p:spPr>
          <a:xfrm rot="1192097">
            <a:off x="6756469" y="3602385"/>
            <a:ext cx="48114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8654DA8C-1DEC-2F94-DEEC-EE8212A1E1BE}"/>
              </a:ext>
            </a:extLst>
          </p:cNvPr>
          <p:cNvSpPr/>
          <p:nvPr/>
        </p:nvSpPr>
        <p:spPr>
          <a:xfrm>
            <a:off x="4745490" y="2278957"/>
            <a:ext cx="1896882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455BB00D-0B3A-0829-B4DD-FBF0AD618C2A}"/>
              </a:ext>
            </a:extLst>
          </p:cNvPr>
          <p:cNvSpPr txBox="1"/>
          <p:nvPr/>
        </p:nvSpPr>
        <p:spPr>
          <a:xfrm>
            <a:off x="4744490" y="2756627"/>
            <a:ext cx="189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テストデータ</a:t>
            </a: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15C3C1AF-6B8A-B2CE-AB30-DD99AEF82C65}"/>
              </a:ext>
            </a:extLst>
          </p:cNvPr>
          <p:cNvSpPr txBox="1"/>
          <p:nvPr/>
        </p:nvSpPr>
        <p:spPr>
          <a:xfrm>
            <a:off x="7186419" y="4275330"/>
            <a:ext cx="11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F1CEA952-D225-4574-D9DC-CEDE9A2585BD}"/>
              </a:ext>
            </a:extLst>
          </p:cNvPr>
          <p:cNvSpPr txBox="1"/>
          <p:nvPr/>
        </p:nvSpPr>
        <p:spPr>
          <a:xfrm>
            <a:off x="4745490" y="3904986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BigCloneBench</a:t>
            </a:r>
          </a:p>
        </p:txBody>
      </p:sp>
      <p:sp>
        <p:nvSpPr>
          <p:cNvPr id="1056" name="円柱 1055">
            <a:extLst>
              <a:ext uri="{FF2B5EF4-FFF2-40B4-BE49-F238E27FC236}">
                <a16:creationId xmlns:a16="http://schemas.microsoft.com/office/drawing/2014/main" id="{C7F47266-6DF9-81C0-DB3F-318AF03422B0}"/>
              </a:ext>
            </a:extLst>
          </p:cNvPr>
          <p:cNvSpPr/>
          <p:nvPr/>
        </p:nvSpPr>
        <p:spPr>
          <a:xfrm>
            <a:off x="5411552" y="365705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7" name="円柱 1056">
            <a:extLst>
              <a:ext uri="{FF2B5EF4-FFF2-40B4-BE49-F238E27FC236}">
                <a16:creationId xmlns:a16="http://schemas.microsoft.com/office/drawing/2014/main" id="{D1372FDC-0F62-78AA-22C0-53BF188ECF12}"/>
              </a:ext>
            </a:extLst>
          </p:cNvPr>
          <p:cNvSpPr/>
          <p:nvPr/>
        </p:nvSpPr>
        <p:spPr>
          <a:xfrm>
            <a:off x="5411550" y="3538623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8" name="円柱 1057">
            <a:extLst>
              <a:ext uri="{FF2B5EF4-FFF2-40B4-BE49-F238E27FC236}">
                <a16:creationId xmlns:a16="http://schemas.microsoft.com/office/drawing/2014/main" id="{735FD10E-0035-DD4A-DDD6-BC2C5046067B}"/>
              </a:ext>
            </a:extLst>
          </p:cNvPr>
          <p:cNvSpPr/>
          <p:nvPr/>
        </p:nvSpPr>
        <p:spPr>
          <a:xfrm>
            <a:off x="5411550" y="3419778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1" name="楕円 1060">
            <a:extLst>
              <a:ext uri="{FF2B5EF4-FFF2-40B4-BE49-F238E27FC236}">
                <a16:creationId xmlns:a16="http://schemas.microsoft.com/office/drawing/2014/main" id="{8E184B95-9C77-8676-F3DD-B9CB2FBF5717}"/>
              </a:ext>
            </a:extLst>
          </p:cNvPr>
          <p:cNvSpPr/>
          <p:nvPr/>
        </p:nvSpPr>
        <p:spPr>
          <a:xfrm>
            <a:off x="7475481" y="225566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652158B5-C852-7ED1-6FCD-F0B42C5EADA9}"/>
              </a:ext>
            </a:extLst>
          </p:cNvPr>
          <p:cNvSpPr txBox="1"/>
          <p:nvPr/>
        </p:nvSpPr>
        <p:spPr>
          <a:xfrm>
            <a:off x="7272265" y="2997508"/>
            <a:ext cx="91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63" name="グラフィックス 1062" descr="人工知能 枠線">
            <a:extLst>
              <a:ext uri="{FF2B5EF4-FFF2-40B4-BE49-F238E27FC236}">
                <a16:creationId xmlns:a16="http://schemas.microsoft.com/office/drawing/2014/main" id="{34A12AF8-0C18-AD66-A6FF-7671FF6ED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48329" y="2137050"/>
            <a:ext cx="1051892" cy="979371"/>
          </a:xfrm>
          <a:prstGeom prst="rect">
            <a:avLst/>
          </a:prstGeom>
        </p:spPr>
      </p:pic>
      <p:sp>
        <p:nvSpPr>
          <p:cNvPr id="1064" name="円柱 1063">
            <a:extLst>
              <a:ext uri="{FF2B5EF4-FFF2-40B4-BE49-F238E27FC236}">
                <a16:creationId xmlns:a16="http://schemas.microsoft.com/office/drawing/2014/main" id="{4BD6F1A9-2927-5364-6C0E-B58A001268B9}"/>
              </a:ext>
            </a:extLst>
          </p:cNvPr>
          <p:cNvSpPr/>
          <p:nvPr/>
        </p:nvSpPr>
        <p:spPr>
          <a:xfrm>
            <a:off x="5417739" y="2450545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5" name="円柱 1064">
            <a:extLst>
              <a:ext uri="{FF2B5EF4-FFF2-40B4-BE49-F238E27FC236}">
                <a16:creationId xmlns:a16="http://schemas.microsoft.com/office/drawing/2014/main" id="{9C97DF2B-7239-1318-086F-6B4F33BABF20}"/>
              </a:ext>
            </a:extLst>
          </p:cNvPr>
          <p:cNvSpPr/>
          <p:nvPr/>
        </p:nvSpPr>
        <p:spPr>
          <a:xfrm>
            <a:off x="5417738" y="2375315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6" name="矢印: 右 1065">
            <a:extLst>
              <a:ext uri="{FF2B5EF4-FFF2-40B4-BE49-F238E27FC236}">
                <a16:creationId xmlns:a16="http://schemas.microsoft.com/office/drawing/2014/main" id="{40234E6E-7241-ABE3-8AA8-F06F12542B92}"/>
              </a:ext>
            </a:extLst>
          </p:cNvPr>
          <p:cNvSpPr/>
          <p:nvPr/>
        </p:nvSpPr>
        <p:spPr>
          <a:xfrm>
            <a:off x="8289323" y="3760211"/>
            <a:ext cx="40457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AD00B58D-A0DD-4940-01B9-628C31DDFCFA}"/>
              </a:ext>
            </a:extLst>
          </p:cNvPr>
          <p:cNvSpPr txBox="1"/>
          <p:nvPr/>
        </p:nvSpPr>
        <p:spPr>
          <a:xfrm>
            <a:off x="6778502" y="2964595"/>
            <a:ext cx="28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入力</a:t>
            </a:r>
          </a:p>
        </p:txBody>
      </p:sp>
      <p:sp>
        <p:nvSpPr>
          <p:cNvPr id="1068" name="矢印: 右 1067">
            <a:extLst>
              <a:ext uri="{FF2B5EF4-FFF2-40B4-BE49-F238E27FC236}">
                <a16:creationId xmlns:a16="http://schemas.microsoft.com/office/drawing/2014/main" id="{61CB7A34-385B-5C18-FA9E-D7DF700969B9}"/>
              </a:ext>
            </a:extLst>
          </p:cNvPr>
          <p:cNvSpPr/>
          <p:nvPr/>
        </p:nvSpPr>
        <p:spPr>
          <a:xfrm rot="20103968">
            <a:off x="6767551" y="2679222"/>
            <a:ext cx="47035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1" name="矢印: 右 1070">
            <a:extLst>
              <a:ext uri="{FF2B5EF4-FFF2-40B4-BE49-F238E27FC236}">
                <a16:creationId xmlns:a16="http://schemas.microsoft.com/office/drawing/2014/main" id="{47816A45-38D3-DD0A-A578-E03FB95AAD19}"/>
              </a:ext>
            </a:extLst>
          </p:cNvPr>
          <p:cNvSpPr/>
          <p:nvPr/>
        </p:nvSpPr>
        <p:spPr>
          <a:xfrm>
            <a:off x="8264720" y="2517673"/>
            <a:ext cx="41864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AA3E8F2C-D04A-0879-5C43-424C3BBB9DBE}"/>
              </a:ext>
            </a:extLst>
          </p:cNvPr>
          <p:cNvSpPr txBox="1"/>
          <p:nvPr/>
        </p:nvSpPr>
        <p:spPr>
          <a:xfrm>
            <a:off x="8219551" y="2956536"/>
            <a:ext cx="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出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力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B0B379BD-3BFA-ACC9-8AF6-BE4ADC0FC5F1}"/>
              </a:ext>
            </a:extLst>
          </p:cNvPr>
          <p:cNvSpPr/>
          <p:nvPr/>
        </p:nvSpPr>
        <p:spPr>
          <a:xfrm>
            <a:off x="7505956" y="3513938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" name="グラフィックス 47" descr="人工知能 枠線">
            <a:extLst>
              <a:ext uri="{FF2B5EF4-FFF2-40B4-BE49-F238E27FC236}">
                <a16:creationId xmlns:a16="http://schemas.microsoft.com/office/drawing/2014/main" id="{D7C24832-D8F0-8987-6205-F140E2F5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78804" y="3395328"/>
            <a:ext cx="1051892" cy="979371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79BE61E-E8A3-D8D4-2C43-7CF21C614C7F}"/>
              </a:ext>
            </a:extLst>
          </p:cNvPr>
          <p:cNvSpPr txBox="1"/>
          <p:nvPr/>
        </p:nvSpPr>
        <p:spPr>
          <a:xfrm>
            <a:off x="3111989" y="3178333"/>
            <a:ext cx="11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E43C6095-15EA-DE86-B488-B9151BE84869}"/>
              </a:ext>
            </a:extLst>
          </p:cNvPr>
          <p:cNvSpPr/>
          <p:nvPr/>
        </p:nvSpPr>
        <p:spPr>
          <a:xfrm>
            <a:off x="1165352" y="2441351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F9A8DF81-D24C-AF07-0174-801813A365A8}"/>
              </a:ext>
            </a:extLst>
          </p:cNvPr>
          <p:cNvSpPr txBox="1"/>
          <p:nvPr/>
        </p:nvSpPr>
        <p:spPr>
          <a:xfrm>
            <a:off x="1002675" y="3198365"/>
            <a:ext cx="82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グラフィックス 55" descr="人工知能 枠線">
            <a:extLst>
              <a:ext uri="{FF2B5EF4-FFF2-40B4-BE49-F238E27FC236}">
                <a16:creationId xmlns:a16="http://schemas.microsoft.com/office/drawing/2014/main" id="{66D2BEB5-4378-6B86-4AA6-F662F6172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8200" y="2322741"/>
            <a:ext cx="1051892" cy="979371"/>
          </a:xfrm>
          <a:prstGeom prst="rect">
            <a:avLst/>
          </a:prstGeom>
        </p:spPr>
      </p:pic>
      <p:sp>
        <p:nvSpPr>
          <p:cNvPr id="57" name="楕円 56">
            <a:extLst>
              <a:ext uri="{FF2B5EF4-FFF2-40B4-BE49-F238E27FC236}">
                <a16:creationId xmlns:a16="http://schemas.microsoft.com/office/drawing/2014/main" id="{C68B67DA-5854-78C2-925A-BE0560147EC1}"/>
              </a:ext>
            </a:extLst>
          </p:cNvPr>
          <p:cNvSpPr/>
          <p:nvPr/>
        </p:nvSpPr>
        <p:spPr>
          <a:xfrm>
            <a:off x="3421102" y="241770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8" name="グラフィックス 57" descr="人工知能 枠線">
            <a:extLst>
              <a:ext uri="{FF2B5EF4-FFF2-40B4-BE49-F238E27FC236}">
                <a16:creationId xmlns:a16="http://schemas.microsoft.com/office/drawing/2014/main" id="{EAB6F773-BF08-655E-B7FE-0A674BAE5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93950" y="2299095"/>
            <a:ext cx="1051892" cy="979371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B1A58E07-0151-21AF-EF66-1955412D4F5A}"/>
              </a:ext>
            </a:extLst>
          </p:cNvPr>
          <p:cNvSpPr/>
          <p:nvPr/>
        </p:nvSpPr>
        <p:spPr>
          <a:xfrm>
            <a:off x="1876508" y="2683056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53C198F-A28C-587E-3518-DFBEB7CB5BB5}"/>
              </a:ext>
            </a:extLst>
          </p:cNvPr>
          <p:cNvSpPr txBox="1"/>
          <p:nvPr/>
        </p:nvSpPr>
        <p:spPr>
          <a:xfrm>
            <a:off x="1852699" y="2413002"/>
            <a:ext cx="1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5E4619AE-711C-D131-80A7-BB6C73DD892D}"/>
              </a:ext>
            </a:extLst>
          </p:cNvPr>
          <p:cNvSpPr/>
          <p:nvPr/>
        </p:nvSpPr>
        <p:spPr>
          <a:xfrm rot="16200000">
            <a:off x="2205528" y="3071566"/>
            <a:ext cx="523828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A2AC83B-BCE5-B5D7-4B82-DD220C4DB82E}"/>
              </a:ext>
            </a:extLst>
          </p:cNvPr>
          <p:cNvSpPr txBox="1"/>
          <p:nvPr/>
        </p:nvSpPr>
        <p:spPr>
          <a:xfrm>
            <a:off x="1329272" y="3938196"/>
            <a:ext cx="23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訓練</a:t>
            </a:r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検証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データ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EE510CDA-8FC8-D017-2651-F50EFF3EAF79}"/>
              </a:ext>
            </a:extLst>
          </p:cNvPr>
          <p:cNvSpPr/>
          <p:nvPr/>
        </p:nvSpPr>
        <p:spPr>
          <a:xfrm>
            <a:off x="2171488" y="364917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4" name="円柱 1023">
            <a:extLst>
              <a:ext uri="{FF2B5EF4-FFF2-40B4-BE49-F238E27FC236}">
                <a16:creationId xmlns:a16="http://schemas.microsoft.com/office/drawing/2014/main" id="{633F2ABA-B31F-50A3-EE6D-8E494152DC4F}"/>
              </a:ext>
            </a:extLst>
          </p:cNvPr>
          <p:cNvSpPr/>
          <p:nvPr/>
        </p:nvSpPr>
        <p:spPr>
          <a:xfrm>
            <a:off x="2171487" y="357394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DD2F5168-4BF3-0C5A-CCCD-99CEC7954384}"/>
              </a:ext>
            </a:extLst>
          </p:cNvPr>
          <p:cNvSpPr txBox="1"/>
          <p:nvPr/>
        </p:nvSpPr>
        <p:spPr>
          <a:xfrm>
            <a:off x="1002675" y="1695724"/>
            <a:ext cx="24598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STEP1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9FC1E624-1188-514D-60FA-53D8F14CB050}"/>
              </a:ext>
            </a:extLst>
          </p:cNvPr>
          <p:cNvSpPr txBox="1"/>
          <p:nvPr/>
        </p:nvSpPr>
        <p:spPr>
          <a:xfrm>
            <a:off x="4744490" y="1699325"/>
            <a:ext cx="26048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STEP2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の実行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33E77D-6590-9DD7-FD81-7208F03D8581}"/>
              </a:ext>
            </a:extLst>
          </p:cNvPr>
          <p:cNvSpPr txBox="1"/>
          <p:nvPr/>
        </p:nvSpPr>
        <p:spPr>
          <a:xfrm>
            <a:off x="7148329" y="5153808"/>
            <a:ext cx="410721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※FT</a:t>
            </a:r>
            <a:r>
              <a:rPr kumimoji="1" lang="ja-JP" altLang="en-US" sz="2000" b="1" dirty="0"/>
              <a:t>は</a:t>
            </a:r>
            <a:r>
              <a:rPr lang="ja-JP" altLang="en-US" sz="2000" b="1" dirty="0"/>
              <a:t>ファインチューニングの略</a:t>
            </a:r>
            <a:endParaRPr lang="en-US" altLang="ja-JP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708F06-1877-2FED-5244-564EDC43517F}"/>
              </a:ext>
            </a:extLst>
          </p:cNvPr>
          <p:cNvSpPr txBox="1"/>
          <p:nvPr/>
        </p:nvSpPr>
        <p:spPr>
          <a:xfrm>
            <a:off x="4894056" y="4297268"/>
            <a:ext cx="161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評価データ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C9AF02-2C53-C427-8BD0-1DD0912E16C2}"/>
              </a:ext>
            </a:extLst>
          </p:cNvPr>
          <p:cNvSpPr txBox="1"/>
          <p:nvPr/>
        </p:nvSpPr>
        <p:spPr>
          <a:xfrm>
            <a:off x="8800210" y="3031753"/>
            <a:ext cx="82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36F1-2D9E-993A-EEE8-E6DED9D01804}"/>
              </a:ext>
            </a:extLst>
          </p:cNvPr>
          <p:cNvSpPr txBox="1"/>
          <p:nvPr/>
        </p:nvSpPr>
        <p:spPr>
          <a:xfrm>
            <a:off x="8620006" y="4292139"/>
            <a:ext cx="11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FT</a:t>
            </a:r>
            <a:r>
              <a:rPr kumimoji="1" lang="ja-JP" altLang="en-US" sz="2000" b="1" dirty="0"/>
              <a:t>後の回答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C8CCBFF-6734-2EAE-C3EB-8418C1C94C11}"/>
              </a:ext>
            </a:extLst>
          </p:cNvPr>
          <p:cNvSpPr/>
          <p:nvPr/>
        </p:nvSpPr>
        <p:spPr>
          <a:xfrm>
            <a:off x="10317555" y="2335025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E5BDA3C5-7C03-68F6-A4B2-DFC4A72B39DC}"/>
              </a:ext>
            </a:extLst>
          </p:cNvPr>
          <p:cNvSpPr/>
          <p:nvPr/>
        </p:nvSpPr>
        <p:spPr>
          <a:xfrm>
            <a:off x="10948810" y="2339754"/>
            <a:ext cx="222409" cy="18829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32BBE0-A50B-4BD9-2BC2-95AAFD7F951F}"/>
              </a:ext>
            </a:extLst>
          </p:cNvPr>
          <p:cNvSpPr txBox="1"/>
          <p:nvPr/>
        </p:nvSpPr>
        <p:spPr>
          <a:xfrm>
            <a:off x="11171219" y="3001922"/>
            <a:ext cx="3685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比較</a:t>
            </a:r>
          </a:p>
        </p:txBody>
      </p:sp>
      <p:pic>
        <p:nvPicPr>
          <p:cNvPr id="10" name="グラフィックス 9" descr="クリップボード 枠線">
            <a:extLst>
              <a:ext uri="{FF2B5EF4-FFF2-40B4-BE49-F238E27FC236}">
                <a16:creationId xmlns:a16="http://schemas.microsoft.com/office/drawing/2014/main" id="{56646D66-97B1-C69A-4CDD-3D2B8ADE4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2677" y="2218484"/>
            <a:ext cx="765132" cy="765132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D7AAA90-FAFA-6479-1909-F0601AA69565}"/>
              </a:ext>
            </a:extLst>
          </p:cNvPr>
          <p:cNvSpPr/>
          <p:nvPr/>
        </p:nvSpPr>
        <p:spPr>
          <a:xfrm>
            <a:off x="8825950" y="3522615"/>
            <a:ext cx="765132" cy="760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B563AEFF-3FB1-02F2-1F15-2C419026DFB2}"/>
              </a:ext>
            </a:extLst>
          </p:cNvPr>
          <p:cNvSpPr/>
          <p:nvPr/>
        </p:nvSpPr>
        <p:spPr>
          <a:xfrm>
            <a:off x="8901308" y="3643690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7505C266-0E90-6BFE-C122-2AB1FC35F503}"/>
              </a:ext>
            </a:extLst>
          </p:cNvPr>
          <p:cNvSpPr/>
          <p:nvPr/>
        </p:nvSpPr>
        <p:spPr>
          <a:xfrm>
            <a:off x="9209795" y="3787244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286337-8F1F-2D84-98B4-221F44363605}"/>
              </a:ext>
            </a:extLst>
          </p:cNvPr>
          <p:cNvSpPr txBox="1"/>
          <p:nvPr/>
        </p:nvSpPr>
        <p:spPr>
          <a:xfrm>
            <a:off x="8795557" y="3899683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D2F403-0F3F-22B2-7F95-D10791649778}"/>
              </a:ext>
            </a:extLst>
          </p:cNvPr>
          <p:cNvSpPr txBox="1"/>
          <p:nvPr/>
        </p:nvSpPr>
        <p:spPr>
          <a:xfrm>
            <a:off x="9144352" y="3582938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65BBE4E-284D-F311-2097-EB5DF490AFC2}"/>
              </a:ext>
            </a:extLst>
          </p:cNvPr>
          <p:cNvSpPr/>
          <p:nvPr/>
        </p:nvSpPr>
        <p:spPr>
          <a:xfrm>
            <a:off x="10344383" y="3622308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グラフィックス 17" descr="クリップボード 枠線">
            <a:extLst>
              <a:ext uri="{FF2B5EF4-FFF2-40B4-BE49-F238E27FC236}">
                <a16:creationId xmlns:a16="http://schemas.microsoft.com/office/drawing/2014/main" id="{4AF09531-FC60-EC45-E6E5-B18D9321D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9505" y="3505767"/>
            <a:ext cx="765132" cy="765132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E27EA98-5398-9ED4-F86B-387A5B3C17DC}"/>
              </a:ext>
            </a:extLst>
          </p:cNvPr>
          <p:cNvSpPr/>
          <p:nvPr/>
        </p:nvSpPr>
        <p:spPr>
          <a:xfrm>
            <a:off x="8806929" y="2264989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: 塗りつぶしなし 19">
            <a:extLst>
              <a:ext uri="{FF2B5EF4-FFF2-40B4-BE49-F238E27FC236}">
                <a16:creationId xmlns:a16="http://schemas.microsoft.com/office/drawing/2014/main" id="{9B4AA4F5-FBC6-938C-792E-F75017185EE2}"/>
              </a:ext>
            </a:extLst>
          </p:cNvPr>
          <p:cNvSpPr/>
          <p:nvPr/>
        </p:nvSpPr>
        <p:spPr>
          <a:xfrm>
            <a:off x="8882287" y="2386064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76456D6F-EA82-52B8-618B-5DE5C0894DC9}"/>
              </a:ext>
            </a:extLst>
          </p:cNvPr>
          <p:cNvSpPr/>
          <p:nvPr/>
        </p:nvSpPr>
        <p:spPr>
          <a:xfrm>
            <a:off x="9190774" y="2529618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AD7847-AA06-996D-B214-D58F9B67BD96}"/>
              </a:ext>
            </a:extLst>
          </p:cNvPr>
          <p:cNvSpPr txBox="1"/>
          <p:nvPr/>
        </p:nvSpPr>
        <p:spPr>
          <a:xfrm>
            <a:off x="8776536" y="2642057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4A5C04B-F341-2502-D997-17187268749B}"/>
              </a:ext>
            </a:extLst>
          </p:cNvPr>
          <p:cNvSpPr txBox="1"/>
          <p:nvPr/>
        </p:nvSpPr>
        <p:spPr>
          <a:xfrm>
            <a:off x="9125331" y="2325312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509226-0377-D984-8322-47C5A6722608}"/>
              </a:ext>
            </a:extLst>
          </p:cNvPr>
          <p:cNvSpPr txBox="1"/>
          <p:nvPr/>
        </p:nvSpPr>
        <p:spPr>
          <a:xfrm>
            <a:off x="8799615" y="1694213"/>
            <a:ext cx="229582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STEP3</a:t>
            </a:r>
            <a:r>
              <a:rPr kumimoji="1" lang="ja-JP" altLang="en-US" sz="2000" b="1" dirty="0"/>
              <a:t>：性能評価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A69139-3C5B-9D54-561F-8004787B4B07}"/>
              </a:ext>
            </a:extLst>
          </p:cNvPr>
          <p:cNvSpPr txBox="1"/>
          <p:nvPr/>
        </p:nvSpPr>
        <p:spPr>
          <a:xfrm>
            <a:off x="9744659" y="2956535"/>
            <a:ext cx="49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集計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B6E6150D-79BA-61DA-6BBB-BE53AC7F8B0B}"/>
              </a:ext>
            </a:extLst>
          </p:cNvPr>
          <p:cNvSpPr/>
          <p:nvPr/>
        </p:nvSpPr>
        <p:spPr>
          <a:xfrm>
            <a:off x="9767789" y="3751131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059B4C30-86EC-5F98-A5D4-2BA2F33A2014}"/>
              </a:ext>
            </a:extLst>
          </p:cNvPr>
          <p:cNvSpPr/>
          <p:nvPr/>
        </p:nvSpPr>
        <p:spPr>
          <a:xfrm>
            <a:off x="9767788" y="2508593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55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9C9DC-50C8-FEE6-D6C6-A15F97EF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4139A8-7FD4-3FB5-77DB-CAC8AAE3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9572" y="6460711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27AD06-2456-C82A-6E1C-DF338ED2326B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47EB008-2314-5F0D-2B3A-BDD3C90AD9FC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評価指標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AA1539BE-A5D0-E07E-5DE1-BC8714737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875" y="1483112"/>
                <a:ext cx="9737497" cy="5116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dirty="0"/>
                  <a:t>Recall</a:t>
                </a:r>
                <a:r>
                  <a:rPr lang="ja-JP" altLang="en-US" b="1" dirty="0"/>
                  <a:t>：</a:t>
                </a:r>
                <a:r>
                  <a:rPr lang="ja-JP" altLang="en-US" dirty="0"/>
                  <a:t>コードクローンの検出漏れしなかった割合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𝑟𝑒𝑐𝑎𝑙𝑙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b="1" dirty="0"/>
              </a:p>
              <a:p>
                <a:pPr marL="0" indent="0">
                  <a:buNone/>
                </a:pPr>
                <a:r>
                  <a:rPr lang="en-US" altLang="ja-JP" b="1" dirty="0"/>
                  <a:t>Precision</a:t>
                </a:r>
                <a:r>
                  <a:rPr lang="ja-JP" altLang="en-US" b="1" dirty="0"/>
                  <a:t>：</a:t>
                </a:r>
                <a:r>
                  <a:rPr lang="ja-JP" altLang="en-US" dirty="0"/>
                  <a:t>コードクローンの誤検出しなかった割合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sz="11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∩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Accuracy</a:t>
                </a:r>
                <a:r>
                  <a:rPr lang="ja-JP" altLang="en-US" b="1" dirty="0"/>
                  <a:t>：</a:t>
                </a:r>
                <a:r>
                  <a:rPr lang="ja-JP" altLang="en-US" dirty="0"/>
                  <a:t>正しい判定をしたメソッドペアの割合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𝑎𝑐𝑐𝑢𝑟𝑎𝑐𝑦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AA1539BE-A5D0-E07E-5DE1-BC8714737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875" y="1483112"/>
                <a:ext cx="9737497" cy="5116096"/>
              </a:xfrm>
              <a:blipFill>
                <a:blip r:embed="rId3"/>
                <a:stretch>
                  <a:fillRect l="-1252" t="-2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79A34EC-7B16-E854-989A-5FBBEABFC397}"/>
              </a:ext>
            </a:extLst>
          </p:cNvPr>
          <p:cNvSpPr/>
          <p:nvPr/>
        </p:nvSpPr>
        <p:spPr>
          <a:xfrm>
            <a:off x="9419572" y="2286000"/>
            <a:ext cx="2570672" cy="3174520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0D5D69A-2C0F-4B10-0724-743E971556EC}"/>
              </a:ext>
            </a:extLst>
          </p:cNvPr>
          <p:cNvSpPr/>
          <p:nvPr/>
        </p:nvSpPr>
        <p:spPr>
          <a:xfrm>
            <a:off x="10079373" y="3286521"/>
            <a:ext cx="1572788" cy="1588029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065456F-BB48-C5D2-0F9A-58988604E9E7}"/>
              </a:ext>
            </a:extLst>
          </p:cNvPr>
          <p:cNvSpPr/>
          <p:nvPr/>
        </p:nvSpPr>
        <p:spPr>
          <a:xfrm>
            <a:off x="9769247" y="2904598"/>
            <a:ext cx="1572039" cy="154889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C57CF7-9D2D-C7A7-A5EC-7292B99DB66E}"/>
              </a:ext>
            </a:extLst>
          </p:cNvPr>
          <p:cNvSpPr txBox="1"/>
          <p:nvPr/>
        </p:nvSpPr>
        <p:spPr>
          <a:xfrm>
            <a:off x="11045505" y="4443788"/>
            <a:ext cx="697627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/>
              <a:t>T</a:t>
            </a:r>
          </a:p>
          <a:p>
            <a:pPr algn="ctr"/>
            <a:r>
              <a:rPr kumimoji="1" lang="ja-JP" altLang="en-US" sz="2000" b="1" dirty="0"/>
              <a:t>正解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8BA04D-CCE1-E4A8-1E07-6BD6EB095658}"/>
              </a:ext>
            </a:extLst>
          </p:cNvPr>
          <p:cNvSpPr txBox="1"/>
          <p:nvPr/>
        </p:nvSpPr>
        <p:spPr>
          <a:xfrm>
            <a:off x="9769247" y="2676877"/>
            <a:ext cx="69762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/>
              <a:t>P</a:t>
            </a:r>
            <a:endParaRPr kumimoji="1" lang="en-US" altLang="ja-JP" sz="2000" b="1" dirty="0"/>
          </a:p>
          <a:p>
            <a:pPr algn="ctr"/>
            <a:r>
              <a:rPr lang="ja-JP" altLang="en-US" sz="2000" b="1" dirty="0"/>
              <a:t>回答</a:t>
            </a:r>
            <a:endParaRPr kumimoji="1" lang="ja-JP" altLang="en-US" sz="2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F13235-90FF-3E18-DDCB-39BF2DD1732F}"/>
              </a:ext>
            </a:extLst>
          </p:cNvPr>
          <p:cNvSpPr txBox="1"/>
          <p:nvPr/>
        </p:nvSpPr>
        <p:spPr>
          <a:xfrm>
            <a:off x="10411565" y="1895967"/>
            <a:ext cx="646331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U</a:t>
            </a:r>
          </a:p>
          <a:p>
            <a:pPr algn="ctr"/>
            <a:r>
              <a:rPr lang="ja-JP" altLang="en-US" b="1" dirty="0"/>
              <a:t>全体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7571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205C9D3C-6EE4-1093-3A56-941E0567F21D}"/>
              </a:ext>
            </a:extLst>
          </p:cNvPr>
          <p:cNvSpPr/>
          <p:nvPr/>
        </p:nvSpPr>
        <p:spPr>
          <a:xfrm>
            <a:off x="344384" y="5270929"/>
            <a:ext cx="5751616" cy="1450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GPT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の評価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(1/2)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085788-BB92-4EF3-A19A-D2C00965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14E0E863-8295-025F-3741-C2F16B889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137372"/>
              </p:ext>
            </p:extLst>
          </p:nvPr>
        </p:nvGraphicFramePr>
        <p:xfrm>
          <a:off x="344384" y="1258411"/>
          <a:ext cx="5751616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96FBD0AB-AFEF-9A82-4EC8-C0ED0F838750}"/>
              </a:ext>
            </a:extLst>
          </p:cNvPr>
          <p:cNvSpPr txBox="1">
            <a:spLocks/>
          </p:cNvSpPr>
          <p:nvPr/>
        </p:nvSpPr>
        <p:spPr>
          <a:xfrm>
            <a:off x="344384" y="5270929"/>
            <a:ext cx="5751616" cy="145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コードクローンでないものを</a:t>
            </a:r>
            <a:br>
              <a:rPr lang="en-US" altLang="ja-JP" sz="2000" dirty="0"/>
            </a:br>
            <a:r>
              <a:rPr lang="ja-JP" altLang="en-US" sz="2000" dirty="0"/>
              <a:t>正しく判定するようになった</a:t>
            </a:r>
            <a:endParaRPr lang="en-US" altLang="ja-JP" sz="2000" dirty="0"/>
          </a:p>
          <a:p>
            <a:pPr>
              <a:lnSpc>
                <a:spcPct val="110000"/>
              </a:lnSpc>
            </a:pPr>
            <a:r>
              <a:rPr lang="ja-JP" altLang="en-US" sz="2000" dirty="0"/>
              <a:t>全体の検出精度は上昇した</a:t>
            </a:r>
            <a:endParaRPr lang="en-US" altLang="ja-JP" sz="20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24A0C97-76EB-F665-9FC7-1F556BE1CAD6}"/>
              </a:ext>
            </a:extLst>
          </p:cNvPr>
          <p:cNvSpPr/>
          <p:nvPr/>
        </p:nvSpPr>
        <p:spPr>
          <a:xfrm>
            <a:off x="7184089" y="123698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F62A9137-A92B-367C-9FBF-E1ED04E8439C}"/>
              </a:ext>
            </a:extLst>
          </p:cNvPr>
          <p:cNvSpPr/>
          <p:nvPr/>
        </p:nvSpPr>
        <p:spPr>
          <a:xfrm>
            <a:off x="8087033" y="1390703"/>
            <a:ext cx="1554660" cy="155566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C862754-938D-45AB-84A5-51779665C0AA}"/>
              </a:ext>
            </a:extLst>
          </p:cNvPr>
          <p:cNvSpPr/>
          <p:nvPr/>
        </p:nvSpPr>
        <p:spPr>
          <a:xfrm>
            <a:off x="8670238" y="1400092"/>
            <a:ext cx="1483471" cy="15449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0AA5A0-E1F5-645A-ECA7-BC7E4E63AB35}"/>
              </a:ext>
            </a:extLst>
          </p:cNvPr>
          <p:cNvSpPr txBox="1"/>
          <p:nvPr/>
        </p:nvSpPr>
        <p:spPr>
          <a:xfrm>
            <a:off x="9926624" y="2543423"/>
            <a:ext cx="9753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F0C0211-CDA3-C1EC-765D-F776B51BE051}"/>
              </a:ext>
            </a:extLst>
          </p:cNvPr>
          <p:cNvSpPr txBox="1"/>
          <p:nvPr/>
        </p:nvSpPr>
        <p:spPr>
          <a:xfrm>
            <a:off x="7440012" y="1429786"/>
            <a:ext cx="977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645C2B-90DF-C43F-4F16-A3F89277DCA1}"/>
              </a:ext>
            </a:extLst>
          </p:cNvPr>
          <p:cNvSpPr txBox="1"/>
          <p:nvPr/>
        </p:nvSpPr>
        <p:spPr>
          <a:xfrm>
            <a:off x="7358741" y="3171106"/>
            <a:ext cx="34677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クローンをクローンと判別</a:t>
            </a:r>
            <a:endParaRPr kumimoji="1" lang="en-US" altLang="ja-JP" sz="2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1AE570-2A49-C2A5-28A6-9FE47AA24D88}"/>
              </a:ext>
            </a:extLst>
          </p:cNvPr>
          <p:cNvSpPr txBox="1"/>
          <p:nvPr/>
        </p:nvSpPr>
        <p:spPr>
          <a:xfrm>
            <a:off x="8873963" y="1997719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96</a:t>
            </a:r>
            <a:endParaRPr kumimoji="1" lang="ja-JP" altLang="en-US" sz="2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637ED37-2B23-6BDC-1C36-FF0CF086002E}"/>
              </a:ext>
            </a:extLst>
          </p:cNvPr>
          <p:cNvSpPr txBox="1"/>
          <p:nvPr/>
        </p:nvSpPr>
        <p:spPr>
          <a:xfrm>
            <a:off x="9651708" y="1959654"/>
            <a:ext cx="53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11</a:t>
            </a:r>
            <a:endParaRPr kumimoji="1" lang="ja-JP" altLang="en-US" sz="2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CFFA314-B237-4F31-A1AA-E59FFDFCFE5F}"/>
              </a:ext>
            </a:extLst>
          </p:cNvPr>
          <p:cNvSpPr txBox="1"/>
          <p:nvPr/>
        </p:nvSpPr>
        <p:spPr>
          <a:xfrm>
            <a:off x="8087033" y="1999887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12</a:t>
            </a:r>
            <a:endParaRPr kumimoji="1" lang="ja-JP" altLang="en-US" sz="2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1E12E2A-FEC4-3583-F353-8FDC2FD8408E}"/>
              </a:ext>
            </a:extLst>
          </p:cNvPr>
          <p:cNvSpPr txBox="1"/>
          <p:nvPr/>
        </p:nvSpPr>
        <p:spPr>
          <a:xfrm>
            <a:off x="7575016" y="254903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endParaRPr kumimoji="1" lang="ja-JP" altLang="en-US" sz="2400" b="1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C6801F38-AB24-6BD9-A177-E628B5FFB46A}"/>
              </a:ext>
            </a:extLst>
          </p:cNvPr>
          <p:cNvSpPr/>
          <p:nvPr/>
        </p:nvSpPr>
        <p:spPr>
          <a:xfrm>
            <a:off x="7184089" y="379607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08BFD97-B731-B233-AE72-5FBDDA1050E6}"/>
              </a:ext>
            </a:extLst>
          </p:cNvPr>
          <p:cNvSpPr txBox="1"/>
          <p:nvPr/>
        </p:nvSpPr>
        <p:spPr>
          <a:xfrm>
            <a:off x="6362114" y="5746371"/>
            <a:ext cx="5461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クローンでないものをクローンでないと判別</a:t>
            </a:r>
            <a:endParaRPr kumimoji="1" lang="en-US" altLang="ja-JP" sz="2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F6B1FD6-CC35-9097-0570-62216B364F6E}"/>
              </a:ext>
            </a:extLst>
          </p:cNvPr>
          <p:cNvSpPr txBox="1"/>
          <p:nvPr/>
        </p:nvSpPr>
        <p:spPr>
          <a:xfrm>
            <a:off x="8852570" y="4461861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37</a:t>
            </a:r>
            <a:endParaRPr kumimoji="1" lang="ja-JP" altLang="en-US" sz="24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2B8328-8B6F-2BE3-936D-84F5B022F44F}"/>
              </a:ext>
            </a:extLst>
          </p:cNvPr>
          <p:cNvSpPr txBox="1"/>
          <p:nvPr/>
        </p:nvSpPr>
        <p:spPr>
          <a:xfrm>
            <a:off x="8292055" y="4516223"/>
            <a:ext cx="30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</a:t>
            </a:r>
            <a:endParaRPr kumimoji="1" lang="ja-JP" altLang="en-US" sz="2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F279AE9-C644-ED15-22A3-7C05C4A0F955}"/>
              </a:ext>
            </a:extLst>
          </p:cNvPr>
          <p:cNvSpPr txBox="1"/>
          <p:nvPr/>
        </p:nvSpPr>
        <p:spPr>
          <a:xfrm>
            <a:off x="9641694" y="4518328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31</a:t>
            </a:r>
            <a:endParaRPr kumimoji="1" lang="ja-JP" altLang="en-US" sz="2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51DC977-CEFE-EF75-7FF0-67DFF99D50D4}"/>
              </a:ext>
            </a:extLst>
          </p:cNvPr>
          <p:cNvSpPr txBox="1"/>
          <p:nvPr/>
        </p:nvSpPr>
        <p:spPr>
          <a:xfrm>
            <a:off x="7771457" y="5139972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17</a:t>
            </a:r>
            <a:endParaRPr kumimoji="1" lang="ja-JP" altLang="en-US" sz="2400" b="1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94769D8D-E922-39E1-5228-4637DC87B545}"/>
              </a:ext>
            </a:extLst>
          </p:cNvPr>
          <p:cNvSpPr/>
          <p:nvPr/>
        </p:nvSpPr>
        <p:spPr>
          <a:xfrm>
            <a:off x="8292055" y="3968205"/>
            <a:ext cx="1339405" cy="134026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9657F3BD-92EC-5ADF-1450-056AC78C6DE4}"/>
              </a:ext>
            </a:extLst>
          </p:cNvPr>
          <p:cNvSpPr/>
          <p:nvPr/>
        </p:nvSpPr>
        <p:spPr>
          <a:xfrm>
            <a:off x="8626753" y="3952779"/>
            <a:ext cx="1525305" cy="158855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00436E6-81FD-E6CD-CEC6-A29A3B4B7DE7}"/>
              </a:ext>
            </a:extLst>
          </p:cNvPr>
          <p:cNvSpPr txBox="1"/>
          <p:nvPr/>
        </p:nvSpPr>
        <p:spPr>
          <a:xfrm>
            <a:off x="7543605" y="3998142"/>
            <a:ext cx="8866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A3D6638-3364-4F3D-E399-15B21C277986}"/>
              </a:ext>
            </a:extLst>
          </p:cNvPr>
          <p:cNvSpPr txBox="1"/>
          <p:nvPr/>
        </p:nvSpPr>
        <p:spPr>
          <a:xfrm>
            <a:off x="9926624" y="5104214"/>
            <a:ext cx="95209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575A809-9DF9-A101-B8F7-5C1BBD4C3695}"/>
              </a:ext>
            </a:extLst>
          </p:cNvPr>
          <p:cNvSpPr txBox="1"/>
          <p:nvPr/>
        </p:nvSpPr>
        <p:spPr>
          <a:xfrm>
            <a:off x="6451600" y="6333405"/>
            <a:ext cx="4031873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クローンはコードクローン</a:t>
            </a:r>
            <a:r>
              <a:rPr lang="ja-JP" altLang="en-US" sz="2000" b="1" dirty="0"/>
              <a:t>の略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68345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8C2E-803B-9B87-7F51-6A69D3C4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4EBC01-CF6C-BD12-698B-A90F0C60769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453FEA-EA60-196F-6FBC-D9257A50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GPT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の評価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(1/2)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DF8C7A4D-51B0-9541-9E5A-FC3931D72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392500"/>
              </p:ext>
            </p:extLst>
          </p:nvPr>
        </p:nvGraphicFramePr>
        <p:xfrm>
          <a:off x="344384" y="1258411"/>
          <a:ext cx="5751616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118D9A5-EB6F-4DB9-AD2D-A492514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1521FEB7-7CF5-F3A7-B868-6B967585A0A1}"/>
              </a:ext>
            </a:extLst>
          </p:cNvPr>
          <p:cNvSpPr/>
          <p:nvPr/>
        </p:nvSpPr>
        <p:spPr>
          <a:xfrm>
            <a:off x="7184089" y="123698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6A00266-7704-2FEA-2BF7-752F729CF45A}"/>
              </a:ext>
            </a:extLst>
          </p:cNvPr>
          <p:cNvSpPr/>
          <p:nvPr/>
        </p:nvSpPr>
        <p:spPr>
          <a:xfrm>
            <a:off x="8087033" y="1390703"/>
            <a:ext cx="1554660" cy="155566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525D497E-91CE-F7BC-A01C-40AD85F2ECE6}"/>
              </a:ext>
            </a:extLst>
          </p:cNvPr>
          <p:cNvSpPr/>
          <p:nvPr/>
        </p:nvSpPr>
        <p:spPr>
          <a:xfrm>
            <a:off x="8670238" y="1400092"/>
            <a:ext cx="1483471" cy="1544988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3CF4124-DD53-ACDB-2ADA-769EDA69DE49}"/>
              </a:ext>
            </a:extLst>
          </p:cNvPr>
          <p:cNvSpPr txBox="1"/>
          <p:nvPr/>
        </p:nvSpPr>
        <p:spPr>
          <a:xfrm>
            <a:off x="9926624" y="2543423"/>
            <a:ext cx="9753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E451CC-4EDC-CE50-DB02-9C7AC330049C}"/>
              </a:ext>
            </a:extLst>
          </p:cNvPr>
          <p:cNvSpPr txBox="1"/>
          <p:nvPr/>
        </p:nvSpPr>
        <p:spPr>
          <a:xfrm>
            <a:off x="7440012" y="1429786"/>
            <a:ext cx="977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0CC3CDC-4146-2A5F-B5C1-BE1B61D25B4A}"/>
              </a:ext>
            </a:extLst>
          </p:cNvPr>
          <p:cNvSpPr txBox="1"/>
          <p:nvPr/>
        </p:nvSpPr>
        <p:spPr>
          <a:xfrm>
            <a:off x="7358741" y="3171106"/>
            <a:ext cx="34677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クローンをクローンと判別</a:t>
            </a:r>
            <a:endParaRPr kumimoji="1" lang="en-US" altLang="ja-JP" sz="20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68F372B-36A0-D585-1E9B-1005701788AB}"/>
              </a:ext>
            </a:extLst>
          </p:cNvPr>
          <p:cNvSpPr txBox="1"/>
          <p:nvPr/>
        </p:nvSpPr>
        <p:spPr>
          <a:xfrm>
            <a:off x="8873963" y="1997719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96</a:t>
            </a:r>
            <a:endParaRPr kumimoji="1" lang="ja-JP" altLang="en-US" sz="24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C534CFC-2C1B-D202-3550-AA30872114D0}"/>
              </a:ext>
            </a:extLst>
          </p:cNvPr>
          <p:cNvSpPr txBox="1"/>
          <p:nvPr/>
        </p:nvSpPr>
        <p:spPr>
          <a:xfrm>
            <a:off x="9651708" y="1959654"/>
            <a:ext cx="53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11</a:t>
            </a:r>
            <a:endParaRPr kumimoji="1" lang="ja-JP" altLang="en-US" sz="24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7DA15CE-318C-FB1D-41E4-FD14EF004DDB}"/>
              </a:ext>
            </a:extLst>
          </p:cNvPr>
          <p:cNvSpPr txBox="1"/>
          <p:nvPr/>
        </p:nvSpPr>
        <p:spPr>
          <a:xfrm>
            <a:off x="8087033" y="1999887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12</a:t>
            </a:r>
            <a:endParaRPr kumimoji="1" lang="ja-JP" altLang="en-US" sz="2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342124D-CC7C-7072-7E43-21868B3628F0}"/>
              </a:ext>
            </a:extLst>
          </p:cNvPr>
          <p:cNvSpPr txBox="1"/>
          <p:nvPr/>
        </p:nvSpPr>
        <p:spPr>
          <a:xfrm>
            <a:off x="7575016" y="254903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endParaRPr kumimoji="1" lang="ja-JP" altLang="en-US" sz="2400" b="1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FFDCC42-5477-EAFB-D0AD-6E20BED44CF0}"/>
              </a:ext>
            </a:extLst>
          </p:cNvPr>
          <p:cNvSpPr/>
          <p:nvPr/>
        </p:nvSpPr>
        <p:spPr>
          <a:xfrm>
            <a:off x="7184089" y="379607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EC84E25-3347-FF39-10D8-AB4F9BC67458}"/>
              </a:ext>
            </a:extLst>
          </p:cNvPr>
          <p:cNvSpPr txBox="1"/>
          <p:nvPr/>
        </p:nvSpPr>
        <p:spPr>
          <a:xfrm>
            <a:off x="6362114" y="5746371"/>
            <a:ext cx="5461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クローンでないものをクローンでないと判別</a:t>
            </a:r>
            <a:endParaRPr kumimoji="1" lang="en-US" altLang="ja-JP" sz="2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A1B733D-791C-84D7-C2BC-586B908486D1}"/>
              </a:ext>
            </a:extLst>
          </p:cNvPr>
          <p:cNvSpPr txBox="1"/>
          <p:nvPr/>
        </p:nvSpPr>
        <p:spPr>
          <a:xfrm>
            <a:off x="8852570" y="4461861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37</a:t>
            </a:r>
            <a:endParaRPr kumimoji="1" lang="ja-JP" altLang="en-US" sz="2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03F4A74-1283-0C07-A5CF-723D1993987D}"/>
              </a:ext>
            </a:extLst>
          </p:cNvPr>
          <p:cNvSpPr txBox="1"/>
          <p:nvPr/>
        </p:nvSpPr>
        <p:spPr>
          <a:xfrm>
            <a:off x="8292055" y="4516223"/>
            <a:ext cx="30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5</a:t>
            </a:r>
            <a:endParaRPr kumimoji="1" lang="ja-JP" altLang="en-US" sz="2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EA32211-0270-7A3D-1762-9BDBCA3BEAD7}"/>
              </a:ext>
            </a:extLst>
          </p:cNvPr>
          <p:cNvSpPr txBox="1"/>
          <p:nvPr/>
        </p:nvSpPr>
        <p:spPr>
          <a:xfrm>
            <a:off x="9641694" y="4518328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31</a:t>
            </a:r>
            <a:endParaRPr kumimoji="1" lang="ja-JP" altLang="en-US" sz="2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93DD32E-5291-EACF-A53C-9F1EAB3AC409}"/>
              </a:ext>
            </a:extLst>
          </p:cNvPr>
          <p:cNvSpPr txBox="1"/>
          <p:nvPr/>
        </p:nvSpPr>
        <p:spPr>
          <a:xfrm>
            <a:off x="7771457" y="5139972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17</a:t>
            </a:r>
            <a:endParaRPr kumimoji="1" lang="ja-JP" altLang="en-US" sz="2400" b="1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5A3B8012-A745-BC22-E8CB-FC04218E1C11}"/>
              </a:ext>
            </a:extLst>
          </p:cNvPr>
          <p:cNvSpPr/>
          <p:nvPr/>
        </p:nvSpPr>
        <p:spPr>
          <a:xfrm>
            <a:off x="8292055" y="3968205"/>
            <a:ext cx="1339405" cy="134026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AA10D99B-813E-C971-0B3C-BC28678720B0}"/>
              </a:ext>
            </a:extLst>
          </p:cNvPr>
          <p:cNvSpPr/>
          <p:nvPr/>
        </p:nvSpPr>
        <p:spPr>
          <a:xfrm>
            <a:off x="8626753" y="3952779"/>
            <a:ext cx="1525305" cy="158855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D3D72A4-A6D1-2B74-5E30-7B7E51C932E7}"/>
              </a:ext>
            </a:extLst>
          </p:cNvPr>
          <p:cNvSpPr txBox="1"/>
          <p:nvPr/>
        </p:nvSpPr>
        <p:spPr>
          <a:xfrm>
            <a:off x="7543605" y="3998142"/>
            <a:ext cx="8866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941DC67-82F2-20E1-3628-15C62EAB3FE1}"/>
              </a:ext>
            </a:extLst>
          </p:cNvPr>
          <p:cNvSpPr txBox="1"/>
          <p:nvPr/>
        </p:nvSpPr>
        <p:spPr>
          <a:xfrm>
            <a:off x="9926624" y="5104214"/>
            <a:ext cx="95209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85706A-2D97-0D65-5F4A-ECB80FC43EFC}"/>
              </a:ext>
            </a:extLst>
          </p:cNvPr>
          <p:cNvSpPr/>
          <p:nvPr/>
        </p:nvSpPr>
        <p:spPr>
          <a:xfrm>
            <a:off x="6164647" y="1188291"/>
            <a:ext cx="5751615" cy="5656997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四角形: 角を丸くする 69">
            <a:extLst>
              <a:ext uri="{FF2B5EF4-FFF2-40B4-BE49-F238E27FC236}">
                <a16:creationId xmlns:a16="http://schemas.microsoft.com/office/drawing/2014/main" id="{9FFF31C7-B138-CDA6-EB97-F485E1DD084A}"/>
              </a:ext>
            </a:extLst>
          </p:cNvPr>
          <p:cNvSpPr/>
          <p:nvPr/>
        </p:nvSpPr>
        <p:spPr>
          <a:xfrm>
            <a:off x="344384" y="5270929"/>
            <a:ext cx="5751616" cy="1450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コンテンツ プレースホルダー 2">
            <a:extLst>
              <a:ext uri="{FF2B5EF4-FFF2-40B4-BE49-F238E27FC236}">
                <a16:creationId xmlns:a16="http://schemas.microsoft.com/office/drawing/2014/main" id="{00EEF6F8-0E56-D2B4-B985-43F9CC7A1828}"/>
              </a:ext>
            </a:extLst>
          </p:cNvPr>
          <p:cNvSpPr txBox="1">
            <a:spLocks/>
          </p:cNvSpPr>
          <p:nvPr/>
        </p:nvSpPr>
        <p:spPr>
          <a:xfrm>
            <a:off x="344384" y="5270929"/>
            <a:ext cx="5751616" cy="1450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コードクローンでないものを</a:t>
            </a:r>
            <a:br>
              <a:rPr lang="en-US" altLang="ja-JP" sz="2000" dirty="0"/>
            </a:br>
            <a:r>
              <a:rPr lang="ja-JP" altLang="en-US" sz="2000" dirty="0"/>
              <a:t>正しく判定するようになった</a:t>
            </a:r>
            <a:endParaRPr lang="en-US" altLang="ja-JP" sz="2000" dirty="0"/>
          </a:p>
          <a:p>
            <a:pPr>
              <a:lnSpc>
                <a:spcPct val="110000"/>
              </a:lnSpc>
            </a:pPr>
            <a:r>
              <a:rPr lang="ja-JP" altLang="en-US" sz="2000" dirty="0"/>
              <a:t>全体の検出精度は上昇した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76611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F86F-D401-25E6-7C09-8B4C32DC6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02A4027D-000C-B2CC-70A1-DD2F5733FB56}"/>
              </a:ext>
            </a:extLst>
          </p:cNvPr>
          <p:cNvSpPr/>
          <p:nvPr/>
        </p:nvSpPr>
        <p:spPr>
          <a:xfrm>
            <a:off x="344384" y="5345770"/>
            <a:ext cx="5751616" cy="1375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D924A4B-FE9F-B1F3-569B-28900365771A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5DA801-A5B8-E82C-DB86-324A3F57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Llama2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の評価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496498FB-156E-50BB-0E16-421A714BA041}"/>
              </a:ext>
            </a:extLst>
          </p:cNvPr>
          <p:cNvSpPr txBox="1">
            <a:spLocks/>
          </p:cNvSpPr>
          <p:nvPr/>
        </p:nvSpPr>
        <p:spPr>
          <a:xfrm>
            <a:off x="367174" y="5387915"/>
            <a:ext cx="5751616" cy="1333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コードクローンでないものを</a:t>
            </a:r>
            <a:br>
              <a:rPr lang="en-US" altLang="ja-JP" sz="2000" dirty="0"/>
            </a:br>
            <a:r>
              <a:rPr lang="ja-JP" altLang="en-US" sz="2000" dirty="0"/>
              <a:t>正しく判定するようになった</a:t>
            </a:r>
            <a:endParaRPr lang="en-US" altLang="ja-JP" sz="2000" dirty="0"/>
          </a:p>
          <a:p>
            <a:pPr>
              <a:lnSpc>
                <a:spcPct val="110000"/>
              </a:lnSpc>
            </a:pPr>
            <a:r>
              <a:rPr lang="ja-JP" altLang="en-US" sz="2000" dirty="0"/>
              <a:t>全体の検出精度は上昇した</a:t>
            </a:r>
            <a:endParaRPr lang="en-US" altLang="ja-JP" sz="2000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9AD1B575-4BC2-B8F5-8EA7-83D9A372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6070859-F279-863D-A765-94740DB98353}"/>
              </a:ext>
            </a:extLst>
          </p:cNvPr>
          <p:cNvSpPr/>
          <p:nvPr/>
        </p:nvSpPr>
        <p:spPr>
          <a:xfrm>
            <a:off x="7184089" y="123698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2C27ED3-6DD6-427E-8AC3-4B1768976823}"/>
              </a:ext>
            </a:extLst>
          </p:cNvPr>
          <p:cNvSpPr/>
          <p:nvPr/>
        </p:nvSpPr>
        <p:spPr>
          <a:xfrm>
            <a:off x="8137099" y="1380678"/>
            <a:ext cx="1641283" cy="164234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6250670-81E6-9363-650E-EA0F8EBEBE60}"/>
              </a:ext>
            </a:extLst>
          </p:cNvPr>
          <p:cNvSpPr/>
          <p:nvPr/>
        </p:nvSpPr>
        <p:spPr>
          <a:xfrm>
            <a:off x="8618100" y="1717000"/>
            <a:ext cx="1097807" cy="114333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73A9CBC-385C-80B6-368A-3BB6C1B3DD0C}"/>
              </a:ext>
            </a:extLst>
          </p:cNvPr>
          <p:cNvSpPr txBox="1"/>
          <p:nvPr/>
        </p:nvSpPr>
        <p:spPr>
          <a:xfrm>
            <a:off x="9365103" y="2518028"/>
            <a:ext cx="9753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493DC97-A8DF-3092-B868-C2CBF4E46557}"/>
              </a:ext>
            </a:extLst>
          </p:cNvPr>
          <p:cNvSpPr txBox="1"/>
          <p:nvPr/>
        </p:nvSpPr>
        <p:spPr>
          <a:xfrm>
            <a:off x="7440012" y="1429786"/>
            <a:ext cx="977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A0E86C4-5FC5-35EB-60DF-0B4B4A1BA0CF}"/>
              </a:ext>
            </a:extLst>
          </p:cNvPr>
          <p:cNvSpPr txBox="1"/>
          <p:nvPr/>
        </p:nvSpPr>
        <p:spPr>
          <a:xfrm>
            <a:off x="7358741" y="3171106"/>
            <a:ext cx="34677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クローンをクローンと判別</a:t>
            </a:r>
            <a:endParaRPr kumimoji="1" lang="en-US" altLang="ja-JP" sz="20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6A500C6-B70C-A575-A074-8FA7878CAF9F}"/>
              </a:ext>
            </a:extLst>
          </p:cNvPr>
          <p:cNvSpPr txBox="1"/>
          <p:nvPr/>
        </p:nvSpPr>
        <p:spPr>
          <a:xfrm>
            <a:off x="8873962" y="1997719"/>
            <a:ext cx="77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101</a:t>
            </a:r>
            <a:endParaRPr kumimoji="1" lang="ja-JP" altLang="en-US" sz="24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E0517CB-996E-3D29-30E0-A293D5B79607}"/>
              </a:ext>
            </a:extLst>
          </p:cNvPr>
          <p:cNvSpPr txBox="1"/>
          <p:nvPr/>
        </p:nvSpPr>
        <p:spPr>
          <a:xfrm>
            <a:off x="8087033" y="1999887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28</a:t>
            </a:r>
            <a:endParaRPr kumimoji="1" lang="ja-JP" altLang="en-US" sz="24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0DF952B-D00B-1D29-277C-7323A36DAB96}"/>
              </a:ext>
            </a:extLst>
          </p:cNvPr>
          <p:cNvSpPr txBox="1"/>
          <p:nvPr/>
        </p:nvSpPr>
        <p:spPr>
          <a:xfrm>
            <a:off x="7575016" y="254903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0</a:t>
            </a:r>
            <a:endParaRPr kumimoji="1" lang="ja-JP" altLang="en-US" sz="2400" b="1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4932EB4A-324E-9594-4CB3-652F68220619}"/>
              </a:ext>
            </a:extLst>
          </p:cNvPr>
          <p:cNvSpPr/>
          <p:nvPr/>
        </p:nvSpPr>
        <p:spPr>
          <a:xfrm>
            <a:off x="7184089" y="379607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3F89ED6-071C-8DB1-E142-43263031589C}"/>
              </a:ext>
            </a:extLst>
          </p:cNvPr>
          <p:cNvSpPr txBox="1"/>
          <p:nvPr/>
        </p:nvSpPr>
        <p:spPr>
          <a:xfrm>
            <a:off x="6362114" y="5746371"/>
            <a:ext cx="5461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クローンでないものをクローンでないと判別</a:t>
            </a:r>
            <a:endParaRPr kumimoji="1" lang="en-US" altLang="ja-JP" sz="2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DE5695-2D27-5285-955A-70A0A16BD2DB}"/>
              </a:ext>
            </a:extLst>
          </p:cNvPr>
          <p:cNvSpPr txBox="1"/>
          <p:nvPr/>
        </p:nvSpPr>
        <p:spPr>
          <a:xfrm>
            <a:off x="9423476" y="4856263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38</a:t>
            </a:r>
            <a:endParaRPr kumimoji="1" lang="ja-JP" altLang="en-US" sz="2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F8E60FF-9BFB-D591-3083-9E5560E4789C}"/>
              </a:ext>
            </a:extLst>
          </p:cNvPr>
          <p:cNvSpPr txBox="1"/>
          <p:nvPr/>
        </p:nvSpPr>
        <p:spPr>
          <a:xfrm>
            <a:off x="8900856" y="4288599"/>
            <a:ext cx="33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0</a:t>
            </a:r>
            <a:endParaRPr kumimoji="1" lang="ja-JP" altLang="en-US" sz="2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7A840DC-0D56-7118-5A71-622A2FE06FCD}"/>
              </a:ext>
            </a:extLst>
          </p:cNvPr>
          <p:cNvSpPr txBox="1"/>
          <p:nvPr/>
        </p:nvSpPr>
        <p:spPr>
          <a:xfrm>
            <a:off x="7771457" y="5139972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52</a:t>
            </a:r>
            <a:endParaRPr kumimoji="1" lang="ja-JP" altLang="en-US" sz="2400" b="1" dirty="0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5ED01885-A50D-6675-4BC2-6722629D650F}"/>
              </a:ext>
            </a:extLst>
          </p:cNvPr>
          <p:cNvSpPr/>
          <p:nvPr/>
        </p:nvSpPr>
        <p:spPr>
          <a:xfrm>
            <a:off x="8819368" y="4252270"/>
            <a:ext cx="497673" cy="49799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F9BFABB9-5973-24A0-5A0A-8E4BBDC1FA86}"/>
              </a:ext>
            </a:extLst>
          </p:cNvPr>
          <p:cNvSpPr/>
          <p:nvPr/>
        </p:nvSpPr>
        <p:spPr>
          <a:xfrm>
            <a:off x="8626753" y="3952779"/>
            <a:ext cx="1525305" cy="158855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06EB414-CCB4-9CFD-CAF8-B31EE30489FF}"/>
              </a:ext>
            </a:extLst>
          </p:cNvPr>
          <p:cNvSpPr txBox="1"/>
          <p:nvPr/>
        </p:nvSpPr>
        <p:spPr>
          <a:xfrm>
            <a:off x="8032449" y="3997253"/>
            <a:ext cx="8866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62C6C6F-0331-35B8-CD1B-506AD30E7454}"/>
              </a:ext>
            </a:extLst>
          </p:cNvPr>
          <p:cNvSpPr txBox="1"/>
          <p:nvPr/>
        </p:nvSpPr>
        <p:spPr>
          <a:xfrm>
            <a:off x="9926624" y="5104214"/>
            <a:ext cx="95209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BC1F73EB-22F5-E576-F61E-B89130F2E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085939"/>
              </p:ext>
            </p:extLst>
          </p:nvPr>
        </p:nvGraphicFramePr>
        <p:xfrm>
          <a:off x="367174" y="1493135"/>
          <a:ext cx="5751616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634ECD-96D5-3137-24C3-354D233D3813}"/>
              </a:ext>
            </a:extLst>
          </p:cNvPr>
          <p:cNvSpPr txBox="1"/>
          <p:nvPr/>
        </p:nvSpPr>
        <p:spPr>
          <a:xfrm>
            <a:off x="6451600" y="6333405"/>
            <a:ext cx="4031873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クローンはコードクローン</a:t>
            </a:r>
            <a:r>
              <a:rPr lang="ja-JP" altLang="en-US" sz="2000" b="1" dirty="0"/>
              <a:t>の略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103271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6F22-B208-8A65-59E9-B40A3A09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FE14C30D-42D2-0EFE-1342-C70A2828975E}"/>
              </a:ext>
            </a:extLst>
          </p:cNvPr>
          <p:cNvSpPr/>
          <p:nvPr/>
        </p:nvSpPr>
        <p:spPr>
          <a:xfrm>
            <a:off x="344385" y="5345770"/>
            <a:ext cx="5640149" cy="13757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0BDD79-DFB7-A434-6B27-F237A07C0ECA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671630-3EB1-47B2-269D-E0731DE6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CodeLlama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に対する評価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B8A7B0-1296-8851-43BD-A6BB0900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7FB38CF0-ADFA-05E8-D06A-63FBF926135A}"/>
              </a:ext>
            </a:extLst>
          </p:cNvPr>
          <p:cNvSpPr txBox="1">
            <a:spLocks/>
          </p:cNvSpPr>
          <p:nvPr/>
        </p:nvSpPr>
        <p:spPr>
          <a:xfrm>
            <a:off x="344386" y="5387915"/>
            <a:ext cx="5303380" cy="1309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2000" dirty="0"/>
              <a:t>全ての項目において精度は上昇した</a:t>
            </a:r>
            <a:endParaRPr lang="en-US" altLang="ja-JP" sz="2000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774672C-2CBA-E6CC-397D-6079592DF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732058"/>
              </p:ext>
            </p:extLst>
          </p:nvPr>
        </p:nvGraphicFramePr>
        <p:xfrm>
          <a:off x="344385" y="1516937"/>
          <a:ext cx="5892785" cy="387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52D399A-BFEA-EF73-50B3-73C1017BAD4B}"/>
              </a:ext>
            </a:extLst>
          </p:cNvPr>
          <p:cNvSpPr/>
          <p:nvPr/>
        </p:nvSpPr>
        <p:spPr>
          <a:xfrm>
            <a:off x="7184089" y="123698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E749870-DAEF-F489-9DE8-C07C1AFCD790}"/>
              </a:ext>
            </a:extLst>
          </p:cNvPr>
          <p:cNvSpPr/>
          <p:nvPr/>
        </p:nvSpPr>
        <p:spPr>
          <a:xfrm>
            <a:off x="8332980" y="1553956"/>
            <a:ext cx="1243290" cy="12440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CC8F669-E0D3-C81F-EA5F-870304076DCD}"/>
              </a:ext>
            </a:extLst>
          </p:cNvPr>
          <p:cNvSpPr/>
          <p:nvPr/>
        </p:nvSpPr>
        <p:spPr>
          <a:xfrm>
            <a:off x="8656891" y="1405152"/>
            <a:ext cx="1449575" cy="150968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7029D5-E713-702A-F0CA-DFA5FF4EF52F}"/>
              </a:ext>
            </a:extLst>
          </p:cNvPr>
          <p:cNvSpPr txBox="1"/>
          <p:nvPr/>
        </p:nvSpPr>
        <p:spPr>
          <a:xfrm>
            <a:off x="9801024" y="2528698"/>
            <a:ext cx="9753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B4275A-1E52-E56E-36BE-459940097A08}"/>
              </a:ext>
            </a:extLst>
          </p:cNvPr>
          <p:cNvSpPr txBox="1"/>
          <p:nvPr/>
        </p:nvSpPr>
        <p:spPr>
          <a:xfrm>
            <a:off x="7581646" y="1440866"/>
            <a:ext cx="977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2EBB63-3982-E532-DA21-7D256BF60C71}"/>
              </a:ext>
            </a:extLst>
          </p:cNvPr>
          <p:cNvSpPr txBox="1"/>
          <p:nvPr/>
        </p:nvSpPr>
        <p:spPr>
          <a:xfrm>
            <a:off x="7358741" y="3171106"/>
            <a:ext cx="34677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クローンをクローンと判別</a:t>
            </a:r>
            <a:endParaRPr kumimoji="1" lang="en-US" altLang="ja-JP" sz="2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3B30CA-17C6-9A68-ACFA-D2D96DF82178}"/>
              </a:ext>
            </a:extLst>
          </p:cNvPr>
          <p:cNvSpPr txBox="1"/>
          <p:nvPr/>
        </p:nvSpPr>
        <p:spPr>
          <a:xfrm>
            <a:off x="8873962" y="1997719"/>
            <a:ext cx="77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58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421D00-CA1B-A53C-304A-AEB9BB2D1616}"/>
              </a:ext>
            </a:extLst>
          </p:cNvPr>
          <p:cNvSpPr txBox="1"/>
          <p:nvPr/>
        </p:nvSpPr>
        <p:spPr>
          <a:xfrm>
            <a:off x="8341171" y="197500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8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2791AE-8718-245E-F4B0-7B7BED5F590A}"/>
              </a:ext>
            </a:extLst>
          </p:cNvPr>
          <p:cNvSpPr txBox="1"/>
          <p:nvPr/>
        </p:nvSpPr>
        <p:spPr>
          <a:xfrm>
            <a:off x="7575016" y="254903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27</a:t>
            </a:r>
            <a:endParaRPr kumimoji="1" lang="ja-JP" altLang="en-US" sz="24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7F7E802-4BC8-F67C-247B-D719BBC70A98}"/>
              </a:ext>
            </a:extLst>
          </p:cNvPr>
          <p:cNvSpPr/>
          <p:nvPr/>
        </p:nvSpPr>
        <p:spPr>
          <a:xfrm>
            <a:off x="7184089" y="3796074"/>
            <a:ext cx="3817051" cy="187803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F1C05E-881A-B8EA-90DA-8675471F6779}"/>
              </a:ext>
            </a:extLst>
          </p:cNvPr>
          <p:cNvSpPr txBox="1"/>
          <p:nvPr/>
        </p:nvSpPr>
        <p:spPr>
          <a:xfrm>
            <a:off x="6362114" y="5746371"/>
            <a:ext cx="5461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クローンでないものをクローンでないと判別</a:t>
            </a:r>
            <a:endParaRPr kumimoji="1" lang="en-US" altLang="ja-JP" sz="2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CA8A27-57D8-7E95-4864-CCA0045F1611}"/>
              </a:ext>
            </a:extLst>
          </p:cNvPr>
          <p:cNvSpPr txBox="1"/>
          <p:nvPr/>
        </p:nvSpPr>
        <p:spPr>
          <a:xfrm>
            <a:off x="9569048" y="1992631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36</a:t>
            </a:r>
            <a:endParaRPr kumimoji="1" lang="ja-JP" altLang="en-US" sz="2400" b="1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CD95A8C4-B095-7350-6B15-5DABACEF54B9}"/>
              </a:ext>
            </a:extLst>
          </p:cNvPr>
          <p:cNvSpPr/>
          <p:nvPr/>
        </p:nvSpPr>
        <p:spPr>
          <a:xfrm>
            <a:off x="8377450" y="4126814"/>
            <a:ext cx="1237702" cy="12385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46F720F-1560-8EF5-109C-C3781FF28FC0}"/>
              </a:ext>
            </a:extLst>
          </p:cNvPr>
          <p:cNvSpPr/>
          <p:nvPr/>
        </p:nvSpPr>
        <p:spPr>
          <a:xfrm>
            <a:off x="8669943" y="3943241"/>
            <a:ext cx="1449575" cy="150968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456ED1-60E6-5BD1-85D5-7B65A97C8890}"/>
              </a:ext>
            </a:extLst>
          </p:cNvPr>
          <p:cNvSpPr txBox="1"/>
          <p:nvPr/>
        </p:nvSpPr>
        <p:spPr>
          <a:xfrm>
            <a:off x="9814076" y="5066787"/>
            <a:ext cx="9753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AC23E75-F92F-1BF2-1140-9CBB049AB1AE}"/>
              </a:ext>
            </a:extLst>
          </p:cNvPr>
          <p:cNvSpPr txBox="1"/>
          <p:nvPr/>
        </p:nvSpPr>
        <p:spPr>
          <a:xfrm>
            <a:off x="7594698" y="3978955"/>
            <a:ext cx="97745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6EBCBE-184B-7DE0-C333-EF061832F489}"/>
              </a:ext>
            </a:extLst>
          </p:cNvPr>
          <p:cNvSpPr txBox="1"/>
          <p:nvPr/>
        </p:nvSpPr>
        <p:spPr>
          <a:xfrm>
            <a:off x="8887014" y="4535808"/>
            <a:ext cx="77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57</a:t>
            </a:r>
            <a:endParaRPr kumimoji="1" lang="ja-JP" altLang="en-US" sz="2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0375886-5895-BDA0-E7CB-7AC2F3E0FBE6}"/>
              </a:ext>
            </a:extLst>
          </p:cNvPr>
          <p:cNvSpPr txBox="1"/>
          <p:nvPr/>
        </p:nvSpPr>
        <p:spPr>
          <a:xfrm>
            <a:off x="8354223" y="4513093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6</a:t>
            </a:r>
            <a:endParaRPr kumimoji="1" lang="ja-JP" altLang="en-US" sz="24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A48D57E-1E41-EBCB-60AA-C2282C393C51}"/>
              </a:ext>
            </a:extLst>
          </p:cNvPr>
          <p:cNvSpPr txBox="1"/>
          <p:nvPr/>
        </p:nvSpPr>
        <p:spPr>
          <a:xfrm>
            <a:off x="7588068" y="5087123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</a:t>
            </a:r>
            <a:endParaRPr kumimoji="1" lang="ja-JP" altLang="en-US" sz="2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EBE3D8-078F-0E92-64E6-D73AA5EB1A47}"/>
              </a:ext>
            </a:extLst>
          </p:cNvPr>
          <p:cNvSpPr txBox="1"/>
          <p:nvPr/>
        </p:nvSpPr>
        <p:spPr>
          <a:xfrm>
            <a:off x="9583065" y="4504986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17</a:t>
            </a:r>
            <a:endParaRPr kumimoji="1" lang="ja-JP" altLang="en-US" sz="2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F3BDA8-61F4-93E8-F41B-E94879423FF1}"/>
              </a:ext>
            </a:extLst>
          </p:cNvPr>
          <p:cNvSpPr txBox="1"/>
          <p:nvPr/>
        </p:nvSpPr>
        <p:spPr>
          <a:xfrm>
            <a:off x="6451600" y="6333405"/>
            <a:ext cx="4031873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</a:t>
            </a:r>
            <a:r>
              <a:rPr kumimoji="1" lang="ja-JP" altLang="en-US" sz="2000" b="1" dirty="0"/>
              <a:t>クローンはコードクローン</a:t>
            </a:r>
            <a:r>
              <a:rPr lang="ja-JP" altLang="en-US" sz="2000" b="1" dirty="0"/>
              <a:t>の略</a:t>
            </a: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13544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92641-2C4A-489B-4ACC-122A325A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460F211-D54B-EFAF-9928-51E0E8EB14AE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B1CA43-14E8-2EEE-D2FF-AFAA5396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考察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857659B-BC82-CCBE-EAA6-2D57D83C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0851776" cy="5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ファインチューニングはコードクローン検出の精度向上に効果的</a:t>
            </a:r>
            <a:endParaRPr lang="en-US" altLang="ja-JP" b="1" dirty="0"/>
          </a:p>
          <a:p>
            <a:pPr lvl="1"/>
            <a:r>
              <a:rPr lang="ja-JP" altLang="en-US" dirty="0"/>
              <a:t>実験したすべてのモデルで精度の向上が見られた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事前に学習したデータの種類や量が検出能力に影響を与える</a:t>
            </a:r>
            <a:endParaRPr lang="en-US" altLang="ja-JP" b="1" dirty="0"/>
          </a:p>
          <a:p>
            <a:pPr lvl="1"/>
            <a:r>
              <a:rPr lang="en-US" altLang="ja-JP" dirty="0"/>
              <a:t>CodeLlama</a:t>
            </a:r>
            <a:r>
              <a:rPr lang="ja-JP" altLang="en-US" dirty="0"/>
              <a:t>は</a:t>
            </a:r>
            <a:r>
              <a:rPr lang="en-US" altLang="ja-JP" dirty="0"/>
              <a:t>Llama2</a:t>
            </a:r>
            <a:r>
              <a:rPr lang="ja-JP" altLang="en-US" dirty="0"/>
              <a:t>よりもファインチューニング前の検出能力が高い</a:t>
            </a:r>
            <a:endParaRPr lang="en-US" altLang="ja-JP" dirty="0"/>
          </a:p>
          <a:p>
            <a:pPr lvl="1"/>
            <a:r>
              <a:rPr lang="ja-JP" altLang="en-US" dirty="0"/>
              <a:t>ファインチューニングによる精度向上の幅も大きい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3B4E48-9379-DCD3-4FD2-C9C60739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8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9BAD8-529F-19FA-F19D-DF9D8E9D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678953D-C82D-02EF-EBEC-B27B7EBA5F8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0050ED-453B-0CE2-357F-EF00A178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まとめ・今後の展望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16EF9D1-14FE-9F50-51FB-9CDBF30FA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0515600" cy="5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まとめ</a:t>
            </a:r>
            <a:endParaRPr lang="en-US" altLang="ja-JP" b="1" dirty="0"/>
          </a:p>
          <a:p>
            <a:pPr lvl="1"/>
            <a:r>
              <a:rPr lang="en-US" altLang="ja-JP" dirty="0"/>
              <a:t>LLM</a:t>
            </a:r>
            <a:r>
              <a:rPr lang="ja-JP" altLang="en-US" dirty="0"/>
              <a:t>に対してファインチューニングを行うことで</a:t>
            </a:r>
            <a:r>
              <a:rPr lang="en-US" altLang="ja-JP" dirty="0"/>
              <a:t>T4</a:t>
            </a:r>
            <a:r>
              <a:rPr lang="ja-JP" altLang="en-US" dirty="0"/>
              <a:t>のコードクローン検出の精度向上を目指した</a:t>
            </a:r>
            <a:endParaRPr lang="en-US" altLang="ja-JP" dirty="0"/>
          </a:p>
          <a:p>
            <a:pPr lvl="1"/>
            <a:r>
              <a:rPr lang="en-US" altLang="ja-JP" dirty="0"/>
              <a:t>FEMPDataset</a:t>
            </a:r>
            <a:r>
              <a:rPr lang="ja-JP" altLang="en-US" dirty="0"/>
              <a:t>に対して性能の向上がみられた</a:t>
            </a:r>
            <a:endParaRPr lang="en-US" altLang="ja-JP" dirty="0"/>
          </a:p>
          <a:p>
            <a:pPr lvl="1"/>
            <a:r>
              <a:rPr lang="en-US" altLang="ja-JP" dirty="0"/>
              <a:t>BigCloneBench</a:t>
            </a:r>
            <a:r>
              <a:rPr lang="ja-JP" altLang="en-US" dirty="0"/>
              <a:t>に対する性能は向上しなかった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今後の展望</a:t>
            </a:r>
            <a:endParaRPr lang="en-US" altLang="ja-JP" b="1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調査対象の追加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BigCloneBench</a:t>
            </a:r>
            <a:r>
              <a:rPr lang="ja-JP" altLang="en-US" dirty="0"/>
              <a:t>以外のベンチマークに対しての性能評価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ja-JP" altLang="en-US" dirty="0"/>
              <a:t>プロンプトの工夫による性能の向上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542B7A-7BB2-9767-3C26-4ADC7F04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3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F1B40-19E8-4873-BA3C-A9EDFAD54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AF37989-322D-3E87-5527-33F2A43149EC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5AA125-5132-BE9F-A021-9491428E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326"/>
            <a:ext cx="11244943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付録：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BigCloneBench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に対する評価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(1/2)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20C7D3-72AC-6A17-6343-413E4344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546746D5-80EA-09CB-6221-07E65FC19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008414"/>
              </p:ext>
            </p:extLst>
          </p:nvPr>
        </p:nvGraphicFramePr>
        <p:xfrm>
          <a:off x="3062152" y="1277949"/>
          <a:ext cx="5775366" cy="396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08944F3-311F-6AC3-454C-7BD9EBE81C40}"/>
              </a:ext>
            </a:extLst>
          </p:cNvPr>
          <p:cNvSpPr txBox="1">
            <a:spLocks/>
          </p:cNvSpPr>
          <p:nvPr/>
        </p:nvSpPr>
        <p:spPr>
          <a:xfrm>
            <a:off x="3579718" y="5407455"/>
            <a:ext cx="5030882" cy="1314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検出精度の上昇は見られなかった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13892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78C37-984D-75BD-6F8A-F63BEF847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91C007D-2462-EDF6-68C4-3668E5615390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6E1E39-9889-155B-B3B8-17A95F4F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コードクローン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8AD42A5-3B36-CE68-482D-26F02134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0"/>
            <a:ext cx="10515600" cy="537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u="sng" dirty="0"/>
              <a:t>互いに一致・類似した部分を持つソースコード片</a:t>
            </a:r>
            <a:endParaRPr lang="en-US" altLang="ja-JP" u="sng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050" dirty="0">
              <a:latin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b="1" dirty="0"/>
              <a:t>問題点</a:t>
            </a:r>
            <a:endParaRPr lang="en-US" altLang="ja-JP" b="1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ja-JP" altLang="en-US" dirty="0"/>
              <a:t>過剰なコードクローンはシステムの保守性を損ない，バグを伝搬させる</a:t>
            </a:r>
            <a:br>
              <a:rPr lang="en-US" altLang="ja-JP" dirty="0"/>
            </a:br>
            <a:endParaRPr lang="en-US" altLang="ja-JP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ja-JP" altLang="en-US" dirty="0"/>
              <a:t>検出・必要に応じて修正する必要がある</a:t>
            </a:r>
            <a:endParaRPr lang="en-US" altLang="ja-JP" dirty="0"/>
          </a:p>
          <a:p>
            <a:pPr marL="914400" lvl="2" indent="0">
              <a:lnSpc>
                <a:spcPct val="120000"/>
              </a:lnSpc>
              <a:buNone/>
            </a:pPr>
            <a:endParaRPr lang="en-US" altLang="ja-JP" sz="7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b="1" dirty="0"/>
              <a:t>分類</a:t>
            </a:r>
            <a:endParaRPr lang="en-US" altLang="ja-JP" b="1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ja-JP" dirty="0"/>
              <a:t>Type-1 (T1)</a:t>
            </a:r>
            <a:r>
              <a:rPr lang="ja-JP" altLang="en-US" dirty="0"/>
              <a:t>：改行・スペース・コメントなどのレイアウトの違いを除いて一致</a:t>
            </a:r>
            <a:endParaRPr lang="en-US" altLang="ja-JP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ja-JP" dirty="0"/>
              <a:t>Type-2 (T2)</a:t>
            </a:r>
            <a:r>
              <a:rPr lang="ja-JP" altLang="en-US" dirty="0"/>
              <a:t>：識別子，リテラル，型の違いを除いて一致</a:t>
            </a:r>
            <a:endParaRPr lang="en-US" altLang="ja-JP" dirty="0"/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ja-JP" dirty="0"/>
              <a:t>Type-3 (T3)</a:t>
            </a:r>
            <a:r>
              <a:rPr lang="ja-JP" altLang="en-US" dirty="0"/>
              <a:t>：文の変更・挿入・削除などの違いを除いて一致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altLang="ja-JP" dirty="0"/>
              <a:t>Type-4 (T4)</a:t>
            </a:r>
            <a:r>
              <a:rPr lang="ja-JP" altLang="en-US" dirty="0"/>
              <a:t>：構文的な違いを持つが，同じ処理を行う意味的に類似</a:t>
            </a:r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571650-B0BA-44BC-D56E-9D58F6EF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01AEB4B7-312B-7CD0-42D8-86F3D8688A98}"/>
              </a:ext>
            </a:extLst>
          </p:cNvPr>
          <p:cNvSpPr/>
          <p:nvPr/>
        </p:nvSpPr>
        <p:spPr>
          <a:xfrm rot="10800000">
            <a:off x="3414978" y="3235035"/>
            <a:ext cx="178762" cy="94906"/>
          </a:xfrm>
          <a:prstGeom prst="triangl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01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A0770-0F8E-3842-F633-A0B30BDF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2C7381-8C12-A1C9-D664-196788A92A89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7255BD-B589-DBB8-EB4D-68605A5A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326"/>
            <a:ext cx="11033167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付録：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BigCloneBench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に対する評価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(2/2)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4E65E3-6D6D-7781-0F1A-B286BBEB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DE51F38-61E5-AD0F-7C49-BEAF286A58FB}"/>
              </a:ext>
            </a:extLst>
          </p:cNvPr>
          <p:cNvGraphicFramePr/>
          <p:nvPr/>
        </p:nvGraphicFramePr>
        <p:xfrm>
          <a:off x="6096000" y="1277947"/>
          <a:ext cx="5775366" cy="399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0C933A1-A0CE-E17E-D9D0-AEBF97E7DFAA}"/>
              </a:ext>
            </a:extLst>
          </p:cNvPr>
          <p:cNvSpPr txBox="1">
            <a:spLocks/>
          </p:cNvSpPr>
          <p:nvPr/>
        </p:nvSpPr>
        <p:spPr>
          <a:xfrm>
            <a:off x="6322920" y="5407455"/>
            <a:ext cx="5641918" cy="1290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全てのペアをクローンと認識することは</a:t>
            </a:r>
            <a:br>
              <a:rPr lang="en-US" altLang="ja-JP" sz="2000" dirty="0"/>
            </a:br>
            <a:r>
              <a:rPr lang="ja-JP" altLang="en-US" sz="2000" dirty="0"/>
              <a:t>なくなった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ja-JP" altLang="en-US" sz="2000" dirty="0"/>
              <a:t>クローンでないペアを認識できるようになった</a:t>
            </a:r>
            <a:endParaRPr lang="en-US" altLang="ja-JP" sz="20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34FDB5A-3ACB-8DFA-ED4F-8EA8BAC81CC7}"/>
              </a:ext>
            </a:extLst>
          </p:cNvPr>
          <p:cNvSpPr txBox="1">
            <a:spLocks/>
          </p:cNvSpPr>
          <p:nvPr/>
        </p:nvSpPr>
        <p:spPr>
          <a:xfrm>
            <a:off x="838200" y="5407455"/>
            <a:ext cx="5030882" cy="1314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検出精度の上昇は見られなかった</a:t>
            </a:r>
            <a:endParaRPr lang="en-US" altLang="ja-JP" sz="2000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680BBC11-769F-83FC-3102-C0BD61491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527470"/>
              </p:ext>
            </p:extLst>
          </p:nvPr>
        </p:nvGraphicFramePr>
        <p:xfrm>
          <a:off x="320635" y="1258411"/>
          <a:ext cx="5775366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65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35EC-AD44-7CDF-6464-186C9605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7871F48-E820-8007-039A-0EDA17CD71F3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0F42DE-CC65-9A83-B4BE-3D976D4E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1154878" cy="807862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ja-JP" altLang="en-US" sz="3600" b="1" dirty="0">
                <a:solidFill>
                  <a:schemeClr val="bg1"/>
                </a:solidFill>
                <a:latin typeface="+mn-ea"/>
                <a:ea typeface="+mn-ea"/>
              </a:rPr>
              <a:t>付録：</a:t>
            </a:r>
            <a:r>
              <a:rPr lang="en-US" altLang="ja-JP" sz="3200" b="1" dirty="0">
                <a:solidFill>
                  <a:schemeClr val="bg1"/>
                </a:solidFill>
                <a:latin typeface="+mn-ea"/>
                <a:ea typeface="+mn-ea"/>
              </a:rPr>
              <a:t>BigCloneBench</a:t>
            </a:r>
            <a:r>
              <a:rPr lang="ja-JP" altLang="en-US" sz="3200" b="1" dirty="0">
                <a:solidFill>
                  <a:schemeClr val="bg1"/>
                </a:solidFill>
                <a:latin typeface="+mn-ea"/>
                <a:ea typeface="+mn-ea"/>
              </a:rPr>
              <a:t>に対する性能が向上しなかった理由</a:t>
            </a:r>
            <a:endParaRPr lang="en-US" altLang="ja-JP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E070263-3B12-9669-7041-A580613A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1353800" cy="52145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FEMPDataset</a:t>
            </a:r>
            <a:r>
              <a:rPr lang="ja-JP" altLang="en-US" dirty="0"/>
              <a:t>と</a:t>
            </a:r>
            <a:r>
              <a:rPr lang="en-US" altLang="ja-JP" dirty="0"/>
              <a:t>BigCloneBench</a:t>
            </a:r>
            <a:r>
              <a:rPr lang="ja-JP" altLang="en-US" dirty="0"/>
              <a:t>のデータセットの性質が異なるため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  <a:tabLst>
                <a:tab pos="2692400" algn="l"/>
              </a:tabLst>
            </a:pPr>
            <a:r>
              <a:rPr kumimoji="1" lang="en-US" altLang="ja-JP" b="1" dirty="0"/>
              <a:t>FEMPDataset</a:t>
            </a:r>
          </a:p>
          <a:p>
            <a:pPr lvl="1">
              <a:tabLst>
                <a:tab pos="2692400" algn="l"/>
              </a:tabLst>
            </a:pPr>
            <a:r>
              <a:rPr lang="ja-JP" altLang="en-US" dirty="0"/>
              <a:t>メソッド全体で同じ結果を出力する，完全に機能等価なメソッドペアを</a:t>
            </a:r>
            <a:br>
              <a:rPr lang="en-US" altLang="ja-JP" dirty="0"/>
            </a:br>
            <a:r>
              <a:rPr lang="ja-JP" altLang="en-US" dirty="0"/>
              <a:t>集めたもの</a:t>
            </a:r>
            <a:endParaRPr lang="en-US" altLang="ja-JP" dirty="0"/>
          </a:p>
          <a:p>
            <a:pPr marL="457200" lvl="1" indent="0">
              <a:buNone/>
              <a:tabLst>
                <a:tab pos="2692400" algn="l"/>
              </a:tabLst>
            </a:pPr>
            <a:endParaRPr kumimoji="1" lang="en-US" altLang="ja-JP" dirty="0"/>
          </a:p>
          <a:p>
            <a:pPr marL="0" indent="0">
              <a:buNone/>
              <a:tabLst>
                <a:tab pos="2692400" algn="l"/>
              </a:tabLst>
            </a:pPr>
            <a:r>
              <a:rPr lang="en-US" altLang="ja-JP" b="1" dirty="0"/>
              <a:t>BigCloneBench</a:t>
            </a:r>
          </a:p>
          <a:p>
            <a:pPr lvl="1">
              <a:tabLst>
                <a:tab pos="2692400" algn="l"/>
              </a:tabLst>
            </a:pPr>
            <a:r>
              <a:rPr lang="ja-JP" altLang="en-US" dirty="0"/>
              <a:t>類似したメソッドペアを抽出したデータセット</a:t>
            </a:r>
            <a:endParaRPr lang="en-US" altLang="ja-JP" dirty="0"/>
          </a:p>
          <a:p>
            <a:pPr lvl="1">
              <a:tabLst>
                <a:tab pos="2692400" algn="l"/>
              </a:tabLst>
            </a:pPr>
            <a:r>
              <a:rPr lang="ja-JP" altLang="en-US" dirty="0"/>
              <a:t>メソッド全体として完全に機能等価であるとは限らず，</a:t>
            </a:r>
            <a:br>
              <a:rPr lang="en-US" altLang="ja-JP" dirty="0"/>
            </a:br>
            <a:r>
              <a:rPr lang="ja-JP" altLang="en-US" dirty="0"/>
              <a:t>同じ機能が含まれたメソッドペアをコードクローンのペアとしている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4657F3-A8A3-89D0-E8C3-157598DE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6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LoRA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E28F5377-CFD4-4A49-CC2E-14EB89A56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3111"/>
                <a:ext cx="10515600" cy="5214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dirty="0"/>
                  <a:t>LoRA</a:t>
                </a:r>
                <a:r>
                  <a:rPr lang="ja-JP" altLang="en-US" b="1" dirty="0"/>
                  <a:t>とは？</a:t>
                </a:r>
                <a:endParaRPr lang="en-US" altLang="ja-JP" b="1" dirty="0"/>
              </a:p>
              <a:p>
                <a:pPr lvl="1"/>
                <a:r>
                  <a:rPr lang="en-US" altLang="ja-JP" dirty="0"/>
                  <a:t>LoRA</a:t>
                </a:r>
                <a:r>
                  <a:rPr lang="ja-JP" altLang="en-US" dirty="0"/>
                  <a:t>層が、</a:t>
                </a:r>
                <a:r>
                  <a:rPr lang="en-US" altLang="ja-JP" dirty="0"/>
                  <a:t>LLM</a:t>
                </a:r>
                <a:r>
                  <a:rPr lang="ja-JP" altLang="en-US" dirty="0"/>
                  <a:t>本来のパラメータを調整するために新たに追加される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オレンジの</a:t>
                </a:r>
                <a:r>
                  <a:rPr lang="en-US" altLang="ja-JP" dirty="0"/>
                  <a:t>LoRA</a:t>
                </a:r>
                <a:r>
                  <a:rPr lang="ja-JP" altLang="en-US" dirty="0"/>
                  <a:t>用の層のパラメータをチューニングすることで、最終的な</a:t>
                </a:r>
                <a:r>
                  <a:rPr lang="en-US" altLang="ja-JP" dirty="0"/>
                  <a:t>LLM</a:t>
                </a:r>
                <a:r>
                  <a:rPr lang="ja-JP" altLang="en-US" dirty="0"/>
                  <a:t>の性能を向上させる。</a:t>
                </a:r>
                <a:endParaRPr lang="en-US" altLang="ja-JP" b="1" dirty="0"/>
              </a:p>
              <a:p>
                <a:pPr marL="457200" lvl="1" indent="0">
                  <a:buNone/>
                </a:pPr>
                <a:endParaRPr lang="en-US" altLang="ja-JP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ja-JP" b="1" dirty="0"/>
                  <a:t>		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𝑾𝒙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𝑩𝑨𝒙</m:t>
                    </m:r>
                  </m:oMath>
                </a14:m>
                <a:endParaRPr lang="en-US" altLang="ja-JP" b="1" dirty="0"/>
              </a:p>
              <a:p>
                <a:pPr lvl="1"/>
                <a:endParaRPr lang="en-US" altLang="ja-JP" dirty="0"/>
              </a:p>
              <a:p>
                <a:pPr lvl="1"/>
                <a:r>
                  <a:rPr lang="en-US" altLang="ja-JP" dirty="0"/>
                  <a:t>r</a:t>
                </a:r>
                <a:r>
                  <a:rPr lang="ja-JP" altLang="en-US" dirty="0"/>
                  <a:t>の部分が小さい値でも十分な効果がある</a:t>
                </a:r>
                <a:endParaRPr lang="en-US" altLang="ja-JP" dirty="0"/>
              </a:p>
              <a:p>
                <a:pPr lvl="1"/>
                <a:r>
                  <a:rPr lang="en-US" altLang="ja-JP" dirty="0"/>
                  <a:t>r</a:t>
                </a:r>
                <a:r>
                  <a:rPr lang="ja-JP" altLang="en-US" dirty="0"/>
                  <a:t>が大きければ多いほど性能は上がる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LoRA</a:t>
                </a:r>
                <a:r>
                  <a:rPr lang="ja-JP" altLang="en-US" b="1" dirty="0"/>
                  <a:t>の利点</a:t>
                </a:r>
                <a:endParaRPr lang="en-US" altLang="ja-JP" b="1" dirty="0"/>
              </a:p>
              <a:p>
                <a:pPr marL="457200" lvl="1" indent="0">
                  <a:buNone/>
                </a:pPr>
                <a:r>
                  <a:rPr lang="en-US" altLang="ja-JP" dirty="0"/>
                  <a:t>VRAM</a:t>
                </a:r>
                <a:r>
                  <a:rPr lang="ja-JP" altLang="en-US" dirty="0"/>
                  <a:t>の使用量を削減し、速度を向上する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E28F5377-CFD4-4A49-CC2E-14EB89A56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3111"/>
                <a:ext cx="10515600" cy="5214563"/>
              </a:xfrm>
              <a:blipFill>
                <a:blip r:embed="rId3"/>
                <a:stretch>
                  <a:fillRect l="-1217" t="-1986" r="-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A4EB8-8AB8-5EA5-CD00-D67786EA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260F9A-F258-A000-7ED2-B46F85854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39" y="3168203"/>
            <a:ext cx="3557238" cy="30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86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ファインチューニング前後の違い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4965834" cy="5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GPT-3.5-turbo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A4EB8-8AB8-5EA5-CD00-D67786EA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154CE83-FDD0-0066-C7D7-468F2E86D930}"/>
              </a:ext>
            </a:extLst>
          </p:cNvPr>
          <p:cNvSpPr/>
          <p:nvPr/>
        </p:nvSpPr>
        <p:spPr>
          <a:xfrm>
            <a:off x="972974" y="2499131"/>
            <a:ext cx="4600053" cy="378616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28B7435-963B-614B-08C8-F1E77F222204}"/>
              </a:ext>
            </a:extLst>
          </p:cNvPr>
          <p:cNvSpPr/>
          <p:nvPr/>
        </p:nvSpPr>
        <p:spPr>
          <a:xfrm>
            <a:off x="1686477" y="3227673"/>
            <a:ext cx="2363169" cy="233194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DE64193-8606-D33D-A886-7171925B5D6F}"/>
              </a:ext>
            </a:extLst>
          </p:cNvPr>
          <p:cNvSpPr/>
          <p:nvPr/>
        </p:nvSpPr>
        <p:spPr>
          <a:xfrm>
            <a:off x="2269950" y="3201554"/>
            <a:ext cx="2363170" cy="233194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91D641-0566-62F3-EA32-7B61C5D3B7BD}"/>
              </a:ext>
            </a:extLst>
          </p:cNvPr>
          <p:cNvSpPr txBox="1"/>
          <p:nvPr/>
        </p:nvSpPr>
        <p:spPr>
          <a:xfrm>
            <a:off x="3850388" y="5210797"/>
            <a:ext cx="144637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FT</a:t>
            </a:r>
            <a:r>
              <a:rPr lang="ja-JP" altLang="en-US" sz="2800" b="1" dirty="0"/>
              <a:t>後</a:t>
            </a:r>
            <a:endParaRPr lang="en-US" altLang="ja-JP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AC5F75-5DA6-9AFA-5C8F-A2C1F0853109}"/>
              </a:ext>
            </a:extLst>
          </p:cNvPr>
          <p:cNvSpPr txBox="1"/>
          <p:nvPr/>
        </p:nvSpPr>
        <p:spPr>
          <a:xfrm>
            <a:off x="1272908" y="3027151"/>
            <a:ext cx="14463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FT</a:t>
            </a:r>
            <a:r>
              <a:rPr lang="ja-JP" altLang="en-US" sz="2800" b="1" dirty="0"/>
              <a:t>前</a:t>
            </a:r>
            <a:endParaRPr kumimoji="1" lang="ja-JP" altLang="en-US" sz="2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2183F9-336B-54A2-008C-F6A3415D51DB}"/>
              </a:ext>
            </a:extLst>
          </p:cNvPr>
          <p:cNvSpPr txBox="1"/>
          <p:nvPr/>
        </p:nvSpPr>
        <p:spPr>
          <a:xfrm>
            <a:off x="1666146" y="2207211"/>
            <a:ext cx="31212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コードクローン</a:t>
            </a:r>
            <a:endParaRPr kumimoji="1" lang="en-US" altLang="ja-JP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61E4D-D13F-0355-55AA-00BF79701350}"/>
              </a:ext>
            </a:extLst>
          </p:cNvPr>
          <p:cNvSpPr txBox="1"/>
          <p:nvPr/>
        </p:nvSpPr>
        <p:spPr>
          <a:xfrm>
            <a:off x="3099387" y="4167003"/>
            <a:ext cx="86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96</a:t>
            </a:r>
            <a:endParaRPr kumimoji="1" lang="ja-JP" altLang="en-US" sz="2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74EB64-675E-5B0D-CAF8-E4956C80D143}"/>
              </a:ext>
            </a:extLst>
          </p:cNvPr>
          <p:cNvSpPr txBox="1"/>
          <p:nvPr/>
        </p:nvSpPr>
        <p:spPr>
          <a:xfrm>
            <a:off x="4058817" y="4259601"/>
            <a:ext cx="65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11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79DADC-E05E-2A54-905C-C0F19FF71527}"/>
              </a:ext>
            </a:extLst>
          </p:cNvPr>
          <p:cNvSpPr txBox="1"/>
          <p:nvPr/>
        </p:nvSpPr>
        <p:spPr>
          <a:xfrm>
            <a:off x="1695647" y="4269962"/>
            <a:ext cx="86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12</a:t>
            </a:r>
            <a:endParaRPr kumimoji="1" lang="ja-JP" altLang="en-US" sz="2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F4359E-6ABA-156B-3D84-C18D554A18D4}"/>
              </a:ext>
            </a:extLst>
          </p:cNvPr>
          <p:cNvSpPr txBox="1"/>
          <p:nvPr/>
        </p:nvSpPr>
        <p:spPr>
          <a:xfrm>
            <a:off x="1272908" y="5641104"/>
            <a:ext cx="86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10</a:t>
            </a:r>
            <a:endParaRPr kumimoji="1" lang="ja-JP" altLang="en-US" sz="2800" b="1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B1273A8-EEA0-453F-0DAB-B73FFA6CF8EC}"/>
              </a:ext>
            </a:extLst>
          </p:cNvPr>
          <p:cNvSpPr/>
          <p:nvPr/>
        </p:nvSpPr>
        <p:spPr>
          <a:xfrm>
            <a:off x="6578575" y="2468821"/>
            <a:ext cx="4600053" cy="378616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379CE0F-47B1-EA27-0AFC-237B39FECD2C}"/>
              </a:ext>
            </a:extLst>
          </p:cNvPr>
          <p:cNvSpPr/>
          <p:nvPr/>
        </p:nvSpPr>
        <p:spPr>
          <a:xfrm>
            <a:off x="7039708" y="3170776"/>
            <a:ext cx="2968930" cy="233194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3E3AD85-309A-E458-D8D8-0368E6190478}"/>
              </a:ext>
            </a:extLst>
          </p:cNvPr>
          <p:cNvSpPr/>
          <p:nvPr/>
        </p:nvSpPr>
        <p:spPr>
          <a:xfrm>
            <a:off x="8104640" y="3257983"/>
            <a:ext cx="2313808" cy="161358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367996-BB6E-4481-F3EB-80FCEEF63DF6}"/>
              </a:ext>
            </a:extLst>
          </p:cNvPr>
          <p:cNvSpPr txBox="1"/>
          <p:nvPr/>
        </p:nvSpPr>
        <p:spPr>
          <a:xfrm>
            <a:off x="9676914" y="4513502"/>
            <a:ext cx="118098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FT</a:t>
            </a:r>
            <a:r>
              <a:rPr lang="ja-JP" altLang="en-US" sz="2800" b="1" dirty="0"/>
              <a:t>後</a:t>
            </a:r>
            <a:endParaRPr lang="en-US" altLang="ja-JP" sz="2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9BEE9B-AD7D-942C-CA8A-AA5084A0A178}"/>
              </a:ext>
            </a:extLst>
          </p:cNvPr>
          <p:cNvSpPr txBox="1"/>
          <p:nvPr/>
        </p:nvSpPr>
        <p:spPr>
          <a:xfrm>
            <a:off x="6878509" y="2996841"/>
            <a:ext cx="118098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FT</a:t>
            </a:r>
            <a:r>
              <a:rPr lang="ja-JP" altLang="en-US" sz="2800" b="1" dirty="0"/>
              <a:t>前</a:t>
            </a:r>
            <a:endParaRPr kumimoji="1" lang="ja-JP" altLang="en-US" sz="28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8B4DC8-2DBF-AEEB-602C-405A7C6938EE}"/>
              </a:ext>
            </a:extLst>
          </p:cNvPr>
          <p:cNvSpPr txBox="1"/>
          <p:nvPr/>
        </p:nvSpPr>
        <p:spPr>
          <a:xfrm>
            <a:off x="6584095" y="2207215"/>
            <a:ext cx="456565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コードクローンでないペア</a:t>
            </a:r>
            <a:endParaRPr kumimoji="1" lang="en-US" altLang="ja-JP" sz="28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61B9E53-2125-5FAA-E7E9-0E5961F8A6BA}"/>
              </a:ext>
            </a:extLst>
          </p:cNvPr>
          <p:cNvSpPr txBox="1"/>
          <p:nvPr/>
        </p:nvSpPr>
        <p:spPr>
          <a:xfrm>
            <a:off x="8756136" y="4028768"/>
            <a:ext cx="7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37</a:t>
            </a:r>
            <a:endParaRPr kumimoji="1" lang="ja-JP" altLang="en-US" sz="28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EE97FB-AE3C-5A48-7EEA-2542FB6B6769}"/>
              </a:ext>
            </a:extLst>
          </p:cNvPr>
          <p:cNvSpPr txBox="1"/>
          <p:nvPr/>
        </p:nvSpPr>
        <p:spPr>
          <a:xfrm>
            <a:off x="9922050" y="3654910"/>
            <a:ext cx="30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5</a:t>
            </a:r>
            <a:endParaRPr kumimoji="1" lang="ja-JP" altLang="en-US" sz="2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222FA28-DA76-D613-12C5-2E477BB35248}"/>
              </a:ext>
            </a:extLst>
          </p:cNvPr>
          <p:cNvSpPr txBox="1"/>
          <p:nvPr/>
        </p:nvSpPr>
        <p:spPr>
          <a:xfrm>
            <a:off x="7545774" y="4490433"/>
            <a:ext cx="7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31</a:t>
            </a:r>
            <a:endParaRPr kumimoji="1" lang="ja-JP" altLang="en-US" sz="28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A6B45F-8D03-0DB0-13BD-F18BF4883FBA}"/>
              </a:ext>
            </a:extLst>
          </p:cNvPr>
          <p:cNvSpPr txBox="1"/>
          <p:nvPr/>
        </p:nvSpPr>
        <p:spPr>
          <a:xfrm>
            <a:off x="6878509" y="5610794"/>
            <a:ext cx="70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17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712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6E2F21-A9B1-7AF7-2356-E7111442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2859AB-3D0C-D4CD-A021-CFEF7D00EF03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6707E5-B028-7A63-418A-85CE06DC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ファインチューニング前後の違い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2566716-D269-FD9A-E9D7-5F0E87CA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4965834" cy="52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Llama-Chat-7B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9C5FE6-F0F5-D46A-55E8-A2CCFDF5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943907F-9D7E-9387-733A-A0B8682DDA70}"/>
              </a:ext>
            </a:extLst>
          </p:cNvPr>
          <p:cNvSpPr/>
          <p:nvPr/>
        </p:nvSpPr>
        <p:spPr>
          <a:xfrm>
            <a:off x="972974" y="2499131"/>
            <a:ext cx="4600053" cy="378616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FBAB1BC4-3284-E836-77DD-F72D79AA74BD}"/>
              </a:ext>
            </a:extLst>
          </p:cNvPr>
          <p:cNvSpPr/>
          <p:nvPr/>
        </p:nvSpPr>
        <p:spPr>
          <a:xfrm>
            <a:off x="1227759" y="2868463"/>
            <a:ext cx="4053382" cy="32039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9F775FF-9419-B546-D3DA-72DCFFD471A2}"/>
              </a:ext>
            </a:extLst>
          </p:cNvPr>
          <p:cNvSpPr/>
          <p:nvPr/>
        </p:nvSpPr>
        <p:spPr>
          <a:xfrm>
            <a:off x="2156496" y="3192961"/>
            <a:ext cx="2763376" cy="256294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52F18A-B250-537A-D2D0-15CE9B2A6084}"/>
              </a:ext>
            </a:extLst>
          </p:cNvPr>
          <p:cNvSpPr txBox="1"/>
          <p:nvPr/>
        </p:nvSpPr>
        <p:spPr>
          <a:xfrm>
            <a:off x="3803683" y="5041052"/>
            <a:ext cx="11809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08AF66-E8EF-EDAF-9984-C7CFA052E0E9}"/>
              </a:ext>
            </a:extLst>
          </p:cNvPr>
          <p:cNvSpPr txBox="1"/>
          <p:nvPr/>
        </p:nvSpPr>
        <p:spPr>
          <a:xfrm>
            <a:off x="1272908" y="3027151"/>
            <a:ext cx="118098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E8F461-5187-0B5B-95E3-66C25830E973}"/>
              </a:ext>
            </a:extLst>
          </p:cNvPr>
          <p:cNvSpPr txBox="1"/>
          <p:nvPr/>
        </p:nvSpPr>
        <p:spPr>
          <a:xfrm>
            <a:off x="1957611" y="2266556"/>
            <a:ext cx="25485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クローンペア</a:t>
            </a:r>
            <a:endParaRPr kumimoji="1" lang="en-US" altLang="ja-JP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D45E5C-0F7E-22E9-677E-8D4477A8EFF7}"/>
              </a:ext>
            </a:extLst>
          </p:cNvPr>
          <p:cNvSpPr txBox="1"/>
          <p:nvPr/>
        </p:nvSpPr>
        <p:spPr>
          <a:xfrm>
            <a:off x="3915673" y="4577644"/>
            <a:ext cx="87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101</a:t>
            </a:r>
            <a:endParaRPr kumimoji="1" lang="ja-JP" altLang="en-US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D9C21A3-485D-6A17-0940-280397699550}"/>
              </a:ext>
            </a:extLst>
          </p:cNvPr>
          <p:cNvSpPr txBox="1"/>
          <p:nvPr/>
        </p:nvSpPr>
        <p:spPr>
          <a:xfrm>
            <a:off x="1446157" y="4503215"/>
            <a:ext cx="87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28</a:t>
            </a:r>
            <a:endParaRPr kumimoji="1" lang="ja-JP" altLang="en-US" sz="2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762046-671A-B00E-FA91-FD72E254DF9A}"/>
              </a:ext>
            </a:extLst>
          </p:cNvPr>
          <p:cNvSpPr txBox="1"/>
          <p:nvPr/>
        </p:nvSpPr>
        <p:spPr>
          <a:xfrm>
            <a:off x="1272908" y="5641104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0</a:t>
            </a:r>
            <a:endParaRPr kumimoji="1" lang="ja-JP" altLang="en-US" sz="2400" b="1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E26DF248-A089-9FE6-ADEC-76D829618D81}"/>
              </a:ext>
            </a:extLst>
          </p:cNvPr>
          <p:cNvSpPr/>
          <p:nvPr/>
        </p:nvSpPr>
        <p:spPr>
          <a:xfrm>
            <a:off x="6578575" y="2468821"/>
            <a:ext cx="4600053" cy="3786166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0CA7714-237D-BB3B-2BD9-3A46FC90AC67}"/>
              </a:ext>
            </a:extLst>
          </p:cNvPr>
          <p:cNvSpPr/>
          <p:nvPr/>
        </p:nvSpPr>
        <p:spPr>
          <a:xfrm>
            <a:off x="7889871" y="3745231"/>
            <a:ext cx="956248" cy="94013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10B751D-96CE-0F99-67F9-18C6219579BC}"/>
              </a:ext>
            </a:extLst>
          </p:cNvPr>
          <p:cNvSpPr/>
          <p:nvPr/>
        </p:nvSpPr>
        <p:spPr>
          <a:xfrm>
            <a:off x="7702320" y="3364092"/>
            <a:ext cx="2703432" cy="21975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988CA9-9858-A0AD-4B64-F2D7AD37C9C4}"/>
              </a:ext>
            </a:extLst>
          </p:cNvPr>
          <p:cNvSpPr txBox="1"/>
          <p:nvPr/>
        </p:nvSpPr>
        <p:spPr>
          <a:xfrm>
            <a:off x="9090216" y="5246115"/>
            <a:ext cx="11809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後</a:t>
            </a:r>
            <a:endParaRPr lang="en-US" altLang="ja-JP" sz="2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1F399F-80C8-4B9C-2C25-4FCB770C5C9B}"/>
              </a:ext>
            </a:extLst>
          </p:cNvPr>
          <p:cNvSpPr txBox="1"/>
          <p:nvPr/>
        </p:nvSpPr>
        <p:spPr>
          <a:xfrm>
            <a:off x="7400517" y="3562703"/>
            <a:ext cx="118098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FT</a:t>
            </a:r>
            <a:r>
              <a:rPr lang="ja-JP" altLang="en-US" sz="2400" b="1" dirty="0"/>
              <a:t>前</a:t>
            </a:r>
            <a:endParaRPr kumimoji="1" lang="ja-JP" altLang="en-US" sz="2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12246B3-0F0C-BD82-04B5-6895608D3DD2}"/>
              </a:ext>
            </a:extLst>
          </p:cNvPr>
          <p:cNvSpPr txBox="1"/>
          <p:nvPr/>
        </p:nvSpPr>
        <p:spPr>
          <a:xfrm>
            <a:off x="7563212" y="2236246"/>
            <a:ext cx="254852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クローンでないペア</a:t>
            </a:r>
            <a:endParaRPr kumimoji="1" lang="en-US" altLang="ja-JP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B58BA2-BBA7-CB6E-31A8-E172092C5DB1}"/>
              </a:ext>
            </a:extLst>
          </p:cNvPr>
          <p:cNvSpPr txBox="1"/>
          <p:nvPr/>
        </p:nvSpPr>
        <p:spPr>
          <a:xfrm>
            <a:off x="9221132" y="3760811"/>
            <a:ext cx="55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38</a:t>
            </a:r>
            <a:endParaRPr kumimoji="1" lang="ja-JP" altLang="en-US" sz="24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DAC499-A58C-2233-D70A-B7ED0B72320F}"/>
              </a:ext>
            </a:extLst>
          </p:cNvPr>
          <p:cNvSpPr txBox="1"/>
          <p:nvPr/>
        </p:nvSpPr>
        <p:spPr>
          <a:xfrm>
            <a:off x="8158914" y="4057620"/>
            <a:ext cx="70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0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6388C6-1013-C122-2768-36AEBF988003}"/>
              </a:ext>
            </a:extLst>
          </p:cNvPr>
          <p:cNvSpPr txBox="1"/>
          <p:nvPr/>
        </p:nvSpPr>
        <p:spPr>
          <a:xfrm>
            <a:off x="7015567" y="5525074"/>
            <a:ext cx="63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52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625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DE79F3-DC7D-42A3-2B19-26FD3FE35F49}"/>
              </a:ext>
            </a:extLst>
          </p:cNvPr>
          <p:cNvSpPr/>
          <p:nvPr/>
        </p:nvSpPr>
        <p:spPr>
          <a:xfrm>
            <a:off x="4320147" y="2346864"/>
            <a:ext cx="2881843" cy="2939482"/>
          </a:xfrm>
          <a:prstGeom prst="roundRect">
            <a:avLst>
              <a:gd name="adj" fmla="val 91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3F632-80BA-2ED5-DDB1-B9F7232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1528C45-3B0A-B0F6-E939-3888DF27ADF5}"/>
              </a:ext>
            </a:extLst>
          </p:cNvPr>
          <p:cNvSpPr/>
          <p:nvPr/>
        </p:nvSpPr>
        <p:spPr>
          <a:xfrm>
            <a:off x="4589332" y="2761043"/>
            <a:ext cx="1548890" cy="15488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16018D3-ECED-6B7A-8600-07E68F5DE83B}"/>
              </a:ext>
            </a:extLst>
          </p:cNvPr>
          <p:cNvSpPr/>
          <p:nvPr/>
        </p:nvSpPr>
        <p:spPr>
          <a:xfrm>
            <a:off x="5416219" y="3243118"/>
            <a:ext cx="1588029" cy="158802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94C179D6-F654-9889-15D2-FBCDF9B629D8}"/>
              </a:ext>
            </a:extLst>
          </p:cNvPr>
          <p:cNvSpPr/>
          <p:nvPr/>
        </p:nvSpPr>
        <p:spPr>
          <a:xfrm>
            <a:off x="9698798" y="2658581"/>
            <a:ext cx="1613646" cy="1748191"/>
          </a:xfrm>
          <a:custGeom>
            <a:avLst/>
            <a:gdLst>
              <a:gd name="connsiteX0" fmla="*/ 1069550 w 1545030"/>
              <a:gd name="connsiteY0" fmla="*/ 0 h 1725479"/>
              <a:gd name="connsiteX1" fmla="*/ 1285102 w 1545030"/>
              <a:gd name="connsiteY1" fmla="*/ 21730 h 1725479"/>
              <a:gd name="connsiteX2" fmla="*/ 1307932 w 1545030"/>
              <a:gd name="connsiteY2" fmla="*/ 27600 h 1725479"/>
              <a:gd name="connsiteX3" fmla="*/ 1366870 w 1545030"/>
              <a:gd name="connsiteY3" fmla="*/ 99033 h 1725479"/>
              <a:gd name="connsiteX4" fmla="*/ 1545030 w 1545030"/>
              <a:gd name="connsiteY4" fmla="*/ 682290 h 1725479"/>
              <a:gd name="connsiteX5" fmla="*/ 501841 w 1545030"/>
              <a:gd name="connsiteY5" fmla="*/ 1725479 h 1725479"/>
              <a:gd name="connsiteX6" fmla="*/ 291602 w 1545030"/>
              <a:gd name="connsiteY6" fmla="*/ 1704285 h 1725479"/>
              <a:gd name="connsiteX7" fmla="*/ 191803 w 1545030"/>
              <a:gd name="connsiteY7" fmla="*/ 1678624 h 1725479"/>
              <a:gd name="connsiteX8" fmla="*/ 182662 w 1545030"/>
              <a:gd name="connsiteY8" fmla="*/ 1667546 h 1725479"/>
              <a:gd name="connsiteX9" fmla="*/ 0 w 1545030"/>
              <a:gd name="connsiteY9" fmla="*/ 1069550 h 1725479"/>
              <a:gd name="connsiteX10" fmla="*/ 1069550 w 1545030"/>
              <a:gd name="connsiteY10" fmla="*/ 0 h 172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5030" h="1725479">
                <a:moveTo>
                  <a:pt x="1069550" y="0"/>
                </a:moveTo>
                <a:cubicBezTo>
                  <a:pt x="1143387" y="0"/>
                  <a:pt x="1215477" y="7482"/>
                  <a:pt x="1285102" y="21730"/>
                </a:cubicBezTo>
                <a:lnTo>
                  <a:pt x="1307932" y="27600"/>
                </a:lnTo>
                <a:lnTo>
                  <a:pt x="1366870" y="99033"/>
                </a:lnTo>
                <a:cubicBezTo>
                  <a:pt x="1479351" y="265527"/>
                  <a:pt x="1545030" y="466239"/>
                  <a:pt x="1545030" y="682290"/>
                </a:cubicBezTo>
                <a:cubicBezTo>
                  <a:pt x="1545030" y="1258427"/>
                  <a:pt x="1077978" y="1725479"/>
                  <a:pt x="501841" y="1725479"/>
                </a:cubicBezTo>
                <a:cubicBezTo>
                  <a:pt x="429824" y="1725479"/>
                  <a:pt x="359511" y="1718181"/>
                  <a:pt x="291602" y="1704285"/>
                </a:cubicBezTo>
                <a:lnTo>
                  <a:pt x="191803" y="1678624"/>
                </a:lnTo>
                <a:lnTo>
                  <a:pt x="182662" y="1667546"/>
                </a:lnTo>
                <a:cubicBezTo>
                  <a:pt x="67339" y="1496844"/>
                  <a:pt x="0" y="1291061"/>
                  <a:pt x="0" y="1069550"/>
                </a:cubicBezTo>
                <a:cubicBezTo>
                  <a:pt x="0" y="478854"/>
                  <a:pt x="478854" y="0"/>
                  <a:pt x="106955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FB2F4A-EB57-B081-CF6E-5AA5A3840B36}"/>
              </a:ext>
            </a:extLst>
          </p:cNvPr>
          <p:cNvSpPr txBox="1"/>
          <p:nvPr/>
        </p:nvSpPr>
        <p:spPr>
          <a:xfrm>
            <a:off x="6352432" y="4631092"/>
            <a:ext cx="50045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S1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B830DA-DC61-5C01-4476-F3BE642EC646}"/>
              </a:ext>
            </a:extLst>
          </p:cNvPr>
          <p:cNvSpPr txBox="1"/>
          <p:nvPr/>
        </p:nvSpPr>
        <p:spPr>
          <a:xfrm>
            <a:off x="4589332" y="2658581"/>
            <a:ext cx="50045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S2</a:t>
            </a:r>
            <a:endParaRPr kumimoji="1" lang="ja-JP" altLang="en-US" sz="2000" b="1" dirty="0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F498EF5-4131-2541-B2EE-4684F12E43E5}"/>
              </a:ext>
            </a:extLst>
          </p:cNvPr>
          <p:cNvSpPr/>
          <p:nvPr/>
        </p:nvSpPr>
        <p:spPr>
          <a:xfrm>
            <a:off x="9977833" y="2731685"/>
            <a:ext cx="1947297" cy="2111500"/>
          </a:xfrm>
          <a:custGeom>
            <a:avLst/>
            <a:gdLst>
              <a:gd name="connsiteX0" fmla="*/ 1116128 w 1947297"/>
              <a:gd name="connsiteY0" fmla="*/ 0 h 2111500"/>
              <a:gd name="connsiteX1" fmla="*/ 1195798 w 1947297"/>
              <a:gd name="connsiteY1" fmla="*/ 20485 h 2111500"/>
              <a:gd name="connsiteX2" fmla="*/ 1947297 w 1947297"/>
              <a:gd name="connsiteY2" fmla="*/ 1041950 h 2111500"/>
              <a:gd name="connsiteX3" fmla="*/ 877747 w 1947297"/>
              <a:gd name="connsiteY3" fmla="*/ 2111500 h 2111500"/>
              <a:gd name="connsiteX4" fmla="*/ 121461 w 1947297"/>
              <a:gd name="connsiteY4" fmla="*/ 1798236 h 2111500"/>
              <a:gd name="connsiteX5" fmla="*/ 0 w 1947297"/>
              <a:gd name="connsiteY5" fmla="*/ 1651024 h 2111500"/>
              <a:gd name="connsiteX6" fmla="*/ 99799 w 1947297"/>
              <a:gd name="connsiteY6" fmla="*/ 1676685 h 2111500"/>
              <a:gd name="connsiteX7" fmla="*/ 310038 w 1947297"/>
              <a:gd name="connsiteY7" fmla="*/ 1697879 h 2111500"/>
              <a:gd name="connsiteX8" fmla="*/ 1353227 w 1947297"/>
              <a:gd name="connsiteY8" fmla="*/ 654690 h 2111500"/>
              <a:gd name="connsiteX9" fmla="*/ 1175067 w 1947297"/>
              <a:gd name="connsiteY9" fmla="*/ 71433 h 2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297" h="2111500">
                <a:moveTo>
                  <a:pt x="1116128" y="0"/>
                </a:moveTo>
                <a:lnTo>
                  <a:pt x="1195798" y="20485"/>
                </a:lnTo>
                <a:cubicBezTo>
                  <a:pt x="1631179" y="155902"/>
                  <a:pt x="1947297" y="562010"/>
                  <a:pt x="1947297" y="1041950"/>
                </a:cubicBezTo>
                <a:cubicBezTo>
                  <a:pt x="1947297" y="1632646"/>
                  <a:pt x="1468443" y="2111500"/>
                  <a:pt x="877747" y="2111500"/>
                </a:cubicBezTo>
                <a:cubicBezTo>
                  <a:pt x="582399" y="2111500"/>
                  <a:pt x="315012" y="1991787"/>
                  <a:pt x="121461" y="1798236"/>
                </a:cubicBezTo>
                <a:lnTo>
                  <a:pt x="0" y="1651024"/>
                </a:lnTo>
                <a:lnTo>
                  <a:pt x="99799" y="1676685"/>
                </a:lnTo>
                <a:cubicBezTo>
                  <a:pt x="167708" y="1690581"/>
                  <a:pt x="238021" y="1697879"/>
                  <a:pt x="310038" y="1697879"/>
                </a:cubicBezTo>
                <a:cubicBezTo>
                  <a:pt x="886175" y="1697879"/>
                  <a:pt x="1353227" y="1230827"/>
                  <a:pt x="1353227" y="654690"/>
                </a:cubicBezTo>
                <a:cubicBezTo>
                  <a:pt x="1353227" y="438639"/>
                  <a:pt x="1287548" y="237927"/>
                  <a:pt x="1175067" y="7143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8B88FC4-889E-9D15-5F10-850263A4F7CD}"/>
              </a:ext>
            </a:extLst>
          </p:cNvPr>
          <p:cNvSpPr/>
          <p:nvPr/>
        </p:nvSpPr>
        <p:spPr>
          <a:xfrm>
            <a:off x="9119173" y="2269226"/>
            <a:ext cx="1849279" cy="2039523"/>
          </a:xfrm>
          <a:custGeom>
            <a:avLst/>
            <a:gdLst>
              <a:gd name="connsiteX0" fmla="*/ 1043189 w 1849279"/>
              <a:gd name="connsiteY0" fmla="*/ 0 h 2039523"/>
              <a:gd name="connsiteX1" fmla="*/ 1780835 w 1849279"/>
              <a:gd name="connsiteY1" fmla="*/ 305543 h 2039523"/>
              <a:gd name="connsiteX2" fmla="*/ 1849279 w 1849279"/>
              <a:gd name="connsiteY2" fmla="*/ 388499 h 2039523"/>
              <a:gd name="connsiteX3" fmla="*/ 1826450 w 1849279"/>
              <a:gd name="connsiteY3" fmla="*/ 382629 h 2039523"/>
              <a:gd name="connsiteX4" fmla="*/ 1610898 w 1849279"/>
              <a:gd name="connsiteY4" fmla="*/ 360899 h 2039523"/>
              <a:gd name="connsiteX5" fmla="*/ 541348 w 1849279"/>
              <a:gd name="connsiteY5" fmla="*/ 1430449 h 2039523"/>
              <a:gd name="connsiteX6" fmla="*/ 724010 w 1849279"/>
              <a:gd name="connsiteY6" fmla="*/ 2028445 h 2039523"/>
              <a:gd name="connsiteX7" fmla="*/ 733151 w 1849279"/>
              <a:gd name="connsiteY7" fmla="*/ 2039523 h 2039523"/>
              <a:gd name="connsiteX8" fmla="*/ 732977 w 1849279"/>
              <a:gd name="connsiteY8" fmla="*/ 2039479 h 2039523"/>
              <a:gd name="connsiteX9" fmla="*/ 0 w 1849279"/>
              <a:gd name="connsiteY9" fmla="*/ 1043189 h 2039523"/>
              <a:gd name="connsiteX10" fmla="*/ 1043189 w 1849279"/>
              <a:gd name="connsiteY10" fmla="*/ 0 h 203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9279" h="2039523">
                <a:moveTo>
                  <a:pt x="1043189" y="0"/>
                </a:moveTo>
                <a:cubicBezTo>
                  <a:pt x="1331258" y="0"/>
                  <a:pt x="1592055" y="116763"/>
                  <a:pt x="1780835" y="305543"/>
                </a:cubicBezTo>
                <a:lnTo>
                  <a:pt x="1849279" y="388499"/>
                </a:lnTo>
                <a:lnTo>
                  <a:pt x="1826450" y="382629"/>
                </a:lnTo>
                <a:cubicBezTo>
                  <a:pt x="1756824" y="368381"/>
                  <a:pt x="1684735" y="360899"/>
                  <a:pt x="1610898" y="360899"/>
                </a:cubicBezTo>
                <a:cubicBezTo>
                  <a:pt x="1020202" y="360899"/>
                  <a:pt x="541348" y="839753"/>
                  <a:pt x="541348" y="1430449"/>
                </a:cubicBezTo>
                <a:cubicBezTo>
                  <a:pt x="541348" y="1651960"/>
                  <a:pt x="608687" y="1857743"/>
                  <a:pt x="724010" y="2028445"/>
                </a:cubicBezTo>
                <a:lnTo>
                  <a:pt x="733151" y="2039523"/>
                </a:lnTo>
                <a:lnTo>
                  <a:pt x="732977" y="2039479"/>
                </a:lnTo>
                <a:cubicBezTo>
                  <a:pt x="308327" y="1907399"/>
                  <a:pt x="0" y="1511301"/>
                  <a:pt x="0" y="1043189"/>
                </a:cubicBezTo>
                <a:cubicBezTo>
                  <a:pt x="0" y="467052"/>
                  <a:pt x="467052" y="0"/>
                  <a:pt x="10431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64733F-FE9B-2763-73A3-175C5809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6FAD88-2B36-255C-D19F-C96073EE60FC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FCA1EF-70C6-4063-8326-F4736301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BigCloneBench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に対する評価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DC40E-1DEC-18D0-4A46-CBE68976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8DB9DFD-CA19-1BC7-D4ED-BC4BD02C5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34606"/>
              </p:ext>
            </p:extLst>
          </p:nvPr>
        </p:nvGraphicFramePr>
        <p:xfrm>
          <a:off x="320634" y="1277949"/>
          <a:ext cx="5775366" cy="396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F74978E3-2BB7-A600-BD6D-192ED774A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390652"/>
              </p:ext>
            </p:extLst>
          </p:nvPr>
        </p:nvGraphicFramePr>
        <p:xfrm>
          <a:off x="6096000" y="1277947"/>
          <a:ext cx="5775366" cy="399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B81F9201-893E-7FCE-BB9B-94E6CCFE2DE8}"/>
              </a:ext>
            </a:extLst>
          </p:cNvPr>
          <p:cNvSpPr txBox="1">
            <a:spLocks/>
          </p:cNvSpPr>
          <p:nvPr/>
        </p:nvSpPr>
        <p:spPr>
          <a:xfrm>
            <a:off x="6322920" y="5247128"/>
            <a:ext cx="5548446" cy="124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全てのペアをクローンと認識することは</a:t>
            </a:r>
            <a:br>
              <a:rPr lang="en-US" altLang="ja-JP" sz="2000" dirty="0"/>
            </a:br>
            <a:r>
              <a:rPr lang="ja-JP" altLang="en-US" sz="2000" dirty="0"/>
              <a:t>なくなった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ja-JP" altLang="en-US" sz="2000" dirty="0"/>
              <a:t>クローンでないペアを認識できるようになった</a:t>
            </a:r>
            <a:endParaRPr lang="en-US" altLang="ja-JP" sz="2000" dirty="0"/>
          </a:p>
          <a:p>
            <a:pPr marL="0" indent="0">
              <a:lnSpc>
                <a:spcPct val="100000"/>
              </a:lnSpc>
              <a:buNone/>
            </a:pPr>
            <a:endParaRPr lang="en-US" altLang="ja-JP" sz="20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F6E33B9-276F-5B18-1850-72C852494503}"/>
              </a:ext>
            </a:extLst>
          </p:cNvPr>
          <p:cNvSpPr txBox="1">
            <a:spLocks/>
          </p:cNvSpPr>
          <p:nvPr/>
        </p:nvSpPr>
        <p:spPr>
          <a:xfrm>
            <a:off x="838200" y="5247129"/>
            <a:ext cx="5030882" cy="1474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/>
              <a:t>検出精度の上昇は見られなかった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74602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A1584A-9A00-3940-EF75-25F282C5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6AA151-2718-58D0-EE8C-A8DF395C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461" y="613051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8964CF2-2189-F779-59B9-88CAEF6DA145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08D9E32-9D02-BE24-2EEF-FBF50A17B55B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実験手順</a:t>
            </a:r>
          </a:p>
        </p:txBody>
      </p:sp>
      <p:sp>
        <p:nvSpPr>
          <p:cNvPr id="1051" name="矢印: 右 1050">
            <a:extLst>
              <a:ext uri="{FF2B5EF4-FFF2-40B4-BE49-F238E27FC236}">
                <a16:creationId xmlns:a16="http://schemas.microsoft.com/office/drawing/2014/main" id="{B79D484B-9E23-38A3-C512-8489F391EB59}"/>
              </a:ext>
            </a:extLst>
          </p:cNvPr>
          <p:cNvSpPr/>
          <p:nvPr/>
        </p:nvSpPr>
        <p:spPr>
          <a:xfrm rot="1192097">
            <a:off x="6756469" y="3383025"/>
            <a:ext cx="48114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6497D949-3950-AB1F-0F75-31C9153A332C}"/>
              </a:ext>
            </a:extLst>
          </p:cNvPr>
          <p:cNvSpPr/>
          <p:nvPr/>
        </p:nvSpPr>
        <p:spPr>
          <a:xfrm>
            <a:off x="4745490" y="2059597"/>
            <a:ext cx="1896882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F4DD6E36-57CF-72BB-4109-15B9DEA1EE97}"/>
              </a:ext>
            </a:extLst>
          </p:cNvPr>
          <p:cNvSpPr txBox="1"/>
          <p:nvPr/>
        </p:nvSpPr>
        <p:spPr>
          <a:xfrm>
            <a:off x="4744490" y="2537267"/>
            <a:ext cx="189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テストデータ</a:t>
            </a: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B000140A-6C6B-EC83-D699-B03098BA2438}"/>
              </a:ext>
            </a:extLst>
          </p:cNvPr>
          <p:cNvSpPr txBox="1"/>
          <p:nvPr/>
        </p:nvSpPr>
        <p:spPr>
          <a:xfrm>
            <a:off x="7186419" y="4055970"/>
            <a:ext cx="11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15F98571-CB7E-43BE-2331-6DE5303D8DEC}"/>
              </a:ext>
            </a:extLst>
          </p:cNvPr>
          <p:cNvSpPr txBox="1"/>
          <p:nvPr/>
        </p:nvSpPr>
        <p:spPr>
          <a:xfrm>
            <a:off x="4745490" y="3685626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BigCloneBench</a:t>
            </a:r>
          </a:p>
        </p:txBody>
      </p:sp>
      <p:sp>
        <p:nvSpPr>
          <p:cNvPr id="1056" name="円柱 1055">
            <a:extLst>
              <a:ext uri="{FF2B5EF4-FFF2-40B4-BE49-F238E27FC236}">
                <a16:creationId xmlns:a16="http://schemas.microsoft.com/office/drawing/2014/main" id="{E12FDE4A-16B8-E094-DD91-86CD1F44671F}"/>
              </a:ext>
            </a:extLst>
          </p:cNvPr>
          <p:cNvSpPr/>
          <p:nvPr/>
        </p:nvSpPr>
        <p:spPr>
          <a:xfrm>
            <a:off x="5411552" y="343769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7" name="円柱 1056">
            <a:extLst>
              <a:ext uri="{FF2B5EF4-FFF2-40B4-BE49-F238E27FC236}">
                <a16:creationId xmlns:a16="http://schemas.microsoft.com/office/drawing/2014/main" id="{708F36FA-03BA-29E1-FD41-0A18BCE20F2F}"/>
              </a:ext>
            </a:extLst>
          </p:cNvPr>
          <p:cNvSpPr/>
          <p:nvPr/>
        </p:nvSpPr>
        <p:spPr>
          <a:xfrm>
            <a:off x="5411550" y="3319263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58" name="円柱 1057">
            <a:extLst>
              <a:ext uri="{FF2B5EF4-FFF2-40B4-BE49-F238E27FC236}">
                <a16:creationId xmlns:a16="http://schemas.microsoft.com/office/drawing/2014/main" id="{6D4CEFC1-18D0-3CFC-DC8E-D098580BD9E0}"/>
              </a:ext>
            </a:extLst>
          </p:cNvPr>
          <p:cNvSpPr/>
          <p:nvPr/>
        </p:nvSpPr>
        <p:spPr>
          <a:xfrm>
            <a:off x="5411550" y="3200418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1" name="楕円 1060">
            <a:extLst>
              <a:ext uri="{FF2B5EF4-FFF2-40B4-BE49-F238E27FC236}">
                <a16:creationId xmlns:a16="http://schemas.microsoft.com/office/drawing/2014/main" id="{8001C473-1C88-0F74-92B4-A271EF1F6334}"/>
              </a:ext>
            </a:extLst>
          </p:cNvPr>
          <p:cNvSpPr/>
          <p:nvPr/>
        </p:nvSpPr>
        <p:spPr>
          <a:xfrm>
            <a:off x="7475481" y="203630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3E8F3C25-099C-20C0-FD17-53824929033F}"/>
              </a:ext>
            </a:extLst>
          </p:cNvPr>
          <p:cNvSpPr txBox="1"/>
          <p:nvPr/>
        </p:nvSpPr>
        <p:spPr>
          <a:xfrm>
            <a:off x="7272265" y="2778148"/>
            <a:ext cx="91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63" name="グラフィックス 1062" descr="人工知能 枠線">
            <a:extLst>
              <a:ext uri="{FF2B5EF4-FFF2-40B4-BE49-F238E27FC236}">
                <a16:creationId xmlns:a16="http://schemas.microsoft.com/office/drawing/2014/main" id="{34D701BA-50CC-4EBC-8241-5F45E4725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48329" y="1917690"/>
            <a:ext cx="1051892" cy="979371"/>
          </a:xfrm>
          <a:prstGeom prst="rect">
            <a:avLst/>
          </a:prstGeom>
        </p:spPr>
      </p:pic>
      <p:sp>
        <p:nvSpPr>
          <p:cNvPr id="1064" name="円柱 1063">
            <a:extLst>
              <a:ext uri="{FF2B5EF4-FFF2-40B4-BE49-F238E27FC236}">
                <a16:creationId xmlns:a16="http://schemas.microsoft.com/office/drawing/2014/main" id="{5BC110DA-F827-AC98-E323-5429E7B28D43}"/>
              </a:ext>
            </a:extLst>
          </p:cNvPr>
          <p:cNvSpPr/>
          <p:nvPr/>
        </p:nvSpPr>
        <p:spPr>
          <a:xfrm>
            <a:off x="5417739" y="2231185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5" name="円柱 1064">
            <a:extLst>
              <a:ext uri="{FF2B5EF4-FFF2-40B4-BE49-F238E27FC236}">
                <a16:creationId xmlns:a16="http://schemas.microsoft.com/office/drawing/2014/main" id="{5B39D010-F7C9-8F00-5265-5D00161CBF79}"/>
              </a:ext>
            </a:extLst>
          </p:cNvPr>
          <p:cNvSpPr/>
          <p:nvPr/>
        </p:nvSpPr>
        <p:spPr>
          <a:xfrm>
            <a:off x="5417738" y="2155955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6" name="矢印: 右 1065">
            <a:extLst>
              <a:ext uri="{FF2B5EF4-FFF2-40B4-BE49-F238E27FC236}">
                <a16:creationId xmlns:a16="http://schemas.microsoft.com/office/drawing/2014/main" id="{265C8A4B-DF3C-0B67-16F8-FAD8D4F40EAA}"/>
              </a:ext>
            </a:extLst>
          </p:cNvPr>
          <p:cNvSpPr/>
          <p:nvPr/>
        </p:nvSpPr>
        <p:spPr>
          <a:xfrm>
            <a:off x="8289323" y="3540851"/>
            <a:ext cx="40457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DC2B8699-6B37-63BF-3993-7A22E2F4A2EF}"/>
              </a:ext>
            </a:extLst>
          </p:cNvPr>
          <p:cNvSpPr txBox="1"/>
          <p:nvPr/>
        </p:nvSpPr>
        <p:spPr>
          <a:xfrm>
            <a:off x="6778502" y="2745235"/>
            <a:ext cx="28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入力</a:t>
            </a:r>
          </a:p>
        </p:txBody>
      </p:sp>
      <p:sp>
        <p:nvSpPr>
          <p:cNvPr id="1068" name="矢印: 右 1067">
            <a:extLst>
              <a:ext uri="{FF2B5EF4-FFF2-40B4-BE49-F238E27FC236}">
                <a16:creationId xmlns:a16="http://schemas.microsoft.com/office/drawing/2014/main" id="{F5D2D337-2852-EFC8-16A0-B2E37E95732A}"/>
              </a:ext>
            </a:extLst>
          </p:cNvPr>
          <p:cNvSpPr/>
          <p:nvPr/>
        </p:nvSpPr>
        <p:spPr>
          <a:xfrm rot="20103968">
            <a:off x="6767551" y="2459862"/>
            <a:ext cx="47035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1" name="矢印: 右 1070">
            <a:extLst>
              <a:ext uri="{FF2B5EF4-FFF2-40B4-BE49-F238E27FC236}">
                <a16:creationId xmlns:a16="http://schemas.microsoft.com/office/drawing/2014/main" id="{653D94B1-95D6-4934-1CE8-E1B56CDF5150}"/>
              </a:ext>
            </a:extLst>
          </p:cNvPr>
          <p:cNvSpPr/>
          <p:nvPr/>
        </p:nvSpPr>
        <p:spPr>
          <a:xfrm>
            <a:off x="8264720" y="2298313"/>
            <a:ext cx="41864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06A2D206-D85A-6514-F004-BF85FF71B5EE}"/>
              </a:ext>
            </a:extLst>
          </p:cNvPr>
          <p:cNvSpPr txBox="1"/>
          <p:nvPr/>
        </p:nvSpPr>
        <p:spPr>
          <a:xfrm>
            <a:off x="8219551" y="2737176"/>
            <a:ext cx="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出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力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77" name="テキスト ボックス 1076">
            <a:extLst>
              <a:ext uri="{FF2B5EF4-FFF2-40B4-BE49-F238E27FC236}">
                <a16:creationId xmlns:a16="http://schemas.microsoft.com/office/drawing/2014/main" id="{E1F03882-A78F-74D9-ECD8-7B574141665E}"/>
              </a:ext>
            </a:extLst>
          </p:cNvPr>
          <p:cNvSpPr txBox="1"/>
          <p:nvPr/>
        </p:nvSpPr>
        <p:spPr>
          <a:xfrm>
            <a:off x="8800210" y="2812393"/>
            <a:ext cx="82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回答</a:t>
            </a:r>
          </a:p>
        </p:txBody>
      </p:sp>
      <p:sp>
        <p:nvSpPr>
          <p:cNvPr id="1078" name="テキスト ボックス 1077">
            <a:extLst>
              <a:ext uri="{FF2B5EF4-FFF2-40B4-BE49-F238E27FC236}">
                <a16:creationId xmlns:a16="http://schemas.microsoft.com/office/drawing/2014/main" id="{E2CA771F-630E-5478-BFE6-91B3B701BEEF}"/>
              </a:ext>
            </a:extLst>
          </p:cNvPr>
          <p:cNvSpPr txBox="1"/>
          <p:nvPr/>
        </p:nvSpPr>
        <p:spPr>
          <a:xfrm>
            <a:off x="8620006" y="4072779"/>
            <a:ext cx="11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後の回答</a:t>
            </a:r>
          </a:p>
        </p:txBody>
      </p:sp>
      <p:sp>
        <p:nvSpPr>
          <p:cNvPr id="1084" name="四角形: 角を丸くする 1083">
            <a:extLst>
              <a:ext uri="{FF2B5EF4-FFF2-40B4-BE49-F238E27FC236}">
                <a16:creationId xmlns:a16="http://schemas.microsoft.com/office/drawing/2014/main" id="{7D23799F-9454-4931-19D7-AF867FD70806}"/>
              </a:ext>
            </a:extLst>
          </p:cNvPr>
          <p:cNvSpPr/>
          <p:nvPr/>
        </p:nvSpPr>
        <p:spPr>
          <a:xfrm>
            <a:off x="10317555" y="2115665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右中かっこ 1085">
            <a:extLst>
              <a:ext uri="{FF2B5EF4-FFF2-40B4-BE49-F238E27FC236}">
                <a16:creationId xmlns:a16="http://schemas.microsoft.com/office/drawing/2014/main" id="{8271E5A5-EE5E-2597-30A5-94356D52AC3F}"/>
              </a:ext>
            </a:extLst>
          </p:cNvPr>
          <p:cNvSpPr/>
          <p:nvPr/>
        </p:nvSpPr>
        <p:spPr>
          <a:xfrm>
            <a:off x="10948810" y="2120394"/>
            <a:ext cx="222409" cy="1882931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テキスト ボックス 1086">
            <a:extLst>
              <a:ext uri="{FF2B5EF4-FFF2-40B4-BE49-F238E27FC236}">
                <a16:creationId xmlns:a16="http://schemas.microsoft.com/office/drawing/2014/main" id="{CEB1BC7D-12AE-DD62-4855-60EBBAF73971}"/>
              </a:ext>
            </a:extLst>
          </p:cNvPr>
          <p:cNvSpPr txBox="1"/>
          <p:nvPr/>
        </p:nvSpPr>
        <p:spPr>
          <a:xfrm>
            <a:off x="11171219" y="2782562"/>
            <a:ext cx="3685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比較</a:t>
            </a:r>
          </a:p>
        </p:txBody>
      </p:sp>
      <p:pic>
        <p:nvPicPr>
          <p:cNvPr id="1089" name="グラフィックス 1088" descr="クリップボード 枠線">
            <a:extLst>
              <a:ext uri="{FF2B5EF4-FFF2-40B4-BE49-F238E27FC236}">
                <a16:creationId xmlns:a16="http://schemas.microsoft.com/office/drawing/2014/main" id="{A6E7D19A-B52D-CF80-7C3E-C8987361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2677" y="1999124"/>
            <a:ext cx="765132" cy="765132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7B52C1F2-D86D-4BD8-72D3-BC790FFA7F03}"/>
              </a:ext>
            </a:extLst>
          </p:cNvPr>
          <p:cNvSpPr/>
          <p:nvPr/>
        </p:nvSpPr>
        <p:spPr>
          <a:xfrm>
            <a:off x="8825950" y="3303255"/>
            <a:ext cx="765132" cy="760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: 塗りつぶしなし 42">
            <a:extLst>
              <a:ext uri="{FF2B5EF4-FFF2-40B4-BE49-F238E27FC236}">
                <a16:creationId xmlns:a16="http://schemas.microsoft.com/office/drawing/2014/main" id="{F6AFC047-B2E8-860D-8273-73813F8BCC16}"/>
              </a:ext>
            </a:extLst>
          </p:cNvPr>
          <p:cNvSpPr/>
          <p:nvPr/>
        </p:nvSpPr>
        <p:spPr>
          <a:xfrm>
            <a:off x="8901308" y="3424330"/>
            <a:ext cx="278094" cy="278094"/>
          </a:xfrm>
          <a:prstGeom prst="donut">
            <a:avLst>
              <a:gd name="adj" fmla="val 2060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乗算記号 43">
            <a:extLst>
              <a:ext uri="{FF2B5EF4-FFF2-40B4-BE49-F238E27FC236}">
                <a16:creationId xmlns:a16="http://schemas.microsoft.com/office/drawing/2014/main" id="{CD3769BD-8301-52A3-0E46-EAABC9F591EA}"/>
              </a:ext>
            </a:extLst>
          </p:cNvPr>
          <p:cNvSpPr/>
          <p:nvPr/>
        </p:nvSpPr>
        <p:spPr>
          <a:xfrm>
            <a:off x="9209795" y="3567884"/>
            <a:ext cx="390117" cy="400408"/>
          </a:xfrm>
          <a:prstGeom prst="mathMultiply">
            <a:avLst>
              <a:gd name="adj1" fmla="val 151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A2C2E6A-7D8C-2231-C701-E17A18D277D8}"/>
              </a:ext>
            </a:extLst>
          </p:cNvPr>
          <p:cNvSpPr txBox="1"/>
          <p:nvPr/>
        </p:nvSpPr>
        <p:spPr>
          <a:xfrm>
            <a:off x="8795557" y="3680323"/>
            <a:ext cx="637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Yes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CB301EC-68D5-DA99-3A16-79B50A9CC77B}"/>
              </a:ext>
            </a:extLst>
          </p:cNvPr>
          <p:cNvSpPr txBox="1"/>
          <p:nvPr/>
        </p:nvSpPr>
        <p:spPr>
          <a:xfrm>
            <a:off x="9144352" y="3363578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No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7FBBDD88-D43E-B992-8420-9B6BAF44459E}"/>
              </a:ext>
            </a:extLst>
          </p:cNvPr>
          <p:cNvSpPr/>
          <p:nvPr/>
        </p:nvSpPr>
        <p:spPr>
          <a:xfrm>
            <a:off x="7505956" y="3294578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8" name="グラフィックス 47" descr="人工知能 枠線">
            <a:extLst>
              <a:ext uri="{FF2B5EF4-FFF2-40B4-BE49-F238E27FC236}">
                <a16:creationId xmlns:a16="http://schemas.microsoft.com/office/drawing/2014/main" id="{F1AEFEA8-A7FF-F17A-11E1-B484C018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78804" y="3175968"/>
            <a:ext cx="1051892" cy="979371"/>
          </a:xfrm>
          <a:prstGeom prst="rect">
            <a:avLst/>
          </a:prstGeom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F6527D1F-73B6-CF17-2587-5500708539EE}"/>
              </a:ext>
            </a:extLst>
          </p:cNvPr>
          <p:cNvSpPr/>
          <p:nvPr/>
        </p:nvSpPr>
        <p:spPr>
          <a:xfrm>
            <a:off x="10344383" y="3402948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グラフィックス 51" descr="クリップボード 枠線">
            <a:extLst>
              <a:ext uri="{FF2B5EF4-FFF2-40B4-BE49-F238E27FC236}">
                <a16:creationId xmlns:a16="http://schemas.microsoft.com/office/drawing/2014/main" id="{528A114B-D528-1E10-4C21-0B9B7A51F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9505" y="3286407"/>
            <a:ext cx="765132" cy="76513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2389987-7BA3-43A4-EC96-1DD2ADC43DBA}"/>
              </a:ext>
            </a:extLst>
          </p:cNvPr>
          <p:cNvSpPr txBox="1"/>
          <p:nvPr/>
        </p:nvSpPr>
        <p:spPr>
          <a:xfrm>
            <a:off x="3111989" y="2958973"/>
            <a:ext cx="11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D29FCE89-F7F0-BAE0-F0A0-47B0E96BF7EC}"/>
              </a:ext>
            </a:extLst>
          </p:cNvPr>
          <p:cNvSpPr/>
          <p:nvPr/>
        </p:nvSpPr>
        <p:spPr>
          <a:xfrm>
            <a:off x="1165352" y="2221991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B4A9A8A-C84B-C50B-5B0B-D03E4A0F4A4F}"/>
              </a:ext>
            </a:extLst>
          </p:cNvPr>
          <p:cNvSpPr txBox="1"/>
          <p:nvPr/>
        </p:nvSpPr>
        <p:spPr>
          <a:xfrm>
            <a:off x="1002675" y="2979005"/>
            <a:ext cx="82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6" name="グラフィックス 55" descr="人工知能 枠線">
            <a:extLst>
              <a:ext uri="{FF2B5EF4-FFF2-40B4-BE49-F238E27FC236}">
                <a16:creationId xmlns:a16="http://schemas.microsoft.com/office/drawing/2014/main" id="{1B714A97-8B94-7087-38E9-8470FCC8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8200" y="2103381"/>
            <a:ext cx="1051892" cy="979371"/>
          </a:xfrm>
          <a:prstGeom prst="rect">
            <a:avLst/>
          </a:prstGeom>
        </p:spPr>
      </p:pic>
      <p:sp>
        <p:nvSpPr>
          <p:cNvPr id="57" name="楕円 56">
            <a:extLst>
              <a:ext uri="{FF2B5EF4-FFF2-40B4-BE49-F238E27FC236}">
                <a16:creationId xmlns:a16="http://schemas.microsoft.com/office/drawing/2014/main" id="{819ADFDB-B642-FFA7-B91D-D838148F3963}"/>
              </a:ext>
            </a:extLst>
          </p:cNvPr>
          <p:cNvSpPr/>
          <p:nvPr/>
        </p:nvSpPr>
        <p:spPr>
          <a:xfrm>
            <a:off x="3421102" y="219834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8" name="グラフィックス 57" descr="人工知能 枠線">
            <a:extLst>
              <a:ext uri="{FF2B5EF4-FFF2-40B4-BE49-F238E27FC236}">
                <a16:creationId xmlns:a16="http://schemas.microsoft.com/office/drawing/2014/main" id="{06C21CF3-9D7F-32F1-3E86-F4B5D77D6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93950" y="2079735"/>
            <a:ext cx="1051892" cy="979371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C1C915E0-6677-5A99-FBA0-CD0375C5B40D}"/>
              </a:ext>
            </a:extLst>
          </p:cNvPr>
          <p:cNvSpPr/>
          <p:nvPr/>
        </p:nvSpPr>
        <p:spPr>
          <a:xfrm>
            <a:off x="1876508" y="2463696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A158F84-879B-4B91-581D-8663B2E21925}"/>
              </a:ext>
            </a:extLst>
          </p:cNvPr>
          <p:cNvSpPr txBox="1"/>
          <p:nvPr/>
        </p:nvSpPr>
        <p:spPr>
          <a:xfrm>
            <a:off x="1852699" y="2193642"/>
            <a:ext cx="1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FD1BDA6C-DE59-991B-3CCB-E7CD51A86B9E}"/>
              </a:ext>
            </a:extLst>
          </p:cNvPr>
          <p:cNvSpPr/>
          <p:nvPr/>
        </p:nvSpPr>
        <p:spPr>
          <a:xfrm rot="16200000">
            <a:off x="2205528" y="2852206"/>
            <a:ext cx="523828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6477214-BABD-C0B2-C594-CB1B8DF0B590}"/>
              </a:ext>
            </a:extLst>
          </p:cNvPr>
          <p:cNvSpPr txBox="1"/>
          <p:nvPr/>
        </p:nvSpPr>
        <p:spPr>
          <a:xfrm>
            <a:off x="1329272" y="3718836"/>
            <a:ext cx="23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訓練</a:t>
            </a:r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検証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データ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90BD3790-8946-C996-76AD-60999373D6C8}"/>
              </a:ext>
            </a:extLst>
          </p:cNvPr>
          <p:cNvSpPr/>
          <p:nvPr/>
        </p:nvSpPr>
        <p:spPr>
          <a:xfrm>
            <a:off x="2171488" y="342981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4" name="円柱 1023">
            <a:extLst>
              <a:ext uri="{FF2B5EF4-FFF2-40B4-BE49-F238E27FC236}">
                <a16:creationId xmlns:a16="http://schemas.microsoft.com/office/drawing/2014/main" id="{32F59E9A-5F68-9092-BC35-2F3AC61A8509}"/>
              </a:ext>
            </a:extLst>
          </p:cNvPr>
          <p:cNvSpPr/>
          <p:nvPr/>
        </p:nvSpPr>
        <p:spPr>
          <a:xfrm>
            <a:off x="2171487" y="335458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D3720A3E-ECE4-5301-2F12-BDEACBA291E8}"/>
              </a:ext>
            </a:extLst>
          </p:cNvPr>
          <p:cNvSpPr/>
          <p:nvPr/>
        </p:nvSpPr>
        <p:spPr>
          <a:xfrm>
            <a:off x="8806929" y="2045629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円: 塗りつぶしなし 1025">
            <a:extLst>
              <a:ext uri="{FF2B5EF4-FFF2-40B4-BE49-F238E27FC236}">
                <a16:creationId xmlns:a16="http://schemas.microsoft.com/office/drawing/2014/main" id="{143FA395-7649-09AC-53EA-AB802E4B63B0}"/>
              </a:ext>
            </a:extLst>
          </p:cNvPr>
          <p:cNvSpPr/>
          <p:nvPr/>
        </p:nvSpPr>
        <p:spPr>
          <a:xfrm>
            <a:off x="8882287" y="2166704"/>
            <a:ext cx="278094" cy="278094"/>
          </a:xfrm>
          <a:prstGeom prst="donut">
            <a:avLst>
              <a:gd name="adj" fmla="val 2060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7" name="乗算記号 1026">
            <a:extLst>
              <a:ext uri="{FF2B5EF4-FFF2-40B4-BE49-F238E27FC236}">
                <a16:creationId xmlns:a16="http://schemas.microsoft.com/office/drawing/2014/main" id="{5A31BD04-AB2F-425B-C678-D4F254A032CD}"/>
              </a:ext>
            </a:extLst>
          </p:cNvPr>
          <p:cNvSpPr/>
          <p:nvPr/>
        </p:nvSpPr>
        <p:spPr>
          <a:xfrm>
            <a:off x="9190774" y="2310258"/>
            <a:ext cx="390117" cy="400408"/>
          </a:xfrm>
          <a:prstGeom prst="mathMultiply">
            <a:avLst>
              <a:gd name="adj1" fmla="val 151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D3ED60ED-96F8-4D1C-BB9C-474DADBAB968}"/>
              </a:ext>
            </a:extLst>
          </p:cNvPr>
          <p:cNvSpPr txBox="1"/>
          <p:nvPr/>
        </p:nvSpPr>
        <p:spPr>
          <a:xfrm>
            <a:off x="8776536" y="2422697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Yes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D3354FB0-205D-3BFB-10A7-0747AC631635}"/>
              </a:ext>
            </a:extLst>
          </p:cNvPr>
          <p:cNvSpPr txBox="1"/>
          <p:nvPr/>
        </p:nvSpPr>
        <p:spPr>
          <a:xfrm>
            <a:off x="9125331" y="2105952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No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46F8C0F9-DE91-1BCA-F677-0E4A1EFA55E9}"/>
              </a:ext>
            </a:extLst>
          </p:cNvPr>
          <p:cNvSpPr txBox="1"/>
          <p:nvPr/>
        </p:nvSpPr>
        <p:spPr>
          <a:xfrm>
            <a:off x="1002675" y="1476364"/>
            <a:ext cx="245983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STEP1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093E7A19-E18C-A97E-5837-79DC74B54F23}"/>
              </a:ext>
            </a:extLst>
          </p:cNvPr>
          <p:cNvSpPr txBox="1"/>
          <p:nvPr/>
        </p:nvSpPr>
        <p:spPr>
          <a:xfrm>
            <a:off x="4744490" y="1479965"/>
            <a:ext cx="26048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STEP2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の実行</a:t>
            </a: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71BA05A3-1214-B031-B1BE-4A21A01BA41C}"/>
              </a:ext>
            </a:extLst>
          </p:cNvPr>
          <p:cNvSpPr txBox="1"/>
          <p:nvPr/>
        </p:nvSpPr>
        <p:spPr>
          <a:xfrm>
            <a:off x="8799615" y="1474853"/>
            <a:ext cx="229582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STEP3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：性能評価</a:t>
            </a: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55845900-67D3-19A6-87FE-581705C0390D}"/>
              </a:ext>
            </a:extLst>
          </p:cNvPr>
          <p:cNvSpPr txBox="1"/>
          <p:nvPr/>
        </p:nvSpPr>
        <p:spPr>
          <a:xfrm>
            <a:off x="9744659" y="2737175"/>
            <a:ext cx="49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集計</a:t>
            </a:r>
          </a:p>
        </p:txBody>
      </p:sp>
      <p:sp>
        <p:nvSpPr>
          <p:cNvPr id="1045" name="矢印: 右 1044">
            <a:extLst>
              <a:ext uri="{FF2B5EF4-FFF2-40B4-BE49-F238E27FC236}">
                <a16:creationId xmlns:a16="http://schemas.microsoft.com/office/drawing/2014/main" id="{937C6A98-E2B0-C3E2-BB6C-9D20E43983B6}"/>
              </a:ext>
            </a:extLst>
          </p:cNvPr>
          <p:cNvSpPr/>
          <p:nvPr/>
        </p:nvSpPr>
        <p:spPr>
          <a:xfrm>
            <a:off x="9767789" y="3531771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矢印: 右 1045">
            <a:extLst>
              <a:ext uri="{FF2B5EF4-FFF2-40B4-BE49-F238E27FC236}">
                <a16:creationId xmlns:a16="http://schemas.microsoft.com/office/drawing/2014/main" id="{33CF485C-1164-B81E-2255-8C592C6886A5}"/>
              </a:ext>
            </a:extLst>
          </p:cNvPr>
          <p:cNvSpPr/>
          <p:nvPr/>
        </p:nvSpPr>
        <p:spPr>
          <a:xfrm>
            <a:off x="9767788" y="2289233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171D22-3872-5D3A-4B23-CEC8208A1B44}"/>
              </a:ext>
            </a:extLst>
          </p:cNvPr>
          <p:cNvSpPr txBox="1"/>
          <p:nvPr/>
        </p:nvSpPr>
        <p:spPr>
          <a:xfrm>
            <a:off x="7148329" y="4934448"/>
            <a:ext cx="410721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※FT</a:t>
            </a:r>
            <a:r>
              <a:rPr kumimoji="1" lang="ja-JP" altLang="en-US" sz="2000" b="1" dirty="0"/>
              <a:t>は</a:t>
            </a:r>
            <a:r>
              <a:rPr lang="ja-JP" altLang="en-US" sz="2000" b="1" dirty="0"/>
              <a:t>ファインチューニングの略</a:t>
            </a:r>
            <a:endParaRPr lang="en-US" altLang="ja-JP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3B92AC-A7D2-9CBD-FA8A-144F9602425C}"/>
              </a:ext>
            </a:extLst>
          </p:cNvPr>
          <p:cNvSpPr txBox="1"/>
          <p:nvPr/>
        </p:nvSpPr>
        <p:spPr>
          <a:xfrm>
            <a:off x="4894056" y="4077908"/>
            <a:ext cx="161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評価データ</a:t>
            </a:r>
          </a:p>
        </p:txBody>
      </p:sp>
    </p:spTree>
    <p:extLst>
      <p:ext uri="{BB962C8B-B14F-4D97-AF65-F5344CB8AC3E}">
        <p14:creationId xmlns:p14="http://schemas.microsoft.com/office/powerpoint/2010/main" val="427887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85E60EA-D4BB-FAE1-6EA6-FBEDD1825BAC}"/>
              </a:ext>
            </a:extLst>
          </p:cNvPr>
          <p:cNvSpPr/>
          <p:nvPr/>
        </p:nvSpPr>
        <p:spPr>
          <a:xfrm>
            <a:off x="1112575" y="3290860"/>
            <a:ext cx="8597591" cy="29273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Fine-tuning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0803673" cy="5214563"/>
          </a:xfrm>
        </p:spPr>
        <p:txBody>
          <a:bodyPr>
            <a:normAutofit/>
          </a:bodyPr>
          <a:lstStyle/>
          <a:p>
            <a:pPr marL="1873250" indent="-1873250">
              <a:buNone/>
              <a:tabLst>
                <a:tab pos="2508250" algn="l"/>
              </a:tabLst>
            </a:pPr>
            <a:r>
              <a:rPr lang="ja-JP" altLang="en-US" b="1" dirty="0"/>
              <a:t>学習方法</a:t>
            </a:r>
            <a:endParaRPr lang="en-US" altLang="ja-JP" b="1" dirty="0"/>
          </a:p>
          <a:p>
            <a:pPr marL="1873250" indent="-1873250">
              <a:buNone/>
              <a:tabLst>
                <a:tab pos="2508250" algn="l"/>
              </a:tabLst>
            </a:pPr>
            <a:endParaRPr lang="en-US" altLang="ja-JP" sz="800" b="1" dirty="0"/>
          </a:p>
          <a:p>
            <a:pPr marL="2330450" lvl="1" indent="-1873250">
              <a:buNone/>
              <a:tabLst>
                <a:tab pos="2508250" algn="l"/>
              </a:tabLst>
            </a:pPr>
            <a:r>
              <a:rPr lang="en-US" altLang="ja-JP" dirty="0"/>
              <a:t>GPT				…</a:t>
            </a:r>
            <a:r>
              <a:rPr lang="ja-JP" altLang="en-US" dirty="0"/>
              <a:t> </a:t>
            </a:r>
            <a:r>
              <a:rPr lang="en-US" altLang="ja-JP" dirty="0"/>
              <a:t>API</a:t>
            </a:r>
            <a:r>
              <a:rPr lang="ja-JP" altLang="en-US" dirty="0"/>
              <a:t>で学習データを学習</a:t>
            </a:r>
            <a:r>
              <a:rPr lang="en-US" altLang="ja-JP" dirty="0"/>
              <a:t>(</a:t>
            </a:r>
            <a:r>
              <a:rPr lang="ja-JP" altLang="en-US" dirty="0"/>
              <a:t>丸投げ</a:t>
            </a:r>
            <a:r>
              <a:rPr lang="en-US" altLang="ja-JP" dirty="0"/>
              <a:t>)</a:t>
            </a:r>
          </a:p>
          <a:p>
            <a:pPr marL="2330450" lvl="1" indent="-1873250">
              <a:buNone/>
              <a:tabLst>
                <a:tab pos="2508250" algn="l"/>
              </a:tabLst>
            </a:pPr>
            <a:r>
              <a:rPr lang="en-US" altLang="ja-JP" dirty="0"/>
              <a:t>llama, code-llama 	… Lora</a:t>
            </a:r>
            <a:r>
              <a:rPr lang="ja-JP" altLang="en-US" dirty="0"/>
              <a:t>を用いて学習</a:t>
            </a:r>
            <a:endParaRPr lang="en-US" altLang="ja-JP" dirty="0"/>
          </a:p>
          <a:p>
            <a:pPr marL="1784350" indent="-1784350">
              <a:buNone/>
            </a:pPr>
            <a:endParaRPr lang="en-US" altLang="ja-JP" dirty="0"/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b="1" dirty="0"/>
              <a:t>すべてのパラメータを変更する方法</a:t>
            </a:r>
            <a:endParaRPr lang="en-US" altLang="ja-JP" b="1" dirty="0"/>
          </a:p>
          <a:p>
            <a:pPr marL="914400" lvl="2" indent="0" algn="just">
              <a:buNone/>
            </a:pPr>
            <a:r>
              <a:rPr lang="ja-JP" altLang="en-US" dirty="0"/>
              <a:t>例：</a:t>
            </a:r>
            <a:r>
              <a:rPr lang="en-US" altLang="ja-JP" dirty="0"/>
              <a:t>Llama</a:t>
            </a:r>
            <a:r>
              <a:rPr lang="ja-JP" altLang="en-US" dirty="0"/>
              <a:t>を</a:t>
            </a:r>
            <a:r>
              <a:rPr lang="en-US" altLang="ja-JP" dirty="0"/>
              <a:t>fine-tuning</a:t>
            </a:r>
            <a:r>
              <a:rPr lang="ja-JP" altLang="en-US" dirty="0"/>
              <a:t>した</a:t>
            </a:r>
            <a:r>
              <a:rPr lang="en-US" altLang="ja-JP" dirty="0"/>
              <a:t>Alpaca</a:t>
            </a:r>
            <a:r>
              <a:rPr lang="ja-JP" altLang="en-US" dirty="0"/>
              <a:t>というモデル</a:t>
            </a:r>
            <a:endParaRPr lang="en-US" altLang="ja-JP" dirty="0"/>
          </a:p>
          <a:p>
            <a:pPr marL="914400" lvl="2" indent="0" algn="just">
              <a:buNone/>
            </a:pPr>
            <a:r>
              <a:rPr lang="en-US" altLang="ja-JP" dirty="0"/>
              <a:t>	A100 80GB×8</a:t>
            </a:r>
            <a:r>
              <a:rPr lang="ja-JP" altLang="en-US" dirty="0"/>
              <a:t>で</a:t>
            </a:r>
            <a:r>
              <a:rPr lang="en-US" altLang="ja-JP" dirty="0"/>
              <a:t>3</a:t>
            </a:r>
            <a:r>
              <a:rPr lang="ja-JP" altLang="en-US" dirty="0"/>
              <a:t>時間　→　かなりのリソース</a:t>
            </a:r>
            <a:endParaRPr lang="en-US" altLang="ja-JP" dirty="0"/>
          </a:p>
          <a:p>
            <a:pPr marL="914400" lvl="1" indent="-457200" algn="just">
              <a:buFont typeface="+mj-ea"/>
              <a:buAutoNum type="circleNumDbPlain"/>
            </a:pPr>
            <a:r>
              <a:rPr lang="ja-JP" altLang="en-US" b="1" dirty="0"/>
              <a:t>一部のパラメータを変更する方法</a:t>
            </a:r>
            <a:r>
              <a:rPr lang="en-US" altLang="ja-JP" dirty="0"/>
              <a:t>(</a:t>
            </a:r>
            <a:r>
              <a:rPr lang="ja-JP" altLang="en-US" dirty="0"/>
              <a:t>精度：少し落ちる</a:t>
            </a:r>
            <a:r>
              <a:rPr lang="en-US" altLang="ja-JP" dirty="0"/>
              <a:t>)</a:t>
            </a:r>
          </a:p>
          <a:p>
            <a:pPr marL="914400" lvl="2" indent="0" algn="just">
              <a:buNone/>
            </a:pPr>
            <a:r>
              <a:rPr lang="ja-JP" altLang="en-US" dirty="0"/>
              <a:t>例：</a:t>
            </a:r>
            <a:r>
              <a:rPr lang="en-US" altLang="ja-JP" dirty="0"/>
              <a:t>LoRA…</a:t>
            </a:r>
            <a:r>
              <a:rPr lang="ja-JP" altLang="en-US" dirty="0"/>
              <a:t>行列の近似を用いて少ないリソースでパラメータの変更</a:t>
            </a:r>
            <a:endParaRPr lang="en-US" altLang="ja-JP" dirty="0"/>
          </a:p>
          <a:p>
            <a:pPr marL="457200" lvl="1" indent="0" algn="ctr">
              <a:buNone/>
            </a:pPr>
            <a:endParaRPr lang="en-US" altLang="ja-JP" b="1" dirty="0"/>
          </a:p>
          <a:p>
            <a:pPr marL="457200" lvl="1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研究室のリソース</a:t>
            </a:r>
            <a:r>
              <a:rPr lang="en-US" altLang="ja-JP" b="1" dirty="0"/>
              <a:t>(GPU)</a:t>
            </a:r>
            <a:r>
              <a:rPr lang="ja-JP" altLang="en-US" b="1" dirty="0"/>
              <a:t>を考えて</a:t>
            </a:r>
            <a:r>
              <a:rPr lang="en-US" altLang="ja-JP" b="1" u="sng" dirty="0"/>
              <a:t>LoRA</a:t>
            </a:r>
            <a:r>
              <a:rPr lang="ja-JP" altLang="en-US" b="1" dirty="0"/>
              <a:t>を採用</a:t>
            </a:r>
            <a:endParaRPr lang="en-US" altLang="ja-JP" b="1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038C23B-85EF-FFB4-0AC9-C8BFF6A2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EEE0EBAD-3508-27F2-F75F-B42162F080EA}"/>
              </a:ext>
            </a:extLst>
          </p:cNvPr>
          <p:cNvSpPr/>
          <p:nvPr/>
        </p:nvSpPr>
        <p:spPr>
          <a:xfrm rot="10800000">
            <a:off x="4677882" y="5312177"/>
            <a:ext cx="432406" cy="21463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69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Fine-tuning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前の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性能評価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483111"/>
            <a:ext cx="5705707" cy="5214563"/>
          </a:xfrm>
        </p:spPr>
        <p:txBody>
          <a:bodyPr>
            <a:normAutofit/>
          </a:bodyPr>
          <a:lstStyle/>
          <a:p>
            <a:r>
              <a:rPr lang="en-US" altLang="ja-JP" dirty="0"/>
              <a:t>llama</a:t>
            </a:r>
            <a:r>
              <a:rPr lang="ja-JP" altLang="en-US" dirty="0"/>
              <a:t>は全てのペアに</a:t>
            </a:r>
            <a:r>
              <a:rPr lang="en-US" altLang="ja-JP" dirty="0"/>
              <a:t>Yes</a:t>
            </a:r>
            <a:r>
              <a:rPr lang="ja-JP" altLang="en-US" dirty="0"/>
              <a:t>と解答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Code</a:t>
            </a:r>
            <a:r>
              <a:rPr lang="ja-JP" altLang="en-US" dirty="0"/>
              <a:t> </a:t>
            </a:r>
            <a:r>
              <a:rPr lang="en-US" altLang="ja-JP" dirty="0"/>
              <a:t>Clone</a:t>
            </a:r>
            <a:r>
              <a:rPr lang="ja-JP" altLang="en-US" dirty="0"/>
              <a:t>の概念を理解している</a:t>
            </a:r>
            <a:br>
              <a:rPr lang="en-US" altLang="ja-JP" dirty="0"/>
            </a:br>
            <a:r>
              <a:rPr lang="ja-JP" altLang="en-US" dirty="0"/>
              <a:t>とはいえない</a:t>
            </a:r>
            <a:endParaRPr lang="en-US" altLang="ja-JP" dirty="0"/>
          </a:p>
          <a:p>
            <a:r>
              <a:rPr lang="en-US" altLang="ja-JP" dirty="0"/>
              <a:t>code-llama</a:t>
            </a:r>
            <a:r>
              <a:rPr lang="ja-JP" altLang="en-US" dirty="0"/>
              <a:t>は</a:t>
            </a:r>
            <a:r>
              <a:rPr lang="en-US" altLang="ja-JP" dirty="0"/>
              <a:t>llama</a:t>
            </a:r>
            <a:r>
              <a:rPr lang="ja-JP" altLang="en-US" dirty="0"/>
              <a:t>に比べ</a:t>
            </a:r>
            <a:r>
              <a:rPr lang="en-US" altLang="ja-JP" dirty="0"/>
              <a:t>precision</a:t>
            </a:r>
            <a:r>
              <a:rPr lang="ja-JP" altLang="en-US" dirty="0"/>
              <a:t>が上がった</a:t>
            </a:r>
            <a:endParaRPr lang="en-US" altLang="ja-JP" dirty="0"/>
          </a:p>
          <a:p>
            <a:r>
              <a:rPr lang="en-US" altLang="ja-JP" dirty="0"/>
              <a:t>gpt-3.5</a:t>
            </a:r>
            <a:r>
              <a:rPr lang="ja-JP" altLang="en-US" dirty="0"/>
              <a:t>は</a:t>
            </a:r>
            <a:r>
              <a:rPr lang="en-US" altLang="ja-JP" dirty="0"/>
              <a:t>T4</a:t>
            </a:r>
            <a:r>
              <a:rPr lang="ja-JP" altLang="en-US" dirty="0"/>
              <a:t>以外の項目で最高成績だった</a:t>
            </a:r>
            <a:endParaRPr lang="en-US" altLang="ja-JP" dirty="0"/>
          </a:p>
          <a:p>
            <a:r>
              <a:rPr lang="en-US" altLang="ja-JP" dirty="0"/>
              <a:t>gpt-4/gpt-4-turbo</a:t>
            </a:r>
            <a:r>
              <a:rPr lang="ja-JP" altLang="en-US" dirty="0"/>
              <a:t>は、さらに良い成績と思われる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5A4EB8-8AB8-5EA5-CD00-D67786EA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4E06637-194A-B6F6-935C-EAE3CC579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838999"/>
              </p:ext>
            </p:extLst>
          </p:nvPr>
        </p:nvGraphicFramePr>
        <p:xfrm>
          <a:off x="6287429" y="1277948"/>
          <a:ext cx="5800492" cy="502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6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ACC4-F363-B375-3EF6-57974E80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FFE8C0-E7BE-95BB-FAB5-187F2D0FB6BA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277463-FF71-0582-A6C9-3149597E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コードクローンに対する既存のデータセット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3E57875-153D-FB20-F113-8A4B2CEC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7543"/>
            <a:ext cx="10677211" cy="491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BigCloneBench</a:t>
            </a:r>
          </a:p>
          <a:p>
            <a:pPr marL="457200" lvl="1" indent="0">
              <a:buNone/>
            </a:pPr>
            <a:r>
              <a:rPr lang="ja-JP" altLang="en-US" u="sng" dirty="0"/>
              <a:t>コードクローン検出の大規模データセット</a:t>
            </a:r>
            <a:endParaRPr lang="en-US" altLang="ja-JP" u="sng" dirty="0"/>
          </a:p>
          <a:p>
            <a:pPr marL="457200" lvl="1" indent="0">
              <a:buNone/>
            </a:pPr>
            <a:endParaRPr lang="en-US" altLang="ja-JP" sz="2800" dirty="0"/>
          </a:p>
          <a:p>
            <a:pPr lvl="1"/>
            <a:r>
              <a:rPr lang="en-US" altLang="ja-JP" dirty="0"/>
              <a:t>800</a:t>
            </a:r>
            <a:r>
              <a:rPr lang="ja-JP" altLang="en-US" dirty="0"/>
              <a:t>万の</a:t>
            </a:r>
            <a:r>
              <a:rPr lang="en-US" altLang="ja-JP" dirty="0"/>
              <a:t>Java</a:t>
            </a:r>
            <a:r>
              <a:rPr lang="ja-JP" altLang="en-US" dirty="0"/>
              <a:t>で書かれた類似した機能を持つメソッドペア</a:t>
            </a:r>
            <a:endParaRPr lang="en-US" altLang="ja-JP" dirty="0"/>
          </a:p>
          <a:p>
            <a:pPr lvl="1"/>
            <a:r>
              <a:rPr lang="ja-JP" altLang="en-US" dirty="0"/>
              <a:t>コードクローンは構文的類似度別に</a:t>
            </a:r>
            <a:r>
              <a:rPr lang="en-US" altLang="ja-JP" dirty="0"/>
              <a:t>(T1</a:t>
            </a:r>
            <a:r>
              <a:rPr lang="ja-JP" altLang="en-US" dirty="0"/>
              <a:t>～</a:t>
            </a:r>
            <a:r>
              <a:rPr lang="en-US" altLang="ja-JP" dirty="0"/>
              <a:t>T4)</a:t>
            </a:r>
            <a:r>
              <a:rPr lang="ja-JP" altLang="en-US" dirty="0"/>
              <a:t>まで分類されている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FEMPDataset</a:t>
            </a:r>
          </a:p>
          <a:p>
            <a:pPr marL="457200" lvl="1" indent="0">
              <a:buNone/>
            </a:pPr>
            <a:r>
              <a:rPr lang="ja-JP" altLang="en-US" u="sng" dirty="0"/>
              <a:t>異なる構造で機能等価なメソッドを集めたデータセット</a:t>
            </a:r>
            <a:endParaRPr lang="en-US" altLang="ja-JP" u="sng" dirty="0"/>
          </a:p>
          <a:p>
            <a:pPr marL="457200" lvl="1" indent="0">
              <a:buNone/>
            </a:pPr>
            <a:endParaRPr lang="en-US" altLang="ja-JP" sz="900" dirty="0"/>
          </a:p>
          <a:p>
            <a:pPr lvl="1"/>
            <a:r>
              <a:rPr lang="en-US" altLang="ja-JP" dirty="0"/>
              <a:t>2,194</a:t>
            </a:r>
            <a:r>
              <a:rPr lang="ja-JP" altLang="en-US" dirty="0"/>
              <a:t>個の</a:t>
            </a:r>
            <a:r>
              <a:rPr lang="en-US" altLang="ja-JP" dirty="0"/>
              <a:t>Java</a:t>
            </a:r>
            <a:r>
              <a:rPr lang="ja-JP" altLang="en-US" dirty="0"/>
              <a:t>で書かれた機能等価なメソッドペア</a:t>
            </a:r>
            <a:endParaRPr lang="en-US" altLang="ja-JP" sz="800" u="sng" dirty="0">
              <a:latin typeface="arial" panose="020B0604020202020204" pitchFamily="34" charset="0"/>
            </a:endParaRPr>
          </a:p>
          <a:p>
            <a:pPr lvl="1"/>
            <a:r>
              <a:rPr lang="en-US" altLang="ja-JP" dirty="0"/>
              <a:t>T4</a:t>
            </a:r>
            <a:r>
              <a:rPr lang="ja-JP" altLang="en-US" dirty="0"/>
              <a:t>にあたるコードクローンを集めたデータセット</a:t>
            </a:r>
            <a:endParaRPr lang="en-US" altLang="ja-JP" dirty="0"/>
          </a:p>
        </p:txBody>
      </p:sp>
      <p:sp>
        <p:nvSpPr>
          <p:cNvPr id="6" name="AutoShape 2" descr="Untitled">
            <a:extLst>
              <a:ext uri="{FF2B5EF4-FFF2-40B4-BE49-F238E27FC236}">
                <a16:creationId xmlns:a16="http://schemas.microsoft.com/office/drawing/2014/main" id="{9DADAFD6-3AC9-A9B3-B5C2-806FD78F1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09AA882-AFEC-0167-CB6B-C50B33BA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45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参考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)LLM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による返答の様子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29C62A-0B6B-E502-579B-EDA07ADAE104}"/>
              </a:ext>
            </a:extLst>
          </p:cNvPr>
          <p:cNvSpPr txBox="1"/>
          <p:nvPr/>
        </p:nvSpPr>
        <p:spPr>
          <a:xfrm>
            <a:off x="645694" y="1347012"/>
            <a:ext cx="1086050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numCol="1">
            <a:spAutoFit/>
          </a:bodyPr>
          <a:lstStyle/>
          <a:p>
            <a:pPr marL="0" indent="0" algn="ctr">
              <a:buNone/>
            </a:pPr>
            <a:r>
              <a:rPr lang="en-US" altLang="ja-JP" sz="2800" b="1" dirty="0"/>
              <a:t>GPT-3.5-turbo</a:t>
            </a:r>
            <a:r>
              <a:rPr lang="ja-JP" altLang="en-US" sz="2800" b="1" dirty="0"/>
              <a:t>の実行結果の例</a:t>
            </a:r>
            <a:endParaRPr kumimoji="1" lang="ja-JP" altLang="en-US" sz="2800" b="1" dirty="0"/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26E7B5A3-3D2D-BCCE-5035-14F35A08413A}"/>
              </a:ext>
            </a:extLst>
          </p:cNvPr>
          <p:cNvSpPr txBox="1">
            <a:spLocks/>
          </p:cNvSpPr>
          <p:nvPr/>
        </p:nvSpPr>
        <p:spPr>
          <a:xfrm>
            <a:off x="6300439" y="2548670"/>
            <a:ext cx="5205760" cy="36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  </a:t>
            </a:r>
            <a:r>
              <a:rPr lang="en-US" altLang="ja-JP" sz="2000" b="1" u="sng" dirty="0"/>
              <a:t>Yes.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3AB9D-BAED-A6B1-5EA5-27051A188F7A}"/>
              </a:ext>
            </a:extLst>
          </p:cNvPr>
          <p:cNvSpPr/>
          <p:nvPr/>
        </p:nvSpPr>
        <p:spPr>
          <a:xfrm>
            <a:off x="685796" y="2548670"/>
            <a:ext cx="5205759" cy="363000"/>
          </a:xfrm>
          <a:prstGeom prst="rect">
            <a:avLst/>
          </a:prstGeom>
          <a:solidFill>
            <a:srgbClr val="FCAC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rgbClr val="C00000"/>
                </a:solidFill>
              </a:rPr>
              <a:t>System </a:t>
            </a:r>
            <a:r>
              <a:rPr lang="en-US" altLang="ja-JP" sz="1600" b="1" dirty="0">
                <a:solidFill>
                  <a:schemeClr val="tx1"/>
                </a:solidFill>
              </a:rPr>
              <a:t>: Always answer with only ‘yes’ or ‘no’ only</a:t>
            </a:r>
            <a:r>
              <a:rPr lang="en-US" altLang="ja-JP" sz="11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E3CAC6-9C6C-148F-3650-BA9CF11E8D09}"/>
              </a:ext>
            </a:extLst>
          </p:cNvPr>
          <p:cNvSpPr/>
          <p:nvPr/>
        </p:nvSpPr>
        <p:spPr>
          <a:xfrm>
            <a:off x="685795" y="3005342"/>
            <a:ext cx="5205760" cy="3692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rgbClr val="C00000"/>
                </a:solidFill>
              </a:rPr>
              <a:t>User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: I will now give you the two snippets, and you are to answer the questions based on the content of the two snippets. </a:t>
            </a: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Snippet 1: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	function1(){}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Snippet 2: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	function2(){}</a:t>
            </a: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Please analyze the two code snippets and determine if they are code clones. Respond with 'yes' if the code snippets are clones or 'no' if not.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C0A616C-6F84-6068-727B-AFFD939B2152}"/>
              </a:ext>
            </a:extLst>
          </p:cNvPr>
          <p:cNvSpPr/>
          <p:nvPr/>
        </p:nvSpPr>
        <p:spPr>
          <a:xfrm>
            <a:off x="1627090" y="4395921"/>
            <a:ext cx="1551006" cy="2972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C2C0B-39C3-C335-3F94-C94EAEB159DF}"/>
              </a:ext>
            </a:extLst>
          </p:cNvPr>
          <p:cNvSpPr/>
          <p:nvPr/>
        </p:nvSpPr>
        <p:spPr>
          <a:xfrm>
            <a:off x="1627090" y="4963955"/>
            <a:ext cx="1551007" cy="27985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15DDF809-F780-F405-EB8F-5A7A0DB27C26}"/>
              </a:ext>
            </a:extLst>
          </p:cNvPr>
          <p:cNvSpPr txBox="1">
            <a:spLocks/>
          </p:cNvSpPr>
          <p:nvPr/>
        </p:nvSpPr>
        <p:spPr>
          <a:xfrm>
            <a:off x="6300438" y="3455607"/>
            <a:ext cx="5205761" cy="902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  Since the code snippets are identical, the answer is </a:t>
            </a:r>
            <a:r>
              <a:rPr lang="en-US" altLang="ja-JP" sz="2000" b="1" u="sng" dirty="0"/>
              <a:t>'yes.'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6BDBF1A2-1EF1-83E5-619B-04E514A38BAB}"/>
              </a:ext>
            </a:extLst>
          </p:cNvPr>
          <p:cNvSpPr txBox="1">
            <a:spLocks/>
          </p:cNvSpPr>
          <p:nvPr/>
        </p:nvSpPr>
        <p:spPr>
          <a:xfrm>
            <a:off x="6300438" y="3006718"/>
            <a:ext cx="5205762" cy="365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</a:t>
            </a:r>
            <a:r>
              <a:rPr lang="ja-JP" altLang="en-US" sz="2000" b="1" dirty="0"/>
              <a:t>  </a:t>
            </a:r>
            <a:r>
              <a:rPr lang="en-US" altLang="ja-JP" sz="2000" b="1" u="sng" dirty="0"/>
              <a:t>No.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FC431C-4A6D-1249-6C99-654DF520FC29}"/>
              </a:ext>
            </a:extLst>
          </p:cNvPr>
          <p:cNvSpPr txBox="1"/>
          <p:nvPr/>
        </p:nvSpPr>
        <p:spPr>
          <a:xfrm>
            <a:off x="6434246" y="2099622"/>
            <a:ext cx="6463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5DF612-7FED-919B-C890-D0D85D04D982}"/>
              </a:ext>
            </a:extLst>
          </p:cNvPr>
          <p:cNvSpPr txBox="1"/>
          <p:nvPr/>
        </p:nvSpPr>
        <p:spPr>
          <a:xfrm>
            <a:off x="797008" y="2099622"/>
            <a:ext cx="64633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入力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A00612-D61C-DF08-AC06-557886537110}"/>
              </a:ext>
            </a:extLst>
          </p:cNvPr>
          <p:cNvCxnSpPr/>
          <p:nvPr/>
        </p:nvCxnSpPr>
        <p:spPr>
          <a:xfrm>
            <a:off x="6075946" y="2099622"/>
            <a:ext cx="20054" cy="45980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コンテンツ プレースホルダー 6">
            <a:extLst>
              <a:ext uri="{FF2B5EF4-FFF2-40B4-BE49-F238E27FC236}">
                <a16:creationId xmlns:a16="http://schemas.microsoft.com/office/drawing/2014/main" id="{245A0CA2-72E9-B177-F8F0-15D9868D0088}"/>
              </a:ext>
            </a:extLst>
          </p:cNvPr>
          <p:cNvSpPr txBox="1">
            <a:spLocks/>
          </p:cNvSpPr>
          <p:nvPr/>
        </p:nvSpPr>
        <p:spPr>
          <a:xfrm>
            <a:off x="6300438" y="4441815"/>
            <a:ext cx="5205762" cy="365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  I'm sorry, I can't answer that.</a:t>
            </a:r>
            <a:endParaRPr lang="en-US" altLang="ja-JP" sz="2000" b="1" u="sng" dirty="0"/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9CF2D66A-4E65-D272-E93B-BEE03E67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571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7C514EC-756B-962F-E2B9-2BA5BC27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45E53-B65C-DBB6-25EF-7D811DB2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98E9423F-E9E6-2E11-8168-45D1C05D6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794898"/>
              </p:ext>
            </p:extLst>
          </p:nvPr>
        </p:nvGraphicFramePr>
        <p:xfrm>
          <a:off x="838200" y="2682909"/>
          <a:ext cx="5030882" cy="380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84D5F2FF-A7EA-8D52-D8EF-0318EE0F5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314620"/>
              </p:ext>
            </p:extLst>
          </p:nvPr>
        </p:nvGraphicFramePr>
        <p:xfrm>
          <a:off x="6322920" y="2682909"/>
          <a:ext cx="5030882" cy="380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68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研究背景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0515600" cy="49957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BigCloneBench</a:t>
            </a:r>
          </a:p>
          <a:p>
            <a:pPr marL="457200" lvl="1" indent="0">
              <a:buNone/>
            </a:pPr>
            <a:r>
              <a:rPr lang="en-US" altLang="ja-JP" dirty="0"/>
              <a:t>…</a:t>
            </a:r>
            <a:r>
              <a:rPr lang="en-US" altLang="ja-JP" u="sng" dirty="0"/>
              <a:t>Code Clone</a:t>
            </a:r>
            <a:r>
              <a:rPr lang="ja-JP" altLang="en-US" u="sng" dirty="0"/>
              <a:t>検出の大規模ベンチマーク</a:t>
            </a:r>
            <a:endParaRPr lang="en-US" altLang="ja-JP" u="sng" dirty="0"/>
          </a:p>
          <a:p>
            <a:pPr marL="457200" lvl="1" indent="0">
              <a:buNone/>
            </a:pPr>
            <a:endParaRPr lang="en-US" altLang="ja-JP" sz="800" dirty="0"/>
          </a:p>
          <a:p>
            <a:pPr lvl="1"/>
            <a:r>
              <a:rPr lang="en-US" altLang="ja-JP" dirty="0"/>
              <a:t>800</a:t>
            </a:r>
            <a:r>
              <a:rPr lang="ja-JP" altLang="en-US" dirty="0"/>
              <a:t>万の</a:t>
            </a:r>
            <a:r>
              <a:rPr lang="en-US" altLang="ja-JP" dirty="0"/>
              <a:t>Java</a:t>
            </a:r>
            <a:r>
              <a:rPr lang="ja-JP" altLang="en-US" dirty="0"/>
              <a:t>で書かれた関数ペア</a:t>
            </a:r>
            <a:endParaRPr lang="en-US" altLang="ja-JP" dirty="0"/>
          </a:p>
          <a:p>
            <a:pPr lvl="1"/>
            <a:r>
              <a:rPr lang="ja-JP" altLang="en-US" dirty="0"/>
              <a:t>構文的な類似度や</a:t>
            </a:r>
            <a:r>
              <a:rPr lang="en-US" altLang="ja-JP" dirty="0"/>
              <a:t>Code</a:t>
            </a:r>
            <a:r>
              <a:rPr lang="ja-JP" altLang="en-US" dirty="0"/>
              <a:t> </a:t>
            </a:r>
            <a:r>
              <a:rPr lang="en-US" altLang="ja-JP" dirty="0"/>
              <a:t>Clone</a:t>
            </a:r>
            <a:r>
              <a:rPr lang="ja-JP" altLang="en-US" dirty="0"/>
              <a:t>かどうかがラベル付けがされている</a:t>
            </a:r>
            <a:endParaRPr lang="en-US" altLang="ja-JP" dirty="0"/>
          </a:p>
          <a:p>
            <a:pPr lvl="1"/>
            <a:r>
              <a:rPr lang="ja-JP" altLang="en-US" dirty="0"/>
              <a:t>関数ペアは構文的な類似度を用いて分類されている</a:t>
            </a:r>
            <a:endParaRPr lang="en-US" altLang="ja-JP" dirty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ja-JP" b="1" dirty="0"/>
              <a:t>Type-1(T1)</a:t>
            </a:r>
            <a:r>
              <a:rPr lang="ja-JP" altLang="en-US" dirty="0"/>
              <a:t>　</a:t>
            </a:r>
            <a:r>
              <a:rPr lang="en-US" altLang="ja-JP" dirty="0"/>
              <a:t>:</a:t>
            </a:r>
            <a:r>
              <a:rPr lang="ja-JP" altLang="en-US" dirty="0"/>
              <a:t>　一言一句同じ</a:t>
            </a:r>
            <a:endParaRPr lang="en-US" altLang="ja-JP" dirty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ja-JP" b="1" dirty="0"/>
              <a:t>Type-2(T2)</a:t>
            </a:r>
            <a:r>
              <a:rPr lang="ja-JP" altLang="en-US" dirty="0"/>
              <a:t>　</a:t>
            </a:r>
            <a:r>
              <a:rPr lang="en-US" altLang="ja-JP" dirty="0"/>
              <a:t>:</a:t>
            </a:r>
            <a:r>
              <a:rPr lang="ja-JP" altLang="en-US" dirty="0"/>
              <a:t>　改行やスペースやコメントなどのレイアウトのみが異なる</a:t>
            </a:r>
            <a:endParaRPr lang="en-US" altLang="ja-JP" dirty="0"/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ja-JP" b="1" dirty="0"/>
              <a:t>Type-3(T3)</a:t>
            </a:r>
            <a:r>
              <a:rPr lang="ja-JP" altLang="en-US" b="1" dirty="0"/>
              <a:t>　</a:t>
            </a:r>
            <a:r>
              <a:rPr lang="en-US" altLang="ja-JP" dirty="0"/>
              <a:t>:</a:t>
            </a:r>
            <a:r>
              <a:rPr lang="ja-JP" altLang="en-US" dirty="0"/>
              <a:t>　異なるコードを持つ機能等価なペア</a:t>
            </a:r>
          </a:p>
          <a:p>
            <a:pPr lvl="3">
              <a:tabLst>
                <a:tab pos="3233738" algn="l"/>
                <a:tab pos="3411538" algn="l"/>
              </a:tabLst>
            </a:pPr>
            <a:r>
              <a:rPr lang="en-US" altLang="ja-JP" sz="2000" b="1" dirty="0"/>
              <a:t>VST3	</a:t>
            </a:r>
            <a:r>
              <a:rPr lang="en-US" altLang="ja-JP" sz="2000" dirty="0"/>
              <a:t>:</a:t>
            </a:r>
            <a:r>
              <a:rPr lang="ja-JP" altLang="en-US" sz="2000" b="1" dirty="0"/>
              <a:t>　</a:t>
            </a:r>
            <a:r>
              <a:rPr lang="en-US" altLang="ja-JP" sz="2000" dirty="0"/>
              <a:t>similarity score = [0.9, 1.0)</a:t>
            </a:r>
          </a:p>
          <a:p>
            <a:pPr lvl="3">
              <a:tabLst>
                <a:tab pos="3233738" algn="l"/>
                <a:tab pos="3411538" algn="l"/>
              </a:tabLst>
            </a:pPr>
            <a:r>
              <a:rPr lang="en-US" altLang="ja-JP" sz="2000" b="1" dirty="0"/>
              <a:t>ST3	</a:t>
            </a:r>
            <a:r>
              <a:rPr lang="en-US" altLang="ja-JP" sz="2000" dirty="0"/>
              <a:t>:</a:t>
            </a:r>
            <a:r>
              <a:rPr lang="ja-JP" altLang="en-US" sz="2000" dirty="0"/>
              <a:t>　</a:t>
            </a:r>
            <a:r>
              <a:rPr lang="en-US" altLang="ja-JP" sz="2000" dirty="0"/>
              <a:t>similarity score = [0.7, 0.9)</a:t>
            </a:r>
          </a:p>
          <a:p>
            <a:pPr lvl="3">
              <a:tabLst>
                <a:tab pos="3233738" algn="l"/>
                <a:tab pos="3411538" algn="l"/>
              </a:tabLst>
            </a:pPr>
            <a:r>
              <a:rPr lang="en-US" altLang="ja-JP" sz="2000" b="1" dirty="0"/>
              <a:t>MT3	</a:t>
            </a:r>
            <a:r>
              <a:rPr lang="en-US" altLang="ja-JP" sz="2000" dirty="0"/>
              <a:t>:</a:t>
            </a:r>
            <a:r>
              <a:rPr lang="ja-JP" altLang="en-US" sz="2000" dirty="0"/>
              <a:t>　</a:t>
            </a:r>
            <a:r>
              <a:rPr lang="en-US" altLang="ja-JP" sz="2000" dirty="0"/>
              <a:t>similarity score = [0.5, 0.7)</a:t>
            </a:r>
          </a:p>
          <a:p>
            <a:pPr lvl="3">
              <a:tabLst>
                <a:tab pos="3233738" algn="l"/>
                <a:tab pos="3411538" algn="l"/>
              </a:tabLst>
            </a:pPr>
            <a:r>
              <a:rPr lang="en-US" altLang="ja-JP" sz="2000" b="1" dirty="0"/>
              <a:t>WT3/Type-4	</a:t>
            </a:r>
            <a:r>
              <a:rPr lang="en-US" altLang="ja-JP" sz="2000" dirty="0"/>
              <a:t>:</a:t>
            </a:r>
            <a:r>
              <a:rPr lang="ja-JP" altLang="en-US" sz="2000" dirty="0"/>
              <a:t>　</a:t>
            </a:r>
            <a:r>
              <a:rPr lang="en-US" altLang="ja-JP" sz="2000" dirty="0"/>
              <a:t>similarity score = [0.0, 0.5)</a:t>
            </a:r>
          </a:p>
        </p:txBody>
      </p:sp>
      <p:sp>
        <p:nvSpPr>
          <p:cNvPr id="6" name="AutoShape 2" descr="Untitled">
            <a:extLst>
              <a:ext uri="{FF2B5EF4-FFF2-40B4-BE49-F238E27FC236}">
                <a16:creationId xmlns:a16="http://schemas.microsoft.com/office/drawing/2014/main" id="{B4AC84ED-EE93-761C-B47C-70730DF56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E559E2C-4833-204E-3079-F7E2612B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562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935D7F87-4CF9-A2AA-6660-3E672283A2CD}"/>
              </a:ext>
            </a:extLst>
          </p:cNvPr>
          <p:cNvSpPr txBox="1">
            <a:spLocks/>
          </p:cNvSpPr>
          <p:nvPr/>
        </p:nvSpPr>
        <p:spPr>
          <a:xfrm>
            <a:off x="6526307" y="1730188"/>
            <a:ext cx="5105398" cy="458437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  </a:t>
            </a:r>
            <a:r>
              <a:rPr lang="en-US" altLang="ja-JP" sz="2000" b="1" u="sng" dirty="0"/>
              <a:t>Yes.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BD40F71-5643-59E0-79CE-178EED68D064}"/>
              </a:ext>
            </a:extLst>
          </p:cNvPr>
          <p:cNvSpPr/>
          <p:nvPr/>
        </p:nvSpPr>
        <p:spPr>
          <a:xfrm>
            <a:off x="224120" y="1730188"/>
            <a:ext cx="5871880" cy="458437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rgbClr val="C00000"/>
                </a:solidFill>
              </a:rPr>
              <a:t>System </a:t>
            </a:r>
            <a:r>
              <a:rPr lang="en-US" altLang="ja-JP" b="1" dirty="0">
                <a:solidFill>
                  <a:schemeClr val="tx1"/>
                </a:solidFill>
              </a:rPr>
              <a:t>: Always answer with only ‘yes’ or ‘no’ only.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01314BD-E737-0293-351F-853128B4C93E}"/>
              </a:ext>
            </a:extLst>
          </p:cNvPr>
          <p:cNvSpPr/>
          <p:nvPr/>
        </p:nvSpPr>
        <p:spPr>
          <a:xfrm>
            <a:off x="224118" y="2282297"/>
            <a:ext cx="5871881" cy="3692331"/>
          </a:xfrm>
          <a:prstGeom prst="roundRect">
            <a:avLst>
              <a:gd name="adj" fmla="val 2342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u="sng" dirty="0">
                <a:solidFill>
                  <a:srgbClr val="C00000"/>
                </a:solidFill>
              </a:rPr>
              <a:t>User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: I will now give you the two snippets, and you are to answer the questions based on the content of the two snippets. </a:t>
            </a: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Snippet 1: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	function1(){}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Snippet 2:</a:t>
            </a:r>
          </a:p>
          <a:p>
            <a:r>
              <a:rPr lang="en-US" altLang="ja-JP" b="1" dirty="0">
                <a:solidFill>
                  <a:schemeClr val="tx1"/>
                </a:solidFill>
              </a:rPr>
              <a:t>	function2(){}</a:t>
            </a: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en-US" altLang="ja-JP" b="1" dirty="0">
                <a:solidFill>
                  <a:schemeClr val="tx1"/>
                </a:solidFill>
              </a:rPr>
              <a:t>Please analyze the two code snippets and determine if they are code clones. Respond with 'yes' if the code snippets are clones or 'no' if not.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F1E751-59C4-CCA3-D58E-BB332494386A}"/>
              </a:ext>
            </a:extLst>
          </p:cNvPr>
          <p:cNvSpPr/>
          <p:nvPr/>
        </p:nvSpPr>
        <p:spPr>
          <a:xfrm>
            <a:off x="1205753" y="3833852"/>
            <a:ext cx="1519518" cy="2861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6">
            <a:extLst>
              <a:ext uri="{FF2B5EF4-FFF2-40B4-BE49-F238E27FC236}">
                <a16:creationId xmlns:a16="http://schemas.microsoft.com/office/drawing/2014/main" id="{FF02F816-3D3A-B864-974A-D44FB43F0B8E}"/>
              </a:ext>
            </a:extLst>
          </p:cNvPr>
          <p:cNvSpPr txBox="1">
            <a:spLocks/>
          </p:cNvSpPr>
          <p:nvPr/>
        </p:nvSpPr>
        <p:spPr>
          <a:xfrm>
            <a:off x="6526306" y="2806819"/>
            <a:ext cx="5105399" cy="902444"/>
          </a:xfrm>
          <a:prstGeom prst="roundRect">
            <a:avLst>
              <a:gd name="adj" fmla="val 772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  Since the code snippets are identical, the answer is </a:t>
            </a:r>
            <a:r>
              <a:rPr lang="en-US" altLang="ja-JP" sz="2000" b="1" u="sng" dirty="0"/>
              <a:t>'yes.'</a:t>
            </a:r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0F786BF4-EA13-4FC0-A011-465FDEE26C51}"/>
              </a:ext>
            </a:extLst>
          </p:cNvPr>
          <p:cNvSpPr txBox="1">
            <a:spLocks/>
          </p:cNvSpPr>
          <p:nvPr/>
        </p:nvSpPr>
        <p:spPr>
          <a:xfrm>
            <a:off x="6526306" y="2272389"/>
            <a:ext cx="5105400" cy="46112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Assistant:</a:t>
            </a:r>
            <a:r>
              <a:rPr lang="ja-JP" altLang="en-US" sz="2000" b="1" dirty="0"/>
              <a:t>  </a:t>
            </a:r>
            <a:r>
              <a:rPr lang="en-US" altLang="ja-JP" sz="2000" b="1" u="sng" dirty="0"/>
              <a:t>No.</a:t>
            </a:r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4B3D467E-A9B3-AF90-4F91-3A8C416E5533}"/>
              </a:ext>
            </a:extLst>
          </p:cNvPr>
          <p:cNvSpPr txBox="1">
            <a:spLocks/>
          </p:cNvSpPr>
          <p:nvPr/>
        </p:nvSpPr>
        <p:spPr>
          <a:xfrm>
            <a:off x="6526306" y="3803482"/>
            <a:ext cx="5105400" cy="461121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&gt; </a:t>
            </a:r>
            <a:r>
              <a:rPr lang="en-US" altLang="ja-JP" sz="2100" b="1" dirty="0"/>
              <a:t>Assistant</a:t>
            </a:r>
            <a:r>
              <a:rPr lang="en-US" altLang="ja-JP" sz="2000" b="1" dirty="0"/>
              <a:t>:  I'm sorry, I can't answer that.</a:t>
            </a:r>
            <a:endParaRPr lang="en-US" altLang="ja-JP" sz="2000" b="1" u="sng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F159C2-ACA7-F421-91FC-7F3DC658C2A4}"/>
              </a:ext>
            </a:extLst>
          </p:cNvPr>
          <p:cNvSpPr/>
          <p:nvPr/>
        </p:nvSpPr>
        <p:spPr>
          <a:xfrm>
            <a:off x="1205753" y="4379007"/>
            <a:ext cx="1519518" cy="28614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14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6960B-97F9-A82D-51FE-B337F4C6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2196" y="6231768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56156B-49F1-3865-FF97-FEEF144E6301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D7A6DF2-5724-D96E-CE8B-AACF66E43421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実験方法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647DC67-ABFF-9892-FC68-309E70200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5" y="1483112"/>
            <a:ext cx="7120368" cy="491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STEP1</a:t>
            </a:r>
            <a:r>
              <a:rPr lang="ja-JP" altLang="en-US" sz="2400" b="1" dirty="0"/>
              <a:t>：ファインチューニング</a:t>
            </a:r>
            <a:r>
              <a:rPr lang="en-US" altLang="ja-JP" sz="2400" b="1" dirty="0"/>
              <a:t>(Fine tuning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457200" lvl="1" indent="0">
              <a:buNone/>
            </a:pPr>
            <a:r>
              <a:rPr lang="ja-JP" altLang="en-US" sz="2000" dirty="0"/>
              <a:t>学習データ：</a:t>
            </a:r>
            <a:r>
              <a:rPr lang="en-US" altLang="ja-JP" sz="2000" dirty="0"/>
              <a:t>FEMPDataset</a:t>
            </a:r>
          </a:p>
          <a:p>
            <a:pPr marL="0" indent="0">
              <a:buNone/>
            </a:pPr>
            <a:r>
              <a:rPr lang="en-US" altLang="ja-JP" sz="2400" b="1" dirty="0"/>
              <a:t>STEP2</a:t>
            </a:r>
            <a:r>
              <a:rPr lang="ja-JP" altLang="en-US" sz="2400" b="1" dirty="0"/>
              <a:t>：ファインチューニング前後の</a:t>
            </a:r>
            <a:r>
              <a:rPr lang="en-US" altLang="ja-JP" sz="2400" b="1" dirty="0"/>
              <a:t>LLM</a:t>
            </a:r>
            <a:r>
              <a:rPr lang="ja-JP" altLang="en-US" sz="2400" b="1" dirty="0"/>
              <a:t>の実行</a:t>
            </a:r>
            <a:endParaRPr lang="en-US" altLang="ja-JP" sz="2400" b="1" dirty="0"/>
          </a:p>
          <a:p>
            <a:pPr marL="457200" lvl="1" indent="0">
              <a:buNone/>
            </a:pPr>
            <a:r>
              <a:rPr lang="ja-JP" altLang="en-US" sz="2000" dirty="0"/>
              <a:t>評価データ：</a:t>
            </a:r>
            <a:r>
              <a:rPr lang="en-US" altLang="ja-JP" sz="2000" dirty="0"/>
              <a:t>FEMPDataset</a:t>
            </a:r>
            <a:r>
              <a:rPr lang="ja-JP" altLang="en-US" sz="2000" dirty="0"/>
              <a:t>，</a:t>
            </a:r>
            <a:r>
              <a:rPr lang="en-US" altLang="ja-JP" sz="2000" dirty="0"/>
              <a:t>BigCloneBench</a:t>
            </a:r>
          </a:p>
          <a:p>
            <a:pPr marL="0" indent="0">
              <a:buNone/>
            </a:pPr>
            <a:r>
              <a:rPr lang="en-US" altLang="ja-JP" sz="2400" b="1" dirty="0"/>
              <a:t>STEP3</a:t>
            </a:r>
            <a:r>
              <a:rPr lang="ja-JP" altLang="en-US" sz="2400" b="1" dirty="0"/>
              <a:t>：性能評価</a:t>
            </a:r>
            <a:endParaRPr lang="en-US" altLang="ja-JP" sz="2400" b="1" dirty="0"/>
          </a:p>
        </p:txBody>
      </p:sp>
      <p:sp>
        <p:nvSpPr>
          <p:cNvPr id="1051" name="矢印: 右 1050">
            <a:extLst>
              <a:ext uri="{FF2B5EF4-FFF2-40B4-BE49-F238E27FC236}">
                <a16:creationId xmlns:a16="http://schemas.microsoft.com/office/drawing/2014/main" id="{FB51EC7A-A580-F3A8-9D29-899B8C4DF50C}"/>
              </a:ext>
            </a:extLst>
          </p:cNvPr>
          <p:cNvSpPr/>
          <p:nvPr/>
        </p:nvSpPr>
        <p:spPr>
          <a:xfrm rot="1192097">
            <a:off x="3653870" y="5650439"/>
            <a:ext cx="59223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FF18FB07-3B02-C060-AB90-96293982FDB3}"/>
              </a:ext>
            </a:extLst>
          </p:cNvPr>
          <p:cNvSpPr/>
          <p:nvPr/>
        </p:nvSpPr>
        <p:spPr>
          <a:xfrm>
            <a:off x="2117778" y="4308134"/>
            <a:ext cx="1425301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305A93B4-45DD-256F-B6E7-34067B3E50E2}"/>
              </a:ext>
            </a:extLst>
          </p:cNvPr>
          <p:cNvSpPr txBox="1"/>
          <p:nvPr/>
        </p:nvSpPr>
        <p:spPr>
          <a:xfrm>
            <a:off x="2117969" y="4785804"/>
            <a:ext cx="142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FEMPDataset</a:t>
            </a:r>
            <a:br>
              <a:rPr kumimoji="1" lang="en-US" altLang="ja-JP" sz="1400" b="1" dirty="0"/>
            </a:br>
            <a:r>
              <a:rPr kumimoji="1" lang="en-US" altLang="ja-JP" sz="1400" b="1" dirty="0"/>
              <a:t>(</a:t>
            </a:r>
            <a:r>
              <a:rPr kumimoji="1" lang="ja-JP" altLang="en-US" sz="1400" b="1" dirty="0"/>
              <a:t>テストデータ</a:t>
            </a:r>
            <a:r>
              <a:rPr kumimoji="1" lang="en-US" altLang="ja-JP" sz="1400" b="1" dirty="0"/>
              <a:t>)</a:t>
            </a:r>
            <a:endParaRPr kumimoji="1" lang="ja-JP" altLang="en-US" sz="1400" b="1" dirty="0"/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452E9D8E-0BC7-5A8E-16DA-4DF73CAFCB5A}"/>
              </a:ext>
            </a:extLst>
          </p:cNvPr>
          <p:cNvSpPr txBox="1"/>
          <p:nvPr/>
        </p:nvSpPr>
        <p:spPr>
          <a:xfrm>
            <a:off x="3872791" y="6308120"/>
            <a:ext cx="2070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ファインチューニング後の</a:t>
            </a:r>
            <a:endParaRPr kumimoji="1" lang="en-US" altLang="ja-JP" sz="1200" b="1" dirty="0"/>
          </a:p>
          <a:p>
            <a:pPr algn="ctr"/>
            <a:r>
              <a:rPr kumimoji="1" lang="en-US" altLang="ja-JP" sz="1400" b="1" dirty="0"/>
              <a:t>LLM</a:t>
            </a:r>
            <a:endParaRPr kumimoji="1" lang="ja-JP" altLang="en-US" sz="1400" b="1" dirty="0"/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3E703A29-3D37-210F-CFA6-CC86392C410B}"/>
              </a:ext>
            </a:extLst>
          </p:cNvPr>
          <p:cNvSpPr txBox="1"/>
          <p:nvPr/>
        </p:nvSpPr>
        <p:spPr>
          <a:xfrm>
            <a:off x="2070555" y="5970661"/>
            <a:ext cx="151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BigCloneBench</a:t>
            </a:r>
            <a:endParaRPr kumimoji="1" lang="en-US" altLang="ja-JP" sz="1600" b="1" dirty="0"/>
          </a:p>
        </p:txBody>
      </p:sp>
      <p:sp>
        <p:nvSpPr>
          <p:cNvPr id="1056" name="円柱 1055">
            <a:extLst>
              <a:ext uri="{FF2B5EF4-FFF2-40B4-BE49-F238E27FC236}">
                <a16:creationId xmlns:a16="http://schemas.microsoft.com/office/drawing/2014/main" id="{65466C77-5018-B042-C04C-EBC597D87439}"/>
              </a:ext>
            </a:extLst>
          </p:cNvPr>
          <p:cNvSpPr/>
          <p:nvPr/>
        </p:nvSpPr>
        <p:spPr>
          <a:xfrm>
            <a:off x="2529512" y="5701147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円柱 1056">
            <a:extLst>
              <a:ext uri="{FF2B5EF4-FFF2-40B4-BE49-F238E27FC236}">
                <a16:creationId xmlns:a16="http://schemas.microsoft.com/office/drawing/2014/main" id="{E98CD46D-4FA5-90E8-B3B9-9F5AD71EAD11}"/>
              </a:ext>
            </a:extLst>
          </p:cNvPr>
          <p:cNvSpPr/>
          <p:nvPr/>
        </p:nvSpPr>
        <p:spPr>
          <a:xfrm>
            <a:off x="2529510" y="558271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円柱 1057">
            <a:extLst>
              <a:ext uri="{FF2B5EF4-FFF2-40B4-BE49-F238E27FC236}">
                <a16:creationId xmlns:a16="http://schemas.microsoft.com/office/drawing/2014/main" id="{B77EF733-B642-97FB-E9DF-AAAA6331D185}"/>
              </a:ext>
            </a:extLst>
          </p:cNvPr>
          <p:cNvSpPr/>
          <p:nvPr/>
        </p:nvSpPr>
        <p:spPr>
          <a:xfrm>
            <a:off x="2529510" y="5463870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楕円 1060">
            <a:extLst>
              <a:ext uri="{FF2B5EF4-FFF2-40B4-BE49-F238E27FC236}">
                <a16:creationId xmlns:a16="http://schemas.microsoft.com/office/drawing/2014/main" id="{5B076D87-6D13-1DCF-8EA7-13AF846F79F4}"/>
              </a:ext>
            </a:extLst>
          </p:cNvPr>
          <p:cNvSpPr/>
          <p:nvPr/>
        </p:nvSpPr>
        <p:spPr>
          <a:xfrm>
            <a:off x="4618689" y="4265992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9E26F502-0CA9-3482-9789-3A47DC1CF8C8}"/>
              </a:ext>
            </a:extLst>
          </p:cNvPr>
          <p:cNvSpPr txBox="1"/>
          <p:nvPr/>
        </p:nvSpPr>
        <p:spPr>
          <a:xfrm>
            <a:off x="4593723" y="5058281"/>
            <a:ext cx="63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LLM</a:t>
            </a:r>
            <a:endParaRPr kumimoji="1" lang="ja-JP" altLang="en-US" sz="1400" b="1" dirty="0"/>
          </a:p>
        </p:txBody>
      </p:sp>
      <p:pic>
        <p:nvPicPr>
          <p:cNvPr id="1063" name="グラフィックス 1062" descr="人工知能 枠線">
            <a:extLst>
              <a:ext uri="{FF2B5EF4-FFF2-40B4-BE49-F238E27FC236}">
                <a16:creationId xmlns:a16="http://schemas.microsoft.com/office/drawing/2014/main" id="{9882110D-27EB-6B48-4C68-BED31391C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291537" y="4147382"/>
            <a:ext cx="1051892" cy="979371"/>
          </a:xfrm>
          <a:prstGeom prst="rect">
            <a:avLst/>
          </a:prstGeom>
        </p:spPr>
      </p:pic>
      <p:sp>
        <p:nvSpPr>
          <p:cNvPr id="1064" name="円柱 1063">
            <a:extLst>
              <a:ext uri="{FF2B5EF4-FFF2-40B4-BE49-F238E27FC236}">
                <a16:creationId xmlns:a16="http://schemas.microsoft.com/office/drawing/2014/main" id="{D676AC69-D95C-F7B4-E387-75FC81DE9963}"/>
              </a:ext>
            </a:extLst>
          </p:cNvPr>
          <p:cNvSpPr/>
          <p:nvPr/>
        </p:nvSpPr>
        <p:spPr>
          <a:xfrm>
            <a:off x="2538591" y="4499443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円柱 1064">
            <a:extLst>
              <a:ext uri="{FF2B5EF4-FFF2-40B4-BE49-F238E27FC236}">
                <a16:creationId xmlns:a16="http://schemas.microsoft.com/office/drawing/2014/main" id="{2C919FD1-B67C-E346-0DF2-2D754CCB5BD7}"/>
              </a:ext>
            </a:extLst>
          </p:cNvPr>
          <p:cNvSpPr/>
          <p:nvPr/>
        </p:nvSpPr>
        <p:spPr>
          <a:xfrm>
            <a:off x="2538590" y="4424213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矢印: 右 1065">
            <a:extLst>
              <a:ext uri="{FF2B5EF4-FFF2-40B4-BE49-F238E27FC236}">
                <a16:creationId xmlns:a16="http://schemas.microsoft.com/office/drawing/2014/main" id="{FF45E23D-B976-3F2B-EC35-11920296E54C}"/>
              </a:ext>
            </a:extLst>
          </p:cNvPr>
          <p:cNvSpPr/>
          <p:nvPr/>
        </p:nvSpPr>
        <p:spPr>
          <a:xfrm>
            <a:off x="5432530" y="5770543"/>
            <a:ext cx="100859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F9661B31-3898-6D71-92CA-66B316DFE21A}"/>
              </a:ext>
            </a:extLst>
          </p:cNvPr>
          <p:cNvSpPr txBox="1"/>
          <p:nvPr/>
        </p:nvSpPr>
        <p:spPr>
          <a:xfrm>
            <a:off x="3726202" y="5054054"/>
            <a:ext cx="28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入力</a:t>
            </a:r>
          </a:p>
        </p:txBody>
      </p:sp>
      <p:sp>
        <p:nvSpPr>
          <p:cNvPr id="1068" name="矢印: 右 1067">
            <a:extLst>
              <a:ext uri="{FF2B5EF4-FFF2-40B4-BE49-F238E27FC236}">
                <a16:creationId xmlns:a16="http://schemas.microsoft.com/office/drawing/2014/main" id="{DB0F8C74-7C25-9D44-B5A5-4B494B9EC2A3}"/>
              </a:ext>
            </a:extLst>
          </p:cNvPr>
          <p:cNvSpPr/>
          <p:nvPr/>
        </p:nvSpPr>
        <p:spPr>
          <a:xfrm rot="20103968">
            <a:off x="3662833" y="4683857"/>
            <a:ext cx="586792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矢印: 右 1070">
            <a:extLst>
              <a:ext uri="{FF2B5EF4-FFF2-40B4-BE49-F238E27FC236}">
                <a16:creationId xmlns:a16="http://schemas.microsoft.com/office/drawing/2014/main" id="{1E4491A8-52DE-1501-B280-FB9D496ABE96}"/>
              </a:ext>
            </a:extLst>
          </p:cNvPr>
          <p:cNvSpPr/>
          <p:nvPr/>
        </p:nvSpPr>
        <p:spPr>
          <a:xfrm>
            <a:off x="5407927" y="4528005"/>
            <a:ext cx="10085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CB34F1C2-FA37-1C9C-D7E9-B2C32B3D9AEF}"/>
              </a:ext>
            </a:extLst>
          </p:cNvPr>
          <p:cNvSpPr txBox="1"/>
          <p:nvPr/>
        </p:nvSpPr>
        <p:spPr>
          <a:xfrm>
            <a:off x="5652811" y="5001050"/>
            <a:ext cx="40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出</a:t>
            </a:r>
            <a:r>
              <a:rPr kumimoji="1" lang="ja-JP" altLang="en-US" sz="1400" b="1" dirty="0"/>
              <a:t>力</a:t>
            </a:r>
          </a:p>
        </p:txBody>
      </p:sp>
      <p:sp>
        <p:nvSpPr>
          <p:cNvPr id="1077" name="テキスト ボックス 1076">
            <a:extLst>
              <a:ext uri="{FF2B5EF4-FFF2-40B4-BE49-F238E27FC236}">
                <a16:creationId xmlns:a16="http://schemas.microsoft.com/office/drawing/2014/main" id="{10B97602-90EF-0257-F841-63AA5CCAB35A}"/>
              </a:ext>
            </a:extLst>
          </p:cNvPr>
          <p:cNvSpPr txBox="1"/>
          <p:nvPr/>
        </p:nvSpPr>
        <p:spPr>
          <a:xfrm>
            <a:off x="6735749" y="5084079"/>
            <a:ext cx="61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回答</a:t>
            </a:r>
            <a:endParaRPr kumimoji="1" lang="ja-JP" altLang="en-US" sz="1600" b="1" dirty="0"/>
          </a:p>
        </p:txBody>
      </p:sp>
      <p:sp>
        <p:nvSpPr>
          <p:cNvPr id="1078" name="テキスト ボックス 1077">
            <a:extLst>
              <a:ext uri="{FF2B5EF4-FFF2-40B4-BE49-F238E27FC236}">
                <a16:creationId xmlns:a16="http://schemas.microsoft.com/office/drawing/2014/main" id="{A56DC377-110A-0037-4012-541D26542E94}"/>
              </a:ext>
            </a:extLst>
          </p:cNvPr>
          <p:cNvSpPr txBox="1"/>
          <p:nvPr/>
        </p:nvSpPr>
        <p:spPr>
          <a:xfrm>
            <a:off x="6012673" y="6312844"/>
            <a:ext cx="2032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ファインチューニング後の</a:t>
            </a:r>
            <a:endParaRPr kumimoji="1" lang="en-US" altLang="ja-JP" sz="1200" b="1" dirty="0"/>
          </a:p>
          <a:p>
            <a:pPr algn="ctr"/>
            <a:r>
              <a:rPr kumimoji="1" lang="ja-JP" altLang="en-US" sz="1400" b="1" dirty="0"/>
              <a:t>回答</a:t>
            </a:r>
          </a:p>
        </p:txBody>
      </p:sp>
      <p:sp>
        <p:nvSpPr>
          <p:cNvPr id="1084" name="四角形: 角を丸くする 1083">
            <a:extLst>
              <a:ext uri="{FF2B5EF4-FFF2-40B4-BE49-F238E27FC236}">
                <a16:creationId xmlns:a16="http://schemas.microsoft.com/office/drawing/2014/main" id="{F8980C1B-84CB-4C80-9848-9BD1EA5C9A23}"/>
              </a:ext>
            </a:extLst>
          </p:cNvPr>
          <p:cNvSpPr/>
          <p:nvPr/>
        </p:nvSpPr>
        <p:spPr>
          <a:xfrm>
            <a:off x="10662708" y="4355891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右中かっこ 1085">
            <a:extLst>
              <a:ext uri="{FF2B5EF4-FFF2-40B4-BE49-F238E27FC236}">
                <a16:creationId xmlns:a16="http://schemas.microsoft.com/office/drawing/2014/main" id="{3FF925A5-6500-7749-E6C8-7297F959497F}"/>
              </a:ext>
            </a:extLst>
          </p:cNvPr>
          <p:cNvSpPr/>
          <p:nvPr/>
        </p:nvSpPr>
        <p:spPr>
          <a:xfrm>
            <a:off x="11293963" y="4360620"/>
            <a:ext cx="222409" cy="18829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テキスト ボックス 1086">
            <a:extLst>
              <a:ext uri="{FF2B5EF4-FFF2-40B4-BE49-F238E27FC236}">
                <a16:creationId xmlns:a16="http://schemas.microsoft.com/office/drawing/2014/main" id="{88022B09-BEDC-53F3-2135-EA62198DB4AF}"/>
              </a:ext>
            </a:extLst>
          </p:cNvPr>
          <p:cNvSpPr txBox="1"/>
          <p:nvPr/>
        </p:nvSpPr>
        <p:spPr>
          <a:xfrm>
            <a:off x="11516372" y="5022788"/>
            <a:ext cx="3380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比較</a:t>
            </a:r>
          </a:p>
        </p:txBody>
      </p:sp>
      <p:pic>
        <p:nvPicPr>
          <p:cNvPr id="1089" name="グラフィックス 1088" descr="クリップボード 枠線">
            <a:extLst>
              <a:ext uri="{FF2B5EF4-FFF2-40B4-BE49-F238E27FC236}">
                <a16:creationId xmlns:a16="http://schemas.microsoft.com/office/drawing/2014/main" id="{26FD1387-4897-4FB9-CC8F-AEA8112A5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7830" y="4239350"/>
            <a:ext cx="765132" cy="765132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C4CB12B-D3FC-31C5-1AEE-B94C5F3AA25E}"/>
              </a:ext>
            </a:extLst>
          </p:cNvPr>
          <p:cNvSpPr/>
          <p:nvPr/>
        </p:nvSpPr>
        <p:spPr>
          <a:xfrm>
            <a:off x="6665430" y="5565760"/>
            <a:ext cx="765132" cy="760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: 塗りつぶしなし 42">
            <a:extLst>
              <a:ext uri="{FF2B5EF4-FFF2-40B4-BE49-F238E27FC236}">
                <a16:creationId xmlns:a16="http://schemas.microsoft.com/office/drawing/2014/main" id="{F329BC1D-A852-D513-8463-D43FC91495B0}"/>
              </a:ext>
            </a:extLst>
          </p:cNvPr>
          <p:cNvSpPr/>
          <p:nvPr/>
        </p:nvSpPr>
        <p:spPr>
          <a:xfrm>
            <a:off x="6740788" y="5686835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乗算記号 43">
            <a:extLst>
              <a:ext uri="{FF2B5EF4-FFF2-40B4-BE49-F238E27FC236}">
                <a16:creationId xmlns:a16="http://schemas.microsoft.com/office/drawing/2014/main" id="{3850C237-1535-D843-ED95-26544254BE22}"/>
              </a:ext>
            </a:extLst>
          </p:cNvPr>
          <p:cNvSpPr/>
          <p:nvPr/>
        </p:nvSpPr>
        <p:spPr>
          <a:xfrm>
            <a:off x="7049275" y="5830389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42C0324-8909-72F4-346B-9C7ED591A38D}"/>
              </a:ext>
            </a:extLst>
          </p:cNvPr>
          <p:cNvSpPr txBox="1"/>
          <p:nvPr/>
        </p:nvSpPr>
        <p:spPr>
          <a:xfrm>
            <a:off x="6635037" y="5942828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3C539A8-CC01-91E5-F9BD-D068E596BC2F}"/>
              </a:ext>
            </a:extLst>
          </p:cNvPr>
          <p:cNvSpPr txBox="1"/>
          <p:nvPr/>
        </p:nvSpPr>
        <p:spPr>
          <a:xfrm>
            <a:off x="6983832" y="5626083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963D1686-5411-E2BD-A209-61834E0557C1}"/>
              </a:ext>
            </a:extLst>
          </p:cNvPr>
          <p:cNvSpPr/>
          <p:nvPr/>
        </p:nvSpPr>
        <p:spPr>
          <a:xfrm>
            <a:off x="4649164" y="5524270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8" name="グラフィックス 47" descr="人工知能 枠線">
            <a:extLst>
              <a:ext uri="{FF2B5EF4-FFF2-40B4-BE49-F238E27FC236}">
                <a16:creationId xmlns:a16="http://schemas.microsoft.com/office/drawing/2014/main" id="{EA0D9B69-9395-3B78-3593-35A1FEBAE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322012" y="5405660"/>
            <a:ext cx="1051892" cy="979371"/>
          </a:xfrm>
          <a:prstGeom prst="rect">
            <a:avLst/>
          </a:prstGeom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68FEED92-C9E1-F361-8AC6-7FF08C28894A}"/>
              </a:ext>
            </a:extLst>
          </p:cNvPr>
          <p:cNvSpPr/>
          <p:nvPr/>
        </p:nvSpPr>
        <p:spPr>
          <a:xfrm>
            <a:off x="10689536" y="5643174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グラフィックス 51" descr="クリップボード 枠線">
            <a:extLst>
              <a:ext uri="{FF2B5EF4-FFF2-40B4-BE49-F238E27FC236}">
                <a16:creationId xmlns:a16="http://schemas.microsoft.com/office/drawing/2014/main" id="{85059CE3-77FB-211C-C16A-6A1B12FD9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658" y="5526633"/>
            <a:ext cx="765132" cy="76513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ECE11F4-536C-4EFD-D686-6E2DECA39D52}"/>
              </a:ext>
            </a:extLst>
          </p:cNvPr>
          <p:cNvSpPr txBox="1"/>
          <p:nvPr/>
        </p:nvSpPr>
        <p:spPr>
          <a:xfrm>
            <a:off x="9840305" y="2644545"/>
            <a:ext cx="20707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ファインチューニング後の</a:t>
            </a:r>
            <a:endParaRPr kumimoji="1" lang="en-US" altLang="ja-JP" sz="1200" b="1" dirty="0"/>
          </a:p>
          <a:p>
            <a:pPr algn="ctr"/>
            <a:r>
              <a:rPr kumimoji="1" lang="en-US" altLang="ja-JP" sz="1400" b="1" dirty="0"/>
              <a:t>LLM</a:t>
            </a:r>
            <a:endParaRPr kumimoji="1" lang="ja-JP" altLang="en-US" sz="1400" b="1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555E38B-8BC9-FFBF-9DC9-A1A1295D9735}"/>
              </a:ext>
            </a:extLst>
          </p:cNvPr>
          <p:cNvSpPr/>
          <p:nvPr/>
        </p:nvSpPr>
        <p:spPr>
          <a:xfrm>
            <a:off x="8277695" y="188584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7A84334-95E6-6186-499D-6F688A9D989F}"/>
              </a:ext>
            </a:extLst>
          </p:cNvPr>
          <p:cNvSpPr txBox="1"/>
          <p:nvPr/>
        </p:nvSpPr>
        <p:spPr>
          <a:xfrm>
            <a:off x="8252729" y="2678129"/>
            <a:ext cx="631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LLM</a:t>
            </a:r>
            <a:endParaRPr kumimoji="1" lang="ja-JP" altLang="en-US" sz="1400" b="1" dirty="0"/>
          </a:p>
        </p:txBody>
      </p:sp>
      <p:pic>
        <p:nvPicPr>
          <p:cNvPr id="56" name="グラフィックス 55" descr="人工知能 枠線">
            <a:extLst>
              <a:ext uri="{FF2B5EF4-FFF2-40B4-BE49-F238E27FC236}">
                <a16:creationId xmlns:a16="http://schemas.microsoft.com/office/drawing/2014/main" id="{0779343D-761D-86C7-AABF-B800FF76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50543" y="1767230"/>
            <a:ext cx="1051892" cy="979371"/>
          </a:xfrm>
          <a:prstGeom prst="rect">
            <a:avLst/>
          </a:prstGeom>
        </p:spPr>
      </p:pic>
      <p:sp>
        <p:nvSpPr>
          <p:cNvPr id="57" name="楕円 56">
            <a:extLst>
              <a:ext uri="{FF2B5EF4-FFF2-40B4-BE49-F238E27FC236}">
                <a16:creationId xmlns:a16="http://schemas.microsoft.com/office/drawing/2014/main" id="{77AA3A46-85B2-5708-891F-1E63ECED6218}"/>
              </a:ext>
            </a:extLst>
          </p:cNvPr>
          <p:cNvSpPr/>
          <p:nvPr/>
        </p:nvSpPr>
        <p:spPr>
          <a:xfrm>
            <a:off x="10616678" y="186069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グラフィックス 57" descr="人工知能 枠線">
            <a:extLst>
              <a:ext uri="{FF2B5EF4-FFF2-40B4-BE49-F238E27FC236}">
                <a16:creationId xmlns:a16="http://schemas.microsoft.com/office/drawing/2014/main" id="{A216B047-03A6-CE94-D87C-CD98AA7D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89526" y="1742085"/>
            <a:ext cx="1051892" cy="979371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9A538BA6-B393-80A6-A3C4-70AF238C413F}"/>
              </a:ext>
            </a:extLst>
          </p:cNvPr>
          <p:cNvSpPr/>
          <p:nvPr/>
        </p:nvSpPr>
        <p:spPr>
          <a:xfrm>
            <a:off x="8988851" y="2127545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35E7D64-0055-E36F-BFCA-8099A5611CD7}"/>
              </a:ext>
            </a:extLst>
          </p:cNvPr>
          <p:cNvSpPr txBox="1"/>
          <p:nvPr/>
        </p:nvSpPr>
        <p:spPr>
          <a:xfrm>
            <a:off x="8511969" y="1762818"/>
            <a:ext cx="207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/>
              <a:t>ファイン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チューニング</a:t>
            </a:r>
            <a:endParaRPr kumimoji="1" lang="ja-JP" altLang="en-US" sz="1400" b="1" dirty="0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1ED76223-D8C8-28CA-FEC1-6B0AEDD8DD97}"/>
              </a:ext>
            </a:extLst>
          </p:cNvPr>
          <p:cNvSpPr/>
          <p:nvPr/>
        </p:nvSpPr>
        <p:spPr>
          <a:xfrm rot="16200000">
            <a:off x="9248254" y="2396331"/>
            <a:ext cx="30777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F0EB161-D2F9-C5CD-E622-99C38456CE03}"/>
              </a:ext>
            </a:extLst>
          </p:cNvPr>
          <p:cNvSpPr txBox="1"/>
          <p:nvPr/>
        </p:nvSpPr>
        <p:spPr>
          <a:xfrm>
            <a:off x="8685567" y="3152275"/>
            <a:ext cx="142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FEMPDataset</a:t>
            </a:r>
            <a:br>
              <a:rPr kumimoji="1" lang="en-US" altLang="ja-JP" sz="1400" b="1" dirty="0"/>
            </a:br>
            <a:r>
              <a:rPr kumimoji="1" lang="en-US" altLang="ja-JP" sz="1400" b="1" dirty="0"/>
              <a:t>(</a:t>
            </a:r>
            <a:r>
              <a:rPr lang="ja-JP" altLang="en-US" sz="1400" b="1" dirty="0"/>
              <a:t>訓練</a:t>
            </a:r>
            <a:r>
              <a:rPr kumimoji="1" lang="ja-JP" altLang="en-US" sz="1400" b="1" dirty="0"/>
              <a:t>データ</a:t>
            </a:r>
            <a:r>
              <a:rPr kumimoji="1" lang="en-US" altLang="ja-JP" sz="1400" b="1" dirty="0"/>
              <a:t>)</a:t>
            </a:r>
            <a:endParaRPr kumimoji="1" lang="ja-JP" altLang="en-US" sz="1400" b="1" dirty="0"/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E27BEC92-340C-FC55-C122-7C2D3FFF3E28}"/>
              </a:ext>
            </a:extLst>
          </p:cNvPr>
          <p:cNvSpPr/>
          <p:nvPr/>
        </p:nvSpPr>
        <p:spPr>
          <a:xfrm>
            <a:off x="9106189" y="286591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円柱 1023">
            <a:extLst>
              <a:ext uri="{FF2B5EF4-FFF2-40B4-BE49-F238E27FC236}">
                <a16:creationId xmlns:a16="http://schemas.microsoft.com/office/drawing/2014/main" id="{7A217C9B-7124-B4C4-D3F7-6EB5EE4E7A26}"/>
              </a:ext>
            </a:extLst>
          </p:cNvPr>
          <p:cNvSpPr/>
          <p:nvPr/>
        </p:nvSpPr>
        <p:spPr>
          <a:xfrm>
            <a:off x="9106188" y="279068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90D2A621-0FB7-D031-B210-0C89F6416E26}"/>
              </a:ext>
            </a:extLst>
          </p:cNvPr>
          <p:cNvSpPr/>
          <p:nvPr/>
        </p:nvSpPr>
        <p:spPr>
          <a:xfrm>
            <a:off x="6646409" y="4308134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円: 塗りつぶしなし 1025">
            <a:extLst>
              <a:ext uri="{FF2B5EF4-FFF2-40B4-BE49-F238E27FC236}">
                <a16:creationId xmlns:a16="http://schemas.microsoft.com/office/drawing/2014/main" id="{03D73C5B-0537-F2ED-8F67-62D7DAEBF775}"/>
              </a:ext>
            </a:extLst>
          </p:cNvPr>
          <p:cNvSpPr/>
          <p:nvPr/>
        </p:nvSpPr>
        <p:spPr>
          <a:xfrm>
            <a:off x="6721767" y="4429209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7" name="乗算記号 1026">
            <a:extLst>
              <a:ext uri="{FF2B5EF4-FFF2-40B4-BE49-F238E27FC236}">
                <a16:creationId xmlns:a16="http://schemas.microsoft.com/office/drawing/2014/main" id="{9FDABEDE-56B7-2FEC-DACB-4CBD4054723B}"/>
              </a:ext>
            </a:extLst>
          </p:cNvPr>
          <p:cNvSpPr/>
          <p:nvPr/>
        </p:nvSpPr>
        <p:spPr>
          <a:xfrm>
            <a:off x="7030254" y="4572763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FBABEC17-FFB4-B744-E385-73E14C42042E}"/>
              </a:ext>
            </a:extLst>
          </p:cNvPr>
          <p:cNvSpPr txBox="1"/>
          <p:nvPr/>
        </p:nvSpPr>
        <p:spPr>
          <a:xfrm>
            <a:off x="6616016" y="4685202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85380488-289B-93A7-8642-6B83E0A6E2A3}"/>
              </a:ext>
            </a:extLst>
          </p:cNvPr>
          <p:cNvSpPr txBox="1"/>
          <p:nvPr/>
        </p:nvSpPr>
        <p:spPr>
          <a:xfrm>
            <a:off x="6964811" y="4368457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EE49ACE9-615B-7257-CD66-03E928C7AF7B}"/>
              </a:ext>
            </a:extLst>
          </p:cNvPr>
          <p:cNvSpPr txBox="1"/>
          <p:nvPr/>
        </p:nvSpPr>
        <p:spPr>
          <a:xfrm>
            <a:off x="8087785" y="1294025"/>
            <a:ext cx="9316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STEP1</a:t>
            </a:r>
            <a:endParaRPr kumimoji="1" lang="ja-JP" altLang="en-US" b="1" dirty="0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1523703F-DCF5-8954-5425-36800E1FBA47}"/>
              </a:ext>
            </a:extLst>
          </p:cNvPr>
          <p:cNvSpPr txBox="1"/>
          <p:nvPr/>
        </p:nvSpPr>
        <p:spPr>
          <a:xfrm>
            <a:off x="2126655" y="3858820"/>
            <a:ext cx="9316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STEP2</a:t>
            </a:r>
            <a:endParaRPr kumimoji="1" lang="ja-JP" altLang="en-US" b="1" dirty="0"/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AC1BF118-3CBA-0CA2-2852-619E56CBE5FF}"/>
              </a:ext>
            </a:extLst>
          </p:cNvPr>
          <p:cNvSpPr txBox="1"/>
          <p:nvPr/>
        </p:nvSpPr>
        <p:spPr>
          <a:xfrm>
            <a:off x="9156420" y="3819016"/>
            <a:ext cx="9316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STEP3</a:t>
            </a:r>
            <a:endParaRPr kumimoji="1" lang="ja-JP" altLang="en-US" b="1" dirty="0"/>
          </a:p>
        </p:txBody>
      </p:sp>
      <p:sp>
        <p:nvSpPr>
          <p:cNvPr id="1037" name="テキスト ボックス 1036">
            <a:extLst>
              <a:ext uri="{FF2B5EF4-FFF2-40B4-BE49-F238E27FC236}">
                <a16:creationId xmlns:a16="http://schemas.microsoft.com/office/drawing/2014/main" id="{DE9CA459-E084-7F8E-F376-127CD8945C0B}"/>
              </a:ext>
            </a:extLst>
          </p:cNvPr>
          <p:cNvSpPr txBox="1"/>
          <p:nvPr/>
        </p:nvSpPr>
        <p:spPr>
          <a:xfrm>
            <a:off x="9279643" y="5082582"/>
            <a:ext cx="61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回答</a:t>
            </a:r>
            <a:endParaRPr kumimoji="1" lang="ja-JP" altLang="en-US" sz="1600" b="1" dirty="0"/>
          </a:p>
        </p:txBody>
      </p:sp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D9E2FEA6-740C-3436-3070-6B6E4CD785A1}"/>
              </a:ext>
            </a:extLst>
          </p:cNvPr>
          <p:cNvSpPr txBox="1"/>
          <p:nvPr/>
        </p:nvSpPr>
        <p:spPr>
          <a:xfrm>
            <a:off x="8556567" y="6311347"/>
            <a:ext cx="2032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ファインチューニング後の</a:t>
            </a:r>
            <a:endParaRPr kumimoji="1" lang="en-US" altLang="ja-JP" sz="1200" b="1" dirty="0"/>
          </a:p>
          <a:p>
            <a:pPr algn="ctr"/>
            <a:r>
              <a:rPr kumimoji="1" lang="ja-JP" altLang="en-US" sz="1400" b="1" dirty="0"/>
              <a:t>回答</a:t>
            </a: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CD5BAD90-0554-2E9F-22BB-AFC51594A027}"/>
              </a:ext>
            </a:extLst>
          </p:cNvPr>
          <p:cNvSpPr txBox="1"/>
          <p:nvPr/>
        </p:nvSpPr>
        <p:spPr>
          <a:xfrm>
            <a:off x="10102376" y="4997324"/>
            <a:ext cx="49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集計</a:t>
            </a:r>
          </a:p>
        </p:txBody>
      </p:sp>
      <p:sp>
        <p:nvSpPr>
          <p:cNvPr id="1040" name="四角形: 角を丸くする 1039">
            <a:extLst>
              <a:ext uri="{FF2B5EF4-FFF2-40B4-BE49-F238E27FC236}">
                <a16:creationId xmlns:a16="http://schemas.microsoft.com/office/drawing/2014/main" id="{A2F265CE-86D3-814B-4A11-7A0BDE07F13C}"/>
              </a:ext>
            </a:extLst>
          </p:cNvPr>
          <p:cNvSpPr/>
          <p:nvPr/>
        </p:nvSpPr>
        <p:spPr>
          <a:xfrm>
            <a:off x="9209324" y="5564263"/>
            <a:ext cx="765132" cy="760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円: 塗りつぶしなし 1040">
            <a:extLst>
              <a:ext uri="{FF2B5EF4-FFF2-40B4-BE49-F238E27FC236}">
                <a16:creationId xmlns:a16="http://schemas.microsoft.com/office/drawing/2014/main" id="{287A875F-1D92-168B-7D16-807A3C19ED60}"/>
              </a:ext>
            </a:extLst>
          </p:cNvPr>
          <p:cNvSpPr/>
          <p:nvPr/>
        </p:nvSpPr>
        <p:spPr>
          <a:xfrm>
            <a:off x="9284682" y="5685338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2" name="乗算記号 1041">
            <a:extLst>
              <a:ext uri="{FF2B5EF4-FFF2-40B4-BE49-F238E27FC236}">
                <a16:creationId xmlns:a16="http://schemas.microsoft.com/office/drawing/2014/main" id="{DCA607EC-6D5F-1195-2AAA-1DAD8F13000A}"/>
              </a:ext>
            </a:extLst>
          </p:cNvPr>
          <p:cNvSpPr/>
          <p:nvPr/>
        </p:nvSpPr>
        <p:spPr>
          <a:xfrm>
            <a:off x="9593169" y="5828892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5EBF4EFC-9E80-D92F-279B-79D3EF536B39}"/>
              </a:ext>
            </a:extLst>
          </p:cNvPr>
          <p:cNvSpPr txBox="1"/>
          <p:nvPr/>
        </p:nvSpPr>
        <p:spPr>
          <a:xfrm>
            <a:off x="9178931" y="5941331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B0A9B84B-64EA-156A-E2CA-19656240DDA2}"/>
              </a:ext>
            </a:extLst>
          </p:cNvPr>
          <p:cNvSpPr txBox="1"/>
          <p:nvPr/>
        </p:nvSpPr>
        <p:spPr>
          <a:xfrm>
            <a:off x="9527726" y="5624586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1045" name="矢印: 右 1044">
            <a:extLst>
              <a:ext uri="{FF2B5EF4-FFF2-40B4-BE49-F238E27FC236}">
                <a16:creationId xmlns:a16="http://schemas.microsoft.com/office/drawing/2014/main" id="{AF122EF8-ADBD-5B33-E183-44DDD099261D}"/>
              </a:ext>
            </a:extLst>
          </p:cNvPr>
          <p:cNvSpPr/>
          <p:nvPr/>
        </p:nvSpPr>
        <p:spPr>
          <a:xfrm>
            <a:off x="10112942" y="5771997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矢印: 右 1045">
            <a:extLst>
              <a:ext uri="{FF2B5EF4-FFF2-40B4-BE49-F238E27FC236}">
                <a16:creationId xmlns:a16="http://schemas.microsoft.com/office/drawing/2014/main" id="{397EE999-FFF0-60AD-F40A-9029197C479F}"/>
              </a:ext>
            </a:extLst>
          </p:cNvPr>
          <p:cNvSpPr/>
          <p:nvPr/>
        </p:nvSpPr>
        <p:spPr>
          <a:xfrm>
            <a:off x="10112941" y="4529459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四角形: 角を丸くする 1046">
            <a:extLst>
              <a:ext uri="{FF2B5EF4-FFF2-40B4-BE49-F238E27FC236}">
                <a16:creationId xmlns:a16="http://schemas.microsoft.com/office/drawing/2014/main" id="{AB296F0D-649C-A42F-D6A7-2C2A8C5B2BF8}"/>
              </a:ext>
            </a:extLst>
          </p:cNvPr>
          <p:cNvSpPr/>
          <p:nvPr/>
        </p:nvSpPr>
        <p:spPr>
          <a:xfrm>
            <a:off x="9190303" y="4306637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円: 塗りつぶしなし 1047">
            <a:extLst>
              <a:ext uri="{FF2B5EF4-FFF2-40B4-BE49-F238E27FC236}">
                <a16:creationId xmlns:a16="http://schemas.microsoft.com/office/drawing/2014/main" id="{DCA1EC01-6455-45D8-9B9F-4562DED72C09}"/>
              </a:ext>
            </a:extLst>
          </p:cNvPr>
          <p:cNvSpPr/>
          <p:nvPr/>
        </p:nvSpPr>
        <p:spPr>
          <a:xfrm>
            <a:off x="9265661" y="4427712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49" name="乗算記号 1048">
            <a:extLst>
              <a:ext uri="{FF2B5EF4-FFF2-40B4-BE49-F238E27FC236}">
                <a16:creationId xmlns:a16="http://schemas.microsoft.com/office/drawing/2014/main" id="{033F7B8A-0FCA-054D-199D-A5791966D4A9}"/>
              </a:ext>
            </a:extLst>
          </p:cNvPr>
          <p:cNvSpPr/>
          <p:nvPr/>
        </p:nvSpPr>
        <p:spPr>
          <a:xfrm>
            <a:off x="9574148" y="4571266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テキスト ボックス 1093">
            <a:extLst>
              <a:ext uri="{FF2B5EF4-FFF2-40B4-BE49-F238E27FC236}">
                <a16:creationId xmlns:a16="http://schemas.microsoft.com/office/drawing/2014/main" id="{51D07F2B-4E30-F43A-4E82-3193674B6DE6}"/>
              </a:ext>
            </a:extLst>
          </p:cNvPr>
          <p:cNvSpPr txBox="1"/>
          <p:nvPr/>
        </p:nvSpPr>
        <p:spPr>
          <a:xfrm>
            <a:off x="9159910" y="4683705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096" name="テキスト ボックス 1095">
            <a:extLst>
              <a:ext uri="{FF2B5EF4-FFF2-40B4-BE49-F238E27FC236}">
                <a16:creationId xmlns:a16="http://schemas.microsoft.com/office/drawing/2014/main" id="{E2C3D622-EAD8-8869-88C3-6BC9100466D6}"/>
              </a:ext>
            </a:extLst>
          </p:cNvPr>
          <p:cNvSpPr txBox="1"/>
          <p:nvPr/>
        </p:nvSpPr>
        <p:spPr>
          <a:xfrm>
            <a:off x="9508705" y="4366960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33972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B438CD-49F8-BBC6-DF92-035E1DF5D272}"/>
              </a:ext>
            </a:extLst>
          </p:cNvPr>
          <p:cNvSpPr/>
          <p:nvPr/>
        </p:nvSpPr>
        <p:spPr>
          <a:xfrm>
            <a:off x="353539" y="3982145"/>
            <a:ext cx="9381564" cy="17014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BD8A75-C4BF-ABF6-9CCC-E8669190768C}"/>
              </a:ext>
            </a:extLst>
          </p:cNvPr>
          <p:cNvSpPr/>
          <p:nvPr/>
        </p:nvSpPr>
        <p:spPr>
          <a:xfrm>
            <a:off x="355779" y="2052917"/>
            <a:ext cx="9381564" cy="1443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01314BD-E737-0293-351F-853128B4C93E}"/>
              </a:ext>
            </a:extLst>
          </p:cNvPr>
          <p:cNvSpPr/>
          <p:nvPr/>
        </p:nvSpPr>
        <p:spPr>
          <a:xfrm>
            <a:off x="248204" y="213085"/>
            <a:ext cx="9592235" cy="6431829"/>
          </a:xfrm>
          <a:prstGeom prst="roundRect">
            <a:avLst>
              <a:gd name="adj" fmla="val 2342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u="sng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System: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Always answer with only 'yes' or 'no' only.</a:t>
            </a:r>
          </a:p>
          <a:p>
            <a:b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lang="en-US" altLang="ja-JP" b="1" u="sng" dirty="0">
                <a:solidFill>
                  <a:schemeClr val="accent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User: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I will now give you the two snippets, and you are to answer the questions based on the content of the two snippets.</a:t>
            </a:r>
          </a:p>
          <a:p>
            <a:b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Snippet 1: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kroneckerDelta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(double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i,double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j){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if (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Double.isNaN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 ||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Double.isNaN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(j))   return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if (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== j)   return 1;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else   return 0;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Snippet 2: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 eq(double 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a,double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b){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double result=0;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if (a == b)   result=1;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if ((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Double.isNaN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(a)) || (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Double.isNaN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(b)))   result=</a:t>
            </a:r>
            <a:r>
              <a:rPr lang="en-US" altLang="ja-JP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Double.NaN</a:t>
            </a:r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return result;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altLang="ja-JP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Please analyze the two code snippets and determine if they are code clones. Respond with 'yes' if the code snippets are clones or 'no' if not.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29A250C-DB20-42EC-E6F2-BA93392DDD71}"/>
              </a:ext>
            </a:extLst>
          </p:cNvPr>
          <p:cNvSpPr/>
          <p:nvPr/>
        </p:nvSpPr>
        <p:spPr>
          <a:xfrm>
            <a:off x="315439" y="313950"/>
            <a:ext cx="9457764" cy="458437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69BA2B6-8DF6-6069-11AA-401501985964}"/>
              </a:ext>
            </a:extLst>
          </p:cNvPr>
          <p:cNvSpPr/>
          <p:nvPr/>
        </p:nvSpPr>
        <p:spPr>
          <a:xfrm>
            <a:off x="315439" y="883371"/>
            <a:ext cx="9457764" cy="5660679"/>
          </a:xfrm>
          <a:prstGeom prst="roundRect">
            <a:avLst>
              <a:gd name="adj" fmla="val 1939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65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6C9D5814-65F0-3A08-3BF2-C7272B234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493988"/>
              </p:ext>
            </p:extLst>
          </p:nvPr>
        </p:nvGraphicFramePr>
        <p:xfrm>
          <a:off x="356967" y="1250022"/>
          <a:ext cx="7200000" cy="398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26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77066635-7607-EDD7-53D0-CBAE0BF09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737674"/>
              </p:ext>
            </p:extLst>
          </p:nvPr>
        </p:nvGraphicFramePr>
        <p:xfrm>
          <a:off x="3934437" y="1258411"/>
          <a:ext cx="7200000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336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88DE7D0-FE8B-D753-FD77-9B25B3B21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22854A2C-DA8E-F8C9-1F01-AB4BEA78F6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812982"/>
              </p:ext>
            </p:extLst>
          </p:nvPr>
        </p:nvGraphicFramePr>
        <p:xfrm>
          <a:off x="3934437" y="1258411"/>
          <a:ext cx="7200000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45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2173D-8FB1-4CD3-14A5-4BCCC146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修正後の値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4A6AB3-DD6D-7DC0-2E67-272D027D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914E96-4A81-D501-3765-7337AD8F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83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大規模言語モデル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(LLM)</a:t>
            </a:r>
            <a:endParaRPr kumimoji="1" lang="ja-JP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3111"/>
            <a:ext cx="10515601" cy="4995747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自然言語処理の分野で高い成果を上げている</a:t>
            </a:r>
            <a:endParaRPr lang="en-US" altLang="ja-JP" sz="2400" dirty="0"/>
          </a:p>
          <a:p>
            <a:r>
              <a:rPr lang="ja-JP" altLang="en-US" sz="2400" dirty="0"/>
              <a:t>ここ数年間で，多くの</a:t>
            </a:r>
            <a:r>
              <a:rPr lang="en-US" altLang="ja-JP" sz="2400" dirty="0"/>
              <a:t>LLM</a:t>
            </a:r>
            <a:r>
              <a:rPr lang="ja-JP" altLang="en-US" sz="2400" dirty="0"/>
              <a:t>が作られており，</a:t>
            </a:r>
            <a:br>
              <a:rPr lang="en-US" altLang="ja-JP" sz="2400" dirty="0"/>
            </a:br>
            <a:r>
              <a:rPr lang="en-US" altLang="ja-JP" sz="2400" dirty="0"/>
              <a:t>ChatGPT</a:t>
            </a:r>
            <a:r>
              <a:rPr lang="ja-JP" altLang="en-US" sz="2400" dirty="0"/>
              <a:t>，</a:t>
            </a:r>
            <a:r>
              <a:rPr lang="en-US" altLang="ja-JP" sz="2400" dirty="0"/>
              <a:t>Bing</a:t>
            </a:r>
            <a:r>
              <a:rPr lang="ja-JP" altLang="en-US" sz="2400" dirty="0"/>
              <a:t>，</a:t>
            </a:r>
            <a:r>
              <a:rPr lang="en-US" altLang="ja-JP" sz="2400" dirty="0"/>
              <a:t>Bard</a:t>
            </a:r>
            <a:r>
              <a:rPr lang="ja-JP" altLang="en-US" sz="2400" dirty="0"/>
              <a:t>などで使用されている</a:t>
            </a:r>
            <a:endParaRPr lang="en-US" altLang="ja-JP" sz="2400" dirty="0"/>
          </a:p>
          <a:p>
            <a:pPr lvl="1"/>
            <a:endParaRPr lang="en-US" altLang="ja-JP" sz="2000" dirty="0"/>
          </a:p>
          <a:p>
            <a:pPr marL="0" indent="0">
              <a:buNone/>
            </a:pPr>
            <a:r>
              <a:rPr lang="en-US" altLang="ja-JP" sz="2400" dirty="0"/>
              <a:t>&lt;</a:t>
            </a:r>
            <a:r>
              <a:rPr lang="ja-JP" altLang="en-US" sz="2400" dirty="0"/>
              <a:t>主な</a:t>
            </a:r>
            <a:r>
              <a:rPr lang="en-US" altLang="ja-JP" sz="2400" dirty="0"/>
              <a:t>LLM</a:t>
            </a:r>
            <a:r>
              <a:rPr lang="ja-JP" altLang="en-US" sz="2400" dirty="0"/>
              <a:t>の例</a:t>
            </a:r>
            <a:r>
              <a:rPr lang="en-US" altLang="ja-JP" sz="2400" dirty="0"/>
              <a:t>&gt;</a:t>
            </a:r>
            <a:endParaRPr lang="en-US" altLang="ja-JP" sz="1100" dirty="0"/>
          </a:p>
          <a:p>
            <a:pPr marL="0" indent="0">
              <a:buNone/>
            </a:pPr>
            <a:endParaRPr lang="en-US" altLang="ja-JP" sz="1000" dirty="0"/>
          </a:p>
          <a:p>
            <a:pPr lvl="1"/>
            <a:r>
              <a:rPr lang="en-US" altLang="ja-JP" dirty="0"/>
              <a:t>GPT-3.5-turbo/GPT-4-turbo (OpenAI)</a:t>
            </a:r>
          </a:p>
          <a:p>
            <a:pPr lvl="1"/>
            <a:r>
              <a:rPr lang="en-US" altLang="ja-JP" dirty="0"/>
              <a:t>Llama2 (Meta)</a:t>
            </a:r>
          </a:p>
          <a:p>
            <a:pPr lvl="1"/>
            <a:r>
              <a:rPr lang="en-US" altLang="ja-JP" dirty="0"/>
              <a:t>CodeLlama(Meta)</a:t>
            </a:r>
          </a:p>
          <a:p>
            <a:pPr lvl="1"/>
            <a:r>
              <a:rPr lang="en-US" altLang="ja-JP" dirty="0"/>
              <a:t>Alpaca (Stanford </a:t>
            </a:r>
            <a:r>
              <a:rPr lang="en-US" altLang="ja-JP" dirty="0" err="1"/>
              <a:t>Unversity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Gemini</a:t>
            </a:r>
            <a:r>
              <a:rPr lang="ja-JP" altLang="en-US" dirty="0"/>
              <a:t> </a:t>
            </a:r>
            <a:r>
              <a:rPr lang="en-US" altLang="ja-JP" dirty="0"/>
              <a:t>(Google) </a:t>
            </a:r>
          </a:p>
          <a:p>
            <a:pPr marL="457200" lvl="1" indent="0">
              <a:buNone/>
            </a:pPr>
            <a:r>
              <a:rPr lang="en-US" altLang="ja-JP" dirty="0"/>
              <a:t>etc...</a:t>
            </a:r>
          </a:p>
          <a:p>
            <a:pPr marL="457200" lvl="1" indent="0">
              <a:buNone/>
            </a:pPr>
            <a:endParaRPr lang="en-US" altLang="ja-JP" sz="2400" b="1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26664-068A-8BFF-8FE8-DDF7FA7B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236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EAC6B17-5F75-A828-A0DE-CE390524C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8A95516-100A-C5B6-86EE-984DCA8F2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095246"/>
              </p:ext>
            </p:extLst>
          </p:nvPr>
        </p:nvGraphicFramePr>
        <p:xfrm>
          <a:off x="356967" y="1250022"/>
          <a:ext cx="7200000" cy="398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226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E9E4E9A-C072-34C2-DA01-F3935A7A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4E292AF-E90F-74A0-004F-619459DD6B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71283"/>
              </p:ext>
            </p:extLst>
          </p:nvPr>
        </p:nvGraphicFramePr>
        <p:xfrm>
          <a:off x="356967" y="1250022"/>
          <a:ext cx="7200000" cy="398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630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901300-8172-851F-4AFC-20D5B6AC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91C0230E-2144-7098-DD59-8FBCA34F3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371289"/>
              </p:ext>
            </p:extLst>
          </p:nvPr>
        </p:nvGraphicFramePr>
        <p:xfrm>
          <a:off x="356967" y="1284528"/>
          <a:ext cx="7200000" cy="398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868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FE4A62-3F3A-113B-D7BB-A7E4468FF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9DA9F617-C67B-5B01-F58C-08149713D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670167"/>
              </p:ext>
            </p:extLst>
          </p:nvPr>
        </p:nvGraphicFramePr>
        <p:xfrm>
          <a:off x="320634" y="1277949"/>
          <a:ext cx="7200000" cy="396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564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F9815D2-08E4-0BBA-329B-F5332BF6F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99394"/>
              </p:ext>
            </p:extLst>
          </p:nvPr>
        </p:nvGraphicFramePr>
        <p:xfrm>
          <a:off x="4207079" y="1277947"/>
          <a:ext cx="7200000" cy="399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751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92A81F-E9C7-3F70-58FB-C37BF90C8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F98265BC-5341-6894-6D5D-49C2F626D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16325"/>
              </p:ext>
            </p:extLst>
          </p:nvPr>
        </p:nvGraphicFramePr>
        <p:xfrm>
          <a:off x="3934437" y="1258411"/>
          <a:ext cx="7200000" cy="387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5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E68766-5DDB-F9D1-9F27-5B37791E082E}"/>
              </a:ext>
            </a:extLst>
          </p:cNvPr>
          <p:cNvSpPr/>
          <p:nvPr/>
        </p:nvSpPr>
        <p:spPr>
          <a:xfrm>
            <a:off x="7505700" y="694085"/>
            <a:ext cx="2565400" cy="286246"/>
          </a:xfrm>
          <a:prstGeom prst="rect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80418B1-4B0B-3227-5E97-8B840406591A}"/>
              </a:ext>
            </a:extLst>
          </p:cNvPr>
          <p:cNvSpPr/>
          <p:nvPr/>
        </p:nvSpPr>
        <p:spPr>
          <a:xfrm>
            <a:off x="7505700" y="5304185"/>
            <a:ext cx="2565400" cy="286246"/>
          </a:xfrm>
          <a:prstGeom prst="rect">
            <a:avLst/>
          </a:prstGeom>
          <a:solidFill>
            <a:schemeClr val="accent4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02D8FD6-A459-43D5-4DAF-31E049FE25DB}"/>
                  </a:ext>
                </a:extLst>
              </p:cNvPr>
              <p:cNvSpPr/>
              <p:nvPr/>
            </p:nvSpPr>
            <p:spPr>
              <a:xfrm>
                <a:off x="5731179" y="1818531"/>
                <a:ext cx="2765121" cy="25654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 dirty="0"/>
                  <a:t>学習前の重み</a:t>
                </a:r>
                <a:endParaRPr kumimoji="1" lang="en-US" altLang="ja-JP" sz="2800" b="1" dirty="0"/>
              </a:p>
              <a:p>
                <a:pPr algn="ctr"/>
                <a:endParaRPr lang="en-US" altLang="ja-JP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en-US" altLang="ja-JP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kumimoji="1" lang="ja-JP" altLang="en-US" sz="2800" b="1" dirty="0">
                    <a:latin typeface="Cambria Math" panose="02040503050406030204" pitchFamily="18" charset="0"/>
                  </a:rPr>
                  <a:t> </a:t>
                </a:r>
                <a:r>
                  <a:rPr kumimoji="1" lang="ja-JP" altLang="en-US" sz="2800" b="1" dirty="0"/>
                  <a:t> </a:t>
                </a: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02D8FD6-A459-43D5-4DAF-31E049FE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79" y="1818531"/>
                <a:ext cx="2765121" cy="256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台形 9">
            <a:extLst>
              <a:ext uri="{FF2B5EF4-FFF2-40B4-BE49-F238E27FC236}">
                <a16:creationId xmlns:a16="http://schemas.microsoft.com/office/drawing/2014/main" id="{7D617EAE-1533-935D-A4BA-F0369BB6FAAB}"/>
              </a:ext>
            </a:extLst>
          </p:cNvPr>
          <p:cNvSpPr/>
          <p:nvPr/>
        </p:nvSpPr>
        <p:spPr>
          <a:xfrm>
            <a:off x="8788400" y="3429000"/>
            <a:ext cx="3187700" cy="937593"/>
          </a:xfrm>
          <a:prstGeom prst="trapezoid">
            <a:avLst>
              <a:gd name="adj" fmla="val 99974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12" name="台形 11">
            <a:extLst>
              <a:ext uri="{FF2B5EF4-FFF2-40B4-BE49-F238E27FC236}">
                <a16:creationId xmlns:a16="http://schemas.microsoft.com/office/drawing/2014/main" id="{0064CA7F-EAF2-B9AA-5E18-CABEF5322F43}"/>
              </a:ext>
            </a:extLst>
          </p:cNvPr>
          <p:cNvSpPr/>
          <p:nvPr/>
        </p:nvSpPr>
        <p:spPr>
          <a:xfrm rot="10800000">
            <a:off x="8788400" y="1812453"/>
            <a:ext cx="3187700" cy="937593"/>
          </a:xfrm>
          <a:prstGeom prst="trapezoid">
            <a:avLst>
              <a:gd name="adj" fmla="val 99974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7D9356-713A-C92A-358F-F15EBB7FBD13}"/>
                  </a:ext>
                </a:extLst>
              </p:cNvPr>
              <p:cNvSpPr txBox="1"/>
              <p:nvPr/>
            </p:nvSpPr>
            <p:spPr>
              <a:xfrm>
                <a:off x="9531867" y="3787336"/>
                <a:ext cx="1721882" cy="53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47D9356-713A-C92A-358F-F15EBB7FB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67" y="3787336"/>
                <a:ext cx="1721882" cy="539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498BDB56-8AD2-AE69-FC46-917CC3419A6C}"/>
              </a:ext>
            </a:extLst>
          </p:cNvPr>
          <p:cNvSpPr/>
          <p:nvPr/>
        </p:nvSpPr>
        <p:spPr>
          <a:xfrm rot="19250241">
            <a:off x="7539804" y="1209440"/>
            <a:ext cx="685800" cy="351952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8E02963-ED5E-A1DE-A84E-AB8D40F5A5CB}"/>
              </a:ext>
            </a:extLst>
          </p:cNvPr>
          <p:cNvSpPr/>
          <p:nvPr/>
        </p:nvSpPr>
        <p:spPr>
          <a:xfrm rot="19250241">
            <a:off x="9789361" y="4566294"/>
            <a:ext cx="685800" cy="351952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1A4AD3E5-0385-DA92-6932-9AB6244095F2}"/>
              </a:ext>
            </a:extLst>
          </p:cNvPr>
          <p:cNvSpPr/>
          <p:nvPr/>
        </p:nvSpPr>
        <p:spPr>
          <a:xfrm rot="12996325">
            <a:off x="7040139" y="4608839"/>
            <a:ext cx="685800" cy="351952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5B2B57E5-DC99-40A1-90CB-8612FD95E1E9}"/>
              </a:ext>
            </a:extLst>
          </p:cNvPr>
          <p:cNvSpPr/>
          <p:nvPr/>
        </p:nvSpPr>
        <p:spPr>
          <a:xfrm rot="13101947">
            <a:off x="9405520" y="1228091"/>
            <a:ext cx="685800" cy="351952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6B40A1-7D97-B411-27F7-76944E532042}"/>
              </a:ext>
            </a:extLst>
          </p:cNvPr>
          <p:cNvSpPr txBox="1"/>
          <p:nvPr/>
        </p:nvSpPr>
        <p:spPr>
          <a:xfrm>
            <a:off x="7056849" y="575598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h</a:t>
            </a:r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B270A7-ED93-E99B-DB67-65FC60AC095B}"/>
              </a:ext>
            </a:extLst>
          </p:cNvPr>
          <p:cNvSpPr txBox="1"/>
          <p:nvPr/>
        </p:nvSpPr>
        <p:spPr>
          <a:xfrm>
            <a:off x="7099820" y="518569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x</a:t>
            </a:r>
            <a:endParaRPr kumimoji="1" lang="ja-JP" altLang="en-US" sz="2800" b="1" dirty="0"/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92EBD125-8EA9-8727-BE4D-9B295B013C6F}"/>
              </a:ext>
            </a:extLst>
          </p:cNvPr>
          <p:cNvSpPr/>
          <p:nvPr/>
        </p:nvSpPr>
        <p:spPr>
          <a:xfrm>
            <a:off x="8585200" y="1133498"/>
            <a:ext cx="406400" cy="412748"/>
          </a:xfrm>
          <a:prstGeom prst="plus">
            <a:avLst>
              <a:gd name="adj" fmla="val 37500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EE554C78-2C94-B7B6-E492-BA7DD571E198}"/>
              </a:ext>
            </a:extLst>
          </p:cNvPr>
          <p:cNvSpPr/>
          <p:nvPr/>
        </p:nvSpPr>
        <p:spPr>
          <a:xfrm rot="5400000">
            <a:off x="8688512" y="3862737"/>
            <a:ext cx="199775" cy="2565400"/>
          </a:xfrm>
          <a:prstGeom prst="leftBrace">
            <a:avLst/>
          </a:prstGeom>
          <a:ln w="19050">
            <a:solidFill>
              <a:srgbClr val="314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2007B5-D4AD-AA88-D20A-EB79E132A8E0}"/>
              </a:ext>
            </a:extLst>
          </p:cNvPr>
          <p:cNvSpPr txBox="1"/>
          <p:nvPr/>
        </p:nvSpPr>
        <p:spPr>
          <a:xfrm>
            <a:off x="8601489" y="466888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d</a:t>
            </a:r>
            <a:endParaRPr kumimoji="1" lang="ja-JP" altLang="en-US" sz="2400" b="1" dirty="0"/>
          </a:p>
        </p:txBody>
      </p:sp>
      <p:sp>
        <p:nvSpPr>
          <p:cNvPr id="24" name="左中かっこ 23">
            <a:extLst>
              <a:ext uri="{FF2B5EF4-FFF2-40B4-BE49-F238E27FC236}">
                <a16:creationId xmlns:a16="http://schemas.microsoft.com/office/drawing/2014/main" id="{CD4EC3E2-308B-F327-8F79-509BB5C43B1F}"/>
              </a:ext>
            </a:extLst>
          </p:cNvPr>
          <p:cNvSpPr/>
          <p:nvPr/>
        </p:nvSpPr>
        <p:spPr>
          <a:xfrm rot="5400000">
            <a:off x="10273694" y="2651930"/>
            <a:ext cx="217112" cy="1253984"/>
          </a:xfrm>
          <a:prstGeom prst="leftBrace">
            <a:avLst/>
          </a:prstGeom>
          <a:ln w="19050">
            <a:solidFill>
              <a:srgbClr val="314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0252C6-01EC-FD97-F60A-7FE855DC9F4C}"/>
              </a:ext>
            </a:extLst>
          </p:cNvPr>
          <p:cNvSpPr txBox="1"/>
          <p:nvPr/>
        </p:nvSpPr>
        <p:spPr>
          <a:xfrm>
            <a:off x="10210082" y="2793705"/>
            <a:ext cx="18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r</a:t>
            </a:r>
          </a:p>
          <a:p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87CFD0A-0340-88D1-EB63-1476C121D5AD}"/>
                  </a:ext>
                </a:extLst>
              </p:cNvPr>
              <p:cNvSpPr txBox="1"/>
              <p:nvPr/>
            </p:nvSpPr>
            <p:spPr>
              <a:xfrm>
                <a:off x="9543409" y="2124059"/>
                <a:ext cx="1727974" cy="539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87CFD0A-0340-88D1-EB63-1476C121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409" y="2124059"/>
                <a:ext cx="1727974" cy="53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745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859E18-1FA0-28B2-1177-1FCCE7BA8B19}"/>
              </a:ext>
            </a:extLst>
          </p:cNvPr>
          <p:cNvSpPr txBox="1"/>
          <p:nvPr/>
        </p:nvSpPr>
        <p:spPr>
          <a:xfrm>
            <a:off x="5249248" y="5490577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LLM</a:t>
            </a:r>
            <a:endParaRPr kumimoji="1" lang="ja-JP" altLang="en-US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4D5636-F009-547E-0C41-28403D401C7D}"/>
              </a:ext>
            </a:extLst>
          </p:cNvPr>
          <p:cNvSpPr txBox="1"/>
          <p:nvPr/>
        </p:nvSpPr>
        <p:spPr>
          <a:xfrm>
            <a:off x="2221323" y="175375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データセット</a:t>
            </a:r>
            <a:endParaRPr kumimoji="1" lang="ja-JP" altLang="en-US" sz="2000" b="1" dirty="0"/>
          </a:p>
        </p:txBody>
      </p:sp>
      <p:sp>
        <p:nvSpPr>
          <p:cNvPr id="13" name="円柱 12">
            <a:extLst>
              <a:ext uri="{FF2B5EF4-FFF2-40B4-BE49-F238E27FC236}">
                <a16:creationId xmlns:a16="http://schemas.microsoft.com/office/drawing/2014/main" id="{48D44113-3A8B-873E-DA33-B473413A3DC4}"/>
              </a:ext>
            </a:extLst>
          </p:cNvPr>
          <p:cNvSpPr/>
          <p:nvPr/>
        </p:nvSpPr>
        <p:spPr>
          <a:xfrm>
            <a:off x="2737765" y="1476188"/>
            <a:ext cx="704497" cy="281910"/>
          </a:xfrm>
          <a:prstGeom prst="can">
            <a:avLst>
              <a:gd name="adj" fmla="val 4662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柱 13">
            <a:extLst>
              <a:ext uri="{FF2B5EF4-FFF2-40B4-BE49-F238E27FC236}">
                <a16:creationId xmlns:a16="http://schemas.microsoft.com/office/drawing/2014/main" id="{57F9BC22-33F1-EE08-5FAA-F2B8A484FA66}"/>
              </a:ext>
            </a:extLst>
          </p:cNvPr>
          <p:cNvSpPr/>
          <p:nvPr/>
        </p:nvSpPr>
        <p:spPr>
          <a:xfrm>
            <a:off x="2737763" y="1327612"/>
            <a:ext cx="704497" cy="281910"/>
          </a:xfrm>
          <a:prstGeom prst="can">
            <a:avLst>
              <a:gd name="adj" fmla="val 4662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柱 14">
            <a:extLst>
              <a:ext uri="{FF2B5EF4-FFF2-40B4-BE49-F238E27FC236}">
                <a16:creationId xmlns:a16="http://schemas.microsoft.com/office/drawing/2014/main" id="{A07023E0-A99A-22D0-76B7-357134C1EA0A}"/>
              </a:ext>
            </a:extLst>
          </p:cNvPr>
          <p:cNvSpPr/>
          <p:nvPr/>
        </p:nvSpPr>
        <p:spPr>
          <a:xfrm>
            <a:off x="2737763" y="1188671"/>
            <a:ext cx="704497" cy="281910"/>
          </a:xfrm>
          <a:prstGeom prst="can">
            <a:avLst>
              <a:gd name="adj" fmla="val 4662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AC69CE-9681-AF17-491D-14BD9AAE31E6}"/>
              </a:ext>
            </a:extLst>
          </p:cNvPr>
          <p:cNvSpPr txBox="1"/>
          <p:nvPr/>
        </p:nvSpPr>
        <p:spPr>
          <a:xfrm>
            <a:off x="4248922" y="44532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入力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0B2A33-070B-EB90-00ED-1DD7E4664010}"/>
              </a:ext>
            </a:extLst>
          </p:cNvPr>
          <p:cNvSpPr txBox="1"/>
          <p:nvPr/>
        </p:nvSpPr>
        <p:spPr>
          <a:xfrm>
            <a:off x="6271883" y="44359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出力</a:t>
            </a:r>
            <a:endParaRPr kumimoji="1" lang="ja-JP" altLang="en-US" b="1" dirty="0"/>
          </a:p>
        </p:txBody>
      </p:sp>
      <p:sp>
        <p:nvSpPr>
          <p:cNvPr id="31" name="フローチャート: カード 30">
            <a:extLst>
              <a:ext uri="{FF2B5EF4-FFF2-40B4-BE49-F238E27FC236}">
                <a16:creationId xmlns:a16="http://schemas.microsoft.com/office/drawing/2014/main" id="{B9695A04-7058-E122-188C-8AC67F9C6030}"/>
              </a:ext>
            </a:extLst>
          </p:cNvPr>
          <p:cNvSpPr/>
          <p:nvPr/>
        </p:nvSpPr>
        <p:spPr>
          <a:xfrm>
            <a:off x="2782139" y="4620626"/>
            <a:ext cx="646331" cy="761830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F4B5FB06-5727-A7D5-04E8-8408A23B5C63}"/>
              </a:ext>
            </a:extLst>
          </p:cNvPr>
          <p:cNvSpPr/>
          <p:nvPr/>
        </p:nvSpPr>
        <p:spPr>
          <a:xfrm rot="5400000">
            <a:off x="2815333" y="2258180"/>
            <a:ext cx="549355" cy="379112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L 字 34">
            <a:extLst>
              <a:ext uri="{FF2B5EF4-FFF2-40B4-BE49-F238E27FC236}">
                <a16:creationId xmlns:a16="http://schemas.microsoft.com/office/drawing/2014/main" id="{C5219B5C-7427-F831-78A7-35697B473AF2}"/>
              </a:ext>
            </a:extLst>
          </p:cNvPr>
          <p:cNvSpPr/>
          <p:nvPr/>
        </p:nvSpPr>
        <p:spPr>
          <a:xfrm rot="10800000" flipH="1">
            <a:off x="2519460" y="2943136"/>
            <a:ext cx="525359" cy="385606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L 字 35">
            <a:extLst>
              <a:ext uri="{FF2B5EF4-FFF2-40B4-BE49-F238E27FC236}">
                <a16:creationId xmlns:a16="http://schemas.microsoft.com/office/drawing/2014/main" id="{568ADE82-4097-D332-3658-60DFAF6031FD}"/>
              </a:ext>
            </a:extLst>
          </p:cNvPr>
          <p:cNvSpPr/>
          <p:nvPr/>
        </p:nvSpPr>
        <p:spPr>
          <a:xfrm rot="10800000" flipH="1">
            <a:off x="3184608" y="2948183"/>
            <a:ext cx="525357" cy="385607"/>
          </a:xfrm>
          <a:prstGeom prst="corner">
            <a:avLst>
              <a:gd name="adj1" fmla="val 69770"/>
              <a:gd name="adj2" fmla="val 130002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C389630-B10B-C2CD-6B88-03D881997276}"/>
              </a:ext>
            </a:extLst>
          </p:cNvPr>
          <p:cNvSpPr txBox="1"/>
          <p:nvPr/>
        </p:nvSpPr>
        <p:spPr>
          <a:xfrm>
            <a:off x="2202670" y="355851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メソッドペア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ED4076C-2E5F-DFDD-C977-9FF46A44186A}"/>
              </a:ext>
            </a:extLst>
          </p:cNvPr>
          <p:cNvSpPr/>
          <p:nvPr/>
        </p:nvSpPr>
        <p:spPr>
          <a:xfrm>
            <a:off x="2323558" y="2821863"/>
            <a:ext cx="1519081" cy="641329"/>
          </a:xfrm>
          <a:prstGeom prst="roundRect">
            <a:avLst>
              <a:gd name="adj" fmla="val 8473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ED7C587A-4A6A-EDFF-535D-6CBA62AC7D67}"/>
              </a:ext>
            </a:extLst>
          </p:cNvPr>
          <p:cNvSpPr/>
          <p:nvPr/>
        </p:nvSpPr>
        <p:spPr>
          <a:xfrm rot="5400000">
            <a:off x="2815333" y="4065537"/>
            <a:ext cx="549355" cy="379112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16160F4-67F9-A294-0FB1-3CEBE58F29E8}"/>
              </a:ext>
            </a:extLst>
          </p:cNvPr>
          <p:cNvSpPr txBox="1"/>
          <p:nvPr/>
        </p:nvSpPr>
        <p:spPr>
          <a:xfrm>
            <a:off x="2330910" y="547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プロンプト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5775C21E-240D-6F5C-8575-6E1644156D35}"/>
              </a:ext>
            </a:extLst>
          </p:cNvPr>
          <p:cNvSpPr/>
          <p:nvPr/>
        </p:nvSpPr>
        <p:spPr>
          <a:xfrm>
            <a:off x="1953731" y="905757"/>
            <a:ext cx="2262057" cy="502922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3903264B-4719-9079-F34C-C12BBC3006C2}"/>
              </a:ext>
            </a:extLst>
          </p:cNvPr>
          <p:cNvSpPr/>
          <p:nvPr/>
        </p:nvSpPr>
        <p:spPr>
          <a:xfrm>
            <a:off x="3840839" y="4831420"/>
            <a:ext cx="1004824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右 42">
            <a:extLst>
              <a:ext uri="{FF2B5EF4-FFF2-40B4-BE49-F238E27FC236}">
                <a16:creationId xmlns:a16="http://schemas.microsoft.com/office/drawing/2014/main" id="{A414E06E-54EE-EE40-D438-E81C3E2EAE92}"/>
              </a:ext>
            </a:extLst>
          </p:cNvPr>
          <p:cNvSpPr/>
          <p:nvPr/>
        </p:nvSpPr>
        <p:spPr>
          <a:xfrm rot="16200000">
            <a:off x="7568013" y="3687495"/>
            <a:ext cx="549355" cy="379112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100D5F4-2258-8F39-C4BF-770BF8229D3A}"/>
              </a:ext>
            </a:extLst>
          </p:cNvPr>
          <p:cNvSpPr txBox="1"/>
          <p:nvPr/>
        </p:nvSpPr>
        <p:spPr>
          <a:xfrm>
            <a:off x="7493875" y="31186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結果</a:t>
            </a:r>
          </a:p>
        </p:txBody>
      </p:sp>
      <p:sp>
        <p:nvSpPr>
          <p:cNvPr id="45" name="円: 塗りつぶしなし 44">
            <a:extLst>
              <a:ext uri="{FF2B5EF4-FFF2-40B4-BE49-F238E27FC236}">
                <a16:creationId xmlns:a16="http://schemas.microsoft.com/office/drawing/2014/main" id="{C6B96DF7-0323-F2F3-8F22-726BA0AA226A}"/>
              </a:ext>
            </a:extLst>
          </p:cNvPr>
          <p:cNvSpPr/>
          <p:nvPr/>
        </p:nvSpPr>
        <p:spPr>
          <a:xfrm>
            <a:off x="7547470" y="4565905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乗算記号 45">
            <a:extLst>
              <a:ext uri="{FF2B5EF4-FFF2-40B4-BE49-F238E27FC236}">
                <a16:creationId xmlns:a16="http://schemas.microsoft.com/office/drawing/2014/main" id="{0F3CF5BA-F33C-10EF-207C-1F976E960958}"/>
              </a:ext>
            </a:extLst>
          </p:cNvPr>
          <p:cNvSpPr/>
          <p:nvPr/>
        </p:nvSpPr>
        <p:spPr>
          <a:xfrm>
            <a:off x="7864816" y="4827196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A24AB3-B01F-CA81-8BD0-E1EBC49EDB06}"/>
              </a:ext>
            </a:extLst>
          </p:cNvPr>
          <p:cNvSpPr txBox="1"/>
          <p:nvPr/>
        </p:nvSpPr>
        <p:spPr>
          <a:xfrm>
            <a:off x="7309586" y="500474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6667BB6-CE3C-9455-BE72-0D38BCF718F6}"/>
              </a:ext>
            </a:extLst>
          </p:cNvPr>
          <p:cNvSpPr txBox="1"/>
          <p:nvPr/>
        </p:nvSpPr>
        <p:spPr>
          <a:xfrm>
            <a:off x="8076013" y="461009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DFD960C-149E-35BC-1A79-B62370D2BC68}"/>
              </a:ext>
            </a:extLst>
          </p:cNvPr>
          <p:cNvSpPr txBox="1"/>
          <p:nvPr/>
        </p:nvSpPr>
        <p:spPr>
          <a:xfrm>
            <a:off x="8076013" y="3726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集計</a:t>
            </a:r>
            <a:endParaRPr kumimoji="1" lang="ja-JP" altLang="en-US" b="1" dirty="0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68BD4384-77C4-6FAB-A189-2B1943D3601B}"/>
              </a:ext>
            </a:extLst>
          </p:cNvPr>
          <p:cNvSpPr/>
          <p:nvPr/>
        </p:nvSpPr>
        <p:spPr>
          <a:xfrm>
            <a:off x="6988169" y="4329612"/>
            <a:ext cx="1859520" cy="162263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2F039EF-0278-A919-3196-B1C53E89EC3F}"/>
              </a:ext>
            </a:extLst>
          </p:cNvPr>
          <p:cNvSpPr/>
          <p:nvPr/>
        </p:nvSpPr>
        <p:spPr>
          <a:xfrm>
            <a:off x="6345044" y="4822558"/>
            <a:ext cx="1001295" cy="408972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F3C618-FF39-EFCA-5296-54F43DAE381E}"/>
              </a:ext>
            </a:extLst>
          </p:cNvPr>
          <p:cNvSpPr txBox="1"/>
          <p:nvPr/>
        </p:nvSpPr>
        <p:spPr>
          <a:xfrm>
            <a:off x="7563823" y="550762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D8D4DF4-CF9E-5A64-7F5E-82B89D6172BD}"/>
              </a:ext>
            </a:extLst>
          </p:cNvPr>
          <p:cNvSpPr/>
          <p:nvPr/>
        </p:nvSpPr>
        <p:spPr>
          <a:xfrm>
            <a:off x="5245162" y="4266949"/>
            <a:ext cx="791211" cy="7882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グラフィックス 22" descr="人工知能 枠線">
            <a:extLst>
              <a:ext uri="{FF2B5EF4-FFF2-40B4-BE49-F238E27FC236}">
                <a16:creationId xmlns:a16="http://schemas.microsoft.com/office/drawing/2014/main" id="{B3949655-F3B1-0D45-C249-73D2BCBAB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743116" y="4096090"/>
            <a:ext cx="1615178" cy="1503822"/>
          </a:xfrm>
          <a:prstGeom prst="rect">
            <a:avLst/>
          </a:prstGeom>
        </p:spPr>
      </p:pic>
      <p:pic>
        <p:nvPicPr>
          <p:cNvPr id="26" name="グラフィックス 25" descr="クリップボード 枠線">
            <a:extLst>
              <a:ext uri="{FF2B5EF4-FFF2-40B4-BE49-F238E27FC236}">
                <a16:creationId xmlns:a16="http://schemas.microsoft.com/office/drawing/2014/main" id="{C821FC10-D58C-7CC2-AB26-FA780DF88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7992" y="2082842"/>
            <a:ext cx="1132764" cy="11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7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CF07F60-BCE1-61CE-F880-F6112F3709A2}"/>
              </a:ext>
            </a:extLst>
          </p:cNvPr>
          <p:cNvGrpSpPr/>
          <p:nvPr/>
        </p:nvGrpSpPr>
        <p:grpSpPr>
          <a:xfrm>
            <a:off x="349281" y="596106"/>
            <a:ext cx="6012262" cy="2861444"/>
            <a:chOff x="349281" y="596106"/>
            <a:chExt cx="6012262" cy="2861444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D088C850-AAFE-5AFA-B635-C8AC4D9D4E5D}"/>
                </a:ext>
              </a:extLst>
            </p:cNvPr>
            <p:cNvSpPr/>
            <p:nvPr/>
          </p:nvSpPr>
          <p:spPr>
            <a:xfrm>
              <a:off x="851327" y="766965"/>
              <a:ext cx="791211" cy="7882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A2A9D38-D0EF-9340-B89F-A3B131B36C17}"/>
                </a:ext>
              </a:extLst>
            </p:cNvPr>
            <p:cNvSpPr txBox="1"/>
            <p:nvPr/>
          </p:nvSpPr>
          <p:spPr>
            <a:xfrm>
              <a:off x="896092" y="1989557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LLM</a:t>
              </a:r>
              <a:endParaRPr kumimoji="1" lang="ja-JP" altLang="en-US" b="1" dirty="0"/>
            </a:p>
          </p:txBody>
        </p:sp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7B17D4E4-929D-D541-A2DA-2197BCD37CE5}"/>
                </a:ext>
              </a:extLst>
            </p:cNvPr>
            <p:cNvSpPr/>
            <p:nvPr/>
          </p:nvSpPr>
          <p:spPr>
            <a:xfrm>
              <a:off x="2052460" y="1177201"/>
              <a:ext cx="2098651" cy="515821"/>
            </a:xfrm>
            <a:prstGeom prst="rightArrow">
              <a:avLst>
                <a:gd name="adj1" fmla="val 32301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98406CA-49F2-FB2E-8CCE-70B83799C380}"/>
                </a:ext>
              </a:extLst>
            </p:cNvPr>
            <p:cNvSpPr txBox="1"/>
            <p:nvPr/>
          </p:nvSpPr>
          <p:spPr>
            <a:xfrm>
              <a:off x="1815942" y="954178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/>
                <a:t>ファインチューニング</a:t>
              </a:r>
              <a:endParaRPr kumimoji="1" lang="ja-JP" altLang="en-US" sz="1600" b="1" dirty="0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20CF7FF-3104-29C4-5BB1-50B46FE02724}"/>
                </a:ext>
              </a:extLst>
            </p:cNvPr>
            <p:cNvSpPr/>
            <p:nvPr/>
          </p:nvSpPr>
          <p:spPr>
            <a:xfrm rot="16200000">
              <a:off x="2793923" y="1707396"/>
              <a:ext cx="407621" cy="353754"/>
            </a:xfrm>
            <a:prstGeom prst="rightArrow">
              <a:avLst>
                <a:gd name="adj1" fmla="val 37923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CAF79AF-00C2-BC25-93A2-7A1B66FD2CFE}"/>
                </a:ext>
              </a:extLst>
            </p:cNvPr>
            <p:cNvSpPr txBox="1"/>
            <p:nvPr/>
          </p:nvSpPr>
          <p:spPr>
            <a:xfrm>
              <a:off x="2054205" y="2841997"/>
              <a:ext cx="188705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/>
                <a:t>FEMPDataset</a:t>
              </a:r>
            </a:p>
            <a:p>
              <a:pPr algn="ctr"/>
              <a:r>
                <a:rPr kumimoji="1" lang="en-US" altLang="ja-JP" sz="1600" b="1" dirty="0"/>
                <a:t>(</a:t>
              </a:r>
              <a:r>
                <a:rPr kumimoji="1" lang="ja-JP" altLang="en-US" sz="1600" b="1" dirty="0"/>
                <a:t>訓練</a:t>
              </a:r>
              <a:r>
                <a:rPr kumimoji="1" lang="en-US" altLang="ja-JP" sz="1600" b="1" dirty="0"/>
                <a:t>/</a:t>
              </a:r>
              <a:r>
                <a:rPr kumimoji="1" lang="ja-JP" altLang="en-US" sz="1600" b="1" dirty="0"/>
                <a:t>検証データ</a:t>
              </a:r>
              <a:r>
                <a:rPr kumimoji="1" lang="en-US" altLang="ja-JP" sz="1600" b="1" dirty="0"/>
                <a:t>)</a:t>
              </a:r>
              <a:endParaRPr kumimoji="1" lang="ja-JP" altLang="en-US" sz="1600" b="1" dirty="0"/>
            </a:p>
          </p:txBody>
        </p:sp>
        <p:pic>
          <p:nvPicPr>
            <p:cNvPr id="29" name="グラフィックス 28" descr="人工知能 枠線">
              <a:extLst>
                <a:ext uri="{FF2B5EF4-FFF2-40B4-BE49-F238E27FC236}">
                  <a16:creationId xmlns:a16="http://schemas.microsoft.com/office/drawing/2014/main" id="{5DD29FEC-72EC-B7A5-660E-B095EED9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349281" y="596106"/>
              <a:ext cx="1615178" cy="1503822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01E6BB6-58B8-955A-7D5F-83F2688C7D42}"/>
                </a:ext>
              </a:extLst>
            </p:cNvPr>
            <p:cNvSpPr/>
            <p:nvPr/>
          </p:nvSpPr>
          <p:spPr>
            <a:xfrm>
              <a:off x="4642499" y="766965"/>
              <a:ext cx="791211" cy="7882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グラフィックス 30" descr="人工知能 枠線">
              <a:extLst>
                <a:ext uri="{FF2B5EF4-FFF2-40B4-BE49-F238E27FC236}">
                  <a16:creationId xmlns:a16="http://schemas.microsoft.com/office/drawing/2014/main" id="{64EB8195-153C-9495-2E42-9AF4A487A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4140453" y="596106"/>
              <a:ext cx="1615178" cy="1503822"/>
            </a:xfrm>
            <a:prstGeom prst="rect">
              <a:avLst/>
            </a:prstGeom>
          </p:spPr>
        </p:pic>
        <p:sp>
          <p:nvSpPr>
            <p:cNvPr id="37" name="円柱 36">
              <a:extLst>
                <a:ext uri="{FF2B5EF4-FFF2-40B4-BE49-F238E27FC236}">
                  <a16:creationId xmlns:a16="http://schemas.microsoft.com/office/drawing/2014/main" id="{7BDB4B84-EA04-3F25-ABB3-DBAB231C2765}"/>
                </a:ext>
              </a:extLst>
            </p:cNvPr>
            <p:cNvSpPr/>
            <p:nvPr/>
          </p:nvSpPr>
          <p:spPr>
            <a:xfrm>
              <a:off x="2632908" y="2335124"/>
              <a:ext cx="704497" cy="461665"/>
            </a:xfrm>
            <a:prstGeom prst="can">
              <a:avLst>
                <a:gd name="adj" fmla="val 27860"/>
              </a:avLst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柱 37">
              <a:extLst>
                <a:ext uri="{FF2B5EF4-FFF2-40B4-BE49-F238E27FC236}">
                  <a16:creationId xmlns:a16="http://schemas.microsoft.com/office/drawing/2014/main" id="{3B9865C0-7F5F-B20C-B392-58EB32AA80DF}"/>
                </a:ext>
              </a:extLst>
            </p:cNvPr>
            <p:cNvSpPr/>
            <p:nvPr/>
          </p:nvSpPr>
          <p:spPr>
            <a:xfrm>
              <a:off x="2632906" y="2174223"/>
              <a:ext cx="704497" cy="400110"/>
            </a:xfrm>
            <a:prstGeom prst="can">
              <a:avLst>
                <a:gd name="adj" fmla="val 3219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0FC41F9-55DD-F610-A61D-6A42158D2FAE}"/>
                </a:ext>
              </a:extLst>
            </p:cNvPr>
            <p:cNvSpPr txBox="1"/>
            <p:nvPr/>
          </p:nvSpPr>
          <p:spPr>
            <a:xfrm>
              <a:off x="3714665" y="1992169"/>
              <a:ext cx="264687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dirty="0"/>
                <a:t>ファインチューニング後の</a:t>
              </a:r>
              <a:endParaRPr kumimoji="1" lang="en-US" altLang="ja-JP" sz="1600" b="1" dirty="0"/>
            </a:p>
            <a:p>
              <a:pPr algn="ctr"/>
              <a:r>
                <a:rPr kumimoji="1" lang="en-US" altLang="ja-JP" b="1" dirty="0"/>
                <a:t>LLM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31680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DAD3CC2-70B2-ADAD-2368-BCCB5BCD1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E0742B69-6D2E-EF23-3F28-BD5CDD971571}"/>
              </a:ext>
            </a:extLst>
          </p:cNvPr>
          <p:cNvSpPr/>
          <p:nvPr/>
        </p:nvSpPr>
        <p:spPr>
          <a:xfrm>
            <a:off x="2486985" y="423725"/>
            <a:ext cx="791211" cy="7882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374041-D998-D5F3-5750-0FDEB2ECC114}"/>
              </a:ext>
            </a:extLst>
          </p:cNvPr>
          <p:cNvSpPr txBox="1"/>
          <p:nvPr/>
        </p:nvSpPr>
        <p:spPr>
          <a:xfrm>
            <a:off x="2531750" y="164631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54049A8-5D34-5D42-F9EF-B5A02D6964B2}"/>
              </a:ext>
            </a:extLst>
          </p:cNvPr>
          <p:cNvSpPr/>
          <p:nvPr/>
        </p:nvSpPr>
        <p:spPr>
          <a:xfrm>
            <a:off x="3577149" y="867350"/>
            <a:ext cx="1887056" cy="515821"/>
          </a:xfrm>
          <a:prstGeom prst="rightArrow">
            <a:avLst>
              <a:gd name="adj1" fmla="val 32301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BD3326-2815-A393-CE13-47F78820146A}"/>
              </a:ext>
            </a:extLst>
          </p:cNvPr>
          <p:cNvSpPr txBox="1"/>
          <p:nvPr/>
        </p:nvSpPr>
        <p:spPr>
          <a:xfrm>
            <a:off x="4205715" y="728948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FT</a:t>
            </a:r>
            <a:endParaRPr kumimoji="1" lang="ja-JP" altLang="en-US" sz="1600" b="1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1CACEA5E-10D2-ED43-8BE4-879C216359CF}"/>
              </a:ext>
            </a:extLst>
          </p:cNvPr>
          <p:cNvSpPr/>
          <p:nvPr/>
        </p:nvSpPr>
        <p:spPr>
          <a:xfrm rot="16200000">
            <a:off x="4226487" y="1397545"/>
            <a:ext cx="407621" cy="353754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985E7D-3E8D-7948-6A5A-565AD804FDA2}"/>
              </a:ext>
            </a:extLst>
          </p:cNvPr>
          <p:cNvSpPr txBox="1"/>
          <p:nvPr/>
        </p:nvSpPr>
        <p:spPr>
          <a:xfrm>
            <a:off x="3486769" y="2532146"/>
            <a:ext cx="18870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FEMPDataset</a:t>
            </a:r>
          </a:p>
          <a:p>
            <a:pPr algn="ctr"/>
            <a:r>
              <a:rPr kumimoji="1" lang="en-US" altLang="ja-JP" sz="1600" b="1" dirty="0"/>
              <a:t>(</a:t>
            </a:r>
            <a:r>
              <a:rPr kumimoji="1" lang="ja-JP" altLang="en-US" sz="1600" b="1" dirty="0"/>
              <a:t>訓練</a:t>
            </a:r>
            <a:r>
              <a:rPr kumimoji="1" lang="en-US" altLang="ja-JP" sz="1600" b="1" dirty="0"/>
              <a:t>/</a:t>
            </a:r>
            <a:r>
              <a:rPr kumimoji="1" lang="ja-JP" altLang="en-US" sz="1600" b="1" dirty="0"/>
              <a:t>検証データ</a:t>
            </a:r>
            <a:r>
              <a:rPr kumimoji="1" lang="en-US" altLang="ja-JP" sz="1600" b="1" dirty="0"/>
              <a:t>)</a:t>
            </a:r>
            <a:endParaRPr kumimoji="1" lang="ja-JP" altLang="en-US" sz="1600" b="1" dirty="0"/>
          </a:p>
        </p:txBody>
      </p:sp>
      <p:pic>
        <p:nvPicPr>
          <p:cNvPr id="29" name="グラフィックス 28" descr="人工知能 枠線">
            <a:extLst>
              <a:ext uri="{FF2B5EF4-FFF2-40B4-BE49-F238E27FC236}">
                <a16:creationId xmlns:a16="http://schemas.microsoft.com/office/drawing/2014/main" id="{63AF7EA6-AD9A-C42C-7FFD-52E51C53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84939" y="252866"/>
            <a:ext cx="1615178" cy="1503822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5887E639-C9D3-E491-4FB4-CD42FD1812CC}"/>
              </a:ext>
            </a:extLst>
          </p:cNvPr>
          <p:cNvSpPr/>
          <p:nvPr/>
        </p:nvSpPr>
        <p:spPr>
          <a:xfrm>
            <a:off x="5871969" y="423725"/>
            <a:ext cx="791211" cy="7882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グラフィックス 30" descr="人工知能 枠線">
            <a:extLst>
              <a:ext uri="{FF2B5EF4-FFF2-40B4-BE49-F238E27FC236}">
                <a16:creationId xmlns:a16="http://schemas.microsoft.com/office/drawing/2014/main" id="{1B0C7908-6A07-CE1A-83EA-195C835C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369923" y="252866"/>
            <a:ext cx="1615178" cy="1503822"/>
          </a:xfrm>
          <a:prstGeom prst="rect">
            <a:avLst/>
          </a:prstGeom>
        </p:spPr>
      </p:pic>
      <p:sp>
        <p:nvSpPr>
          <p:cNvPr id="37" name="円柱 36">
            <a:extLst>
              <a:ext uri="{FF2B5EF4-FFF2-40B4-BE49-F238E27FC236}">
                <a16:creationId xmlns:a16="http://schemas.microsoft.com/office/drawing/2014/main" id="{3ACEF47A-622A-86C9-0A9F-9615728B98A9}"/>
              </a:ext>
            </a:extLst>
          </p:cNvPr>
          <p:cNvSpPr/>
          <p:nvPr/>
        </p:nvSpPr>
        <p:spPr>
          <a:xfrm>
            <a:off x="4065472" y="2025273"/>
            <a:ext cx="704497" cy="461665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柱 37">
            <a:extLst>
              <a:ext uri="{FF2B5EF4-FFF2-40B4-BE49-F238E27FC236}">
                <a16:creationId xmlns:a16="http://schemas.microsoft.com/office/drawing/2014/main" id="{9450E0A9-1E7E-45F5-B2D8-5BCC84809A3C}"/>
              </a:ext>
            </a:extLst>
          </p:cNvPr>
          <p:cNvSpPr/>
          <p:nvPr/>
        </p:nvSpPr>
        <p:spPr>
          <a:xfrm>
            <a:off x="4065470" y="1864372"/>
            <a:ext cx="704497" cy="400110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416DF99-AA15-B07B-0268-ED9B35277114}"/>
              </a:ext>
            </a:extLst>
          </p:cNvPr>
          <p:cNvSpPr txBox="1"/>
          <p:nvPr/>
        </p:nvSpPr>
        <p:spPr>
          <a:xfrm>
            <a:off x="5837808" y="1648929"/>
            <a:ext cx="8595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/>
              <a:t>FT</a:t>
            </a:r>
            <a:r>
              <a:rPr kumimoji="1" lang="ja-JP" altLang="en-US" sz="1600" b="1" dirty="0"/>
              <a:t>後の</a:t>
            </a:r>
            <a:endParaRPr kumimoji="1" lang="en-US" altLang="ja-JP" sz="1600" b="1" dirty="0"/>
          </a:p>
          <a:p>
            <a:pPr algn="ctr"/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8175CDF-0614-DDD0-B424-E726F6D6A1D1}"/>
              </a:ext>
            </a:extLst>
          </p:cNvPr>
          <p:cNvSpPr/>
          <p:nvPr/>
        </p:nvSpPr>
        <p:spPr>
          <a:xfrm>
            <a:off x="7426896" y="3592575"/>
            <a:ext cx="1266885" cy="8800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D10B496F-6A7B-87DF-7EB3-C79537400F84}"/>
              </a:ext>
            </a:extLst>
          </p:cNvPr>
          <p:cNvSpPr/>
          <p:nvPr/>
        </p:nvSpPr>
        <p:spPr>
          <a:xfrm rot="2066382">
            <a:off x="4248818" y="5076837"/>
            <a:ext cx="784537" cy="35299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17D322D-5439-FFA7-DC46-F4E63AD074A8}"/>
              </a:ext>
            </a:extLst>
          </p:cNvPr>
          <p:cNvSpPr/>
          <p:nvPr/>
        </p:nvSpPr>
        <p:spPr>
          <a:xfrm>
            <a:off x="2219692" y="3522784"/>
            <a:ext cx="1827508" cy="27979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A8CFF3-BFF2-6433-3E16-8A9E124B4E75}"/>
              </a:ext>
            </a:extLst>
          </p:cNvPr>
          <p:cNvSpPr txBox="1"/>
          <p:nvPr/>
        </p:nvSpPr>
        <p:spPr>
          <a:xfrm>
            <a:off x="2277460" y="4344349"/>
            <a:ext cx="17540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FEMPDataset</a:t>
            </a:r>
            <a:br>
              <a:rPr kumimoji="1" lang="en-US" altLang="ja-JP" sz="2000" b="1" dirty="0"/>
            </a:br>
            <a:r>
              <a:rPr kumimoji="1" lang="en-US" altLang="ja-JP" sz="2000" b="1" dirty="0"/>
              <a:t>(</a:t>
            </a:r>
            <a:r>
              <a:rPr kumimoji="1" lang="ja-JP" altLang="en-US" sz="1600" b="1" dirty="0"/>
              <a:t>テストデータ</a:t>
            </a:r>
            <a:r>
              <a:rPr kumimoji="1" lang="en-US" altLang="ja-JP" sz="1600" b="1" dirty="0"/>
              <a:t>)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2D84D4-FAE0-FE81-FD67-616CEA48F2D1}"/>
              </a:ext>
            </a:extLst>
          </p:cNvPr>
          <p:cNvSpPr txBox="1"/>
          <p:nvPr/>
        </p:nvSpPr>
        <p:spPr>
          <a:xfrm>
            <a:off x="5003025" y="6100693"/>
            <a:ext cx="177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FT</a:t>
            </a:r>
            <a:r>
              <a:rPr lang="ja-JP" altLang="en-US" b="1" dirty="0"/>
              <a:t>後の</a:t>
            </a:r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0BE512-11EC-7068-677A-5406CF49BC29}"/>
              </a:ext>
            </a:extLst>
          </p:cNvPr>
          <p:cNvSpPr txBox="1"/>
          <p:nvPr/>
        </p:nvSpPr>
        <p:spPr>
          <a:xfrm>
            <a:off x="2219692" y="5819012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BigCloneBench</a:t>
            </a:r>
            <a:endParaRPr kumimoji="1" lang="en-US" altLang="ja-JP" sz="2000" b="1" dirty="0"/>
          </a:p>
        </p:txBody>
      </p:sp>
      <p:sp>
        <p:nvSpPr>
          <p:cNvPr id="14" name="円柱 13">
            <a:extLst>
              <a:ext uri="{FF2B5EF4-FFF2-40B4-BE49-F238E27FC236}">
                <a16:creationId xmlns:a16="http://schemas.microsoft.com/office/drawing/2014/main" id="{1352B9ED-B11E-6B47-7991-10B8C810089A}"/>
              </a:ext>
            </a:extLst>
          </p:cNvPr>
          <p:cNvSpPr/>
          <p:nvPr/>
        </p:nvSpPr>
        <p:spPr>
          <a:xfrm>
            <a:off x="2820592" y="5529677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柱 14">
            <a:extLst>
              <a:ext uri="{FF2B5EF4-FFF2-40B4-BE49-F238E27FC236}">
                <a16:creationId xmlns:a16="http://schemas.microsoft.com/office/drawing/2014/main" id="{53904E1A-3DAE-EBCF-AC59-F7C96F659E22}"/>
              </a:ext>
            </a:extLst>
          </p:cNvPr>
          <p:cNvSpPr/>
          <p:nvPr/>
        </p:nvSpPr>
        <p:spPr>
          <a:xfrm>
            <a:off x="2820590" y="5381101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柱 15">
            <a:extLst>
              <a:ext uri="{FF2B5EF4-FFF2-40B4-BE49-F238E27FC236}">
                <a16:creationId xmlns:a16="http://schemas.microsoft.com/office/drawing/2014/main" id="{6D234966-6CEC-5D80-1B0D-86BB36DB16BF}"/>
              </a:ext>
            </a:extLst>
          </p:cNvPr>
          <p:cNvSpPr/>
          <p:nvPr/>
        </p:nvSpPr>
        <p:spPr>
          <a:xfrm>
            <a:off x="2820590" y="5242160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19BC9B5-5BA7-08AB-7EE2-A808A9F5FA06}"/>
              </a:ext>
            </a:extLst>
          </p:cNvPr>
          <p:cNvSpPr/>
          <p:nvPr/>
        </p:nvSpPr>
        <p:spPr>
          <a:xfrm>
            <a:off x="5502438" y="5026129"/>
            <a:ext cx="713904" cy="7112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グラフィックス 17" descr="人工知能 枠線">
            <a:extLst>
              <a:ext uri="{FF2B5EF4-FFF2-40B4-BE49-F238E27FC236}">
                <a16:creationId xmlns:a16="http://schemas.microsoft.com/office/drawing/2014/main" id="{CF277BCD-FA62-423D-CDCF-CF9EB95C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065622" y="4854969"/>
            <a:ext cx="1437353" cy="1338257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E428D081-C1CF-3E16-F627-2F8194925024}"/>
              </a:ext>
            </a:extLst>
          </p:cNvPr>
          <p:cNvSpPr/>
          <p:nvPr/>
        </p:nvSpPr>
        <p:spPr>
          <a:xfrm>
            <a:off x="5462084" y="3399002"/>
            <a:ext cx="711512" cy="7088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C4E3C15-FA97-CA10-31FC-EA4235DCD0D1}"/>
              </a:ext>
            </a:extLst>
          </p:cNvPr>
          <p:cNvSpPr txBox="1"/>
          <p:nvPr/>
        </p:nvSpPr>
        <p:spPr>
          <a:xfrm>
            <a:off x="5499122" y="4487366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pic>
        <p:nvPicPr>
          <p:cNvPr id="21" name="グラフィックス 20" descr="人工知能 枠線">
            <a:extLst>
              <a:ext uri="{FF2B5EF4-FFF2-40B4-BE49-F238E27FC236}">
                <a16:creationId xmlns:a16="http://schemas.microsoft.com/office/drawing/2014/main" id="{9CD0ADFD-872B-C145-AC6B-720C54CC3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032202" y="3228143"/>
            <a:ext cx="1431791" cy="1333078"/>
          </a:xfrm>
          <a:prstGeom prst="rect">
            <a:avLst/>
          </a:prstGeom>
        </p:spPr>
      </p:pic>
      <p:sp>
        <p:nvSpPr>
          <p:cNvPr id="22" name="円柱 21">
            <a:extLst>
              <a:ext uri="{FF2B5EF4-FFF2-40B4-BE49-F238E27FC236}">
                <a16:creationId xmlns:a16="http://schemas.microsoft.com/office/drawing/2014/main" id="{8BC6BD87-8F23-D53B-2407-FEAB16E3E8B9}"/>
              </a:ext>
            </a:extLst>
          </p:cNvPr>
          <p:cNvSpPr/>
          <p:nvPr/>
        </p:nvSpPr>
        <p:spPr>
          <a:xfrm>
            <a:off x="2820592" y="3871183"/>
            <a:ext cx="704497" cy="461665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柱 22">
            <a:extLst>
              <a:ext uri="{FF2B5EF4-FFF2-40B4-BE49-F238E27FC236}">
                <a16:creationId xmlns:a16="http://schemas.microsoft.com/office/drawing/2014/main" id="{6174A3C9-63B4-B0F6-5753-ED0CC72D8E22}"/>
              </a:ext>
            </a:extLst>
          </p:cNvPr>
          <p:cNvSpPr/>
          <p:nvPr/>
        </p:nvSpPr>
        <p:spPr>
          <a:xfrm>
            <a:off x="2820590" y="3710282"/>
            <a:ext cx="704497" cy="400110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64AF79A-02DB-8A70-4183-89BD5C664052}"/>
              </a:ext>
            </a:extLst>
          </p:cNvPr>
          <p:cNvSpPr/>
          <p:nvPr/>
        </p:nvSpPr>
        <p:spPr>
          <a:xfrm>
            <a:off x="6589298" y="5417691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EA6DCE-2667-080D-48B5-253FD6315C61}"/>
              </a:ext>
            </a:extLst>
          </p:cNvPr>
          <p:cNvSpPr txBox="1"/>
          <p:nvPr/>
        </p:nvSpPr>
        <p:spPr>
          <a:xfrm>
            <a:off x="4145725" y="3728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入力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E228A53E-3B6B-2E8E-A690-32C88DD10A0C}"/>
              </a:ext>
            </a:extLst>
          </p:cNvPr>
          <p:cNvSpPr/>
          <p:nvPr/>
        </p:nvSpPr>
        <p:spPr>
          <a:xfrm rot="19544786">
            <a:off x="4242757" y="4212661"/>
            <a:ext cx="784537" cy="35299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FA8F89-0960-8C4D-0765-FF08F4F1E3D7}"/>
              </a:ext>
            </a:extLst>
          </p:cNvPr>
          <p:cNvSpPr txBox="1"/>
          <p:nvPr/>
        </p:nvSpPr>
        <p:spPr>
          <a:xfrm>
            <a:off x="4161707" y="56526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入力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FA4C7F3-E3C0-558B-51F6-20322E9B1E30}"/>
              </a:ext>
            </a:extLst>
          </p:cNvPr>
          <p:cNvSpPr txBox="1"/>
          <p:nvPr/>
        </p:nvSpPr>
        <p:spPr>
          <a:xfrm>
            <a:off x="6526023" y="57843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出</a:t>
            </a:r>
            <a:r>
              <a:rPr kumimoji="1" lang="ja-JP" altLang="en-US" b="1" dirty="0"/>
              <a:t>力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EF96FDDC-EF24-1124-0262-EED1FCDF37B1}"/>
              </a:ext>
            </a:extLst>
          </p:cNvPr>
          <p:cNvSpPr/>
          <p:nvPr/>
        </p:nvSpPr>
        <p:spPr>
          <a:xfrm>
            <a:off x="6573592" y="3765130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78A3226-8806-1701-7048-488DC876F2AB}"/>
              </a:ext>
            </a:extLst>
          </p:cNvPr>
          <p:cNvSpPr txBox="1"/>
          <p:nvPr/>
        </p:nvSpPr>
        <p:spPr>
          <a:xfrm>
            <a:off x="6510317" y="41317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出</a:t>
            </a:r>
            <a:r>
              <a:rPr kumimoji="1" lang="ja-JP" altLang="en-US" b="1" dirty="0"/>
              <a:t>力</a:t>
            </a:r>
          </a:p>
        </p:txBody>
      </p:sp>
      <p:sp>
        <p:nvSpPr>
          <p:cNvPr id="34" name="円: 塗りつぶしなし 33">
            <a:extLst>
              <a:ext uri="{FF2B5EF4-FFF2-40B4-BE49-F238E27FC236}">
                <a16:creationId xmlns:a16="http://schemas.microsoft.com/office/drawing/2014/main" id="{3E0FBD34-CFC1-63CB-FA96-A3D4B2D6BB6E}"/>
              </a:ext>
            </a:extLst>
          </p:cNvPr>
          <p:cNvSpPr/>
          <p:nvPr/>
        </p:nvSpPr>
        <p:spPr>
          <a:xfrm>
            <a:off x="7650634" y="3729786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乗算記号 34">
            <a:extLst>
              <a:ext uri="{FF2B5EF4-FFF2-40B4-BE49-F238E27FC236}">
                <a16:creationId xmlns:a16="http://schemas.microsoft.com/office/drawing/2014/main" id="{9182ECA0-BD39-D84A-1455-99917514F1CF}"/>
              </a:ext>
            </a:extLst>
          </p:cNvPr>
          <p:cNvSpPr/>
          <p:nvPr/>
        </p:nvSpPr>
        <p:spPr>
          <a:xfrm>
            <a:off x="7900371" y="3835163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45D7D7-3820-1031-3607-5155B4B3C8C5}"/>
              </a:ext>
            </a:extLst>
          </p:cNvPr>
          <p:cNvSpPr txBox="1"/>
          <p:nvPr/>
        </p:nvSpPr>
        <p:spPr>
          <a:xfrm>
            <a:off x="7521851" y="412102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5E66D86-8029-9A18-9A37-4AAC8B0E7286}"/>
              </a:ext>
            </a:extLst>
          </p:cNvPr>
          <p:cNvSpPr txBox="1"/>
          <p:nvPr/>
        </p:nvSpPr>
        <p:spPr>
          <a:xfrm>
            <a:off x="8146293" y="366326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A56825B-F697-BBBC-17DA-4469C690A833}"/>
              </a:ext>
            </a:extLst>
          </p:cNvPr>
          <p:cNvSpPr txBox="1"/>
          <p:nvPr/>
        </p:nvSpPr>
        <p:spPr>
          <a:xfrm>
            <a:off x="7680006" y="44658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FBF502-6EEC-4657-85C3-3BA2B52E4D0F}"/>
              </a:ext>
            </a:extLst>
          </p:cNvPr>
          <p:cNvSpPr txBox="1"/>
          <p:nvPr/>
        </p:nvSpPr>
        <p:spPr>
          <a:xfrm>
            <a:off x="7323745" y="6077381"/>
            <a:ext cx="14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FT</a:t>
            </a:r>
            <a:r>
              <a:rPr kumimoji="1" lang="ja-JP" altLang="en-US" b="1" dirty="0"/>
              <a:t>後の回答</a:t>
            </a:r>
            <a:endParaRPr kumimoji="1" lang="ja-JP" altLang="en-US" sz="2000" b="1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12434FC-49BE-417B-8500-58854367509C}"/>
              </a:ext>
            </a:extLst>
          </p:cNvPr>
          <p:cNvSpPr/>
          <p:nvPr/>
        </p:nvSpPr>
        <p:spPr>
          <a:xfrm>
            <a:off x="7435306" y="5204408"/>
            <a:ext cx="1266885" cy="880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: 塗りつぶしなし 44">
            <a:extLst>
              <a:ext uri="{FF2B5EF4-FFF2-40B4-BE49-F238E27FC236}">
                <a16:creationId xmlns:a16="http://schemas.microsoft.com/office/drawing/2014/main" id="{11BAC161-3A91-704F-5FA0-F65733A4A708}"/>
              </a:ext>
            </a:extLst>
          </p:cNvPr>
          <p:cNvSpPr/>
          <p:nvPr/>
        </p:nvSpPr>
        <p:spPr>
          <a:xfrm>
            <a:off x="7720682" y="5316035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乗算記号 45">
            <a:extLst>
              <a:ext uri="{FF2B5EF4-FFF2-40B4-BE49-F238E27FC236}">
                <a16:creationId xmlns:a16="http://schemas.microsoft.com/office/drawing/2014/main" id="{B29086CC-55FF-1B94-627B-E34A082AFD29}"/>
              </a:ext>
            </a:extLst>
          </p:cNvPr>
          <p:cNvSpPr/>
          <p:nvPr/>
        </p:nvSpPr>
        <p:spPr>
          <a:xfrm>
            <a:off x="7954134" y="5437312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3BB45AF-8279-F290-918F-F1881485B69A}"/>
              </a:ext>
            </a:extLst>
          </p:cNvPr>
          <p:cNvSpPr txBox="1"/>
          <p:nvPr/>
        </p:nvSpPr>
        <p:spPr>
          <a:xfrm>
            <a:off x="7530545" y="569180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9148FC-DFCB-554D-87F1-972FB1C17886}"/>
              </a:ext>
            </a:extLst>
          </p:cNvPr>
          <p:cNvSpPr txBox="1"/>
          <p:nvPr/>
        </p:nvSpPr>
        <p:spPr>
          <a:xfrm>
            <a:off x="8176257" y="527156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1F8CC15D-4846-E1DD-BD1E-3A31DB395902}"/>
              </a:ext>
            </a:extLst>
          </p:cNvPr>
          <p:cNvSpPr/>
          <p:nvPr/>
        </p:nvSpPr>
        <p:spPr>
          <a:xfrm>
            <a:off x="9706116" y="3609268"/>
            <a:ext cx="675254" cy="844480"/>
          </a:xfrm>
          <a:prstGeom prst="roundRect">
            <a:avLst>
              <a:gd name="adj" fmla="val 5383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B71F82E9-3F0C-D636-0C51-1B74A779FB41}"/>
              </a:ext>
            </a:extLst>
          </p:cNvPr>
          <p:cNvSpPr/>
          <p:nvPr/>
        </p:nvSpPr>
        <p:spPr>
          <a:xfrm>
            <a:off x="9740745" y="5164134"/>
            <a:ext cx="675254" cy="844480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中かっこ 50">
            <a:extLst>
              <a:ext uri="{FF2B5EF4-FFF2-40B4-BE49-F238E27FC236}">
                <a16:creationId xmlns:a16="http://schemas.microsoft.com/office/drawing/2014/main" id="{A1E4D440-933E-7F38-1631-35F727140176}"/>
              </a:ext>
            </a:extLst>
          </p:cNvPr>
          <p:cNvSpPr/>
          <p:nvPr/>
        </p:nvSpPr>
        <p:spPr>
          <a:xfrm>
            <a:off x="10660143" y="3522784"/>
            <a:ext cx="217072" cy="27288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C57B71-C89B-D823-3310-431EDFADAB33}"/>
              </a:ext>
            </a:extLst>
          </p:cNvPr>
          <p:cNvSpPr txBox="1"/>
          <p:nvPr/>
        </p:nvSpPr>
        <p:spPr>
          <a:xfrm>
            <a:off x="10877215" y="4761276"/>
            <a:ext cx="69762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比較</a:t>
            </a:r>
          </a:p>
        </p:txBody>
      </p:sp>
      <p:pic>
        <p:nvPicPr>
          <p:cNvPr id="53" name="グラフィックス 52" descr="クリップボード 枠線">
            <a:extLst>
              <a:ext uri="{FF2B5EF4-FFF2-40B4-BE49-F238E27FC236}">
                <a16:creationId xmlns:a16="http://schemas.microsoft.com/office/drawing/2014/main" id="{D7E4D947-143D-7F54-0E4B-895F0AFD6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4906" y="4983793"/>
            <a:ext cx="1132764" cy="1132764"/>
          </a:xfrm>
          <a:prstGeom prst="rect">
            <a:avLst/>
          </a:prstGeom>
        </p:spPr>
      </p:pic>
      <p:pic>
        <p:nvPicPr>
          <p:cNvPr id="54" name="グラフィックス 53" descr="クリップボード 枠線">
            <a:extLst>
              <a:ext uri="{FF2B5EF4-FFF2-40B4-BE49-F238E27FC236}">
                <a16:creationId xmlns:a16="http://schemas.microsoft.com/office/drawing/2014/main" id="{FBE0212E-5FE4-FAA5-4E61-E114F8E2A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9129" y="3420746"/>
            <a:ext cx="1132764" cy="1132764"/>
          </a:xfrm>
          <a:prstGeom prst="rect">
            <a:avLst/>
          </a:prstGeom>
        </p:spPr>
      </p:pic>
      <p:sp>
        <p:nvSpPr>
          <p:cNvPr id="55" name="矢印: 右 54">
            <a:extLst>
              <a:ext uri="{FF2B5EF4-FFF2-40B4-BE49-F238E27FC236}">
                <a16:creationId xmlns:a16="http://schemas.microsoft.com/office/drawing/2014/main" id="{F53D265F-8C91-B864-DFAB-16AA3606FCB2}"/>
              </a:ext>
            </a:extLst>
          </p:cNvPr>
          <p:cNvSpPr/>
          <p:nvPr/>
        </p:nvSpPr>
        <p:spPr>
          <a:xfrm>
            <a:off x="8918771" y="5423850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2C6C4D7-72BB-8777-CCC4-E19CDE190AE2}"/>
              </a:ext>
            </a:extLst>
          </p:cNvPr>
          <p:cNvSpPr txBox="1"/>
          <p:nvPr/>
        </p:nvSpPr>
        <p:spPr>
          <a:xfrm>
            <a:off x="8855496" y="57904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集計</a:t>
            </a: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813F76B9-5934-9F7A-41B9-A59E662CC382}"/>
              </a:ext>
            </a:extLst>
          </p:cNvPr>
          <p:cNvSpPr/>
          <p:nvPr/>
        </p:nvSpPr>
        <p:spPr>
          <a:xfrm>
            <a:off x="8905932" y="3728645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3ECAA3B-BBE4-79BA-B60D-8821310C3FE0}"/>
              </a:ext>
            </a:extLst>
          </p:cNvPr>
          <p:cNvSpPr txBox="1"/>
          <p:nvPr/>
        </p:nvSpPr>
        <p:spPr>
          <a:xfrm>
            <a:off x="8842657" y="40952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集計</a:t>
            </a:r>
          </a:p>
        </p:txBody>
      </p:sp>
    </p:spTree>
    <p:extLst>
      <p:ext uri="{BB962C8B-B14F-4D97-AF65-F5344CB8AC3E}">
        <p14:creationId xmlns:p14="http://schemas.microsoft.com/office/powerpoint/2010/main" val="149569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 fontScale="90000"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既存ツールと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LLM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コードクローン検出精度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96" y="1467059"/>
            <a:ext cx="5434499" cy="480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既存ツールと</a:t>
            </a:r>
            <a:r>
              <a:rPr lang="en-US" altLang="ja-JP" b="1" dirty="0"/>
              <a:t>LLM</a:t>
            </a:r>
            <a:r>
              <a:rPr lang="ja-JP" altLang="en-US" b="1" dirty="0"/>
              <a:t>の比較</a:t>
            </a:r>
            <a:r>
              <a:rPr lang="en-US" altLang="ja-JP" b="1" baseline="-25000" dirty="0">
                <a:solidFill>
                  <a:schemeClr val="bg2">
                    <a:lumMod val="25000"/>
                  </a:schemeClr>
                </a:solidFill>
              </a:rPr>
              <a:t>[1]</a:t>
            </a:r>
            <a:br>
              <a:rPr lang="en-US" altLang="ja-JP" b="1" dirty="0"/>
            </a:br>
            <a:r>
              <a:rPr lang="en-US" altLang="ja-JP" sz="2000" dirty="0"/>
              <a:t>(BigCloneBench</a:t>
            </a:r>
            <a:r>
              <a:rPr lang="ja-JP" altLang="en-US" sz="2000" dirty="0"/>
              <a:t>を用いた性能評価</a:t>
            </a:r>
            <a:r>
              <a:rPr lang="en-US" altLang="ja-JP" sz="2000" dirty="0"/>
              <a:t>)</a:t>
            </a:r>
          </a:p>
          <a:p>
            <a:pPr marL="457200" lvl="1" indent="0">
              <a:buNone/>
            </a:pPr>
            <a:endParaRPr lang="en-US" altLang="ja-JP" sz="1000" b="1" dirty="0"/>
          </a:p>
          <a:p>
            <a:pPr marL="457200" lvl="1" indent="0">
              <a:buNone/>
            </a:pP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</a:rPr>
              <a:t>LLM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を用いない既存ツール 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</a:rPr>
              <a:t>(NiCad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</a:rPr>
              <a:t>・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</a:rPr>
              <a:t>Oreo)</a:t>
            </a:r>
          </a:p>
          <a:p>
            <a:pPr lvl="2"/>
            <a:r>
              <a:rPr lang="en-US" altLang="ja-JP" dirty="0"/>
              <a:t>T3</a:t>
            </a:r>
            <a:r>
              <a:rPr lang="ja-JP" altLang="en-US" dirty="0"/>
              <a:t>・</a:t>
            </a:r>
            <a:r>
              <a:rPr lang="en-US" altLang="ja-JP" dirty="0"/>
              <a:t>T4</a:t>
            </a:r>
            <a:r>
              <a:rPr lang="ja-JP" altLang="en-US" dirty="0"/>
              <a:t>の検出が難しい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LLM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(GPT</a:t>
            </a:r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</a:rPr>
              <a:t>・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Llama2)</a:t>
            </a:r>
          </a:p>
          <a:p>
            <a:pPr marL="914400" lvl="2" indent="0">
              <a:buNone/>
            </a:pPr>
            <a:r>
              <a:rPr lang="en-US" altLang="ja-JP" b="1" u="sng" dirty="0"/>
              <a:t>GPT-3.5-turbo</a:t>
            </a:r>
            <a:r>
              <a:rPr lang="ja-JP" altLang="en-US" b="1" u="sng" dirty="0"/>
              <a:t>・</a:t>
            </a:r>
            <a:r>
              <a:rPr lang="en-US" altLang="ja-JP" b="1" u="sng" dirty="0"/>
              <a:t>GPT-4</a:t>
            </a:r>
          </a:p>
          <a:p>
            <a:pPr lvl="2"/>
            <a:r>
              <a:rPr lang="en-US" altLang="ja-JP" dirty="0"/>
              <a:t>T3</a:t>
            </a:r>
            <a:r>
              <a:rPr lang="ja-JP" altLang="en-US" dirty="0"/>
              <a:t>・</a:t>
            </a:r>
            <a:r>
              <a:rPr lang="en-US" altLang="ja-JP" dirty="0"/>
              <a:t>T4</a:t>
            </a:r>
            <a:r>
              <a:rPr lang="ja-JP" altLang="en-US" dirty="0"/>
              <a:t>の検出精度が良く</a:t>
            </a:r>
            <a:br>
              <a:rPr lang="en-US" altLang="ja-JP" dirty="0"/>
            </a:br>
            <a:r>
              <a:rPr lang="ja-JP" altLang="en-US" dirty="0"/>
              <a:t>全体の性能もよいといえる</a:t>
            </a:r>
            <a:endParaRPr lang="en-US" altLang="ja-JP" dirty="0"/>
          </a:p>
          <a:p>
            <a:pPr lvl="2"/>
            <a:r>
              <a:rPr lang="en-US" altLang="ja-JP" dirty="0"/>
              <a:t>T4</a:t>
            </a:r>
            <a:r>
              <a:rPr lang="ja-JP" altLang="en-US" dirty="0"/>
              <a:t>の検出精度の値としては低い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b="1" u="sng" dirty="0"/>
              <a:t>Llama2-Chat-7B</a:t>
            </a:r>
          </a:p>
          <a:p>
            <a:pPr lvl="2"/>
            <a:r>
              <a:rPr lang="ja-JP" altLang="en-US" dirty="0"/>
              <a:t>ほぼ全てのメソッドペアを</a:t>
            </a:r>
            <a:br>
              <a:rPr lang="en-US" altLang="ja-JP" dirty="0"/>
            </a:br>
            <a:r>
              <a:rPr lang="ja-JP" altLang="en-US" dirty="0"/>
              <a:t>クローンペアと認識</a:t>
            </a:r>
            <a:endParaRPr lang="en-US" altLang="ja-JP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E313C1-C8EA-316A-A536-538FB3E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73249C8B-19B4-2CE7-1856-217AC30A1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419487"/>
              </p:ext>
            </p:extLst>
          </p:nvPr>
        </p:nvGraphicFramePr>
        <p:xfrm>
          <a:off x="5369948" y="1128513"/>
          <a:ext cx="6822051" cy="570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91F40844-04D6-44D6-D727-879E83B92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458220"/>
              </p:ext>
            </p:extLst>
          </p:nvPr>
        </p:nvGraphicFramePr>
        <p:xfrm>
          <a:off x="5422064" y="5181711"/>
          <a:ext cx="6319252" cy="122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D78A9A-66BC-B7D4-4E0C-4910A5425BE5}"/>
              </a:ext>
            </a:extLst>
          </p:cNvPr>
          <p:cNvSpPr txBox="1"/>
          <p:nvPr/>
        </p:nvSpPr>
        <p:spPr>
          <a:xfrm>
            <a:off x="212324" y="6217199"/>
            <a:ext cx="604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[1] S. Dou</a:t>
            </a:r>
            <a:r>
              <a:rPr lang="ja-JP" altLang="en-US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ja-JP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et al. Towards Understanding the Capability of Large Language Models on Code Clone Detection: A Survey. 2023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101068-0813-61AD-3AB8-63FABA552253}"/>
              </a:ext>
            </a:extLst>
          </p:cNvPr>
          <p:cNvSpPr txBox="1"/>
          <p:nvPr/>
        </p:nvSpPr>
        <p:spPr>
          <a:xfrm>
            <a:off x="6294772" y="4690872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Recall(</a:t>
            </a:r>
            <a:r>
              <a:rPr kumimoji="1" lang="ja-JP" altLang="en-US" b="1" dirty="0"/>
              <a:t>検出漏れをしないか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9016D7-39C9-D0A0-9F46-0996A729A006}"/>
              </a:ext>
            </a:extLst>
          </p:cNvPr>
          <p:cNvSpPr txBox="1"/>
          <p:nvPr/>
        </p:nvSpPr>
        <p:spPr>
          <a:xfrm>
            <a:off x="6291305" y="6172669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Precision(</a:t>
            </a:r>
            <a:r>
              <a:rPr kumimoji="1" lang="ja-JP" altLang="en-US" b="1" dirty="0"/>
              <a:t>誤検出をしないか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03391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D191C318-1A7B-F4DB-7398-89C547EFCFA3}"/>
              </a:ext>
            </a:extLst>
          </p:cNvPr>
          <p:cNvSpPr/>
          <p:nvPr/>
        </p:nvSpPr>
        <p:spPr>
          <a:xfrm>
            <a:off x="8262047" y="1931874"/>
            <a:ext cx="1266885" cy="1047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DED9437-DFF7-17BE-3F47-D234425809A8}"/>
              </a:ext>
            </a:extLst>
          </p:cNvPr>
          <p:cNvSpPr/>
          <p:nvPr/>
        </p:nvSpPr>
        <p:spPr>
          <a:xfrm rot="3021925">
            <a:off x="4758575" y="3596355"/>
            <a:ext cx="784537" cy="35299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B191629-A6EB-8E6C-EE9B-C3DF55A74C1E}"/>
              </a:ext>
            </a:extLst>
          </p:cNvPr>
          <p:cNvSpPr/>
          <p:nvPr/>
        </p:nvSpPr>
        <p:spPr>
          <a:xfrm>
            <a:off x="2364203" y="1809553"/>
            <a:ext cx="2262057" cy="27979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AF79AF-00C2-BC25-93A2-7A1B66FD2CFE}"/>
              </a:ext>
            </a:extLst>
          </p:cNvPr>
          <p:cNvSpPr txBox="1"/>
          <p:nvPr/>
        </p:nvSpPr>
        <p:spPr>
          <a:xfrm>
            <a:off x="2618228" y="2631118"/>
            <a:ext cx="17540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FEMPDataset</a:t>
            </a:r>
            <a:br>
              <a:rPr kumimoji="1" lang="en-US" altLang="ja-JP" sz="2000" b="1" dirty="0"/>
            </a:br>
            <a:r>
              <a:rPr kumimoji="1" lang="en-US" altLang="ja-JP" sz="2000" b="1" dirty="0"/>
              <a:t>(</a:t>
            </a:r>
            <a:r>
              <a:rPr kumimoji="1" lang="ja-JP" altLang="en-US" sz="1600" b="1" dirty="0"/>
              <a:t>テストデータ</a:t>
            </a:r>
            <a:r>
              <a:rPr kumimoji="1" lang="en-US" altLang="ja-JP" sz="1600" b="1" dirty="0"/>
              <a:t>)</a:t>
            </a:r>
            <a:endParaRPr kumimoji="1" lang="ja-JP" altLang="en-US" sz="2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A98F638-CF97-1C77-CB5B-03A2626427A8}"/>
              </a:ext>
            </a:extLst>
          </p:cNvPr>
          <p:cNvSpPr txBox="1"/>
          <p:nvPr/>
        </p:nvSpPr>
        <p:spPr>
          <a:xfrm>
            <a:off x="5458789" y="4964896"/>
            <a:ext cx="177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FT</a:t>
            </a:r>
            <a:r>
              <a:rPr lang="ja-JP" altLang="en-US" b="1" dirty="0"/>
              <a:t>後の</a:t>
            </a:r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BFFA41-5E7B-84DD-CAA9-1A9E20420983}"/>
              </a:ext>
            </a:extLst>
          </p:cNvPr>
          <p:cNvSpPr txBox="1"/>
          <p:nvPr/>
        </p:nvSpPr>
        <p:spPr>
          <a:xfrm>
            <a:off x="2560460" y="4105781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BigCloneBench</a:t>
            </a:r>
            <a:endParaRPr kumimoji="1" lang="en-US" altLang="ja-JP" sz="2000" b="1" dirty="0"/>
          </a:p>
        </p:txBody>
      </p:sp>
      <p:sp>
        <p:nvSpPr>
          <p:cNvPr id="24" name="円柱 23">
            <a:extLst>
              <a:ext uri="{FF2B5EF4-FFF2-40B4-BE49-F238E27FC236}">
                <a16:creationId xmlns:a16="http://schemas.microsoft.com/office/drawing/2014/main" id="{BF2E92F5-6A30-7724-BA80-172A8FA34EC0}"/>
              </a:ext>
            </a:extLst>
          </p:cNvPr>
          <p:cNvSpPr/>
          <p:nvPr/>
        </p:nvSpPr>
        <p:spPr>
          <a:xfrm>
            <a:off x="3161360" y="3816446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柱 24">
            <a:extLst>
              <a:ext uri="{FF2B5EF4-FFF2-40B4-BE49-F238E27FC236}">
                <a16:creationId xmlns:a16="http://schemas.microsoft.com/office/drawing/2014/main" id="{40AC5604-B870-0A5A-2141-6235CFA94049}"/>
              </a:ext>
            </a:extLst>
          </p:cNvPr>
          <p:cNvSpPr/>
          <p:nvPr/>
        </p:nvSpPr>
        <p:spPr>
          <a:xfrm>
            <a:off x="3161358" y="3667870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柱 25">
            <a:extLst>
              <a:ext uri="{FF2B5EF4-FFF2-40B4-BE49-F238E27FC236}">
                <a16:creationId xmlns:a16="http://schemas.microsoft.com/office/drawing/2014/main" id="{F1213419-B516-4D5A-BCF7-334250E1BB6A}"/>
              </a:ext>
            </a:extLst>
          </p:cNvPr>
          <p:cNvSpPr/>
          <p:nvPr/>
        </p:nvSpPr>
        <p:spPr>
          <a:xfrm>
            <a:off x="3161358" y="3528929"/>
            <a:ext cx="704497" cy="28191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01E6BB6-58B8-955A-7D5F-83F2688C7D42}"/>
              </a:ext>
            </a:extLst>
          </p:cNvPr>
          <p:cNvSpPr/>
          <p:nvPr/>
        </p:nvSpPr>
        <p:spPr>
          <a:xfrm>
            <a:off x="5949655" y="3728932"/>
            <a:ext cx="791211" cy="7882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グラフィックス 30" descr="人工知能 枠線">
            <a:extLst>
              <a:ext uri="{FF2B5EF4-FFF2-40B4-BE49-F238E27FC236}">
                <a16:creationId xmlns:a16="http://schemas.microsoft.com/office/drawing/2014/main" id="{64EB8195-153C-9495-2E42-9AF4A487A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447609" y="3558073"/>
            <a:ext cx="1615178" cy="150382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4672FE2E-A413-6F45-1174-8C6C9E65DC3C}"/>
              </a:ext>
            </a:extLst>
          </p:cNvPr>
          <p:cNvSpPr/>
          <p:nvPr/>
        </p:nvSpPr>
        <p:spPr>
          <a:xfrm>
            <a:off x="5949655" y="1815721"/>
            <a:ext cx="791211" cy="7882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619A29-5E80-7131-7418-ECAC9C6AF2DB}"/>
              </a:ext>
            </a:extLst>
          </p:cNvPr>
          <p:cNvSpPr txBox="1"/>
          <p:nvPr/>
        </p:nvSpPr>
        <p:spPr>
          <a:xfrm>
            <a:off x="5998851" y="301223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LLM</a:t>
            </a:r>
            <a:endParaRPr kumimoji="1" lang="ja-JP" altLang="en-US" b="1" dirty="0"/>
          </a:p>
        </p:txBody>
      </p:sp>
      <p:pic>
        <p:nvPicPr>
          <p:cNvPr id="4" name="グラフィックス 3" descr="人工知能 枠線">
            <a:extLst>
              <a:ext uri="{FF2B5EF4-FFF2-40B4-BE49-F238E27FC236}">
                <a16:creationId xmlns:a16="http://schemas.microsoft.com/office/drawing/2014/main" id="{64DB6977-4ED0-3BB1-EB89-6F5D6391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447609" y="1644862"/>
            <a:ext cx="1615178" cy="1503822"/>
          </a:xfrm>
          <a:prstGeom prst="rect">
            <a:avLst/>
          </a:prstGeom>
        </p:spPr>
      </p:pic>
      <p:sp>
        <p:nvSpPr>
          <p:cNvPr id="19" name="円柱 18">
            <a:extLst>
              <a:ext uri="{FF2B5EF4-FFF2-40B4-BE49-F238E27FC236}">
                <a16:creationId xmlns:a16="http://schemas.microsoft.com/office/drawing/2014/main" id="{E9660A9B-E304-4CA4-6B3E-6D3B0355CD41}"/>
              </a:ext>
            </a:extLst>
          </p:cNvPr>
          <p:cNvSpPr/>
          <p:nvPr/>
        </p:nvSpPr>
        <p:spPr>
          <a:xfrm>
            <a:off x="3161360" y="2157952"/>
            <a:ext cx="704497" cy="461665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柱 26">
            <a:extLst>
              <a:ext uri="{FF2B5EF4-FFF2-40B4-BE49-F238E27FC236}">
                <a16:creationId xmlns:a16="http://schemas.microsoft.com/office/drawing/2014/main" id="{5B94CE97-0696-2B19-59F6-ED150D2DB735}"/>
              </a:ext>
            </a:extLst>
          </p:cNvPr>
          <p:cNvSpPr/>
          <p:nvPr/>
        </p:nvSpPr>
        <p:spPr>
          <a:xfrm>
            <a:off x="3161358" y="1997051"/>
            <a:ext cx="704497" cy="400110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085D397D-09C7-8FDA-058A-9CBE78BC24EC}"/>
              </a:ext>
            </a:extLst>
          </p:cNvPr>
          <p:cNvSpPr/>
          <p:nvPr/>
        </p:nvSpPr>
        <p:spPr>
          <a:xfrm>
            <a:off x="7209908" y="4102218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2CAE4C1-F6D2-2298-2ED1-9EDEA923146B}"/>
              </a:ext>
            </a:extLst>
          </p:cNvPr>
          <p:cNvSpPr txBox="1"/>
          <p:nvPr/>
        </p:nvSpPr>
        <p:spPr>
          <a:xfrm>
            <a:off x="4774653" y="2157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入力</a:t>
            </a: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260A4217-17FF-71CB-8EDF-3D3510AD21FE}"/>
              </a:ext>
            </a:extLst>
          </p:cNvPr>
          <p:cNvSpPr/>
          <p:nvPr/>
        </p:nvSpPr>
        <p:spPr>
          <a:xfrm rot="19015136">
            <a:off x="4801141" y="2629561"/>
            <a:ext cx="784537" cy="35299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B95C6EB-6466-08FD-41B4-FA87868A7C8E}"/>
              </a:ext>
            </a:extLst>
          </p:cNvPr>
          <p:cNvSpPr txBox="1"/>
          <p:nvPr/>
        </p:nvSpPr>
        <p:spPr>
          <a:xfrm>
            <a:off x="4790635" y="40820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8EA9D92-989E-E639-6FEC-5CE040236688}"/>
              </a:ext>
            </a:extLst>
          </p:cNvPr>
          <p:cNvSpPr txBox="1"/>
          <p:nvPr/>
        </p:nvSpPr>
        <p:spPr>
          <a:xfrm>
            <a:off x="7146633" y="44688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出</a:t>
            </a:r>
            <a:r>
              <a:rPr kumimoji="1" lang="ja-JP" altLang="en-US" b="1" dirty="0"/>
              <a:t>力</a:t>
            </a: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34F3D0A6-5959-1F80-FA04-96ABDF0ADB2D}"/>
              </a:ext>
            </a:extLst>
          </p:cNvPr>
          <p:cNvSpPr/>
          <p:nvPr/>
        </p:nvSpPr>
        <p:spPr>
          <a:xfrm>
            <a:off x="7202520" y="2194478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EAF1EF-BD05-10DC-735C-82472D70DCC0}"/>
              </a:ext>
            </a:extLst>
          </p:cNvPr>
          <p:cNvSpPr txBox="1"/>
          <p:nvPr/>
        </p:nvSpPr>
        <p:spPr>
          <a:xfrm>
            <a:off x="7139245" y="2561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出</a:t>
            </a:r>
            <a:r>
              <a:rPr kumimoji="1" lang="ja-JP" altLang="en-US" b="1" dirty="0"/>
              <a:t>力</a:t>
            </a:r>
          </a:p>
        </p:txBody>
      </p:sp>
      <p:sp>
        <p:nvSpPr>
          <p:cNvPr id="46" name="円: 塗りつぶしなし 45">
            <a:extLst>
              <a:ext uri="{FF2B5EF4-FFF2-40B4-BE49-F238E27FC236}">
                <a16:creationId xmlns:a16="http://schemas.microsoft.com/office/drawing/2014/main" id="{8C465D1E-3D96-853D-78C6-1FF894FAFE98}"/>
              </a:ext>
            </a:extLst>
          </p:cNvPr>
          <p:cNvSpPr/>
          <p:nvPr/>
        </p:nvSpPr>
        <p:spPr>
          <a:xfrm>
            <a:off x="8499931" y="2040394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乗算記号 46">
            <a:extLst>
              <a:ext uri="{FF2B5EF4-FFF2-40B4-BE49-F238E27FC236}">
                <a16:creationId xmlns:a16="http://schemas.microsoft.com/office/drawing/2014/main" id="{4A4B4766-35B4-504D-3F51-D721934924C3}"/>
              </a:ext>
            </a:extLst>
          </p:cNvPr>
          <p:cNvSpPr/>
          <p:nvPr/>
        </p:nvSpPr>
        <p:spPr>
          <a:xfrm>
            <a:off x="8817277" y="2301685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ED1CAF-ED38-D531-F051-AE366E9D6550}"/>
              </a:ext>
            </a:extLst>
          </p:cNvPr>
          <p:cNvSpPr txBox="1"/>
          <p:nvPr/>
        </p:nvSpPr>
        <p:spPr>
          <a:xfrm>
            <a:off x="8262047" y="247923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1B31686-1DA8-3D16-675C-D4903F8E7156}"/>
              </a:ext>
            </a:extLst>
          </p:cNvPr>
          <p:cNvSpPr txBox="1"/>
          <p:nvPr/>
        </p:nvSpPr>
        <p:spPr>
          <a:xfrm>
            <a:off x="9028474" y="208458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85F8FF3-B10E-0DD0-2E24-2C1BC7F3EF4A}"/>
              </a:ext>
            </a:extLst>
          </p:cNvPr>
          <p:cNvSpPr txBox="1"/>
          <p:nvPr/>
        </p:nvSpPr>
        <p:spPr>
          <a:xfrm>
            <a:off x="8516283" y="29905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2070CF1-E2A6-4114-9E33-4AAED915EFFA}"/>
              </a:ext>
            </a:extLst>
          </p:cNvPr>
          <p:cNvSpPr txBox="1"/>
          <p:nvPr/>
        </p:nvSpPr>
        <p:spPr>
          <a:xfrm>
            <a:off x="8150486" y="4896908"/>
            <a:ext cx="142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FT</a:t>
            </a:r>
            <a:r>
              <a:rPr kumimoji="1" lang="ja-JP" altLang="en-US" b="1" dirty="0"/>
              <a:t>後の回答</a:t>
            </a:r>
            <a:endParaRPr kumimoji="1" lang="ja-JP" altLang="en-US" sz="2000" b="1" dirty="0"/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8CD9E0AE-B98B-2520-BFED-0D68147908DB}"/>
              </a:ext>
            </a:extLst>
          </p:cNvPr>
          <p:cNvSpPr/>
          <p:nvPr/>
        </p:nvSpPr>
        <p:spPr>
          <a:xfrm>
            <a:off x="8262047" y="3856506"/>
            <a:ext cx="1266885" cy="1047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: 塗りつぶしなし 76">
            <a:extLst>
              <a:ext uri="{FF2B5EF4-FFF2-40B4-BE49-F238E27FC236}">
                <a16:creationId xmlns:a16="http://schemas.microsoft.com/office/drawing/2014/main" id="{27536956-2836-D22C-00CB-CDC25508C2B9}"/>
              </a:ext>
            </a:extLst>
          </p:cNvPr>
          <p:cNvSpPr/>
          <p:nvPr/>
        </p:nvSpPr>
        <p:spPr>
          <a:xfrm>
            <a:off x="8499931" y="3965026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乗算記号 77">
            <a:extLst>
              <a:ext uri="{FF2B5EF4-FFF2-40B4-BE49-F238E27FC236}">
                <a16:creationId xmlns:a16="http://schemas.microsoft.com/office/drawing/2014/main" id="{9D6901AE-3B13-E25C-9754-E66106C8E544}"/>
              </a:ext>
            </a:extLst>
          </p:cNvPr>
          <p:cNvSpPr/>
          <p:nvPr/>
        </p:nvSpPr>
        <p:spPr>
          <a:xfrm>
            <a:off x="8817277" y="4226317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8A40EA9-0FF2-D530-1946-2B7F91C6D7CE}"/>
              </a:ext>
            </a:extLst>
          </p:cNvPr>
          <p:cNvSpPr txBox="1"/>
          <p:nvPr/>
        </p:nvSpPr>
        <p:spPr>
          <a:xfrm>
            <a:off x="8262047" y="440386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2F5F0B7-09CF-221B-4648-33204C3C30C3}"/>
              </a:ext>
            </a:extLst>
          </p:cNvPr>
          <p:cNvSpPr txBox="1"/>
          <p:nvPr/>
        </p:nvSpPr>
        <p:spPr>
          <a:xfrm>
            <a:off x="9028474" y="400921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801640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93DC74E-14EC-C12F-4214-E67DD87ECF94}"/>
              </a:ext>
            </a:extLst>
          </p:cNvPr>
          <p:cNvSpPr/>
          <p:nvPr/>
        </p:nvSpPr>
        <p:spPr>
          <a:xfrm>
            <a:off x="5903178" y="862773"/>
            <a:ext cx="675254" cy="844480"/>
          </a:xfrm>
          <a:prstGeom prst="roundRect">
            <a:avLst>
              <a:gd name="adj" fmla="val 5383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F06887F-1675-7E88-B459-3CE9E7524ABF}"/>
              </a:ext>
            </a:extLst>
          </p:cNvPr>
          <p:cNvSpPr/>
          <p:nvPr/>
        </p:nvSpPr>
        <p:spPr>
          <a:xfrm>
            <a:off x="5929112" y="2760763"/>
            <a:ext cx="675254" cy="844480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66E67574-2B7D-8AA3-C41E-A4AE1A1B4103}"/>
              </a:ext>
            </a:extLst>
          </p:cNvPr>
          <p:cNvSpPr/>
          <p:nvPr/>
        </p:nvSpPr>
        <p:spPr>
          <a:xfrm>
            <a:off x="6816839" y="776288"/>
            <a:ext cx="257438" cy="28747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F5BD4F-3E07-A993-119E-A673D9D6E4C3}"/>
              </a:ext>
            </a:extLst>
          </p:cNvPr>
          <p:cNvSpPr txBox="1"/>
          <p:nvPr/>
        </p:nvSpPr>
        <p:spPr>
          <a:xfrm>
            <a:off x="7074277" y="2014781"/>
            <a:ext cx="69762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比較</a:t>
            </a:r>
          </a:p>
        </p:txBody>
      </p:sp>
      <p:pic>
        <p:nvPicPr>
          <p:cNvPr id="32" name="グラフィックス 31" descr="クリップボード 枠線">
            <a:extLst>
              <a:ext uri="{FF2B5EF4-FFF2-40B4-BE49-F238E27FC236}">
                <a16:creationId xmlns:a16="http://schemas.microsoft.com/office/drawing/2014/main" id="{61F40686-3D28-F67F-0EDE-E560DAC3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73" y="2580422"/>
            <a:ext cx="1132764" cy="1132764"/>
          </a:xfrm>
          <a:prstGeom prst="rect">
            <a:avLst/>
          </a:prstGeom>
        </p:spPr>
      </p:pic>
      <p:pic>
        <p:nvPicPr>
          <p:cNvPr id="33" name="グラフィックス 32" descr="クリップボード 枠線">
            <a:extLst>
              <a:ext uri="{FF2B5EF4-FFF2-40B4-BE49-F238E27FC236}">
                <a16:creationId xmlns:a16="http://schemas.microsoft.com/office/drawing/2014/main" id="{594BEB44-438C-7C56-7454-C8297AABA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6191" y="674251"/>
            <a:ext cx="1132764" cy="1132764"/>
          </a:xfrm>
          <a:prstGeom prst="rect">
            <a:avLst/>
          </a:prstGeom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4DF1810A-3B6C-86CA-A269-F4A6E9D3D4D0}"/>
              </a:ext>
            </a:extLst>
          </p:cNvPr>
          <p:cNvSpPr/>
          <p:nvPr/>
        </p:nvSpPr>
        <p:spPr>
          <a:xfrm>
            <a:off x="5110382" y="2889890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66B2E3-BE83-4D05-BF59-8DC854EC116B}"/>
              </a:ext>
            </a:extLst>
          </p:cNvPr>
          <p:cNvSpPr txBox="1"/>
          <p:nvPr/>
        </p:nvSpPr>
        <p:spPr>
          <a:xfrm>
            <a:off x="5047107" y="32565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集計</a:t>
            </a: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4B4773C9-7C6D-CB6D-519E-60EDBCE46A14}"/>
              </a:ext>
            </a:extLst>
          </p:cNvPr>
          <p:cNvSpPr/>
          <p:nvPr/>
        </p:nvSpPr>
        <p:spPr>
          <a:xfrm>
            <a:off x="5102994" y="982150"/>
            <a:ext cx="554973" cy="374775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7A22595-AFFF-F83A-1D4D-6D9064467707}"/>
              </a:ext>
            </a:extLst>
          </p:cNvPr>
          <p:cNvSpPr txBox="1"/>
          <p:nvPr/>
        </p:nvSpPr>
        <p:spPr>
          <a:xfrm>
            <a:off x="5039719" y="13487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集計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EC15BE77-245F-B3FB-719B-00F840B7BF95}"/>
              </a:ext>
            </a:extLst>
          </p:cNvPr>
          <p:cNvSpPr/>
          <p:nvPr/>
        </p:nvSpPr>
        <p:spPr>
          <a:xfrm>
            <a:off x="3193523" y="674251"/>
            <a:ext cx="1615177" cy="1047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: 塗りつぶしなし 52">
            <a:extLst>
              <a:ext uri="{FF2B5EF4-FFF2-40B4-BE49-F238E27FC236}">
                <a16:creationId xmlns:a16="http://schemas.microsoft.com/office/drawing/2014/main" id="{F833F6CC-ABEF-2DD5-BE1B-BEEC7CDA5D50}"/>
              </a:ext>
            </a:extLst>
          </p:cNvPr>
          <p:cNvSpPr/>
          <p:nvPr/>
        </p:nvSpPr>
        <p:spPr>
          <a:xfrm>
            <a:off x="3613247" y="782771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乗算記号 53">
            <a:extLst>
              <a:ext uri="{FF2B5EF4-FFF2-40B4-BE49-F238E27FC236}">
                <a16:creationId xmlns:a16="http://schemas.microsoft.com/office/drawing/2014/main" id="{20657FFB-767D-7C8A-4DBC-693364BC0B69}"/>
              </a:ext>
            </a:extLst>
          </p:cNvPr>
          <p:cNvSpPr/>
          <p:nvPr/>
        </p:nvSpPr>
        <p:spPr>
          <a:xfrm>
            <a:off x="3930593" y="1044062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38DBB0-574C-101C-7AC5-730BD7E7D5C1}"/>
              </a:ext>
            </a:extLst>
          </p:cNvPr>
          <p:cNvSpPr txBox="1"/>
          <p:nvPr/>
        </p:nvSpPr>
        <p:spPr>
          <a:xfrm>
            <a:off x="3375363" y="122160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70B50F4-E1C7-1F20-C4BA-5B64ADA2D507}"/>
              </a:ext>
            </a:extLst>
          </p:cNvPr>
          <p:cNvSpPr txBox="1"/>
          <p:nvPr/>
        </p:nvSpPr>
        <p:spPr>
          <a:xfrm>
            <a:off x="4141790" y="82695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8454762-9A53-A44A-EE84-7640B559CA16}"/>
              </a:ext>
            </a:extLst>
          </p:cNvPr>
          <p:cNvSpPr txBox="1"/>
          <p:nvPr/>
        </p:nvSpPr>
        <p:spPr>
          <a:xfrm>
            <a:off x="3629599" y="173294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E8F992-227C-CBFE-4067-12D93C99DDEA}"/>
              </a:ext>
            </a:extLst>
          </p:cNvPr>
          <p:cNvSpPr txBox="1"/>
          <p:nvPr/>
        </p:nvSpPr>
        <p:spPr>
          <a:xfrm>
            <a:off x="2808862" y="3663878"/>
            <a:ext cx="23391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/>
              <a:t>ファインチューニング後の</a:t>
            </a:r>
            <a:endParaRPr kumimoji="1" lang="en-US" altLang="ja-JP" sz="1400" b="1" dirty="0"/>
          </a:p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E86950B-CCE9-BA9D-14DB-0639B864C1EC}"/>
              </a:ext>
            </a:extLst>
          </p:cNvPr>
          <p:cNvSpPr/>
          <p:nvPr/>
        </p:nvSpPr>
        <p:spPr>
          <a:xfrm>
            <a:off x="3193523" y="2598883"/>
            <a:ext cx="1615177" cy="10474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: 塗りつぶしなし 59">
            <a:extLst>
              <a:ext uri="{FF2B5EF4-FFF2-40B4-BE49-F238E27FC236}">
                <a16:creationId xmlns:a16="http://schemas.microsoft.com/office/drawing/2014/main" id="{A4C7BA2D-8279-C371-20F7-59FF9A569CF7}"/>
              </a:ext>
            </a:extLst>
          </p:cNvPr>
          <p:cNvSpPr/>
          <p:nvPr/>
        </p:nvSpPr>
        <p:spPr>
          <a:xfrm>
            <a:off x="3613247" y="2707403"/>
            <a:ext cx="452968" cy="452968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乗算記号 60">
            <a:extLst>
              <a:ext uri="{FF2B5EF4-FFF2-40B4-BE49-F238E27FC236}">
                <a16:creationId xmlns:a16="http://schemas.microsoft.com/office/drawing/2014/main" id="{ACD3876A-0C38-FA4B-DE3A-4B7F242E0265}"/>
              </a:ext>
            </a:extLst>
          </p:cNvPr>
          <p:cNvSpPr/>
          <p:nvPr/>
        </p:nvSpPr>
        <p:spPr>
          <a:xfrm>
            <a:off x="3930593" y="2968694"/>
            <a:ext cx="646331" cy="663381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CB154A3-F9BE-5F1C-BF43-D11A5803B769}"/>
              </a:ext>
            </a:extLst>
          </p:cNvPr>
          <p:cNvSpPr txBox="1"/>
          <p:nvPr/>
        </p:nvSpPr>
        <p:spPr>
          <a:xfrm>
            <a:off x="3375363" y="314624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Yes</a:t>
            </a:r>
            <a:endParaRPr kumimoji="1" lang="ja-JP" altLang="en-US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B762851-279C-AD66-8400-9FB3DFF672C5}"/>
              </a:ext>
            </a:extLst>
          </p:cNvPr>
          <p:cNvSpPr txBox="1"/>
          <p:nvPr/>
        </p:nvSpPr>
        <p:spPr>
          <a:xfrm>
            <a:off x="4141790" y="275159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No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025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24C758-4117-4CB2-AE79-685656F71A4B}"/>
              </a:ext>
            </a:extLst>
          </p:cNvPr>
          <p:cNvGrpSpPr/>
          <p:nvPr/>
        </p:nvGrpSpPr>
        <p:grpSpPr>
          <a:xfrm>
            <a:off x="1408386" y="1022894"/>
            <a:ext cx="9000053" cy="4038483"/>
            <a:chOff x="1427636" y="2447433"/>
            <a:chExt cx="9000053" cy="4038483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D088C850-AAFE-5AFA-B635-C8AC4D9D4E5D}"/>
                </a:ext>
              </a:extLst>
            </p:cNvPr>
            <p:cNvSpPr/>
            <p:nvPr/>
          </p:nvSpPr>
          <p:spPr>
            <a:xfrm>
              <a:off x="3394626" y="2618292"/>
              <a:ext cx="791211" cy="7882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A2A9D38-D0EF-9340-B89F-A3B131B36C17}"/>
                </a:ext>
              </a:extLst>
            </p:cNvPr>
            <p:cNvSpPr txBox="1"/>
            <p:nvPr/>
          </p:nvSpPr>
          <p:spPr>
            <a:xfrm>
              <a:off x="3394626" y="3848698"/>
              <a:ext cx="862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LLM</a:t>
              </a:r>
              <a:endParaRPr kumimoji="1" lang="ja-JP" altLang="en-US" sz="2400" b="1" dirty="0"/>
            </a:p>
          </p:txBody>
        </p:sp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7B17D4E4-929D-D541-A2DA-2197BCD37CE5}"/>
                </a:ext>
              </a:extLst>
            </p:cNvPr>
            <p:cNvSpPr/>
            <p:nvPr/>
          </p:nvSpPr>
          <p:spPr>
            <a:xfrm>
              <a:off x="4585101" y="2782738"/>
              <a:ext cx="3135237" cy="515821"/>
            </a:xfrm>
            <a:prstGeom prst="rightArrow">
              <a:avLst>
                <a:gd name="adj1" fmla="val 32301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98406CA-49F2-FB2E-8CCE-70B83799C380}"/>
                </a:ext>
              </a:extLst>
            </p:cNvPr>
            <p:cNvSpPr txBox="1"/>
            <p:nvPr/>
          </p:nvSpPr>
          <p:spPr>
            <a:xfrm>
              <a:off x="5044018" y="2549102"/>
              <a:ext cx="1930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Fine-tuning</a:t>
              </a:r>
              <a:endParaRPr kumimoji="1" lang="ja-JP" altLang="en-US" sz="2400" b="1" dirty="0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20CF7FF-3104-29C4-5BB1-50B46FE02724}"/>
                </a:ext>
              </a:extLst>
            </p:cNvPr>
            <p:cNvSpPr/>
            <p:nvPr/>
          </p:nvSpPr>
          <p:spPr>
            <a:xfrm rot="19667745">
              <a:off x="2886387" y="4186403"/>
              <a:ext cx="554973" cy="374775"/>
            </a:xfrm>
            <a:prstGeom prst="rightArrow">
              <a:avLst>
                <a:gd name="adj1" fmla="val 37923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CAF79AF-00C2-BC25-93A2-7A1B66FD2CFE}"/>
                </a:ext>
              </a:extLst>
            </p:cNvPr>
            <p:cNvSpPr txBox="1"/>
            <p:nvPr/>
          </p:nvSpPr>
          <p:spPr>
            <a:xfrm>
              <a:off x="1427636" y="5159468"/>
              <a:ext cx="20986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/>
                <a:t>BigCloneBench</a:t>
              </a:r>
              <a:br>
                <a:rPr kumimoji="1" lang="en-US" altLang="ja-JP" sz="2000" b="1" dirty="0"/>
              </a:br>
              <a:r>
                <a:rPr kumimoji="1" lang="en-US" altLang="ja-JP" sz="2000" b="1" dirty="0"/>
                <a:t>FEMPDataset</a:t>
              </a:r>
              <a:endParaRPr kumimoji="1" lang="ja-JP" altLang="en-US" sz="2000" b="1" dirty="0"/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7DED9437-DFF7-17BE-3F47-D234425809A8}"/>
                </a:ext>
              </a:extLst>
            </p:cNvPr>
            <p:cNvSpPr/>
            <p:nvPr/>
          </p:nvSpPr>
          <p:spPr>
            <a:xfrm rot="3021925">
              <a:off x="4112830" y="4317590"/>
              <a:ext cx="813529" cy="374775"/>
            </a:xfrm>
            <a:prstGeom prst="rightArrow">
              <a:avLst>
                <a:gd name="adj1" fmla="val 37923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柱 12">
              <a:extLst>
                <a:ext uri="{FF2B5EF4-FFF2-40B4-BE49-F238E27FC236}">
                  <a16:creationId xmlns:a16="http://schemas.microsoft.com/office/drawing/2014/main" id="{55D041F9-CBF4-2615-B4BD-0514DD46559B}"/>
                </a:ext>
              </a:extLst>
            </p:cNvPr>
            <p:cNvSpPr/>
            <p:nvPr/>
          </p:nvSpPr>
          <p:spPr>
            <a:xfrm>
              <a:off x="2124716" y="4870133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3870F431-2AE3-3678-679F-D29AB51E5861}"/>
                </a:ext>
              </a:extLst>
            </p:cNvPr>
            <p:cNvSpPr/>
            <p:nvPr/>
          </p:nvSpPr>
          <p:spPr>
            <a:xfrm>
              <a:off x="2124714" y="4721557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柱 14">
              <a:extLst>
                <a:ext uri="{FF2B5EF4-FFF2-40B4-BE49-F238E27FC236}">
                  <a16:creationId xmlns:a16="http://schemas.microsoft.com/office/drawing/2014/main" id="{6CC568AA-B796-2255-1C21-9B4B3E34460C}"/>
                </a:ext>
              </a:extLst>
            </p:cNvPr>
            <p:cNvSpPr/>
            <p:nvPr/>
          </p:nvSpPr>
          <p:spPr>
            <a:xfrm>
              <a:off x="2124714" y="4582616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中かっこ 15">
              <a:extLst>
                <a:ext uri="{FF2B5EF4-FFF2-40B4-BE49-F238E27FC236}">
                  <a16:creationId xmlns:a16="http://schemas.microsoft.com/office/drawing/2014/main" id="{66E67574-2B7D-8AA3-C41E-A4AE1A1B4103}"/>
                </a:ext>
              </a:extLst>
            </p:cNvPr>
            <p:cNvSpPr/>
            <p:nvPr/>
          </p:nvSpPr>
          <p:spPr>
            <a:xfrm rot="5400000">
              <a:off x="7367872" y="3135042"/>
              <a:ext cx="203006" cy="5698521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F5BD4F-3E07-A993-119E-A673D9D6E4C3}"/>
                </a:ext>
              </a:extLst>
            </p:cNvPr>
            <p:cNvSpPr txBox="1"/>
            <p:nvPr/>
          </p:nvSpPr>
          <p:spPr>
            <a:xfrm>
              <a:off x="7115740" y="6085806"/>
              <a:ext cx="697627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比較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64898E0-BC5B-D9EE-CB28-49B74E4A9FC9}"/>
                </a:ext>
              </a:extLst>
            </p:cNvPr>
            <p:cNvSpPr txBox="1"/>
            <p:nvPr/>
          </p:nvSpPr>
          <p:spPr>
            <a:xfrm>
              <a:off x="2425730" y="403859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/>
                <a:t>入力</a:t>
              </a:r>
              <a:endParaRPr kumimoji="1" lang="ja-JP" altLang="en-US" b="1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1D1B190-191B-95B4-BCFC-28AE21044EC3}"/>
                </a:ext>
              </a:extLst>
            </p:cNvPr>
            <p:cNvSpPr txBox="1"/>
            <p:nvPr/>
          </p:nvSpPr>
          <p:spPr>
            <a:xfrm>
              <a:off x="4518505" y="413564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/>
                <a:t>出力</a:t>
              </a:r>
              <a:endParaRPr kumimoji="1" lang="ja-JP" altLang="en-US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A98F638-CF97-1C77-CB5B-03A2626427A8}"/>
                </a:ext>
              </a:extLst>
            </p:cNvPr>
            <p:cNvSpPr txBox="1"/>
            <p:nvPr/>
          </p:nvSpPr>
          <p:spPr>
            <a:xfrm>
              <a:off x="8175542" y="3847234"/>
              <a:ext cx="862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LLM</a:t>
              </a:r>
              <a:endParaRPr kumimoji="1" lang="ja-JP" altLang="en-US" sz="2400" b="1" dirty="0"/>
            </a:p>
          </p:txBody>
        </p:sp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5BABDA95-19E8-67A8-7155-CD0A17A8B26E}"/>
                </a:ext>
              </a:extLst>
            </p:cNvPr>
            <p:cNvSpPr/>
            <p:nvPr/>
          </p:nvSpPr>
          <p:spPr>
            <a:xfrm rot="19667745">
              <a:off x="7667303" y="4184939"/>
              <a:ext cx="554973" cy="374775"/>
            </a:xfrm>
            <a:prstGeom prst="rightArrow">
              <a:avLst>
                <a:gd name="adj1" fmla="val 37923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CBFFA41-5E7B-84DD-CAA9-1A9E20420983}"/>
                </a:ext>
              </a:extLst>
            </p:cNvPr>
            <p:cNvSpPr txBox="1"/>
            <p:nvPr/>
          </p:nvSpPr>
          <p:spPr>
            <a:xfrm>
              <a:off x="6197331" y="5158004"/>
              <a:ext cx="21210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/>
                <a:t>BigCloneBench</a:t>
              </a:r>
            </a:p>
            <a:p>
              <a:pPr algn="ctr"/>
              <a:r>
                <a:rPr lang="en-US" altLang="ja-JP" sz="2000" b="1" dirty="0"/>
                <a:t>FEMPDataset</a:t>
              </a:r>
              <a:endParaRPr kumimoji="1" lang="ja-JP" altLang="en-US" sz="2000" b="1" dirty="0"/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3FEB40A3-46E5-BED5-B32F-2002897EEC25}"/>
                </a:ext>
              </a:extLst>
            </p:cNvPr>
            <p:cNvSpPr/>
            <p:nvPr/>
          </p:nvSpPr>
          <p:spPr>
            <a:xfrm rot="3021925">
              <a:off x="8893746" y="4316126"/>
              <a:ext cx="813529" cy="374775"/>
            </a:xfrm>
            <a:prstGeom prst="rightArrow">
              <a:avLst>
                <a:gd name="adj1" fmla="val 37923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柱 23">
              <a:extLst>
                <a:ext uri="{FF2B5EF4-FFF2-40B4-BE49-F238E27FC236}">
                  <a16:creationId xmlns:a16="http://schemas.microsoft.com/office/drawing/2014/main" id="{BF2E92F5-6A30-7724-BA80-172A8FA34EC0}"/>
                </a:ext>
              </a:extLst>
            </p:cNvPr>
            <p:cNvSpPr/>
            <p:nvPr/>
          </p:nvSpPr>
          <p:spPr>
            <a:xfrm>
              <a:off x="6905632" y="4868669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柱 24">
              <a:extLst>
                <a:ext uri="{FF2B5EF4-FFF2-40B4-BE49-F238E27FC236}">
                  <a16:creationId xmlns:a16="http://schemas.microsoft.com/office/drawing/2014/main" id="{40AC5604-B870-0A5A-2141-6235CFA94049}"/>
                </a:ext>
              </a:extLst>
            </p:cNvPr>
            <p:cNvSpPr/>
            <p:nvPr/>
          </p:nvSpPr>
          <p:spPr>
            <a:xfrm>
              <a:off x="6905630" y="4720093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柱 25">
              <a:extLst>
                <a:ext uri="{FF2B5EF4-FFF2-40B4-BE49-F238E27FC236}">
                  <a16:creationId xmlns:a16="http://schemas.microsoft.com/office/drawing/2014/main" id="{F1213419-B516-4D5A-BCF7-334250E1BB6A}"/>
                </a:ext>
              </a:extLst>
            </p:cNvPr>
            <p:cNvSpPr/>
            <p:nvPr/>
          </p:nvSpPr>
          <p:spPr>
            <a:xfrm>
              <a:off x="6905630" y="4581152"/>
              <a:ext cx="704497" cy="281910"/>
            </a:xfrm>
            <a:prstGeom prst="can">
              <a:avLst>
                <a:gd name="adj" fmla="val 4662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2424D60-8C48-3531-5DFA-187034E3444D}"/>
                </a:ext>
              </a:extLst>
            </p:cNvPr>
            <p:cNvSpPr txBox="1"/>
            <p:nvPr/>
          </p:nvSpPr>
          <p:spPr>
            <a:xfrm>
              <a:off x="7206646" y="403713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/>
                <a:t>入力</a:t>
              </a:r>
              <a:endParaRPr kumimoji="1" lang="ja-JP" altLang="en-US" b="1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05673E9-CE6E-4BCE-5C5D-77F873CFB190}"/>
                </a:ext>
              </a:extLst>
            </p:cNvPr>
            <p:cNvSpPr txBox="1"/>
            <p:nvPr/>
          </p:nvSpPr>
          <p:spPr>
            <a:xfrm>
              <a:off x="9299421" y="413418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/>
                <a:t>出力</a:t>
              </a:r>
              <a:endParaRPr kumimoji="1" lang="ja-JP" altLang="en-US" b="1" dirty="0"/>
            </a:p>
          </p:txBody>
        </p:sp>
        <p:pic>
          <p:nvPicPr>
            <p:cNvPr id="29" name="グラフィックス 28" descr="人工知能 枠線">
              <a:extLst>
                <a:ext uri="{FF2B5EF4-FFF2-40B4-BE49-F238E27FC236}">
                  <a16:creationId xmlns:a16="http://schemas.microsoft.com/office/drawing/2014/main" id="{5DD29FEC-72EC-B7A5-660E-B095EED9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892580" y="2447433"/>
              <a:ext cx="1615178" cy="1503822"/>
            </a:xfrm>
            <a:prstGeom prst="rect">
              <a:avLst/>
            </a:prstGeom>
          </p:spPr>
        </p:pic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B01E6BB6-58B8-955A-7D5F-83F2688C7D42}"/>
                </a:ext>
              </a:extLst>
            </p:cNvPr>
            <p:cNvSpPr/>
            <p:nvPr/>
          </p:nvSpPr>
          <p:spPr>
            <a:xfrm>
              <a:off x="8181793" y="2625600"/>
              <a:ext cx="791211" cy="7882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グラフィックス 30" descr="人工知能 枠線">
              <a:extLst>
                <a:ext uri="{FF2B5EF4-FFF2-40B4-BE49-F238E27FC236}">
                  <a16:creationId xmlns:a16="http://schemas.microsoft.com/office/drawing/2014/main" id="{64EB8195-153C-9495-2E42-9AF4A487A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679747" y="2454741"/>
              <a:ext cx="1615178" cy="1503822"/>
            </a:xfrm>
            <a:prstGeom prst="rect">
              <a:avLst/>
            </a:prstGeom>
          </p:spPr>
        </p:pic>
        <p:pic>
          <p:nvPicPr>
            <p:cNvPr id="32" name="グラフィックス 31" descr="クリップボード 枠線">
              <a:extLst>
                <a:ext uri="{FF2B5EF4-FFF2-40B4-BE49-F238E27FC236}">
                  <a16:creationId xmlns:a16="http://schemas.microsoft.com/office/drawing/2014/main" id="{61F40686-3D28-F67F-0EDE-E560DAC3E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5101" y="4808507"/>
              <a:ext cx="1132764" cy="1132764"/>
            </a:xfrm>
            <a:prstGeom prst="rect">
              <a:avLst/>
            </a:prstGeom>
          </p:spPr>
        </p:pic>
        <p:pic>
          <p:nvPicPr>
            <p:cNvPr id="33" name="グラフィックス 32" descr="クリップボード 枠線">
              <a:extLst>
                <a:ext uri="{FF2B5EF4-FFF2-40B4-BE49-F238E27FC236}">
                  <a16:creationId xmlns:a16="http://schemas.microsoft.com/office/drawing/2014/main" id="{594BEB44-438C-7C56-7454-C8297AAB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94925" y="4808507"/>
              <a:ext cx="1132764" cy="1132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134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メモ 9">
            <a:extLst>
              <a:ext uri="{FF2B5EF4-FFF2-40B4-BE49-F238E27FC236}">
                <a16:creationId xmlns:a16="http://schemas.microsoft.com/office/drawing/2014/main" id="{7EE7D84E-AAED-E82C-0151-E3C0150883BE}"/>
              </a:ext>
            </a:extLst>
          </p:cNvPr>
          <p:cNvSpPr/>
          <p:nvPr/>
        </p:nvSpPr>
        <p:spPr>
          <a:xfrm>
            <a:off x="514049" y="644366"/>
            <a:ext cx="1783976" cy="2438400"/>
          </a:xfrm>
          <a:prstGeom prst="foldedCorner">
            <a:avLst>
              <a:gd name="adj" fmla="val 196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84EE1179-2589-9138-8F7B-F84B6E975B7E}"/>
              </a:ext>
            </a:extLst>
          </p:cNvPr>
          <p:cNvSpPr/>
          <p:nvPr/>
        </p:nvSpPr>
        <p:spPr>
          <a:xfrm>
            <a:off x="3089163" y="890896"/>
            <a:ext cx="1783976" cy="1716741"/>
          </a:xfrm>
          <a:prstGeom prst="foldedCorner">
            <a:avLst>
              <a:gd name="adj" fmla="val 19682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L 字 11">
            <a:extLst>
              <a:ext uri="{FF2B5EF4-FFF2-40B4-BE49-F238E27FC236}">
                <a16:creationId xmlns:a16="http://schemas.microsoft.com/office/drawing/2014/main" id="{BFC4B27B-1790-F704-4A88-071DC9FA65DD}"/>
              </a:ext>
            </a:extLst>
          </p:cNvPr>
          <p:cNvSpPr/>
          <p:nvPr/>
        </p:nvSpPr>
        <p:spPr>
          <a:xfrm rot="10800000" flipH="1">
            <a:off x="711272" y="1020883"/>
            <a:ext cx="1402976" cy="466165"/>
          </a:xfrm>
          <a:prstGeom prst="corner">
            <a:avLst>
              <a:gd name="adj1" fmla="val 69770"/>
              <a:gd name="adj2" fmla="val 19988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L 字 12">
            <a:extLst>
              <a:ext uri="{FF2B5EF4-FFF2-40B4-BE49-F238E27FC236}">
                <a16:creationId xmlns:a16="http://schemas.microsoft.com/office/drawing/2014/main" id="{BAF9100C-9AA0-7A72-FB9D-C036575A2791}"/>
              </a:ext>
            </a:extLst>
          </p:cNvPr>
          <p:cNvSpPr/>
          <p:nvPr/>
        </p:nvSpPr>
        <p:spPr>
          <a:xfrm rot="10800000" flipH="1">
            <a:off x="704549" y="2141471"/>
            <a:ext cx="1402976" cy="466165"/>
          </a:xfrm>
          <a:prstGeom prst="corner">
            <a:avLst>
              <a:gd name="adj1" fmla="val 69770"/>
              <a:gd name="adj2" fmla="val 19988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L 字 13">
            <a:extLst>
              <a:ext uri="{FF2B5EF4-FFF2-40B4-BE49-F238E27FC236}">
                <a16:creationId xmlns:a16="http://schemas.microsoft.com/office/drawing/2014/main" id="{6F8CBE6A-AA18-B3CE-1A86-32549D253C17}"/>
              </a:ext>
            </a:extLst>
          </p:cNvPr>
          <p:cNvSpPr/>
          <p:nvPr/>
        </p:nvSpPr>
        <p:spPr>
          <a:xfrm rot="10800000" flipH="1">
            <a:off x="3279663" y="1415331"/>
            <a:ext cx="1402976" cy="466165"/>
          </a:xfrm>
          <a:prstGeom prst="corner">
            <a:avLst>
              <a:gd name="adj1" fmla="val 69770"/>
              <a:gd name="adj2" fmla="val 19988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2EAE2CA-907A-6401-96C6-50FE72384425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>
            <a:off x="2114248" y="1183505"/>
            <a:ext cx="1165415" cy="4649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BC46DB7-94AA-A7F3-A4DD-71966E20FA71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107525" y="1779658"/>
            <a:ext cx="1172138" cy="52443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D93D79B-3395-2D9C-CFE3-1FF3B4C5DBF3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177164" y="1487048"/>
            <a:ext cx="0" cy="6544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EA00DD4-8836-9E28-2A8D-81610E0C4593}"/>
              </a:ext>
            </a:extLst>
          </p:cNvPr>
          <p:cNvSpPr/>
          <p:nvPr/>
        </p:nvSpPr>
        <p:spPr>
          <a:xfrm>
            <a:off x="2349842" y="992735"/>
            <a:ext cx="1561829" cy="352136"/>
          </a:xfrm>
          <a:prstGeom prst="rect">
            <a:avLst/>
          </a:prstGeom>
          <a:solidFill>
            <a:srgbClr val="E2C4D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クローンペア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7685479-5367-6383-19E6-4D2CE5672FD1}"/>
              </a:ext>
            </a:extLst>
          </p:cNvPr>
          <p:cNvSpPr/>
          <p:nvPr/>
        </p:nvSpPr>
        <p:spPr>
          <a:xfrm>
            <a:off x="2504214" y="2753584"/>
            <a:ext cx="1717858" cy="3247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コードクローン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0404414-F601-57DA-A329-BA0381EAE9B0}"/>
              </a:ext>
            </a:extLst>
          </p:cNvPr>
          <p:cNvCxnSpPr>
            <a:stCxn id="27" idx="0"/>
            <a:endCxn id="14" idx="3"/>
          </p:cNvCxnSpPr>
          <p:nvPr/>
        </p:nvCxnSpPr>
        <p:spPr>
          <a:xfrm flipV="1">
            <a:off x="3363143" y="1881496"/>
            <a:ext cx="382412" cy="87208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C1C3644-BC20-A498-82F5-59E253B89532}"/>
              </a:ext>
            </a:extLst>
          </p:cNvPr>
          <p:cNvCxnSpPr>
            <a:cxnSpLocks/>
          </p:cNvCxnSpPr>
          <p:nvPr/>
        </p:nvCxnSpPr>
        <p:spPr>
          <a:xfrm flipH="1" flipV="1">
            <a:off x="1546389" y="1487048"/>
            <a:ext cx="1426788" cy="128195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B930067-E3EF-831E-E0A2-4CB6A36B793A}"/>
              </a:ext>
            </a:extLst>
          </p:cNvPr>
          <p:cNvCxnSpPr>
            <a:cxnSpLocks/>
          </p:cNvCxnSpPr>
          <p:nvPr/>
        </p:nvCxnSpPr>
        <p:spPr>
          <a:xfrm flipH="1" flipV="1">
            <a:off x="1920176" y="2405617"/>
            <a:ext cx="577315" cy="333263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02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24F85B1-E255-ADF2-2467-4BD8CDC927C8}"/>
              </a:ext>
            </a:extLst>
          </p:cNvPr>
          <p:cNvSpPr/>
          <p:nvPr/>
        </p:nvSpPr>
        <p:spPr>
          <a:xfrm>
            <a:off x="8864918" y="2057972"/>
            <a:ext cx="847482" cy="136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L 字 14">
            <a:extLst>
              <a:ext uri="{FF2B5EF4-FFF2-40B4-BE49-F238E27FC236}">
                <a16:creationId xmlns:a16="http://schemas.microsoft.com/office/drawing/2014/main" id="{4BC1843D-4A6B-DD6C-37A5-90CE5C6583C3}"/>
              </a:ext>
            </a:extLst>
          </p:cNvPr>
          <p:cNvSpPr/>
          <p:nvPr/>
        </p:nvSpPr>
        <p:spPr>
          <a:xfrm rot="10800000" flipH="1">
            <a:off x="4969801" y="1834509"/>
            <a:ext cx="525357" cy="385607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FC2646-F606-9A20-B9F6-3C66B243ECD1}"/>
              </a:ext>
            </a:extLst>
          </p:cNvPr>
          <p:cNvSpPr/>
          <p:nvPr/>
        </p:nvSpPr>
        <p:spPr>
          <a:xfrm>
            <a:off x="340628" y="2508410"/>
            <a:ext cx="1413622" cy="40011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機能を選択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(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バブルソート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)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43F178-92F4-3A6F-9E35-FC831BF43B6E}"/>
              </a:ext>
            </a:extLst>
          </p:cNvPr>
          <p:cNvSpPr/>
          <p:nvPr/>
        </p:nvSpPr>
        <p:spPr>
          <a:xfrm>
            <a:off x="4113246" y="2509040"/>
            <a:ext cx="1902519" cy="2674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実装例を列挙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6C529D-E6A7-09FB-4A0A-4E8A00DF65A0}"/>
              </a:ext>
            </a:extLst>
          </p:cNvPr>
          <p:cNvSpPr/>
          <p:nvPr/>
        </p:nvSpPr>
        <p:spPr>
          <a:xfrm>
            <a:off x="6309947" y="2486024"/>
            <a:ext cx="910477" cy="40011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選定基準を作成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円柱 7">
            <a:extLst>
              <a:ext uri="{FF2B5EF4-FFF2-40B4-BE49-F238E27FC236}">
                <a16:creationId xmlns:a16="http://schemas.microsoft.com/office/drawing/2014/main" id="{AA64F1AA-1BA5-C012-649E-5B439E765291}"/>
              </a:ext>
            </a:extLst>
          </p:cNvPr>
          <p:cNvSpPr/>
          <p:nvPr/>
        </p:nvSpPr>
        <p:spPr>
          <a:xfrm>
            <a:off x="6412763" y="583162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>
            <a:extLst>
              <a:ext uri="{FF2B5EF4-FFF2-40B4-BE49-F238E27FC236}">
                <a16:creationId xmlns:a16="http://schemas.microsoft.com/office/drawing/2014/main" id="{74811E50-9848-9B72-8640-F4EF77A20D04}"/>
              </a:ext>
            </a:extLst>
          </p:cNvPr>
          <p:cNvSpPr/>
          <p:nvPr/>
        </p:nvSpPr>
        <p:spPr>
          <a:xfrm>
            <a:off x="6412761" y="434586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柱 9">
            <a:extLst>
              <a:ext uri="{FF2B5EF4-FFF2-40B4-BE49-F238E27FC236}">
                <a16:creationId xmlns:a16="http://schemas.microsoft.com/office/drawing/2014/main" id="{B22B379A-FF6C-7174-4BC5-0F0BF5978AD2}"/>
              </a:ext>
            </a:extLst>
          </p:cNvPr>
          <p:cNvSpPr/>
          <p:nvPr/>
        </p:nvSpPr>
        <p:spPr>
          <a:xfrm>
            <a:off x="6412761" y="295645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2F2C1-02C9-34C0-532B-DBE0FEA79BD1}"/>
              </a:ext>
            </a:extLst>
          </p:cNvPr>
          <p:cNvSpPr txBox="1"/>
          <p:nvPr/>
        </p:nvSpPr>
        <p:spPr>
          <a:xfrm>
            <a:off x="6210209" y="859759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IJaDataset</a:t>
            </a:r>
            <a:endParaRPr kumimoji="1" lang="ja-JP" altLang="en-US" sz="1400" b="1" dirty="0"/>
          </a:p>
        </p:txBody>
      </p:sp>
      <p:sp>
        <p:nvSpPr>
          <p:cNvPr id="12" name="L 字 11">
            <a:extLst>
              <a:ext uri="{FF2B5EF4-FFF2-40B4-BE49-F238E27FC236}">
                <a16:creationId xmlns:a16="http://schemas.microsoft.com/office/drawing/2014/main" id="{584CE349-D95C-6FB8-5CD0-DE171199E061}"/>
              </a:ext>
            </a:extLst>
          </p:cNvPr>
          <p:cNvSpPr/>
          <p:nvPr/>
        </p:nvSpPr>
        <p:spPr>
          <a:xfrm rot="10800000" flipH="1">
            <a:off x="4743536" y="2086880"/>
            <a:ext cx="525359" cy="385606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L 字 13">
            <a:extLst>
              <a:ext uri="{FF2B5EF4-FFF2-40B4-BE49-F238E27FC236}">
                <a16:creationId xmlns:a16="http://schemas.microsoft.com/office/drawing/2014/main" id="{10670D70-87B8-9DFD-61E1-969350A90973}"/>
              </a:ext>
            </a:extLst>
          </p:cNvPr>
          <p:cNvSpPr/>
          <p:nvPr/>
        </p:nvSpPr>
        <p:spPr>
          <a:xfrm rot="10800000" flipH="1">
            <a:off x="4379580" y="1851130"/>
            <a:ext cx="525357" cy="385607"/>
          </a:xfrm>
          <a:prstGeom prst="corner">
            <a:avLst>
              <a:gd name="adj1" fmla="val 69770"/>
              <a:gd name="adj2" fmla="val 13000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E24FC2B-56EB-BA53-A4A7-D76119246ED6}"/>
              </a:ext>
            </a:extLst>
          </p:cNvPr>
          <p:cNvSpPr/>
          <p:nvPr/>
        </p:nvSpPr>
        <p:spPr>
          <a:xfrm>
            <a:off x="767041" y="1424542"/>
            <a:ext cx="438150" cy="180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---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A978807-ACBD-78AE-AC42-A36303BE5C31}"/>
              </a:ext>
            </a:extLst>
          </p:cNvPr>
          <p:cNvSpPr/>
          <p:nvPr/>
        </p:nvSpPr>
        <p:spPr>
          <a:xfrm>
            <a:off x="862292" y="1675149"/>
            <a:ext cx="247649" cy="852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F3FF4E0-F5E2-C8A5-E6FD-D13DB43C6F0C}"/>
              </a:ext>
            </a:extLst>
          </p:cNvPr>
          <p:cNvSpPr/>
          <p:nvPr/>
        </p:nvSpPr>
        <p:spPr>
          <a:xfrm>
            <a:off x="643216" y="2092896"/>
            <a:ext cx="247649" cy="8527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D78E414-7193-26E3-F5D1-F4103C247319}"/>
              </a:ext>
            </a:extLst>
          </p:cNvPr>
          <p:cNvSpPr/>
          <p:nvPr/>
        </p:nvSpPr>
        <p:spPr>
          <a:xfrm>
            <a:off x="1081367" y="2096755"/>
            <a:ext cx="247649" cy="8527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D3F36E2-860C-81E3-ABE4-AAE794E74D88}"/>
              </a:ext>
            </a:extLst>
          </p:cNvPr>
          <p:cNvSpPr/>
          <p:nvPr/>
        </p:nvSpPr>
        <p:spPr>
          <a:xfrm>
            <a:off x="631310" y="1829029"/>
            <a:ext cx="271462" cy="195261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4ECDFEF-068C-3245-2D29-C503D0C71E80}"/>
              </a:ext>
            </a:extLst>
          </p:cNvPr>
          <p:cNvSpPr/>
          <p:nvPr/>
        </p:nvSpPr>
        <p:spPr>
          <a:xfrm>
            <a:off x="1376643" y="1964363"/>
            <a:ext cx="175022" cy="1190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-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44C42D5-C841-2FE0-7F3F-5CFB0C3B164B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986116" y="1605517"/>
            <a:ext cx="1" cy="69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B3A1E63-5821-3B39-8137-13AA015DEF96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109941" y="1717786"/>
            <a:ext cx="95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494E863-A8C5-2D7F-07F0-EA7C2C6E2EE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767040" y="1717786"/>
            <a:ext cx="952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3C2A04F-3A25-D72B-25CA-B284279B6318}"/>
              </a:ext>
            </a:extLst>
          </p:cNvPr>
          <p:cNvCxnSpPr>
            <a:cxnSpLocks/>
          </p:cNvCxnSpPr>
          <p:nvPr/>
        </p:nvCxnSpPr>
        <p:spPr>
          <a:xfrm>
            <a:off x="767040" y="1709174"/>
            <a:ext cx="1" cy="1112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D1515A6-D744-E574-DFD9-D1E54A06D7CE}"/>
              </a:ext>
            </a:extLst>
          </p:cNvPr>
          <p:cNvCxnSpPr>
            <a:cxnSpLocks/>
            <a:stCxn id="18" idx="0"/>
            <a:endCxn id="20" idx="4"/>
          </p:cNvCxnSpPr>
          <p:nvPr/>
        </p:nvCxnSpPr>
        <p:spPr>
          <a:xfrm flipV="1">
            <a:off x="767041" y="2024290"/>
            <a:ext cx="0" cy="68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ひし形 35">
            <a:extLst>
              <a:ext uri="{FF2B5EF4-FFF2-40B4-BE49-F238E27FC236}">
                <a16:creationId xmlns:a16="http://schemas.microsoft.com/office/drawing/2014/main" id="{D2E2955A-FCC2-C1C1-3EC8-3BFB92CE7D02}"/>
              </a:ext>
            </a:extLst>
          </p:cNvPr>
          <p:cNvSpPr/>
          <p:nvPr/>
        </p:nvSpPr>
        <p:spPr>
          <a:xfrm>
            <a:off x="1046837" y="1820418"/>
            <a:ext cx="316707" cy="200084"/>
          </a:xfrm>
          <a:prstGeom prst="diamond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C6E2746-DC52-0D35-02F6-E8CAFBB02321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1205190" y="1709174"/>
            <a:ext cx="1" cy="111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C89C1B2-855E-9926-2092-92AF9A0F959C}"/>
              </a:ext>
            </a:extLst>
          </p:cNvPr>
          <p:cNvCxnSpPr>
            <a:cxnSpLocks/>
            <a:stCxn id="19" idx="0"/>
            <a:endCxn id="36" idx="2"/>
          </p:cNvCxnSpPr>
          <p:nvPr/>
        </p:nvCxnSpPr>
        <p:spPr>
          <a:xfrm flipH="1" flipV="1">
            <a:off x="1205191" y="2020502"/>
            <a:ext cx="1" cy="76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FD66FA6-1DD9-DE2E-673B-FD9116701447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1363544" y="1920460"/>
            <a:ext cx="102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2B57EC4A-398E-B7AB-B4D7-97ED60BD65E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464154" y="1910936"/>
            <a:ext cx="0" cy="53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30EA32E-0AAA-0254-844A-D5ED607E444A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766443" y="2178170"/>
            <a:ext cx="598" cy="708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楕円 56">
            <a:extLst>
              <a:ext uri="{FF2B5EF4-FFF2-40B4-BE49-F238E27FC236}">
                <a16:creationId xmlns:a16="http://schemas.microsoft.com/office/drawing/2014/main" id="{77955933-3B11-27EC-8D2A-12055803A2E3}"/>
              </a:ext>
            </a:extLst>
          </p:cNvPr>
          <p:cNvSpPr/>
          <p:nvPr/>
        </p:nvSpPr>
        <p:spPr>
          <a:xfrm>
            <a:off x="941468" y="2250917"/>
            <a:ext cx="175022" cy="141329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A6D22F99-DCB5-185C-B800-2720FA52DBBB}"/>
              </a:ext>
            </a:extLst>
          </p:cNvPr>
          <p:cNvSpPr/>
          <p:nvPr/>
        </p:nvSpPr>
        <p:spPr>
          <a:xfrm>
            <a:off x="1289132" y="2249132"/>
            <a:ext cx="175022" cy="1413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B3480AD-B9B1-8E48-5CAC-A122B330F771}"/>
              </a:ext>
            </a:extLst>
          </p:cNvPr>
          <p:cNvSpPr/>
          <p:nvPr/>
        </p:nvSpPr>
        <p:spPr>
          <a:xfrm>
            <a:off x="678932" y="2257360"/>
            <a:ext cx="175022" cy="1190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-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F64938F-1DFD-2463-6FB2-D44650876D2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028979" y="2139392"/>
            <a:ext cx="52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6C98FE19-4FD2-AD9E-B3DC-7EE0008BB332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1028979" y="2131042"/>
            <a:ext cx="0" cy="119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76DA6C1D-3003-3D3C-8116-FD81AF4EFF9C}"/>
              </a:ext>
            </a:extLst>
          </p:cNvPr>
          <p:cNvCxnSpPr>
            <a:cxnSpLocks/>
          </p:cNvCxnSpPr>
          <p:nvPr/>
        </p:nvCxnSpPr>
        <p:spPr>
          <a:xfrm flipV="1">
            <a:off x="1376643" y="2132040"/>
            <a:ext cx="0" cy="119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F8066F09-D29C-3215-15BB-470A0B9DFCBB}"/>
              </a:ext>
            </a:extLst>
          </p:cNvPr>
          <p:cNvCxnSpPr>
            <a:cxnSpLocks/>
          </p:cNvCxnSpPr>
          <p:nvPr/>
        </p:nvCxnSpPr>
        <p:spPr>
          <a:xfrm>
            <a:off x="1324255" y="2139392"/>
            <a:ext cx="523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矢印: 右 69">
            <a:extLst>
              <a:ext uri="{FF2B5EF4-FFF2-40B4-BE49-F238E27FC236}">
                <a16:creationId xmlns:a16="http://schemas.microsoft.com/office/drawing/2014/main" id="{F59CF76D-9064-D18C-82A8-917A82C550F3}"/>
              </a:ext>
            </a:extLst>
          </p:cNvPr>
          <p:cNvSpPr/>
          <p:nvPr/>
        </p:nvSpPr>
        <p:spPr>
          <a:xfrm>
            <a:off x="1707042" y="1916754"/>
            <a:ext cx="624634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9DDA97C-F2AB-4BF4-860F-4E0F31909BD2}"/>
              </a:ext>
            </a:extLst>
          </p:cNvPr>
          <p:cNvSpPr/>
          <p:nvPr/>
        </p:nvSpPr>
        <p:spPr>
          <a:xfrm>
            <a:off x="1949135" y="2461267"/>
            <a:ext cx="1902519" cy="3068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詳細な仕様を作成</a:t>
            </a:r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73" name="大かっこ 72">
            <a:extLst>
              <a:ext uri="{FF2B5EF4-FFF2-40B4-BE49-F238E27FC236}">
                <a16:creationId xmlns:a16="http://schemas.microsoft.com/office/drawing/2014/main" id="{41B1B417-98FF-3B03-7232-E64704561DAA}"/>
              </a:ext>
            </a:extLst>
          </p:cNvPr>
          <p:cNvSpPr/>
          <p:nvPr/>
        </p:nvSpPr>
        <p:spPr>
          <a:xfrm>
            <a:off x="2090757" y="2712452"/>
            <a:ext cx="1629775" cy="40011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線形データに対す</a:t>
            </a:r>
            <a:r>
              <a:rPr lang="ja-JP" altLang="en-US" sz="1200" b="1" dirty="0">
                <a:solidFill>
                  <a:schemeClr val="tx1"/>
                </a:solidFill>
              </a:rPr>
              <a:t>る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バブルソート</a:t>
            </a:r>
          </a:p>
        </p:txBody>
      </p:sp>
      <p:pic>
        <p:nvPicPr>
          <p:cNvPr id="75" name="グラフィックス 74" descr="閉じた本 枠線">
            <a:extLst>
              <a:ext uri="{FF2B5EF4-FFF2-40B4-BE49-F238E27FC236}">
                <a16:creationId xmlns:a16="http://schemas.microsoft.com/office/drawing/2014/main" id="{6DD031C6-870B-7853-EC60-3D5B650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0688" y="1693281"/>
            <a:ext cx="730624" cy="730624"/>
          </a:xfrm>
          <a:prstGeom prst="rect">
            <a:avLst/>
          </a:prstGeom>
        </p:spPr>
      </p:pic>
      <p:pic>
        <p:nvPicPr>
          <p:cNvPr id="77" name="グラフィックス 76" descr="男性の集団 枠線">
            <a:extLst>
              <a:ext uri="{FF2B5EF4-FFF2-40B4-BE49-F238E27FC236}">
                <a16:creationId xmlns:a16="http://schemas.microsoft.com/office/drawing/2014/main" id="{03B4D1F4-44E6-090A-CD05-533D2A4BB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5476" y="3236020"/>
            <a:ext cx="1014557" cy="1014557"/>
          </a:xfrm>
          <a:prstGeom prst="rect">
            <a:avLst/>
          </a:prstGeom>
        </p:spPr>
      </p:pic>
      <p:sp>
        <p:nvSpPr>
          <p:cNvPr id="80" name="矢印: 右 79">
            <a:extLst>
              <a:ext uri="{FF2B5EF4-FFF2-40B4-BE49-F238E27FC236}">
                <a16:creationId xmlns:a16="http://schemas.microsoft.com/office/drawing/2014/main" id="{30DFFF28-7BF9-CB95-4AA3-13A1F56500F3}"/>
              </a:ext>
            </a:extLst>
          </p:cNvPr>
          <p:cNvSpPr/>
          <p:nvPr/>
        </p:nvSpPr>
        <p:spPr>
          <a:xfrm>
            <a:off x="3468820" y="1925530"/>
            <a:ext cx="624634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5" name="グラフィックス 84" descr="クリップボード: 混合 枠線">
            <a:extLst>
              <a:ext uri="{FF2B5EF4-FFF2-40B4-BE49-F238E27FC236}">
                <a16:creationId xmlns:a16="http://schemas.microsoft.com/office/drawing/2014/main" id="{8E22EFF2-C27C-01F9-19E1-36E32EA6E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1961" y="1605090"/>
            <a:ext cx="827192" cy="827192"/>
          </a:xfrm>
          <a:prstGeom prst="rect">
            <a:avLst/>
          </a:prstGeom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C401C0D5-9F26-9FDB-0BD5-AD64CB359E12}"/>
              </a:ext>
            </a:extLst>
          </p:cNvPr>
          <p:cNvSpPr/>
          <p:nvPr/>
        </p:nvSpPr>
        <p:spPr>
          <a:xfrm rot="5400000">
            <a:off x="6621490" y="1204113"/>
            <a:ext cx="307777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BD5506A6-78ED-2521-B56F-820D939CAA15}"/>
              </a:ext>
            </a:extLst>
          </p:cNvPr>
          <p:cNvSpPr/>
          <p:nvPr/>
        </p:nvSpPr>
        <p:spPr>
          <a:xfrm>
            <a:off x="7246349" y="1934237"/>
            <a:ext cx="532498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ローチャート: 複数書類 88">
            <a:extLst>
              <a:ext uri="{FF2B5EF4-FFF2-40B4-BE49-F238E27FC236}">
                <a16:creationId xmlns:a16="http://schemas.microsoft.com/office/drawing/2014/main" id="{01EE689E-18E3-A1F5-3D27-7469EB2BF6B1}"/>
              </a:ext>
            </a:extLst>
          </p:cNvPr>
          <p:cNvSpPr/>
          <p:nvPr/>
        </p:nvSpPr>
        <p:spPr>
          <a:xfrm>
            <a:off x="10440302" y="2409517"/>
            <a:ext cx="731745" cy="597896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False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71101857-4759-BE44-158A-CB50F1A868CE}"/>
              </a:ext>
            </a:extLst>
          </p:cNvPr>
          <p:cNvSpPr/>
          <p:nvPr/>
        </p:nvSpPr>
        <p:spPr>
          <a:xfrm>
            <a:off x="7816516" y="2464197"/>
            <a:ext cx="1135501" cy="40011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</a:rPr>
              <a:t>クローンペア候補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91" name="矢印: 上向き折線 90">
            <a:extLst>
              <a:ext uri="{FF2B5EF4-FFF2-40B4-BE49-F238E27FC236}">
                <a16:creationId xmlns:a16="http://schemas.microsoft.com/office/drawing/2014/main" id="{B4C89340-1403-736A-11AA-B5E294E1D579}"/>
              </a:ext>
            </a:extLst>
          </p:cNvPr>
          <p:cNvSpPr/>
          <p:nvPr/>
        </p:nvSpPr>
        <p:spPr>
          <a:xfrm rot="5400000">
            <a:off x="5485266" y="526103"/>
            <a:ext cx="554953" cy="5974789"/>
          </a:xfrm>
          <a:prstGeom prst="bentUpArrow">
            <a:avLst>
              <a:gd name="adj1" fmla="val 5593"/>
              <a:gd name="adj2" fmla="val 20914"/>
              <a:gd name="adj3" fmla="val 27945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大かっこ 91">
            <a:extLst>
              <a:ext uri="{FF2B5EF4-FFF2-40B4-BE49-F238E27FC236}">
                <a16:creationId xmlns:a16="http://schemas.microsoft.com/office/drawing/2014/main" id="{5B2A4569-6061-7ED7-36EE-4C7E2B65CAE3}"/>
              </a:ext>
            </a:extLst>
          </p:cNvPr>
          <p:cNvSpPr/>
          <p:nvPr/>
        </p:nvSpPr>
        <p:spPr>
          <a:xfrm>
            <a:off x="4355046" y="2754478"/>
            <a:ext cx="1229507" cy="40011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バブルソート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の実装例</a:t>
            </a:r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10D0C9FC-971B-28F9-B360-318D41DAD85E}"/>
              </a:ext>
            </a:extLst>
          </p:cNvPr>
          <p:cNvSpPr/>
          <p:nvPr/>
        </p:nvSpPr>
        <p:spPr>
          <a:xfrm>
            <a:off x="5737208" y="1918294"/>
            <a:ext cx="532498" cy="400110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CAA077BF-73F2-E04A-31B4-A7EFB53C17BC}"/>
              </a:ext>
            </a:extLst>
          </p:cNvPr>
          <p:cNvSpPr/>
          <p:nvPr/>
        </p:nvSpPr>
        <p:spPr>
          <a:xfrm>
            <a:off x="4946939" y="3236020"/>
            <a:ext cx="28800" cy="450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ローチャート: 複数書類 96">
            <a:extLst>
              <a:ext uri="{FF2B5EF4-FFF2-40B4-BE49-F238E27FC236}">
                <a16:creationId xmlns:a16="http://schemas.microsoft.com/office/drawing/2014/main" id="{C4A89EAA-AAA2-6144-2546-4A3320405E85}"/>
              </a:ext>
            </a:extLst>
          </p:cNvPr>
          <p:cNvSpPr/>
          <p:nvPr/>
        </p:nvSpPr>
        <p:spPr>
          <a:xfrm>
            <a:off x="8018393" y="1718550"/>
            <a:ext cx="731745" cy="597896"/>
          </a:xfrm>
          <a:prstGeom prst="flowChartMultidocumen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ローチャート: 複数書類 97">
            <a:extLst>
              <a:ext uri="{FF2B5EF4-FFF2-40B4-BE49-F238E27FC236}">
                <a16:creationId xmlns:a16="http://schemas.microsoft.com/office/drawing/2014/main" id="{AB39922E-4028-835A-A139-CFD36CA827FA}"/>
              </a:ext>
            </a:extLst>
          </p:cNvPr>
          <p:cNvSpPr/>
          <p:nvPr/>
        </p:nvSpPr>
        <p:spPr>
          <a:xfrm>
            <a:off x="10440302" y="1222521"/>
            <a:ext cx="731745" cy="597896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True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99" name="矢印: 上向き折線 98">
            <a:extLst>
              <a:ext uri="{FF2B5EF4-FFF2-40B4-BE49-F238E27FC236}">
                <a16:creationId xmlns:a16="http://schemas.microsoft.com/office/drawing/2014/main" id="{95BA5653-D13C-F2D4-43B6-899582D322CF}"/>
              </a:ext>
            </a:extLst>
          </p:cNvPr>
          <p:cNvSpPr/>
          <p:nvPr/>
        </p:nvSpPr>
        <p:spPr>
          <a:xfrm rot="5400000">
            <a:off x="9583546" y="2120990"/>
            <a:ext cx="755093" cy="775197"/>
          </a:xfrm>
          <a:prstGeom prst="bentUpArrow">
            <a:avLst>
              <a:gd name="adj1" fmla="val 18447"/>
              <a:gd name="adj2" fmla="val 25000"/>
              <a:gd name="adj3" fmla="val 25732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矢印: 上向き折線 100">
            <a:extLst>
              <a:ext uri="{FF2B5EF4-FFF2-40B4-BE49-F238E27FC236}">
                <a16:creationId xmlns:a16="http://schemas.microsoft.com/office/drawing/2014/main" id="{888BB35F-84E1-D5CC-2BD8-A839EBEE529C}"/>
              </a:ext>
            </a:extLst>
          </p:cNvPr>
          <p:cNvSpPr/>
          <p:nvPr/>
        </p:nvSpPr>
        <p:spPr>
          <a:xfrm rot="16200000" flipV="1">
            <a:off x="9583546" y="1366790"/>
            <a:ext cx="755093" cy="775197"/>
          </a:xfrm>
          <a:prstGeom prst="bentUpArrow">
            <a:avLst>
              <a:gd name="adj1" fmla="val 18447"/>
              <a:gd name="adj2" fmla="val 25000"/>
              <a:gd name="adj3" fmla="val 25732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4460553B-EC4C-A7D3-841A-9BC3325E6048}"/>
              </a:ext>
            </a:extLst>
          </p:cNvPr>
          <p:cNvSpPr/>
          <p:nvPr/>
        </p:nvSpPr>
        <p:spPr>
          <a:xfrm>
            <a:off x="8906377" y="2065485"/>
            <a:ext cx="795600" cy="11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矢印: 下 105">
            <a:extLst>
              <a:ext uri="{FF2B5EF4-FFF2-40B4-BE49-F238E27FC236}">
                <a16:creationId xmlns:a16="http://schemas.microsoft.com/office/drawing/2014/main" id="{65B879BA-41EE-742D-9A95-A1F5C4738533}"/>
              </a:ext>
            </a:extLst>
          </p:cNvPr>
          <p:cNvSpPr/>
          <p:nvPr/>
        </p:nvSpPr>
        <p:spPr>
          <a:xfrm rot="10800000">
            <a:off x="9161816" y="2330643"/>
            <a:ext cx="201878" cy="874921"/>
          </a:xfrm>
          <a:prstGeom prst="downArrow">
            <a:avLst>
              <a:gd name="adj1" fmla="val 18873"/>
              <a:gd name="adj2" fmla="val 57994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0951CE57-AB51-8868-DF16-9CE84ABD3882}"/>
              </a:ext>
            </a:extLst>
          </p:cNvPr>
          <p:cNvSpPr txBox="1"/>
          <p:nvPr/>
        </p:nvSpPr>
        <p:spPr>
          <a:xfrm>
            <a:off x="8795997" y="30590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判定</a:t>
            </a:r>
          </a:p>
        </p:txBody>
      </p:sp>
    </p:spTree>
    <p:extLst>
      <p:ext uri="{BB962C8B-B14F-4D97-AF65-F5344CB8AC3E}">
        <p14:creationId xmlns:p14="http://schemas.microsoft.com/office/powerpoint/2010/main" val="195039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 字 99">
            <a:extLst>
              <a:ext uri="{FF2B5EF4-FFF2-40B4-BE49-F238E27FC236}">
                <a16:creationId xmlns:a16="http://schemas.microsoft.com/office/drawing/2014/main" id="{0259407F-771A-26AD-87BC-67AB9BEC655C}"/>
              </a:ext>
            </a:extLst>
          </p:cNvPr>
          <p:cNvSpPr/>
          <p:nvPr/>
        </p:nvSpPr>
        <p:spPr>
          <a:xfrm rot="10800000" flipH="1">
            <a:off x="2812477" y="860530"/>
            <a:ext cx="549272" cy="271575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L 字 95">
            <a:extLst>
              <a:ext uri="{FF2B5EF4-FFF2-40B4-BE49-F238E27FC236}">
                <a16:creationId xmlns:a16="http://schemas.microsoft.com/office/drawing/2014/main" id="{2F22FFE3-8DF7-663D-4CFE-37633C2EA79E}"/>
              </a:ext>
            </a:extLst>
          </p:cNvPr>
          <p:cNvSpPr/>
          <p:nvPr/>
        </p:nvSpPr>
        <p:spPr>
          <a:xfrm rot="10800000" flipH="1">
            <a:off x="2754299" y="903159"/>
            <a:ext cx="525358" cy="271575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柱 7">
            <a:extLst>
              <a:ext uri="{FF2B5EF4-FFF2-40B4-BE49-F238E27FC236}">
                <a16:creationId xmlns:a16="http://schemas.microsoft.com/office/drawing/2014/main" id="{AA64F1AA-1BA5-C012-649E-5B439E765291}"/>
              </a:ext>
            </a:extLst>
          </p:cNvPr>
          <p:cNvSpPr/>
          <p:nvPr/>
        </p:nvSpPr>
        <p:spPr>
          <a:xfrm>
            <a:off x="688353" y="1560470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>
            <a:extLst>
              <a:ext uri="{FF2B5EF4-FFF2-40B4-BE49-F238E27FC236}">
                <a16:creationId xmlns:a16="http://schemas.microsoft.com/office/drawing/2014/main" id="{74811E50-9848-9B72-8640-F4EF77A20D04}"/>
              </a:ext>
            </a:extLst>
          </p:cNvPr>
          <p:cNvSpPr/>
          <p:nvPr/>
        </p:nvSpPr>
        <p:spPr>
          <a:xfrm>
            <a:off x="688351" y="1411894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柱 9">
            <a:extLst>
              <a:ext uri="{FF2B5EF4-FFF2-40B4-BE49-F238E27FC236}">
                <a16:creationId xmlns:a16="http://schemas.microsoft.com/office/drawing/2014/main" id="{B22B379A-FF6C-7174-4BC5-0F0BF5978AD2}"/>
              </a:ext>
            </a:extLst>
          </p:cNvPr>
          <p:cNvSpPr/>
          <p:nvPr/>
        </p:nvSpPr>
        <p:spPr>
          <a:xfrm>
            <a:off x="688351" y="1272953"/>
            <a:ext cx="704497" cy="281910"/>
          </a:xfrm>
          <a:prstGeom prst="can">
            <a:avLst>
              <a:gd name="adj" fmla="val 46624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2F2C1-02C9-34C0-532B-DBE0FEA79BD1}"/>
              </a:ext>
            </a:extLst>
          </p:cNvPr>
          <p:cNvSpPr txBox="1"/>
          <p:nvPr/>
        </p:nvSpPr>
        <p:spPr>
          <a:xfrm>
            <a:off x="553125" y="1832745"/>
            <a:ext cx="97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IJaDataset</a:t>
            </a:r>
            <a:endParaRPr kumimoji="1" lang="ja-JP" altLang="en-US" sz="1200" b="1" dirty="0"/>
          </a:p>
        </p:txBody>
      </p:sp>
      <p:sp>
        <p:nvSpPr>
          <p:cNvPr id="27" name="L 字 26">
            <a:extLst>
              <a:ext uri="{FF2B5EF4-FFF2-40B4-BE49-F238E27FC236}">
                <a16:creationId xmlns:a16="http://schemas.microsoft.com/office/drawing/2014/main" id="{FEE6C601-379E-F0AE-0D67-A2563419F77E}"/>
              </a:ext>
            </a:extLst>
          </p:cNvPr>
          <p:cNvSpPr/>
          <p:nvPr/>
        </p:nvSpPr>
        <p:spPr>
          <a:xfrm rot="10800000" flipH="1">
            <a:off x="2814989" y="1675024"/>
            <a:ext cx="525357" cy="271574"/>
          </a:xfrm>
          <a:prstGeom prst="corner">
            <a:avLst>
              <a:gd name="adj1" fmla="val 69770"/>
              <a:gd name="adj2" fmla="val 8306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L 字 25">
            <a:extLst>
              <a:ext uri="{FF2B5EF4-FFF2-40B4-BE49-F238E27FC236}">
                <a16:creationId xmlns:a16="http://schemas.microsoft.com/office/drawing/2014/main" id="{2A6B97C7-788F-9F8F-D8AE-4A5CB63845BC}"/>
              </a:ext>
            </a:extLst>
          </p:cNvPr>
          <p:cNvSpPr/>
          <p:nvPr/>
        </p:nvSpPr>
        <p:spPr>
          <a:xfrm rot="10800000" flipH="1">
            <a:off x="2774320" y="1735677"/>
            <a:ext cx="525359" cy="249819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L 字 22">
            <a:extLst>
              <a:ext uri="{FF2B5EF4-FFF2-40B4-BE49-F238E27FC236}">
                <a16:creationId xmlns:a16="http://schemas.microsoft.com/office/drawing/2014/main" id="{7B23CB2E-AE2F-6BCD-238B-B6EAD4E39DF5}"/>
              </a:ext>
            </a:extLst>
          </p:cNvPr>
          <p:cNvSpPr/>
          <p:nvPr/>
        </p:nvSpPr>
        <p:spPr>
          <a:xfrm rot="10800000" flipH="1">
            <a:off x="2726513" y="1799776"/>
            <a:ext cx="532497" cy="249819"/>
          </a:xfrm>
          <a:prstGeom prst="corner">
            <a:avLst>
              <a:gd name="adj1" fmla="val 64830"/>
              <a:gd name="adj2" fmla="val 123534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ACBAD68-3EAE-C408-C3EB-E481F815DC37}"/>
              </a:ext>
            </a:extLst>
          </p:cNvPr>
          <p:cNvCxnSpPr>
            <a:cxnSpLocks/>
          </p:cNvCxnSpPr>
          <p:nvPr/>
        </p:nvCxnSpPr>
        <p:spPr>
          <a:xfrm>
            <a:off x="2812477" y="1856288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C5CB712-1E68-1A92-8DC6-A506A04B4F68}"/>
              </a:ext>
            </a:extLst>
          </p:cNvPr>
          <p:cNvCxnSpPr>
            <a:cxnSpLocks/>
          </p:cNvCxnSpPr>
          <p:nvPr/>
        </p:nvCxnSpPr>
        <p:spPr>
          <a:xfrm>
            <a:off x="2771808" y="1903914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AF522AC-175D-B916-7CF1-80238D7FAC0B}"/>
              </a:ext>
            </a:extLst>
          </p:cNvPr>
          <p:cNvCxnSpPr>
            <a:cxnSpLocks/>
          </p:cNvCxnSpPr>
          <p:nvPr/>
        </p:nvCxnSpPr>
        <p:spPr>
          <a:xfrm>
            <a:off x="2771808" y="1953488"/>
            <a:ext cx="138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7C357A8-9CA5-D976-543B-5B733D78BF60}"/>
              </a:ext>
            </a:extLst>
          </p:cNvPr>
          <p:cNvSpPr/>
          <p:nvPr/>
        </p:nvSpPr>
        <p:spPr>
          <a:xfrm>
            <a:off x="1497352" y="1386966"/>
            <a:ext cx="952727" cy="3068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メソッドの</a:t>
            </a:r>
            <a:endParaRPr kumimoji="1" lang="en-US" altLang="ja-JP" sz="1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抽出と分類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6FDF85C-3181-BBCB-A043-E3435C9AA005}"/>
              </a:ext>
            </a:extLst>
          </p:cNvPr>
          <p:cNvSpPr/>
          <p:nvPr/>
        </p:nvSpPr>
        <p:spPr>
          <a:xfrm>
            <a:off x="2303784" y="2056485"/>
            <a:ext cx="1461392" cy="35574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メソッドグループ</a:t>
            </a:r>
            <a:r>
              <a:rPr lang="en-US" altLang="ja-JP" sz="1000" b="1" dirty="0">
                <a:solidFill>
                  <a:schemeClr val="tx1"/>
                </a:solidFill>
              </a:rPr>
              <a:t>2</a:t>
            </a:r>
            <a:endParaRPr kumimoji="1" lang="en-US" altLang="ja-JP" sz="10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</a:rPr>
              <a:t>int(String)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83" name="L 字 82">
            <a:extLst>
              <a:ext uri="{FF2B5EF4-FFF2-40B4-BE49-F238E27FC236}">
                <a16:creationId xmlns:a16="http://schemas.microsoft.com/office/drawing/2014/main" id="{CBAAF0EF-E860-D16A-9F81-2E50778FAEB7}"/>
              </a:ext>
            </a:extLst>
          </p:cNvPr>
          <p:cNvSpPr/>
          <p:nvPr/>
        </p:nvSpPr>
        <p:spPr>
          <a:xfrm rot="10800000" flipH="1">
            <a:off x="2726512" y="945842"/>
            <a:ext cx="525357" cy="271576"/>
          </a:xfrm>
          <a:prstGeom prst="corner">
            <a:avLst>
              <a:gd name="adj1" fmla="val 69770"/>
              <a:gd name="adj2" fmla="val 117651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52444872-C5BE-382A-6AB0-173FF9D598CB}"/>
              </a:ext>
            </a:extLst>
          </p:cNvPr>
          <p:cNvCxnSpPr/>
          <p:nvPr/>
        </p:nvCxnSpPr>
        <p:spPr>
          <a:xfrm>
            <a:off x="2831241" y="1000374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6734C63-2385-0DE5-D23B-A6B353687A61}"/>
              </a:ext>
            </a:extLst>
          </p:cNvPr>
          <p:cNvCxnSpPr>
            <a:cxnSpLocks/>
          </p:cNvCxnSpPr>
          <p:nvPr/>
        </p:nvCxnSpPr>
        <p:spPr>
          <a:xfrm>
            <a:off x="2790572" y="1048000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8A3A045-C0EA-2977-EBE6-A471FB378EB1}"/>
              </a:ext>
            </a:extLst>
          </p:cNvPr>
          <p:cNvCxnSpPr>
            <a:cxnSpLocks/>
          </p:cNvCxnSpPr>
          <p:nvPr/>
        </p:nvCxnSpPr>
        <p:spPr>
          <a:xfrm>
            <a:off x="2790572" y="1093861"/>
            <a:ext cx="22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26D95E16-28DB-9C4C-CC36-101B5F9F7C4A}"/>
              </a:ext>
            </a:extLst>
          </p:cNvPr>
          <p:cNvSpPr/>
          <p:nvPr/>
        </p:nvSpPr>
        <p:spPr>
          <a:xfrm>
            <a:off x="2303784" y="1211048"/>
            <a:ext cx="1461392" cy="35574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メソッドグループ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</a:rPr>
              <a:t>String(int, int)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2CDC4E80-25F4-1870-E9B5-54BCA8701E0B}"/>
              </a:ext>
            </a:extLst>
          </p:cNvPr>
          <p:cNvCxnSpPr>
            <a:cxnSpLocks/>
          </p:cNvCxnSpPr>
          <p:nvPr/>
        </p:nvCxnSpPr>
        <p:spPr>
          <a:xfrm>
            <a:off x="1524617" y="1730671"/>
            <a:ext cx="9541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95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 字 2">
            <a:extLst>
              <a:ext uri="{FF2B5EF4-FFF2-40B4-BE49-F238E27FC236}">
                <a16:creationId xmlns:a16="http://schemas.microsoft.com/office/drawing/2014/main" id="{3FC89DF5-B74E-4AD1-C034-204F0522FDBE}"/>
              </a:ext>
            </a:extLst>
          </p:cNvPr>
          <p:cNvSpPr/>
          <p:nvPr/>
        </p:nvSpPr>
        <p:spPr>
          <a:xfrm rot="10800000" flipH="1">
            <a:off x="777740" y="3031686"/>
            <a:ext cx="549272" cy="271575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L 字 12">
            <a:extLst>
              <a:ext uri="{FF2B5EF4-FFF2-40B4-BE49-F238E27FC236}">
                <a16:creationId xmlns:a16="http://schemas.microsoft.com/office/drawing/2014/main" id="{80CEA85F-6730-95DE-2FD4-DDFD130B1F2E}"/>
              </a:ext>
            </a:extLst>
          </p:cNvPr>
          <p:cNvSpPr/>
          <p:nvPr/>
        </p:nvSpPr>
        <p:spPr>
          <a:xfrm rot="10800000" flipH="1">
            <a:off x="780029" y="3640126"/>
            <a:ext cx="525358" cy="271575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L 字 21">
            <a:extLst>
              <a:ext uri="{FF2B5EF4-FFF2-40B4-BE49-F238E27FC236}">
                <a16:creationId xmlns:a16="http://schemas.microsoft.com/office/drawing/2014/main" id="{F3383A5F-FA44-3FB7-AF32-77126C164E89}"/>
              </a:ext>
            </a:extLst>
          </p:cNvPr>
          <p:cNvSpPr/>
          <p:nvPr/>
        </p:nvSpPr>
        <p:spPr>
          <a:xfrm rot="10800000" flipH="1">
            <a:off x="771321" y="4194003"/>
            <a:ext cx="525357" cy="271576"/>
          </a:xfrm>
          <a:prstGeom prst="corner">
            <a:avLst>
              <a:gd name="adj1" fmla="val 69770"/>
              <a:gd name="adj2" fmla="val 11765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A08E01A-BC18-1BA7-24E8-1292958FC734}"/>
              </a:ext>
            </a:extLst>
          </p:cNvPr>
          <p:cNvCxnSpPr/>
          <p:nvPr/>
        </p:nvCxnSpPr>
        <p:spPr>
          <a:xfrm>
            <a:off x="876050" y="4248535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90A6884-A21B-B5D9-B1AA-131CE9A2E385}"/>
              </a:ext>
            </a:extLst>
          </p:cNvPr>
          <p:cNvCxnSpPr>
            <a:cxnSpLocks/>
          </p:cNvCxnSpPr>
          <p:nvPr/>
        </p:nvCxnSpPr>
        <p:spPr>
          <a:xfrm>
            <a:off x="835381" y="4296161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4C59D30-4A89-495B-E5B7-2CD2E92BEEC0}"/>
              </a:ext>
            </a:extLst>
          </p:cNvPr>
          <p:cNvCxnSpPr>
            <a:cxnSpLocks/>
          </p:cNvCxnSpPr>
          <p:nvPr/>
        </p:nvCxnSpPr>
        <p:spPr>
          <a:xfrm>
            <a:off x="835381" y="4342022"/>
            <a:ext cx="22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E19BF82-907A-720F-869E-27E25F60BA1B}"/>
              </a:ext>
            </a:extLst>
          </p:cNvPr>
          <p:cNvSpPr/>
          <p:nvPr/>
        </p:nvSpPr>
        <p:spPr>
          <a:xfrm>
            <a:off x="321680" y="4687193"/>
            <a:ext cx="1461392" cy="35574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</a:rPr>
              <a:t>メソッドグループ</a:t>
            </a:r>
            <a:r>
              <a:rPr kumimoji="1" lang="en-US" altLang="ja-JP" sz="10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altLang="ja-JP" sz="1000" b="1" dirty="0">
                <a:solidFill>
                  <a:schemeClr val="tx1"/>
                </a:solidFill>
              </a:rPr>
              <a:t>String(int, int)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3CE9C31A-4273-8113-E891-0E50BBF92915}"/>
              </a:ext>
            </a:extLst>
          </p:cNvPr>
          <p:cNvCxnSpPr/>
          <p:nvPr/>
        </p:nvCxnSpPr>
        <p:spPr>
          <a:xfrm>
            <a:off x="876050" y="3694405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C13874A4-DC9A-5929-CE21-67E595BC8E49}"/>
              </a:ext>
            </a:extLst>
          </p:cNvPr>
          <p:cNvCxnSpPr>
            <a:cxnSpLocks/>
          </p:cNvCxnSpPr>
          <p:nvPr/>
        </p:nvCxnSpPr>
        <p:spPr>
          <a:xfrm>
            <a:off x="835381" y="3742031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58DD9543-0E54-671F-7E04-703560A1AD46}"/>
              </a:ext>
            </a:extLst>
          </p:cNvPr>
          <p:cNvCxnSpPr>
            <a:cxnSpLocks/>
          </p:cNvCxnSpPr>
          <p:nvPr/>
        </p:nvCxnSpPr>
        <p:spPr>
          <a:xfrm>
            <a:off x="876050" y="3096010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417350-23B6-4B2E-564A-425182E10936}"/>
              </a:ext>
            </a:extLst>
          </p:cNvPr>
          <p:cNvCxnSpPr>
            <a:cxnSpLocks/>
          </p:cNvCxnSpPr>
          <p:nvPr/>
        </p:nvCxnSpPr>
        <p:spPr>
          <a:xfrm>
            <a:off x="835381" y="3143636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765557C1-F037-8493-6094-82B29620FF02}"/>
              </a:ext>
            </a:extLst>
          </p:cNvPr>
          <p:cNvCxnSpPr>
            <a:cxnSpLocks/>
          </p:cNvCxnSpPr>
          <p:nvPr/>
        </p:nvCxnSpPr>
        <p:spPr>
          <a:xfrm>
            <a:off x="831937" y="3191261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621B6EB-3309-15ED-F62C-2254A343DF87}"/>
              </a:ext>
            </a:extLst>
          </p:cNvPr>
          <p:cNvCxnSpPr>
            <a:cxnSpLocks/>
          </p:cNvCxnSpPr>
          <p:nvPr/>
        </p:nvCxnSpPr>
        <p:spPr>
          <a:xfrm>
            <a:off x="835112" y="3792831"/>
            <a:ext cx="49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28C19579-5521-D33A-0ACA-9CF13DB12A37}"/>
              </a:ext>
            </a:extLst>
          </p:cNvPr>
          <p:cNvSpPr/>
          <p:nvPr/>
        </p:nvSpPr>
        <p:spPr>
          <a:xfrm>
            <a:off x="622656" y="2922754"/>
            <a:ext cx="864735" cy="171930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34D5A6F-3DE0-B42A-F97F-3B15BC97B465}"/>
              </a:ext>
            </a:extLst>
          </p:cNvPr>
          <p:cNvSpPr txBox="1"/>
          <p:nvPr/>
        </p:nvSpPr>
        <p:spPr>
          <a:xfrm>
            <a:off x="659479" y="3283407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9BE7E16-D77D-F9BE-BF3F-28362629A473}"/>
              </a:ext>
            </a:extLst>
          </p:cNvPr>
          <p:cNvSpPr txBox="1"/>
          <p:nvPr/>
        </p:nvSpPr>
        <p:spPr>
          <a:xfrm>
            <a:off x="641102" y="3886154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57555C31-8CC6-367C-A2DE-52EE406ADAAF}"/>
              </a:ext>
            </a:extLst>
          </p:cNvPr>
          <p:cNvSpPr txBox="1"/>
          <p:nvPr/>
        </p:nvSpPr>
        <p:spPr>
          <a:xfrm>
            <a:off x="668890" y="4430538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C</a:t>
            </a:r>
            <a:endParaRPr kumimoji="1" lang="ja-JP" altLang="en-US" sz="1000" b="1" dirty="0"/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866C74A3-19D2-97D0-FB1C-4127B0EBAE6A}"/>
              </a:ext>
            </a:extLst>
          </p:cNvPr>
          <p:cNvCxnSpPr/>
          <p:nvPr/>
        </p:nvCxnSpPr>
        <p:spPr>
          <a:xfrm>
            <a:off x="1430101" y="3182779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23AC66C3-EC03-9F62-24DA-FDE4D9CDB26B}"/>
              </a:ext>
            </a:extLst>
          </p:cNvPr>
          <p:cNvCxnSpPr/>
          <p:nvPr/>
        </p:nvCxnSpPr>
        <p:spPr>
          <a:xfrm>
            <a:off x="1430101" y="3742031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6624C7BA-C6AA-A847-5099-3941A52CEFBB}"/>
              </a:ext>
            </a:extLst>
          </p:cNvPr>
          <p:cNvCxnSpPr/>
          <p:nvPr/>
        </p:nvCxnSpPr>
        <p:spPr>
          <a:xfrm>
            <a:off x="1430101" y="4317495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A67878E-7CD7-59B4-3655-9F0C9BE4916F}"/>
              </a:ext>
            </a:extLst>
          </p:cNvPr>
          <p:cNvSpPr txBox="1"/>
          <p:nvPr/>
        </p:nvSpPr>
        <p:spPr>
          <a:xfrm>
            <a:off x="1495972" y="318277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テストの生成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2187DC0-5F4B-3D62-0882-3E0DB02ED0D2}"/>
              </a:ext>
            </a:extLst>
          </p:cNvPr>
          <p:cNvSpPr txBox="1"/>
          <p:nvPr/>
        </p:nvSpPr>
        <p:spPr>
          <a:xfrm>
            <a:off x="1524617" y="373491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テストの生成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87BA15FA-CCE8-FCFB-09D1-7BE2F05053E0}"/>
              </a:ext>
            </a:extLst>
          </p:cNvPr>
          <p:cNvSpPr txBox="1"/>
          <p:nvPr/>
        </p:nvSpPr>
        <p:spPr>
          <a:xfrm>
            <a:off x="1524617" y="43081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テストの生成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846DB957-7A2B-6328-CD8B-4AE41926F627}"/>
              </a:ext>
            </a:extLst>
          </p:cNvPr>
          <p:cNvSpPr/>
          <p:nvPr/>
        </p:nvSpPr>
        <p:spPr>
          <a:xfrm>
            <a:off x="2596113" y="3033986"/>
            <a:ext cx="864736" cy="291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7" name="グラフィックス 116" descr="バッジ: 疑問符 枠線">
            <a:extLst>
              <a:ext uri="{FF2B5EF4-FFF2-40B4-BE49-F238E27FC236}">
                <a16:creationId xmlns:a16="http://schemas.microsoft.com/office/drawing/2014/main" id="{E8109CCC-9E35-F627-E4F4-E7C86BEDC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988" y="3047133"/>
            <a:ext cx="267380" cy="267380"/>
          </a:xfrm>
          <a:prstGeom prst="rect">
            <a:avLst/>
          </a:prstGeom>
        </p:spPr>
      </p:pic>
      <p:pic>
        <p:nvPicPr>
          <p:cNvPr id="121" name="グラフィックス 120" descr="バッジ: 疑問符 枠線">
            <a:extLst>
              <a:ext uri="{FF2B5EF4-FFF2-40B4-BE49-F238E27FC236}">
                <a16:creationId xmlns:a16="http://schemas.microsoft.com/office/drawing/2014/main" id="{6EEB50D6-9A2F-4E73-6A2E-53337CFC5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68" y="3045585"/>
            <a:ext cx="267380" cy="267380"/>
          </a:xfrm>
          <a:prstGeom prst="rect">
            <a:avLst/>
          </a:prstGeom>
        </p:spPr>
      </p:pic>
      <p:pic>
        <p:nvPicPr>
          <p:cNvPr id="122" name="グラフィックス 121" descr="バッジ: 疑問符 枠線">
            <a:extLst>
              <a:ext uri="{FF2B5EF4-FFF2-40B4-BE49-F238E27FC236}">
                <a16:creationId xmlns:a16="http://schemas.microsoft.com/office/drawing/2014/main" id="{1F2DD5EC-C72C-F148-C5C0-D9A7BF6C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0748" y="3044037"/>
            <a:ext cx="267380" cy="267380"/>
          </a:xfrm>
          <a:prstGeom prst="rect">
            <a:avLst/>
          </a:prstGeom>
        </p:spPr>
      </p:pic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6C297600-6C42-2FA6-9812-7632AC4FB23D}"/>
              </a:ext>
            </a:extLst>
          </p:cNvPr>
          <p:cNvSpPr/>
          <p:nvPr/>
        </p:nvSpPr>
        <p:spPr>
          <a:xfrm>
            <a:off x="2596113" y="3595039"/>
            <a:ext cx="864736" cy="2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4" name="グラフィックス 123" descr="バッジ: 疑問符 枠線">
            <a:extLst>
              <a:ext uri="{FF2B5EF4-FFF2-40B4-BE49-F238E27FC236}">
                <a16:creationId xmlns:a16="http://schemas.microsoft.com/office/drawing/2014/main" id="{071DBEDA-49FC-879D-14E0-5F744F29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988" y="3608186"/>
            <a:ext cx="267380" cy="267380"/>
          </a:xfrm>
          <a:prstGeom prst="rect">
            <a:avLst/>
          </a:prstGeom>
        </p:spPr>
      </p:pic>
      <p:pic>
        <p:nvPicPr>
          <p:cNvPr id="125" name="グラフィックス 124" descr="バッジ: 疑問符 枠線">
            <a:extLst>
              <a:ext uri="{FF2B5EF4-FFF2-40B4-BE49-F238E27FC236}">
                <a16:creationId xmlns:a16="http://schemas.microsoft.com/office/drawing/2014/main" id="{700B2A84-8A07-D2B8-227F-523319396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68" y="3606638"/>
            <a:ext cx="267380" cy="267380"/>
          </a:xfrm>
          <a:prstGeom prst="rect">
            <a:avLst/>
          </a:prstGeom>
        </p:spPr>
      </p:pic>
      <p:pic>
        <p:nvPicPr>
          <p:cNvPr id="126" name="グラフィックス 125" descr="バッジ: 疑問符 枠線">
            <a:extLst>
              <a:ext uri="{FF2B5EF4-FFF2-40B4-BE49-F238E27FC236}">
                <a16:creationId xmlns:a16="http://schemas.microsoft.com/office/drawing/2014/main" id="{EF25A79D-7F78-47DB-952A-0171965F9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0748" y="3605090"/>
            <a:ext cx="267380" cy="267380"/>
          </a:xfrm>
          <a:prstGeom prst="rect">
            <a:avLst/>
          </a:prstGeom>
        </p:spPr>
      </p:pic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DFDE7E2C-9DD3-B8E2-96DB-AE3AE69B1D25}"/>
              </a:ext>
            </a:extLst>
          </p:cNvPr>
          <p:cNvSpPr/>
          <p:nvPr/>
        </p:nvSpPr>
        <p:spPr>
          <a:xfrm>
            <a:off x="2596113" y="4164380"/>
            <a:ext cx="864736" cy="291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" name="グラフィックス 127" descr="バッジ: 疑問符 枠線">
            <a:extLst>
              <a:ext uri="{FF2B5EF4-FFF2-40B4-BE49-F238E27FC236}">
                <a16:creationId xmlns:a16="http://schemas.microsoft.com/office/drawing/2014/main" id="{4DCAE511-EA14-8D95-E1FB-BF7574B6A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988" y="4177527"/>
            <a:ext cx="267380" cy="267380"/>
          </a:xfrm>
          <a:prstGeom prst="rect">
            <a:avLst/>
          </a:prstGeom>
        </p:spPr>
      </p:pic>
      <p:pic>
        <p:nvPicPr>
          <p:cNvPr id="129" name="グラフィックス 128" descr="バッジ: 疑問符 枠線">
            <a:extLst>
              <a:ext uri="{FF2B5EF4-FFF2-40B4-BE49-F238E27FC236}">
                <a16:creationId xmlns:a16="http://schemas.microsoft.com/office/drawing/2014/main" id="{9F8C193F-5754-EDC9-9EBD-08AF12DDE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68" y="4175979"/>
            <a:ext cx="267380" cy="267380"/>
          </a:xfrm>
          <a:prstGeom prst="rect">
            <a:avLst/>
          </a:prstGeom>
        </p:spPr>
      </p:pic>
      <p:pic>
        <p:nvPicPr>
          <p:cNvPr id="130" name="グラフィックス 129" descr="バッジ: 疑問符 枠線">
            <a:extLst>
              <a:ext uri="{FF2B5EF4-FFF2-40B4-BE49-F238E27FC236}">
                <a16:creationId xmlns:a16="http://schemas.microsoft.com/office/drawing/2014/main" id="{C5E607C4-F1F3-D659-0238-BAE1FAD8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0748" y="4174431"/>
            <a:ext cx="267380" cy="267380"/>
          </a:xfrm>
          <a:prstGeom prst="rect">
            <a:avLst/>
          </a:prstGeom>
        </p:spPr>
      </p:pic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33DDCBB-C490-BF53-9009-AB8D49D9B045}"/>
              </a:ext>
            </a:extLst>
          </p:cNvPr>
          <p:cNvSpPr txBox="1"/>
          <p:nvPr/>
        </p:nvSpPr>
        <p:spPr>
          <a:xfrm>
            <a:off x="2531171" y="3296725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kumimoji="1"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A1875FD-832A-5419-0027-F18EB5597CC0}"/>
              </a:ext>
            </a:extLst>
          </p:cNvPr>
          <p:cNvSpPr txBox="1"/>
          <p:nvPr/>
        </p:nvSpPr>
        <p:spPr>
          <a:xfrm>
            <a:off x="2531171" y="3858027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kumimoji="1"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DE65E95D-5898-632F-23A1-91E71293A951}"/>
              </a:ext>
            </a:extLst>
          </p:cNvPr>
          <p:cNvSpPr txBox="1"/>
          <p:nvPr/>
        </p:nvSpPr>
        <p:spPr>
          <a:xfrm>
            <a:off x="2526167" y="4434249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kumimoji="1" lang="en-US" altLang="ja-JP" sz="1000" b="1" dirty="0"/>
              <a:t>C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43790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 字 136">
            <a:extLst>
              <a:ext uri="{FF2B5EF4-FFF2-40B4-BE49-F238E27FC236}">
                <a16:creationId xmlns:a16="http://schemas.microsoft.com/office/drawing/2014/main" id="{7B41C2CB-1889-8C19-1FE1-76544A434A52}"/>
              </a:ext>
            </a:extLst>
          </p:cNvPr>
          <p:cNvSpPr/>
          <p:nvPr/>
        </p:nvSpPr>
        <p:spPr>
          <a:xfrm rot="10800000" flipH="1">
            <a:off x="5278241" y="1527033"/>
            <a:ext cx="525358" cy="271575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22C74D14-FFF9-9AE9-5A26-7341D7060493}"/>
              </a:ext>
            </a:extLst>
          </p:cNvPr>
          <p:cNvCxnSpPr/>
          <p:nvPr/>
        </p:nvCxnSpPr>
        <p:spPr>
          <a:xfrm>
            <a:off x="5374262" y="1581312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65897B63-F630-E7FA-02EA-2E31A952E722}"/>
              </a:ext>
            </a:extLst>
          </p:cNvPr>
          <p:cNvCxnSpPr>
            <a:cxnSpLocks/>
          </p:cNvCxnSpPr>
          <p:nvPr/>
        </p:nvCxnSpPr>
        <p:spPr>
          <a:xfrm>
            <a:off x="5333593" y="1628938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B2E2FE7E-CA76-108C-F03F-0E05C6D228A6}"/>
              </a:ext>
            </a:extLst>
          </p:cNvPr>
          <p:cNvCxnSpPr>
            <a:cxnSpLocks/>
          </p:cNvCxnSpPr>
          <p:nvPr/>
        </p:nvCxnSpPr>
        <p:spPr>
          <a:xfrm>
            <a:off x="5333324" y="1679738"/>
            <a:ext cx="49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14E71542-7AC5-6C4D-ECAA-7950588F041E}"/>
              </a:ext>
            </a:extLst>
          </p:cNvPr>
          <p:cNvSpPr txBox="1"/>
          <p:nvPr/>
        </p:nvSpPr>
        <p:spPr>
          <a:xfrm>
            <a:off x="5139314" y="1767981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151" name="L 字 150">
            <a:extLst>
              <a:ext uri="{FF2B5EF4-FFF2-40B4-BE49-F238E27FC236}">
                <a16:creationId xmlns:a16="http://schemas.microsoft.com/office/drawing/2014/main" id="{58B37C9B-8A76-63D8-076F-A267239E6CBE}"/>
              </a:ext>
            </a:extLst>
          </p:cNvPr>
          <p:cNvSpPr/>
          <p:nvPr/>
        </p:nvSpPr>
        <p:spPr>
          <a:xfrm rot="10800000" flipH="1">
            <a:off x="5256125" y="437721"/>
            <a:ext cx="549272" cy="271575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715F46DB-BA17-EEE2-CDBD-DA07E6B4E125}"/>
              </a:ext>
            </a:extLst>
          </p:cNvPr>
          <p:cNvCxnSpPr>
            <a:cxnSpLocks/>
          </p:cNvCxnSpPr>
          <p:nvPr/>
        </p:nvCxnSpPr>
        <p:spPr>
          <a:xfrm>
            <a:off x="5354435" y="502045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86674B2B-9207-B294-1172-168E81C1A84E}"/>
              </a:ext>
            </a:extLst>
          </p:cNvPr>
          <p:cNvCxnSpPr>
            <a:cxnSpLocks/>
          </p:cNvCxnSpPr>
          <p:nvPr/>
        </p:nvCxnSpPr>
        <p:spPr>
          <a:xfrm>
            <a:off x="5313766" y="549671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4ACB7CA1-DFCC-0AB1-21C7-923D9D389288}"/>
              </a:ext>
            </a:extLst>
          </p:cNvPr>
          <p:cNvCxnSpPr>
            <a:cxnSpLocks/>
          </p:cNvCxnSpPr>
          <p:nvPr/>
        </p:nvCxnSpPr>
        <p:spPr>
          <a:xfrm>
            <a:off x="5310322" y="597296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686B09D4-3700-71F4-F55E-526792B729B0}"/>
              </a:ext>
            </a:extLst>
          </p:cNvPr>
          <p:cNvSpPr txBox="1"/>
          <p:nvPr/>
        </p:nvSpPr>
        <p:spPr>
          <a:xfrm>
            <a:off x="5137864" y="678012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156" name="L 字 155">
            <a:extLst>
              <a:ext uri="{FF2B5EF4-FFF2-40B4-BE49-F238E27FC236}">
                <a16:creationId xmlns:a16="http://schemas.microsoft.com/office/drawing/2014/main" id="{0CE6FC65-05B3-EFFE-652D-E399322AB419}"/>
              </a:ext>
            </a:extLst>
          </p:cNvPr>
          <p:cNvSpPr/>
          <p:nvPr/>
        </p:nvSpPr>
        <p:spPr>
          <a:xfrm rot="10800000" flipH="1">
            <a:off x="5276443" y="3097761"/>
            <a:ext cx="525357" cy="271576"/>
          </a:xfrm>
          <a:prstGeom prst="corner">
            <a:avLst>
              <a:gd name="adj1" fmla="val 69770"/>
              <a:gd name="adj2" fmla="val 11765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BA18C369-2A74-ECFC-7FC9-B32172DCE512}"/>
              </a:ext>
            </a:extLst>
          </p:cNvPr>
          <p:cNvCxnSpPr>
            <a:cxnSpLocks/>
          </p:cNvCxnSpPr>
          <p:nvPr/>
        </p:nvCxnSpPr>
        <p:spPr>
          <a:xfrm>
            <a:off x="5381172" y="3152293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A3859A91-2CE3-E2D6-9AD3-5615C448A315}"/>
              </a:ext>
            </a:extLst>
          </p:cNvPr>
          <p:cNvCxnSpPr>
            <a:cxnSpLocks/>
          </p:cNvCxnSpPr>
          <p:nvPr/>
        </p:nvCxnSpPr>
        <p:spPr>
          <a:xfrm>
            <a:off x="5340503" y="3199919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FE354338-14F5-5FCF-5A74-3F9AA55A3C28}"/>
              </a:ext>
            </a:extLst>
          </p:cNvPr>
          <p:cNvCxnSpPr>
            <a:cxnSpLocks/>
          </p:cNvCxnSpPr>
          <p:nvPr/>
        </p:nvCxnSpPr>
        <p:spPr>
          <a:xfrm>
            <a:off x="5340503" y="3245780"/>
            <a:ext cx="22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E54316DD-9F2B-E19F-6382-E723AA633408}"/>
              </a:ext>
            </a:extLst>
          </p:cNvPr>
          <p:cNvSpPr txBox="1"/>
          <p:nvPr/>
        </p:nvSpPr>
        <p:spPr>
          <a:xfrm>
            <a:off x="5174012" y="3335566"/>
            <a:ext cx="788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C</a:t>
            </a:r>
            <a:endParaRPr kumimoji="1" lang="ja-JP" altLang="en-US" sz="1000" b="1" dirty="0"/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41BFEBAF-3390-68DD-E6E4-1EA545B43421}"/>
              </a:ext>
            </a:extLst>
          </p:cNvPr>
          <p:cNvSpPr/>
          <p:nvPr/>
        </p:nvSpPr>
        <p:spPr>
          <a:xfrm>
            <a:off x="6058702" y="401574"/>
            <a:ext cx="864736" cy="2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0" name="グラフィックス 169" descr="バッジ: 疑問符 枠線">
            <a:extLst>
              <a:ext uri="{FF2B5EF4-FFF2-40B4-BE49-F238E27FC236}">
                <a16:creationId xmlns:a16="http://schemas.microsoft.com/office/drawing/2014/main" id="{48D891E3-8C34-AC93-7DA7-F3EAF692D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8577" y="414721"/>
            <a:ext cx="267380" cy="267380"/>
          </a:xfrm>
          <a:prstGeom prst="rect">
            <a:avLst/>
          </a:prstGeom>
        </p:spPr>
      </p:pic>
      <p:pic>
        <p:nvPicPr>
          <p:cNvPr id="171" name="グラフィックス 170" descr="バッジ: 疑問符 枠線">
            <a:extLst>
              <a:ext uri="{FF2B5EF4-FFF2-40B4-BE49-F238E27FC236}">
                <a16:creationId xmlns:a16="http://schemas.microsoft.com/office/drawing/2014/main" id="{016988F1-F910-1049-D235-3BE226D3F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957" y="413173"/>
            <a:ext cx="267380" cy="267380"/>
          </a:xfrm>
          <a:prstGeom prst="rect">
            <a:avLst/>
          </a:prstGeom>
        </p:spPr>
      </p:pic>
      <p:pic>
        <p:nvPicPr>
          <p:cNvPr id="172" name="グラフィックス 171" descr="バッジ: 疑問符 枠線">
            <a:extLst>
              <a:ext uri="{FF2B5EF4-FFF2-40B4-BE49-F238E27FC236}">
                <a16:creationId xmlns:a16="http://schemas.microsoft.com/office/drawing/2014/main" id="{BE954D53-5850-0B39-077C-53E9F3477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337" y="411625"/>
            <a:ext cx="267380" cy="267380"/>
          </a:xfrm>
          <a:prstGeom prst="rect">
            <a:avLst/>
          </a:prstGeom>
        </p:spPr>
      </p:pic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305CC3A5-2448-8292-2D89-1FB932A880CB}"/>
              </a:ext>
            </a:extLst>
          </p:cNvPr>
          <p:cNvSpPr/>
          <p:nvPr/>
        </p:nvSpPr>
        <p:spPr>
          <a:xfrm>
            <a:off x="6063358" y="1495630"/>
            <a:ext cx="864736" cy="291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グラフィックス 173" descr="バッジ: 疑問符 枠線">
            <a:extLst>
              <a:ext uri="{FF2B5EF4-FFF2-40B4-BE49-F238E27FC236}">
                <a16:creationId xmlns:a16="http://schemas.microsoft.com/office/drawing/2014/main" id="{A6501C7E-A4D8-A14C-8DC1-FA2E7CF6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3233" y="1508777"/>
            <a:ext cx="267380" cy="267380"/>
          </a:xfrm>
          <a:prstGeom prst="rect">
            <a:avLst/>
          </a:prstGeom>
        </p:spPr>
      </p:pic>
      <p:pic>
        <p:nvPicPr>
          <p:cNvPr id="175" name="グラフィックス 174" descr="バッジ: 疑問符 枠線">
            <a:extLst>
              <a:ext uri="{FF2B5EF4-FFF2-40B4-BE49-F238E27FC236}">
                <a16:creationId xmlns:a16="http://schemas.microsoft.com/office/drawing/2014/main" id="{8C8A103D-D78E-F830-2CB6-485F70C96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613" y="1507229"/>
            <a:ext cx="267380" cy="267380"/>
          </a:xfrm>
          <a:prstGeom prst="rect">
            <a:avLst/>
          </a:prstGeom>
        </p:spPr>
      </p:pic>
      <p:pic>
        <p:nvPicPr>
          <p:cNvPr id="176" name="グラフィックス 175" descr="バッジ: 疑問符 枠線">
            <a:extLst>
              <a:ext uri="{FF2B5EF4-FFF2-40B4-BE49-F238E27FC236}">
                <a16:creationId xmlns:a16="http://schemas.microsoft.com/office/drawing/2014/main" id="{949138E5-5812-9275-8EF1-264A2133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7993" y="1505681"/>
            <a:ext cx="267380" cy="267380"/>
          </a:xfrm>
          <a:prstGeom prst="rect">
            <a:avLst/>
          </a:prstGeom>
        </p:spPr>
      </p:pic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A8CC66D4-0BBA-A9EF-BAA7-192071383B70}"/>
              </a:ext>
            </a:extLst>
          </p:cNvPr>
          <p:cNvSpPr/>
          <p:nvPr/>
        </p:nvSpPr>
        <p:spPr>
          <a:xfrm>
            <a:off x="6051447" y="3077761"/>
            <a:ext cx="864736" cy="2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8" name="グラフィックス 177" descr="バッジ: 疑問符 枠線">
            <a:extLst>
              <a:ext uri="{FF2B5EF4-FFF2-40B4-BE49-F238E27FC236}">
                <a16:creationId xmlns:a16="http://schemas.microsoft.com/office/drawing/2014/main" id="{4EA25C06-8C86-62DC-3A9B-26FA85CE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1322" y="3090908"/>
            <a:ext cx="267380" cy="267380"/>
          </a:xfrm>
          <a:prstGeom prst="rect">
            <a:avLst/>
          </a:prstGeom>
        </p:spPr>
      </p:pic>
      <p:pic>
        <p:nvPicPr>
          <p:cNvPr id="179" name="グラフィックス 178" descr="バッジ: 疑問符 枠線">
            <a:extLst>
              <a:ext uri="{FF2B5EF4-FFF2-40B4-BE49-F238E27FC236}">
                <a16:creationId xmlns:a16="http://schemas.microsoft.com/office/drawing/2014/main" id="{4DC2E859-449D-A77C-9C38-4F30BB81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8702" y="3089360"/>
            <a:ext cx="267380" cy="267380"/>
          </a:xfrm>
          <a:prstGeom prst="rect">
            <a:avLst/>
          </a:prstGeom>
        </p:spPr>
      </p:pic>
      <p:pic>
        <p:nvPicPr>
          <p:cNvPr id="180" name="グラフィックス 179" descr="バッジ: 疑問符 枠線">
            <a:extLst>
              <a:ext uri="{FF2B5EF4-FFF2-40B4-BE49-F238E27FC236}">
                <a16:creationId xmlns:a16="http://schemas.microsoft.com/office/drawing/2014/main" id="{B4E5AE28-CCC7-E711-5589-038A3487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6082" y="3087812"/>
            <a:ext cx="267380" cy="267380"/>
          </a:xfrm>
          <a:prstGeom prst="rect">
            <a:avLst/>
          </a:prstGeom>
        </p:spPr>
      </p:pic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C3A7F799-16D7-0D24-A84D-2A0653F5791A}"/>
              </a:ext>
            </a:extLst>
          </p:cNvPr>
          <p:cNvSpPr txBox="1"/>
          <p:nvPr/>
        </p:nvSpPr>
        <p:spPr>
          <a:xfrm>
            <a:off x="5993760" y="664313"/>
            <a:ext cx="104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kumimoji="1"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D49FB68-7DFC-E4FE-522B-3977FD85EFA3}"/>
              </a:ext>
            </a:extLst>
          </p:cNvPr>
          <p:cNvSpPr txBox="1"/>
          <p:nvPr/>
        </p:nvSpPr>
        <p:spPr>
          <a:xfrm>
            <a:off x="5998416" y="1758618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A4DAE072-778B-8429-1B5D-85EF316EEC3E}"/>
              </a:ext>
            </a:extLst>
          </p:cNvPr>
          <p:cNvSpPr txBox="1"/>
          <p:nvPr/>
        </p:nvSpPr>
        <p:spPr>
          <a:xfrm>
            <a:off x="5981501" y="3347630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184" name="L 字 183">
            <a:extLst>
              <a:ext uri="{FF2B5EF4-FFF2-40B4-BE49-F238E27FC236}">
                <a16:creationId xmlns:a16="http://schemas.microsoft.com/office/drawing/2014/main" id="{59A3B474-F876-0B1D-F30C-35D4FBFF0188}"/>
              </a:ext>
            </a:extLst>
          </p:cNvPr>
          <p:cNvSpPr/>
          <p:nvPr/>
        </p:nvSpPr>
        <p:spPr>
          <a:xfrm rot="10800000" flipH="1">
            <a:off x="5254327" y="977715"/>
            <a:ext cx="549272" cy="271575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B8592389-52AE-D0EE-4E94-598FA0675CED}"/>
              </a:ext>
            </a:extLst>
          </p:cNvPr>
          <p:cNvCxnSpPr>
            <a:cxnSpLocks/>
          </p:cNvCxnSpPr>
          <p:nvPr/>
        </p:nvCxnSpPr>
        <p:spPr>
          <a:xfrm>
            <a:off x="5352637" y="1042039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2C3C7151-A069-3D9A-DB01-D96F77EAE180}"/>
              </a:ext>
            </a:extLst>
          </p:cNvPr>
          <p:cNvCxnSpPr>
            <a:cxnSpLocks/>
          </p:cNvCxnSpPr>
          <p:nvPr/>
        </p:nvCxnSpPr>
        <p:spPr>
          <a:xfrm>
            <a:off x="5311968" y="1089665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7E326171-E2B4-A9B4-47F9-C049A7D494BA}"/>
              </a:ext>
            </a:extLst>
          </p:cNvPr>
          <p:cNvCxnSpPr>
            <a:cxnSpLocks/>
          </p:cNvCxnSpPr>
          <p:nvPr/>
        </p:nvCxnSpPr>
        <p:spPr>
          <a:xfrm>
            <a:off x="5308524" y="1137290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D1469A34-977F-868F-6C39-5FD055FFE4E5}"/>
              </a:ext>
            </a:extLst>
          </p:cNvPr>
          <p:cNvSpPr txBox="1"/>
          <p:nvPr/>
        </p:nvSpPr>
        <p:spPr>
          <a:xfrm>
            <a:off x="5136066" y="1218006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0D06100-0C59-74CD-2634-8926E7642D50}"/>
              </a:ext>
            </a:extLst>
          </p:cNvPr>
          <p:cNvSpPr/>
          <p:nvPr/>
        </p:nvSpPr>
        <p:spPr>
          <a:xfrm>
            <a:off x="6056904" y="941568"/>
            <a:ext cx="864736" cy="291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0" name="グラフィックス 189" descr="バッジ: 疑問符 枠線">
            <a:extLst>
              <a:ext uri="{FF2B5EF4-FFF2-40B4-BE49-F238E27FC236}">
                <a16:creationId xmlns:a16="http://schemas.microsoft.com/office/drawing/2014/main" id="{C0B1E0F9-38E1-1454-F431-1EEB5DCD0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6779" y="954715"/>
            <a:ext cx="267380" cy="267380"/>
          </a:xfrm>
          <a:prstGeom prst="rect">
            <a:avLst/>
          </a:prstGeom>
        </p:spPr>
      </p:pic>
      <p:pic>
        <p:nvPicPr>
          <p:cNvPr id="191" name="グラフィックス 190" descr="バッジ: 疑問符 枠線">
            <a:extLst>
              <a:ext uri="{FF2B5EF4-FFF2-40B4-BE49-F238E27FC236}">
                <a16:creationId xmlns:a16="http://schemas.microsoft.com/office/drawing/2014/main" id="{A852EE21-9251-A031-5A11-A03ABCDF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159" y="953167"/>
            <a:ext cx="267380" cy="267380"/>
          </a:xfrm>
          <a:prstGeom prst="rect">
            <a:avLst/>
          </a:prstGeom>
        </p:spPr>
      </p:pic>
      <p:pic>
        <p:nvPicPr>
          <p:cNvPr id="192" name="グラフィックス 191" descr="バッジ: 疑問符 枠線">
            <a:extLst>
              <a:ext uri="{FF2B5EF4-FFF2-40B4-BE49-F238E27FC236}">
                <a16:creationId xmlns:a16="http://schemas.microsoft.com/office/drawing/2014/main" id="{B95391FC-5982-0D6F-9F84-B1B20D31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1539" y="951619"/>
            <a:ext cx="267380" cy="267380"/>
          </a:xfrm>
          <a:prstGeom prst="rect">
            <a:avLst/>
          </a:prstGeom>
        </p:spPr>
      </p:pic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8306DC66-6913-68ED-4083-BB74791AC069}"/>
              </a:ext>
            </a:extLst>
          </p:cNvPr>
          <p:cNvSpPr txBox="1"/>
          <p:nvPr/>
        </p:nvSpPr>
        <p:spPr>
          <a:xfrm>
            <a:off x="5991962" y="1204307"/>
            <a:ext cx="104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lang="en-US" altLang="ja-JP" sz="1000" b="1" dirty="0"/>
              <a:t>C</a:t>
            </a:r>
            <a:endParaRPr kumimoji="1" lang="ja-JP" altLang="en-US" sz="1000" b="1" dirty="0"/>
          </a:p>
        </p:txBody>
      </p:sp>
      <p:sp>
        <p:nvSpPr>
          <p:cNvPr id="204" name="L 字 203">
            <a:extLst>
              <a:ext uri="{FF2B5EF4-FFF2-40B4-BE49-F238E27FC236}">
                <a16:creationId xmlns:a16="http://schemas.microsoft.com/office/drawing/2014/main" id="{C53A0336-669E-3CFB-55E6-FE8E5644442F}"/>
              </a:ext>
            </a:extLst>
          </p:cNvPr>
          <p:cNvSpPr/>
          <p:nvPr/>
        </p:nvSpPr>
        <p:spPr>
          <a:xfrm rot="10800000" flipH="1">
            <a:off x="5276443" y="2060074"/>
            <a:ext cx="525358" cy="271575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AA9215A6-7A91-1AF5-E3EB-52F9919847C2}"/>
              </a:ext>
            </a:extLst>
          </p:cNvPr>
          <p:cNvCxnSpPr/>
          <p:nvPr/>
        </p:nvCxnSpPr>
        <p:spPr>
          <a:xfrm>
            <a:off x="5372464" y="2114353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61E8594A-BDEF-46C6-7B53-4F9DB2107D52}"/>
              </a:ext>
            </a:extLst>
          </p:cNvPr>
          <p:cNvCxnSpPr>
            <a:cxnSpLocks/>
          </p:cNvCxnSpPr>
          <p:nvPr/>
        </p:nvCxnSpPr>
        <p:spPr>
          <a:xfrm>
            <a:off x="5331795" y="2161979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35E68B9D-6FCD-1C20-930B-E01BCBB81460}"/>
              </a:ext>
            </a:extLst>
          </p:cNvPr>
          <p:cNvCxnSpPr>
            <a:cxnSpLocks/>
          </p:cNvCxnSpPr>
          <p:nvPr/>
        </p:nvCxnSpPr>
        <p:spPr>
          <a:xfrm>
            <a:off x="5331526" y="2212779"/>
            <a:ext cx="49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A82920CC-762D-47C1-2573-25144DFD9765}"/>
              </a:ext>
            </a:extLst>
          </p:cNvPr>
          <p:cNvSpPr txBox="1"/>
          <p:nvPr/>
        </p:nvSpPr>
        <p:spPr>
          <a:xfrm>
            <a:off x="5137516" y="2301022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5D587F83-043E-85EA-B081-2F8BB9E57F30}"/>
              </a:ext>
            </a:extLst>
          </p:cNvPr>
          <p:cNvSpPr/>
          <p:nvPr/>
        </p:nvSpPr>
        <p:spPr>
          <a:xfrm>
            <a:off x="6061560" y="2028671"/>
            <a:ext cx="864736" cy="291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0" name="グラフィックス 209" descr="バッジ: 疑問符 枠線">
            <a:extLst>
              <a:ext uri="{FF2B5EF4-FFF2-40B4-BE49-F238E27FC236}">
                <a16:creationId xmlns:a16="http://schemas.microsoft.com/office/drawing/2014/main" id="{40A2F460-2E15-7A7D-36D4-895EFC2E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435" y="2041818"/>
            <a:ext cx="267380" cy="267380"/>
          </a:xfrm>
          <a:prstGeom prst="rect">
            <a:avLst/>
          </a:prstGeom>
        </p:spPr>
      </p:pic>
      <p:pic>
        <p:nvPicPr>
          <p:cNvPr id="211" name="グラフィックス 210" descr="バッジ: 疑問符 枠線">
            <a:extLst>
              <a:ext uri="{FF2B5EF4-FFF2-40B4-BE49-F238E27FC236}">
                <a16:creationId xmlns:a16="http://schemas.microsoft.com/office/drawing/2014/main" id="{2DE1FA45-C788-1A2D-35C4-4F063F4BA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8815" y="2040270"/>
            <a:ext cx="267380" cy="267380"/>
          </a:xfrm>
          <a:prstGeom prst="rect">
            <a:avLst/>
          </a:prstGeom>
        </p:spPr>
      </p:pic>
      <p:pic>
        <p:nvPicPr>
          <p:cNvPr id="212" name="グラフィックス 211" descr="バッジ: 疑問符 枠線">
            <a:extLst>
              <a:ext uri="{FF2B5EF4-FFF2-40B4-BE49-F238E27FC236}">
                <a16:creationId xmlns:a16="http://schemas.microsoft.com/office/drawing/2014/main" id="{D834F450-0A5D-A6D7-A878-267A6680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6195" y="2038722"/>
            <a:ext cx="267380" cy="267380"/>
          </a:xfrm>
          <a:prstGeom prst="rect">
            <a:avLst/>
          </a:prstGeom>
        </p:spPr>
      </p:pic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C9535158-76CE-36C6-ED70-165335DD3153}"/>
              </a:ext>
            </a:extLst>
          </p:cNvPr>
          <p:cNvSpPr txBox="1"/>
          <p:nvPr/>
        </p:nvSpPr>
        <p:spPr>
          <a:xfrm>
            <a:off x="5996618" y="2291659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lang="en-US" altLang="ja-JP" sz="1000" b="1" dirty="0"/>
              <a:t>C</a:t>
            </a:r>
            <a:endParaRPr kumimoji="1" lang="ja-JP" altLang="en-US" sz="1000" b="1" dirty="0"/>
          </a:p>
        </p:txBody>
      </p:sp>
      <p:sp>
        <p:nvSpPr>
          <p:cNvPr id="214" name="L 字 213">
            <a:extLst>
              <a:ext uri="{FF2B5EF4-FFF2-40B4-BE49-F238E27FC236}">
                <a16:creationId xmlns:a16="http://schemas.microsoft.com/office/drawing/2014/main" id="{E8D8B9BD-E9B4-04FB-BC8F-E989A172FF48}"/>
              </a:ext>
            </a:extLst>
          </p:cNvPr>
          <p:cNvSpPr/>
          <p:nvPr/>
        </p:nvSpPr>
        <p:spPr>
          <a:xfrm rot="10800000" flipH="1">
            <a:off x="5283698" y="2586234"/>
            <a:ext cx="525357" cy="271576"/>
          </a:xfrm>
          <a:prstGeom prst="corner">
            <a:avLst>
              <a:gd name="adj1" fmla="val 69770"/>
              <a:gd name="adj2" fmla="val 117651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7C03B76C-A021-3A52-DBE7-CB8592D3645E}"/>
              </a:ext>
            </a:extLst>
          </p:cNvPr>
          <p:cNvCxnSpPr>
            <a:cxnSpLocks/>
          </p:cNvCxnSpPr>
          <p:nvPr/>
        </p:nvCxnSpPr>
        <p:spPr>
          <a:xfrm>
            <a:off x="5388427" y="2640766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DD11F91C-C52F-958C-D414-CBECBD354DD8}"/>
              </a:ext>
            </a:extLst>
          </p:cNvPr>
          <p:cNvCxnSpPr>
            <a:cxnSpLocks/>
          </p:cNvCxnSpPr>
          <p:nvPr/>
        </p:nvCxnSpPr>
        <p:spPr>
          <a:xfrm>
            <a:off x="5347758" y="2688392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>
            <a:extLst>
              <a:ext uri="{FF2B5EF4-FFF2-40B4-BE49-F238E27FC236}">
                <a16:creationId xmlns:a16="http://schemas.microsoft.com/office/drawing/2014/main" id="{766A3135-5D67-17C2-47E0-AD81F83425A3}"/>
              </a:ext>
            </a:extLst>
          </p:cNvPr>
          <p:cNvCxnSpPr>
            <a:cxnSpLocks/>
          </p:cNvCxnSpPr>
          <p:nvPr/>
        </p:nvCxnSpPr>
        <p:spPr>
          <a:xfrm>
            <a:off x="5347758" y="2734253"/>
            <a:ext cx="22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DD00E02C-F36D-7E22-2CFB-C688EF4AE56B}"/>
              </a:ext>
            </a:extLst>
          </p:cNvPr>
          <p:cNvSpPr txBox="1"/>
          <p:nvPr/>
        </p:nvSpPr>
        <p:spPr>
          <a:xfrm>
            <a:off x="5181267" y="2831659"/>
            <a:ext cx="788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C</a:t>
            </a:r>
            <a:endParaRPr kumimoji="1" lang="ja-JP" altLang="en-US" sz="1000" b="1" dirty="0"/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D7715FDC-B998-E3C3-4DC2-B7711218DD5C}"/>
              </a:ext>
            </a:extLst>
          </p:cNvPr>
          <p:cNvSpPr/>
          <p:nvPr/>
        </p:nvSpPr>
        <p:spPr>
          <a:xfrm>
            <a:off x="6058702" y="2566234"/>
            <a:ext cx="864736" cy="291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0" name="グラフィックス 219" descr="バッジ: 疑問符 枠線">
            <a:extLst>
              <a:ext uri="{FF2B5EF4-FFF2-40B4-BE49-F238E27FC236}">
                <a16:creationId xmlns:a16="http://schemas.microsoft.com/office/drawing/2014/main" id="{C4F61463-5114-1207-6704-E95424FAA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8577" y="2579381"/>
            <a:ext cx="267380" cy="267380"/>
          </a:xfrm>
          <a:prstGeom prst="rect">
            <a:avLst/>
          </a:prstGeom>
        </p:spPr>
      </p:pic>
      <p:pic>
        <p:nvPicPr>
          <p:cNvPr id="221" name="グラフィックス 220" descr="バッジ: 疑問符 枠線">
            <a:extLst>
              <a:ext uri="{FF2B5EF4-FFF2-40B4-BE49-F238E27FC236}">
                <a16:creationId xmlns:a16="http://schemas.microsoft.com/office/drawing/2014/main" id="{5358CE2B-E621-1357-F0CB-D42330248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5957" y="2577833"/>
            <a:ext cx="267380" cy="267380"/>
          </a:xfrm>
          <a:prstGeom prst="rect">
            <a:avLst/>
          </a:prstGeom>
        </p:spPr>
      </p:pic>
      <p:pic>
        <p:nvPicPr>
          <p:cNvPr id="222" name="グラフィックス 221" descr="バッジ: 疑問符 枠線">
            <a:extLst>
              <a:ext uri="{FF2B5EF4-FFF2-40B4-BE49-F238E27FC236}">
                <a16:creationId xmlns:a16="http://schemas.microsoft.com/office/drawing/2014/main" id="{57EAE42C-5667-D9B6-F2F0-1642846E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3337" y="2576285"/>
            <a:ext cx="267380" cy="267380"/>
          </a:xfrm>
          <a:prstGeom prst="rect">
            <a:avLst/>
          </a:prstGeom>
        </p:spPr>
      </p:pic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D843F04A-F62D-707C-A804-F62C31509E9A}"/>
              </a:ext>
            </a:extLst>
          </p:cNvPr>
          <p:cNvSpPr txBox="1"/>
          <p:nvPr/>
        </p:nvSpPr>
        <p:spPr>
          <a:xfrm>
            <a:off x="5988756" y="2836103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テストケース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51E617CB-5F69-ACED-206E-055B24A90E15}"/>
              </a:ext>
            </a:extLst>
          </p:cNvPr>
          <p:cNvSpPr txBox="1"/>
          <p:nvPr/>
        </p:nvSpPr>
        <p:spPr>
          <a:xfrm>
            <a:off x="5783625" y="390787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619DD427-FED4-FCC3-B760-6CF1746A3C04}"/>
              </a:ext>
            </a:extLst>
          </p:cNvPr>
          <p:cNvSpPr txBox="1"/>
          <p:nvPr/>
        </p:nvSpPr>
        <p:spPr>
          <a:xfrm>
            <a:off x="5783625" y="931226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9E7A5743-0BF4-EA10-60F0-77F561C5358D}"/>
              </a:ext>
            </a:extLst>
          </p:cNvPr>
          <p:cNvSpPr txBox="1"/>
          <p:nvPr/>
        </p:nvSpPr>
        <p:spPr>
          <a:xfrm>
            <a:off x="5784067" y="1451269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F0995E50-EA13-8209-62B5-B4D61388E2AB}"/>
              </a:ext>
            </a:extLst>
          </p:cNvPr>
          <p:cNvSpPr txBox="1"/>
          <p:nvPr/>
        </p:nvSpPr>
        <p:spPr>
          <a:xfrm>
            <a:off x="5783883" y="1991244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0DE9414C-660F-BEDD-A975-4287CFDB8B6A}"/>
              </a:ext>
            </a:extLst>
          </p:cNvPr>
          <p:cNvSpPr txBox="1"/>
          <p:nvPr/>
        </p:nvSpPr>
        <p:spPr>
          <a:xfrm>
            <a:off x="5783400" y="2527245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7F42447F-AC55-8386-C017-B85E36EC14C8}"/>
              </a:ext>
            </a:extLst>
          </p:cNvPr>
          <p:cNvSpPr txBox="1"/>
          <p:nvPr/>
        </p:nvSpPr>
        <p:spPr>
          <a:xfrm>
            <a:off x="5782926" y="3042006"/>
            <a:ext cx="298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-25000" dirty="0"/>
              <a:t>+</a:t>
            </a:r>
            <a:endParaRPr kumimoji="1" lang="ja-JP" altLang="en-US" b="1" baseline="-25000" dirty="0"/>
          </a:p>
        </p:txBody>
      </p: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75C72C57-D632-61EA-8B5D-B403E28860CD}"/>
              </a:ext>
            </a:extLst>
          </p:cNvPr>
          <p:cNvCxnSpPr/>
          <p:nvPr/>
        </p:nvCxnSpPr>
        <p:spPr>
          <a:xfrm>
            <a:off x="7035104" y="541202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FC089874-5E70-20C1-4D47-697EC9F7DC83}"/>
              </a:ext>
            </a:extLst>
          </p:cNvPr>
          <p:cNvSpPr txBox="1"/>
          <p:nvPr/>
        </p:nvSpPr>
        <p:spPr>
          <a:xfrm>
            <a:off x="7100975" y="54120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DEA616F5-4EE2-BC81-6FDB-B511CFBA6B39}"/>
              </a:ext>
            </a:extLst>
          </p:cNvPr>
          <p:cNvCxnSpPr/>
          <p:nvPr/>
        </p:nvCxnSpPr>
        <p:spPr>
          <a:xfrm>
            <a:off x="7035104" y="1094307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ECEC25B7-1DAC-A46C-31ED-B999EA8D47BF}"/>
              </a:ext>
            </a:extLst>
          </p:cNvPr>
          <p:cNvSpPr txBox="1"/>
          <p:nvPr/>
        </p:nvSpPr>
        <p:spPr>
          <a:xfrm>
            <a:off x="7100975" y="109430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1946CA9B-4766-DCED-C3C6-A6F6B8DA1A7F}"/>
              </a:ext>
            </a:extLst>
          </p:cNvPr>
          <p:cNvCxnSpPr/>
          <p:nvPr/>
        </p:nvCxnSpPr>
        <p:spPr>
          <a:xfrm>
            <a:off x="7051187" y="1635507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D94B73E5-BBCC-5519-86C4-6D53C82220CF}"/>
              </a:ext>
            </a:extLst>
          </p:cNvPr>
          <p:cNvSpPr txBox="1"/>
          <p:nvPr/>
        </p:nvSpPr>
        <p:spPr>
          <a:xfrm>
            <a:off x="7117058" y="163550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063C8B99-0AEC-5870-3706-111BBD23E10A}"/>
              </a:ext>
            </a:extLst>
          </p:cNvPr>
          <p:cNvCxnSpPr/>
          <p:nvPr/>
        </p:nvCxnSpPr>
        <p:spPr>
          <a:xfrm>
            <a:off x="7048579" y="2137776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E18B8A94-32A3-54EC-B5D6-496615C8D073}"/>
              </a:ext>
            </a:extLst>
          </p:cNvPr>
          <p:cNvSpPr txBox="1"/>
          <p:nvPr/>
        </p:nvSpPr>
        <p:spPr>
          <a:xfrm>
            <a:off x="7114450" y="2137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34149FCA-8A80-C47F-C2E7-E8268653C316}"/>
              </a:ext>
            </a:extLst>
          </p:cNvPr>
          <p:cNvCxnSpPr/>
          <p:nvPr/>
        </p:nvCxnSpPr>
        <p:spPr>
          <a:xfrm>
            <a:off x="7048579" y="2690881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31DF0840-4510-6EE0-7926-AF69114158A1}"/>
              </a:ext>
            </a:extLst>
          </p:cNvPr>
          <p:cNvSpPr txBox="1"/>
          <p:nvPr/>
        </p:nvSpPr>
        <p:spPr>
          <a:xfrm>
            <a:off x="7114450" y="269088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cxnSp>
        <p:nvCxnSpPr>
          <p:cNvPr id="240" name="直線矢印コネクタ 239">
            <a:extLst>
              <a:ext uri="{FF2B5EF4-FFF2-40B4-BE49-F238E27FC236}">
                <a16:creationId xmlns:a16="http://schemas.microsoft.com/office/drawing/2014/main" id="{20B45108-6AD7-2346-DEB6-0BC1CC8F3330}"/>
              </a:ext>
            </a:extLst>
          </p:cNvPr>
          <p:cNvCxnSpPr/>
          <p:nvPr/>
        </p:nvCxnSpPr>
        <p:spPr>
          <a:xfrm>
            <a:off x="7064662" y="3232081"/>
            <a:ext cx="1085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5A92D152-4D11-1527-C207-628ED10AE768}"/>
              </a:ext>
            </a:extLst>
          </p:cNvPr>
          <p:cNvSpPr txBox="1"/>
          <p:nvPr/>
        </p:nvSpPr>
        <p:spPr>
          <a:xfrm>
            <a:off x="7130533" y="323208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テストの実行</a:t>
            </a: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F6DBE70D-D0A5-7D0B-74FE-14414D18E27C}"/>
              </a:ext>
            </a:extLst>
          </p:cNvPr>
          <p:cNvSpPr/>
          <p:nvPr/>
        </p:nvSpPr>
        <p:spPr>
          <a:xfrm>
            <a:off x="8185386" y="401574"/>
            <a:ext cx="864736" cy="2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46529678-C9D4-3855-F104-8A6428C43048}"/>
              </a:ext>
            </a:extLst>
          </p:cNvPr>
          <p:cNvSpPr/>
          <p:nvPr/>
        </p:nvSpPr>
        <p:spPr>
          <a:xfrm>
            <a:off x="8190042" y="1495630"/>
            <a:ext cx="864736" cy="291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37934C6D-94FC-2E9C-5307-DCE6DF825FF3}"/>
              </a:ext>
            </a:extLst>
          </p:cNvPr>
          <p:cNvSpPr/>
          <p:nvPr/>
        </p:nvSpPr>
        <p:spPr>
          <a:xfrm>
            <a:off x="8174057" y="3065841"/>
            <a:ext cx="864736" cy="2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41AEA505-4852-1868-2AC1-DFF7A20B1016}"/>
              </a:ext>
            </a:extLst>
          </p:cNvPr>
          <p:cNvSpPr txBox="1"/>
          <p:nvPr/>
        </p:nvSpPr>
        <p:spPr>
          <a:xfrm>
            <a:off x="8120444" y="664313"/>
            <a:ext cx="104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実行結果</a:t>
            </a:r>
            <a:r>
              <a:rPr lang="en-US" altLang="ja-JP" sz="1000" b="1" dirty="0"/>
              <a:t>A_B</a:t>
            </a:r>
            <a:endParaRPr kumimoji="1" lang="ja-JP" altLang="en-US" sz="1000" b="1" dirty="0"/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B5A98910-5269-CB21-6CF4-2F51EAA7EEFB}"/>
              </a:ext>
            </a:extLst>
          </p:cNvPr>
          <p:cNvSpPr txBox="1"/>
          <p:nvPr/>
        </p:nvSpPr>
        <p:spPr>
          <a:xfrm>
            <a:off x="8125100" y="1758618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実行結果</a:t>
            </a:r>
            <a:r>
              <a:rPr kumimoji="1" lang="en-US" altLang="ja-JP" sz="1000" b="1" dirty="0"/>
              <a:t>B_A</a:t>
            </a:r>
            <a:endParaRPr kumimoji="1" lang="ja-JP" altLang="en-US" sz="1000" b="1" dirty="0"/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720564D1-DE52-8E16-FCCC-8304C87CCC8D}"/>
              </a:ext>
            </a:extLst>
          </p:cNvPr>
          <p:cNvSpPr txBox="1"/>
          <p:nvPr/>
        </p:nvSpPr>
        <p:spPr>
          <a:xfrm>
            <a:off x="8108185" y="3347630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実行結果</a:t>
            </a:r>
            <a:r>
              <a:rPr kumimoji="1" lang="en-US" altLang="ja-JP" sz="1000" b="1" dirty="0"/>
              <a:t>C_B</a:t>
            </a:r>
            <a:endParaRPr kumimoji="1" lang="ja-JP" altLang="en-US" sz="1000" b="1" dirty="0"/>
          </a:p>
        </p:txBody>
      </p:sp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8541555C-9045-D447-C737-BC9DA4484DB4}"/>
              </a:ext>
            </a:extLst>
          </p:cNvPr>
          <p:cNvSpPr/>
          <p:nvPr/>
        </p:nvSpPr>
        <p:spPr>
          <a:xfrm>
            <a:off x="8183588" y="941568"/>
            <a:ext cx="864736" cy="291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F53DC49B-835E-6409-ECE6-4D1215B09EDB}"/>
              </a:ext>
            </a:extLst>
          </p:cNvPr>
          <p:cNvSpPr txBox="1"/>
          <p:nvPr/>
        </p:nvSpPr>
        <p:spPr>
          <a:xfrm>
            <a:off x="8118646" y="1204307"/>
            <a:ext cx="10422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実行結果</a:t>
            </a:r>
            <a:r>
              <a:rPr lang="en-US" altLang="ja-JP" sz="1000" b="1" dirty="0"/>
              <a:t>A_C</a:t>
            </a:r>
            <a:endParaRPr kumimoji="1" lang="ja-JP" altLang="en-US" sz="1000" b="1" dirty="0"/>
          </a:p>
        </p:txBody>
      </p:sp>
      <p:sp>
        <p:nvSpPr>
          <p:cNvPr id="262" name="正方形/長方形 261">
            <a:extLst>
              <a:ext uri="{FF2B5EF4-FFF2-40B4-BE49-F238E27FC236}">
                <a16:creationId xmlns:a16="http://schemas.microsoft.com/office/drawing/2014/main" id="{41FCFC60-268E-6457-BE6C-317391ABAD91}"/>
              </a:ext>
            </a:extLst>
          </p:cNvPr>
          <p:cNvSpPr/>
          <p:nvPr/>
        </p:nvSpPr>
        <p:spPr>
          <a:xfrm>
            <a:off x="8188244" y="2028671"/>
            <a:ext cx="864736" cy="291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A024FCD0-9816-40A4-D101-020D3E0D639D}"/>
              </a:ext>
            </a:extLst>
          </p:cNvPr>
          <p:cNvSpPr txBox="1"/>
          <p:nvPr/>
        </p:nvSpPr>
        <p:spPr>
          <a:xfrm>
            <a:off x="8123302" y="2291659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実行結果</a:t>
            </a:r>
            <a:r>
              <a:rPr kumimoji="1" lang="en-US" altLang="ja-JP" sz="1000" b="1" dirty="0"/>
              <a:t>B_C</a:t>
            </a:r>
            <a:endParaRPr kumimoji="1" lang="ja-JP" altLang="en-US" sz="1000" b="1" dirty="0"/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17981F96-3CA9-2C42-F3F3-353C045D18AF}"/>
              </a:ext>
            </a:extLst>
          </p:cNvPr>
          <p:cNvSpPr/>
          <p:nvPr/>
        </p:nvSpPr>
        <p:spPr>
          <a:xfrm>
            <a:off x="8185386" y="2566234"/>
            <a:ext cx="864736" cy="291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37A8A03A-6019-CEDD-27F9-5A2A24F35FC3}"/>
              </a:ext>
            </a:extLst>
          </p:cNvPr>
          <p:cNvSpPr txBox="1"/>
          <p:nvPr/>
        </p:nvSpPr>
        <p:spPr>
          <a:xfrm>
            <a:off x="8115440" y="2836103"/>
            <a:ext cx="1045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実行結果</a:t>
            </a:r>
            <a:r>
              <a:rPr lang="en-US" altLang="ja-JP" sz="1000" b="1" dirty="0"/>
              <a:t>C_A</a:t>
            </a:r>
            <a:endParaRPr kumimoji="1" lang="ja-JP" altLang="en-US" sz="1000" b="1" dirty="0"/>
          </a:p>
        </p:txBody>
      </p:sp>
      <p:pic>
        <p:nvPicPr>
          <p:cNvPr id="280" name="グラフィックス 279" descr="バッジ: バツ 単色塗りつぶし">
            <a:extLst>
              <a:ext uri="{FF2B5EF4-FFF2-40B4-BE49-F238E27FC236}">
                <a16:creationId xmlns:a16="http://schemas.microsoft.com/office/drawing/2014/main" id="{AB33AFE7-C56A-AC80-D5A9-41518BC7B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5178" y="3077486"/>
            <a:ext cx="276573" cy="276573"/>
          </a:xfrm>
          <a:prstGeom prst="rect">
            <a:avLst/>
          </a:prstGeom>
        </p:spPr>
      </p:pic>
      <p:pic>
        <p:nvPicPr>
          <p:cNvPr id="281" name="グラフィックス 280" descr="バッジ: バツ 単色塗りつぶし">
            <a:extLst>
              <a:ext uri="{FF2B5EF4-FFF2-40B4-BE49-F238E27FC236}">
                <a16:creationId xmlns:a16="http://schemas.microsoft.com/office/drawing/2014/main" id="{A5A78ADD-8C35-DAE8-9BD3-A6E77A345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8605" y="3073855"/>
            <a:ext cx="276573" cy="276573"/>
          </a:xfrm>
          <a:prstGeom prst="rect">
            <a:avLst/>
          </a:prstGeom>
        </p:spPr>
      </p:pic>
      <p:pic>
        <p:nvPicPr>
          <p:cNvPr id="282" name="グラフィックス 281" descr="バッジ: バツ 単色塗りつぶし">
            <a:extLst>
              <a:ext uri="{FF2B5EF4-FFF2-40B4-BE49-F238E27FC236}">
                <a16:creationId xmlns:a16="http://schemas.microsoft.com/office/drawing/2014/main" id="{26977451-F6FD-BE08-5C7F-4949B801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43460" y="3078617"/>
            <a:ext cx="276573" cy="276573"/>
          </a:xfrm>
          <a:prstGeom prst="rect">
            <a:avLst/>
          </a:prstGeom>
        </p:spPr>
      </p:pic>
      <p:pic>
        <p:nvPicPr>
          <p:cNvPr id="283" name="グラフィックス 282" descr="バッジ: バツ 単色塗りつぶし">
            <a:extLst>
              <a:ext uri="{FF2B5EF4-FFF2-40B4-BE49-F238E27FC236}">
                <a16:creationId xmlns:a16="http://schemas.microsoft.com/office/drawing/2014/main" id="{F6875268-ABF7-0ABC-09FA-D0B3C44C8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3355" y="2033644"/>
            <a:ext cx="276573" cy="276573"/>
          </a:xfrm>
          <a:prstGeom prst="rect">
            <a:avLst/>
          </a:prstGeom>
        </p:spPr>
      </p:pic>
      <p:pic>
        <p:nvPicPr>
          <p:cNvPr id="284" name="グラフィックス 283" descr="バッジ: バツ 単色塗りつぶし">
            <a:extLst>
              <a:ext uri="{FF2B5EF4-FFF2-40B4-BE49-F238E27FC236}">
                <a16:creationId xmlns:a16="http://schemas.microsoft.com/office/drawing/2014/main" id="{17657847-B3EF-9022-5AE9-496095737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6782" y="2030013"/>
            <a:ext cx="276573" cy="276573"/>
          </a:xfrm>
          <a:prstGeom prst="rect">
            <a:avLst/>
          </a:prstGeom>
        </p:spPr>
      </p:pic>
      <p:pic>
        <p:nvPicPr>
          <p:cNvPr id="285" name="グラフィックス 284" descr="バッジ: バツ 単色塗りつぶし">
            <a:extLst>
              <a:ext uri="{FF2B5EF4-FFF2-40B4-BE49-F238E27FC236}">
                <a16:creationId xmlns:a16="http://schemas.microsoft.com/office/drawing/2014/main" id="{047C02B9-7296-670C-1722-DA993ADDF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1637" y="2034775"/>
            <a:ext cx="276573" cy="276573"/>
          </a:xfrm>
          <a:prstGeom prst="rect">
            <a:avLst/>
          </a:prstGeom>
        </p:spPr>
      </p:pic>
      <p:pic>
        <p:nvPicPr>
          <p:cNvPr id="286" name="グラフィックス 285" descr="バッジ: バツ 単色塗りつぶし">
            <a:extLst>
              <a:ext uri="{FF2B5EF4-FFF2-40B4-BE49-F238E27FC236}">
                <a16:creationId xmlns:a16="http://schemas.microsoft.com/office/drawing/2014/main" id="{C29836EE-4F55-E47C-CBB5-C27FA0B4A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2995" y="948439"/>
            <a:ext cx="276573" cy="276573"/>
          </a:xfrm>
          <a:prstGeom prst="rect">
            <a:avLst/>
          </a:prstGeom>
        </p:spPr>
      </p:pic>
      <p:pic>
        <p:nvPicPr>
          <p:cNvPr id="287" name="グラフィックス 286" descr="バッジ: バツ 単色塗りつぶし">
            <a:extLst>
              <a:ext uri="{FF2B5EF4-FFF2-40B4-BE49-F238E27FC236}">
                <a16:creationId xmlns:a16="http://schemas.microsoft.com/office/drawing/2014/main" id="{C07F5DD1-81D2-D6E2-D6E3-94E1F8FF6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6410" y="2570162"/>
            <a:ext cx="276573" cy="276573"/>
          </a:xfrm>
          <a:prstGeom prst="rect">
            <a:avLst/>
          </a:prstGeom>
        </p:spPr>
      </p:pic>
      <p:pic>
        <p:nvPicPr>
          <p:cNvPr id="288" name="グラフィックス 287" descr="バッジ: バツ 単色塗りつぶし">
            <a:extLst>
              <a:ext uri="{FF2B5EF4-FFF2-40B4-BE49-F238E27FC236}">
                <a16:creationId xmlns:a16="http://schemas.microsoft.com/office/drawing/2014/main" id="{9499D636-1187-BD49-7052-8C35FA1CA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1277" y="949570"/>
            <a:ext cx="276573" cy="276573"/>
          </a:xfrm>
          <a:prstGeom prst="rect">
            <a:avLst/>
          </a:prstGeom>
        </p:spPr>
      </p:pic>
      <p:pic>
        <p:nvPicPr>
          <p:cNvPr id="289" name="グラフィックス 288" descr="バッジ: チェックマーク 1 単色塗りつぶし">
            <a:extLst>
              <a:ext uri="{FF2B5EF4-FFF2-40B4-BE49-F238E27FC236}">
                <a16:creationId xmlns:a16="http://schemas.microsoft.com/office/drawing/2014/main" id="{FC747436-9F49-D728-BD8D-5A5037519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3982" y="947396"/>
            <a:ext cx="276573" cy="276573"/>
          </a:xfrm>
          <a:prstGeom prst="rect">
            <a:avLst/>
          </a:prstGeom>
        </p:spPr>
      </p:pic>
      <p:pic>
        <p:nvPicPr>
          <p:cNvPr id="292" name="グラフィックス 291" descr="バッジ: チェックマーク 1 単色塗りつぶし">
            <a:extLst>
              <a:ext uri="{FF2B5EF4-FFF2-40B4-BE49-F238E27FC236}">
                <a16:creationId xmlns:a16="http://schemas.microsoft.com/office/drawing/2014/main" id="{F7085F80-4B67-4D10-65A5-42F424650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4491" y="1505392"/>
            <a:ext cx="276573" cy="276573"/>
          </a:xfrm>
          <a:prstGeom prst="rect">
            <a:avLst/>
          </a:prstGeom>
        </p:spPr>
      </p:pic>
      <p:pic>
        <p:nvPicPr>
          <p:cNvPr id="293" name="グラフィックス 292" descr="バッジ: チェックマーク 1 単色塗りつぶし">
            <a:extLst>
              <a:ext uri="{FF2B5EF4-FFF2-40B4-BE49-F238E27FC236}">
                <a16:creationId xmlns:a16="http://schemas.microsoft.com/office/drawing/2014/main" id="{567F7FC7-46CD-E91B-0D6C-4BE5AA665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84749" y="1505392"/>
            <a:ext cx="276573" cy="276573"/>
          </a:xfrm>
          <a:prstGeom prst="rect">
            <a:avLst/>
          </a:prstGeom>
        </p:spPr>
      </p:pic>
      <p:pic>
        <p:nvPicPr>
          <p:cNvPr id="294" name="グラフィックス 293" descr="バッジ: チェックマーク 1 単色塗りつぶし">
            <a:extLst>
              <a:ext uri="{FF2B5EF4-FFF2-40B4-BE49-F238E27FC236}">
                <a16:creationId xmlns:a16="http://schemas.microsoft.com/office/drawing/2014/main" id="{AFBD8178-B4BF-CAF7-E261-976A36D4E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9273" y="1505734"/>
            <a:ext cx="276573" cy="276573"/>
          </a:xfrm>
          <a:prstGeom prst="rect">
            <a:avLst/>
          </a:prstGeom>
        </p:spPr>
      </p:pic>
      <p:pic>
        <p:nvPicPr>
          <p:cNvPr id="295" name="グラフィックス 294" descr="バッジ: チェックマーク 1 単色塗りつぶし">
            <a:extLst>
              <a:ext uri="{FF2B5EF4-FFF2-40B4-BE49-F238E27FC236}">
                <a16:creationId xmlns:a16="http://schemas.microsoft.com/office/drawing/2014/main" id="{49FB5C8D-C336-76D6-B8F2-5F4983233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8141" y="415197"/>
            <a:ext cx="276573" cy="276573"/>
          </a:xfrm>
          <a:prstGeom prst="rect">
            <a:avLst/>
          </a:prstGeom>
        </p:spPr>
      </p:pic>
      <p:pic>
        <p:nvPicPr>
          <p:cNvPr id="296" name="グラフィックス 295" descr="バッジ: チェックマーク 1 単色塗りつぶし">
            <a:extLst>
              <a:ext uri="{FF2B5EF4-FFF2-40B4-BE49-F238E27FC236}">
                <a16:creationId xmlns:a16="http://schemas.microsoft.com/office/drawing/2014/main" id="{B3FC094F-939E-D1FF-67D6-94822E364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8399" y="415197"/>
            <a:ext cx="276573" cy="276573"/>
          </a:xfrm>
          <a:prstGeom prst="rect">
            <a:avLst/>
          </a:prstGeom>
        </p:spPr>
      </p:pic>
      <p:pic>
        <p:nvPicPr>
          <p:cNvPr id="297" name="グラフィックス 296" descr="バッジ: チェックマーク 1 単色塗りつぶし">
            <a:extLst>
              <a:ext uri="{FF2B5EF4-FFF2-40B4-BE49-F238E27FC236}">
                <a16:creationId xmlns:a16="http://schemas.microsoft.com/office/drawing/2014/main" id="{F3F025F9-4891-AA90-A806-6FCA9F8E8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2923" y="415539"/>
            <a:ext cx="276573" cy="276573"/>
          </a:xfrm>
          <a:prstGeom prst="rect">
            <a:avLst/>
          </a:prstGeom>
        </p:spPr>
      </p:pic>
      <p:pic>
        <p:nvPicPr>
          <p:cNvPr id="298" name="グラフィックス 297" descr="バッジ: チェックマーク 1 単色塗りつぶし">
            <a:extLst>
              <a:ext uri="{FF2B5EF4-FFF2-40B4-BE49-F238E27FC236}">
                <a16:creationId xmlns:a16="http://schemas.microsoft.com/office/drawing/2014/main" id="{F1E73633-171F-CBBE-E97D-7254587DA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4491" y="2572994"/>
            <a:ext cx="276573" cy="276573"/>
          </a:xfrm>
          <a:prstGeom prst="rect">
            <a:avLst/>
          </a:prstGeom>
        </p:spPr>
      </p:pic>
      <p:pic>
        <p:nvPicPr>
          <p:cNvPr id="300" name="グラフィックス 299" descr="バッジ: チェックマーク 1 単色塗りつぶし">
            <a:extLst>
              <a:ext uri="{FF2B5EF4-FFF2-40B4-BE49-F238E27FC236}">
                <a16:creationId xmlns:a16="http://schemas.microsoft.com/office/drawing/2014/main" id="{C0D97140-6B66-33D4-28F5-FC28C161D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9273" y="2573336"/>
            <a:ext cx="276573" cy="27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06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6148E687-3357-9E89-E26D-F3E3332E3D2A}"/>
              </a:ext>
            </a:extLst>
          </p:cNvPr>
          <p:cNvSpPr/>
          <p:nvPr/>
        </p:nvSpPr>
        <p:spPr>
          <a:xfrm>
            <a:off x="6121403" y="4164380"/>
            <a:ext cx="940691" cy="906635"/>
          </a:xfrm>
          <a:custGeom>
            <a:avLst/>
            <a:gdLst>
              <a:gd name="connsiteX0" fmla="*/ 514350 w 571500"/>
              <a:gd name="connsiteY0" fmla="*/ 361950 h 533400"/>
              <a:gd name="connsiteX1" fmla="*/ 57150 w 571500"/>
              <a:gd name="connsiteY1" fmla="*/ 361950 h 533400"/>
              <a:gd name="connsiteX2" fmla="*/ 57150 w 571500"/>
              <a:gd name="connsiteY2" fmla="*/ 57150 h 533400"/>
              <a:gd name="connsiteX3" fmla="*/ 514350 w 571500"/>
              <a:gd name="connsiteY3" fmla="*/ 57150 h 533400"/>
              <a:gd name="connsiteX4" fmla="*/ 514350 w 571500"/>
              <a:gd name="connsiteY4" fmla="*/ 361950 h 533400"/>
              <a:gd name="connsiteX5" fmla="*/ 533400 w 571500"/>
              <a:gd name="connsiteY5" fmla="*/ 0 h 533400"/>
              <a:gd name="connsiteX6" fmla="*/ 38100 w 571500"/>
              <a:gd name="connsiteY6" fmla="*/ 0 h 533400"/>
              <a:gd name="connsiteX7" fmla="*/ 0 w 571500"/>
              <a:gd name="connsiteY7" fmla="*/ 38100 h 533400"/>
              <a:gd name="connsiteX8" fmla="*/ 0 w 571500"/>
              <a:gd name="connsiteY8" fmla="*/ 381000 h 533400"/>
              <a:gd name="connsiteX9" fmla="*/ 38100 w 571500"/>
              <a:gd name="connsiteY9" fmla="*/ 419100 h 533400"/>
              <a:gd name="connsiteX10" fmla="*/ 228600 w 571500"/>
              <a:gd name="connsiteY10" fmla="*/ 419100 h 533400"/>
              <a:gd name="connsiteX11" fmla="*/ 228600 w 571500"/>
              <a:gd name="connsiteY11" fmla="*/ 476250 h 533400"/>
              <a:gd name="connsiteX12" fmla="*/ 142875 w 571500"/>
              <a:gd name="connsiteY12" fmla="*/ 476250 h 533400"/>
              <a:gd name="connsiteX13" fmla="*/ 142875 w 571500"/>
              <a:gd name="connsiteY13" fmla="*/ 533400 h 533400"/>
              <a:gd name="connsiteX14" fmla="*/ 428625 w 571500"/>
              <a:gd name="connsiteY14" fmla="*/ 533400 h 533400"/>
              <a:gd name="connsiteX15" fmla="*/ 428625 w 571500"/>
              <a:gd name="connsiteY15" fmla="*/ 476250 h 533400"/>
              <a:gd name="connsiteX16" fmla="*/ 342900 w 571500"/>
              <a:gd name="connsiteY16" fmla="*/ 476250 h 533400"/>
              <a:gd name="connsiteX17" fmla="*/ 342900 w 571500"/>
              <a:gd name="connsiteY17" fmla="*/ 419100 h 533400"/>
              <a:gd name="connsiteX18" fmla="*/ 533400 w 571500"/>
              <a:gd name="connsiteY18" fmla="*/ 419100 h 533400"/>
              <a:gd name="connsiteX19" fmla="*/ 571500 w 571500"/>
              <a:gd name="connsiteY19" fmla="*/ 381000 h 533400"/>
              <a:gd name="connsiteX20" fmla="*/ 571500 w 571500"/>
              <a:gd name="connsiteY20" fmla="*/ 38100 h 533400"/>
              <a:gd name="connsiteX21" fmla="*/ 533400 w 571500"/>
              <a:gd name="connsiteY2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1500" h="533400">
                <a:moveTo>
                  <a:pt x="514350" y="361950"/>
                </a:moveTo>
                <a:lnTo>
                  <a:pt x="57150" y="361950"/>
                </a:lnTo>
                <a:lnTo>
                  <a:pt x="57150" y="57150"/>
                </a:lnTo>
                <a:lnTo>
                  <a:pt x="514350" y="57150"/>
                </a:lnTo>
                <a:lnTo>
                  <a:pt x="514350" y="361950"/>
                </a:lnTo>
                <a:close/>
                <a:moveTo>
                  <a:pt x="533400" y="0"/>
                </a:moveTo>
                <a:lnTo>
                  <a:pt x="38100" y="0"/>
                </a:lnTo>
                <a:cubicBezTo>
                  <a:pt x="17145" y="0"/>
                  <a:pt x="0" y="17145"/>
                  <a:pt x="0" y="38100"/>
                </a:cubicBezTo>
                <a:lnTo>
                  <a:pt x="0" y="381000"/>
                </a:lnTo>
                <a:cubicBezTo>
                  <a:pt x="0" y="401955"/>
                  <a:pt x="17145" y="419100"/>
                  <a:pt x="38100" y="419100"/>
                </a:cubicBezTo>
                <a:lnTo>
                  <a:pt x="228600" y="419100"/>
                </a:lnTo>
                <a:lnTo>
                  <a:pt x="228600" y="476250"/>
                </a:lnTo>
                <a:lnTo>
                  <a:pt x="142875" y="476250"/>
                </a:lnTo>
                <a:lnTo>
                  <a:pt x="142875" y="533400"/>
                </a:lnTo>
                <a:lnTo>
                  <a:pt x="428625" y="533400"/>
                </a:lnTo>
                <a:lnTo>
                  <a:pt x="428625" y="476250"/>
                </a:lnTo>
                <a:lnTo>
                  <a:pt x="342900" y="476250"/>
                </a:lnTo>
                <a:lnTo>
                  <a:pt x="342900" y="419100"/>
                </a:lnTo>
                <a:lnTo>
                  <a:pt x="533400" y="419100"/>
                </a:lnTo>
                <a:cubicBezTo>
                  <a:pt x="554355" y="419100"/>
                  <a:pt x="571500" y="401955"/>
                  <a:pt x="571500" y="381000"/>
                </a:cubicBezTo>
                <a:lnTo>
                  <a:pt x="571500" y="38100"/>
                </a:lnTo>
                <a:cubicBezTo>
                  <a:pt x="571500" y="17145"/>
                  <a:pt x="554355" y="0"/>
                  <a:pt x="533400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6" name="四角形: 角を丸くする 315">
            <a:extLst>
              <a:ext uri="{FF2B5EF4-FFF2-40B4-BE49-F238E27FC236}">
                <a16:creationId xmlns:a16="http://schemas.microsoft.com/office/drawing/2014/main" id="{F99265A7-2256-A51A-7546-A3F6A84A7A01}"/>
              </a:ext>
            </a:extLst>
          </p:cNvPr>
          <p:cNvSpPr/>
          <p:nvPr/>
        </p:nvSpPr>
        <p:spPr>
          <a:xfrm>
            <a:off x="6156859" y="4203954"/>
            <a:ext cx="863727" cy="632880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L 字 308">
            <a:extLst>
              <a:ext uri="{FF2B5EF4-FFF2-40B4-BE49-F238E27FC236}">
                <a16:creationId xmlns:a16="http://schemas.microsoft.com/office/drawing/2014/main" id="{91F93215-0995-D1BA-6289-C1F7B89413BD}"/>
              </a:ext>
            </a:extLst>
          </p:cNvPr>
          <p:cNvSpPr/>
          <p:nvPr/>
        </p:nvSpPr>
        <p:spPr>
          <a:xfrm rot="10800000" flipH="1">
            <a:off x="6316158" y="4313458"/>
            <a:ext cx="549272" cy="271575"/>
          </a:xfrm>
          <a:prstGeom prst="corner">
            <a:avLst>
              <a:gd name="adj1" fmla="val 50009"/>
              <a:gd name="adj2" fmla="val 682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0" name="直線コネクタ 309">
            <a:extLst>
              <a:ext uri="{FF2B5EF4-FFF2-40B4-BE49-F238E27FC236}">
                <a16:creationId xmlns:a16="http://schemas.microsoft.com/office/drawing/2014/main" id="{01894694-109D-E807-A8F8-44258E2DE762}"/>
              </a:ext>
            </a:extLst>
          </p:cNvPr>
          <p:cNvCxnSpPr>
            <a:cxnSpLocks/>
          </p:cNvCxnSpPr>
          <p:nvPr/>
        </p:nvCxnSpPr>
        <p:spPr>
          <a:xfrm>
            <a:off x="6414468" y="4377782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>
            <a:extLst>
              <a:ext uri="{FF2B5EF4-FFF2-40B4-BE49-F238E27FC236}">
                <a16:creationId xmlns:a16="http://schemas.microsoft.com/office/drawing/2014/main" id="{534DE46B-FFE4-BD14-D48C-1B9B337DB8A9}"/>
              </a:ext>
            </a:extLst>
          </p:cNvPr>
          <p:cNvCxnSpPr>
            <a:cxnSpLocks/>
          </p:cNvCxnSpPr>
          <p:nvPr/>
        </p:nvCxnSpPr>
        <p:spPr>
          <a:xfrm>
            <a:off x="6373799" y="4425408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>
            <a:extLst>
              <a:ext uri="{FF2B5EF4-FFF2-40B4-BE49-F238E27FC236}">
                <a16:creationId xmlns:a16="http://schemas.microsoft.com/office/drawing/2014/main" id="{63F2DA58-ED38-D79A-3DA4-DFA34F511C6B}"/>
              </a:ext>
            </a:extLst>
          </p:cNvPr>
          <p:cNvCxnSpPr>
            <a:cxnSpLocks/>
          </p:cNvCxnSpPr>
          <p:nvPr/>
        </p:nvCxnSpPr>
        <p:spPr>
          <a:xfrm>
            <a:off x="6370355" y="4473033"/>
            <a:ext cx="882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テキスト ボックス 312">
            <a:extLst>
              <a:ext uri="{FF2B5EF4-FFF2-40B4-BE49-F238E27FC236}">
                <a16:creationId xmlns:a16="http://schemas.microsoft.com/office/drawing/2014/main" id="{B0394CAD-A222-96E0-804E-6D32118646D8}"/>
              </a:ext>
            </a:extLst>
          </p:cNvPr>
          <p:cNvSpPr txBox="1"/>
          <p:nvPr/>
        </p:nvSpPr>
        <p:spPr>
          <a:xfrm>
            <a:off x="6197897" y="4553749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A</a:t>
            </a:r>
            <a:endParaRPr kumimoji="1" lang="ja-JP" altLang="en-US" sz="1000" b="1" dirty="0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BA9CC380-3C7D-857D-A728-A5EAA65BBE2B}"/>
              </a:ext>
            </a:extLst>
          </p:cNvPr>
          <p:cNvSpPr/>
          <p:nvPr/>
        </p:nvSpPr>
        <p:spPr>
          <a:xfrm>
            <a:off x="7296113" y="4164380"/>
            <a:ext cx="940691" cy="906635"/>
          </a:xfrm>
          <a:custGeom>
            <a:avLst/>
            <a:gdLst>
              <a:gd name="connsiteX0" fmla="*/ 514350 w 571500"/>
              <a:gd name="connsiteY0" fmla="*/ 361950 h 533400"/>
              <a:gd name="connsiteX1" fmla="*/ 57150 w 571500"/>
              <a:gd name="connsiteY1" fmla="*/ 361950 h 533400"/>
              <a:gd name="connsiteX2" fmla="*/ 57150 w 571500"/>
              <a:gd name="connsiteY2" fmla="*/ 57150 h 533400"/>
              <a:gd name="connsiteX3" fmla="*/ 514350 w 571500"/>
              <a:gd name="connsiteY3" fmla="*/ 57150 h 533400"/>
              <a:gd name="connsiteX4" fmla="*/ 514350 w 571500"/>
              <a:gd name="connsiteY4" fmla="*/ 361950 h 533400"/>
              <a:gd name="connsiteX5" fmla="*/ 533400 w 571500"/>
              <a:gd name="connsiteY5" fmla="*/ 0 h 533400"/>
              <a:gd name="connsiteX6" fmla="*/ 38100 w 571500"/>
              <a:gd name="connsiteY6" fmla="*/ 0 h 533400"/>
              <a:gd name="connsiteX7" fmla="*/ 0 w 571500"/>
              <a:gd name="connsiteY7" fmla="*/ 38100 h 533400"/>
              <a:gd name="connsiteX8" fmla="*/ 0 w 571500"/>
              <a:gd name="connsiteY8" fmla="*/ 381000 h 533400"/>
              <a:gd name="connsiteX9" fmla="*/ 38100 w 571500"/>
              <a:gd name="connsiteY9" fmla="*/ 419100 h 533400"/>
              <a:gd name="connsiteX10" fmla="*/ 228600 w 571500"/>
              <a:gd name="connsiteY10" fmla="*/ 419100 h 533400"/>
              <a:gd name="connsiteX11" fmla="*/ 228600 w 571500"/>
              <a:gd name="connsiteY11" fmla="*/ 476250 h 533400"/>
              <a:gd name="connsiteX12" fmla="*/ 142875 w 571500"/>
              <a:gd name="connsiteY12" fmla="*/ 476250 h 533400"/>
              <a:gd name="connsiteX13" fmla="*/ 142875 w 571500"/>
              <a:gd name="connsiteY13" fmla="*/ 533400 h 533400"/>
              <a:gd name="connsiteX14" fmla="*/ 428625 w 571500"/>
              <a:gd name="connsiteY14" fmla="*/ 533400 h 533400"/>
              <a:gd name="connsiteX15" fmla="*/ 428625 w 571500"/>
              <a:gd name="connsiteY15" fmla="*/ 476250 h 533400"/>
              <a:gd name="connsiteX16" fmla="*/ 342900 w 571500"/>
              <a:gd name="connsiteY16" fmla="*/ 476250 h 533400"/>
              <a:gd name="connsiteX17" fmla="*/ 342900 w 571500"/>
              <a:gd name="connsiteY17" fmla="*/ 419100 h 533400"/>
              <a:gd name="connsiteX18" fmla="*/ 533400 w 571500"/>
              <a:gd name="connsiteY18" fmla="*/ 419100 h 533400"/>
              <a:gd name="connsiteX19" fmla="*/ 571500 w 571500"/>
              <a:gd name="connsiteY19" fmla="*/ 381000 h 533400"/>
              <a:gd name="connsiteX20" fmla="*/ 571500 w 571500"/>
              <a:gd name="connsiteY20" fmla="*/ 38100 h 533400"/>
              <a:gd name="connsiteX21" fmla="*/ 533400 w 571500"/>
              <a:gd name="connsiteY2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1500" h="533400">
                <a:moveTo>
                  <a:pt x="514350" y="361950"/>
                </a:moveTo>
                <a:lnTo>
                  <a:pt x="57150" y="361950"/>
                </a:lnTo>
                <a:lnTo>
                  <a:pt x="57150" y="57150"/>
                </a:lnTo>
                <a:lnTo>
                  <a:pt x="514350" y="57150"/>
                </a:lnTo>
                <a:lnTo>
                  <a:pt x="514350" y="361950"/>
                </a:lnTo>
                <a:close/>
                <a:moveTo>
                  <a:pt x="533400" y="0"/>
                </a:moveTo>
                <a:lnTo>
                  <a:pt x="38100" y="0"/>
                </a:lnTo>
                <a:cubicBezTo>
                  <a:pt x="17145" y="0"/>
                  <a:pt x="0" y="17145"/>
                  <a:pt x="0" y="38100"/>
                </a:cubicBezTo>
                <a:lnTo>
                  <a:pt x="0" y="381000"/>
                </a:lnTo>
                <a:cubicBezTo>
                  <a:pt x="0" y="401955"/>
                  <a:pt x="17145" y="419100"/>
                  <a:pt x="38100" y="419100"/>
                </a:cubicBezTo>
                <a:lnTo>
                  <a:pt x="228600" y="419100"/>
                </a:lnTo>
                <a:lnTo>
                  <a:pt x="228600" y="476250"/>
                </a:lnTo>
                <a:lnTo>
                  <a:pt x="142875" y="476250"/>
                </a:lnTo>
                <a:lnTo>
                  <a:pt x="142875" y="533400"/>
                </a:lnTo>
                <a:lnTo>
                  <a:pt x="428625" y="533400"/>
                </a:lnTo>
                <a:lnTo>
                  <a:pt x="428625" y="476250"/>
                </a:lnTo>
                <a:lnTo>
                  <a:pt x="342900" y="476250"/>
                </a:lnTo>
                <a:lnTo>
                  <a:pt x="342900" y="419100"/>
                </a:lnTo>
                <a:lnTo>
                  <a:pt x="533400" y="419100"/>
                </a:lnTo>
                <a:cubicBezTo>
                  <a:pt x="554355" y="419100"/>
                  <a:pt x="571500" y="401955"/>
                  <a:pt x="571500" y="381000"/>
                </a:cubicBezTo>
                <a:lnTo>
                  <a:pt x="571500" y="38100"/>
                </a:lnTo>
                <a:cubicBezTo>
                  <a:pt x="571500" y="17145"/>
                  <a:pt x="554355" y="0"/>
                  <a:pt x="53340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7" name="四角形: 角を丸くする 316">
            <a:extLst>
              <a:ext uri="{FF2B5EF4-FFF2-40B4-BE49-F238E27FC236}">
                <a16:creationId xmlns:a16="http://schemas.microsoft.com/office/drawing/2014/main" id="{AD14788A-A627-ED24-7E91-A392F7BE3CA4}"/>
              </a:ext>
            </a:extLst>
          </p:cNvPr>
          <p:cNvSpPr/>
          <p:nvPr/>
        </p:nvSpPr>
        <p:spPr>
          <a:xfrm>
            <a:off x="7336331" y="4203954"/>
            <a:ext cx="863727" cy="632880"/>
          </a:xfrm>
          <a:prstGeom prst="roundRect">
            <a:avLst>
              <a:gd name="adj" fmla="val 5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L 字 317">
            <a:extLst>
              <a:ext uri="{FF2B5EF4-FFF2-40B4-BE49-F238E27FC236}">
                <a16:creationId xmlns:a16="http://schemas.microsoft.com/office/drawing/2014/main" id="{0283C803-5DC1-0CFE-84A7-80CBC01B5540}"/>
              </a:ext>
            </a:extLst>
          </p:cNvPr>
          <p:cNvSpPr/>
          <p:nvPr/>
        </p:nvSpPr>
        <p:spPr>
          <a:xfrm rot="10800000" flipH="1">
            <a:off x="7510886" y="4319444"/>
            <a:ext cx="525358" cy="271575"/>
          </a:xfrm>
          <a:prstGeom prst="corner">
            <a:avLst>
              <a:gd name="adj1" fmla="val 73064"/>
              <a:gd name="adj2" fmla="val 50862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6464AE15-077F-B503-C6F5-7CE2B1EE0468}"/>
              </a:ext>
            </a:extLst>
          </p:cNvPr>
          <p:cNvCxnSpPr>
            <a:cxnSpLocks/>
          </p:cNvCxnSpPr>
          <p:nvPr/>
        </p:nvCxnSpPr>
        <p:spPr>
          <a:xfrm>
            <a:off x="7606907" y="4373723"/>
            <a:ext cx="3714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コネクタ 319">
            <a:extLst>
              <a:ext uri="{FF2B5EF4-FFF2-40B4-BE49-F238E27FC236}">
                <a16:creationId xmlns:a16="http://schemas.microsoft.com/office/drawing/2014/main" id="{8C056E7F-FDCE-AC41-46F9-5E68F6A487BD}"/>
              </a:ext>
            </a:extLst>
          </p:cNvPr>
          <p:cNvCxnSpPr>
            <a:cxnSpLocks/>
          </p:cNvCxnSpPr>
          <p:nvPr/>
        </p:nvCxnSpPr>
        <p:spPr>
          <a:xfrm>
            <a:off x="7566238" y="4421349"/>
            <a:ext cx="4146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BCB872DA-F12A-A465-B77F-290782597B26}"/>
              </a:ext>
            </a:extLst>
          </p:cNvPr>
          <p:cNvCxnSpPr>
            <a:cxnSpLocks/>
          </p:cNvCxnSpPr>
          <p:nvPr/>
        </p:nvCxnSpPr>
        <p:spPr>
          <a:xfrm>
            <a:off x="7565969" y="4472149"/>
            <a:ext cx="496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7B31C658-B6D2-50CE-B12F-D83AE7138F9C}"/>
              </a:ext>
            </a:extLst>
          </p:cNvPr>
          <p:cNvSpPr txBox="1"/>
          <p:nvPr/>
        </p:nvSpPr>
        <p:spPr>
          <a:xfrm>
            <a:off x="7371959" y="4560392"/>
            <a:ext cx="788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/>
              <a:t>メソッド</a:t>
            </a:r>
            <a:r>
              <a:rPr lang="en-US" altLang="ja-JP" sz="1000" b="1" dirty="0"/>
              <a:t>B</a:t>
            </a:r>
            <a:endParaRPr kumimoji="1" lang="ja-JP" altLang="en-US" sz="1000" b="1" dirty="0"/>
          </a:p>
        </p:txBody>
      </p: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B571E8C8-5735-1159-D621-3C34499C8397}"/>
              </a:ext>
            </a:extLst>
          </p:cNvPr>
          <p:cNvSpPr txBox="1"/>
          <p:nvPr/>
        </p:nvSpPr>
        <p:spPr>
          <a:xfrm>
            <a:off x="5926849" y="5283073"/>
            <a:ext cx="2492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手作業により機能が等価かどうかを確認</a:t>
            </a:r>
          </a:p>
        </p:txBody>
      </p:sp>
      <p:pic>
        <p:nvPicPr>
          <p:cNvPr id="328" name="グラフィックス 327" descr="ユーザー 単色塗りつぶし">
            <a:extLst>
              <a:ext uri="{FF2B5EF4-FFF2-40B4-BE49-F238E27FC236}">
                <a16:creationId xmlns:a16="http://schemas.microsoft.com/office/drawing/2014/main" id="{9C6B31CA-DE72-2FBC-5364-4660468EE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5992" y="4405096"/>
            <a:ext cx="1014705" cy="10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0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9C62C-7E57-2769-AF3F-80498906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C9E29B8-A422-F29A-EE4D-7BCCC43BB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132926"/>
              </p:ext>
            </p:extLst>
          </p:nvPr>
        </p:nvGraphicFramePr>
        <p:xfrm>
          <a:off x="950259" y="1990820"/>
          <a:ext cx="7060192" cy="417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62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1E072E9-266D-EB8A-5D6D-DBB755600EBD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33FB42-BEBB-6D83-D5DA-ECECFE21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26"/>
            <a:ext cx="10515600" cy="807862"/>
          </a:xfrm>
        </p:spPr>
        <p:txBody>
          <a:bodyPr anchor="b">
            <a:norm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研究課題・目的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28F5377-CFD4-4A49-CC2E-14EB89A56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11"/>
            <a:ext cx="10814824" cy="4995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課題</a:t>
            </a:r>
            <a:endParaRPr kumimoji="1" lang="en-US" altLang="ja-JP" b="1" dirty="0"/>
          </a:p>
          <a:p>
            <a:pPr lvl="1">
              <a:lnSpc>
                <a:spcPct val="120000"/>
              </a:lnSpc>
            </a:pPr>
            <a:r>
              <a:rPr kumimoji="1" lang="ja-JP" altLang="en-US" dirty="0"/>
              <a:t>既存ツールでは</a:t>
            </a:r>
            <a:r>
              <a:rPr lang="en-US" altLang="ja-JP" dirty="0"/>
              <a:t>T4</a:t>
            </a:r>
            <a:r>
              <a:rPr lang="ja-JP" altLang="en-US" dirty="0"/>
              <a:t>のコードクローンの検出精度が低い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LLM</a:t>
            </a:r>
            <a:r>
              <a:rPr lang="ja-JP" altLang="en-US" dirty="0"/>
              <a:t>では</a:t>
            </a:r>
            <a:r>
              <a:rPr lang="en-US" altLang="ja-JP" dirty="0"/>
              <a:t>T4</a:t>
            </a:r>
            <a:r>
              <a:rPr lang="ja-JP" altLang="en-US" dirty="0"/>
              <a:t>の検出精度は既存ツールよりも高くなっているが，</a:t>
            </a:r>
            <a:br>
              <a:rPr lang="en-US" altLang="ja-JP" dirty="0"/>
            </a:br>
            <a:r>
              <a:rPr lang="ja-JP" altLang="en-US" dirty="0"/>
              <a:t>その精度は十分に高いものとは言えず改善の余地がある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400" b="1" dirty="0"/>
              <a:t>目的</a:t>
            </a:r>
            <a:endParaRPr kumimoji="1" lang="en-US" altLang="ja-JP" sz="2400" b="1" dirty="0"/>
          </a:p>
          <a:p>
            <a:pPr lvl="1">
              <a:lnSpc>
                <a:spcPct val="120000"/>
              </a:lnSpc>
            </a:pPr>
            <a:r>
              <a:rPr lang="ja-JP" altLang="en-US" dirty="0"/>
              <a:t>ファインチューニングを用いて，</a:t>
            </a:r>
            <a:r>
              <a:rPr kumimoji="1" lang="en-US" altLang="ja-JP" dirty="0"/>
              <a:t>T4</a:t>
            </a:r>
            <a:r>
              <a:rPr lang="ja-JP" altLang="en-US" dirty="0"/>
              <a:t>のコードクローン</a:t>
            </a:r>
            <a:r>
              <a:rPr kumimoji="1" lang="ja-JP" altLang="en-US" dirty="0"/>
              <a:t>対する</a:t>
            </a:r>
            <a:br>
              <a:rPr kumimoji="1" lang="en-US" altLang="ja-JP" dirty="0"/>
            </a:br>
            <a:r>
              <a:rPr kumimoji="1" lang="en-US" altLang="ja-JP" dirty="0"/>
              <a:t>LLM</a:t>
            </a:r>
            <a:r>
              <a:rPr kumimoji="1" lang="ja-JP" altLang="en-US" dirty="0"/>
              <a:t>の検出精度の向上を目指す</a:t>
            </a:r>
            <a:endParaRPr lang="en-US" altLang="ja-JP" sz="2000" b="1" dirty="0"/>
          </a:p>
        </p:txBody>
      </p:sp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D1607CE8-0287-0BA5-737B-14D0A8D7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863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9C62C-7E57-2769-AF3F-80498906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2F31B925-9B16-F3B4-7E97-8EB3F05C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415111"/>
              </p:ext>
            </p:extLst>
          </p:nvPr>
        </p:nvGraphicFramePr>
        <p:xfrm>
          <a:off x="5467148" y="1990820"/>
          <a:ext cx="2543301" cy="417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19166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79C62C-7E57-2769-AF3F-80498906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172808-F0F2-9E13-D48C-FED84FD0E1EE}"/>
              </a:ext>
            </a:extLst>
          </p:cNvPr>
          <p:cNvGrpSpPr/>
          <p:nvPr/>
        </p:nvGrpSpPr>
        <p:grpSpPr>
          <a:xfrm>
            <a:off x="2023533" y="1990818"/>
            <a:ext cx="8314001" cy="4175804"/>
            <a:chOff x="998386" y="1990818"/>
            <a:chExt cx="9339148" cy="4175804"/>
          </a:xfrm>
        </p:grpSpPr>
        <p:graphicFrame>
          <p:nvGraphicFramePr>
            <p:cNvPr id="8" name="グラフ 7">
              <a:extLst>
                <a:ext uri="{FF2B5EF4-FFF2-40B4-BE49-F238E27FC236}">
                  <a16:creationId xmlns:a16="http://schemas.microsoft.com/office/drawing/2014/main" id="{2F31B925-9B16-F3B4-7E97-8EB3F05CC6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9400552"/>
                </p:ext>
              </p:extLst>
            </p:nvPr>
          </p:nvGraphicFramePr>
          <p:xfrm>
            <a:off x="998386" y="1990818"/>
            <a:ext cx="9339148" cy="41758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グラフ 2">
              <a:extLst>
                <a:ext uri="{FF2B5EF4-FFF2-40B4-BE49-F238E27FC236}">
                  <a16:creationId xmlns:a16="http://schemas.microsoft.com/office/drawing/2014/main" id="{6D0CD8FC-E91E-EAF3-54F4-192641ECCC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4428620"/>
                </p:ext>
              </p:extLst>
            </p:nvPr>
          </p:nvGraphicFramePr>
          <p:xfrm>
            <a:off x="7883089" y="1990819"/>
            <a:ext cx="2338940" cy="41758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4882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FD3214-3A3F-9A3D-AF2B-3C398730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4D49B-7C54-4167-A8CB-7C9DF7FFC802}" type="slidenum">
              <a:rPr kumimoji="1" lang="ja-JP" altLang="en-US" smtClean="0"/>
              <a:t>62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FAA1A8A0-37E1-DA41-839A-700F04619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109970"/>
              </p:ext>
            </p:extLst>
          </p:nvPr>
        </p:nvGraphicFramePr>
        <p:xfrm>
          <a:off x="331039" y="335189"/>
          <a:ext cx="7470699" cy="618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78C72027-083F-D1F5-E9DF-1C8C80767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583913"/>
              </p:ext>
            </p:extLst>
          </p:nvPr>
        </p:nvGraphicFramePr>
        <p:xfrm>
          <a:off x="6940313" y="1663654"/>
          <a:ext cx="6319252" cy="135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92961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692D69-EDF0-D81C-BE8C-8BD9B597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F96C50BC-3276-8624-D25C-1A8573B5A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243930"/>
              </p:ext>
            </p:extLst>
          </p:nvPr>
        </p:nvGraphicFramePr>
        <p:xfrm>
          <a:off x="2947020" y="798957"/>
          <a:ext cx="6822051" cy="594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31ADE8EB-E4D8-4C06-D4A9-868749A9B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314669"/>
              </p:ext>
            </p:extLst>
          </p:nvPr>
        </p:nvGraphicFramePr>
        <p:xfrm>
          <a:off x="2999136" y="4852155"/>
          <a:ext cx="6319252" cy="122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44E6C3-F6E5-1C1D-6CB3-5720E56E3A84}"/>
              </a:ext>
            </a:extLst>
          </p:cNvPr>
          <p:cNvSpPr txBox="1"/>
          <p:nvPr/>
        </p:nvSpPr>
        <p:spPr>
          <a:xfrm>
            <a:off x="4752768" y="4395340"/>
            <a:ext cx="2811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Recall(</a:t>
            </a:r>
            <a:r>
              <a:rPr kumimoji="1" lang="ja-JP" altLang="en-US" sz="1600" b="1" dirty="0"/>
              <a:t>検出漏れをしないか</a:t>
            </a:r>
            <a:r>
              <a:rPr kumimoji="1" lang="en-US" altLang="ja-JP" sz="1600" b="1" dirty="0"/>
              <a:t>)</a:t>
            </a:r>
            <a:endParaRPr kumimoji="1" lang="ja-JP" altLang="en-US" sz="1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90C60E-3751-BF02-5B65-927FFF76D3DA}"/>
              </a:ext>
            </a:extLst>
          </p:cNvPr>
          <p:cNvSpPr txBox="1"/>
          <p:nvPr/>
        </p:nvSpPr>
        <p:spPr>
          <a:xfrm>
            <a:off x="4594872" y="5855289"/>
            <a:ext cx="31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Precision(</a:t>
            </a:r>
            <a:r>
              <a:rPr kumimoji="1" lang="ja-JP" altLang="en-US" sz="1600" b="1" dirty="0"/>
              <a:t>検出誤りをしないか</a:t>
            </a:r>
            <a:r>
              <a:rPr kumimoji="1" lang="en-US" altLang="ja-JP" sz="1600" b="1" dirty="0"/>
              <a:t>)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1402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755941-7551-A826-D90A-94F31AEF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52ABC1A8-CEE7-0EF8-7D0A-025B156A4CB7}"/>
              </a:ext>
            </a:extLst>
          </p:cNvPr>
          <p:cNvGraphicFramePr/>
          <p:nvPr/>
        </p:nvGraphicFramePr>
        <p:xfrm>
          <a:off x="3023220" y="189356"/>
          <a:ext cx="6822051" cy="646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1C836F08-3393-9C1F-7126-918B9A650E67}"/>
              </a:ext>
            </a:extLst>
          </p:cNvPr>
          <p:cNvGraphicFramePr/>
          <p:nvPr/>
        </p:nvGraphicFramePr>
        <p:xfrm>
          <a:off x="3075336" y="4242555"/>
          <a:ext cx="6319252" cy="122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8BE36-9F15-5EB6-584B-691F02999C49}"/>
              </a:ext>
            </a:extLst>
          </p:cNvPr>
          <p:cNvSpPr txBox="1"/>
          <p:nvPr/>
        </p:nvSpPr>
        <p:spPr>
          <a:xfrm>
            <a:off x="5771288" y="378574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/>
              <a:t>Recall</a:t>
            </a:r>
            <a:endParaRPr kumimoji="1" lang="ja-JP" altLang="en-US" sz="16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8E7ADC-EF11-86AC-DF6F-9E10D763B8FF}"/>
              </a:ext>
            </a:extLst>
          </p:cNvPr>
          <p:cNvSpPr txBox="1"/>
          <p:nvPr/>
        </p:nvSpPr>
        <p:spPr>
          <a:xfrm>
            <a:off x="5638792" y="5271089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Precision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2337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E367A-639A-A6F2-B7F4-97E93D8F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1BF5418E-D3A1-8BF4-278C-93A407AD3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965020"/>
              </p:ext>
            </p:extLst>
          </p:nvPr>
        </p:nvGraphicFramePr>
        <p:xfrm>
          <a:off x="3022072" y="2234946"/>
          <a:ext cx="8128000" cy="294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4788879" imgH="5365685" progId="Acrobat.Document.DC">
                  <p:embed/>
                </p:oleObj>
              </mc:Choice>
              <mc:Fallback>
                <p:oleObj name="Acrobat Document" r:id="rId2" imgW="14788879" imgH="5365685" progId="Acrobat.Document.DC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1BF5418E-D3A1-8BF4-278C-93A407AD3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2072" y="2234946"/>
                        <a:ext cx="8128000" cy="294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2915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EDE72A8-E1BE-6F84-3643-3CDD7D867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36600" y="1151466"/>
            <a:ext cx="13665200" cy="4555068"/>
          </a:xfrm>
        </p:spPr>
      </p:pic>
    </p:spTree>
    <p:extLst>
      <p:ext uri="{BB962C8B-B14F-4D97-AF65-F5344CB8AC3E}">
        <p14:creationId xmlns:p14="http://schemas.microsoft.com/office/powerpoint/2010/main" val="25733370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4EF49CE-4B8E-3184-0791-84E1645D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50900" y="1702594"/>
            <a:ext cx="13893800" cy="4631266"/>
          </a:xfrm>
        </p:spPr>
      </p:pic>
    </p:spTree>
    <p:extLst>
      <p:ext uri="{BB962C8B-B14F-4D97-AF65-F5344CB8AC3E}">
        <p14:creationId xmlns:p14="http://schemas.microsoft.com/office/powerpoint/2010/main" val="372986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2CC8-6235-AFD2-0714-43925F67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DC63FF-E035-D4DB-5AE7-22292FF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651" y="6370608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24A54B-85D0-CAD1-F21A-B5A0317C385A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527280C-C083-6419-7232-F33593805399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実験設計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7380B93-95E6-45DC-79ED-6B387482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74" y="1483112"/>
            <a:ext cx="10446271" cy="491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対象とする</a:t>
            </a:r>
            <a:r>
              <a:rPr lang="en-US" altLang="ja-JP" b="1" dirty="0"/>
              <a:t>LLM</a:t>
            </a:r>
          </a:p>
          <a:p>
            <a:pPr lvl="1"/>
            <a:r>
              <a:rPr lang="en-US" altLang="ja-JP" dirty="0"/>
              <a:t>GPT-3.5-turbo</a:t>
            </a:r>
          </a:p>
          <a:p>
            <a:pPr lvl="1"/>
            <a:r>
              <a:rPr lang="en-US" altLang="ja-JP" dirty="0"/>
              <a:t>Llama2-Chat-7B</a:t>
            </a:r>
          </a:p>
          <a:p>
            <a:pPr lvl="1"/>
            <a:r>
              <a:rPr lang="en-US" altLang="ja-JP" dirty="0"/>
              <a:t>CodeLlama-7B-Instruct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実験</a:t>
            </a:r>
            <a:r>
              <a:rPr lang="en-US" altLang="ja-JP" b="1" dirty="0"/>
              <a:t>1</a:t>
            </a:r>
            <a:r>
              <a:rPr lang="ja-JP" altLang="en-US" b="1" dirty="0"/>
              <a:t>：</a:t>
            </a:r>
            <a:r>
              <a:rPr lang="en-US" altLang="ja-JP" b="1" dirty="0"/>
              <a:t>FEMPDataset</a:t>
            </a:r>
            <a:r>
              <a:rPr lang="ja-JP" altLang="en-US" b="1" dirty="0"/>
              <a:t>によるファインチューニングと性能評価</a:t>
            </a:r>
            <a:endParaRPr lang="en-US" altLang="ja-JP" b="1" dirty="0"/>
          </a:p>
          <a:p>
            <a:pPr marL="457200" lvl="1" indent="0">
              <a:buNone/>
            </a:pPr>
            <a:r>
              <a:rPr lang="en-US" altLang="ja-JP" dirty="0"/>
              <a:t>FEMPDataset</a:t>
            </a:r>
            <a:r>
              <a:rPr lang="ja-JP" altLang="en-US" dirty="0"/>
              <a:t>を用いてファインチューニングを行い</a:t>
            </a:r>
            <a:br>
              <a:rPr lang="en-US" altLang="ja-JP" dirty="0"/>
            </a:br>
            <a:r>
              <a:rPr lang="ja-JP" altLang="en-US" dirty="0"/>
              <a:t>モデルの検出能力を向上させる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実験</a:t>
            </a:r>
            <a:r>
              <a:rPr lang="en-US" altLang="ja-JP" b="1" dirty="0"/>
              <a:t>2</a:t>
            </a:r>
            <a:r>
              <a:rPr lang="ja-JP" altLang="en-US" b="1" dirty="0"/>
              <a:t>：</a:t>
            </a:r>
            <a:r>
              <a:rPr lang="en-US" altLang="ja-JP" b="1" dirty="0"/>
              <a:t>BigCloneBench</a:t>
            </a:r>
            <a:r>
              <a:rPr lang="ja-JP" altLang="en-US" b="1" dirty="0"/>
              <a:t>による性能評価</a:t>
            </a:r>
          </a:p>
          <a:p>
            <a:pPr marL="457200" lvl="1" indent="0">
              <a:buNone/>
            </a:pPr>
            <a:r>
              <a:rPr lang="ja-JP" altLang="en-US" dirty="0"/>
              <a:t>訓練データと異なるデータセットに対しての検出能力を評価する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866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71FC3-6231-E9DB-0E08-3D100E7DF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76B13C-4745-7596-4A53-3BE4A28F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461" y="613051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D48589-838B-251A-A595-FBE69625BE82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83D584A-6103-3F14-992F-802E7768CC6A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実験手順</a:t>
            </a:r>
          </a:p>
        </p:txBody>
      </p:sp>
      <p:sp>
        <p:nvSpPr>
          <p:cNvPr id="1051" name="矢印: 右 1050">
            <a:extLst>
              <a:ext uri="{FF2B5EF4-FFF2-40B4-BE49-F238E27FC236}">
                <a16:creationId xmlns:a16="http://schemas.microsoft.com/office/drawing/2014/main" id="{4DA00656-0ECC-0BFE-8A94-114453ACACC1}"/>
              </a:ext>
            </a:extLst>
          </p:cNvPr>
          <p:cNvSpPr/>
          <p:nvPr/>
        </p:nvSpPr>
        <p:spPr>
          <a:xfrm rot="1192097">
            <a:off x="6756469" y="3602385"/>
            <a:ext cx="48114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四角形: 角を丸くする 1051">
            <a:extLst>
              <a:ext uri="{FF2B5EF4-FFF2-40B4-BE49-F238E27FC236}">
                <a16:creationId xmlns:a16="http://schemas.microsoft.com/office/drawing/2014/main" id="{485F5CAD-3D18-AA53-68F8-D5090ECEE842}"/>
              </a:ext>
            </a:extLst>
          </p:cNvPr>
          <p:cNvSpPr/>
          <p:nvPr/>
        </p:nvSpPr>
        <p:spPr>
          <a:xfrm>
            <a:off x="4745490" y="2278957"/>
            <a:ext cx="1896882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D4D365BA-CAE1-7B15-DE83-F1F0F3785CA4}"/>
              </a:ext>
            </a:extLst>
          </p:cNvPr>
          <p:cNvSpPr txBox="1"/>
          <p:nvPr/>
        </p:nvSpPr>
        <p:spPr>
          <a:xfrm>
            <a:off x="4744490" y="2756627"/>
            <a:ext cx="189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FEMPDataset</a:t>
            </a:r>
            <a:br>
              <a:rPr kumimoji="1" lang="en-US" altLang="ja-JP" b="1" dirty="0"/>
            </a:br>
            <a:r>
              <a:rPr kumimoji="1" lang="en-US" altLang="ja-JP" b="1" dirty="0"/>
              <a:t>(</a:t>
            </a:r>
            <a:r>
              <a:rPr kumimoji="1" lang="ja-JP" altLang="en-US" b="1" dirty="0"/>
              <a:t>テストデータ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</p:txBody>
      </p: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0A176EBA-1567-E012-3173-78DCA15AA8D2}"/>
              </a:ext>
            </a:extLst>
          </p:cNvPr>
          <p:cNvSpPr txBox="1"/>
          <p:nvPr/>
        </p:nvSpPr>
        <p:spPr>
          <a:xfrm>
            <a:off x="7186419" y="4275330"/>
            <a:ext cx="11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r>
              <a:rPr lang="ja-JP" altLang="en-US" sz="2000" b="1" dirty="0"/>
              <a:t>後の</a:t>
            </a:r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DF40D3E8-4925-2164-9FCA-467100BE6C84}"/>
              </a:ext>
            </a:extLst>
          </p:cNvPr>
          <p:cNvSpPr txBox="1"/>
          <p:nvPr/>
        </p:nvSpPr>
        <p:spPr>
          <a:xfrm>
            <a:off x="4745490" y="3904986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BigCloneBench</a:t>
            </a:r>
          </a:p>
        </p:txBody>
      </p:sp>
      <p:sp>
        <p:nvSpPr>
          <p:cNvPr id="1056" name="円柱 1055">
            <a:extLst>
              <a:ext uri="{FF2B5EF4-FFF2-40B4-BE49-F238E27FC236}">
                <a16:creationId xmlns:a16="http://schemas.microsoft.com/office/drawing/2014/main" id="{7EF319AE-913B-7ADD-3D9C-F5AF1643510D}"/>
              </a:ext>
            </a:extLst>
          </p:cNvPr>
          <p:cNvSpPr/>
          <p:nvPr/>
        </p:nvSpPr>
        <p:spPr>
          <a:xfrm>
            <a:off x="5411552" y="365705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円柱 1056">
            <a:extLst>
              <a:ext uri="{FF2B5EF4-FFF2-40B4-BE49-F238E27FC236}">
                <a16:creationId xmlns:a16="http://schemas.microsoft.com/office/drawing/2014/main" id="{687AC5AC-13CD-1DC0-C05A-2E42953531FF}"/>
              </a:ext>
            </a:extLst>
          </p:cNvPr>
          <p:cNvSpPr/>
          <p:nvPr/>
        </p:nvSpPr>
        <p:spPr>
          <a:xfrm>
            <a:off x="5411550" y="3538623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円柱 1057">
            <a:extLst>
              <a:ext uri="{FF2B5EF4-FFF2-40B4-BE49-F238E27FC236}">
                <a16:creationId xmlns:a16="http://schemas.microsoft.com/office/drawing/2014/main" id="{A5351E78-8E5F-E5F9-EFF0-AEBD54FC0F0D}"/>
              </a:ext>
            </a:extLst>
          </p:cNvPr>
          <p:cNvSpPr/>
          <p:nvPr/>
        </p:nvSpPr>
        <p:spPr>
          <a:xfrm>
            <a:off x="5411550" y="3419778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楕円 1060">
            <a:extLst>
              <a:ext uri="{FF2B5EF4-FFF2-40B4-BE49-F238E27FC236}">
                <a16:creationId xmlns:a16="http://schemas.microsoft.com/office/drawing/2014/main" id="{9B024DC6-4C2B-37FD-1C5E-29B4AC1CEA7C}"/>
              </a:ext>
            </a:extLst>
          </p:cNvPr>
          <p:cNvSpPr/>
          <p:nvPr/>
        </p:nvSpPr>
        <p:spPr>
          <a:xfrm>
            <a:off x="7475481" y="225566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ECA22CF1-821D-98EE-CFCC-44140D81BBF2}"/>
              </a:ext>
            </a:extLst>
          </p:cNvPr>
          <p:cNvSpPr txBox="1"/>
          <p:nvPr/>
        </p:nvSpPr>
        <p:spPr>
          <a:xfrm>
            <a:off x="7272265" y="2997508"/>
            <a:ext cx="91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pic>
        <p:nvPicPr>
          <p:cNvPr id="1063" name="グラフィックス 1062" descr="人工知能 枠線">
            <a:extLst>
              <a:ext uri="{FF2B5EF4-FFF2-40B4-BE49-F238E27FC236}">
                <a16:creationId xmlns:a16="http://schemas.microsoft.com/office/drawing/2014/main" id="{918A86E2-507A-7EDC-EC96-EBDEF00A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48329" y="2137050"/>
            <a:ext cx="1051892" cy="979371"/>
          </a:xfrm>
          <a:prstGeom prst="rect">
            <a:avLst/>
          </a:prstGeom>
        </p:spPr>
      </p:pic>
      <p:sp>
        <p:nvSpPr>
          <p:cNvPr id="1064" name="円柱 1063">
            <a:extLst>
              <a:ext uri="{FF2B5EF4-FFF2-40B4-BE49-F238E27FC236}">
                <a16:creationId xmlns:a16="http://schemas.microsoft.com/office/drawing/2014/main" id="{4312620F-4C50-AD6D-56AF-2E5FA1D870A4}"/>
              </a:ext>
            </a:extLst>
          </p:cNvPr>
          <p:cNvSpPr/>
          <p:nvPr/>
        </p:nvSpPr>
        <p:spPr>
          <a:xfrm>
            <a:off x="5417739" y="2450545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円柱 1064">
            <a:extLst>
              <a:ext uri="{FF2B5EF4-FFF2-40B4-BE49-F238E27FC236}">
                <a16:creationId xmlns:a16="http://schemas.microsoft.com/office/drawing/2014/main" id="{4A205F91-1895-D1B3-6232-43A6C94CFCD2}"/>
              </a:ext>
            </a:extLst>
          </p:cNvPr>
          <p:cNvSpPr/>
          <p:nvPr/>
        </p:nvSpPr>
        <p:spPr>
          <a:xfrm>
            <a:off x="5417738" y="2375315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矢印: 右 1065">
            <a:extLst>
              <a:ext uri="{FF2B5EF4-FFF2-40B4-BE49-F238E27FC236}">
                <a16:creationId xmlns:a16="http://schemas.microsoft.com/office/drawing/2014/main" id="{44AA8D2B-8B03-DCD1-7F61-0517CA960F70}"/>
              </a:ext>
            </a:extLst>
          </p:cNvPr>
          <p:cNvSpPr/>
          <p:nvPr/>
        </p:nvSpPr>
        <p:spPr>
          <a:xfrm>
            <a:off x="8289323" y="3760211"/>
            <a:ext cx="40457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テキスト ボックス 1066">
            <a:extLst>
              <a:ext uri="{FF2B5EF4-FFF2-40B4-BE49-F238E27FC236}">
                <a16:creationId xmlns:a16="http://schemas.microsoft.com/office/drawing/2014/main" id="{D5F62A68-6E16-93B1-E3E4-9ADAEEC6581B}"/>
              </a:ext>
            </a:extLst>
          </p:cNvPr>
          <p:cNvSpPr txBox="1"/>
          <p:nvPr/>
        </p:nvSpPr>
        <p:spPr>
          <a:xfrm>
            <a:off x="6778502" y="2964595"/>
            <a:ext cx="28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入力</a:t>
            </a:r>
          </a:p>
        </p:txBody>
      </p:sp>
      <p:sp>
        <p:nvSpPr>
          <p:cNvPr id="1068" name="矢印: 右 1067">
            <a:extLst>
              <a:ext uri="{FF2B5EF4-FFF2-40B4-BE49-F238E27FC236}">
                <a16:creationId xmlns:a16="http://schemas.microsoft.com/office/drawing/2014/main" id="{E32F80AF-6BB4-442E-A2EB-B7EBD73D2C0D}"/>
              </a:ext>
            </a:extLst>
          </p:cNvPr>
          <p:cNvSpPr/>
          <p:nvPr/>
        </p:nvSpPr>
        <p:spPr>
          <a:xfrm rot="20103968">
            <a:off x="6767551" y="2679222"/>
            <a:ext cx="47035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矢印: 右 1070">
            <a:extLst>
              <a:ext uri="{FF2B5EF4-FFF2-40B4-BE49-F238E27FC236}">
                <a16:creationId xmlns:a16="http://schemas.microsoft.com/office/drawing/2014/main" id="{C1EF1E2D-FFE9-A0F2-3671-8BACEF16A15B}"/>
              </a:ext>
            </a:extLst>
          </p:cNvPr>
          <p:cNvSpPr/>
          <p:nvPr/>
        </p:nvSpPr>
        <p:spPr>
          <a:xfrm>
            <a:off x="8264720" y="2517673"/>
            <a:ext cx="41864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8A8335CC-85D0-AD77-775A-DC6F0D4C00FA}"/>
              </a:ext>
            </a:extLst>
          </p:cNvPr>
          <p:cNvSpPr txBox="1"/>
          <p:nvPr/>
        </p:nvSpPr>
        <p:spPr>
          <a:xfrm>
            <a:off x="8219551" y="2956536"/>
            <a:ext cx="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出</a:t>
            </a:r>
            <a:r>
              <a:rPr kumimoji="1" lang="ja-JP" altLang="en-US" sz="2000" b="1" dirty="0"/>
              <a:t>力</a:t>
            </a:r>
            <a:endParaRPr kumimoji="1" lang="ja-JP" altLang="en-US" b="1" dirty="0"/>
          </a:p>
        </p:txBody>
      </p:sp>
      <p:sp>
        <p:nvSpPr>
          <p:cNvPr id="1077" name="テキスト ボックス 1076">
            <a:extLst>
              <a:ext uri="{FF2B5EF4-FFF2-40B4-BE49-F238E27FC236}">
                <a16:creationId xmlns:a16="http://schemas.microsoft.com/office/drawing/2014/main" id="{F4BECF68-A70E-FB84-527E-D5909C0AA60A}"/>
              </a:ext>
            </a:extLst>
          </p:cNvPr>
          <p:cNvSpPr txBox="1"/>
          <p:nvPr/>
        </p:nvSpPr>
        <p:spPr>
          <a:xfrm>
            <a:off x="8800210" y="3031753"/>
            <a:ext cx="82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回答</a:t>
            </a:r>
          </a:p>
        </p:txBody>
      </p:sp>
      <p:sp>
        <p:nvSpPr>
          <p:cNvPr id="1078" name="テキスト ボックス 1077">
            <a:extLst>
              <a:ext uri="{FF2B5EF4-FFF2-40B4-BE49-F238E27FC236}">
                <a16:creationId xmlns:a16="http://schemas.microsoft.com/office/drawing/2014/main" id="{6A8FCC25-E326-20FA-2D87-A19A3D07CDA0}"/>
              </a:ext>
            </a:extLst>
          </p:cNvPr>
          <p:cNvSpPr txBox="1"/>
          <p:nvPr/>
        </p:nvSpPr>
        <p:spPr>
          <a:xfrm>
            <a:off x="8620006" y="4292139"/>
            <a:ext cx="11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FT</a:t>
            </a:r>
            <a:r>
              <a:rPr kumimoji="1" lang="ja-JP" altLang="en-US" sz="2000" b="1" dirty="0"/>
              <a:t>後の回答</a:t>
            </a:r>
          </a:p>
        </p:txBody>
      </p:sp>
      <p:sp>
        <p:nvSpPr>
          <p:cNvPr id="1084" name="四角形: 角を丸くする 1083">
            <a:extLst>
              <a:ext uri="{FF2B5EF4-FFF2-40B4-BE49-F238E27FC236}">
                <a16:creationId xmlns:a16="http://schemas.microsoft.com/office/drawing/2014/main" id="{339C9CD1-E922-1E37-0C31-5F3ECA434560}"/>
              </a:ext>
            </a:extLst>
          </p:cNvPr>
          <p:cNvSpPr/>
          <p:nvPr/>
        </p:nvSpPr>
        <p:spPr>
          <a:xfrm>
            <a:off x="10317555" y="2335025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右中かっこ 1085">
            <a:extLst>
              <a:ext uri="{FF2B5EF4-FFF2-40B4-BE49-F238E27FC236}">
                <a16:creationId xmlns:a16="http://schemas.microsoft.com/office/drawing/2014/main" id="{557B3AFF-A989-7B43-9EAD-AE66CE55BB91}"/>
              </a:ext>
            </a:extLst>
          </p:cNvPr>
          <p:cNvSpPr/>
          <p:nvPr/>
        </p:nvSpPr>
        <p:spPr>
          <a:xfrm>
            <a:off x="10948810" y="2339754"/>
            <a:ext cx="222409" cy="188293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テキスト ボックス 1086">
            <a:extLst>
              <a:ext uri="{FF2B5EF4-FFF2-40B4-BE49-F238E27FC236}">
                <a16:creationId xmlns:a16="http://schemas.microsoft.com/office/drawing/2014/main" id="{000D16BF-A0B2-BA26-A098-310377AC1074}"/>
              </a:ext>
            </a:extLst>
          </p:cNvPr>
          <p:cNvSpPr txBox="1"/>
          <p:nvPr/>
        </p:nvSpPr>
        <p:spPr>
          <a:xfrm>
            <a:off x="11171219" y="3001922"/>
            <a:ext cx="3685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比較</a:t>
            </a:r>
          </a:p>
        </p:txBody>
      </p:sp>
      <p:pic>
        <p:nvPicPr>
          <p:cNvPr id="1089" name="グラフィックス 1088" descr="クリップボード 枠線">
            <a:extLst>
              <a:ext uri="{FF2B5EF4-FFF2-40B4-BE49-F238E27FC236}">
                <a16:creationId xmlns:a16="http://schemas.microsoft.com/office/drawing/2014/main" id="{C57EB554-D104-6D72-C0AA-A75ADE34C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2677" y="2218484"/>
            <a:ext cx="765132" cy="765132"/>
          </a:xfrm>
          <a:prstGeom prst="rect">
            <a:avLst/>
          </a:prstGeom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35A2282-0ACC-1124-7DF5-16A6791A1054}"/>
              </a:ext>
            </a:extLst>
          </p:cNvPr>
          <p:cNvSpPr/>
          <p:nvPr/>
        </p:nvSpPr>
        <p:spPr>
          <a:xfrm>
            <a:off x="8825950" y="3522615"/>
            <a:ext cx="765132" cy="760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: 塗りつぶしなし 42">
            <a:extLst>
              <a:ext uri="{FF2B5EF4-FFF2-40B4-BE49-F238E27FC236}">
                <a16:creationId xmlns:a16="http://schemas.microsoft.com/office/drawing/2014/main" id="{EB341CDA-0918-49AB-FAEF-7863E98F5426}"/>
              </a:ext>
            </a:extLst>
          </p:cNvPr>
          <p:cNvSpPr/>
          <p:nvPr/>
        </p:nvSpPr>
        <p:spPr>
          <a:xfrm>
            <a:off x="8901308" y="3643690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乗算記号 43">
            <a:extLst>
              <a:ext uri="{FF2B5EF4-FFF2-40B4-BE49-F238E27FC236}">
                <a16:creationId xmlns:a16="http://schemas.microsoft.com/office/drawing/2014/main" id="{728FCC49-ED63-68CD-DE2F-297341FB2765}"/>
              </a:ext>
            </a:extLst>
          </p:cNvPr>
          <p:cNvSpPr/>
          <p:nvPr/>
        </p:nvSpPr>
        <p:spPr>
          <a:xfrm>
            <a:off x="9209795" y="3787244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ED49FFB-278E-641D-6F68-CF0A96FCF94C}"/>
              </a:ext>
            </a:extLst>
          </p:cNvPr>
          <p:cNvSpPr txBox="1"/>
          <p:nvPr/>
        </p:nvSpPr>
        <p:spPr>
          <a:xfrm>
            <a:off x="8795557" y="3899683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1121FB-A2C3-15F4-FC62-D3972EEEBE3B}"/>
              </a:ext>
            </a:extLst>
          </p:cNvPr>
          <p:cNvSpPr txBox="1"/>
          <p:nvPr/>
        </p:nvSpPr>
        <p:spPr>
          <a:xfrm>
            <a:off x="9144352" y="3582938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E7CE6ADB-E2E5-3D73-6996-26AE0BB8D50B}"/>
              </a:ext>
            </a:extLst>
          </p:cNvPr>
          <p:cNvSpPr/>
          <p:nvPr/>
        </p:nvSpPr>
        <p:spPr>
          <a:xfrm>
            <a:off x="7505956" y="3513938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8" name="グラフィックス 47" descr="人工知能 枠線">
            <a:extLst>
              <a:ext uri="{FF2B5EF4-FFF2-40B4-BE49-F238E27FC236}">
                <a16:creationId xmlns:a16="http://schemas.microsoft.com/office/drawing/2014/main" id="{8B55B593-3C80-0825-16E6-6ECA58AA7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178804" y="3395328"/>
            <a:ext cx="1051892" cy="979371"/>
          </a:xfrm>
          <a:prstGeom prst="rect">
            <a:avLst/>
          </a:prstGeom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9346243E-6A43-4C0A-BACC-98E897FA3AB1}"/>
              </a:ext>
            </a:extLst>
          </p:cNvPr>
          <p:cNvSpPr/>
          <p:nvPr/>
        </p:nvSpPr>
        <p:spPr>
          <a:xfrm>
            <a:off x="10344383" y="3622308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グラフィックス 51" descr="クリップボード 枠線">
            <a:extLst>
              <a:ext uri="{FF2B5EF4-FFF2-40B4-BE49-F238E27FC236}">
                <a16:creationId xmlns:a16="http://schemas.microsoft.com/office/drawing/2014/main" id="{279413EC-3D37-986A-D1EF-C3AB20787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9505" y="3505767"/>
            <a:ext cx="765132" cy="765132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075EDC2-1134-46A4-8162-3B6E5CB593B4}"/>
              </a:ext>
            </a:extLst>
          </p:cNvPr>
          <p:cNvSpPr txBox="1"/>
          <p:nvPr/>
        </p:nvSpPr>
        <p:spPr>
          <a:xfrm>
            <a:off x="3111989" y="3178333"/>
            <a:ext cx="11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r>
              <a:rPr lang="ja-JP" altLang="en-US" sz="2000" b="1" dirty="0"/>
              <a:t>後の</a:t>
            </a:r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A822517-5D70-1826-52B5-EF4276DB8DB4}"/>
              </a:ext>
            </a:extLst>
          </p:cNvPr>
          <p:cNvSpPr/>
          <p:nvPr/>
        </p:nvSpPr>
        <p:spPr>
          <a:xfrm>
            <a:off x="1165352" y="2441351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425F861-6FC2-DE73-FE63-0A0189EDDF10}"/>
              </a:ext>
            </a:extLst>
          </p:cNvPr>
          <p:cNvSpPr txBox="1"/>
          <p:nvPr/>
        </p:nvSpPr>
        <p:spPr>
          <a:xfrm>
            <a:off x="1002675" y="3198365"/>
            <a:ext cx="82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pic>
        <p:nvPicPr>
          <p:cNvPr id="56" name="グラフィックス 55" descr="人工知能 枠線">
            <a:extLst>
              <a:ext uri="{FF2B5EF4-FFF2-40B4-BE49-F238E27FC236}">
                <a16:creationId xmlns:a16="http://schemas.microsoft.com/office/drawing/2014/main" id="{AF845E31-D031-26F5-023D-C97C66B31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8200" y="2322741"/>
            <a:ext cx="1051892" cy="979371"/>
          </a:xfrm>
          <a:prstGeom prst="rect">
            <a:avLst/>
          </a:prstGeom>
        </p:spPr>
      </p:pic>
      <p:sp>
        <p:nvSpPr>
          <p:cNvPr id="57" name="楕円 56">
            <a:extLst>
              <a:ext uri="{FF2B5EF4-FFF2-40B4-BE49-F238E27FC236}">
                <a16:creationId xmlns:a16="http://schemas.microsoft.com/office/drawing/2014/main" id="{F0B61C97-F2AD-85CF-B0E1-DEC4D48F21CB}"/>
              </a:ext>
            </a:extLst>
          </p:cNvPr>
          <p:cNvSpPr/>
          <p:nvPr/>
        </p:nvSpPr>
        <p:spPr>
          <a:xfrm>
            <a:off x="3421102" y="241770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グラフィックス 57" descr="人工知能 枠線">
            <a:extLst>
              <a:ext uri="{FF2B5EF4-FFF2-40B4-BE49-F238E27FC236}">
                <a16:creationId xmlns:a16="http://schemas.microsoft.com/office/drawing/2014/main" id="{D38DBEED-4C3F-5BE6-AE1A-D290F3ED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93950" y="2299095"/>
            <a:ext cx="1051892" cy="979371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1BF64704-F0F7-BEB2-7839-9353DF9CAF4F}"/>
              </a:ext>
            </a:extLst>
          </p:cNvPr>
          <p:cNvSpPr/>
          <p:nvPr/>
        </p:nvSpPr>
        <p:spPr>
          <a:xfrm>
            <a:off x="1876508" y="2683056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ED5739C-68E3-F6DB-2198-C68DDBEED510}"/>
              </a:ext>
            </a:extLst>
          </p:cNvPr>
          <p:cNvSpPr txBox="1"/>
          <p:nvPr/>
        </p:nvSpPr>
        <p:spPr>
          <a:xfrm>
            <a:off x="1852699" y="2413002"/>
            <a:ext cx="1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endParaRPr kumimoji="1" lang="ja-JP" altLang="en-US" sz="2000" b="1" dirty="0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43C88DE0-FA25-ABF3-D95E-CE2E5B9AEE85}"/>
              </a:ext>
            </a:extLst>
          </p:cNvPr>
          <p:cNvSpPr/>
          <p:nvPr/>
        </p:nvSpPr>
        <p:spPr>
          <a:xfrm rot="16200000">
            <a:off x="2205528" y="3071566"/>
            <a:ext cx="523828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592D336-882D-7C3B-C161-3E454465D6A2}"/>
              </a:ext>
            </a:extLst>
          </p:cNvPr>
          <p:cNvSpPr txBox="1"/>
          <p:nvPr/>
        </p:nvSpPr>
        <p:spPr>
          <a:xfrm>
            <a:off x="1329272" y="3938196"/>
            <a:ext cx="23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FEMPDataset</a:t>
            </a:r>
            <a:br>
              <a:rPr kumimoji="1" lang="en-US" altLang="ja-JP" sz="2000" b="1" dirty="0"/>
            </a:br>
            <a:r>
              <a:rPr kumimoji="1" lang="en-US" altLang="ja-JP" sz="2000" b="1" dirty="0"/>
              <a:t>(</a:t>
            </a:r>
            <a:r>
              <a:rPr lang="ja-JP" altLang="en-US" sz="2000" b="1" dirty="0"/>
              <a:t>訓練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検証</a:t>
            </a:r>
            <a:r>
              <a:rPr kumimoji="1" lang="ja-JP" altLang="en-US" sz="2000" b="1" dirty="0"/>
              <a:t>データ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1CF491EE-5DF5-E922-E9D4-6AF01F4E9B9B}"/>
              </a:ext>
            </a:extLst>
          </p:cNvPr>
          <p:cNvSpPr/>
          <p:nvPr/>
        </p:nvSpPr>
        <p:spPr>
          <a:xfrm>
            <a:off x="2171488" y="364917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円柱 1023">
            <a:extLst>
              <a:ext uri="{FF2B5EF4-FFF2-40B4-BE49-F238E27FC236}">
                <a16:creationId xmlns:a16="http://schemas.microsoft.com/office/drawing/2014/main" id="{6B18CD09-3EA3-7673-AE7E-F77EDFA239B1}"/>
              </a:ext>
            </a:extLst>
          </p:cNvPr>
          <p:cNvSpPr/>
          <p:nvPr/>
        </p:nvSpPr>
        <p:spPr>
          <a:xfrm>
            <a:off x="2171487" y="357394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四角形: 角を丸くする 1024">
            <a:extLst>
              <a:ext uri="{FF2B5EF4-FFF2-40B4-BE49-F238E27FC236}">
                <a16:creationId xmlns:a16="http://schemas.microsoft.com/office/drawing/2014/main" id="{659C316F-CE62-1A0A-97D6-D663CF559B29}"/>
              </a:ext>
            </a:extLst>
          </p:cNvPr>
          <p:cNvSpPr/>
          <p:nvPr/>
        </p:nvSpPr>
        <p:spPr>
          <a:xfrm>
            <a:off x="8806929" y="2264989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円: 塗りつぶしなし 1025">
            <a:extLst>
              <a:ext uri="{FF2B5EF4-FFF2-40B4-BE49-F238E27FC236}">
                <a16:creationId xmlns:a16="http://schemas.microsoft.com/office/drawing/2014/main" id="{B498DD91-223F-A74B-328F-9A27399F4E2C}"/>
              </a:ext>
            </a:extLst>
          </p:cNvPr>
          <p:cNvSpPr/>
          <p:nvPr/>
        </p:nvSpPr>
        <p:spPr>
          <a:xfrm>
            <a:off x="8882287" y="2386064"/>
            <a:ext cx="278094" cy="278094"/>
          </a:xfrm>
          <a:prstGeom prst="donut">
            <a:avLst>
              <a:gd name="adj" fmla="val 20604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7" name="乗算記号 1026">
            <a:extLst>
              <a:ext uri="{FF2B5EF4-FFF2-40B4-BE49-F238E27FC236}">
                <a16:creationId xmlns:a16="http://schemas.microsoft.com/office/drawing/2014/main" id="{7F326B0C-668F-1D2B-8593-B3C12ED65F22}"/>
              </a:ext>
            </a:extLst>
          </p:cNvPr>
          <p:cNvSpPr/>
          <p:nvPr/>
        </p:nvSpPr>
        <p:spPr>
          <a:xfrm>
            <a:off x="9190774" y="2529618"/>
            <a:ext cx="390117" cy="400408"/>
          </a:xfrm>
          <a:prstGeom prst="mathMultiply">
            <a:avLst>
              <a:gd name="adj1" fmla="val 151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33629A78-4C83-5E0D-6783-B50827DDDF66}"/>
              </a:ext>
            </a:extLst>
          </p:cNvPr>
          <p:cNvSpPr txBox="1"/>
          <p:nvPr/>
        </p:nvSpPr>
        <p:spPr>
          <a:xfrm>
            <a:off x="8776536" y="2642057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Yes</a:t>
            </a:r>
            <a:endParaRPr kumimoji="1" lang="ja-JP" altLang="en-US" sz="1600" b="1" dirty="0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A787544E-1627-649F-510C-41116BD1E013}"/>
              </a:ext>
            </a:extLst>
          </p:cNvPr>
          <p:cNvSpPr txBox="1"/>
          <p:nvPr/>
        </p:nvSpPr>
        <p:spPr>
          <a:xfrm>
            <a:off x="9125331" y="2325312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No</a:t>
            </a:r>
            <a:endParaRPr kumimoji="1" lang="ja-JP" altLang="en-US" sz="1600" b="1" dirty="0"/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20367945-CA5E-D02B-D84B-6DC6A295FDC2}"/>
              </a:ext>
            </a:extLst>
          </p:cNvPr>
          <p:cNvSpPr txBox="1"/>
          <p:nvPr/>
        </p:nvSpPr>
        <p:spPr>
          <a:xfrm>
            <a:off x="1002675" y="1695724"/>
            <a:ext cx="245983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STEP1</a:t>
            </a:r>
            <a:r>
              <a:rPr kumimoji="1" lang="ja-JP" altLang="en-US" sz="2000" b="1" dirty="0"/>
              <a:t>：</a:t>
            </a:r>
            <a:r>
              <a:rPr kumimoji="1" lang="en-US" altLang="ja-JP" sz="2000" b="1" dirty="0"/>
              <a:t>LLM</a:t>
            </a:r>
            <a:r>
              <a:rPr kumimoji="1" lang="ja-JP" altLang="en-US" sz="2000" b="1" dirty="0"/>
              <a:t>の</a:t>
            </a:r>
            <a:r>
              <a:rPr kumimoji="1" lang="en-US" altLang="ja-JP" sz="2000" b="1" dirty="0"/>
              <a:t>FT</a:t>
            </a:r>
            <a:endParaRPr kumimoji="1" lang="ja-JP" altLang="en-US" sz="2000" b="1" dirty="0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79C91FB8-41D5-31EC-FEDB-894CC2865579}"/>
              </a:ext>
            </a:extLst>
          </p:cNvPr>
          <p:cNvSpPr txBox="1"/>
          <p:nvPr/>
        </p:nvSpPr>
        <p:spPr>
          <a:xfrm>
            <a:off x="4744490" y="1699325"/>
            <a:ext cx="260487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STEP2</a:t>
            </a:r>
            <a:r>
              <a:rPr kumimoji="1" lang="ja-JP" altLang="en-US" sz="2000" b="1" dirty="0"/>
              <a:t>：</a:t>
            </a:r>
            <a:r>
              <a:rPr kumimoji="1" lang="en-US" altLang="ja-JP" sz="2000" b="1" dirty="0"/>
              <a:t>LLM</a:t>
            </a:r>
            <a:r>
              <a:rPr kumimoji="1" lang="ja-JP" altLang="en-US" sz="2000" b="1" dirty="0"/>
              <a:t>の実行</a:t>
            </a:r>
          </a:p>
        </p:txBody>
      </p: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00896D34-235F-5073-8C2D-8D7AAAC7CA95}"/>
              </a:ext>
            </a:extLst>
          </p:cNvPr>
          <p:cNvSpPr txBox="1"/>
          <p:nvPr/>
        </p:nvSpPr>
        <p:spPr>
          <a:xfrm>
            <a:off x="8799615" y="1694213"/>
            <a:ext cx="229582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STEP3</a:t>
            </a:r>
            <a:r>
              <a:rPr kumimoji="1" lang="ja-JP" altLang="en-US" sz="2000" b="1" dirty="0"/>
              <a:t>：性能評価</a:t>
            </a: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E1FF8003-3FF2-B01D-8538-4C22D81BB2BA}"/>
              </a:ext>
            </a:extLst>
          </p:cNvPr>
          <p:cNvSpPr txBox="1"/>
          <p:nvPr/>
        </p:nvSpPr>
        <p:spPr>
          <a:xfrm>
            <a:off x="9744659" y="2956535"/>
            <a:ext cx="49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集計</a:t>
            </a:r>
          </a:p>
        </p:txBody>
      </p:sp>
      <p:sp>
        <p:nvSpPr>
          <p:cNvPr id="1045" name="矢印: 右 1044">
            <a:extLst>
              <a:ext uri="{FF2B5EF4-FFF2-40B4-BE49-F238E27FC236}">
                <a16:creationId xmlns:a16="http://schemas.microsoft.com/office/drawing/2014/main" id="{C2EB63AF-86E5-636D-2146-510D0681C957}"/>
              </a:ext>
            </a:extLst>
          </p:cNvPr>
          <p:cNvSpPr/>
          <p:nvPr/>
        </p:nvSpPr>
        <p:spPr>
          <a:xfrm>
            <a:off x="9767789" y="3751131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矢印: 右 1045">
            <a:extLst>
              <a:ext uri="{FF2B5EF4-FFF2-40B4-BE49-F238E27FC236}">
                <a16:creationId xmlns:a16="http://schemas.microsoft.com/office/drawing/2014/main" id="{C4581665-07BB-1ED2-6163-ACE06B2CF973}"/>
              </a:ext>
            </a:extLst>
          </p:cNvPr>
          <p:cNvSpPr/>
          <p:nvPr/>
        </p:nvSpPr>
        <p:spPr>
          <a:xfrm>
            <a:off x="9767788" y="2508593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6A92CA-23B9-80CE-1287-5571BD1CA969}"/>
              </a:ext>
            </a:extLst>
          </p:cNvPr>
          <p:cNvSpPr txBox="1"/>
          <p:nvPr/>
        </p:nvSpPr>
        <p:spPr>
          <a:xfrm>
            <a:off x="7148329" y="5153808"/>
            <a:ext cx="410721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※FT</a:t>
            </a:r>
            <a:r>
              <a:rPr kumimoji="1" lang="ja-JP" altLang="en-US" sz="2000" b="1" dirty="0"/>
              <a:t>は</a:t>
            </a:r>
            <a:r>
              <a:rPr lang="ja-JP" altLang="en-US" sz="2000" b="1" dirty="0"/>
              <a:t>ファインチューニングの略</a:t>
            </a:r>
            <a:endParaRPr lang="en-US" altLang="ja-JP" sz="2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8FD9A8-D1DF-7716-DDA9-568C0C14289E}"/>
              </a:ext>
            </a:extLst>
          </p:cNvPr>
          <p:cNvSpPr txBox="1"/>
          <p:nvPr/>
        </p:nvSpPr>
        <p:spPr>
          <a:xfrm>
            <a:off x="4894056" y="4297268"/>
            <a:ext cx="161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評価データ</a:t>
            </a:r>
          </a:p>
        </p:txBody>
      </p:sp>
    </p:spTree>
    <p:extLst>
      <p:ext uri="{BB962C8B-B14F-4D97-AF65-F5344CB8AC3E}">
        <p14:creationId xmlns:p14="http://schemas.microsoft.com/office/powerpoint/2010/main" val="331503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EDB5-049A-5CA0-BC62-4F0AC6083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3E5FE4-749C-6325-C013-DBDC2DCF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461" y="6130510"/>
            <a:ext cx="2743200" cy="365125"/>
          </a:xfrm>
        </p:spPr>
        <p:txBody>
          <a:bodyPr/>
          <a:lstStyle/>
          <a:p>
            <a:fld id="{98E4D49B-7C54-4167-A8CB-7C9DF7FFC80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100114-0182-6C35-1A8A-F9CED28C39BE}"/>
              </a:ext>
            </a:extLst>
          </p:cNvPr>
          <p:cNvSpPr/>
          <p:nvPr/>
        </p:nvSpPr>
        <p:spPr>
          <a:xfrm>
            <a:off x="0" y="0"/>
            <a:ext cx="12192000" cy="1117622"/>
          </a:xfrm>
          <a:prstGeom prst="rect">
            <a:avLst/>
          </a:prstGeom>
          <a:solidFill>
            <a:srgbClr val="31404D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B9290FF3-AC3E-B71B-9DD4-6038551762B0}"/>
              </a:ext>
            </a:extLst>
          </p:cNvPr>
          <p:cNvSpPr txBox="1">
            <a:spLocks/>
          </p:cNvSpPr>
          <p:nvPr/>
        </p:nvSpPr>
        <p:spPr>
          <a:xfrm>
            <a:off x="838200" y="160326"/>
            <a:ext cx="10515600" cy="807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STEP1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  <a:ea typeface="+mn-ea"/>
              </a:rPr>
              <a:t>LLM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のファインチューニング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2A7FB29-9250-2ECB-3033-9753C53AFB71}"/>
              </a:ext>
            </a:extLst>
          </p:cNvPr>
          <p:cNvSpPr txBox="1"/>
          <p:nvPr/>
        </p:nvSpPr>
        <p:spPr>
          <a:xfrm>
            <a:off x="3111989" y="3178333"/>
            <a:ext cx="11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r>
              <a:rPr lang="ja-JP" altLang="en-US" sz="2000" b="1" dirty="0"/>
              <a:t>後の</a:t>
            </a:r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11B819C4-DBB2-B731-C246-C85C26176B67}"/>
              </a:ext>
            </a:extLst>
          </p:cNvPr>
          <p:cNvSpPr/>
          <p:nvPr/>
        </p:nvSpPr>
        <p:spPr>
          <a:xfrm>
            <a:off x="1165352" y="2441351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F34ABD-D7FE-A18E-0BE0-A2B3BF067B37}"/>
              </a:ext>
            </a:extLst>
          </p:cNvPr>
          <p:cNvSpPr txBox="1"/>
          <p:nvPr/>
        </p:nvSpPr>
        <p:spPr>
          <a:xfrm>
            <a:off x="1002675" y="3198365"/>
            <a:ext cx="82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LLM</a:t>
            </a:r>
            <a:endParaRPr kumimoji="1" lang="ja-JP" altLang="en-US" sz="2000" b="1" dirty="0"/>
          </a:p>
        </p:txBody>
      </p:sp>
      <p:pic>
        <p:nvPicPr>
          <p:cNvPr id="56" name="グラフィックス 55" descr="人工知能 枠線">
            <a:extLst>
              <a:ext uri="{FF2B5EF4-FFF2-40B4-BE49-F238E27FC236}">
                <a16:creationId xmlns:a16="http://schemas.microsoft.com/office/drawing/2014/main" id="{B97AD767-3C4D-8F50-9508-10E5FE949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8200" y="2322741"/>
            <a:ext cx="1051892" cy="979371"/>
          </a:xfrm>
          <a:prstGeom prst="rect">
            <a:avLst/>
          </a:prstGeom>
        </p:spPr>
      </p:pic>
      <p:sp>
        <p:nvSpPr>
          <p:cNvPr id="57" name="楕円 56">
            <a:extLst>
              <a:ext uri="{FF2B5EF4-FFF2-40B4-BE49-F238E27FC236}">
                <a16:creationId xmlns:a16="http://schemas.microsoft.com/office/drawing/2014/main" id="{A8E89B28-FF8E-7119-8381-A65B334DAA8A}"/>
              </a:ext>
            </a:extLst>
          </p:cNvPr>
          <p:cNvSpPr/>
          <p:nvPr/>
        </p:nvSpPr>
        <p:spPr>
          <a:xfrm>
            <a:off x="3421102" y="2417705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8" name="グラフィックス 57" descr="人工知能 枠線">
            <a:extLst>
              <a:ext uri="{FF2B5EF4-FFF2-40B4-BE49-F238E27FC236}">
                <a16:creationId xmlns:a16="http://schemas.microsoft.com/office/drawing/2014/main" id="{6D0546C8-191C-9DF3-EB5C-B99320B4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093950" y="2299095"/>
            <a:ext cx="1051892" cy="979371"/>
          </a:xfrm>
          <a:prstGeom prst="rect">
            <a:avLst/>
          </a:prstGeom>
        </p:spPr>
      </p:pic>
      <p:sp>
        <p:nvSpPr>
          <p:cNvPr id="59" name="矢印: 右 58">
            <a:extLst>
              <a:ext uri="{FF2B5EF4-FFF2-40B4-BE49-F238E27FC236}">
                <a16:creationId xmlns:a16="http://schemas.microsoft.com/office/drawing/2014/main" id="{289A60BF-EEA3-9CEC-7E61-D1C74E78D9E8}"/>
              </a:ext>
            </a:extLst>
          </p:cNvPr>
          <p:cNvSpPr/>
          <p:nvPr/>
        </p:nvSpPr>
        <p:spPr>
          <a:xfrm>
            <a:off x="1876508" y="2683056"/>
            <a:ext cx="1266694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91D77D-DA79-833B-FA8B-08FFBA1AEDE5}"/>
              </a:ext>
            </a:extLst>
          </p:cNvPr>
          <p:cNvSpPr txBox="1"/>
          <p:nvPr/>
        </p:nvSpPr>
        <p:spPr>
          <a:xfrm>
            <a:off x="1852699" y="2413002"/>
            <a:ext cx="118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FT</a:t>
            </a:r>
            <a:endParaRPr kumimoji="1" lang="ja-JP" altLang="en-US" sz="2000" b="1" dirty="0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534C85FE-778F-28E3-C9E3-5E9267612CA7}"/>
              </a:ext>
            </a:extLst>
          </p:cNvPr>
          <p:cNvSpPr/>
          <p:nvPr/>
        </p:nvSpPr>
        <p:spPr>
          <a:xfrm rot="16200000">
            <a:off x="2205528" y="3071566"/>
            <a:ext cx="523828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D9D307-AF69-AD2B-7A45-A7BFD79E17EE}"/>
              </a:ext>
            </a:extLst>
          </p:cNvPr>
          <p:cNvSpPr txBox="1"/>
          <p:nvPr/>
        </p:nvSpPr>
        <p:spPr>
          <a:xfrm>
            <a:off x="1329272" y="3938196"/>
            <a:ext cx="2344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FEMPDataset</a:t>
            </a:r>
            <a:br>
              <a:rPr kumimoji="1" lang="en-US" altLang="ja-JP" sz="2000" b="1" dirty="0"/>
            </a:br>
            <a:r>
              <a:rPr kumimoji="1" lang="en-US" altLang="ja-JP" sz="2000" b="1" dirty="0"/>
              <a:t>(</a:t>
            </a:r>
            <a:r>
              <a:rPr lang="ja-JP" altLang="en-US" sz="2000" b="1" dirty="0"/>
              <a:t>訓練</a:t>
            </a:r>
            <a:r>
              <a:rPr lang="en-US" altLang="ja-JP" sz="2000" b="1" dirty="0"/>
              <a:t>/</a:t>
            </a:r>
            <a:r>
              <a:rPr lang="ja-JP" altLang="en-US" sz="2000" b="1" dirty="0"/>
              <a:t>検証</a:t>
            </a:r>
            <a:r>
              <a:rPr kumimoji="1" lang="ja-JP" altLang="en-US" sz="2000" b="1" dirty="0"/>
              <a:t>データ</a:t>
            </a:r>
            <a:r>
              <a:rPr kumimoji="1" lang="en-US" altLang="ja-JP" sz="2000" b="1" dirty="0"/>
              <a:t>)</a:t>
            </a:r>
            <a:endParaRPr kumimoji="1" lang="ja-JP" altLang="en-US" sz="2000" b="1" dirty="0"/>
          </a:p>
        </p:txBody>
      </p:sp>
      <p:sp>
        <p:nvSpPr>
          <p:cNvPr id="63" name="円柱 62">
            <a:extLst>
              <a:ext uri="{FF2B5EF4-FFF2-40B4-BE49-F238E27FC236}">
                <a16:creationId xmlns:a16="http://schemas.microsoft.com/office/drawing/2014/main" id="{C7975907-E04F-4E76-5E7A-581CAB904650}"/>
              </a:ext>
            </a:extLst>
          </p:cNvPr>
          <p:cNvSpPr/>
          <p:nvPr/>
        </p:nvSpPr>
        <p:spPr>
          <a:xfrm>
            <a:off x="2171488" y="3649174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円柱 1023">
            <a:extLst>
              <a:ext uri="{FF2B5EF4-FFF2-40B4-BE49-F238E27FC236}">
                <a16:creationId xmlns:a16="http://schemas.microsoft.com/office/drawing/2014/main" id="{1B5D3CDE-8EF8-6C81-AEFF-02E9353781C7}"/>
              </a:ext>
            </a:extLst>
          </p:cNvPr>
          <p:cNvSpPr/>
          <p:nvPr/>
        </p:nvSpPr>
        <p:spPr>
          <a:xfrm>
            <a:off x="2171487" y="3573944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テキスト ボックス 1030">
            <a:extLst>
              <a:ext uri="{FF2B5EF4-FFF2-40B4-BE49-F238E27FC236}">
                <a16:creationId xmlns:a16="http://schemas.microsoft.com/office/drawing/2014/main" id="{C28408C5-3D13-1936-C425-9D558AB143C9}"/>
              </a:ext>
            </a:extLst>
          </p:cNvPr>
          <p:cNvSpPr txBox="1"/>
          <p:nvPr/>
        </p:nvSpPr>
        <p:spPr>
          <a:xfrm>
            <a:off x="1002675" y="1695724"/>
            <a:ext cx="245983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STEP1</a:t>
            </a:r>
            <a:r>
              <a:rPr kumimoji="1" lang="ja-JP" altLang="en-US" sz="2000" b="1" dirty="0"/>
              <a:t>：</a:t>
            </a:r>
            <a:r>
              <a:rPr kumimoji="1" lang="en-US" altLang="ja-JP" sz="2000" b="1" dirty="0"/>
              <a:t>LLM</a:t>
            </a:r>
            <a:r>
              <a:rPr kumimoji="1" lang="ja-JP" altLang="en-US" sz="2000" b="1" dirty="0"/>
              <a:t>の</a:t>
            </a:r>
            <a:r>
              <a:rPr kumimoji="1" lang="en-US" altLang="ja-JP" sz="2000" b="1" dirty="0"/>
              <a:t>FT</a:t>
            </a:r>
            <a:endParaRPr kumimoji="1" lang="ja-JP" altLang="en-US" sz="2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EE4260-023F-920F-FC7C-D497DE537903}"/>
              </a:ext>
            </a:extLst>
          </p:cNvPr>
          <p:cNvSpPr txBox="1"/>
          <p:nvPr/>
        </p:nvSpPr>
        <p:spPr>
          <a:xfrm>
            <a:off x="7148329" y="5153808"/>
            <a:ext cx="4107215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※FT</a:t>
            </a:r>
            <a:r>
              <a:rPr kumimoji="1" lang="ja-JP" altLang="en-US" sz="2000" b="1" dirty="0"/>
              <a:t>は</a:t>
            </a:r>
            <a:r>
              <a:rPr lang="ja-JP" altLang="en-US" sz="2000" b="1" dirty="0"/>
              <a:t>ファインチューニングの略</a:t>
            </a:r>
            <a:endParaRPr lang="en-US" altLang="ja-JP" sz="2000" b="1" dirty="0"/>
          </a:p>
        </p:txBody>
      </p:sp>
      <p:sp>
        <p:nvSpPr>
          <p:cNvPr id="1112" name="矢印: 右 1111">
            <a:extLst>
              <a:ext uri="{FF2B5EF4-FFF2-40B4-BE49-F238E27FC236}">
                <a16:creationId xmlns:a16="http://schemas.microsoft.com/office/drawing/2014/main" id="{21CF9EF1-E3F5-FD7F-4D6B-FEA01A584DF5}"/>
              </a:ext>
            </a:extLst>
          </p:cNvPr>
          <p:cNvSpPr/>
          <p:nvPr/>
        </p:nvSpPr>
        <p:spPr>
          <a:xfrm rot="1192097">
            <a:off x="6756469" y="3602385"/>
            <a:ext cx="48114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3" name="四角形: 角を丸くする 1112">
            <a:extLst>
              <a:ext uri="{FF2B5EF4-FFF2-40B4-BE49-F238E27FC236}">
                <a16:creationId xmlns:a16="http://schemas.microsoft.com/office/drawing/2014/main" id="{FBDF2761-CD05-67ED-128C-2C74CB42BE3D}"/>
              </a:ext>
            </a:extLst>
          </p:cNvPr>
          <p:cNvSpPr/>
          <p:nvPr/>
        </p:nvSpPr>
        <p:spPr>
          <a:xfrm>
            <a:off x="4745490" y="2278957"/>
            <a:ext cx="1896882" cy="2001491"/>
          </a:xfrm>
          <a:prstGeom prst="roundRect">
            <a:avLst>
              <a:gd name="adj" fmla="val 7398"/>
            </a:avLst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4" name="テキスト ボックス 1113">
            <a:extLst>
              <a:ext uri="{FF2B5EF4-FFF2-40B4-BE49-F238E27FC236}">
                <a16:creationId xmlns:a16="http://schemas.microsoft.com/office/drawing/2014/main" id="{49077D32-7B8D-7069-EB18-6D802C2BEFB6}"/>
              </a:ext>
            </a:extLst>
          </p:cNvPr>
          <p:cNvSpPr txBox="1"/>
          <p:nvPr/>
        </p:nvSpPr>
        <p:spPr>
          <a:xfrm>
            <a:off x="4744490" y="2756627"/>
            <a:ext cx="189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FEMPDataset</a:t>
            </a:r>
            <a:b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テストデータ</a:t>
            </a:r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15" name="テキスト ボックス 1114">
            <a:extLst>
              <a:ext uri="{FF2B5EF4-FFF2-40B4-BE49-F238E27FC236}">
                <a16:creationId xmlns:a16="http://schemas.microsoft.com/office/drawing/2014/main" id="{361272B8-08FF-D5CC-A9E5-297CE3AAEA80}"/>
              </a:ext>
            </a:extLst>
          </p:cNvPr>
          <p:cNvSpPr txBox="1"/>
          <p:nvPr/>
        </p:nvSpPr>
        <p:spPr>
          <a:xfrm>
            <a:off x="7186419" y="4275330"/>
            <a:ext cx="115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16" name="テキスト ボックス 1115">
            <a:extLst>
              <a:ext uri="{FF2B5EF4-FFF2-40B4-BE49-F238E27FC236}">
                <a16:creationId xmlns:a16="http://schemas.microsoft.com/office/drawing/2014/main" id="{440106B6-A5C1-4199-5A7A-F9981E902B10}"/>
              </a:ext>
            </a:extLst>
          </p:cNvPr>
          <p:cNvSpPr txBox="1"/>
          <p:nvPr/>
        </p:nvSpPr>
        <p:spPr>
          <a:xfrm>
            <a:off x="4745490" y="3904986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2">
                    <a:lumMod val="75000"/>
                  </a:schemeClr>
                </a:solidFill>
              </a:rPr>
              <a:t>BigCloneBench</a:t>
            </a:r>
          </a:p>
        </p:txBody>
      </p:sp>
      <p:sp>
        <p:nvSpPr>
          <p:cNvPr id="1117" name="円柱 1116">
            <a:extLst>
              <a:ext uri="{FF2B5EF4-FFF2-40B4-BE49-F238E27FC236}">
                <a16:creationId xmlns:a16="http://schemas.microsoft.com/office/drawing/2014/main" id="{23B69A00-89FB-BD94-71C6-E48922BA7B6F}"/>
              </a:ext>
            </a:extLst>
          </p:cNvPr>
          <p:cNvSpPr/>
          <p:nvPr/>
        </p:nvSpPr>
        <p:spPr>
          <a:xfrm>
            <a:off x="5411552" y="3657055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8" name="円柱 1117">
            <a:extLst>
              <a:ext uri="{FF2B5EF4-FFF2-40B4-BE49-F238E27FC236}">
                <a16:creationId xmlns:a16="http://schemas.microsoft.com/office/drawing/2014/main" id="{61DBFB21-C734-7718-5277-F7A6581B6ED5}"/>
              </a:ext>
            </a:extLst>
          </p:cNvPr>
          <p:cNvSpPr/>
          <p:nvPr/>
        </p:nvSpPr>
        <p:spPr>
          <a:xfrm>
            <a:off x="5411550" y="3538623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19" name="円柱 1118">
            <a:extLst>
              <a:ext uri="{FF2B5EF4-FFF2-40B4-BE49-F238E27FC236}">
                <a16:creationId xmlns:a16="http://schemas.microsoft.com/office/drawing/2014/main" id="{8559DB5A-BC81-232F-4D75-561D94FCAE5A}"/>
              </a:ext>
            </a:extLst>
          </p:cNvPr>
          <p:cNvSpPr/>
          <p:nvPr/>
        </p:nvSpPr>
        <p:spPr>
          <a:xfrm>
            <a:off x="5411550" y="3419778"/>
            <a:ext cx="582520" cy="233100"/>
          </a:xfrm>
          <a:prstGeom prst="can">
            <a:avLst>
              <a:gd name="adj" fmla="val 4662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0" name="楕円 1119">
            <a:extLst>
              <a:ext uri="{FF2B5EF4-FFF2-40B4-BE49-F238E27FC236}">
                <a16:creationId xmlns:a16="http://schemas.microsoft.com/office/drawing/2014/main" id="{F8260213-B5F3-BB18-FC09-C1F43181F9F2}"/>
              </a:ext>
            </a:extLst>
          </p:cNvPr>
          <p:cNvSpPr/>
          <p:nvPr/>
        </p:nvSpPr>
        <p:spPr>
          <a:xfrm>
            <a:off x="7475481" y="2255660"/>
            <a:ext cx="515280" cy="513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1" name="テキスト ボックス 1120">
            <a:extLst>
              <a:ext uri="{FF2B5EF4-FFF2-40B4-BE49-F238E27FC236}">
                <a16:creationId xmlns:a16="http://schemas.microsoft.com/office/drawing/2014/main" id="{45445346-2472-8DB5-350E-9DB762C4C6F0}"/>
              </a:ext>
            </a:extLst>
          </p:cNvPr>
          <p:cNvSpPr txBox="1"/>
          <p:nvPr/>
        </p:nvSpPr>
        <p:spPr>
          <a:xfrm>
            <a:off x="7272265" y="2997508"/>
            <a:ext cx="91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endParaRPr kumimoji="1" lang="ja-JP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2" name="グラフィックス 1121" descr="人工知能 枠線">
            <a:extLst>
              <a:ext uri="{FF2B5EF4-FFF2-40B4-BE49-F238E27FC236}">
                <a16:creationId xmlns:a16="http://schemas.microsoft.com/office/drawing/2014/main" id="{D8BA5CFF-A7C2-5A36-D28B-E2A35A119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148329" y="2137050"/>
            <a:ext cx="1051892" cy="979371"/>
          </a:xfrm>
          <a:prstGeom prst="rect">
            <a:avLst/>
          </a:prstGeom>
        </p:spPr>
      </p:pic>
      <p:sp>
        <p:nvSpPr>
          <p:cNvPr id="1123" name="円柱 1122">
            <a:extLst>
              <a:ext uri="{FF2B5EF4-FFF2-40B4-BE49-F238E27FC236}">
                <a16:creationId xmlns:a16="http://schemas.microsoft.com/office/drawing/2014/main" id="{155AE87C-80AA-17B9-7740-6F4A56F8EDDE}"/>
              </a:ext>
            </a:extLst>
          </p:cNvPr>
          <p:cNvSpPr/>
          <p:nvPr/>
        </p:nvSpPr>
        <p:spPr>
          <a:xfrm>
            <a:off x="5417739" y="2450545"/>
            <a:ext cx="582520" cy="286269"/>
          </a:xfrm>
          <a:prstGeom prst="can">
            <a:avLst>
              <a:gd name="adj" fmla="val 2786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4" name="円柱 1123">
            <a:extLst>
              <a:ext uri="{FF2B5EF4-FFF2-40B4-BE49-F238E27FC236}">
                <a16:creationId xmlns:a16="http://schemas.microsoft.com/office/drawing/2014/main" id="{4BC1FD8C-CF92-1AA4-70CC-70038360B0EA}"/>
              </a:ext>
            </a:extLst>
          </p:cNvPr>
          <p:cNvSpPr/>
          <p:nvPr/>
        </p:nvSpPr>
        <p:spPr>
          <a:xfrm>
            <a:off x="5417738" y="2375315"/>
            <a:ext cx="582519" cy="234506"/>
          </a:xfrm>
          <a:prstGeom prst="can">
            <a:avLst>
              <a:gd name="adj" fmla="val 32190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5" name="矢印: 右 1124">
            <a:extLst>
              <a:ext uri="{FF2B5EF4-FFF2-40B4-BE49-F238E27FC236}">
                <a16:creationId xmlns:a16="http://schemas.microsoft.com/office/drawing/2014/main" id="{AFB4991A-5F85-1D3B-BD01-99710A63BBB8}"/>
              </a:ext>
            </a:extLst>
          </p:cNvPr>
          <p:cNvSpPr/>
          <p:nvPr/>
        </p:nvSpPr>
        <p:spPr>
          <a:xfrm>
            <a:off x="8289323" y="3760211"/>
            <a:ext cx="404575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6" name="テキスト ボックス 1125">
            <a:extLst>
              <a:ext uri="{FF2B5EF4-FFF2-40B4-BE49-F238E27FC236}">
                <a16:creationId xmlns:a16="http://schemas.microsoft.com/office/drawing/2014/main" id="{D2B57932-D7C8-61C1-99D4-CBC8E0FFAD02}"/>
              </a:ext>
            </a:extLst>
          </p:cNvPr>
          <p:cNvSpPr txBox="1"/>
          <p:nvPr/>
        </p:nvSpPr>
        <p:spPr>
          <a:xfrm>
            <a:off x="6778502" y="2964595"/>
            <a:ext cx="285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入力</a:t>
            </a:r>
          </a:p>
        </p:txBody>
      </p:sp>
      <p:sp>
        <p:nvSpPr>
          <p:cNvPr id="1127" name="矢印: 右 1126">
            <a:extLst>
              <a:ext uri="{FF2B5EF4-FFF2-40B4-BE49-F238E27FC236}">
                <a16:creationId xmlns:a16="http://schemas.microsoft.com/office/drawing/2014/main" id="{E55CF227-3DDC-0891-15E7-ED051404A8E8}"/>
              </a:ext>
            </a:extLst>
          </p:cNvPr>
          <p:cNvSpPr/>
          <p:nvPr/>
        </p:nvSpPr>
        <p:spPr>
          <a:xfrm rot="20103968">
            <a:off x="6767551" y="2679222"/>
            <a:ext cx="470355" cy="291878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8" name="矢印: 右 1127">
            <a:extLst>
              <a:ext uri="{FF2B5EF4-FFF2-40B4-BE49-F238E27FC236}">
                <a16:creationId xmlns:a16="http://schemas.microsoft.com/office/drawing/2014/main" id="{B69C13EE-C0A9-5F79-5EB3-31DE9BE58723}"/>
              </a:ext>
            </a:extLst>
          </p:cNvPr>
          <p:cNvSpPr/>
          <p:nvPr/>
        </p:nvSpPr>
        <p:spPr>
          <a:xfrm>
            <a:off x="8264720" y="2517673"/>
            <a:ext cx="41864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9" name="テキスト ボックス 1128">
            <a:extLst>
              <a:ext uri="{FF2B5EF4-FFF2-40B4-BE49-F238E27FC236}">
                <a16:creationId xmlns:a16="http://schemas.microsoft.com/office/drawing/2014/main" id="{2D47CEC1-1CE5-4E26-25F8-5A1E4AC34FAD}"/>
              </a:ext>
            </a:extLst>
          </p:cNvPr>
          <p:cNvSpPr txBox="1"/>
          <p:nvPr/>
        </p:nvSpPr>
        <p:spPr>
          <a:xfrm>
            <a:off x="8219551" y="2956536"/>
            <a:ext cx="40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出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力</a:t>
            </a:r>
            <a:endParaRPr kumimoji="1" lang="ja-JP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30" name="テキスト ボックス 1129">
            <a:extLst>
              <a:ext uri="{FF2B5EF4-FFF2-40B4-BE49-F238E27FC236}">
                <a16:creationId xmlns:a16="http://schemas.microsoft.com/office/drawing/2014/main" id="{27EA0CD8-CFBD-3FCF-CC1B-C609F2A1693F}"/>
              </a:ext>
            </a:extLst>
          </p:cNvPr>
          <p:cNvSpPr txBox="1"/>
          <p:nvPr/>
        </p:nvSpPr>
        <p:spPr>
          <a:xfrm>
            <a:off x="8800210" y="3031753"/>
            <a:ext cx="82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回答</a:t>
            </a:r>
          </a:p>
        </p:txBody>
      </p:sp>
      <p:sp>
        <p:nvSpPr>
          <p:cNvPr id="1131" name="テキスト ボックス 1130">
            <a:extLst>
              <a:ext uri="{FF2B5EF4-FFF2-40B4-BE49-F238E27FC236}">
                <a16:creationId xmlns:a16="http://schemas.microsoft.com/office/drawing/2014/main" id="{5DB4EC9B-AE5F-EB4B-7E39-A26DD9609C48}"/>
              </a:ext>
            </a:extLst>
          </p:cNvPr>
          <p:cNvSpPr txBox="1"/>
          <p:nvPr/>
        </p:nvSpPr>
        <p:spPr>
          <a:xfrm>
            <a:off x="8620006" y="4292139"/>
            <a:ext cx="11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FT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後の回答</a:t>
            </a:r>
          </a:p>
        </p:txBody>
      </p:sp>
      <p:sp>
        <p:nvSpPr>
          <p:cNvPr id="1132" name="四角形: 角を丸くする 1131">
            <a:extLst>
              <a:ext uri="{FF2B5EF4-FFF2-40B4-BE49-F238E27FC236}">
                <a16:creationId xmlns:a16="http://schemas.microsoft.com/office/drawing/2014/main" id="{C2F0C477-6BA3-C35D-F505-5AEE5C8EE626}"/>
              </a:ext>
            </a:extLst>
          </p:cNvPr>
          <p:cNvSpPr/>
          <p:nvPr/>
        </p:nvSpPr>
        <p:spPr>
          <a:xfrm>
            <a:off x="10317555" y="2335025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右中かっこ 1132">
            <a:extLst>
              <a:ext uri="{FF2B5EF4-FFF2-40B4-BE49-F238E27FC236}">
                <a16:creationId xmlns:a16="http://schemas.microsoft.com/office/drawing/2014/main" id="{F7AC57DE-1216-941D-C79C-7AA6C7DACF21}"/>
              </a:ext>
            </a:extLst>
          </p:cNvPr>
          <p:cNvSpPr/>
          <p:nvPr/>
        </p:nvSpPr>
        <p:spPr>
          <a:xfrm>
            <a:off x="10948810" y="2339754"/>
            <a:ext cx="222409" cy="1882931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テキスト ボックス 1133">
            <a:extLst>
              <a:ext uri="{FF2B5EF4-FFF2-40B4-BE49-F238E27FC236}">
                <a16:creationId xmlns:a16="http://schemas.microsoft.com/office/drawing/2014/main" id="{19187522-A66F-8FE5-8447-CE6528227020}"/>
              </a:ext>
            </a:extLst>
          </p:cNvPr>
          <p:cNvSpPr txBox="1"/>
          <p:nvPr/>
        </p:nvSpPr>
        <p:spPr>
          <a:xfrm>
            <a:off x="11171219" y="3001922"/>
            <a:ext cx="3685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2">
                    <a:lumMod val="75000"/>
                  </a:schemeClr>
                </a:solidFill>
              </a:rPr>
              <a:t>比較</a:t>
            </a:r>
          </a:p>
        </p:txBody>
      </p:sp>
      <p:pic>
        <p:nvPicPr>
          <p:cNvPr id="1135" name="グラフィックス 1134" descr="クリップボード 枠線">
            <a:extLst>
              <a:ext uri="{FF2B5EF4-FFF2-40B4-BE49-F238E27FC236}">
                <a16:creationId xmlns:a16="http://schemas.microsoft.com/office/drawing/2014/main" id="{933423B1-8411-6413-CDB9-DD6765094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2677" y="2218484"/>
            <a:ext cx="765132" cy="765132"/>
          </a:xfrm>
          <a:prstGeom prst="rect">
            <a:avLst/>
          </a:prstGeom>
        </p:spPr>
      </p:pic>
      <p:sp>
        <p:nvSpPr>
          <p:cNvPr id="1136" name="四角形: 角を丸くする 1135">
            <a:extLst>
              <a:ext uri="{FF2B5EF4-FFF2-40B4-BE49-F238E27FC236}">
                <a16:creationId xmlns:a16="http://schemas.microsoft.com/office/drawing/2014/main" id="{9A716A4A-D64F-7EAB-DD10-BC61A3E5097B}"/>
              </a:ext>
            </a:extLst>
          </p:cNvPr>
          <p:cNvSpPr/>
          <p:nvPr/>
        </p:nvSpPr>
        <p:spPr>
          <a:xfrm>
            <a:off x="8825950" y="3522615"/>
            <a:ext cx="765132" cy="7604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円: 塗りつぶしなし 1136">
            <a:extLst>
              <a:ext uri="{FF2B5EF4-FFF2-40B4-BE49-F238E27FC236}">
                <a16:creationId xmlns:a16="http://schemas.microsoft.com/office/drawing/2014/main" id="{8170F66A-3A04-10FA-4AE1-249491940C88}"/>
              </a:ext>
            </a:extLst>
          </p:cNvPr>
          <p:cNvSpPr/>
          <p:nvPr/>
        </p:nvSpPr>
        <p:spPr>
          <a:xfrm>
            <a:off x="8901308" y="3643690"/>
            <a:ext cx="278094" cy="278094"/>
          </a:xfrm>
          <a:prstGeom prst="donut">
            <a:avLst>
              <a:gd name="adj" fmla="val 2060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8" name="乗算記号 1137">
            <a:extLst>
              <a:ext uri="{FF2B5EF4-FFF2-40B4-BE49-F238E27FC236}">
                <a16:creationId xmlns:a16="http://schemas.microsoft.com/office/drawing/2014/main" id="{1713DB2F-BEE6-0D7C-7F7E-3E12BB669260}"/>
              </a:ext>
            </a:extLst>
          </p:cNvPr>
          <p:cNvSpPr/>
          <p:nvPr/>
        </p:nvSpPr>
        <p:spPr>
          <a:xfrm>
            <a:off x="9209795" y="3787244"/>
            <a:ext cx="390117" cy="400408"/>
          </a:xfrm>
          <a:prstGeom prst="mathMultiply">
            <a:avLst>
              <a:gd name="adj1" fmla="val 151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テキスト ボックス 1138">
            <a:extLst>
              <a:ext uri="{FF2B5EF4-FFF2-40B4-BE49-F238E27FC236}">
                <a16:creationId xmlns:a16="http://schemas.microsoft.com/office/drawing/2014/main" id="{49BBE2F4-2AE2-0EC9-2CA0-7F278B0BF59A}"/>
              </a:ext>
            </a:extLst>
          </p:cNvPr>
          <p:cNvSpPr txBox="1"/>
          <p:nvPr/>
        </p:nvSpPr>
        <p:spPr>
          <a:xfrm>
            <a:off x="8795557" y="3899683"/>
            <a:ext cx="637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Yes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40" name="テキスト ボックス 1139">
            <a:extLst>
              <a:ext uri="{FF2B5EF4-FFF2-40B4-BE49-F238E27FC236}">
                <a16:creationId xmlns:a16="http://schemas.microsoft.com/office/drawing/2014/main" id="{030063C3-F50B-7E0B-7183-42519F089206}"/>
              </a:ext>
            </a:extLst>
          </p:cNvPr>
          <p:cNvSpPr txBox="1"/>
          <p:nvPr/>
        </p:nvSpPr>
        <p:spPr>
          <a:xfrm>
            <a:off x="9144352" y="3582938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No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41" name="楕円 1140">
            <a:extLst>
              <a:ext uri="{FF2B5EF4-FFF2-40B4-BE49-F238E27FC236}">
                <a16:creationId xmlns:a16="http://schemas.microsoft.com/office/drawing/2014/main" id="{00B89F9E-9A94-EE88-AFCB-ABBFA0961A48}"/>
              </a:ext>
            </a:extLst>
          </p:cNvPr>
          <p:cNvSpPr/>
          <p:nvPr/>
        </p:nvSpPr>
        <p:spPr>
          <a:xfrm>
            <a:off x="7505956" y="3513938"/>
            <a:ext cx="515280" cy="51338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42" name="グラフィックス 1141" descr="人工知能 枠線">
            <a:extLst>
              <a:ext uri="{FF2B5EF4-FFF2-40B4-BE49-F238E27FC236}">
                <a16:creationId xmlns:a16="http://schemas.microsoft.com/office/drawing/2014/main" id="{B7532C1F-CC87-9DA1-00FF-552A5C8D5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178804" y="3395328"/>
            <a:ext cx="1051892" cy="979371"/>
          </a:xfrm>
          <a:prstGeom prst="rect">
            <a:avLst/>
          </a:prstGeom>
        </p:spPr>
      </p:pic>
      <p:sp>
        <p:nvSpPr>
          <p:cNvPr id="1143" name="四角形: 角を丸くする 1142">
            <a:extLst>
              <a:ext uri="{FF2B5EF4-FFF2-40B4-BE49-F238E27FC236}">
                <a16:creationId xmlns:a16="http://schemas.microsoft.com/office/drawing/2014/main" id="{3032300A-0F01-8674-FAF3-59C884BD5C0A}"/>
              </a:ext>
            </a:extLst>
          </p:cNvPr>
          <p:cNvSpPr/>
          <p:nvPr/>
        </p:nvSpPr>
        <p:spPr>
          <a:xfrm>
            <a:off x="10344383" y="3622308"/>
            <a:ext cx="456103" cy="570408"/>
          </a:xfrm>
          <a:prstGeom prst="roundRect">
            <a:avLst>
              <a:gd name="adj" fmla="val 5383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44" name="グラフィックス 1143" descr="クリップボード 枠線">
            <a:extLst>
              <a:ext uri="{FF2B5EF4-FFF2-40B4-BE49-F238E27FC236}">
                <a16:creationId xmlns:a16="http://schemas.microsoft.com/office/drawing/2014/main" id="{0B2B041C-51C2-663F-2432-5A2AFB40C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9505" y="3505767"/>
            <a:ext cx="765132" cy="765132"/>
          </a:xfrm>
          <a:prstGeom prst="rect">
            <a:avLst/>
          </a:prstGeom>
        </p:spPr>
      </p:pic>
      <p:sp>
        <p:nvSpPr>
          <p:cNvPr id="1145" name="四角形: 角を丸くする 1144">
            <a:extLst>
              <a:ext uri="{FF2B5EF4-FFF2-40B4-BE49-F238E27FC236}">
                <a16:creationId xmlns:a16="http://schemas.microsoft.com/office/drawing/2014/main" id="{2C202A91-4E6F-9F27-3B8D-767C8C29755B}"/>
              </a:ext>
            </a:extLst>
          </p:cNvPr>
          <p:cNvSpPr/>
          <p:nvPr/>
        </p:nvSpPr>
        <p:spPr>
          <a:xfrm>
            <a:off x="8806929" y="2264989"/>
            <a:ext cx="765132" cy="7604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円: 塗りつぶしなし 1145">
            <a:extLst>
              <a:ext uri="{FF2B5EF4-FFF2-40B4-BE49-F238E27FC236}">
                <a16:creationId xmlns:a16="http://schemas.microsoft.com/office/drawing/2014/main" id="{09750A9E-D060-F478-79AE-0DD5E2CDB2C9}"/>
              </a:ext>
            </a:extLst>
          </p:cNvPr>
          <p:cNvSpPr/>
          <p:nvPr/>
        </p:nvSpPr>
        <p:spPr>
          <a:xfrm>
            <a:off x="8882287" y="2386064"/>
            <a:ext cx="278094" cy="278094"/>
          </a:xfrm>
          <a:prstGeom prst="donut">
            <a:avLst>
              <a:gd name="adj" fmla="val 2060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47" name="乗算記号 1146">
            <a:extLst>
              <a:ext uri="{FF2B5EF4-FFF2-40B4-BE49-F238E27FC236}">
                <a16:creationId xmlns:a16="http://schemas.microsoft.com/office/drawing/2014/main" id="{BDF4326F-17EE-1066-D315-D6E401268930}"/>
              </a:ext>
            </a:extLst>
          </p:cNvPr>
          <p:cNvSpPr/>
          <p:nvPr/>
        </p:nvSpPr>
        <p:spPr>
          <a:xfrm>
            <a:off x="9190774" y="2529618"/>
            <a:ext cx="390117" cy="400408"/>
          </a:xfrm>
          <a:prstGeom prst="mathMultiply">
            <a:avLst>
              <a:gd name="adj1" fmla="val 1510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テキスト ボックス 1147">
            <a:extLst>
              <a:ext uri="{FF2B5EF4-FFF2-40B4-BE49-F238E27FC236}">
                <a16:creationId xmlns:a16="http://schemas.microsoft.com/office/drawing/2014/main" id="{E87417BD-19DF-ACA2-8874-35ABD22D8915}"/>
              </a:ext>
            </a:extLst>
          </p:cNvPr>
          <p:cNvSpPr txBox="1"/>
          <p:nvPr/>
        </p:nvSpPr>
        <p:spPr>
          <a:xfrm>
            <a:off x="8776536" y="2642057"/>
            <a:ext cx="683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Yes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49" name="テキスト ボックス 1148">
            <a:extLst>
              <a:ext uri="{FF2B5EF4-FFF2-40B4-BE49-F238E27FC236}">
                <a16:creationId xmlns:a16="http://schemas.microsoft.com/office/drawing/2014/main" id="{F4948846-E0EC-56AE-DDC0-26CA93C49F66}"/>
              </a:ext>
            </a:extLst>
          </p:cNvPr>
          <p:cNvSpPr txBox="1"/>
          <p:nvPr/>
        </p:nvSpPr>
        <p:spPr>
          <a:xfrm>
            <a:off x="9125331" y="2325312"/>
            <a:ext cx="51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2">
                    <a:lumMod val="75000"/>
                  </a:schemeClr>
                </a:solidFill>
              </a:rPr>
              <a:t>No</a:t>
            </a:r>
            <a:endParaRPr kumimoji="1" lang="ja-JP" altLang="en-US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50" name="テキスト ボックス 1149">
            <a:extLst>
              <a:ext uri="{FF2B5EF4-FFF2-40B4-BE49-F238E27FC236}">
                <a16:creationId xmlns:a16="http://schemas.microsoft.com/office/drawing/2014/main" id="{85D98322-F439-59D1-1C2F-A865A95F36CE}"/>
              </a:ext>
            </a:extLst>
          </p:cNvPr>
          <p:cNvSpPr txBox="1"/>
          <p:nvPr/>
        </p:nvSpPr>
        <p:spPr>
          <a:xfrm>
            <a:off x="4744490" y="1699325"/>
            <a:ext cx="260487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STEP2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</a:t>
            </a:r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LLM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の実行</a:t>
            </a:r>
          </a:p>
        </p:txBody>
      </p:sp>
      <p:sp>
        <p:nvSpPr>
          <p:cNvPr id="1151" name="テキスト ボックス 1150">
            <a:extLst>
              <a:ext uri="{FF2B5EF4-FFF2-40B4-BE49-F238E27FC236}">
                <a16:creationId xmlns:a16="http://schemas.microsoft.com/office/drawing/2014/main" id="{9429F1E4-2B0C-12AB-7AD4-8BD6BA499C0A}"/>
              </a:ext>
            </a:extLst>
          </p:cNvPr>
          <p:cNvSpPr txBox="1"/>
          <p:nvPr/>
        </p:nvSpPr>
        <p:spPr>
          <a:xfrm>
            <a:off x="8799615" y="1694213"/>
            <a:ext cx="229582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2">
                    <a:lumMod val="75000"/>
                  </a:schemeClr>
                </a:solidFill>
              </a:rPr>
              <a:t>STEP3</a:t>
            </a:r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：性能評価</a:t>
            </a:r>
          </a:p>
        </p:txBody>
      </p:sp>
      <p:sp>
        <p:nvSpPr>
          <p:cNvPr id="1152" name="テキスト ボックス 1151">
            <a:extLst>
              <a:ext uri="{FF2B5EF4-FFF2-40B4-BE49-F238E27FC236}">
                <a16:creationId xmlns:a16="http://schemas.microsoft.com/office/drawing/2014/main" id="{0CEB6BDA-B3E6-AE73-69DE-6CCBA676FE08}"/>
              </a:ext>
            </a:extLst>
          </p:cNvPr>
          <p:cNvSpPr txBox="1"/>
          <p:nvPr/>
        </p:nvSpPr>
        <p:spPr>
          <a:xfrm>
            <a:off x="9744659" y="2956535"/>
            <a:ext cx="49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集計</a:t>
            </a:r>
          </a:p>
        </p:txBody>
      </p:sp>
      <p:sp>
        <p:nvSpPr>
          <p:cNvPr id="1153" name="矢印: 右 1152">
            <a:extLst>
              <a:ext uri="{FF2B5EF4-FFF2-40B4-BE49-F238E27FC236}">
                <a16:creationId xmlns:a16="http://schemas.microsoft.com/office/drawing/2014/main" id="{4DA373B0-F25A-5A9D-F079-47211AFB545E}"/>
              </a:ext>
            </a:extLst>
          </p:cNvPr>
          <p:cNvSpPr/>
          <p:nvPr/>
        </p:nvSpPr>
        <p:spPr>
          <a:xfrm>
            <a:off x="9767789" y="3751131"/>
            <a:ext cx="402280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矢印: 右 1153">
            <a:extLst>
              <a:ext uri="{FF2B5EF4-FFF2-40B4-BE49-F238E27FC236}">
                <a16:creationId xmlns:a16="http://schemas.microsoft.com/office/drawing/2014/main" id="{1263FE5A-DE95-F142-E374-7325FA67FD3A}"/>
              </a:ext>
            </a:extLst>
          </p:cNvPr>
          <p:cNvSpPr/>
          <p:nvPr/>
        </p:nvSpPr>
        <p:spPr>
          <a:xfrm>
            <a:off x="9767788" y="2508593"/>
            <a:ext cx="390117" cy="309886"/>
          </a:xfrm>
          <a:prstGeom prst="rightArrow">
            <a:avLst>
              <a:gd name="adj1" fmla="val 37923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テキスト ボックス 1154">
            <a:extLst>
              <a:ext uri="{FF2B5EF4-FFF2-40B4-BE49-F238E27FC236}">
                <a16:creationId xmlns:a16="http://schemas.microsoft.com/office/drawing/2014/main" id="{AC80D789-0B79-792D-0881-B52DA2F89D0E}"/>
              </a:ext>
            </a:extLst>
          </p:cNvPr>
          <p:cNvSpPr txBox="1"/>
          <p:nvPr/>
        </p:nvSpPr>
        <p:spPr>
          <a:xfrm>
            <a:off x="4894056" y="4297268"/>
            <a:ext cx="161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2">
                    <a:lumMod val="75000"/>
                  </a:schemeClr>
                </a:solidFill>
              </a:rPr>
              <a:t>評価データ</a:t>
            </a:r>
          </a:p>
        </p:txBody>
      </p:sp>
    </p:spTree>
    <p:extLst>
      <p:ext uri="{BB962C8B-B14F-4D97-AF65-F5344CB8AC3E}">
        <p14:creationId xmlns:p14="http://schemas.microsoft.com/office/powerpoint/2010/main" val="62274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24559</TotalTime>
  <Words>3153</Words>
  <Application>Microsoft Office PowerPoint</Application>
  <PresentationFormat>ワイド画面</PresentationFormat>
  <Paragraphs>773</Paragraphs>
  <Slides>67</Slides>
  <Notes>30</Notes>
  <HiddenSlides>46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7" baseType="lpstr">
      <vt:lpstr>游ゴシック</vt:lpstr>
      <vt:lpstr>游ゴシック Light</vt:lpstr>
      <vt:lpstr>arial</vt:lpstr>
      <vt:lpstr>arial</vt:lpstr>
      <vt:lpstr>Cambria Math</vt:lpstr>
      <vt:lpstr>Consolas</vt:lpstr>
      <vt:lpstr>Times New Roman</vt:lpstr>
      <vt:lpstr>Wingdings</vt:lpstr>
      <vt:lpstr>Office テーマ</vt:lpstr>
      <vt:lpstr>Acrobat Document</vt:lpstr>
      <vt:lpstr>機能等価メソッドデータセットを利用したLLMによる コードクローン検出の精度向上</vt:lpstr>
      <vt:lpstr>コードクローン</vt:lpstr>
      <vt:lpstr>コードクローンに対する既存のデータセット</vt:lpstr>
      <vt:lpstr>大規模言語モデル(LLM)</vt:lpstr>
      <vt:lpstr>既存ツールとLLMのコードクローン検出精度</vt:lpstr>
      <vt:lpstr>研究課題・目的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実験1：GPTの評価(1/2)</vt:lpstr>
      <vt:lpstr>実験1：GPTの評価(1/2)</vt:lpstr>
      <vt:lpstr>実験1：Llama2の評価</vt:lpstr>
      <vt:lpstr>実験1：CodeLlamaに対する評価</vt:lpstr>
      <vt:lpstr>考察</vt:lpstr>
      <vt:lpstr>まとめ・今後の展望</vt:lpstr>
      <vt:lpstr>付録：BigCloneBenchに対する評価(1/2)</vt:lpstr>
      <vt:lpstr>付録：BigCloneBenchに対する評価(2/2)</vt:lpstr>
      <vt:lpstr>付録：BigCloneBenchに対する性能が向上しなかった理由</vt:lpstr>
      <vt:lpstr>LoRA</vt:lpstr>
      <vt:lpstr>ファインチューニング前後の違い</vt:lpstr>
      <vt:lpstr>ファインチューニング前後の違い</vt:lpstr>
      <vt:lpstr>PowerPoint プレゼンテーション</vt:lpstr>
      <vt:lpstr>BigCloneBenchに対する評価</vt:lpstr>
      <vt:lpstr>PowerPoint プレゼンテーション</vt:lpstr>
      <vt:lpstr>Fine-tuning</vt:lpstr>
      <vt:lpstr>Fine-tuning前の性能評価</vt:lpstr>
      <vt:lpstr>(参考)LLMによる返答の様子</vt:lpstr>
      <vt:lpstr>PowerPoint プレゼンテーション</vt:lpstr>
      <vt:lpstr>研究背景2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修正後の値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大規模言語モデル(LLM)と Fine-tuningを利用した コードクローン検出手法</dc:title>
  <dc:creator>INOUE Ryutaro</dc:creator>
  <cp:lastModifiedBy>INOUE Ryutaro</cp:lastModifiedBy>
  <cp:revision>2</cp:revision>
  <cp:lastPrinted>2024-02-14T04:06:01Z</cp:lastPrinted>
  <dcterms:created xsi:type="dcterms:W3CDTF">2024-01-04T04:32:28Z</dcterms:created>
  <dcterms:modified xsi:type="dcterms:W3CDTF">2024-02-20T23:57:50Z</dcterms:modified>
</cp:coreProperties>
</file>