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57" r:id="rId1"/>
  </p:sldMasterIdLst>
  <p:notesMasterIdLst>
    <p:notesMasterId r:id="rId34"/>
  </p:notesMasterIdLst>
  <p:sldIdLst>
    <p:sldId id="256" r:id="rId2"/>
    <p:sldId id="277" r:id="rId3"/>
    <p:sldId id="294" r:id="rId4"/>
    <p:sldId id="295" r:id="rId5"/>
    <p:sldId id="285" r:id="rId6"/>
    <p:sldId id="271" r:id="rId7"/>
    <p:sldId id="279" r:id="rId8"/>
    <p:sldId id="280" r:id="rId9"/>
    <p:sldId id="281" r:id="rId10"/>
    <p:sldId id="297" r:id="rId11"/>
    <p:sldId id="306" r:id="rId12"/>
    <p:sldId id="292" r:id="rId13"/>
    <p:sldId id="298" r:id="rId14"/>
    <p:sldId id="299" r:id="rId15"/>
    <p:sldId id="300" r:id="rId16"/>
    <p:sldId id="284" r:id="rId17"/>
    <p:sldId id="296" r:id="rId18"/>
    <p:sldId id="302" r:id="rId19"/>
    <p:sldId id="303" r:id="rId20"/>
    <p:sldId id="304" r:id="rId21"/>
    <p:sldId id="290" r:id="rId22"/>
    <p:sldId id="305" r:id="rId23"/>
    <p:sldId id="307" r:id="rId24"/>
    <p:sldId id="310" r:id="rId25"/>
    <p:sldId id="311" r:id="rId26"/>
    <p:sldId id="312" r:id="rId27"/>
    <p:sldId id="313" r:id="rId28"/>
    <p:sldId id="314" r:id="rId29"/>
    <p:sldId id="315" r:id="rId30"/>
    <p:sldId id="316" r:id="rId31"/>
    <p:sldId id="317" r:id="rId32"/>
    <p:sldId id="318"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DAE6"/>
    <a:srgbClr val="F5F5F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03"/>
    <p:restoredTop sz="75039"/>
  </p:normalViewPr>
  <p:slideViewPr>
    <p:cSldViewPr snapToGrid="0">
      <p:cViewPr varScale="1">
        <p:scale>
          <a:sx n="81" d="100"/>
          <a:sy n="81" d="100"/>
        </p:scale>
        <p:origin x="1576"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0411D-5D2E-B443-8BD1-658418F24FCE}" type="datetimeFigureOut">
              <a:rPr kumimoji="1" lang="ja-JP" altLang="en-US" smtClean="0"/>
              <a:t>2026/2/17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4336A2-AEC9-6C4B-8246-4C8AB0107066}" type="slidenum">
              <a:rPr kumimoji="1" lang="ja-JP" altLang="en-US" smtClean="0"/>
              <a:t>‹#›</a:t>
            </a:fld>
            <a:endParaRPr kumimoji="1" lang="ja-JP" altLang="en-US"/>
          </a:p>
        </p:txBody>
      </p:sp>
    </p:spTree>
    <p:extLst>
      <p:ext uri="{BB962C8B-B14F-4D97-AF65-F5344CB8AC3E}">
        <p14:creationId xmlns:p14="http://schemas.microsoft.com/office/powerpoint/2010/main" val="38065507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肥後研究室の久名木美香と申します。</a:t>
            </a:r>
            <a:r>
              <a:rPr lang="en-US" altLang="ja-JP" dirty="0"/>
              <a:t>『</a:t>
            </a:r>
            <a:r>
              <a:rPr lang="en" altLang="ja-JP" dirty="0"/>
              <a:t>C</a:t>
            </a:r>
            <a:r>
              <a:rPr lang="ja-JP" altLang="en-US"/>
              <a:t>を対象とした機能等価関数データセットの作成</a:t>
            </a:r>
            <a:r>
              <a:rPr lang="en-US" altLang="ja-JP" dirty="0"/>
              <a:t>』</a:t>
            </a:r>
            <a:r>
              <a:rPr lang="ja-JP" altLang="en-US"/>
              <a:t>という題目で、卒論発表を行います。</a:t>
            </a:r>
            <a:endParaRPr kumimoji="1" lang="ja-JP" altLang="en-US"/>
          </a:p>
        </p:txBody>
      </p:sp>
      <p:sp>
        <p:nvSpPr>
          <p:cNvPr id="4" name="スライド番号プレースホルダー 3"/>
          <p:cNvSpPr>
            <a:spLocks noGrp="1"/>
          </p:cNvSpPr>
          <p:nvPr>
            <p:ph type="sldNum" sz="quarter" idx="5"/>
          </p:nvPr>
        </p:nvSpPr>
        <p:spPr/>
        <p:txBody>
          <a:bodyPr/>
          <a:lstStyle/>
          <a:p>
            <a:fld id="{9F4336A2-AEC9-6C4B-8246-4C8AB0107066}" type="slidenum">
              <a:rPr kumimoji="1" lang="ja-JP" altLang="en-US" smtClean="0"/>
              <a:t>0</a:t>
            </a:fld>
            <a:endParaRPr kumimoji="1" lang="ja-JP" altLang="en-US"/>
          </a:p>
        </p:txBody>
      </p:sp>
    </p:spTree>
    <p:extLst>
      <p:ext uri="{BB962C8B-B14F-4D97-AF65-F5344CB8AC3E}">
        <p14:creationId xmlns:p14="http://schemas.microsoft.com/office/powerpoint/2010/main" val="3566143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A464D-4F07-74C3-D5D3-A03C410A8C9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9A589A3-458C-290E-B14C-1FD7E5734D5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014AE5A-C68F-26C8-C726-EA66336975FC}"/>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845EB5D-FCB2-3909-CADF-7DF1C267B3AD}"/>
              </a:ext>
            </a:extLst>
          </p:cNvPr>
          <p:cNvSpPr>
            <a:spLocks noGrp="1"/>
          </p:cNvSpPr>
          <p:nvPr>
            <p:ph type="sldNum" sz="quarter" idx="5"/>
          </p:nvPr>
        </p:nvSpPr>
        <p:spPr/>
        <p:txBody>
          <a:bodyPr/>
          <a:lstStyle/>
          <a:p>
            <a:fld id="{9F4336A2-AEC9-6C4B-8246-4C8AB0107066}" type="slidenum">
              <a:rPr kumimoji="1" lang="ja-JP" altLang="en-US" smtClean="0"/>
              <a:t>9</a:t>
            </a:fld>
            <a:endParaRPr kumimoji="1" lang="ja-JP" altLang="en-US"/>
          </a:p>
        </p:txBody>
      </p:sp>
    </p:spTree>
    <p:extLst>
      <p:ext uri="{BB962C8B-B14F-4D97-AF65-F5344CB8AC3E}">
        <p14:creationId xmlns:p14="http://schemas.microsoft.com/office/powerpoint/2010/main" val="511946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FE823-5339-74F9-9D2D-44FA6D13069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D04F84E-2423-9539-1BDE-C1AB73E3510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DACD71A-7DCF-2C74-7346-D78A5832B4E7}"/>
              </a:ext>
            </a:extLst>
          </p:cNvPr>
          <p:cNvSpPr>
            <a:spLocks noGrp="1"/>
          </p:cNvSpPr>
          <p:nvPr>
            <p:ph type="body" idx="1"/>
          </p:nvPr>
        </p:nvSpPr>
        <p:spPr/>
        <p:txBody>
          <a:bodyPr/>
          <a:lstStyle/>
          <a:p>
            <a:r>
              <a:rPr lang="ja-JP" altLang="en-US"/>
              <a:t>かんすう</a:t>
            </a:r>
            <a:r>
              <a:rPr lang="en-US" altLang="ja-JP" dirty="0"/>
              <a:t>A</a:t>
            </a:r>
            <a:r>
              <a:rPr lang="ja-JP" altLang="en-US"/>
              <a:t>と関数</a:t>
            </a:r>
            <a:r>
              <a:rPr lang="en-US" altLang="ja-JP" dirty="0"/>
              <a:t>C</a:t>
            </a:r>
            <a:r>
              <a:rPr lang="ja-JP" altLang="en-US"/>
              <a:t>に注目します．</a:t>
            </a:r>
            <a:endParaRPr lang="en-US" altLang="ja-JP" dirty="0"/>
          </a:p>
        </p:txBody>
      </p:sp>
      <p:sp>
        <p:nvSpPr>
          <p:cNvPr id="4" name="スライド番号プレースホルダー 3">
            <a:extLst>
              <a:ext uri="{FF2B5EF4-FFF2-40B4-BE49-F238E27FC236}">
                <a16:creationId xmlns:a16="http://schemas.microsoft.com/office/drawing/2014/main" id="{0E3E3EB3-5455-69FA-7AE3-2E0AFC04E3A4}"/>
              </a:ext>
            </a:extLst>
          </p:cNvPr>
          <p:cNvSpPr>
            <a:spLocks noGrp="1"/>
          </p:cNvSpPr>
          <p:nvPr>
            <p:ph type="sldNum" sz="quarter" idx="5"/>
          </p:nvPr>
        </p:nvSpPr>
        <p:spPr/>
        <p:txBody>
          <a:bodyPr/>
          <a:lstStyle/>
          <a:p>
            <a:fld id="{9F4336A2-AEC9-6C4B-8246-4C8AB0107066}" type="slidenum">
              <a:rPr kumimoji="1" lang="ja-JP" altLang="en-US" smtClean="0"/>
              <a:t>10</a:t>
            </a:fld>
            <a:endParaRPr kumimoji="1" lang="ja-JP" altLang="en-US"/>
          </a:p>
        </p:txBody>
      </p:sp>
    </p:spTree>
    <p:extLst>
      <p:ext uri="{BB962C8B-B14F-4D97-AF65-F5344CB8AC3E}">
        <p14:creationId xmlns:p14="http://schemas.microsoft.com/office/powerpoint/2010/main" val="4194899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B02F1-97EF-472F-4435-9E2276F8BA8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32F777F-8B2C-96C6-9A3C-904F268A31F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FFCA004-CF79-94D0-2876-92B4FF33427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1D44279-A970-0BA1-46DA-260F4EC127BC}"/>
              </a:ext>
            </a:extLst>
          </p:cNvPr>
          <p:cNvSpPr>
            <a:spLocks noGrp="1"/>
          </p:cNvSpPr>
          <p:nvPr>
            <p:ph type="sldNum" sz="quarter" idx="5"/>
          </p:nvPr>
        </p:nvSpPr>
        <p:spPr/>
        <p:txBody>
          <a:bodyPr/>
          <a:lstStyle/>
          <a:p>
            <a:fld id="{9F4336A2-AEC9-6C4B-8246-4C8AB0107066}" type="slidenum">
              <a:rPr kumimoji="1" lang="ja-JP" altLang="en-US" smtClean="0"/>
              <a:t>11</a:t>
            </a:fld>
            <a:endParaRPr kumimoji="1" lang="ja-JP" altLang="en-US"/>
          </a:p>
        </p:txBody>
      </p:sp>
    </p:spTree>
    <p:extLst>
      <p:ext uri="{BB962C8B-B14F-4D97-AF65-F5344CB8AC3E}">
        <p14:creationId xmlns:p14="http://schemas.microsoft.com/office/powerpoint/2010/main" val="760372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1D247-E28E-1B61-2D01-8A502C1ED2D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A7B3821-BB12-CF7A-92D5-985551F7CC8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6164E15-E186-B74B-B507-8D0911625B3E}"/>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5AE7557-EE74-FA53-9F88-E0D67D531D54}"/>
              </a:ext>
            </a:extLst>
          </p:cNvPr>
          <p:cNvSpPr>
            <a:spLocks noGrp="1"/>
          </p:cNvSpPr>
          <p:nvPr>
            <p:ph type="sldNum" sz="quarter" idx="5"/>
          </p:nvPr>
        </p:nvSpPr>
        <p:spPr/>
        <p:txBody>
          <a:bodyPr/>
          <a:lstStyle/>
          <a:p>
            <a:fld id="{9F4336A2-AEC9-6C4B-8246-4C8AB0107066}" type="slidenum">
              <a:rPr kumimoji="1" lang="ja-JP" altLang="en-US" smtClean="0"/>
              <a:t>12</a:t>
            </a:fld>
            <a:endParaRPr kumimoji="1" lang="ja-JP" altLang="en-US"/>
          </a:p>
        </p:txBody>
      </p:sp>
    </p:spTree>
    <p:extLst>
      <p:ext uri="{BB962C8B-B14F-4D97-AF65-F5344CB8AC3E}">
        <p14:creationId xmlns:p14="http://schemas.microsoft.com/office/powerpoint/2010/main" val="1740662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4E92F-7ABE-6C77-F0EA-61CD0AB859B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F3CE4A3-CDE3-A50C-9BD0-7C48A450B7E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277BDEC-1164-331A-BE1E-2C48AF7880C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4752ABB-8F29-6812-4E8F-0F23BFD9D625}"/>
              </a:ext>
            </a:extLst>
          </p:cNvPr>
          <p:cNvSpPr>
            <a:spLocks noGrp="1"/>
          </p:cNvSpPr>
          <p:nvPr>
            <p:ph type="sldNum" sz="quarter" idx="5"/>
          </p:nvPr>
        </p:nvSpPr>
        <p:spPr/>
        <p:txBody>
          <a:bodyPr/>
          <a:lstStyle/>
          <a:p>
            <a:fld id="{9F4336A2-AEC9-6C4B-8246-4C8AB0107066}" type="slidenum">
              <a:rPr kumimoji="1" lang="ja-JP" altLang="en-US" smtClean="0"/>
              <a:t>13</a:t>
            </a:fld>
            <a:endParaRPr kumimoji="1" lang="ja-JP" altLang="en-US"/>
          </a:p>
        </p:txBody>
      </p:sp>
    </p:spTree>
    <p:extLst>
      <p:ext uri="{BB962C8B-B14F-4D97-AF65-F5344CB8AC3E}">
        <p14:creationId xmlns:p14="http://schemas.microsoft.com/office/powerpoint/2010/main" val="1824511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AC22F-5CF7-28A9-6985-9F7B1F2863D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D8017DE-5203-ECBA-56E3-9946035414B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90028C3-0E0D-9931-DB6C-22B46387465E}"/>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D93B6D2-5350-D6AC-3F1E-9B30EB6B4386}"/>
              </a:ext>
            </a:extLst>
          </p:cNvPr>
          <p:cNvSpPr>
            <a:spLocks noGrp="1"/>
          </p:cNvSpPr>
          <p:nvPr>
            <p:ph type="sldNum" sz="quarter" idx="5"/>
          </p:nvPr>
        </p:nvSpPr>
        <p:spPr/>
        <p:txBody>
          <a:bodyPr/>
          <a:lstStyle/>
          <a:p>
            <a:fld id="{9F4336A2-AEC9-6C4B-8246-4C8AB0107066}" type="slidenum">
              <a:rPr kumimoji="1" lang="ja-JP" altLang="en-US" smtClean="0"/>
              <a:t>14</a:t>
            </a:fld>
            <a:endParaRPr kumimoji="1" lang="ja-JP" altLang="en-US"/>
          </a:p>
        </p:txBody>
      </p:sp>
    </p:spTree>
    <p:extLst>
      <p:ext uri="{BB962C8B-B14F-4D97-AF65-F5344CB8AC3E}">
        <p14:creationId xmlns:p14="http://schemas.microsoft.com/office/powerpoint/2010/main" val="1120024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F4336A2-AEC9-6C4B-8246-4C8AB0107066}" type="slidenum">
              <a:rPr kumimoji="1" lang="ja-JP" altLang="en-US" smtClean="0"/>
              <a:t>15</a:t>
            </a:fld>
            <a:endParaRPr kumimoji="1" lang="ja-JP" altLang="en-US"/>
          </a:p>
        </p:txBody>
      </p:sp>
    </p:spTree>
    <p:extLst>
      <p:ext uri="{BB962C8B-B14F-4D97-AF65-F5344CB8AC3E}">
        <p14:creationId xmlns:p14="http://schemas.microsoft.com/office/powerpoint/2010/main" val="2701148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F4336A2-AEC9-6C4B-8246-4C8AB0107066}" type="slidenum">
              <a:rPr kumimoji="1" lang="ja-JP" altLang="en-US" smtClean="0"/>
              <a:t>16</a:t>
            </a:fld>
            <a:endParaRPr kumimoji="1" lang="ja-JP" altLang="en-US"/>
          </a:p>
        </p:txBody>
      </p:sp>
    </p:spTree>
    <p:extLst>
      <p:ext uri="{BB962C8B-B14F-4D97-AF65-F5344CB8AC3E}">
        <p14:creationId xmlns:p14="http://schemas.microsoft.com/office/powerpoint/2010/main" val="215927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5E716-AC44-422A-B497-9791F203D90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652AE12-C8EB-D819-5993-173BAFCB6D0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975F0FF-3A9E-1507-4E2A-0450843D1AB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B3B39DB-DB49-183A-F06C-4F2078A5A533}"/>
              </a:ext>
            </a:extLst>
          </p:cNvPr>
          <p:cNvSpPr>
            <a:spLocks noGrp="1"/>
          </p:cNvSpPr>
          <p:nvPr>
            <p:ph type="sldNum" sz="quarter" idx="5"/>
          </p:nvPr>
        </p:nvSpPr>
        <p:spPr/>
        <p:txBody>
          <a:bodyPr/>
          <a:lstStyle/>
          <a:p>
            <a:fld id="{9F4336A2-AEC9-6C4B-8246-4C8AB0107066}" type="slidenum">
              <a:rPr kumimoji="1" lang="ja-JP" altLang="en-US" smtClean="0"/>
              <a:t>17</a:t>
            </a:fld>
            <a:endParaRPr kumimoji="1" lang="ja-JP" altLang="en-US"/>
          </a:p>
        </p:txBody>
      </p:sp>
    </p:spTree>
    <p:extLst>
      <p:ext uri="{BB962C8B-B14F-4D97-AF65-F5344CB8AC3E}">
        <p14:creationId xmlns:p14="http://schemas.microsoft.com/office/powerpoint/2010/main" val="944371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E3931-91DB-0A78-CA12-09C9FFE954A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367DE1A-574C-9F6D-3C73-A60BD6E1110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0B49F1A-FBE3-99A8-4C0B-6FF66292220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9BE0CA2-6E34-AB32-CADE-5CA187017632}"/>
              </a:ext>
            </a:extLst>
          </p:cNvPr>
          <p:cNvSpPr>
            <a:spLocks noGrp="1"/>
          </p:cNvSpPr>
          <p:nvPr>
            <p:ph type="sldNum" sz="quarter" idx="5"/>
          </p:nvPr>
        </p:nvSpPr>
        <p:spPr/>
        <p:txBody>
          <a:bodyPr/>
          <a:lstStyle/>
          <a:p>
            <a:fld id="{9F4336A2-AEC9-6C4B-8246-4C8AB0107066}" type="slidenum">
              <a:rPr kumimoji="1" lang="ja-JP" altLang="en-US" smtClean="0"/>
              <a:t>18</a:t>
            </a:fld>
            <a:endParaRPr kumimoji="1" lang="ja-JP" altLang="en-US"/>
          </a:p>
        </p:txBody>
      </p:sp>
    </p:spTree>
    <p:extLst>
      <p:ext uri="{BB962C8B-B14F-4D97-AF65-F5344CB8AC3E}">
        <p14:creationId xmlns:p14="http://schemas.microsoft.com/office/powerpoint/2010/main" val="2062951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00" b="0"/>
          </a:p>
        </p:txBody>
      </p:sp>
      <p:sp>
        <p:nvSpPr>
          <p:cNvPr id="4" name="スライド番号プレースホルダー 3"/>
          <p:cNvSpPr>
            <a:spLocks noGrp="1"/>
          </p:cNvSpPr>
          <p:nvPr>
            <p:ph type="sldNum" sz="quarter" idx="5"/>
          </p:nvPr>
        </p:nvSpPr>
        <p:spPr/>
        <p:txBody>
          <a:bodyPr/>
          <a:lstStyle/>
          <a:p>
            <a:fld id="{9F4336A2-AEC9-6C4B-8246-4C8AB0107066}" type="slidenum">
              <a:rPr kumimoji="1" lang="ja-JP" altLang="en-US" smtClean="0"/>
              <a:t>1</a:t>
            </a:fld>
            <a:endParaRPr kumimoji="1" lang="ja-JP" altLang="en-US"/>
          </a:p>
        </p:txBody>
      </p:sp>
    </p:spTree>
    <p:extLst>
      <p:ext uri="{BB962C8B-B14F-4D97-AF65-F5344CB8AC3E}">
        <p14:creationId xmlns:p14="http://schemas.microsoft.com/office/powerpoint/2010/main" val="313549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A733E-B266-AF73-90BD-2EFE0672369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F00655C-7BF9-D90F-DD15-54F3E9C4D9A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210F753-3F5B-FFD3-2B7E-E915EDBE360E}"/>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A22E899-062E-8EB5-8EB8-A753087172D4}"/>
              </a:ext>
            </a:extLst>
          </p:cNvPr>
          <p:cNvSpPr>
            <a:spLocks noGrp="1"/>
          </p:cNvSpPr>
          <p:nvPr>
            <p:ph type="sldNum" sz="quarter" idx="5"/>
          </p:nvPr>
        </p:nvSpPr>
        <p:spPr/>
        <p:txBody>
          <a:bodyPr/>
          <a:lstStyle/>
          <a:p>
            <a:fld id="{9F4336A2-AEC9-6C4B-8246-4C8AB0107066}" type="slidenum">
              <a:rPr kumimoji="1" lang="ja-JP" altLang="en-US" smtClean="0"/>
              <a:t>19</a:t>
            </a:fld>
            <a:endParaRPr kumimoji="1" lang="ja-JP" altLang="en-US"/>
          </a:p>
        </p:txBody>
      </p:sp>
    </p:spTree>
    <p:extLst>
      <p:ext uri="{BB962C8B-B14F-4D97-AF65-F5344CB8AC3E}">
        <p14:creationId xmlns:p14="http://schemas.microsoft.com/office/powerpoint/2010/main" val="3314676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F4336A2-AEC9-6C4B-8246-4C8AB0107066}" type="slidenum">
              <a:rPr kumimoji="1" lang="ja-JP" altLang="en-US" smtClean="0"/>
              <a:t>20</a:t>
            </a:fld>
            <a:endParaRPr kumimoji="1" lang="ja-JP" altLang="en-US"/>
          </a:p>
        </p:txBody>
      </p:sp>
    </p:spTree>
    <p:extLst>
      <p:ext uri="{BB962C8B-B14F-4D97-AF65-F5344CB8AC3E}">
        <p14:creationId xmlns:p14="http://schemas.microsoft.com/office/powerpoint/2010/main" val="3148851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目視確認の対象ペアは実際にこの手順で絞り込みます．</a:t>
            </a:r>
          </a:p>
        </p:txBody>
      </p:sp>
      <p:sp>
        <p:nvSpPr>
          <p:cNvPr id="4" name="スライド番号プレースホルダー 3"/>
          <p:cNvSpPr>
            <a:spLocks noGrp="1"/>
          </p:cNvSpPr>
          <p:nvPr>
            <p:ph type="sldNum" sz="quarter" idx="5"/>
          </p:nvPr>
        </p:nvSpPr>
        <p:spPr/>
        <p:txBody>
          <a:bodyPr/>
          <a:lstStyle/>
          <a:p>
            <a:fld id="{9F4336A2-AEC9-6C4B-8246-4C8AB0107066}" type="slidenum">
              <a:rPr kumimoji="1" lang="ja-JP" altLang="en-US" smtClean="0"/>
              <a:t>21</a:t>
            </a:fld>
            <a:endParaRPr kumimoji="1" lang="ja-JP" altLang="en-US"/>
          </a:p>
        </p:txBody>
      </p:sp>
    </p:spTree>
    <p:extLst>
      <p:ext uri="{BB962C8B-B14F-4D97-AF65-F5344CB8AC3E}">
        <p14:creationId xmlns:p14="http://schemas.microsoft.com/office/powerpoint/2010/main" val="963986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F4336A2-AEC9-6C4B-8246-4C8AB0107066}" type="slidenum">
              <a:rPr kumimoji="1" lang="ja-JP" altLang="en-US" smtClean="0"/>
              <a:t>22</a:t>
            </a:fld>
            <a:endParaRPr kumimoji="1" lang="ja-JP" altLang="en-US"/>
          </a:p>
        </p:txBody>
      </p:sp>
    </p:spTree>
    <p:extLst>
      <p:ext uri="{BB962C8B-B14F-4D97-AF65-F5344CB8AC3E}">
        <p14:creationId xmlns:p14="http://schemas.microsoft.com/office/powerpoint/2010/main" val="1218020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17925-EE45-E458-250E-C8F254A4133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BA3294C-1C10-DBE9-0FEE-C661D719592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8CBE1FE-2228-6077-73F5-2BD3D424461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6F947FA-32A9-3622-8460-237C568C0E3A}"/>
              </a:ext>
            </a:extLst>
          </p:cNvPr>
          <p:cNvSpPr>
            <a:spLocks noGrp="1"/>
          </p:cNvSpPr>
          <p:nvPr>
            <p:ph type="sldNum" sz="quarter" idx="5"/>
          </p:nvPr>
        </p:nvSpPr>
        <p:spPr/>
        <p:txBody>
          <a:bodyPr/>
          <a:lstStyle/>
          <a:p>
            <a:fld id="{9F4336A2-AEC9-6C4B-8246-4C8AB0107066}" type="slidenum">
              <a:rPr kumimoji="1" lang="ja-JP" altLang="en-US" smtClean="0"/>
              <a:t>23</a:t>
            </a:fld>
            <a:endParaRPr kumimoji="1" lang="ja-JP" altLang="en-US"/>
          </a:p>
        </p:txBody>
      </p:sp>
    </p:spTree>
    <p:extLst>
      <p:ext uri="{BB962C8B-B14F-4D97-AF65-F5344CB8AC3E}">
        <p14:creationId xmlns:p14="http://schemas.microsoft.com/office/powerpoint/2010/main" val="1709258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B1452-725C-21C2-A00A-C18C01E8376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F98126A-8C90-C9FC-B972-7B1B553768F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DDEB67A-AD7B-E085-309E-1A6616A76F7D}"/>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513DC53-0C41-3109-318E-87E4AAC182FD}"/>
              </a:ext>
            </a:extLst>
          </p:cNvPr>
          <p:cNvSpPr>
            <a:spLocks noGrp="1"/>
          </p:cNvSpPr>
          <p:nvPr>
            <p:ph type="sldNum" sz="quarter" idx="5"/>
          </p:nvPr>
        </p:nvSpPr>
        <p:spPr/>
        <p:txBody>
          <a:bodyPr/>
          <a:lstStyle/>
          <a:p>
            <a:fld id="{9F4336A2-AEC9-6C4B-8246-4C8AB0107066}" type="slidenum">
              <a:rPr kumimoji="1" lang="ja-JP" altLang="en-US" smtClean="0"/>
              <a:t>24</a:t>
            </a:fld>
            <a:endParaRPr kumimoji="1" lang="ja-JP" altLang="en-US"/>
          </a:p>
        </p:txBody>
      </p:sp>
    </p:spTree>
    <p:extLst>
      <p:ext uri="{BB962C8B-B14F-4D97-AF65-F5344CB8AC3E}">
        <p14:creationId xmlns:p14="http://schemas.microsoft.com/office/powerpoint/2010/main" val="694933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A5217-52B7-B38C-A64D-DE5BBF135A7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06F939E-00ED-1EB2-8812-27A101A4085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E3071D8-9DC6-F39A-8E61-445A40E5995D}"/>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8C5635A-982B-9B49-0D31-C58E6E64CD75}"/>
              </a:ext>
            </a:extLst>
          </p:cNvPr>
          <p:cNvSpPr>
            <a:spLocks noGrp="1"/>
          </p:cNvSpPr>
          <p:nvPr>
            <p:ph type="sldNum" sz="quarter" idx="5"/>
          </p:nvPr>
        </p:nvSpPr>
        <p:spPr/>
        <p:txBody>
          <a:bodyPr/>
          <a:lstStyle/>
          <a:p>
            <a:fld id="{9F4336A2-AEC9-6C4B-8246-4C8AB0107066}" type="slidenum">
              <a:rPr kumimoji="1" lang="ja-JP" altLang="en-US" smtClean="0"/>
              <a:t>25</a:t>
            </a:fld>
            <a:endParaRPr kumimoji="1" lang="ja-JP" altLang="en-US"/>
          </a:p>
        </p:txBody>
      </p:sp>
    </p:spTree>
    <p:extLst>
      <p:ext uri="{BB962C8B-B14F-4D97-AF65-F5344CB8AC3E}">
        <p14:creationId xmlns:p14="http://schemas.microsoft.com/office/powerpoint/2010/main" val="631169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459C6-377F-4026-D1E0-3DE82B3F743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3484FFF-EDA7-1E97-925A-C57D4E82FBD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A3BBE6C-8661-9FAF-88A0-E8BAA2C159F0}"/>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C0765CB-BB38-FEC5-4960-E8B2DA0B5B7C}"/>
              </a:ext>
            </a:extLst>
          </p:cNvPr>
          <p:cNvSpPr>
            <a:spLocks noGrp="1"/>
          </p:cNvSpPr>
          <p:nvPr>
            <p:ph type="sldNum" sz="quarter" idx="5"/>
          </p:nvPr>
        </p:nvSpPr>
        <p:spPr/>
        <p:txBody>
          <a:bodyPr/>
          <a:lstStyle/>
          <a:p>
            <a:fld id="{9F4336A2-AEC9-6C4B-8246-4C8AB0107066}" type="slidenum">
              <a:rPr kumimoji="1" lang="ja-JP" altLang="en-US" smtClean="0"/>
              <a:t>26</a:t>
            </a:fld>
            <a:endParaRPr kumimoji="1" lang="ja-JP" altLang="en-US"/>
          </a:p>
        </p:txBody>
      </p:sp>
    </p:spTree>
    <p:extLst>
      <p:ext uri="{BB962C8B-B14F-4D97-AF65-F5344CB8AC3E}">
        <p14:creationId xmlns:p14="http://schemas.microsoft.com/office/powerpoint/2010/main" val="1061776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897A0-9FEF-E62A-2F8F-B744AEEAF4F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B701476-ADA3-AF18-7F72-E43F5848E29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26C1F64-3D43-DFD7-4704-15225E97B6C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99347CE-1A71-4510-E2A1-664F85AA6732}"/>
              </a:ext>
            </a:extLst>
          </p:cNvPr>
          <p:cNvSpPr>
            <a:spLocks noGrp="1"/>
          </p:cNvSpPr>
          <p:nvPr>
            <p:ph type="sldNum" sz="quarter" idx="5"/>
          </p:nvPr>
        </p:nvSpPr>
        <p:spPr/>
        <p:txBody>
          <a:bodyPr/>
          <a:lstStyle/>
          <a:p>
            <a:fld id="{9F4336A2-AEC9-6C4B-8246-4C8AB0107066}" type="slidenum">
              <a:rPr kumimoji="1" lang="ja-JP" altLang="en-US" smtClean="0"/>
              <a:t>27</a:t>
            </a:fld>
            <a:endParaRPr kumimoji="1" lang="ja-JP" altLang="en-US"/>
          </a:p>
        </p:txBody>
      </p:sp>
    </p:spTree>
    <p:extLst>
      <p:ext uri="{BB962C8B-B14F-4D97-AF65-F5344CB8AC3E}">
        <p14:creationId xmlns:p14="http://schemas.microsoft.com/office/powerpoint/2010/main" val="23539469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6DF35-8EDE-5160-B5A0-4FEB6501B3D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944AB60-7626-F73B-904D-546415A3743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1BEAF57-EBE9-268C-CD44-5D80E63D785D}"/>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DD40496-70FC-6FB6-2F04-4B1F78B19C14}"/>
              </a:ext>
            </a:extLst>
          </p:cNvPr>
          <p:cNvSpPr>
            <a:spLocks noGrp="1"/>
          </p:cNvSpPr>
          <p:nvPr>
            <p:ph type="sldNum" sz="quarter" idx="5"/>
          </p:nvPr>
        </p:nvSpPr>
        <p:spPr/>
        <p:txBody>
          <a:bodyPr/>
          <a:lstStyle/>
          <a:p>
            <a:fld id="{9F4336A2-AEC9-6C4B-8246-4C8AB0107066}" type="slidenum">
              <a:rPr kumimoji="1" lang="ja-JP" altLang="en-US" smtClean="0"/>
              <a:t>28</a:t>
            </a:fld>
            <a:endParaRPr kumimoji="1" lang="ja-JP" altLang="en-US"/>
          </a:p>
        </p:txBody>
      </p:sp>
    </p:spTree>
    <p:extLst>
      <p:ext uri="{BB962C8B-B14F-4D97-AF65-F5344CB8AC3E}">
        <p14:creationId xmlns:p14="http://schemas.microsoft.com/office/powerpoint/2010/main" val="2205786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9F4336A2-AEC9-6C4B-8246-4C8AB0107066}" type="slidenum">
              <a:rPr kumimoji="1" lang="ja-JP" altLang="en-US" smtClean="0"/>
              <a:t>2</a:t>
            </a:fld>
            <a:endParaRPr kumimoji="1" lang="ja-JP" altLang="en-US"/>
          </a:p>
        </p:txBody>
      </p:sp>
    </p:spTree>
    <p:extLst>
      <p:ext uri="{BB962C8B-B14F-4D97-AF65-F5344CB8AC3E}">
        <p14:creationId xmlns:p14="http://schemas.microsoft.com/office/powerpoint/2010/main" val="2711236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D410A-71A2-CF77-AAB3-65F176FD550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1508B2F-02EB-26A7-FBCA-8232D006BF3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E02C2FF-A79E-E48E-7A35-16B5A98B2F5C}"/>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C4CC2BE-C75A-6E48-5A9C-F761FBFDC82B}"/>
              </a:ext>
            </a:extLst>
          </p:cNvPr>
          <p:cNvSpPr>
            <a:spLocks noGrp="1"/>
          </p:cNvSpPr>
          <p:nvPr>
            <p:ph type="sldNum" sz="quarter" idx="5"/>
          </p:nvPr>
        </p:nvSpPr>
        <p:spPr/>
        <p:txBody>
          <a:bodyPr/>
          <a:lstStyle/>
          <a:p>
            <a:fld id="{9F4336A2-AEC9-6C4B-8246-4C8AB0107066}" type="slidenum">
              <a:rPr kumimoji="1" lang="ja-JP" altLang="en-US" smtClean="0"/>
              <a:t>29</a:t>
            </a:fld>
            <a:endParaRPr kumimoji="1" lang="ja-JP" altLang="en-US"/>
          </a:p>
        </p:txBody>
      </p:sp>
    </p:spTree>
    <p:extLst>
      <p:ext uri="{BB962C8B-B14F-4D97-AF65-F5344CB8AC3E}">
        <p14:creationId xmlns:p14="http://schemas.microsoft.com/office/powerpoint/2010/main" val="24631474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82CCE-FD79-070E-09C3-3BAF01B21C5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6D8D3BD-F916-E197-127B-B23889ADCF3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CC69C22-1078-369E-D7B0-80C8D8F997A7}"/>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7675765-F48C-3FA7-8A55-75403FEE0E83}"/>
              </a:ext>
            </a:extLst>
          </p:cNvPr>
          <p:cNvSpPr>
            <a:spLocks noGrp="1"/>
          </p:cNvSpPr>
          <p:nvPr>
            <p:ph type="sldNum" sz="quarter" idx="5"/>
          </p:nvPr>
        </p:nvSpPr>
        <p:spPr/>
        <p:txBody>
          <a:bodyPr/>
          <a:lstStyle/>
          <a:p>
            <a:fld id="{9F4336A2-AEC9-6C4B-8246-4C8AB0107066}" type="slidenum">
              <a:rPr kumimoji="1" lang="ja-JP" altLang="en-US" smtClean="0"/>
              <a:t>30</a:t>
            </a:fld>
            <a:endParaRPr kumimoji="1" lang="ja-JP" altLang="en-US"/>
          </a:p>
        </p:txBody>
      </p:sp>
    </p:spTree>
    <p:extLst>
      <p:ext uri="{BB962C8B-B14F-4D97-AF65-F5344CB8AC3E}">
        <p14:creationId xmlns:p14="http://schemas.microsoft.com/office/powerpoint/2010/main" val="27455525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FC53C-15F2-884C-B94B-1639915B65C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467A1CE-82F9-D708-A376-0349B724D4D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EDDB462-1A32-F241-D285-85F7CC9E4E4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5DE9620-25FB-A1D6-504C-D7854C6EA1F9}"/>
              </a:ext>
            </a:extLst>
          </p:cNvPr>
          <p:cNvSpPr>
            <a:spLocks noGrp="1"/>
          </p:cNvSpPr>
          <p:nvPr>
            <p:ph type="sldNum" sz="quarter" idx="5"/>
          </p:nvPr>
        </p:nvSpPr>
        <p:spPr/>
        <p:txBody>
          <a:bodyPr/>
          <a:lstStyle/>
          <a:p>
            <a:fld id="{9F4336A2-AEC9-6C4B-8246-4C8AB0107066}" type="slidenum">
              <a:rPr kumimoji="1" lang="ja-JP" altLang="en-US" smtClean="0"/>
              <a:t>31</a:t>
            </a:fld>
            <a:endParaRPr kumimoji="1" lang="ja-JP" altLang="en-US"/>
          </a:p>
        </p:txBody>
      </p:sp>
    </p:spTree>
    <p:extLst>
      <p:ext uri="{BB962C8B-B14F-4D97-AF65-F5344CB8AC3E}">
        <p14:creationId xmlns:p14="http://schemas.microsoft.com/office/powerpoint/2010/main" val="128362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742DE-9B6D-6DBE-F3DE-377ACB5D046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673A1C9-4EA7-CBD8-3FBD-D4EAE981E49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8B65FDA-2F18-D0AB-8E1D-A2B212277D2A}"/>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417BC03-3FD6-1CD4-E23B-26B5CD78BB1F}"/>
              </a:ext>
            </a:extLst>
          </p:cNvPr>
          <p:cNvSpPr>
            <a:spLocks noGrp="1"/>
          </p:cNvSpPr>
          <p:nvPr>
            <p:ph type="sldNum" sz="quarter" idx="5"/>
          </p:nvPr>
        </p:nvSpPr>
        <p:spPr/>
        <p:txBody>
          <a:bodyPr/>
          <a:lstStyle/>
          <a:p>
            <a:fld id="{9F4336A2-AEC9-6C4B-8246-4C8AB0107066}" type="slidenum">
              <a:rPr kumimoji="1" lang="ja-JP" altLang="en-US" smtClean="0"/>
              <a:t>3</a:t>
            </a:fld>
            <a:endParaRPr kumimoji="1" lang="ja-JP" altLang="en-US"/>
          </a:p>
        </p:txBody>
      </p:sp>
    </p:spTree>
    <p:extLst>
      <p:ext uri="{BB962C8B-B14F-4D97-AF65-F5344CB8AC3E}">
        <p14:creationId xmlns:p14="http://schemas.microsoft.com/office/powerpoint/2010/main" val="1364114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5CC41-A04A-5444-3EB0-3EDD9C40D7C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EF63D83-4A1D-0701-6A5B-971D20F7A53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540F9DB-E15F-F79E-95C5-22287D1540B3}"/>
              </a:ext>
            </a:extLst>
          </p:cNvPr>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a:extLst>
              <a:ext uri="{FF2B5EF4-FFF2-40B4-BE49-F238E27FC236}">
                <a16:creationId xmlns:a16="http://schemas.microsoft.com/office/drawing/2014/main" id="{1D71EBB4-0E37-53C1-FFC8-C36CFCC56C73}"/>
              </a:ext>
            </a:extLst>
          </p:cNvPr>
          <p:cNvSpPr>
            <a:spLocks noGrp="1"/>
          </p:cNvSpPr>
          <p:nvPr>
            <p:ph type="sldNum" sz="quarter" idx="5"/>
          </p:nvPr>
        </p:nvSpPr>
        <p:spPr/>
        <p:txBody>
          <a:bodyPr/>
          <a:lstStyle/>
          <a:p>
            <a:fld id="{9F4336A2-AEC9-6C4B-8246-4C8AB0107066}" type="slidenum">
              <a:rPr kumimoji="1" lang="ja-JP" altLang="en-US" smtClean="0"/>
              <a:t>4</a:t>
            </a:fld>
            <a:endParaRPr kumimoji="1" lang="ja-JP" altLang="en-US"/>
          </a:p>
        </p:txBody>
      </p:sp>
    </p:spTree>
    <p:extLst>
      <p:ext uri="{BB962C8B-B14F-4D97-AF65-F5344CB8AC3E}">
        <p14:creationId xmlns:p14="http://schemas.microsoft.com/office/powerpoint/2010/main" val="2727492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F4336A2-AEC9-6C4B-8246-4C8AB0107066}" type="slidenum">
              <a:rPr kumimoji="1" lang="ja-JP" altLang="en-US" smtClean="0"/>
              <a:t>5</a:t>
            </a:fld>
            <a:endParaRPr kumimoji="1" lang="ja-JP" altLang="en-US"/>
          </a:p>
        </p:txBody>
      </p:sp>
    </p:spTree>
    <p:extLst>
      <p:ext uri="{BB962C8B-B14F-4D97-AF65-F5344CB8AC3E}">
        <p14:creationId xmlns:p14="http://schemas.microsoft.com/office/powerpoint/2010/main" val="1425114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F4336A2-AEC9-6C4B-8246-4C8AB0107066}" type="slidenum">
              <a:rPr kumimoji="1" lang="ja-JP" altLang="en-US" smtClean="0"/>
              <a:t>6</a:t>
            </a:fld>
            <a:endParaRPr kumimoji="1" lang="ja-JP" altLang="en-US"/>
          </a:p>
        </p:txBody>
      </p:sp>
    </p:spTree>
    <p:extLst>
      <p:ext uri="{BB962C8B-B14F-4D97-AF65-F5344CB8AC3E}">
        <p14:creationId xmlns:p14="http://schemas.microsoft.com/office/powerpoint/2010/main" val="2486470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F4336A2-AEC9-6C4B-8246-4C8AB0107066}" type="slidenum">
              <a:rPr kumimoji="1" lang="ja-JP" altLang="en-US" smtClean="0"/>
              <a:t>7</a:t>
            </a:fld>
            <a:endParaRPr kumimoji="1" lang="ja-JP" altLang="en-US"/>
          </a:p>
        </p:txBody>
      </p:sp>
    </p:spTree>
    <p:extLst>
      <p:ext uri="{BB962C8B-B14F-4D97-AF65-F5344CB8AC3E}">
        <p14:creationId xmlns:p14="http://schemas.microsoft.com/office/powerpoint/2010/main" val="4194840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F4336A2-AEC9-6C4B-8246-4C8AB0107066}" type="slidenum">
              <a:rPr kumimoji="1" lang="ja-JP" altLang="en-US" smtClean="0"/>
              <a:t>8</a:t>
            </a:fld>
            <a:endParaRPr kumimoji="1" lang="ja-JP" altLang="en-US"/>
          </a:p>
        </p:txBody>
      </p:sp>
    </p:spTree>
    <p:extLst>
      <p:ext uri="{BB962C8B-B14F-4D97-AF65-F5344CB8AC3E}">
        <p14:creationId xmlns:p14="http://schemas.microsoft.com/office/powerpoint/2010/main" val="2962112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8CC1D60-8C10-F54F-9744-27FADB8B0425}"/>
              </a:ext>
            </a:extLst>
          </p:cNvPr>
          <p:cNvSpPr/>
          <p:nvPr/>
        </p:nvSpPr>
        <p:spPr>
          <a:xfrm>
            <a:off x="-18000" y="-18000"/>
            <a:ext cx="9180000" cy="3834000"/>
          </a:xfrm>
          <a:prstGeom prst="rect">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pc="120" baseline="0" dirty="0">
              <a:solidFill>
                <a:schemeClr val="bg1"/>
              </a:solidFill>
              <a:latin typeface="Segoe UI" panose="020B0502040204020203" pitchFamily="34" charset="0"/>
              <a:ea typeface="+mn-ea"/>
              <a:cs typeface="Segoe UI" panose="020B0502040204020203" pitchFamily="34" charset="0"/>
            </a:endParaRPr>
          </a:p>
        </p:txBody>
      </p:sp>
      <p:sp>
        <p:nvSpPr>
          <p:cNvPr id="2" name="タイトル 1">
            <a:extLst>
              <a:ext uri="{FF2B5EF4-FFF2-40B4-BE49-F238E27FC236}">
                <a16:creationId xmlns:a16="http://schemas.microsoft.com/office/drawing/2014/main" id="{7F2A6178-EC09-7A47-93D5-683FC0911D87}"/>
              </a:ext>
            </a:extLst>
          </p:cNvPr>
          <p:cNvSpPr>
            <a:spLocks noGrp="1"/>
          </p:cNvSpPr>
          <p:nvPr>
            <p:ph type="ctrTitle"/>
          </p:nvPr>
        </p:nvSpPr>
        <p:spPr>
          <a:xfrm>
            <a:off x="396000" y="396000"/>
            <a:ext cx="8352000" cy="3024000"/>
          </a:xfrm>
        </p:spPr>
        <p:txBody>
          <a:bodyPr lIns="72000" tIns="72000" rIns="72000" bIns="72000" anchor="b"/>
          <a:lstStyle>
            <a:lvl1pPr algn="l">
              <a:defRPr sz="3200" baseline="0">
                <a:solidFill>
                  <a:schemeClr val="bg1"/>
                </a:solidFill>
                <a:latin typeface="Segoe UI" panose="020B0502040204020203" pitchFamily="34" charset="0"/>
                <a:cs typeface="Segoe UI" panose="020B0502040204020203" pitchFamily="34" charset="0"/>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FF7058C-A42B-6345-913F-3B9602CBB0D8}"/>
              </a:ext>
            </a:extLst>
          </p:cNvPr>
          <p:cNvSpPr>
            <a:spLocks noGrp="1"/>
          </p:cNvSpPr>
          <p:nvPr>
            <p:ph type="subTitle" idx="1"/>
          </p:nvPr>
        </p:nvSpPr>
        <p:spPr>
          <a:xfrm>
            <a:off x="396000" y="4229999"/>
            <a:ext cx="8352000" cy="1800000"/>
          </a:xfrm>
        </p:spPr>
        <p:txBody>
          <a:bodyPr lIns="72000" tIns="72000" rIns="72000" bIns="72000"/>
          <a:lstStyle>
            <a:lvl1pPr marL="0" indent="0" algn="l">
              <a:spcBef>
                <a:spcPts val="800"/>
              </a:spcBef>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US" altLang="ja-JP" dirty="0"/>
          </a:p>
        </p:txBody>
      </p:sp>
      <p:sp>
        <p:nvSpPr>
          <p:cNvPr id="8" name="正方形/長方形 7">
            <a:extLst>
              <a:ext uri="{FF2B5EF4-FFF2-40B4-BE49-F238E27FC236}">
                <a16:creationId xmlns:a16="http://schemas.microsoft.com/office/drawing/2014/main" id="{F6F9618A-4F09-8440-B7F9-166C8C215B50}"/>
              </a:ext>
            </a:extLst>
          </p:cNvPr>
          <p:cNvSpPr/>
          <p:nvPr/>
        </p:nvSpPr>
        <p:spPr>
          <a:xfrm>
            <a:off x="702000" y="6309626"/>
            <a:ext cx="8496000" cy="566374"/>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l">
              <a:lnSpc>
                <a:spcPct val="100000"/>
              </a:lnSpc>
              <a:spcBef>
                <a:spcPts val="600"/>
              </a:spcBef>
              <a:spcAft>
                <a:spcPts val="100"/>
              </a:spcAft>
            </a:pPr>
            <a:r>
              <a:rPr kumimoji="1" lang="en-US" altLang="ja-JP" sz="1350" spc="0" baseline="0" dirty="0">
                <a:solidFill>
                  <a:schemeClr val="bg1"/>
                </a:solidFill>
                <a:latin typeface="Segoe UI" panose="020B0502040204020203" pitchFamily="34" charset="0"/>
                <a:ea typeface="+mn-ea"/>
                <a:cs typeface="Segoe UI" panose="020B0502040204020203" pitchFamily="34" charset="0"/>
              </a:rPr>
              <a:t>Software Engineering Laboratory, Department of Computer Science, Graduate School of Information Science</a:t>
            </a:r>
            <a:br>
              <a:rPr kumimoji="1" lang="en-US" altLang="ja-JP" sz="1350" spc="0" baseline="0" dirty="0">
                <a:solidFill>
                  <a:schemeClr val="bg1"/>
                </a:solidFill>
                <a:latin typeface="Segoe UI" panose="020B0502040204020203" pitchFamily="34" charset="0"/>
                <a:ea typeface="+mn-ea"/>
                <a:cs typeface="Segoe UI" panose="020B0502040204020203" pitchFamily="34" charset="0"/>
              </a:rPr>
            </a:br>
            <a:r>
              <a:rPr kumimoji="1" lang="en-US" altLang="ja-JP" sz="1350" spc="0" baseline="0" dirty="0">
                <a:solidFill>
                  <a:schemeClr val="bg1"/>
                </a:solidFill>
                <a:latin typeface="Segoe UI" panose="020B0502040204020203" pitchFamily="34" charset="0"/>
                <a:ea typeface="+mn-ea"/>
                <a:cs typeface="Segoe UI" panose="020B0502040204020203" pitchFamily="34" charset="0"/>
              </a:rPr>
              <a:t>and Technology, The</a:t>
            </a:r>
            <a:r>
              <a:rPr kumimoji="1" lang="ja-JP" altLang="en-US" sz="1350" spc="0" baseline="0" dirty="0">
                <a:solidFill>
                  <a:schemeClr val="bg1"/>
                </a:solidFill>
                <a:latin typeface="Segoe UI" panose="020B0502040204020203" pitchFamily="34" charset="0"/>
                <a:ea typeface="+mn-ea"/>
                <a:cs typeface="Segoe UI" panose="020B0502040204020203" pitchFamily="34" charset="0"/>
              </a:rPr>
              <a:t> </a:t>
            </a:r>
            <a:r>
              <a:rPr kumimoji="1" lang="en-US" altLang="ja-JP" sz="1350" spc="0" baseline="0" dirty="0">
                <a:solidFill>
                  <a:schemeClr val="bg1"/>
                </a:solidFill>
                <a:latin typeface="Segoe UI" panose="020B0502040204020203" pitchFamily="34" charset="0"/>
                <a:ea typeface="+mn-ea"/>
                <a:cs typeface="Segoe UI" panose="020B0502040204020203" pitchFamily="34" charset="0"/>
              </a:rPr>
              <a:t>University</a:t>
            </a:r>
            <a:r>
              <a:rPr kumimoji="1" lang="ja-JP" altLang="en-US" sz="1350" spc="0" baseline="0" dirty="0">
                <a:solidFill>
                  <a:schemeClr val="bg1"/>
                </a:solidFill>
                <a:latin typeface="Segoe UI" panose="020B0502040204020203" pitchFamily="34" charset="0"/>
                <a:ea typeface="+mn-ea"/>
                <a:cs typeface="Segoe UI" panose="020B0502040204020203" pitchFamily="34" charset="0"/>
              </a:rPr>
              <a:t> </a:t>
            </a:r>
            <a:r>
              <a:rPr kumimoji="1" lang="en-US" altLang="ja-JP" sz="1350" spc="0" baseline="0" dirty="0">
                <a:solidFill>
                  <a:schemeClr val="bg1"/>
                </a:solidFill>
                <a:latin typeface="Segoe UI" panose="020B0502040204020203" pitchFamily="34" charset="0"/>
                <a:ea typeface="+mn-ea"/>
                <a:cs typeface="Segoe UI" panose="020B0502040204020203" pitchFamily="34" charset="0"/>
              </a:rPr>
              <a:t>of</a:t>
            </a:r>
            <a:r>
              <a:rPr kumimoji="1" lang="ja-JP" altLang="en-US" sz="1350" spc="0" baseline="0" dirty="0">
                <a:solidFill>
                  <a:schemeClr val="bg1"/>
                </a:solidFill>
                <a:latin typeface="Segoe UI" panose="020B0502040204020203" pitchFamily="34" charset="0"/>
                <a:ea typeface="+mn-ea"/>
                <a:cs typeface="Segoe UI" panose="020B0502040204020203" pitchFamily="34" charset="0"/>
              </a:rPr>
              <a:t> </a:t>
            </a:r>
            <a:r>
              <a:rPr kumimoji="1" lang="en-US" altLang="ja-JP" sz="1350" spc="0" baseline="0" dirty="0">
                <a:solidFill>
                  <a:schemeClr val="bg1"/>
                </a:solidFill>
                <a:latin typeface="Segoe UI" panose="020B0502040204020203" pitchFamily="34" charset="0"/>
                <a:ea typeface="+mn-ea"/>
                <a:cs typeface="Segoe UI" panose="020B0502040204020203" pitchFamily="34" charset="0"/>
              </a:rPr>
              <a:t>Osaka. - https://sel.ist.osaka-u.ac.jp/</a:t>
            </a:r>
            <a:endParaRPr kumimoji="1" lang="ja-JP" altLang="en-US" sz="1350" spc="0" baseline="0" dirty="0">
              <a:solidFill>
                <a:schemeClr val="bg1"/>
              </a:solidFill>
              <a:latin typeface="Segoe UI" panose="020B0502040204020203" pitchFamily="34" charset="0"/>
              <a:ea typeface="+mn-ea"/>
              <a:cs typeface="Segoe UI" panose="020B0502040204020203" pitchFamily="34" charset="0"/>
            </a:endParaRPr>
          </a:p>
        </p:txBody>
      </p:sp>
      <p:grpSp>
        <p:nvGrpSpPr>
          <p:cNvPr id="6" name="グラフィックス 4">
            <a:extLst>
              <a:ext uri="{FF2B5EF4-FFF2-40B4-BE49-F238E27FC236}">
                <a16:creationId xmlns:a16="http://schemas.microsoft.com/office/drawing/2014/main" id="{3C1BCF52-A644-8F07-BDF3-B95E476C120A}"/>
              </a:ext>
            </a:extLst>
          </p:cNvPr>
          <p:cNvGrpSpPr>
            <a:grpSpLocks noChangeAspect="1"/>
          </p:cNvGrpSpPr>
          <p:nvPr/>
        </p:nvGrpSpPr>
        <p:grpSpPr>
          <a:xfrm>
            <a:off x="173344" y="6369591"/>
            <a:ext cx="445312" cy="446443"/>
            <a:chOff x="125091" y="6161694"/>
            <a:chExt cx="567879" cy="569322"/>
          </a:xfrm>
        </p:grpSpPr>
        <p:sp>
          <p:nvSpPr>
            <p:cNvPr id="9" name="フリーフォーム: 図形 8">
              <a:extLst>
                <a:ext uri="{FF2B5EF4-FFF2-40B4-BE49-F238E27FC236}">
                  <a16:creationId xmlns:a16="http://schemas.microsoft.com/office/drawing/2014/main" id="{C42F1B19-C8AC-290C-5935-C47287B65CAC}"/>
                </a:ext>
              </a:extLst>
            </p:cNvPr>
            <p:cNvSpPr/>
            <p:nvPr/>
          </p:nvSpPr>
          <p:spPr>
            <a:xfrm>
              <a:off x="125091" y="6161694"/>
              <a:ext cx="567879" cy="569322"/>
            </a:xfrm>
            <a:custGeom>
              <a:avLst/>
              <a:gdLst>
                <a:gd name="connsiteX0" fmla="*/ 33428 w 567879"/>
                <a:gd name="connsiteY0" fmla="*/ -303 h 569322"/>
                <a:gd name="connsiteX1" fmla="*/ 24 w 567879"/>
                <a:gd name="connsiteY1" fmla="*/ 33083 h 569322"/>
                <a:gd name="connsiteX2" fmla="*/ 24 w 567879"/>
                <a:gd name="connsiteY2" fmla="*/ 33083 h 569322"/>
                <a:gd name="connsiteX3" fmla="*/ 24 w 567879"/>
                <a:gd name="connsiteY3" fmla="*/ 535608 h 569322"/>
                <a:gd name="connsiteX4" fmla="*/ 33428 w 567879"/>
                <a:gd name="connsiteY4" fmla="*/ 569020 h 569322"/>
                <a:gd name="connsiteX5" fmla="*/ 33428 w 567879"/>
                <a:gd name="connsiteY5" fmla="*/ 569020 h 569322"/>
                <a:gd name="connsiteX6" fmla="*/ 534527 w 567879"/>
                <a:gd name="connsiteY6" fmla="*/ 569020 h 569322"/>
                <a:gd name="connsiteX7" fmla="*/ 567904 w 567879"/>
                <a:gd name="connsiteY7" fmla="*/ 535608 h 569322"/>
                <a:gd name="connsiteX8" fmla="*/ 567904 w 567879"/>
                <a:gd name="connsiteY8" fmla="*/ 535608 h 569322"/>
                <a:gd name="connsiteX9" fmla="*/ 567904 w 567879"/>
                <a:gd name="connsiteY9" fmla="*/ 33083 h 569322"/>
                <a:gd name="connsiteX10" fmla="*/ 534527 w 567879"/>
                <a:gd name="connsiteY10" fmla="*/ -303 h 569322"/>
                <a:gd name="connsiteX11" fmla="*/ 534527 w 567879"/>
                <a:gd name="connsiteY11" fmla="*/ -303 h 569322"/>
                <a:gd name="connsiteX12" fmla="*/ 33428 w 567879"/>
                <a:gd name="connsiteY12" fmla="*/ -303 h 56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7879" h="569322">
                  <a:moveTo>
                    <a:pt x="33428" y="-303"/>
                  </a:moveTo>
                  <a:cubicBezTo>
                    <a:pt x="15075" y="-303"/>
                    <a:pt x="24" y="14722"/>
                    <a:pt x="24" y="33083"/>
                  </a:cubicBezTo>
                  <a:lnTo>
                    <a:pt x="24" y="33083"/>
                  </a:lnTo>
                  <a:lnTo>
                    <a:pt x="24" y="535608"/>
                  </a:lnTo>
                  <a:cubicBezTo>
                    <a:pt x="24" y="553980"/>
                    <a:pt x="15075" y="569020"/>
                    <a:pt x="33428" y="569020"/>
                  </a:cubicBezTo>
                  <a:lnTo>
                    <a:pt x="33428" y="569020"/>
                  </a:lnTo>
                  <a:lnTo>
                    <a:pt x="534527" y="569020"/>
                  </a:lnTo>
                  <a:cubicBezTo>
                    <a:pt x="552882" y="569020"/>
                    <a:pt x="567904" y="553980"/>
                    <a:pt x="567904" y="535608"/>
                  </a:cubicBezTo>
                  <a:lnTo>
                    <a:pt x="567904" y="535608"/>
                  </a:lnTo>
                  <a:lnTo>
                    <a:pt x="567904" y="33083"/>
                  </a:lnTo>
                  <a:cubicBezTo>
                    <a:pt x="567904" y="14722"/>
                    <a:pt x="552882" y="-303"/>
                    <a:pt x="534527" y="-303"/>
                  </a:cubicBezTo>
                  <a:lnTo>
                    <a:pt x="534527" y="-303"/>
                  </a:lnTo>
                  <a:lnTo>
                    <a:pt x="33428" y="-303"/>
                  </a:lnTo>
                  <a:close/>
                </a:path>
              </a:pathLst>
            </a:custGeom>
            <a:gradFill>
              <a:gsLst>
                <a:gs pos="0">
                  <a:srgbClr val="208BC1"/>
                </a:gs>
                <a:gs pos="50000">
                  <a:srgbClr val="286AAF">
                    <a:alpha val="97647"/>
                  </a:srgbClr>
                </a:gs>
                <a:gs pos="100000">
                  <a:srgbClr val="314A9E">
                    <a:alpha val="95294"/>
                  </a:srgbClr>
                </a:gs>
              </a:gsLst>
              <a:lin ang="6791777" scaled="1"/>
            </a:gradFill>
            <a:ln w="2898" cap="flat">
              <a:noFill/>
              <a:prstDash val="solid"/>
              <a:miter/>
            </a:ln>
          </p:spPr>
          <p:txBody>
            <a:bodyPr rtlCol="0" anchor="ctr"/>
            <a:lstStyle/>
            <a:p>
              <a:endParaRPr lang="ja-JP" altLang="en-US"/>
            </a:p>
          </p:txBody>
        </p:sp>
        <p:grpSp>
          <p:nvGrpSpPr>
            <p:cNvPr id="11" name="グラフィックス 4">
              <a:extLst>
                <a:ext uri="{FF2B5EF4-FFF2-40B4-BE49-F238E27FC236}">
                  <a16:creationId xmlns:a16="http://schemas.microsoft.com/office/drawing/2014/main" id="{57364A74-599C-F90E-7DB3-2BA2B1E68645}"/>
                </a:ext>
              </a:extLst>
            </p:cNvPr>
            <p:cNvGrpSpPr/>
            <p:nvPr/>
          </p:nvGrpSpPr>
          <p:grpSpPr>
            <a:xfrm>
              <a:off x="180304" y="6202778"/>
              <a:ext cx="451746" cy="490004"/>
              <a:chOff x="180304" y="6202778"/>
              <a:chExt cx="451746" cy="490004"/>
            </a:xfrm>
            <a:solidFill>
              <a:srgbClr val="FFFFFF"/>
            </a:solidFill>
          </p:grpSpPr>
          <p:sp>
            <p:nvSpPr>
              <p:cNvPr id="12" name="フリーフォーム: 図形 11">
                <a:extLst>
                  <a:ext uri="{FF2B5EF4-FFF2-40B4-BE49-F238E27FC236}">
                    <a16:creationId xmlns:a16="http://schemas.microsoft.com/office/drawing/2014/main" id="{FBEB5F79-347F-42BD-55CB-42D945D1BC07}"/>
                  </a:ext>
                </a:extLst>
              </p:cNvPr>
              <p:cNvSpPr/>
              <p:nvPr/>
            </p:nvSpPr>
            <p:spPr>
              <a:xfrm>
                <a:off x="180304" y="6379929"/>
                <a:ext cx="114843" cy="18845"/>
              </a:xfrm>
              <a:custGeom>
                <a:avLst/>
                <a:gdLst>
                  <a:gd name="connsiteX0" fmla="*/ 115170 w 114843"/>
                  <a:gd name="connsiteY0" fmla="*/ 9763 h 18845"/>
                  <a:gd name="connsiteX1" fmla="*/ 105151 w 114843"/>
                  <a:gd name="connsiteY1" fmla="*/ 19193 h 18845"/>
                  <a:gd name="connsiteX2" fmla="*/ 10352 w 114843"/>
                  <a:gd name="connsiteY2" fmla="*/ 19193 h 18845"/>
                  <a:gd name="connsiteX3" fmla="*/ 327 w 114843"/>
                  <a:gd name="connsiteY3" fmla="*/ 9763 h 18845"/>
                  <a:gd name="connsiteX4" fmla="*/ 10352 w 114843"/>
                  <a:gd name="connsiteY4" fmla="*/ 347 h 18845"/>
                  <a:gd name="connsiteX5" fmla="*/ 105151 w 114843"/>
                  <a:gd name="connsiteY5" fmla="*/ 347 h 18845"/>
                  <a:gd name="connsiteX6" fmla="*/ 115170 w 114843"/>
                  <a:gd name="connsiteY6" fmla="*/ 9763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5">
                    <a:moveTo>
                      <a:pt x="115170" y="9763"/>
                    </a:moveTo>
                    <a:cubicBezTo>
                      <a:pt x="115170" y="14943"/>
                      <a:pt x="110670" y="19193"/>
                      <a:pt x="105151" y="19193"/>
                    </a:cubicBezTo>
                    <a:lnTo>
                      <a:pt x="10352" y="19193"/>
                    </a:lnTo>
                    <a:cubicBezTo>
                      <a:pt x="4841" y="19193"/>
                      <a:pt x="327" y="14946"/>
                      <a:pt x="327" y="9763"/>
                    </a:cubicBezTo>
                    <a:cubicBezTo>
                      <a:pt x="327" y="4580"/>
                      <a:pt x="4839" y="347"/>
                      <a:pt x="10352" y="347"/>
                    </a:cubicBezTo>
                    <a:lnTo>
                      <a:pt x="105151" y="347"/>
                    </a:lnTo>
                    <a:cubicBezTo>
                      <a:pt x="110673" y="347"/>
                      <a:pt x="115170" y="4583"/>
                      <a:pt x="115170" y="9763"/>
                    </a:cubicBezTo>
                  </a:path>
                </a:pathLst>
              </a:custGeom>
              <a:solidFill>
                <a:srgbClr val="FFFFFF"/>
              </a:solidFill>
              <a:ln w="2898" cap="flat">
                <a:noFill/>
                <a:prstDash val="solid"/>
                <a:miter/>
              </a:ln>
            </p:spPr>
            <p:txBody>
              <a:bodyPr rtlCol="0" anchor="ctr"/>
              <a:lstStyle/>
              <a:p>
                <a:endParaRPr lang="ja-JP" altLang="en-US"/>
              </a:p>
            </p:txBody>
          </p:sp>
          <p:sp>
            <p:nvSpPr>
              <p:cNvPr id="13" name="フリーフォーム: 図形 12">
                <a:extLst>
                  <a:ext uri="{FF2B5EF4-FFF2-40B4-BE49-F238E27FC236}">
                    <a16:creationId xmlns:a16="http://schemas.microsoft.com/office/drawing/2014/main" id="{62D0B54E-1B61-AFCA-CD18-BD85CC87FEC0}"/>
                  </a:ext>
                </a:extLst>
              </p:cNvPr>
              <p:cNvSpPr/>
              <p:nvPr/>
            </p:nvSpPr>
            <p:spPr>
              <a:xfrm>
                <a:off x="180304" y="6438377"/>
                <a:ext cx="114843" cy="18845"/>
              </a:xfrm>
              <a:custGeom>
                <a:avLst/>
                <a:gdLst>
                  <a:gd name="connsiteX0" fmla="*/ 115170 w 114843"/>
                  <a:gd name="connsiteY0" fmla="*/ 9719 h 18845"/>
                  <a:gd name="connsiteX1" fmla="*/ 105151 w 114843"/>
                  <a:gd name="connsiteY1" fmla="*/ 19144 h 18845"/>
                  <a:gd name="connsiteX2" fmla="*/ 10352 w 114843"/>
                  <a:gd name="connsiteY2" fmla="*/ 19144 h 18845"/>
                  <a:gd name="connsiteX3" fmla="*/ 327 w 114843"/>
                  <a:gd name="connsiteY3" fmla="*/ 9719 h 18845"/>
                  <a:gd name="connsiteX4" fmla="*/ 10352 w 114843"/>
                  <a:gd name="connsiteY4" fmla="*/ 298 h 18845"/>
                  <a:gd name="connsiteX5" fmla="*/ 105151 w 114843"/>
                  <a:gd name="connsiteY5" fmla="*/ 298 h 18845"/>
                  <a:gd name="connsiteX6" fmla="*/ 115170 w 114843"/>
                  <a:gd name="connsiteY6" fmla="*/ 9719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5">
                    <a:moveTo>
                      <a:pt x="115170" y="9719"/>
                    </a:moveTo>
                    <a:cubicBezTo>
                      <a:pt x="115170" y="14905"/>
                      <a:pt x="110670" y="19144"/>
                      <a:pt x="105151" y="19144"/>
                    </a:cubicBezTo>
                    <a:lnTo>
                      <a:pt x="10352" y="19144"/>
                    </a:lnTo>
                    <a:cubicBezTo>
                      <a:pt x="4841" y="19144"/>
                      <a:pt x="327" y="14905"/>
                      <a:pt x="327" y="9719"/>
                    </a:cubicBezTo>
                    <a:cubicBezTo>
                      <a:pt x="327" y="4542"/>
                      <a:pt x="4839" y="298"/>
                      <a:pt x="10352" y="298"/>
                    </a:cubicBezTo>
                    <a:lnTo>
                      <a:pt x="105151" y="298"/>
                    </a:lnTo>
                    <a:cubicBezTo>
                      <a:pt x="110673" y="301"/>
                      <a:pt x="115170" y="4545"/>
                      <a:pt x="115170" y="9719"/>
                    </a:cubicBezTo>
                  </a:path>
                </a:pathLst>
              </a:custGeom>
              <a:solidFill>
                <a:srgbClr val="FFFFFF"/>
              </a:solidFill>
              <a:ln w="2898" cap="flat">
                <a:noFill/>
                <a:prstDash val="solid"/>
                <a:miter/>
              </a:ln>
            </p:spPr>
            <p:txBody>
              <a:bodyPr rtlCol="0" anchor="ctr"/>
              <a:lstStyle/>
              <a:p>
                <a:endParaRPr lang="ja-JP" altLang="en-US"/>
              </a:p>
            </p:txBody>
          </p:sp>
          <p:sp>
            <p:nvSpPr>
              <p:cNvPr id="14" name="フリーフォーム: 図形 13">
                <a:extLst>
                  <a:ext uri="{FF2B5EF4-FFF2-40B4-BE49-F238E27FC236}">
                    <a16:creationId xmlns:a16="http://schemas.microsoft.com/office/drawing/2014/main" id="{1C8CFC7F-B1C9-F3A8-9146-64C8A29B1F4A}"/>
                  </a:ext>
                </a:extLst>
              </p:cNvPr>
              <p:cNvSpPr/>
              <p:nvPr/>
            </p:nvSpPr>
            <p:spPr>
              <a:xfrm>
                <a:off x="180304" y="6497458"/>
                <a:ext cx="114843" cy="18848"/>
              </a:xfrm>
              <a:custGeom>
                <a:avLst/>
                <a:gdLst>
                  <a:gd name="connsiteX0" fmla="*/ 115170 w 114843"/>
                  <a:gd name="connsiteY0" fmla="*/ 9689 h 18848"/>
                  <a:gd name="connsiteX1" fmla="*/ 105151 w 114843"/>
                  <a:gd name="connsiteY1" fmla="*/ 19096 h 18848"/>
                  <a:gd name="connsiteX2" fmla="*/ 10352 w 114843"/>
                  <a:gd name="connsiteY2" fmla="*/ 19096 h 18848"/>
                  <a:gd name="connsiteX3" fmla="*/ 327 w 114843"/>
                  <a:gd name="connsiteY3" fmla="*/ 9689 h 18848"/>
                  <a:gd name="connsiteX4" fmla="*/ 10352 w 114843"/>
                  <a:gd name="connsiteY4" fmla="*/ 247 h 18848"/>
                  <a:gd name="connsiteX5" fmla="*/ 105151 w 114843"/>
                  <a:gd name="connsiteY5" fmla="*/ 247 h 18848"/>
                  <a:gd name="connsiteX6" fmla="*/ 115170 w 114843"/>
                  <a:gd name="connsiteY6" fmla="*/ 9689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8">
                    <a:moveTo>
                      <a:pt x="115170" y="9689"/>
                    </a:moveTo>
                    <a:cubicBezTo>
                      <a:pt x="115170" y="14878"/>
                      <a:pt x="110670" y="19096"/>
                      <a:pt x="105151" y="19096"/>
                    </a:cubicBezTo>
                    <a:lnTo>
                      <a:pt x="10352" y="19096"/>
                    </a:lnTo>
                    <a:cubicBezTo>
                      <a:pt x="4841" y="19096"/>
                      <a:pt x="327" y="14878"/>
                      <a:pt x="327" y="9689"/>
                    </a:cubicBezTo>
                    <a:cubicBezTo>
                      <a:pt x="327" y="4501"/>
                      <a:pt x="4839" y="247"/>
                      <a:pt x="10352" y="247"/>
                    </a:cubicBezTo>
                    <a:lnTo>
                      <a:pt x="105151" y="247"/>
                    </a:lnTo>
                    <a:cubicBezTo>
                      <a:pt x="110673" y="247"/>
                      <a:pt x="115170" y="4501"/>
                      <a:pt x="115170" y="9689"/>
                    </a:cubicBezTo>
                  </a:path>
                </a:pathLst>
              </a:custGeom>
              <a:solidFill>
                <a:srgbClr val="FFFFFF"/>
              </a:solidFill>
              <a:ln w="2898" cap="flat">
                <a:noFill/>
                <a:prstDash val="solid"/>
                <a:miter/>
              </a:ln>
            </p:spPr>
            <p:txBody>
              <a:bodyPr rtlCol="0" anchor="ctr"/>
              <a:lstStyle/>
              <a:p>
                <a:endParaRPr lang="ja-JP" altLang="en-US"/>
              </a:p>
            </p:txBody>
          </p:sp>
          <p:sp>
            <p:nvSpPr>
              <p:cNvPr id="15" name="フリーフォーム: 図形 14">
                <a:extLst>
                  <a:ext uri="{FF2B5EF4-FFF2-40B4-BE49-F238E27FC236}">
                    <a16:creationId xmlns:a16="http://schemas.microsoft.com/office/drawing/2014/main" id="{971C17AD-6512-A84D-239E-675DDDDA9EC8}"/>
                  </a:ext>
                </a:extLst>
              </p:cNvPr>
              <p:cNvSpPr/>
              <p:nvPr/>
            </p:nvSpPr>
            <p:spPr>
              <a:xfrm>
                <a:off x="180304" y="6379928"/>
                <a:ext cx="18845" cy="77296"/>
              </a:xfrm>
              <a:custGeom>
                <a:avLst/>
                <a:gdLst>
                  <a:gd name="connsiteX0" fmla="*/ 9659 w 18845"/>
                  <a:gd name="connsiteY0" fmla="*/ 77587 h 77296"/>
                  <a:gd name="connsiteX1" fmla="*/ 237 w 18845"/>
                  <a:gd name="connsiteY1" fmla="*/ 67561 h 77296"/>
                  <a:gd name="connsiteX2" fmla="*/ 237 w 18845"/>
                  <a:gd name="connsiteY2" fmla="*/ 10306 h 77296"/>
                  <a:gd name="connsiteX3" fmla="*/ 9659 w 18845"/>
                  <a:gd name="connsiteY3" fmla="*/ 290 h 77296"/>
                  <a:gd name="connsiteX4" fmla="*/ 19083 w 18845"/>
                  <a:gd name="connsiteY4" fmla="*/ 10306 h 77296"/>
                  <a:gd name="connsiteX5" fmla="*/ 19083 w 18845"/>
                  <a:gd name="connsiteY5" fmla="*/ 67561 h 77296"/>
                  <a:gd name="connsiteX6" fmla="*/ 9659 w 18845"/>
                  <a:gd name="connsiteY6" fmla="*/ 77587 h 7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77296">
                    <a:moveTo>
                      <a:pt x="9659" y="77587"/>
                    </a:moveTo>
                    <a:cubicBezTo>
                      <a:pt x="4482" y="77587"/>
                      <a:pt x="237" y="73075"/>
                      <a:pt x="237" y="67561"/>
                    </a:cubicBezTo>
                    <a:lnTo>
                      <a:pt x="237" y="10306"/>
                    </a:lnTo>
                    <a:cubicBezTo>
                      <a:pt x="237" y="4799"/>
                      <a:pt x="4482" y="290"/>
                      <a:pt x="9659" y="290"/>
                    </a:cubicBezTo>
                    <a:cubicBezTo>
                      <a:pt x="14835" y="290"/>
                      <a:pt x="19083" y="4799"/>
                      <a:pt x="19083" y="10306"/>
                    </a:cubicBezTo>
                    <a:lnTo>
                      <a:pt x="19083" y="67561"/>
                    </a:lnTo>
                    <a:cubicBezTo>
                      <a:pt x="19083" y="73072"/>
                      <a:pt x="14833" y="77587"/>
                      <a:pt x="9659" y="77587"/>
                    </a:cubicBezTo>
                  </a:path>
                </a:pathLst>
              </a:custGeom>
              <a:solidFill>
                <a:srgbClr val="FFFFFF"/>
              </a:solidFill>
              <a:ln w="2898" cap="flat">
                <a:noFill/>
                <a:prstDash val="solid"/>
                <a:miter/>
              </a:ln>
            </p:spPr>
            <p:txBody>
              <a:bodyPr rtlCol="0" anchor="ctr"/>
              <a:lstStyle/>
              <a:p>
                <a:endParaRPr lang="ja-JP" altLang="en-US"/>
              </a:p>
            </p:txBody>
          </p:sp>
          <p:sp>
            <p:nvSpPr>
              <p:cNvPr id="16" name="フリーフォーム: 図形 15">
                <a:extLst>
                  <a:ext uri="{FF2B5EF4-FFF2-40B4-BE49-F238E27FC236}">
                    <a16:creationId xmlns:a16="http://schemas.microsoft.com/office/drawing/2014/main" id="{6E45E59D-5C5F-29DB-A50A-081693D9699E}"/>
                  </a:ext>
                </a:extLst>
              </p:cNvPr>
              <p:cNvSpPr/>
              <p:nvPr/>
            </p:nvSpPr>
            <p:spPr>
              <a:xfrm>
                <a:off x="180304" y="6439027"/>
                <a:ext cx="18845" cy="77279"/>
              </a:xfrm>
              <a:custGeom>
                <a:avLst/>
                <a:gdLst>
                  <a:gd name="connsiteX0" fmla="*/ 9659 w 18845"/>
                  <a:gd name="connsiteY0" fmla="*/ 77519 h 77279"/>
                  <a:gd name="connsiteX1" fmla="*/ 237 w 18845"/>
                  <a:gd name="connsiteY1" fmla="*/ 67517 h 77279"/>
                  <a:gd name="connsiteX2" fmla="*/ 237 w 18845"/>
                  <a:gd name="connsiteY2" fmla="*/ 10256 h 77279"/>
                  <a:gd name="connsiteX3" fmla="*/ 9659 w 18845"/>
                  <a:gd name="connsiteY3" fmla="*/ 239 h 77279"/>
                  <a:gd name="connsiteX4" fmla="*/ 19083 w 18845"/>
                  <a:gd name="connsiteY4" fmla="*/ 10256 h 77279"/>
                  <a:gd name="connsiteX5" fmla="*/ 19083 w 18845"/>
                  <a:gd name="connsiteY5" fmla="*/ 67514 h 77279"/>
                  <a:gd name="connsiteX6" fmla="*/ 9659 w 18845"/>
                  <a:gd name="connsiteY6" fmla="*/ 77519 h 7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77279">
                    <a:moveTo>
                      <a:pt x="9659" y="77519"/>
                    </a:moveTo>
                    <a:cubicBezTo>
                      <a:pt x="4482" y="77519"/>
                      <a:pt x="237" y="73027"/>
                      <a:pt x="237" y="67517"/>
                    </a:cubicBezTo>
                    <a:lnTo>
                      <a:pt x="237" y="10256"/>
                    </a:lnTo>
                    <a:cubicBezTo>
                      <a:pt x="237" y="4746"/>
                      <a:pt x="4482" y="239"/>
                      <a:pt x="9659" y="239"/>
                    </a:cubicBezTo>
                    <a:cubicBezTo>
                      <a:pt x="14835" y="239"/>
                      <a:pt x="19083" y="4743"/>
                      <a:pt x="19083" y="10256"/>
                    </a:cubicBezTo>
                    <a:lnTo>
                      <a:pt x="19083" y="67514"/>
                    </a:lnTo>
                    <a:cubicBezTo>
                      <a:pt x="19083" y="73027"/>
                      <a:pt x="14833" y="77519"/>
                      <a:pt x="9659" y="77519"/>
                    </a:cubicBezTo>
                  </a:path>
                </a:pathLst>
              </a:custGeom>
              <a:solidFill>
                <a:srgbClr val="FFFFFF"/>
              </a:solidFill>
              <a:ln w="2898" cap="flat">
                <a:noFill/>
                <a:prstDash val="solid"/>
                <a:miter/>
              </a:ln>
            </p:spPr>
            <p:txBody>
              <a:bodyPr rtlCol="0" anchor="ctr"/>
              <a:lstStyle/>
              <a:p>
                <a:endParaRPr lang="ja-JP" altLang="en-US"/>
              </a:p>
            </p:txBody>
          </p:sp>
          <p:sp>
            <p:nvSpPr>
              <p:cNvPr id="17" name="フリーフォーム: 図形 16">
                <a:extLst>
                  <a:ext uri="{FF2B5EF4-FFF2-40B4-BE49-F238E27FC236}">
                    <a16:creationId xmlns:a16="http://schemas.microsoft.com/office/drawing/2014/main" id="{E90EB8C0-0E7C-1B1E-854A-BF753E09D8D3}"/>
                  </a:ext>
                </a:extLst>
              </p:cNvPr>
              <p:cNvSpPr/>
              <p:nvPr/>
            </p:nvSpPr>
            <p:spPr>
              <a:xfrm>
                <a:off x="180304" y="6222003"/>
                <a:ext cx="114843" cy="18845"/>
              </a:xfrm>
              <a:custGeom>
                <a:avLst/>
                <a:gdLst>
                  <a:gd name="connsiteX0" fmla="*/ 115170 w 114843"/>
                  <a:gd name="connsiteY0" fmla="*/ 9906 h 18845"/>
                  <a:gd name="connsiteX1" fmla="*/ 105151 w 114843"/>
                  <a:gd name="connsiteY1" fmla="*/ 19327 h 18845"/>
                  <a:gd name="connsiteX2" fmla="*/ 10352 w 114843"/>
                  <a:gd name="connsiteY2" fmla="*/ 19327 h 18845"/>
                  <a:gd name="connsiteX3" fmla="*/ 327 w 114843"/>
                  <a:gd name="connsiteY3" fmla="*/ 9906 h 18845"/>
                  <a:gd name="connsiteX4" fmla="*/ 10352 w 114843"/>
                  <a:gd name="connsiteY4" fmla="*/ 481 h 18845"/>
                  <a:gd name="connsiteX5" fmla="*/ 105151 w 114843"/>
                  <a:gd name="connsiteY5" fmla="*/ 481 h 18845"/>
                  <a:gd name="connsiteX6" fmla="*/ 115170 w 114843"/>
                  <a:gd name="connsiteY6" fmla="*/ 9906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5">
                    <a:moveTo>
                      <a:pt x="115170" y="9906"/>
                    </a:moveTo>
                    <a:cubicBezTo>
                      <a:pt x="115170" y="15085"/>
                      <a:pt x="110670" y="19327"/>
                      <a:pt x="105151" y="19327"/>
                    </a:cubicBezTo>
                    <a:lnTo>
                      <a:pt x="10352" y="19327"/>
                    </a:lnTo>
                    <a:cubicBezTo>
                      <a:pt x="4841" y="19327"/>
                      <a:pt x="327" y="15088"/>
                      <a:pt x="327" y="9906"/>
                    </a:cubicBezTo>
                    <a:cubicBezTo>
                      <a:pt x="327" y="4717"/>
                      <a:pt x="4839" y="481"/>
                      <a:pt x="10352" y="481"/>
                    </a:cubicBezTo>
                    <a:lnTo>
                      <a:pt x="105151" y="481"/>
                    </a:lnTo>
                    <a:cubicBezTo>
                      <a:pt x="110673" y="481"/>
                      <a:pt x="115170" y="4717"/>
                      <a:pt x="115170" y="9906"/>
                    </a:cubicBezTo>
                  </a:path>
                </a:pathLst>
              </a:custGeom>
              <a:solidFill>
                <a:srgbClr val="FFFFFF"/>
              </a:solidFill>
              <a:ln w="2898" cap="flat">
                <a:noFill/>
                <a:prstDash val="solid"/>
                <a:miter/>
              </a:ln>
            </p:spPr>
            <p:txBody>
              <a:bodyPr rtlCol="0" anchor="ctr"/>
              <a:lstStyle/>
              <a:p>
                <a:endParaRPr lang="ja-JP" altLang="en-US"/>
              </a:p>
            </p:txBody>
          </p:sp>
          <p:sp>
            <p:nvSpPr>
              <p:cNvPr id="18" name="フリーフォーム: 図形 17">
                <a:extLst>
                  <a:ext uri="{FF2B5EF4-FFF2-40B4-BE49-F238E27FC236}">
                    <a16:creationId xmlns:a16="http://schemas.microsoft.com/office/drawing/2014/main" id="{6B370827-B6B0-F586-CBF7-8050E3EA849E}"/>
                  </a:ext>
                </a:extLst>
              </p:cNvPr>
              <p:cNvSpPr/>
              <p:nvPr/>
            </p:nvSpPr>
            <p:spPr>
              <a:xfrm>
                <a:off x="180304" y="6280781"/>
                <a:ext cx="114843" cy="18840"/>
              </a:xfrm>
              <a:custGeom>
                <a:avLst/>
                <a:gdLst>
                  <a:gd name="connsiteX0" fmla="*/ 115170 w 114843"/>
                  <a:gd name="connsiteY0" fmla="*/ 9856 h 18840"/>
                  <a:gd name="connsiteX1" fmla="*/ 105151 w 114843"/>
                  <a:gd name="connsiteY1" fmla="*/ 19272 h 18840"/>
                  <a:gd name="connsiteX2" fmla="*/ 10352 w 114843"/>
                  <a:gd name="connsiteY2" fmla="*/ 19272 h 18840"/>
                  <a:gd name="connsiteX3" fmla="*/ 327 w 114843"/>
                  <a:gd name="connsiteY3" fmla="*/ 9856 h 18840"/>
                  <a:gd name="connsiteX4" fmla="*/ 10352 w 114843"/>
                  <a:gd name="connsiteY4" fmla="*/ 431 h 18840"/>
                  <a:gd name="connsiteX5" fmla="*/ 105151 w 114843"/>
                  <a:gd name="connsiteY5" fmla="*/ 431 h 18840"/>
                  <a:gd name="connsiteX6" fmla="*/ 115170 w 114843"/>
                  <a:gd name="connsiteY6" fmla="*/ 9856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0">
                    <a:moveTo>
                      <a:pt x="115170" y="9856"/>
                    </a:moveTo>
                    <a:cubicBezTo>
                      <a:pt x="115170" y="15027"/>
                      <a:pt x="110670" y="19272"/>
                      <a:pt x="105151" y="19272"/>
                    </a:cubicBezTo>
                    <a:lnTo>
                      <a:pt x="10352" y="19272"/>
                    </a:lnTo>
                    <a:cubicBezTo>
                      <a:pt x="4841" y="19272"/>
                      <a:pt x="327" y="15027"/>
                      <a:pt x="327" y="9856"/>
                    </a:cubicBezTo>
                    <a:cubicBezTo>
                      <a:pt x="327" y="4662"/>
                      <a:pt x="4839" y="431"/>
                      <a:pt x="10352" y="431"/>
                    </a:cubicBezTo>
                    <a:lnTo>
                      <a:pt x="105151" y="431"/>
                    </a:lnTo>
                    <a:cubicBezTo>
                      <a:pt x="110673" y="431"/>
                      <a:pt x="115170" y="4662"/>
                      <a:pt x="115170" y="9856"/>
                    </a:cubicBezTo>
                  </a:path>
                </a:pathLst>
              </a:custGeom>
              <a:solidFill>
                <a:srgbClr val="FFFFFF"/>
              </a:solidFill>
              <a:ln w="2898" cap="flat">
                <a:noFill/>
                <a:prstDash val="solid"/>
                <a:miter/>
              </a:ln>
            </p:spPr>
            <p:txBody>
              <a:bodyPr rtlCol="0" anchor="ctr"/>
              <a:lstStyle/>
              <a:p>
                <a:endParaRPr lang="ja-JP" altLang="en-US"/>
              </a:p>
            </p:txBody>
          </p:sp>
          <p:sp>
            <p:nvSpPr>
              <p:cNvPr id="19" name="フリーフォーム: 図形 18">
                <a:extLst>
                  <a:ext uri="{FF2B5EF4-FFF2-40B4-BE49-F238E27FC236}">
                    <a16:creationId xmlns:a16="http://schemas.microsoft.com/office/drawing/2014/main" id="{D174E952-EEB2-1BDD-CB08-6E05DAE58375}"/>
                  </a:ext>
                </a:extLst>
              </p:cNvPr>
              <p:cNvSpPr/>
              <p:nvPr/>
            </p:nvSpPr>
            <p:spPr>
              <a:xfrm>
                <a:off x="180304" y="6339547"/>
                <a:ext cx="114843" cy="18842"/>
              </a:xfrm>
              <a:custGeom>
                <a:avLst/>
                <a:gdLst>
                  <a:gd name="connsiteX0" fmla="*/ 115170 w 114843"/>
                  <a:gd name="connsiteY0" fmla="*/ 9803 h 18842"/>
                  <a:gd name="connsiteX1" fmla="*/ 105151 w 114843"/>
                  <a:gd name="connsiteY1" fmla="*/ 19225 h 18842"/>
                  <a:gd name="connsiteX2" fmla="*/ 10352 w 114843"/>
                  <a:gd name="connsiteY2" fmla="*/ 19225 h 18842"/>
                  <a:gd name="connsiteX3" fmla="*/ 327 w 114843"/>
                  <a:gd name="connsiteY3" fmla="*/ 9803 h 18842"/>
                  <a:gd name="connsiteX4" fmla="*/ 10352 w 114843"/>
                  <a:gd name="connsiteY4" fmla="*/ 382 h 18842"/>
                  <a:gd name="connsiteX5" fmla="*/ 105151 w 114843"/>
                  <a:gd name="connsiteY5" fmla="*/ 382 h 18842"/>
                  <a:gd name="connsiteX6" fmla="*/ 115170 w 114843"/>
                  <a:gd name="connsiteY6" fmla="*/ 9803 h 1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2">
                    <a:moveTo>
                      <a:pt x="115170" y="9803"/>
                    </a:moveTo>
                    <a:cubicBezTo>
                      <a:pt x="115170" y="14980"/>
                      <a:pt x="110670" y="19225"/>
                      <a:pt x="105151" y="19225"/>
                    </a:cubicBezTo>
                    <a:lnTo>
                      <a:pt x="10352" y="19225"/>
                    </a:lnTo>
                    <a:cubicBezTo>
                      <a:pt x="4841" y="19225"/>
                      <a:pt x="327" y="14980"/>
                      <a:pt x="327" y="9803"/>
                    </a:cubicBezTo>
                    <a:cubicBezTo>
                      <a:pt x="327" y="4623"/>
                      <a:pt x="4839" y="382"/>
                      <a:pt x="10352" y="382"/>
                    </a:cubicBezTo>
                    <a:lnTo>
                      <a:pt x="105151" y="382"/>
                    </a:lnTo>
                    <a:cubicBezTo>
                      <a:pt x="110673" y="382"/>
                      <a:pt x="115170" y="4623"/>
                      <a:pt x="115170" y="9803"/>
                    </a:cubicBezTo>
                  </a:path>
                </a:pathLst>
              </a:custGeom>
              <a:solidFill>
                <a:srgbClr val="FFFFFF"/>
              </a:solidFill>
              <a:ln w="2898" cap="flat">
                <a:noFill/>
                <a:prstDash val="solid"/>
                <a:miter/>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FD6B6DF0-FFB5-4FC1-F0B3-FCD6E2C1A44B}"/>
                  </a:ext>
                </a:extLst>
              </p:cNvPr>
              <p:cNvSpPr/>
              <p:nvPr/>
            </p:nvSpPr>
            <p:spPr>
              <a:xfrm>
                <a:off x="180304" y="6222004"/>
                <a:ext cx="18845" cy="77616"/>
              </a:xfrm>
              <a:custGeom>
                <a:avLst/>
                <a:gdLst>
                  <a:gd name="connsiteX0" fmla="*/ 9659 w 18845"/>
                  <a:gd name="connsiteY0" fmla="*/ 78040 h 77616"/>
                  <a:gd name="connsiteX1" fmla="*/ 237 w 18845"/>
                  <a:gd name="connsiteY1" fmla="*/ 68020 h 77616"/>
                  <a:gd name="connsiteX2" fmla="*/ 237 w 18845"/>
                  <a:gd name="connsiteY2" fmla="*/ 10443 h 77616"/>
                  <a:gd name="connsiteX3" fmla="*/ 9659 w 18845"/>
                  <a:gd name="connsiteY3" fmla="*/ 423 h 77616"/>
                  <a:gd name="connsiteX4" fmla="*/ 19083 w 18845"/>
                  <a:gd name="connsiteY4" fmla="*/ 10443 h 77616"/>
                  <a:gd name="connsiteX5" fmla="*/ 19083 w 18845"/>
                  <a:gd name="connsiteY5" fmla="*/ 68020 h 77616"/>
                  <a:gd name="connsiteX6" fmla="*/ 9659 w 18845"/>
                  <a:gd name="connsiteY6" fmla="*/ 78040 h 7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77616">
                    <a:moveTo>
                      <a:pt x="9659" y="78040"/>
                    </a:moveTo>
                    <a:cubicBezTo>
                      <a:pt x="4482" y="78040"/>
                      <a:pt x="237" y="73537"/>
                      <a:pt x="237" y="68020"/>
                    </a:cubicBezTo>
                    <a:lnTo>
                      <a:pt x="237" y="10443"/>
                    </a:lnTo>
                    <a:cubicBezTo>
                      <a:pt x="237" y="4932"/>
                      <a:pt x="4482" y="423"/>
                      <a:pt x="9659" y="423"/>
                    </a:cubicBezTo>
                    <a:cubicBezTo>
                      <a:pt x="14835" y="423"/>
                      <a:pt x="19083" y="4932"/>
                      <a:pt x="19083" y="10443"/>
                    </a:cubicBezTo>
                    <a:lnTo>
                      <a:pt x="19083" y="68020"/>
                    </a:lnTo>
                    <a:cubicBezTo>
                      <a:pt x="19083" y="73537"/>
                      <a:pt x="14833" y="78040"/>
                      <a:pt x="9659" y="78040"/>
                    </a:cubicBezTo>
                  </a:path>
                </a:pathLst>
              </a:custGeom>
              <a:solidFill>
                <a:srgbClr val="FFFFFF"/>
              </a:solidFill>
              <a:ln w="2898" cap="flat">
                <a:noFill/>
                <a:prstDash val="solid"/>
                <a:miter/>
              </a:ln>
            </p:spPr>
            <p:txBody>
              <a:bodyPr rtlCol="0" anchor="ctr"/>
              <a:lstStyle/>
              <a:p>
                <a:endParaRPr lang="ja-JP" altLang="en-US"/>
              </a:p>
            </p:txBody>
          </p:sp>
          <p:sp>
            <p:nvSpPr>
              <p:cNvPr id="21" name="フリーフォーム: 図形 20">
                <a:extLst>
                  <a:ext uri="{FF2B5EF4-FFF2-40B4-BE49-F238E27FC236}">
                    <a16:creationId xmlns:a16="http://schemas.microsoft.com/office/drawing/2014/main" id="{8769BF83-3BC7-A992-1C7A-299A6ECBFF9A}"/>
                  </a:ext>
                </a:extLst>
              </p:cNvPr>
              <p:cNvSpPr/>
              <p:nvPr/>
            </p:nvSpPr>
            <p:spPr>
              <a:xfrm>
                <a:off x="276316" y="6280776"/>
                <a:ext cx="18834" cy="77610"/>
              </a:xfrm>
              <a:custGeom>
                <a:avLst/>
                <a:gdLst>
                  <a:gd name="connsiteX0" fmla="*/ 9731 w 18834"/>
                  <a:gd name="connsiteY0" fmla="*/ 77984 h 77610"/>
                  <a:gd name="connsiteX1" fmla="*/ 319 w 18834"/>
                  <a:gd name="connsiteY1" fmla="*/ 67967 h 77610"/>
                  <a:gd name="connsiteX2" fmla="*/ 319 w 18834"/>
                  <a:gd name="connsiteY2" fmla="*/ 10384 h 77610"/>
                  <a:gd name="connsiteX3" fmla="*/ 9731 w 18834"/>
                  <a:gd name="connsiteY3" fmla="*/ 374 h 77610"/>
                  <a:gd name="connsiteX4" fmla="*/ 19153 w 18834"/>
                  <a:gd name="connsiteY4" fmla="*/ 10384 h 77610"/>
                  <a:gd name="connsiteX5" fmla="*/ 19153 w 18834"/>
                  <a:gd name="connsiteY5" fmla="*/ 67967 h 77610"/>
                  <a:gd name="connsiteX6" fmla="*/ 9731 w 18834"/>
                  <a:gd name="connsiteY6" fmla="*/ 77984 h 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4" h="77610">
                    <a:moveTo>
                      <a:pt x="9731" y="77984"/>
                    </a:moveTo>
                    <a:cubicBezTo>
                      <a:pt x="4555" y="77984"/>
                      <a:pt x="319" y="73484"/>
                      <a:pt x="319" y="67967"/>
                    </a:cubicBezTo>
                    <a:lnTo>
                      <a:pt x="319" y="10384"/>
                    </a:lnTo>
                    <a:cubicBezTo>
                      <a:pt x="319" y="4880"/>
                      <a:pt x="4555" y="374"/>
                      <a:pt x="9731" y="374"/>
                    </a:cubicBezTo>
                    <a:cubicBezTo>
                      <a:pt x="14908" y="374"/>
                      <a:pt x="19153" y="4883"/>
                      <a:pt x="19153" y="10384"/>
                    </a:cubicBezTo>
                    <a:lnTo>
                      <a:pt x="19153" y="67967"/>
                    </a:lnTo>
                    <a:cubicBezTo>
                      <a:pt x="19150" y="73487"/>
                      <a:pt x="14905" y="77984"/>
                      <a:pt x="9731" y="77984"/>
                    </a:cubicBezTo>
                  </a:path>
                </a:pathLst>
              </a:custGeom>
              <a:solidFill>
                <a:srgbClr val="FFFFFF"/>
              </a:solidFill>
              <a:ln w="2898" cap="flat">
                <a:noFill/>
                <a:prstDash val="solid"/>
                <a:miter/>
              </a:ln>
            </p:spPr>
            <p:txBody>
              <a:bodyPr rtlCol="0" anchor="ctr"/>
              <a:lstStyle/>
              <a:p>
                <a:endParaRPr lang="ja-JP" altLang="en-US"/>
              </a:p>
            </p:txBody>
          </p:sp>
          <p:sp>
            <p:nvSpPr>
              <p:cNvPr id="22" name="フリーフォーム: 図形 21">
                <a:extLst>
                  <a:ext uri="{FF2B5EF4-FFF2-40B4-BE49-F238E27FC236}">
                    <a16:creationId xmlns:a16="http://schemas.microsoft.com/office/drawing/2014/main" id="{152AE0ED-AF0B-2087-A52E-3768613113B4}"/>
                  </a:ext>
                </a:extLst>
              </p:cNvPr>
              <p:cNvSpPr/>
              <p:nvPr/>
            </p:nvSpPr>
            <p:spPr>
              <a:xfrm>
                <a:off x="180304" y="6202778"/>
                <a:ext cx="18845" cy="37741"/>
              </a:xfrm>
              <a:custGeom>
                <a:avLst/>
                <a:gdLst>
                  <a:gd name="connsiteX0" fmla="*/ 9659 w 18845"/>
                  <a:gd name="connsiteY0" fmla="*/ 38215 h 37741"/>
                  <a:gd name="connsiteX1" fmla="*/ 237 w 18845"/>
                  <a:gd name="connsiteY1" fmla="*/ 28195 h 37741"/>
                  <a:gd name="connsiteX2" fmla="*/ 237 w 18845"/>
                  <a:gd name="connsiteY2" fmla="*/ 10484 h 37741"/>
                  <a:gd name="connsiteX3" fmla="*/ 9659 w 18845"/>
                  <a:gd name="connsiteY3" fmla="*/ 474 h 37741"/>
                  <a:gd name="connsiteX4" fmla="*/ 19083 w 18845"/>
                  <a:gd name="connsiteY4" fmla="*/ 10484 h 37741"/>
                  <a:gd name="connsiteX5" fmla="*/ 19083 w 18845"/>
                  <a:gd name="connsiteY5" fmla="*/ 28195 h 37741"/>
                  <a:gd name="connsiteX6" fmla="*/ 9659 w 18845"/>
                  <a:gd name="connsiteY6" fmla="*/ 38215 h 3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37741">
                    <a:moveTo>
                      <a:pt x="9659" y="38215"/>
                    </a:moveTo>
                    <a:cubicBezTo>
                      <a:pt x="4482" y="38215"/>
                      <a:pt x="237" y="33715"/>
                      <a:pt x="237" y="28195"/>
                    </a:cubicBezTo>
                    <a:lnTo>
                      <a:pt x="237" y="10484"/>
                    </a:lnTo>
                    <a:cubicBezTo>
                      <a:pt x="237" y="4980"/>
                      <a:pt x="4482" y="474"/>
                      <a:pt x="9659" y="474"/>
                    </a:cubicBezTo>
                    <a:cubicBezTo>
                      <a:pt x="14835" y="474"/>
                      <a:pt x="19083" y="4983"/>
                      <a:pt x="19083" y="10484"/>
                    </a:cubicBezTo>
                    <a:lnTo>
                      <a:pt x="19083" y="28195"/>
                    </a:lnTo>
                    <a:cubicBezTo>
                      <a:pt x="19083" y="33717"/>
                      <a:pt x="14833" y="38215"/>
                      <a:pt x="9659" y="38215"/>
                    </a:cubicBezTo>
                  </a:path>
                </a:pathLst>
              </a:custGeom>
              <a:solidFill>
                <a:srgbClr val="FFFFFF"/>
              </a:solidFill>
              <a:ln w="2898" cap="flat">
                <a:noFill/>
                <a:prstDash val="solid"/>
                <a:miter/>
              </a:ln>
            </p:spPr>
            <p:txBody>
              <a:bodyPr rtlCol="0" anchor="ctr"/>
              <a:lstStyle/>
              <a:p>
                <a:endParaRPr lang="ja-JP" altLang="en-US"/>
              </a:p>
            </p:txBody>
          </p:sp>
          <p:sp>
            <p:nvSpPr>
              <p:cNvPr id="23" name="フリーフォーム: 図形 22">
                <a:extLst>
                  <a:ext uri="{FF2B5EF4-FFF2-40B4-BE49-F238E27FC236}">
                    <a16:creationId xmlns:a16="http://schemas.microsoft.com/office/drawing/2014/main" id="{58E044B7-456E-B820-E7B6-6AE5C2927202}"/>
                  </a:ext>
                </a:extLst>
              </p:cNvPr>
              <p:cNvSpPr/>
              <p:nvPr/>
            </p:nvSpPr>
            <p:spPr>
              <a:xfrm>
                <a:off x="276316" y="6261899"/>
                <a:ext cx="18834" cy="37755"/>
              </a:xfrm>
              <a:custGeom>
                <a:avLst/>
                <a:gdLst>
                  <a:gd name="connsiteX0" fmla="*/ 9731 w 18834"/>
                  <a:gd name="connsiteY0" fmla="*/ 38179 h 37755"/>
                  <a:gd name="connsiteX1" fmla="*/ 319 w 18834"/>
                  <a:gd name="connsiteY1" fmla="*/ 28154 h 37755"/>
                  <a:gd name="connsiteX2" fmla="*/ 319 w 18834"/>
                  <a:gd name="connsiteY2" fmla="*/ 10440 h 37755"/>
                  <a:gd name="connsiteX3" fmla="*/ 9731 w 18834"/>
                  <a:gd name="connsiteY3" fmla="*/ 423 h 37755"/>
                  <a:gd name="connsiteX4" fmla="*/ 19153 w 18834"/>
                  <a:gd name="connsiteY4" fmla="*/ 10440 h 37755"/>
                  <a:gd name="connsiteX5" fmla="*/ 19153 w 18834"/>
                  <a:gd name="connsiteY5" fmla="*/ 28154 h 37755"/>
                  <a:gd name="connsiteX6" fmla="*/ 9731 w 18834"/>
                  <a:gd name="connsiteY6" fmla="*/ 38179 h 3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4" h="37755">
                    <a:moveTo>
                      <a:pt x="9731" y="38179"/>
                    </a:moveTo>
                    <a:cubicBezTo>
                      <a:pt x="4555" y="38179"/>
                      <a:pt x="319" y="33661"/>
                      <a:pt x="319" y="28154"/>
                    </a:cubicBezTo>
                    <a:lnTo>
                      <a:pt x="319" y="10440"/>
                    </a:lnTo>
                    <a:cubicBezTo>
                      <a:pt x="319" y="4929"/>
                      <a:pt x="4555" y="423"/>
                      <a:pt x="9731" y="423"/>
                    </a:cubicBezTo>
                    <a:cubicBezTo>
                      <a:pt x="14908" y="423"/>
                      <a:pt x="19153" y="4927"/>
                      <a:pt x="19153" y="10440"/>
                    </a:cubicBezTo>
                    <a:lnTo>
                      <a:pt x="19153" y="28154"/>
                    </a:lnTo>
                    <a:cubicBezTo>
                      <a:pt x="19150" y="33661"/>
                      <a:pt x="14905" y="38179"/>
                      <a:pt x="9731" y="38179"/>
                    </a:cubicBezTo>
                  </a:path>
                </a:pathLst>
              </a:custGeom>
              <a:solidFill>
                <a:srgbClr val="FFFFFF"/>
              </a:solidFill>
              <a:ln w="2898" cap="flat">
                <a:noFill/>
                <a:prstDash val="solid"/>
                <a:miter/>
              </a:ln>
            </p:spPr>
            <p:txBody>
              <a:bodyPr rtlCol="0" anchor="ctr"/>
              <a:lstStyle/>
              <a:p>
                <a:endParaRPr lang="ja-JP" altLang="en-US"/>
              </a:p>
            </p:txBody>
          </p:sp>
          <p:sp>
            <p:nvSpPr>
              <p:cNvPr id="24" name="フリーフォーム: 図形 23">
                <a:extLst>
                  <a:ext uri="{FF2B5EF4-FFF2-40B4-BE49-F238E27FC236}">
                    <a16:creationId xmlns:a16="http://schemas.microsoft.com/office/drawing/2014/main" id="{D15291D4-9440-5C37-3F50-B29F34AA78DD}"/>
                  </a:ext>
                </a:extLst>
              </p:cNvPr>
              <p:cNvSpPr/>
              <p:nvPr/>
            </p:nvSpPr>
            <p:spPr>
              <a:xfrm>
                <a:off x="180304" y="6537861"/>
                <a:ext cx="18845" cy="136386"/>
              </a:xfrm>
              <a:custGeom>
                <a:avLst/>
                <a:gdLst>
                  <a:gd name="connsiteX0" fmla="*/ 9659 w 18845"/>
                  <a:gd name="connsiteY0" fmla="*/ 136492 h 136386"/>
                  <a:gd name="connsiteX1" fmla="*/ 237 w 18845"/>
                  <a:gd name="connsiteY1" fmla="*/ 126464 h 136386"/>
                  <a:gd name="connsiteX2" fmla="*/ 237 w 18845"/>
                  <a:gd name="connsiteY2" fmla="*/ 10116 h 136386"/>
                  <a:gd name="connsiteX3" fmla="*/ 9659 w 18845"/>
                  <a:gd name="connsiteY3" fmla="*/ 105 h 136386"/>
                  <a:gd name="connsiteX4" fmla="*/ 19083 w 18845"/>
                  <a:gd name="connsiteY4" fmla="*/ 10116 h 136386"/>
                  <a:gd name="connsiteX5" fmla="*/ 19083 w 18845"/>
                  <a:gd name="connsiteY5" fmla="*/ 126461 h 136386"/>
                  <a:gd name="connsiteX6" fmla="*/ 9659 w 18845"/>
                  <a:gd name="connsiteY6" fmla="*/ 136492 h 13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136386">
                    <a:moveTo>
                      <a:pt x="9659" y="136492"/>
                    </a:moveTo>
                    <a:cubicBezTo>
                      <a:pt x="4482" y="136492"/>
                      <a:pt x="237" y="131983"/>
                      <a:pt x="237" y="126464"/>
                    </a:cubicBezTo>
                    <a:lnTo>
                      <a:pt x="237" y="10116"/>
                    </a:lnTo>
                    <a:cubicBezTo>
                      <a:pt x="237" y="4611"/>
                      <a:pt x="4482" y="105"/>
                      <a:pt x="9659" y="105"/>
                    </a:cubicBezTo>
                    <a:cubicBezTo>
                      <a:pt x="14835" y="105"/>
                      <a:pt x="19083" y="4614"/>
                      <a:pt x="19083" y="10116"/>
                    </a:cubicBezTo>
                    <a:lnTo>
                      <a:pt x="19083" y="126461"/>
                    </a:lnTo>
                    <a:cubicBezTo>
                      <a:pt x="19083" y="131983"/>
                      <a:pt x="14833" y="136492"/>
                      <a:pt x="9659" y="136492"/>
                    </a:cubicBezTo>
                  </a:path>
                </a:pathLst>
              </a:custGeom>
              <a:solidFill>
                <a:srgbClr val="FFFFFF"/>
              </a:solidFill>
              <a:ln w="2898" cap="flat">
                <a:noFill/>
                <a:prstDash val="solid"/>
                <a:miter/>
              </a:ln>
            </p:spPr>
            <p:txBody>
              <a:bodyPr rtlCol="0" anchor="ctr"/>
              <a:lstStyle/>
              <a:p>
                <a:endParaRPr lang="ja-JP" altLang="en-US"/>
              </a:p>
            </p:txBody>
          </p:sp>
          <p:sp>
            <p:nvSpPr>
              <p:cNvPr id="25" name="フリーフォーム: 図形 24">
                <a:extLst>
                  <a:ext uri="{FF2B5EF4-FFF2-40B4-BE49-F238E27FC236}">
                    <a16:creationId xmlns:a16="http://schemas.microsoft.com/office/drawing/2014/main" id="{CE85C598-47E9-8E3C-8A66-099844392E5D}"/>
                  </a:ext>
                </a:extLst>
              </p:cNvPr>
              <p:cNvSpPr/>
              <p:nvPr/>
            </p:nvSpPr>
            <p:spPr>
              <a:xfrm>
                <a:off x="180305" y="6655398"/>
                <a:ext cx="320531" cy="18848"/>
              </a:xfrm>
              <a:custGeom>
                <a:avLst/>
                <a:gdLst>
                  <a:gd name="connsiteX0" fmla="*/ 321032 w 320531"/>
                  <a:gd name="connsiteY0" fmla="*/ 9547 h 18848"/>
                  <a:gd name="connsiteX1" fmla="*/ 311030 w 320531"/>
                  <a:gd name="connsiteY1" fmla="*/ 18962 h 18848"/>
                  <a:gd name="connsiteX2" fmla="*/ 10527 w 320531"/>
                  <a:gd name="connsiteY2" fmla="*/ 18962 h 18848"/>
                  <a:gd name="connsiteX3" fmla="*/ 501 w 320531"/>
                  <a:gd name="connsiteY3" fmla="*/ 9547 h 18848"/>
                  <a:gd name="connsiteX4" fmla="*/ 10527 w 320531"/>
                  <a:gd name="connsiteY4" fmla="*/ 113 h 18848"/>
                  <a:gd name="connsiteX5" fmla="*/ 311030 w 320531"/>
                  <a:gd name="connsiteY5" fmla="*/ 113 h 18848"/>
                  <a:gd name="connsiteX6" fmla="*/ 321032 w 320531"/>
                  <a:gd name="connsiteY6" fmla="*/ 9547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531" h="18848">
                    <a:moveTo>
                      <a:pt x="321032" y="9547"/>
                    </a:moveTo>
                    <a:cubicBezTo>
                      <a:pt x="321032" y="14709"/>
                      <a:pt x="316541" y="18962"/>
                      <a:pt x="311030" y="18962"/>
                    </a:cubicBezTo>
                    <a:lnTo>
                      <a:pt x="10527" y="18962"/>
                    </a:lnTo>
                    <a:cubicBezTo>
                      <a:pt x="5016" y="18962"/>
                      <a:pt x="501" y="14709"/>
                      <a:pt x="501" y="9547"/>
                    </a:cubicBezTo>
                    <a:cubicBezTo>
                      <a:pt x="501" y="4358"/>
                      <a:pt x="5013" y="113"/>
                      <a:pt x="10527" y="113"/>
                    </a:cubicBezTo>
                    <a:lnTo>
                      <a:pt x="311030" y="113"/>
                    </a:lnTo>
                    <a:cubicBezTo>
                      <a:pt x="316541" y="113"/>
                      <a:pt x="321032" y="4355"/>
                      <a:pt x="321032" y="9547"/>
                    </a:cubicBezTo>
                  </a:path>
                </a:pathLst>
              </a:custGeom>
              <a:solidFill>
                <a:srgbClr val="FFFFFF"/>
              </a:solidFill>
              <a:ln w="2898" cap="flat">
                <a:noFill/>
                <a:prstDash val="solid"/>
                <a:miter/>
              </a:ln>
            </p:spPr>
            <p:txBody>
              <a:bodyPr rtlCol="0" anchor="ctr"/>
              <a:lstStyle/>
              <a:p>
                <a:endParaRPr lang="ja-JP" altLang="en-US"/>
              </a:p>
            </p:txBody>
          </p:sp>
          <p:sp>
            <p:nvSpPr>
              <p:cNvPr id="26" name="フリーフォーム: 図形 25">
                <a:extLst>
                  <a:ext uri="{FF2B5EF4-FFF2-40B4-BE49-F238E27FC236}">
                    <a16:creationId xmlns:a16="http://schemas.microsoft.com/office/drawing/2014/main" id="{FC9B8FA4-F68E-6A9E-822A-ACDCBC47AA83}"/>
                  </a:ext>
                </a:extLst>
              </p:cNvPr>
              <p:cNvSpPr/>
              <p:nvPr/>
            </p:nvSpPr>
            <p:spPr>
              <a:xfrm>
                <a:off x="311036" y="6261899"/>
                <a:ext cx="18837" cy="37755"/>
              </a:xfrm>
              <a:custGeom>
                <a:avLst/>
                <a:gdLst>
                  <a:gd name="connsiteX0" fmla="*/ 9778 w 18837"/>
                  <a:gd name="connsiteY0" fmla="*/ 38179 h 37755"/>
                  <a:gd name="connsiteX1" fmla="*/ 348 w 18837"/>
                  <a:gd name="connsiteY1" fmla="*/ 28154 h 37755"/>
                  <a:gd name="connsiteX2" fmla="*/ 348 w 18837"/>
                  <a:gd name="connsiteY2" fmla="*/ 10440 h 37755"/>
                  <a:gd name="connsiteX3" fmla="*/ 9778 w 18837"/>
                  <a:gd name="connsiteY3" fmla="*/ 423 h 37755"/>
                  <a:gd name="connsiteX4" fmla="*/ 19185 w 18837"/>
                  <a:gd name="connsiteY4" fmla="*/ 10440 h 37755"/>
                  <a:gd name="connsiteX5" fmla="*/ 19185 w 18837"/>
                  <a:gd name="connsiteY5" fmla="*/ 28154 h 37755"/>
                  <a:gd name="connsiteX6" fmla="*/ 9778 w 18837"/>
                  <a:gd name="connsiteY6" fmla="*/ 38179 h 3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37755">
                    <a:moveTo>
                      <a:pt x="9778" y="38179"/>
                    </a:moveTo>
                    <a:cubicBezTo>
                      <a:pt x="4590" y="38179"/>
                      <a:pt x="348" y="33661"/>
                      <a:pt x="348" y="28154"/>
                    </a:cubicBezTo>
                    <a:lnTo>
                      <a:pt x="348" y="10440"/>
                    </a:lnTo>
                    <a:cubicBezTo>
                      <a:pt x="348" y="4929"/>
                      <a:pt x="4587" y="423"/>
                      <a:pt x="9778" y="423"/>
                    </a:cubicBezTo>
                    <a:cubicBezTo>
                      <a:pt x="14949" y="423"/>
                      <a:pt x="19185" y="4927"/>
                      <a:pt x="19185" y="10440"/>
                    </a:cubicBezTo>
                    <a:lnTo>
                      <a:pt x="19185" y="28154"/>
                    </a:lnTo>
                    <a:cubicBezTo>
                      <a:pt x="19185" y="33661"/>
                      <a:pt x="14949" y="38179"/>
                      <a:pt x="9778" y="38179"/>
                    </a:cubicBezTo>
                  </a:path>
                </a:pathLst>
              </a:custGeom>
              <a:solidFill>
                <a:srgbClr val="FFFFFF"/>
              </a:solidFill>
              <a:ln w="2898" cap="flat">
                <a:noFill/>
                <a:prstDash val="solid"/>
                <a:miter/>
              </a:ln>
            </p:spPr>
            <p:txBody>
              <a:bodyPr rtlCol="0" anchor="ctr"/>
              <a:lstStyle/>
              <a:p>
                <a:endParaRPr lang="ja-JP" altLang="en-US"/>
              </a:p>
            </p:txBody>
          </p:sp>
          <p:sp>
            <p:nvSpPr>
              <p:cNvPr id="27" name="フリーフォーム: 図形 26">
                <a:extLst>
                  <a:ext uri="{FF2B5EF4-FFF2-40B4-BE49-F238E27FC236}">
                    <a16:creationId xmlns:a16="http://schemas.microsoft.com/office/drawing/2014/main" id="{8544859C-7A6F-F291-5972-578D0F551B5C}"/>
                  </a:ext>
                </a:extLst>
              </p:cNvPr>
              <p:cNvSpPr/>
              <p:nvPr/>
            </p:nvSpPr>
            <p:spPr>
              <a:xfrm>
                <a:off x="311036" y="6280777"/>
                <a:ext cx="18837" cy="48623"/>
              </a:xfrm>
              <a:custGeom>
                <a:avLst/>
                <a:gdLst>
                  <a:gd name="connsiteX0" fmla="*/ 9778 w 18837"/>
                  <a:gd name="connsiteY0" fmla="*/ 49021 h 48623"/>
                  <a:gd name="connsiteX1" fmla="*/ 348 w 18837"/>
                  <a:gd name="connsiteY1" fmla="*/ 39005 h 48623"/>
                  <a:gd name="connsiteX2" fmla="*/ 348 w 18837"/>
                  <a:gd name="connsiteY2" fmla="*/ 10415 h 48623"/>
                  <a:gd name="connsiteX3" fmla="*/ 9778 w 18837"/>
                  <a:gd name="connsiteY3" fmla="*/ 398 h 48623"/>
                  <a:gd name="connsiteX4" fmla="*/ 19185 w 18837"/>
                  <a:gd name="connsiteY4" fmla="*/ 10415 h 48623"/>
                  <a:gd name="connsiteX5" fmla="*/ 19185 w 18837"/>
                  <a:gd name="connsiteY5" fmla="*/ 39005 h 48623"/>
                  <a:gd name="connsiteX6" fmla="*/ 9778 w 18837"/>
                  <a:gd name="connsiteY6" fmla="*/ 49021 h 4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48623">
                    <a:moveTo>
                      <a:pt x="9778" y="49021"/>
                    </a:moveTo>
                    <a:cubicBezTo>
                      <a:pt x="4590" y="49021"/>
                      <a:pt x="348" y="44518"/>
                      <a:pt x="348" y="39005"/>
                    </a:cubicBezTo>
                    <a:lnTo>
                      <a:pt x="348" y="10415"/>
                    </a:lnTo>
                    <a:cubicBezTo>
                      <a:pt x="348" y="4907"/>
                      <a:pt x="4587" y="398"/>
                      <a:pt x="9778" y="398"/>
                    </a:cubicBezTo>
                    <a:cubicBezTo>
                      <a:pt x="14949" y="398"/>
                      <a:pt x="19185" y="4907"/>
                      <a:pt x="19185" y="10415"/>
                    </a:cubicBezTo>
                    <a:lnTo>
                      <a:pt x="19185" y="39005"/>
                    </a:lnTo>
                    <a:cubicBezTo>
                      <a:pt x="19185" y="44518"/>
                      <a:pt x="14949" y="49021"/>
                      <a:pt x="9778" y="49021"/>
                    </a:cubicBezTo>
                  </a:path>
                </a:pathLst>
              </a:custGeom>
              <a:solidFill>
                <a:srgbClr val="FFFFFF"/>
              </a:solidFill>
              <a:ln w="2898" cap="flat">
                <a:noFill/>
                <a:prstDash val="solid"/>
                <a:miter/>
              </a:ln>
            </p:spPr>
            <p:txBody>
              <a:bodyPr rtlCol="0" anchor="ctr"/>
              <a:lstStyle/>
              <a:p>
                <a:endParaRPr lang="ja-JP" altLang="en-US"/>
              </a:p>
            </p:txBody>
          </p:sp>
          <p:sp>
            <p:nvSpPr>
              <p:cNvPr id="28" name="フリーフォーム: 図形 27">
                <a:extLst>
                  <a:ext uri="{FF2B5EF4-FFF2-40B4-BE49-F238E27FC236}">
                    <a16:creationId xmlns:a16="http://schemas.microsoft.com/office/drawing/2014/main" id="{1E2FA127-4D9A-F35E-6386-8668F732B276}"/>
                  </a:ext>
                </a:extLst>
              </p:cNvPr>
              <p:cNvSpPr/>
              <p:nvPr/>
            </p:nvSpPr>
            <p:spPr>
              <a:xfrm>
                <a:off x="311036" y="6280781"/>
                <a:ext cx="123495" cy="18840"/>
              </a:xfrm>
              <a:custGeom>
                <a:avLst/>
                <a:gdLst>
                  <a:gd name="connsiteX0" fmla="*/ 123941 w 123495"/>
                  <a:gd name="connsiteY0" fmla="*/ 9856 h 18840"/>
                  <a:gd name="connsiteX1" fmla="*/ 113912 w 123495"/>
                  <a:gd name="connsiteY1" fmla="*/ 19272 h 18840"/>
                  <a:gd name="connsiteX2" fmla="*/ 10470 w 123495"/>
                  <a:gd name="connsiteY2" fmla="*/ 19272 h 18840"/>
                  <a:gd name="connsiteX3" fmla="*/ 445 w 123495"/>
                  <a:gd name="connsiteY3" fmla="*/ 9856 h 18840"/>
                  <a:gd name="connsiteX4" fmla="*/ 10470 w 123495"/>
                  <a:gd name="connsiteY4" fmla="*/ 431 h 18840"/>
                  <a:gd name="connsiteX5" fmla="*/ 113912 w 123495"/>
                  <a:gd name="connsiteY5" fmla="*/ 431 h 18840"/>
                  <a:gd name="connsiteX6" fmla="*/ 123941 w 123495"/>
                  <a:gd name="connsiteY6" fmla="*/ 9856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495" h="18840">
                    <a:moveTo>
                      <a:pt x="123941" y="9856"/>
                    </a:moveTo>
                    <a:cubicBezTo>
                      <a:pt x="123941" y="15027"/>
                      <a:pt x="119406" y="19272"/>
                      <a:pt x="113912" y="19272"/>
                    </a:cubicBezTo>
                    <a:lnTo>
                      <a:pt x="10470" y="19272"/>
                    </a:lnTo>
                    <a:cubicBezTo>
                      <a:pt x="4951" y="19272"/>
                      <a:pt x="445" y="15027"/>
                      <a:pt x="445" y="9856"/>
                    </a:cubicBezTo>
                    <a:cubicBezTo>
                      <a:pt x="445" y="4662"/>
                      <a:pt x="4948" y="431"/>
                      <a:pt x="10470" y="431"/>
                    </a:cubicBezTo>
                    <a:lnTo>
                      <a:pt x="113912" y="431"/>
                    </a:lnTo>
                    <a:cubicBezTo>
                      <a:pt x="119408" y="431"/>
                      <a:pt x="123941" y="4662"/>
                      <a:pt x="123941" y="9856"/>
                    </a:cubicBezTo>
                  </a:path>
                </a:pathLst>
              </a:custGeom>
              <a:solidFill>
                <a:srgbClr val="FFFFFF"/>
              </a:solidFill>
              <a:ln w="2898" cap="flat">
                <a:noFill/>
                <a:prstDash val="solid"/>
                <a:miter/>
              </a:ln>
            </p:spPr>
            <p:txBody>
              <a:bodyPr rtlCol="0" anchor="ctr"/>
              <a:lstStyle/>
              <a:p>
                <a:endParaRPr lang="ja-JP" altLang="en-US"/>
              </a:p>
            </p:txBody>
          </p:sp>
          <p:sp>
            <p:nvSpPr>
              <p:cNvPr id="29" name="フリーフォーム: 図形 28">
                <a:extLst>
                  <a:ext uri="{FF2B5EF4-FFF2-40B4-BE49-F238E27FC236}">
                    <a16:creationId xmlns:a16="http://schemas.microsoft.com/office/drawing/2014/main" id="{566AF522-467E-4242-EAFC-953DBC227486}"/>
                  </a:ext>
                </a:extLst>
              </p:cNvPr>
              <p:cNvSpPr/>
              <p:nvPr/>
            </p:nvSpPr>
            <p:spPr>
              <a:xfrm>
                <a:off x="378597" y="6280906"/>
                <a:ext cx="18834" cy="117671"/>
              </a:xfrm>
              <a:custGeom>
                <a:avLst/>
                <a:gdLst>
                  <a:gd name="connsiteX0" fmla="*/ 9827 w 18834"/>
                  <a:gd name="connsiteY0" fmla="*/ 118011 h 117671"/>
                  <a:gd name="connsiteX1" fmla="*/ 406 w 18834"/>
                  <a:gd name="connsiteY1" fmla="*/ 107994 h 117671"/>
                  <a:gd name="connsiteX2" fmla="*/ 406 w 18834"/>
                  <a:gd name="connsiteY2" fmla="*/ 10359 h 117671"/>
                  <a:gd name="connsiteX3" fmla="*/ 9827 w 18834"/>
                  <a:gd name="connsiteY3" fmla="*/ 339 h 117671"/>
                  <a:gd name="connsiteX4" fmla="*/ 19240 w 18834"/>
                  <a:gd name="connsiteY4" fmla="*/ 10359 h 117671"/>
                  <a:gd name="connsiteX5" fmla="*/ 19240 w 18834"/>
                  <a:gd name="connsiteY5" fmla="*/ 107994 h 117671"/>
                  <a:gd name="connsiteX6" fmla="*/ 9827 w 18834"/>
                  <a:gd name="connsiteY6" fmla="*/ 118011 h 11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4" h="117671">
                    <a:moveTo>
                      <a:pt x="9827" y="118011"/>
                    </a:moveTo>
                    <a:cubicBezTo>
                      <a:pt x="4647" y="118011"/>
                      <a:pt x="406" y="113502"/>
                      <a:pt x="406" y="107994"/>
                    </a:cubicBezTo>
                    <a:lnTo>
                      <a:pt x="406" y="10359"/>
                    </a:lnTo>
                    <a:cubicBezTo>
                      <a:pt x="406" y="4848"/>
                      <a:pt x="4644" y="339"/>
                      <a:pt x="9827" y="339"/>
                    </a:cubicBezTo>
                    <a:cubicBezTo>
                      <a:pt x="15004" y="339"/>
                      <a:pt x="19240" y="4848"/>
                      <a:pt x="19240" y="10359"/>
                    </a:cubicBezTo>
                    <a:lnTo>
                      <a:pt x="19240" y="107994"/>
                    </a:lnTo>
                    <a:cubicBezTo>
                      <a:pt x="19237" y="113505"/>
                      <a:pt x="15001" y="118011"/>
                      <a:pt x="9827" y="118011"/>
                    </a:cubicBezTo>
                  </a:path>
                </a:pathLst>
              </a:custGeom>
              <a:solidFill>
                <a:srgbClr val="FFFFFF"/>
              </a:solidFill>
              <a:ln w="2898" cap="flat">
                <a:noFill/>
                <a:prstDash val="solid"/>
                <a:miter/>
              </a:ln>
            </p:spPr>
            <p:txBody>
              <a:bodyPr rtlCol="0" anchor="ctr"/>
              <a:lstStyle/>
              <a:p>
                <a:endParaRPr lang="ja-JP" altLang="en-US"/>
              </a:p>
            </p:txBody>
          </p:sp>
          <p:sp>
            <p:nvSpPr>
              <p:cNvPr id="30" name="フリーフォーム: 図形 29">
                <a:extLst>
                  <a:ext uri="{FF2B5EF4-FFF2-40B4-BE49-F238E27FC236}">
                    <a16:creationId xmlns:a16="http://schemas.microsoft.com/office/drawing/2014/main" id="{B368C650-3D41-218D-182B-FD2F36E1D389}"/>
                  </a:ext>
                </a:extLst>
              </p:cNvPr>
              <p:cNvSpPr/>
              <p:nvPr/>
            </p:nvSpPr>
            <p:spPr>
              <a:xfrm>
                <a:off x="415787" y="6361080"/>
                <a:ext cx="37482" cy="18848"/>
              </a:xfrm>
              <a:custGeom>
                <a:avLst/>
                <a:gdLst>
                  <a:gd name="connsiteX0" fmla="*/ 37944 w 37482"/>
                  <a:gd name="connsiteY0" fmla="*/ 9788 h 18848"/>
                  <a:gd name="connsiteX1" fmla="*/ 27924 w 37482"/>
                  <a:gd name="connsiteY1" fmla="*/ 19212 h 18848"/>
                  <a:gd name="connsiteX2" fmla="*/ 10486 w 37482"/>
                  <a:gd name="connsiteY2" fmla="*/ 19212 h 18848"/>
                  <a:gd name="connsiteX3" fmla="*/ 461 w 37482"/>
                  <a:gd name="connsiteY3" fmla="*/ 9788 h 18848"/>
                  <a:gd name="connsiteX4" fmla="*/ 10486 w 37482"/>
                  <a:gd name="connsiteY4" fmla="*/ 363 h 18848"/>
                  <a:gd name="connsiteX5" fmla="*/ 27924 w 37482"/>
                  <a:gd name="connsiteY5" fmla="*/ 363 h 18848"/>
                  <a:gd name="connsiteX6" fmla="*/ 37944 w 37482"/>
                  <a:gd name="connsiteY6" fmla="*/ 9788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2" h="18848">
                    <a:moveTo>
                      <a:pt x="37944" y="9788"/>
                    </a:moveTo>
                    <a:cubicBezTo>
                      <a:pt x="37944" y="14967"/>
                      <a:pt x="33435" y="19212"/>
                      <a:pt x="27924" y="19212"/>
                    </a:cubicBezTo>
                    <a:lnTo>
                      <a:pt x="10486" y="19212"/>
                    </a:lnTo>
                    <a:cubicBezTo>
                      <a:pt x="4976" y="19212"/>
                      <a:pt x="461" y="14967"/>
                      <a:pt x="461" y="9788"/>
                    </a:cubicBezTo>
                    <a:cubicBezTo>
                      <a:pt x="461" y="4611"/>
                      <a:pt x="4973" y="363"/>
                      <a:pt x="10486" y="363"/>
                    </a:cubicBezTo>
                    <a:lnTo>
                      <a:pt x="27924" y="363"/>
                    </a:lnTo>
                    <a:cubicBezTo>
                      <a:pt x="33438" y="363"/>
                      <a:pt x="37944" y="4611"/>
                      <a:pt x="37944" y="9788"/>
                    </a:cubicBezTo>
                  </a:path>
                </a:pathLst>
              </a:custGeom>
              <a:solidFill>
                <a:srgbClr val="FFFFFF"/>
              </a:solidFill>
              <a:ln w="2898" cap="flat">
                <a:noFill/>
                <a:prstDash val="solid"/>
                <a:miter/>
              </a:ln>
            </p:spPr>
            <p:txBody>
              <a:bodyPr rtlCol="0" anchor="ctr"/>
              <a:lstStyle/>
              <a:p>
                <a:endParaRPr lang="ja-JP" altLang="en-US"/>
              </a:p>
            </p:txBody>
          </p:sp>
          <p:sp>
            <p:nvSpPr>
              <p:cNvPr id="31" name="フリーフォーム: 図形 30">
                <a:extLst>
                  <a:ext uri="{FF2B5EF4-FFF2-40B4-BE49-F238E27FC236}">
                    <a16:creationId xmlns:a16="http://schemas.microsoft.com/office/drawing/2014/main" id="{C5B0BA95-7A93-0819-17C2-B208F59A52DF}"/>
                  </a:ext>
                </a:extLst>
              </p:cNvPr>
              <p:cNvSpPr/>
              <p:nvPr/>
            </p:nvSpPr>
            <p:spPr>
              <a:xfrm>
                <a:off x="482464" y="6339546"/>
                <a:ext cx="18857" cy="118237"/>
              </a:xfrm>
              <a:custGeom>
                <a:avLst/>
                <a:gdLst>
                  <a:gd name="connsiteX0" fmla="*/ 9935 w 18857"/>
                  <a:gd name="connsiteY0" fmla="*/ 118527 h 118237"/>
                  <a:gd name="connsiteX1" fmla="*/ 494 w 18857"/>
                  <a:gd name="connsiteY1" fmla="*/ 108501 h 118237"/>
                  <a:gd name="connsiteX2" fmla="*/ 494 w 18857"/>
                  <a:gd name="connsiteY2" fmla="*/ 10309 h 118237"/>
                  <a:gd name="connsiteX3" fmla="*/ 9935 w 18857"/>
                  <a:gd name="connsiteY3" fmla="*/ 289 h 118237"/>
                  <a:gd name="connsiteX4" fmla="*/ 19351 w 18857"/>
                  <a:gd name="connsiteY4" fmla="*/ 10309 h 118237"/>
                  <a:gd name="connsiteX5" fmla="*/ 19351 w 18857"/>
                  <a:gd name="connsiteY5" fmla="*/ 108501 h 118237"/>
                  <a:gd name="connsiteX6" fmla="*/ 9935 w 18857"/>
                  <a:gd name="connsiteY6" fmla="*/ 118527 h 11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7" h="118237">
                    <a:moveTo>
                      <a:pt x="9935" y="118527"/>
                    </a:moveTo>
                    <a:cubicBezTo>
                      <a:pt x="4730" y="118527"/>
                      <a:pt x="494" y="114009"/>
                      <a:pt x="494" y="108501"/>
                    </a:cubicBezTo>
                    <a:lnTo>
                      <a:pt x="494" y="10309"/>
                    </a:lnTo>
                    <a:cubicBezTo>
                      <a:pt x="494" y="4798"/>
                      <a:pt x="4730" y="289"/>
                      <a:pt x="9935" y="289"/>
                    </a:cubicBezTo>
                    <a:cubicBezTo>
                      <a:pt x="15106" y="289"/>
                      <a:pt x="19351" y="4798"/>
                      <a:pt x="19351" y="10309"/>
                    </a:cubicBezTo>
                    <a:lnTo>
                      <a:pt x="19351" y="108501"/>
                    </a:lnTo>
                    <a:cubicBezTo>
                      <a:pt x="19351" y="114012"/>
                      <a:pt x="15106" y="118527"/>
                      <a:pt x="9935" y="118527"/>
                    </a:cubicBezTo>
                  </a:path>
                </a:pathLst>
              </a:custGeom>
              <a:solidFill>
                <a:srgbClr val="FFFFFF"/>
              </a:solidFill>
              <a:ln w="2898" cap="flat">
                <a:noFill/>
                <a:prstDash val="solid"/>
                <a:miter/>
              </a:ln>
            </p:spPr>
            <p:txBody>
              <a:bodyPr rtlCol="0" anchor="ctr"/>
              <a:lstStyle/>
              <a:p>
                <a:endParaRPr lang="ja-JP" altLang="en-US"/>
              </a:p>
            </p:txBody>
          </p:sp>
          <p:sp>
            <p:nvSpPr>
              <p:cNvPr id="32" name="フリーフォーム: 図形 31">
                <a:extLst>
                  <a:ext uri="{FF2B5EF4-FFF2-40B4-BE49-F238E27FC236}">
                    <a16:creationId xmlns:a16="http://schemas.microsoft.com/office/drawing/2014/main" id="{24067FD9-6B97-E82A-CF48-A047B6E5C87E}"/>
                  </a:ext>
                </a:extLst>
              </p:cNvPr>
              <p:cNvSpPr/>
              <p:nvPr/>
            </p:nvSpPr>
            <p:spPr>
              <a:xfrm>
                <a:off x="415787" y="6438377"/>
                <a:ext cx="85048" cy="18845"/>
              </a:xfrm>
              <a:custGeom>
                <a:avLst/>
                <a:gdLst>
                  <a:gd name="connsiteX0" fmla="*/ 85550 w 85048"/>
                  <a:gd name="connsiteY0" fmla="*/ 9719 h 18845"/>
                  <a:gd name="connsiteX1" fmla="*/ 75548 w 85048"/>
                  <a:gd name="connsiteY1" fmla="*/ 19144 h 18845"/>
                  <a:gd name="connsiteX2" fmla="*/ 10527 w 85048"/>
                  <a:gd name="connsiteY2" fmla="*/ 19144 h 18845"/>
                  <a:gd name="connsiteX3" fmla="*/ 501 w 85048"/>
                  <a:gd name="connsiteY3" fmla="*/ 9719 h 18845"/>
                  <a:gd name="connsiteX4" fmla="*/ 10527 w 85048"/>
                  <a:gd name="connsiteY4" fmla="*/ 298 h 18845"/>
                  <a:gd name="connsiteX5" fmla="*/ 75548 w 85048"/>
                  <a:gd name="connsiteY5" fmla="*/ 298 h 18845"/>
                  <a:gd name="connsiteX6" fmla="*/ 85550 w 85048"/>
                  <a:gd name="connsiteY6" fmla="*/ 9719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48" h="18845">
                    <a:moveTo>
                      <a:pt x="85550" y="9719"/>
                    </a:moveTo>
                    <a:cubicBezTo>
                      <a:pt x="85550" y="14905"/>
                      <a:pt x="81059" y="19144"/>
                      <a:pt x="75548" y="19144"/>
                    </a:cubicBezTo>
                    <a:lnTo>
                      <a:pt x="10527" y="19144"/>
                    </a:lnTo>
                    <a:cubicBezTo>
                      <a:pt x="5016" y="19144"/>
                      <a:pt x="501" y="14905"/>
                      <a:pt x="501" y="9719"/>
                    </a:cubicBezTo>
                    <a:cubicBezTo>
                      <a:pt x="501" y="4542"/>
                      <a:pt x="5013" y="298"/>
                      <a:pt x="10527" y="298"/>
                    </a:cubicBezTo>
                    <a:lnTo>
                      <a:pt x="75548" y="298"/>
                    </a:lnTo>
                    <a:cubicBezTo>
                      <a:pt x="81059" y="301"/>
                      <a:pt x="85550" y="4545"/>
                      <a:pt x="85550" y="9719"/>
                    </a:cubicBezTo>
                  </a:path>
                </a:pathLst>
              </a:custGeom>
              <a:solidFill>
                <a:srgbClr val="FFFFFF"/>
              </a:solidFill>
              <a:ln w="2898" cap="flat">
                <a:noFill/>
                <a:prstDash val="solid"/>
                <a:miter/>
              </a:ln>
            </p:spPr>
            <p:txBody>
              <a:bodyPr rtlCol="0" anchor="ctr"/>
              <a:lstStyle/>
              <a:p>
                <a:endParaRPr lang="ja-JP" altLang="en-US"/>
              </a:p>
            </p:txBody>
          </p:sp>
          <p:sp>
            <p:nvSpPr>
              <p:cNvPr id="33" name="フリーフォーム: 図形 32">
                <a:extLst>
                  <a:ext uri="{FF2B5EF4-FFF2-40B4-BE49-F238E27FC236}">
                    <a16:creationId xmlns:a16="http://schemas.microsoft.com/office/drawing/2014/main" id="{4DF16DC5-9968-A995-7CB3-85DBD9A67E72}"/>
                  </a:ext>
                </a:extLst>
              </p:cNvPr>
              <p:cNvSpPr/>
              <p:nvPr/>
            </p:nvSpPr>
            <p:spPr>
              <a:xfrm>
                <a:off x="517201" y="6497134"/>
                <a:ext cx="114846" cy="18857"/>
              </a:xfrm>
              <a:custGeom>
                <a:avLst/>
                <a:gdLst>
                  <a:gd name="connsiteX0" fmla="*/ 515 w 114846"/>
                  <a:gd name="connsiteY0" fmla="*/ 9690 h 18857"/>
                  <a:gd name="connsiteX1" fmla="*/ 10517 w 114846"/>
                  <a:gd name="connsiteY1" fmla="*/ 248 h 18857"/>
                  <a:gd name="connsiteX2" fmla="*/ 105325 w 114846"/>
                  <a:gd name="connsiteY2" fmla="*/ 248 h 18857"/>
                  <a:gd name="connsiteX3" fmla="*/ 115362 w 114846"/>
                  <a:gd name="connsiteY3" fmla="*/ 9690 h 18857"/>
                  <a:gd name="connsiteX4" fmla="*/ 105325 w 114846"/>
                  <a:gd name="connsiteY4" fmla="*/ 19105 h 18857"/>
                  <a:gd name="connsiteX5" fmla="*/ 10517 w 114846"/>
                  <a:gd name="connsiteY5" fmla="*/ 19105 h 18857"/>
                  <a:gd name="connsiteX6" fmla="*/ 515 w 114846"/>
                  <a:gd name="connsiteY6" fmla="*/ 9690 h 1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57">
                    <a:moveTo>
                      <a:pt x="515" y="9690"/>
                    </a:moveTo>
                    <a:cubicBezTo>
                      <a:pt x="515" y="4501"/>
                      <a:pt x="5007" y="248"/>
                      <a:pt x="10517" y="248"/>
                    </a:cubicBezTo>
                    <a:lnTo>
                      <a:pt x="105325" y="248"/>
                    </a:lnTo>
                    <a:cubicBezTo>
                      <a:pt x="110835" y="248"/>
                      <a:pt x="115362" y="4501"/>
                      <a:pt x="115362" y="9690"/>
                    </a:cubicBezTo>
                    <a:cubicBezTo>
                      <a:pt x="115362" y="14878"/>
                      <a:pt x="110835" y="19105"/>
                      <a:pt x="105325" y="19105"/>
                    </a:cubicBezTo>
                    <a:lnTo>
                      <a:pt x="10517" y="19105"/>
                    </a:lnTo>
                    <a:cubicBezTo>
                      <a:pt x="5007" y="19105"/>
                      <a:pt x="515" y="14878"/>
                      <a:pt x="515" y="9690"/>
                    </a:cubicBezTo>
                  </a:path>
                </a:pathLst>
              </a:custGeom>
              <a:solidFill>
                <a:srgbClr val="FFFFFF"/>
              </a:solidFill>
              <a:ln w="2898" cap="flat">
                <a:noFill/>
                <a:prstDash val="solid"/>
                <a:miter/>
              </a:ln>
            </p:spPr>
            <p:txBody>
              <a:bodyPr rtlCol="0" anchor="ctr"/>
              <a:lstStyle/>
              <a:p>
                <a:endParaRPr lang="ja-JP" altLang="en-US"/>
              </a:p>
            </p:txBody>
          </p:sp>
          <p:sp>
            <p:nvSpPr>
              <p:cNvPr id="34" name="フリーフォーム: 図形 33">
                <a:extLst>
                  <a:ext uri="{FF2B5EF4-FFF2-40B4-BE49-F238E27FC236}">
                    <a16:creationId xmlns:a16="http://schemas.microsoft.com/office/drawing/2014/main" id="{E29CEB3F-D143-E71F-B03D-C5FB18C8D51F}"/>
                  </a:ext>
                </a:extLst>
              </p:cNvPr>
              <p:cNvSpPr/>
              <p:nvPr/>
            </p:nvSpPr>
            <p:spPr>
              <a:xfrm>
                <a:off x="517201" y="6438377"/>
                <a:ext cx="114846" cy="18845"/>
              </a:xfrm>
              <a:custGeom>
                <a:avLst/>
                <a:gdLst>
                  <a:gd name="connsiteX0" fmla="*/ 515 w 114846"/>
                  <a:gd name="connsiteY0" fmla="*/ 9719 h 18845"/>
                  <a:gd name="connsiteX1" fmla="*/ 10517 w 114846"/>
                  <a:gd name="connsiteY1" fmla="*/ 298 h 18845"/>
                  <a:gd name="connsiteX2" fmla="*/ 105325 w 114846"/>
                  <a:gd name="connsiteY2" fmla="*/ 298 h 18845"/>
                  <a:gd name="connsiteX3" fmla="*/ 115362 w 114846"/>
                  <a:gd name="connsiteY3" fmla="*/ 9719 h 18845"/>
                  <a:gd name="connsiteX4" fmla="*/ 105325 w 114846"/>
                  <a:gd name="connsiteY4" fmla="*/ 19144 h 18845"/>
                  <a:gd name="connsiteX5" fmla="*/ 10517 w 114846"/>
                  <a:gd name="connsiteY5" fmla="*/ 19144 h 18845"/>
                  <a:gd name="connsiteX6" fmla="*/ 515 w 114846"/>
                  <a:gd name="connsiteY6" fmla="*/ 9719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5">
                    <a:moveTo>
                      <a:pt x="515" y="9719"/>
                    </a:moveTo>
                    <a:cubicBezTo>
                      <a:pt x="515" y="4542"/>
                      <a:pt x="5007" y="298"/>
                      <a:pt x="10517" y="298"/>
                    </a:cubicBezTo>
                    <a:lnTo>
                      <a:pt x="105325" y="298"/>
                    </a:lnTo>
                    <a:cubicBezTo>
                      <a:pt x="110835" y="298"/>
                      <a:pt x="115362" y="4542"/>
                      <a:pt x="115362" y="9719"/>
                    </a:cubicBezTo>
                    <a:cubicBezTo>
                      <a:pt x="115362" y="14905"/>
                      <a:pt x="110835" y="19144"/>
                      <a:pt x="105325" y="19144"/>
                    </a:cubicBezTo>
                    <a:lnTo>
                      <a:pt x="10517" y="19144"/>
                    </a:lnTo>
                    <a:cubicBezTo>
                      <a:pt x="5007" y="19146"/>
                      <a:pt x="515" y="14905"/>
                      <a:pt x="515" y="9719"/>
                    </a:cubicBezTo>
                  </a:path>
                </a:pathLst>
              </a:custGeom>
              <a:solidFill>
                <a:srgbClr val="FFFFFF"/>
              </a:solidFill>
              <a:ln w="2898" cap="flat">
                <a:noFill/>
                <a:prstDash val="solid"/>
                <a:miter/>
              </a:ln>
            </p:spPr>
            <p:txBody>
              <a:bodyPr rtlCol="0" anchor="ctr"/>
              <a:lstStyle/>
              <a:p>
                <a:endParaRPr lang="ja-JP" altLang="en-US"/>
              </a:p>
            </p:txBody>
          </p:sp>
          <p:sp>
            <p:nvSpPr>
              <p:cNvPr id="35" name="フリーフォーム: 図形 34">
                <a:extLst>
                  <a:ext uri="{FF2B5EF4-FFF2-40B4-BE49-F238E27FC236}">
                    <a16:creationId xmlns:a16="http://schemas.microsoft.com/office/drawing/2014/main" id="{58A37D52-86D5-9476-42D2-8631C8883336}"/>
                  </a:ext>
                </a:extLst>
              </p:cNvPr>
              <p:cNvSpPr/>
              <p:nvPr/>
            </p:nvSpPr>
            <p:spPr>
              <a:xfrm>
                <a:off x="517201" y="6379599"/>
                <a:ext cx="114846" cy="18854"/>
              </a:xfrm>
              <a:custGeom>
                <a:avLst/>
                <a:gdLst>
                  <a:gd name="connsiteX0" fmla="*/ 515 w 114846"/>
                  <a:gd name="connsiteY0" fmla="*/ 9772 h 18854"/>
                  <a:gd name="connsiteX1" fmla="*/ 10517 w 114846"/>
                  <a:gd name="connsiteY1" fmla="*/ 348 h 18854"/>
                  <a:gd name="connsiteX2" fmla="*/ 105325 w 114846"/>
                  <a:gd name="connsiteY2" fmla="*/ 348 h 18854"/>
                  <a:gd name="connsiteX3" fmla="*/ 115362 w 114846"/>
                  <a:gd name="connsiteY3" fmla="*/ 9772 h 18854"/>
                  <a:gd name="connsiteX4" fmla="*/ 105325 w 114846"/>
                  <a:gd name="connsiteY4" fmla="*/ 19202 h 18854"/>
                  <a:gd name="connsiteX5" fmla="*/ 10517 w 114846"/>
                  <a:gd name="connsiteY5" fmla="*/ 19202 h 18854"/>
                  <a:gd name="connsiteX6" fmla="*/ 515 w 114846"/>
                  <a:gd name="connsiteY6" fmla="*/ 9772 h 1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54">
                    <a:moveTo>
                      <a:pt x="515" y="9772"/>
                    </a:moveTo>
                    <a:cubicBezTo>
                      <a:pt x="515" y="4595"/>
                      <a:pt x="5007" y="348"/>
                      <a:pt x="10517" y="348"/>
                    </a:cubicBezTo>
                    <a:lnTo>
                      <a:pt x="105325" y="348"/>
                    </a:lnTo>
                    <a:cubicBezTo>
                      <a:pt x="110835" y="348"/>
                      <a:pt x="115362" y="4595"/>
                      <a:pt x="115362" y="9772"/>
                    </a:cubicBezTo>
                    <a:cubicBezTo>
                      <a:pt x="115362" y="14957"/>
                      <a:pt x="110835" y="19202"/>
                      <a:pt x="105325" y="19202"/>
                    </a:cubicBezTo>
                    <a:lnTo>
                      <a:pt x="10517" y="19202"/>
                    </a:lnTo>
                    <a:cubicBezTo>
                      <a:pt x="5007" y="19199"/>
                      <a:pt x="515" y="14954"/>
                      <a:pt x="515" y="9772"/>
                    </a:cubicBezTo>
                  </a:path>
                </a:pathLst>
              </a:custGeom>
              <a:solidFill>
                <a:srgbClr val="FFFFFF"/>
              </a:solidFill>
              <a:ln w="2898" cap="flat">
                <a:noFill/>
                <a:prstDash val="solid"/>
                <a:miter/>
              </a:ln>
            </p:spPr>
            <p:txBody>
              <a:bodyPr rtlCol="0" anchor="ctr"/>
              <a:lstStyle/>
              <a:p>
                <a:endParaRPr lang="ja-JP" altLang="en-US"/>
              </a:p>
            </p:txBody>
          </p:sp>
          <p:sp>
            <p:nvSpPr>
              <p:cNvPr id="36" name="フリーフォーム: 図形 35">
                <a:extLst>
                  <a:ext uri="{FF2B5EF4-FFF2-40B4-BE49-F238E27FC236}">
                    <a16:creationId xmlns:a16="http://schemas.microsoft.com/office/drawing/2014/main" id="{D35BEFFE-9C3C-28B8-74AE-64595E2A6B9D}"/>
                  </a:ext>
                </a:extLst>
              </p:cNvPr>
              <p:cNvSpPr/>
              <p:nvPr/>
            </p:nvSpPr>
            <p:spPr>
              <a:xfrm>
                <a:off x="613202" y="6438380"/>
                <a:ext cx="18848" cy="77613"/>
              </a:xfrm>
              <a:custGeom>
                <a:avLst/>
                <a:gdLst>
                  <a:gd name="connsiteX0" fmla="*/ 10029 w 18848"/>
                  <a:gd name="connsiteY0" fmla="*/ 306 h 77613"/>
                  <a:gd name="connsiteX1" fmla="*/ 19454 w 18848"/>
                  <a:gd name="connsiteY1" fmla="*/ 10317 h 77613"/>
                  <a:gd name="connsiteX2" fmla="*/ 19454 w 18848"/>
                  <a:gd name="connsiteY2" fmla="*/ 67899 h 77613"/>
                  <a:gd name="connsiteX3" fmla="*/ 10029 w 18848"/>
                  <a:gd name="connsiteY3" fmla="*/ 77919 h 77613"/>
                  <a:gd name="connsiteX4" fmla="*/ 605 w 18848"/>
                  <a:gd name="connsiteY4" fmla="*/ 67899 h 77613"/>
                  <a:gd name="connsiteX5" fmla="*/ 605 w 18848"/>
                  <a:gd name="connsiteY5" fmla="*/ 10317 h 77613"/>
                  <a:gd name="connsiteX6" fmla="*/ 10029 w 18848"/>
                  <a:gd name="connsiteY6" fmla="*/ 306 h 7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13">
                    <a:moveTo>
                      <a:pt x="10029" y="306"/>
                    </a:moveTo>
                    <a:cubicBezTo>
                      <a:pt x="15217" y="306"/>
                      <a:pt x="19454" y="4806"/>
                      <a:pt x="19454" y="10317"/>
                    </a:cubicBezTo>
                    <a:lnTo>
                      <a:pt x="19454" y="67899"/>
                    </a:lnTo>
                    <a:cubicBezTo>
                      <a:pt x="19454" y="73404"/>
                      <a:pt x="15217" y="77919"/>
                      <a:pt x="10029" y="77919"/>
                    </a:cubicBezTo>
                    <a:cubicBezTo>
                      <a:pt x="4841" y="77919"/>
                      <a:pt x="605" y="73401"/>
                      <a:pt x="605" y="67899"/>
                    </a:cubicBezTo>
                    <a:lnTo>
                      <a:pt x="605" y="10317"/>
                    </a:lnTo>
                    <a:cubicBezTo>
                      <a:pt x="605" y="4806"/>
                      <a:pt x="4841" y="306"/>
                      <a:pt x="10029" y="306"/>
                    </a:cubicBezTo>
                  </a:path>
                </a:pathLst>
              </a:custGeom>
              <a:solidFill>
                <a:srgbClr val="FFFFFF"/>
              </a:solidFill>
              <a:ln w="2898" cap="flat">
                <a:noFill/>
                <a:prstDash val="solid"/>
                <a:miter/>
              </a:ln>
            </p:spPr>
            <p:txBody>
              <a:bodyPr rtlCol="0" anchor="ctr"/>
              <a:lstStyle/>
              <a:p>
                <a:endParaRPr lang="ja-JP" altLang="en-US"/>
              </a:p>
            </p:txBody>
          </p:sp>
          <p:sp>
            <p:nvSpPr>
              <p:cNvPr id="37" name="フリーフォーム: 図形 36">
                <a:extLst>
                  <a:ext uri="{FF2B5EF4-FFF2-40B4-BE49-F238E27FC236}">
                    <a16:creationId xmlns:a16="http://schemas.microsoft.com/office/drawing/2014/main" id="{11E4E019-4F29-411F-7E9F-0603D233A564}"/>
                  </a:ext>
                </a:extLst>
              </p:cNvPr>
              <p:cNvSpPr/>
              <p:nvPr/>
            </p:nvSpPr>
            <p:spPr>
              <a:xfrm>
                <a:off x="613202" y="6379763"/>
                <a:ext cx="18848" cy="77622"/>
              </a:xfrm>
              <a:custGeom>
                <a:avLst/>
                <a:gdLst>
                  <a:gd name="connsiteX0" fmla="*/ 10029 w 18848"/>
                  <a:gd name="connsiteY0" fmla="*/ 355 h 77622"/>
                  <a:gd name="connsiteX1" fmla="*/ 19454 w 18848"/>
                  <a:gd name="connsiteY1" fmla="*/ 10372 h 77622"/>
                  <a:gd name="connsiteX2" fmla="*/ 19454 w 18848"/>
                  <a:gd name="connsiteY2" fmla="*/ 67958 h 77622"/>
                  <a:gd name="connsiteX3" fmla="*/ 10029 w 18848"/>
                  <a:gd name="connsiteY3" fmla="*/ 77978 h 77622"/>
                  <a:gd name="connsiteX4" fmla="*/ 605 w 18848"/>
                  <a:gd name="connsiteY4" fmla="*/ 67958 h 77622"/>
                  <a:gd name="connsiteX5" fmla="*/ 605 w 18848"/>
                  <a:gd name="connsiteY5" fmla="*/ 10372 h 77622"/>
                  <a:gd name="connsiteX6" fmla="*/ 10029 w 18848"/>
                  <a:gd name="connsiteY6" fmla="*/ 355 h 7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22">
                    <a:moveTo>
                      <a:pt x="10029" y="355"/>
                    </a:moveTo>
                    <a:cubicBezTo>
                      <a:pt x="15217" y="355"/>
                      <a:pt x="19454" y="4867"/>
                      <a:pt x="19454" y="10372"/>
                    </a:cubicBezTo>
                    <a:lnTo>
                      <a:pt x="19454" y="67958"/>
                    </a:lnTo>
                    <a:cubicBezTo>
                      <a:pt x="19454" y="73469"/>
                      <a:pt x="15217" y="77978"/>
                      <a:pt x="10029" y="77978"/>
                    </a:cubicBezTo>
                    <a:cubicBezTo>
                      <a:pt x="4841" y="77978"/>
                      <a:pt x="605" y="73469"/>
                      <a:pt x="605" y="67958"/>
                    </a:cubicBezTo>
                    <a:lnTo>
                      <a:pt x="605" y="10372"/>
                    </a:lnTo>
                    <a:cubicBezTo>
                      <a:pt x="605" y="4870"/>
                      <a:pt x="4841" y="355"/>
                      <a:pt x="10029" y="355"/>
                    </a:cubicBezTo>
                  </a:path>
                </a:pathLst>
              </a:custGeom>
              <a:solidFill>
                <a:srgbClr val="FFFFFF"/>
              </a:solidFill>
              <a:ln w="2898" cap="flat">
                <a:noFill/>
                <a:prstDash val="solid"/>
                <a:miter/>
              </a:ln>
            </p:spPr>
            <p:txBody>
              <a:bodyPr rtlCol="0" anchor="ctr"/>
              <a:lstStyle/>
              <a:p>
                <a:endParaRPr lang="ja-JP" altLang="en-US"/>
              </a:p>
            </p:txBody>
          </p:sp>
          <p:sp>
            <p:nvSpPr>
              <p:cNvPr id="38" name="フリーフォーム: 図形 37">
                <a:extLst>
                  <a:ext uri="{FF2B5EF4-FFF2-40B4-BE49-F238E27FC236}">
                    <a16:creationId xmlns:a16="http://schemas.microsoft.com/office/drawing/2014/main" id="{4C48189A-0CA4-C702-4934-91832FC765EB}"/>
                  </a:ext>
                </a:extLst>
              </p:cNvPr>
              <p:cNvSpPr/>
              <p:nvPr/>
            </p:nvSpPr>
            <p:spPr>
              <a:xfrm>
                <a:off x="613202" y="6221679"/>
                <a:ext cx="18848" cy="136395"/>
              </a:xfrm>
              <a:custGeom>
                <a:avLst/>
                <a:gdLst>
                  <a:gd name="connsiteX0" fmla="*/ 10029 w 18848"/>
                  <a:gd name="connsiteY0" fmla="*/ 490 h 136395"/>
                  <a:gd name="connsiteX1" fmla="*/ 19454 w 18848"/>
                  <a:gd name="connsiteY1" fmla="*/ 10501 h 136395"/>
                  <a:gd name="connsiteX2" fmla="*/ 19454 w 18848"/>
                  <a:gd name="connsiteY2" fmla="*/ 126851 h 136395"/>
                  <a:gd name="connsiteX3" fmla="*/ 10029 w 18848"/>
                  <a:gd name="connsiteY3" fmla="*/ 136885 h 136395"/>
                  <a:gd name="connsiteX4" fmla="*/ 605 w 18848"/>
                  <a:gd name="connsiteY4" fmla="*/ 126851 h 136395"/>
                  <a:gd name="connsiteX5" fmla="*/ 605 w 18848"/>
                  <a:gd name="connsiteY5" fmla="*/ 10501 h 136395"/>
                  <a:gd name="connsiteX6" fmla="*/ 10029 w 18848"/>
                  <a:gd name="connsiteY6" fmla="*/ 490 h 1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136395">
                    <a:moveTo>
                      <a:pt x="10029" y="490"/>
                    </a:moveTo>
                    <a:cubicBezTo>
                      <a:pt x="15217" y="490"/>
                      <a:pt x="19454" y="4993"/>
                      <a:pt x="19454" y="10501"/>
                    </a:cubicBezTo>
                    <a:lnTo>
                      <a:pt x="19454" y="126851"/>
                    </a:lnTo>
                    <a:cubicBezTo>
                      <a:pt x="19454" y="132362"/>
                      <a:pt x="15217" y="136885"/>
                      <a:pt x="10029" y="136885"/>
                    </a:cubicBezTo>
                    <a:cubicBezTo>
                      <a:pt x="4841" y="136885"/>
                      <a:pt x="605" y="132365"/>
                      <a:pt x="605" y="126851"/>
                    </a:cubicBezTo>
                    <a:lnTo>
                      <a:pt x="605" y="10501"/>
                    </a:lnTo>
                    <a:cubicBezTo>
                      <a:pt x="605" y="4993"/>
                      <a:pt x="4841" y="490"/>
                      <a:pt x="10029" y="490"/>
                    </a:cubicBezTo>
                  </a:path>
                </a:pathLst>
              </a:custGeom>
              <a:solidFill>
                <a:srgbClr val="FFFFFF"/>
              </a:solidFill>
              <a:ln w="2898" cap="flat">
                <a:noFill/>
                <a:prstDash val="solid"/>
                <a:miter/>
              </a:ln>
            </p:spPr>
            <p:txBody>
              <a:bodyPr rtlCol="0" anchor="ctr"/>
              <a:lstStyle/>
              <a:p>
                <a:endParaRPr lang="ja-JP" altLang="en-US"/>
              </a:p>
            </p:txBody>
          </p:sp>
          <p:sp>
            <p:nvSpPr>
              <p:cNvPr id="39" name="フリーフォーム: 図形 38">
                <a:extLst>
                  <a:ext uri="{FF2B5EF4-FFF2-40B4-BE49-F238E27FC236}">
                    <a16:creationId xmlns:a16="http://schemas.microsoft.com/office/drawing/2014/main" id="{61D09146-E057-4D99-36AB-A1468033282E}"/>
                  </a:ext>
                </a:extLst>
              </p:cNvPr>
              <p:cNvSpPr/>
              <p:nvPr/>
            </p:nvSpPr>
            <p:spPr>
              <a:xfrm>
                <a:off x="310343" y="6221679"/>
                <a:ext cx="321707" cy="18843"/>
              </a:xfrm>
              <a:custGeom>
                <a:avLst/>
                <a:gdLst>
                  <a:gd name="connsiteX0" fmla="*/ 340 w 321707"/>
                  <a:gd name="connsiteY0" fmla="*/ 9912 h 18843"/>
                  <a:gd name="connsiteX1" fmla="*/ 10356 w 321707"/>
                  <a:gd name="connsiteY1" fmla="*/ 482 h 18843"/>
                  <a:gd name="connsiteX2" fmla="*/ 312010 w 321707"/>
                  <a:gd name="connsiteY2" fmla="*/ 482 h 18843"/>
                  <a:gd name="connsiteX3" fmla="*/ 322047 w 321707"/>
                  <a:gd name="connsiteY3" fmla="*/ 9912 h 18843"/>
                  <a:gd name="connsiteX4" fmla="*/ 312010 w 321707"/>
                  <a:gd name="connsiteY4" fmla="*/ 19325 h 18843"/>
                  <a:gd name="connsiteX5" fmla="*/ 10356 w 321707"/>
                  <a:gd name="connsiteY5" fmla="*/ 19325 h 18843"/>
                  <a:gd name="connsiteX6" fmla="*/ 340 w 321707"/>
                  <a:gd name="connsiteY6" fmla="*/ 9912 h 1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707" h="18843">
                    <a:moveTo>
                      <a:pt x="340" y="9912"/>
                    </a:moveTo>
                    <a:cubicBezTo>
                      <a:pt x="340" y="4715"/>
                      <a:pt x="4849" y="482"/>
                      <a:pt x="10356" y="482"/>
                    </a:cubicBezTo>
                    <a:lnTo>
                      <a:pt x="312010" y="482"/>
                    </a:lnTo>
                    <a:cubicBezTo>
                      <a:pt x="317520" y="482"/>
                      <a:pt x="322047" y="4715"/>
                      <a:pt x="322047" y="9912"/>
                    </a:cubicBezTo>
                    <a:cubicBezTo>
                      <a:pt x="322047" y="15083"/>
                      <a:pt x="317520" y="19325"/>
                      <a:pt x="312010" y="19325"/>
                    </a:cubicBezTo>
                    <a:lnTo>
                      <a:pt x="10356" y="19325"/>
                    </a:lnTo>
                    <a:cubicBezTo>
                      <a:pt x="4849" y="19322"/>
                      <a:pt x="340" y="15083"/>
                      <a:pt x="340" y="9912"/>
                    </a:cubicBezTo>
                  </a:path>
                </a:pathLst>
              </a:custGeom>
              <a:solidFill>
                <a:srgbClr val="FFFFFF"/>
              </a:solidFill>
              <a:ln w="2898" cap="flat">
                <a:noFill/>
                <a:prstDash val="solid"/>
                <a:miter/>
              </a:ln>
            </p:spPr>
            <p:txBody>
              <a:bodyPr rtlCol="0" anchor="ctr"/>
              <a:lstStyle/>
              <a:p>
                <a:endParaRPr lang="ja-JP" altLang="en-US"/>
              </a:p>
            </p:txBody>
          </p:sp>
          <p:sp>
            <p:nvSpPr>
              <p:cNvPr id="40" name="フリーフォーム: 図形 39">
                <a:extLst>
                  <a:ext uri="{FF2B5EF4-FFF2-40B4-BE49-F238E27FC236}">
                    <a16:creationId xmlns:a16="http://schemas.microsoft.com/office/drawing/2014/main" id="{D7F54D3B-8C9E-FC56-CDE5-5DFEAB060EA5}"/>
                  </a:ext>
                </a:extLst>
              </p:cNvPr>
              <p:cNvSpPr/>
              <p:nvPr/>
            </p:nvSpPr>
            <p:spPr>
              <a:xfrm>
                <a:off x="354252" y="6528104"/>
                <a:ext cx="37479" cy="18840"/>
              </a:xfrm>
              <a:custGeom>
                <a:avLst/>
                <a:gdLst>
                  <a:gd name="connsiteX0" fmla="*/ 377 w 37479"/>
                  <a:gd name="connsiteY0" fmla="*/ 9646 h 18840"/>
                  <a:gd name="connsiteX1" fmla="*/ 10388 w 37479"/>
                  <a:gd name="connsiteY1" fmla="*/ 221 h 18840"/>
                  <a:gd name="connsiteX2" fmla="*/ 27837 w 37479"/>
                  <a:gd name="connsiteY2" fmla="*/ 221 h 18840"/>
                  <a:gd name="connsiteX3" fmla="*/ 37857 w 37479"/>
                  <a:gd name="connsiteY3" fmla="*/ 9646 h 18840"/>
                  <a:gd name="connsiteX4" fmla="*/ 27837 w 37479"/>
                  <a:gd name="connsiteY4" fmla="*/ 19062 h 18840"/>
                  <a:gd name="connsiteX5" fmla="*/ 10388 w 37479"/>
                  <a:gd name="connsiteY5" fmla="*/ 19062 h 18840"/>
                  <a:gd name="connsiteX6" fmla="*/ 377 w 37479"/>
                  <a:gd name="connsiteY6" fmla="*/ 9646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79" h="18840">
                    <a:moveTo>
                      <a:pt x="377" y="9646"/>
                    </a:moveTo>
                    <a:cubicBezTo>
                      <a:pt x="377" y="4466"/>
                      <a:pt x="4880" y="221"/>
                      <a:pt x="10388" y="221"/>
                    </a:cubicBezTo>
                    <a:lnTo>
                      <a:pt x="27837" y="221"/>
                    </a:lnTo>
                    <a:cubicBezTo>
                      <a:pt x="33325" y="221"/>
                      <a:pt x="37857" y="4466"/>
                      <a:pt x="37857" y="9646"/>
                    </a:cubicBezTo>
                    <a:cubicBezTo>
                      <a:pt x="37857" y="14834"/>
                      <a:pt x="33322" y="19062"/>
                      <a:pt x="27837" y="19062"/>
                    </a:cubicBezTo>
                    <a:lnTo>
                      <a:pt x="10388" y="19062"/>
                    </a:lnTo>
                    <a:cubicBezTo>
                      <a:pt x="4880" y="19064"/>
                      <a:pt x="377" y="14837"/>
                      <a:pt x="377" y="9646"/>
                    </a:cubicBezTo>
                  </a:path>
                </a:pathLst>
              </a:custGeom>
              <a:solidFill>
                <a:srgbClr val="FFFFFF"/>
              </a:solidFill>
              <a:ln w="2898" cap="flat">
                <a:noFill/>
                <a:prstDash val="solid"/>
                <a:miter/>
              </a:ln>
            </p:spPr>
            <p:txBody>
              <a:bodyPr rtlCol="0" anchor="ctr"/>
              <a:lstStyle/>
              <a:p>
                <a:endParaRPr lang="ja-JP" altLang="en-US"/>
              </a:p>
            </p:txBody>
          </p:sp>
          <p:sp>
            <p:nvSpPr>
              <p:cNvPr id="41" name="フリーフォーム: 図形 40">
                <a:extLst>
                  <a:ext uri="{FF2B5EF4-FFF2-40B4-BE49-F238E27FC236}">
                    <a16:creationId xmlns:a16="http://schemas.microsoft.com/office/drawing/2014/main" id="{F22D18CA-D340-236B-4CD4-70568BA99F5D}"/>
                  </a:ext>
                </a:extLst>
              </p:cNvPr>
              <p:cNvSpPr/>
              <p:nvPr/>
            </p:nvSpPr>
            <p:spPr>
              <a:xfrm>
                <a:off x="311036" y="6438380"/>
                <a:ext cx="18837" cy="117999"/>
              </a:xfrm>
              <a:custGeom>
                <a:avLst/>
                <a:gdLst>
                  <a:gd name="connsiteX0" fmla="*/ 9778 w 18837"/>
                  <a:gd name="connsiteY0" fmla="*/ 306 h 117999"/>
                  <a:gd name="connsiteX1" fmla="*/ 19185 w 18837"/>
                  <a:gd name="connsiteY1" fmla="*/ 10322 h 117999"/>
                  <a:gd name="connsiteX2" fmla="*/ 19185 w 18837"/>
                  <a:gd name="connsiteY2" fmla="*/ 108277 h 117999"/>
                  <a:gd name="connsiteX3" fmla="*/ 9778 w 18837"/>
                  <a:gd name="connsiteY3" fmla="*/ 118305 h 117999"/>
                  <a:gd name="connsiteX4" fmla="*/ 348 w 18837"/>
                  <a:gd name="connsiteY4" fmla="*/ 108277 h 117999"/>
                  <a:gd name="connsiteX5" fmla="*/ 348 w 18837"/>
                  <a:gd name="connsiteY5" fmla="*/ 10322 h 117999"/>
                  <a:gd name="connsiteX6" fmla="*/ 9778 w 18837"/>
                  <a:gd name="connsiteY6" fmla="*/ 306 h 11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117999">
                    <a:moveTo>
                      <a:pt x="9778" y="306"/>
                    </a:moveTo>
                    <a:cubicBezTo>
                      <a:pt x="14949" y="306"/>
                      <a:pt x="19185" y="4815"/>
                      <a:pt x="19185" y="10322"/>
                    </a:cubicBezTo>
                    <a:lnTo>
                      <a:pt x="19185" y="108277"/>
                    </a:lnTo>
                    <a:cubicBezTo>
                      <a:pt x="19185" y="113796"/>
                      <a:pt x="14949" y="118305"/>
                      <a:pt x="9778" y="118305"/>
                    </a:cubicBezTo>
                    <a:cubicBezTo>
                      <a:pt x="4590" y="118305"/>
                      <a:pt x="348" y="113796"/>
                      <a:pt x="348" y="108277"/>
                    </a:cubicBezTo>
                    <a:lnTo>
                      <a:pt x="348" y="10322"/>
                    </a:lnTo>
                    <a:cubicBezTo>
                      <a:pt x="348" y="4812"/>
                      <a:pt x="4590" y="306"/>
                      <a:pt x="9778" y="306"/>
                    </a:cubicBezTo>
                  </a:path>
                </a:pathLst>
              </a:custGeom>
              <a:solidFill>
                <a:srgbClr val="FFFFFF"/>
              </a:solidFill>
              <a:ln w="2898" cap="flat">
                <a:noFill/>
                <a:prstDash val="solid"/>
                <a:miter/>
              </a:ln>
            </p:spPr>
            <p:txBody>
              <a:bodyPr rtlCol="0" anchor="ctr"/>
              <a:lstStyle/>
              <a:p>
                <a:endParaRPr lang="ja-JP" altLang="en-US"/>
              </a:p>
            </p:txBody>
          </p:sp>
          <p:sp>
            <p:nvSpPr>
              <p:cNvPr id="42" name="フリーフォーム: 図形 41">
                <a:extLst>
                  <a:ext uri="{FF2B5EF4-FFF2-40B4-BE49-F238E27FC236}">
                    <a16:creationId xmlns:a16="http://schemas.microsoft.com/office/drawing/2014/main" id="{B5B41703-5032-46C2-8D76-54733F3AAC46}"/>
                  </a:ext>
                </a:extLst>
              </p:cNvPr>
              <p:cNvSpPr/>
              <p:nvPr/>
            </p:nvSpPr>
            <p:spPr>
              <a:xfrm>
                <a:off x="311036" y="6438380"/>
                <a:ext cx="86393" cy="18845"/>
              </a:xfrm>
              <a:custGeom>
                <a:avLst/>
                <a:gdLst>
                  <a:gd name="connsiteX0" fmla="*/ 340 w 86393"/>
                  <a:gd name="connsiteY0" fmla="*/ 9722 h 18845"/>
                  <a:gd name="connsiteX1" fmla="*/ 10366 w 86393"/>
                  <a:gd name="connsiteY1" fmla="*/ 298 h 18845"/>
                  <a:gd name="connsiteX2" fmla="*/ 76717 w 86393"/>
                  <a:gd name="connsiteY2" fmla="*/ 298 h 18845"/>
                  <a:gd name="connsiteX3" fmla="*/ 86733 w 86393"/>
                  <a:gd name="connsiteY3" fmla="*/ 9722 h 18845"/>
                  <a:gd name="connsiteX4" fmla="*/ 76717 w 86393"/>
                  <a:gd name="connsiteY4" fmla="*/ 19144 h 18845"/>
                  <a:gd name="connsiteX5" fmla="*/ 10366 w 86393"/>
                  <a:gd name="connsiteY5" fmla="*/ 19144 h 18845"/>
                  <a:gd name="connsiteX6" fmla="*/ 340 w 86393"/>
                  <a:gd name="connsiteY6" fmla="*/ 9722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93" h="18845">
                    <a:moveTo>
                      <a:pt x="340" y="9722"/>
                    </a:moveTo>
                    <a:cubicBezTo>
                      <a:pt x="340" y="4542"/>
                      <a:pt x="4843" y="298"/>
                      <a:pt x="10366" y="298"/>
                    </a:cubicBezTo>
                    <a:lnTo>
                      <a:pt x="76717" y="298"/>
                    </a:lnTo>
                    <a:cubicBezTo>
                      <a:pt x="82233" y="298"/>
                      <a:pt x="86733" y="4542"/>
                      <a:pt x="86733" y="9722"/>
                    </a:cubicBezTo>
                    <a:cubicBezTo>
                      <a:pt x="86733" y="14902"/>
                      <a:pt x="82233" y="19144"/>
                      <a:pt x="76717" y="19144"/>
                    </a:cubicBezTo>
                    <a:lnTo>
                      <a:pt x="10366" y="19144"/>
                    </a:lnTo>
                    <a:cubicBezTo>
                      <a:pt x="4846" y="19141"/>
                      <a:pt x="340" y="14902"/>
                      <a:pt x="340" y="9722"/>
                    </a:cubicBezTo>
                  </a:path>
                </a:pathLst>
              </a:custGeom>
              <a:solidFill>
                <a:srgbClr val="FFFFFF"/>
              </a:solidFill>
              <a:ln w="2898" cap="flat">
                <a:noFill/>
                <a:prstDash val="solid"/>
                <a:miter/>
              </a:ln>
            </p:spPr>
            <p:txBody>
              <a:bodyPr rtlCol="0" anchor="ctr"/>
              <a:lstStyle/>
              <a:p>
                <a:endParaRPr lang="ja-JP" altLang="en-US"/>
              </a:p>
            </p:txBody>
          </p:sp>
          <p:sp>
            <p:nvSpPr>
              <p:cNvPr id="43" name="フリーフォーム: 図形 42">
                <a:extLst>
                  <a:ext uri="{FF2B5EF4-FFF2-40B4-BE49-F238E27FC236}">
                    <a16:creationId xmlns:a16="http://schemas.microsoft.com/office/drawing/2014/main" id="{D316DFB9-D31D-AE6C-2684-447498324AF9}"/>
                  </a:ext>
                </a:extLst>
              </p:cNvPr>
              <p:cNvSpPr/>
              <p:nvPr/>
            </p:nvSpPr>
            <p:spPr>
              <a:xfrm>
                <a:off x="613202" y="6655041"/>
                <a:ext cx="18848" cy="37741"/>
              </a:xfrm>
              <a:custGeom>
                <a:avLst/>
                <a:gdLst>
                  <a:gd name="connsiteX0" fmla="*/ 10029 w 18848"/>
                  <a:gd name="connsiteY0" fmla="*/ 37831 h 37741"/>
                  <a:gd name="connsiteX1" fmla="*/ 605 w 18848"/>
                  <a:gd name="connsiteY1" fmla="*/ 27820 h 37741"/>
                  <a:gd name="connsiteX2" fmla="*/ 605 w 18848"/>
                  <a:gd name="connsiteY2" fmla="*/ 10118 h 37741"/>
                  <a:gd name="connsiteX3" fmla="*/ 10029 w 18848"/>
                  <a:gd name="connsiteY3" fmla="*/ 90 h 37741"/>
                  <a:gd name="connsiteX4" fmla="*/ 19454 w 18848"/>
                  <a:gd name="connsiteY4" fmla="*/ 10118 h 37741"/>
                  <a:gd name="connsiteX5" fmla="*/ 19454 w 18848"/>
                  <a:gd name="connsiteY5" fmla="*/ 27820 h 37741"/>
                  <a:gd name="connsiteX6" fmla="*/ 10029 w 18848"/>
                  <a:gd name="connsiteY6" fmla="*/ 37831 h 3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37741">
                    <a:moveTo>
                      <a:pt x="10029" y="37831"/>
                    </a:moveTo>
                    <a:cubicBezTo>
                      <a:pt x="4841" y="37831"/>
                      <a:pt x="605" y="33331"/>
                      <a:pt x="605" y="27820"/>
                    </a:cubicBezTo>
                    <a:lnTo>
                      <a:pt x="605" y="10118"/>
                    </a:lnTo>
                    <a:cubicBezTo>
                      <a:pt x="605" y="4613"/>
                      <a:pt x="4841" y="90"/>
                      <a:pt x="10029" y="90"/>
                    </a:cubicBezTo>
                    <a:cubicBezTo>
                      <a:pt x="15217" y="90"/>
                      <a:pt x="19454" y="4616"/>
                      <a:pt x="19454" y="10118"/>
                    </a:cubicBezTo>
                    <a:lnTo>
                      <a:pt x="19454" y="27820"/>
                    </a:lnTo>
                    <a:cubicBezTo>
                      <a:pt x="19454" y="33331"/>
                      <a:pt x="15217" y="37831"/>
                      <a:pt x="10029" y="37831"/>
                    </a:cubicBezTo>
                  </a:path>
                </a:pathLst>
              </a:custGeom>
              <a:solidFill>
                <a:srgbClr val="FFFFFF"/>
              </a:solidFill>
              <a:ln w="2898" cap="flat">
                <a:noFill/>
                <a:prstDash val="solid"/>
                <a:miter/>
              </a:ln>
            </p:spPr>
            <p:txBody>
              <a:bodyPr rtlCol="0" anchor="ctr"/>
              <a:lstStyle/>
              <a:p>
                <a:endParaRPr lang="ja-JP" altLang="en-US"/>
              </a:p>
            </p:txBody>
          </p:sp>
          <p:sp>
            <p:nvSpPr>
              <p:cNvPr id="44" name="フリーフォーム: 図形 43">
                <a:extLst>
                  <a:ext uri="{FF2B5EF4-FFF2-40B4-BE49-F238E27FC236}">
                    <a16:creationId xmlns:a16="http://schemas.microsoft.com/office/drawing/2014/main" id="{5255DB4D-DD09-9348-652A-EE974F1AC7E8}"/>
                  </a:ext>
                </a:extLst>
              </p:cNvPr>
              <p:cNvSpPr/>
              <p:nvPr/>
            </p:nvSpPr>
            <p:spPr>
              <a:xfrm>
                <a:off x="517201" y="6655065"/>
                <a:ext cx="114846" cy="18840"/>
              </a:xfrm>
              <a:custGeom>
                <a:avLst/>
                <a:gdLst>
                  <a:gd name="connsiteX0" fmla="*/ 515 w 114846"/>
                  <a:gd name="connsiteY0" fmla="*/ 9529 h 18840"/>
                  <a:gd name="connsiteX1" fmla="*/ 10517 w 114846"/>
                  <a:gd name="connsiteY1" fmla="*/ 114 h 18840"/>
                  <a:gd name="connsiteX2" fmla="*/ 105325 w 114846"/>
                  <a:gd name="connsiteY2" fmla="*/ 114 h 18840"/>
                  <a:gd name="connsiteX3" fmla="*/ 115362 w 114846"/>
                  <a:gd name="connsiteY3" fmla="*/ 9529 h 18840"/>
                  <a:gd name="connsiteX4" fmla="*/ 105325 w 114846"/>
                  <a:gd name="connsiteY4" fmla="*/ 18954 h 18840"/>
                  <a:gd name="connsiteX5" fmla="*/ 10517 w 114846"/>
                  <a:gd name="connsiteY5" fmla="*/ 18954 h 18840"/>
                  <a:gd name="connsiteX6" fmla="*/ 515 w 114846"/>
                  <a:gd name="connsiteY6" fmla="*/ 9529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0">
                    <a:moveTo>
                      <a:pt x="515" y="9529"/>
                    </a:moveTo>
                    <a:cubicBezTo>
                      <a:pt x="515" y="4367"/>
                      <a:pt x="5007" y="114"/>
                      <a:pt x="10517" y="114"/>
                    </a:cubicBezTo>
                    <a:lnTo>
                      <a:pt x="105325" y="114"/>
                    </a:lnTo>
                    <a:cubicBezTo>
                      <a:pt x="110835" y="114"/>
                      <a:pt x="115362" y="4367"/>
                      <a:pt x="115362" y="9529"/>
                    </a:cubicBezTo>
                    <a:cubicBezTo>
                      <a:pt x="115362" y="14726"/>
                      <a:pt x="110835" y="18954"/>
                      <a:pt x="105325" y="18954"/>
                    </a:cubicBezTo>
                    <a:lnTo>
                      <a:pt x="10517" y="18954"/>
                    </a:lnTo>
                    <a:cubicBezTo>
                      <a:pt x="5007" y="18954"/>
                      <a:pt x="515" y="14726"/>
                      <a:pt x="515" y="9529"/>
                    </a:cubicBezTo>
                  </a:path>
                </a:pathLst>
              </a:custGeom>
              <a:solidFill>
                <a:srgbClr val="FFFFFF"/>
              </a:solidFill>
              <a:ln w="2898" cap="flat">
                <a:noFill/>
                <a:prstDash val="solid"/>
                <a:miter/>
              </a:ln>
            </p:spPr>
            <p:txBody>
              <a:bodyPr rtlCol="0" anchor="ctr"/>
              <a:lstStyle/>
              <a:p>
                <a:endParaRPr lang="ja-JP" altLang="en-US"/>
              </a:p>
            </p:txBody>
          </p:sp>
          <p:sp>
            <p:nvSpPr>
              <p:cNvPr id="45" name="フリーフォーム: 図形 44">
                <a:extLst>
                  <a:ext uri="{FF2B5EF4-FFF2-40B4-BE49-F238E27FC236}">
                    <a16:creationId xmlns:a16="http://schemas.microsoft.com/office/drawing/2014/main" id="{3CEAAB63-BDFB-37BF-6386-E4CE13134387}"/>
                  </a:ext>
                </a:extLst>
              </p:cNvPr>
              <p:cNvSpPr/>
              <p:nvPr/>
            </p:nvSpPr>
            <p:spPr>
              <a:xfrm>
                <a:off x="517201" y="6596297"/>
                <a:ext cx="114846" cy="18840"/>
              </a:xfrm>
              <a:custGeom>
                <a:avLst/>
                <a:gdLst>
                  <a:gd name="connsiteX0" fmla="*/ 515 w 114846"/>
                  <a:gd name="connsiteY0" fmla="*/ 9588 h 18840"/>
                  <a:gd name="connsiteX1" fmla="*/ 10517 w 114846"/>
                  <a:gd name="connsiteY1" fmla="*/ 164 h 18840"/>
                  <a:gd name="connsiteX2" fmla="*/ 105325 w 114846"/>
                  <a:gd name="connsiteY2" fmla="*/ 164 h 18840"/>
                  <a:gd name="connsiteX3" fmla="*/ 115362 w 114846"/>
                  <a:gd name="connsiteY3" fmla="*/ 9588 h 18840"/>
                  <a:gd name="connsiteX4" fmla="*/ 105325 w 114846"/>
                  <a:gd name="connsiteY4" fmla="*/ 19004 h 18840"/>
                  <a:gd name="connsiteX5" fmla="*/ 10517 w 114846"/>
                  <a:gd name="connsiteY5" fmla="*/ 19004 h 18840"/>
                  <a:gd name="connsiteX6" fmla="*/ 515 w 114846"/>
                  <a:gd name="connsiteY6" fmla="*/ 9588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0">
                    <a:moveTo>
                      <a:pt x="515" y="9588"/>
                    </a:moveTo>
                    <a:cubicBezTo>
                      <a:pt x="515" y="4408"/>
                      <a:pt x="5007" y="164"/>
                      <a:pt x="10517" y="164"/>
                    </a:cubicBezTo>
                    <a:lnTo>
                      <a:pt x="105325" y="164"/>
                    </a:lnTo>
                    <a:cubicBezTo>
                      <a:pt x="110835" y="164"/>
                      <a:pt x="115362" y="4408"/>
                      <a:pt x="115362" y="9588"/>
                    </a:cubicBezTo>
                    <a:cubicBezTo>
                      <a:pt x="115362" y="14776"/>
                      <a:pt x="110835" y="19004"/>
                      <a:pt x="105325" y="19004"/>
                    </a:cubicBezTo>
                    <a:lnTo>
                      <a:pt x="10517" y="19004"/>
                    </a:lnTo>
                    <a:cubicBezTo>
                      <a:pt x="5007" y="19007"/>
                      <a:pt x="515" y="14779"/>
                      <a:pt x="515" y="9588"/>
                    </a:cubicBezTo>
                  </a:path>
                </a:pathLst>
              </a:custGeom>
              <a:solidFill>
                <a:srgbClr val="FFFFFF"/>
              </a:solidFill>
              <a:ln w="2898" cap="flat">
                <a:noFill/>
                <a:prstDash val="solid"/>
                <a:miter/>
              </a:ln>
            </p:spPr>
            <p:txBody>
              <a:bodyPr rtlCol="0" anchor="ctr"/>
              <a:lstStyle/>
              <a:p>
                <a:endParaRPr lang="ja-JP" altLang="en-US"/>
              </a:p>
            </p:txBody>
          </p:sp>
          <p:sp>
            <p:nvSpPr>
              <p:cNvPr id="46" name="フリーフォーム: 図形 45">
                <a:extLst>
                  <a:ext uri="{FF2B5EF4-FFF2-40B4-BE49-F238E27FC236}">
                    <a16:creationId xmlns:a16="http://schemas.microsoft.com/office/drawing/2014/main" id="{A4B96D0C-8454-18EA-14CE-C8B572CB8927}"/>
                  </a:ext>
                </a:extLst>
              </p:cNvPr>
              <p:cNvSpPr/>
              <p:nvPr/>
            </p:nvSpPr>
            <p:spPr>
              <a:xfrm>
                <a:off x="517201" y="6537531"/>
                <a:ext cx="114846" cy="18848"/>
              </a:xfrm>
              <a:custGeom>
                <a:avLst/>
                <a:gdLst>
                  <a:gd name="connsiteX0" fmla="*/ 515 w 114846"/>
                  <a:gd name="connsiteY0" fmla="*/ 9629 h 18848"/>
                  <a:gd name="connsiteX1" fmla="*/ 10517 w 114846"/>
                  <a:gd name="connsiteY1" fmla="*/ 213 h 18848"/>
                  <a:gd name="connsiteX2" fmla="*/ 105325 w 114846"/>
                  <a:gd name="connsiteY2" fmla="*/ 213 h 18848"/>
                  <a:gd name="connsiteX3" fmla="*/ 115362 w 114846"/>
                  <a:gd name="connsiteY3" fmla="*/ 9629 h 18848"/>
                  <a:gd name="connsiteX4" fmla="*/ 105325 w 114846"/>
                  <a:gd name="connsiteY4" fmla="*/ 19062 h 18848"/>
                  <a:gd name="connsiteX5" fmla="*/ 10517 w 114846"/>
                  <a:gd name="connsiteY5" fmla="*/ 19062 h 18848"/>
                  <a:gd name="connsiteX6" fmla="*/ 515 w 114846"/>
                  <a:gd name="connsiteY6" fmla="*/ 9629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8">
                    <a:moveTo>
                      <a:pt x="515" y="9629"/>
                    </a:moveTo>
                    <a:cubicBezTo>
                      <a:pt x="515" y="4458"/>
                      <a:pt x="5007" y="213"/>
                      <a:pt x="10517" y="213"/>
                    </a:cubicBezTo>
                    <a:lnTo>
                      <a:pt x="105325" y="213"/>
                    </a:lnTo>
                    <a:cubicBezTo>
                      <a:pt x="110835" y="213"/>
                      <a:pt x="115362" y="4458"/>
                      <a:pt x="115362" y="9629"/>
                    </a:cubicBezTo>
                    <a:cubicBezTo>
                      <a:pt x="115362" y="14809"/>
                      <a:pt x="110835" y="19062"/>
                      <a:pt x="105325" y="19062"/>
                    </a:cubicBezTo>
                    <a:lnTo>
                      <a:pt x="10517" y="19062"/>
                    </a:lnTo>
                    <a:cubicBezTo>
                      <a:pt x="5007" y="19062"/>
                      <a:pt x="515" y="14809"/>
                      <a:pt x="515" y="9629"/>
                    </a:cubicBezTo>
                  </a:path>
                </a:pathLst>
              </a:custGeom>
              <a:solidFill>
                <a:srgbClr val="FFFFFF"/>
              </a:solidFill>
              <a:ln w="2898" cap="flat">
                <a:noFill/>
                <a:prstDash val="solid"/>
                <a:miter/>
              </a:ln>
            </p:spPr>
            <p:txBody>
              <a:bodyPr rtlCol="0" anchor="ctr"/>
              <a:lstStyle/>
              <a:p>
                <a:endParaRPr lang="ja-JP" altLang="en-US"/>
              </a:p>
            </p:txBody>
          </p:sp>
          <p:sp>
            <p:nvSpPr>
              <p:cNvPr id="47" name="フリーフォーム: 図形 46">
                <a:extLst>
                  <a:ext uri="{FF2B5EF4-FFF2-40B4-BE49-F238E27FC236}">
                    <a16:creationId xmlns:a16="http://schemas.microsoft.com/office/drawing/2014/main" id="{48897C9C-DAB0-6853-FB84-D4B0CC5FF636}"/>
                  </a:ext>
                </a:extLst>
              </p:cNvPr>
              <p:cNvSpPr/>
              <p:nvPr/>
            </p:nvSpPr>
            <p:spPr>
              <a:xfrm>
                <a:off x="613202" y="6596297"/>
                <a:ext cx="18848" cy="77642"/>
              </a:xfrm>
              <a:custGeom>
                <a:avLst/>
                <a:gdLst>
                  <a:gd name="connsiteX0" fmla="*/ 10029 w 18848"/>
                  <a:gd name="connsiteY0" fmla="*/ 172 h 77642"/>
                  <a:gd name="connsiteX1" fmla="*/ 19454 w 18848"/>
                  <a:gd name="connsiteY1" fmla="*/ 10191 h 77642"/>
                  <a:gd name="connsiteX2" fmla="*/ 19454 w 18848"/>
                  <a:gd name="connsiteY2" fmla="*/ 67794 h 77642"/>
                  <a:gd name="connsiteX3" fmla="*/ 10029 w 18848"/>
                  <a:gd name="connsiteY3" fmla="*/ 77814 h 77642"/>
                  <a:gd name="connsiteX4" fmla="*/ 605 w 18848"/>
                  <a:gd name="connsiteY4" fmla="*/ 67794 h 77642"/>
                  <a:gd name="connsiteX5" fmla="*/ 605 w 18848"/>
                  <a:gd name="connsiteY5" fmla="*/ 10191 h 77642"/>
                  <a:gd name="connsiteX6" fmla="*/ 10029 w 18848"/>
                  <a:gd name="connsiteY6" fmla="*/ 172 h 7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42">
                    <a:moveTo>
                      <a:pt x="10029" y="172"/>
                    </a:moveTo>
                    <a:cubicBezTo>
                      <a:pt x="15217" y="172"/>
                      <a:pt x="19454" y="4681"/>
                      <a:pt x="19454" y="10191"/>
                    </a:cubicBezTo>
                    <a:lnTo>
                      <a:pt x="19454" y="67794"/>
                    </a:lnTo>
                    <a:cubicBezTo>
                      <a:pt x="19454" y="73282"/>
                      <a:pt x="15217" y="77814"/>
                      <a:pt x="10029" y="77814"/>
                    </a:cubicBezTo>
                    <a:cubicBezTo>
                      <a:pt x="4841" y="77814"/>
                      <a:pt x="605" y="73279"/>
                      <a:pt x="605" y="67794"/>
                    </a:cubicBezTo>
                    <a:lnTo>
                      <a:pt x="605" y="10191"/>
                    </a:lnTo>
                    <a:cubicBezTo>
                      <a:pt x="605" y="4681"/>
                      <a:pt x="4841" y="172"/>
                      <a:pt x="10029" y="172"/>
                    </a:cubicBezTo>
                  </a:path>
                </a:pathLst>
              </a:custGeom>
              <a:solidFill>
                <a:srgbClr val="FFFFFF"/>
              </a:solidFill>
              <a:ln w="2898" cap="flat">
                <a:noFill/>
                <a:prstDash val="solid"/>
                <a:miter/>
              </a:ln>
            </p:spPr>
            <p:txBody>
              <a:bodyPr rtlCol="0" anchor="ctr"/>
              <a:lstStyle/>
              <a:p>
                <a:endParaRPr lang="ja-JP" altLang="en-US"/>
              </a:p>
            </p:txBody>
          </p:sp>
          <p:sp>
            <p:nvSpPr>
              <p:cNvPr id="48" name="フリーフォーム: 図形 47">
                <a:extLst>
                  <a:ext uri="{FF2B5EF4-FFF2-40B4-BE49-F238E27FC236}">
                    <a16:creationId xmlns:a16="http://schemas.microsoft.com/office/drawing/2014/main" id="{29F50A27-2FDB-F414-8D00-3C0B0477D0D5}"/>
                  </a:ext>
                </a:extLst>
              </p:cNvPr>
              <p:cNvSpPr/>
              <p:nvPr/>
            </p:nvSpPr>
            <p:spPr>
              <a:xfrm>
                <a:off x="517201" y="6537528"/>
                <a:ext cx="18848" cy="77607"/>
              </a:xfrm>
              <a:custGeom>
                <a:avLst/>
                <a:gdLst>
                  <a:gd name="connsiteX0" fmla="*/ 9948 w 18848"/>
                  <a:gd name="connsiteY0" fmla="*/ 221 h 77607"/>
                  <a:gd name="connsiteX1" fmla="*/ 19372 w 18848"/>
                  <a:gd name="connsiteY1" fmla="*/ 10232 h 77607"/>
                  <a:gd name="connsiteX2" fmla="*/ 19372 w 18848"/>
                  <a:gd name="connsiteY2" fmla="*/ 67827 h 77607"/>
                  <a:gd name="connsiteX3" fmla="*/ 9948 w 18848"/>
                  <a:gd name="connsiteY3" fmla="*/ 77829 h 77607"/>
                  <a:gd name="connsiteX4" fmla="*/ 523 w 18848"/>
                  <a:gd name="connsiteY4" fmla="*/ 67827 h 77607"/>
                  <a:gd name="connsiteX5" fmla="*/ 523 w 18848"/>
                  <a:gd name="connsiteY5" fmla="*/ 10232 h 77607"/>
                  <a:gd name="connsiteX6" fmla="*/ 9948 w 18848"/>
                  <a:gd name="connsiteY6" fmla="*/ 221 h 7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07">
                    <a:moveTo>
                      <a:pt x="9948" y="221"/>
                    </a:moveTo>
                    <a:cubicBezTo>
                      <a:pt x="15136" y="221"/>
                      <a:pt x="19372" y="4722"/>
                      <a:pt x="19372" y="10232"/>
                    </a:cubicBezTo>
                    <a:lnTo>
                      <a:pt x="19372" y="67827"/>
                    </a:lnTo>
                    <a:cubicBezTo>
                      <a:pt x="19372" y="73332"/>
                      <a:pt x="15136" y="77829"/>
                      <a:pt x="9948" y="77829"/>
                    </a:cubicBezTo>
                    <a:cubicBezTo>
                      <a:pt x="4742" y="77829"/>
                      <a:pt x="523" y="73329"/>
                      <a:pt x="523" y="67827"/>
                    </a:cubicBezTo>
                    <a:lnTo>
                      <a:pt x="523" y="10232"/>
                    </a:lnTo>
                    <a:cubicBezTo>
                      <a:pt x="523" y="4722"/>
                      <a:pt x="4742" y="221"/>
                      <a:pt x="9948" y="221"/>
                    </a:cubicBezTo>
                  </a:path>
                </a:pathLst>
              </a:custGeom>
              <a:solidFill>
                <a:srgbClr val="FFFFFF"/>
              </a:solidFill>
              <a:ln w="2898" cap="flat">
                <a:noFill/>
                <a:prstDash val="solid"/>
                <a:miter/>
              </a:ln>
            </p:spPr>
            <p:txBody>
              <a:bodyPr rtlCol="0" anchor="ctr"/>
              <a:lstStyle/>
              <a:p>
                <a:endParaRPr lang="ja-JP" altLang="en-US"/>
              </a:p>
            </p:txBody>
          </p:sp>
          <p:sp>
            <p:nvSpPr>
              <p:cNvPr id="49" name="フリーフォーム: 図形 48">
                <a:extLst>
                  <a:ext uri="{FF2B5EF4-FFF2-40B4-BE49-F238E27FC236}">
                    <a16:creationId xmlns:a16="http://schemas.microsoft.com/office/drawing/2014/main" id="{FF334EC2-0DA6-7A52-A2C1-A451066F7161}"/>
                  </a:ext>
                </a:extLst>
              </p:cNvPr>
              <p:cNvSpPr/>
              <p:nvPr/>
            </p:nvSpPr>
            <p:spPr>
              <a:xfrm>
                <a:off x="517201" y="6596594"/>
                <a:ext cx="18848" cy="37749"/>
              </a:xfrm>
              <a:custGeom>
                <a:avLst/>
                <a:gdLst>
                  <a:gd name="connsiteX0" fmla="*/ 9948 w 18848"/>
                  <a:gd name="connsiteY0" fmla="*/ 37889 h 37749"/>
                  <a:gd name="connsiteX1" fmla="*/ 523 w 18848"/>
                  <a:gd name="connsiteY1" fmla="*/ 27878 h 37749"/>
                  <a:gd name="connsiteX2" fmla="*/ 523 w 18848"/>
                  <a:gd name="connsiteY2" fmla="*/ 10168 h 37749"/>
                  <a:gd name="connsiteX3" fmla="*/ 9948 w 18848"/>
                  <a:gd name="connsiteY3" fmla="*/ 139 h 37749"/>
                  <a:gd name="connsiteX4" fmla="*/ 19372 w 18848"/>
                  <a:gd name="connsiteY4" fmla="*/ 10168 h 37749"/>
                  <a:gd name="connsiteX5" fmla="*/ 19372 w 18848"/>
                  <a:gd name="connsiteY5" fmla="*/ 27878 h 37749"/>
                  <a:gd name="connsiteX6" fmla="*/ 9948 w 18848"/>
                  <a:gd name="connsiteY6" fmla="*/ 37889 h 3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37749">
                    <a:moveTo>
                      <a:pt x="9948" y="37889"/>
                    </a:moveTo>
                    <a:cubicBezTo>
                      <a:pt x="4742" y="37889"/>
                      <a:pt x="523" y="33389"/>
                      <a:pt x="523" y="27878"/>
                    </a:cubicBezTo>
                    <a:lnTo>
                      <a:pt x="523" y="10168"/>
                    </a:lnTo>
                    <a:cubicBezTo>
                      <a:pt x="523" y="4648"/>
                      <a:pt x="4742" y="139"/>
                      <a:pt x="9948" y="139"/>
                    </a:cubicBezTo>
                    <a:cubicBezTo>
                      <a:pt x="15136" y="139"/>
                      <a:pt x="19372" y="4648"/>
                      <a:pt x="19372" y="10168"/>
                    </a:cubicBezTo>
                    <a:lnTo>
                      <a:pt x="19372" y="27878"/>
                    </a:lnTo>
                    <a:cubicBezTo>
                      <a:pt x="19372" y="33392"/>
                      <a:pt x="15136" y="37889"/>
                      <a:pt x="9948" y="37889"/>
                    </a:cubicBezTo>
                  </a:path>
                </a:pathLst>
              </a:custGeom>
              <a:solidFill>
                <a:srgbClr val="FFFFFF"/>
              </a:solidFill>
              <a:ln w="2898" cap="flat">
                <a:noFill/>
                <a:prstDash val="solid"/>
                <a:miter/>
              </a:ln>
            </p:spPr>
            <p:txBody>
              <a:bodyPr rtlCol="0" anchor="ctr"/>
              <a:lstStyle/>
              <a:p>
                <a:endParaRPr lang="ja-JP" altLang="en-US"/>
              </a:p>
            </p:txBody>
          </p:sp>
          <p:sp>
            <p:nvSpPr>
              <p:cNvPr id="50" name="フリーフォーム: 図形 49">
                <a:extLst>
                  <a:ext uri="{FF2B5EF4-FFF2-40B4-BE49-F238E27FC236}">
                    <a16:creationId xmlns:a16="http://schemas.microsoft.com/office/drawing/2014/main" id="{CCFF4E11-5A61-61CE-C97B-A683433E1DBA}"/>
                  </a:ext>
                </a:extLst>
              </p:cNvPr>
              <p:cNvSpPr/>
              <p:nvPr/>
            </p:nvSpPr>
            <p:spPr>
              <a:xfrm>
                <a:off x="482464" y="6566850"/>
                <a:ext cx="18857" cy="48611"/>
              </a:xfrm>
              <a:custGeom>
                <a:avLst/>
                <a:gdLst>
                  <a:gd name="connsiteX0" fmla="*/ 9935 w 18857"/>
                  <a:gd name="connsiteY0" fmla="*/ 197 h 48611"/>
                  <a:gd name="connsiteX1" fmla="*/ 19351 w 18857"/>
                  <a:gd name="connsiteY1" fmla="*/ 10216 h 48611"/>
                  <a:gd name="connsiteX2" fmla="*/ 19351 w 18857"/>
                  <a:gd name="connsiteY2" fmla="*/ 38797 h 48611"/>
                  <a:gd name="connsiteX3" fmla="*/ 9935 w 18857"/>
                  <a:gd name="connsiteY3" fmla="*/ 48808 h 48611"/>
                  <a:gd name="connsiteX4" fmla="*/ 494 w 18857"/>
                  <a:gd name="connsiteY4" fmla="*/ 38797 h 48611"/>
                  <a:gd name="connsiteX5" fmla="*/ 494 w 18857"/>
                  <a:gd name="connsiteY5" fmla="*/ 10216 h 48611"/>
                  <a:gd name="connsiteX6" fmla="*/ 9935 w 18857"/>
                  <a:gd name="connsiteY6" fmla="*/ 197 h 4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7" h="48611">
                    <a:moveTo>
                      <a:pt x="9935" y="197"/>
                    </a:moveTo>
                    <a:cubicBezTo>
                      <a:pt x="15106" y="197"/>
                      <a:pt x="19351" y="4706"/>
                      <a:pt x="19351" y="10216"/>
                    </a:cubicBezTo>
                    <a:lnTo>
                      <a:pt x="19351" y="38797"/>
                    </a:lnTo>
                    <a:cubicBezTo>
                      <a:pt x="19351" y="44308"/>
                      <a:pt x="15106" y="48808"/>
                      <a:pt x="9935" y="48808"/>
                    </a:cubicBezTo>
                    <a:cubicBezTo>
                      <a:pt x="4730" y="48808"/>
                      <a:pt x="494" y="44308"/>
                      <a:pt x="494" y="38797"/>
                    </a:cubicBezTo>
                    <a:lnTo>
                      <a:pt x="494" y="10216"/>
                    </a:lnTo>
                    <a:cubicBezTo>
                      <a:pt x="494" y="4703"/>
                      <a:pt x="4730" y="197"/>
                      <a:pt x="9935" y="197"/>
                    </a:cubicBezTo>
                  </a:path>
                </a:pathLst>
              </a:custGeom>
              <a:solidFill>
                <a:srgbClr val="FFFFFF"/>
              </a:solidFill>
              <a:ln w="2898" cap="flat">
                <a:noFill/>
                <a:prstDash val="solid"/>
                <a:miter/>
              </a:ln>
            </p:spPr>
            <p:txBody>
              <a:bodyPr rtlCol="0" anchor="ctr"/>
              <a:lstStyle/>
              <a:p>
                <a:endParaRPr lang="ja-JP" altLang="en-US"/>
              </a:p>
            </p:txBody>
          </p:sp>
          <p:sp>
            <p:nvSpPr>
              <p:cNvPr id="51" name="フリーフォーム: 図形 50">
                <a:extLst>
                  <a:ext uri="{FF2B5EF4-FFF2-40B4-BE49-F238E27FC236}">
                    <a16:creationId xmlns:a16="http://schemas.microsoft.com/office/drawing/2014/main" id="{FB1DDC7F-865D-75A9-906F-A1C0B78B7BD3}"/>
                  </a:ext>
                </a:extLst>
              </p:cNvPr>
              <p:cNvSpPr/>
              <p:nvPr/>
            </p:nvSpPr>
            <p:spPr>
              <a:xfrm>
                <a:off x="372985" y="6596621"/>
                <a:ext cx="128335" cy="18840"/>
              </a:xfrm>
              <a:custGeom>
                <a:avLst/>
                <a:gdLst>
                  <a:gd name="connsiteX0" fmla="*/ 393 w 128335"/>
                  <a:gd name="connsiteY0" fmla="*/ 9588 h 18840"/>
                  <a:gd name="connsiteX1" fmla="*/ 10418 w 128335"/>
                  <a:gd name="connsiteY1" fmla="*/ 163 h 18840"/>
                  <a:gd name="connsiteX2" fmla="*/ 118717 w 128335"/>
                  <a:gd name="connsiteY2" fmla="*/ 163 h 18840"/>
                  <a:gd name="connsiteX3" fmla="*/ 128728 w 128335"/>
                  <a:gd name="connsiteY3" fmla="*/ 9588 h 18840"/>
                  <a:gd name="connsiteX4" fmla="*/ 118717 w 128335"/>
                  <a:gd name="connsiteY4" fmla="*/ 19003 h 18840"/>
                  <a:gd name="connsiteX5" fmla="*/ 10418 w 128335"/>
                  <a:gd name="connsiteY5" fmla="*/ 19003 h 18840"/>
                  <a:gd name="connsiteX6" fmla="*/ 393 w 128335"/>
                  <a:gd name="connsiteY6" fmla="*/ 9588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35" h="18840">
                    <a:moveTo>
                      <a:pt x="393" y="9588"/>
                    </a:moveTo>
                    <a:cubicBezTo>
                      <a:pt x="393" y="4408"/>
                      <a:pt x="4902" y="163"/>
                      <a:pt x="10418" y="163"/>
                    </a:cubicBezTo>
                    <a:lnTo>
                      <a:pt x="118717" y="163"/>
                    </a:lnTo>
                    <a:cubicBezTo>
                      <a:pt x="124228" y="163"/>
                      <a:pt x="128728" y="4408"/>
                      <a:pt x="128728" y="9588"/>
                    </a:cubicBezTo>
                    <a:cubicBezTo>
                      <a:pt x="128728" y="14776"/>
                      <a:pt x="124228" y="19003"/>
                      <a:pt x="118717" y="19003"/>
                    </a:cubicBezTo>
                    <a:lnTo>
                      <a:pt x="10418" y="19003"/>
                    </a:lnTo>
                    <a:cubicBezTo>
                      <a:pt x="4902" y="19003"/>
                      <a:pt x="393" y="14776"/>
                      <a:pt x="393" y="9588"/>
                    </a:cubicBezTo>
                  </a:path>
                </a:pathLst>
              </a:custGeom>
              <a:solidFill>
                <a:srgbClr val="FFFFFF"/>
              </a:solidFill>
              <a:ln w="2898" cap="flat">
                <a:noFill/>
                <a:prstDash val="solid"/>
                <a:miter/>
              </a:ln>
            </p:spPr>
            <p:txBody>
              <a:bodyPr rtlCol="0" anchor="ctr"/>
              <a:lstStyle/>
              <a:p>
                <a:endParaRPr lang="ja-JP" altLang="en-US"/>
              </a:p>
            </p:txBody>
          </p:sp>
          <p:sp>
            <p:nvSpPr>
              <p:cNvPr id="52" name="フリーフォーム: 図形 51">
                <a:extLst>
                  <a:ext uri="{FF2B5EF4-FFF2-40B4-BE49-F238E27FC236}">
                    <a16:creationId xmlns:a16="http://schemas.microsoft.com/office/drawing/2014/main" id="{9A0604BF-EFBF-17E7-D552-3C9D686A2801}"/>
                  </a:ext>
                </a:extLst>
              </p:cNvPr>
              <p:cNvSpPr/>
              <p:nvPr/>
            </p:nvSpPr>
            <p:spPr>
              <a:xfrm>
                <a:off x="415786" y="6487098"/>
                <a:ext cx="18837" cy="128387"/>
              </a:xfrm>
              <a:custGeom>
                <a:avLst/>
                <a:gdLst>
                  <a:gd name="connsiteX0" fmla="*/ 9859 w 18837"/>
                  <a:gd name="connsiteY0" fmla="*/ 264 h 128387"/>
                  <a:gd name="connsiteX1" fmla="*/ 19274 w 18837"/>
                  <a:gd name="connsiteY1" fmla="*/ 10284 h 128387"/>
                  <a:gd name="connsiteX2" fmla="*/ 19274 w 18837"/>
                  <a:gd name="connsiteY2" fmla="*/ 118633 h 128387"/>
                  <a:gd name="connsiteX3" fmla="*/ 9859 w 18837"/>
                  <a:gd name="connsiteY3" fmla="*/ 128652 h 128387"/>
                  <a:gd name="connsiteX4" fmla="*/ 437 w 18837"/>
                  <a:gd name="connsiteY4" fmla="*/ 118633 h 128387"/>
                  <a:gd name="connsiteX5" fmla="*/ 437 w 18837"/>
                  <a:gd name="connsiteY5" fmla="*/ 10284 h 128387"/>
                  <a:gd name="connsiteX6" fmla="*/ 9859 w 18837"/>
                  <a:gd name="connsiteY6" fmla="*/ 264 h 12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128387">
                    <a:moveTo>
                      <a:pt x="9859" y="264"/>
                    </a:moveTo>
                    <a:cubicBezTo>
                      <a:pt x="15030" y="264"/>
                      <a:pt x="19274" y="4773"/>
                      <a:pt x="19274" y="10284"/>
                    </a:cubicBezTo>
                    <a:lnTo>
                      <a:pt x="19274" y="118633"/>
                    </a:lnTo>
                    <a:cubicBezTo>
                      <a:pt x="19274" y="124129"/>
                      <a:pt x="15030" y="128652"/>
                      <a:pt x="9859" y="128652"/>
                    </a:cubicBezTo>
                    <a:cubicBezTo>
                      <a:pt x="4679" y="128652"/>
                      <a:pt x="437" y="124126"/>
                      <a:pt x="437" y="118633"/>
                    </a:cubicBezTo>
                    <a:lnTo>
                      <a:pt x="437" y="10284"/>
                    </a:lnTo>
                    <a:cubicBezTo>
                      <a:pt x="440" y="4773"/>
                      <a:pt x="4679" y="264"/>
                      <a:pt x="9859" y="264"/>
                    </a:cubicBezTo>
                  </a:path>
                </a:pathLst>
              </a:custGeom>
              <a:solidFill>
                <a:srgbClr val="FFFFFF"/>
              </a:solidFill>
              <a:ln w="2898" cap="flat">
                <a:noFill/>
                <a:prstDash val="solid"/>
                <a:miter/>
              </a:ln>
            </p:spPr>
            <p:txBody>
              <a:bodyPr rtlCol="0" anchor="ctr"/>
              <a:lstStyle/>
              <a:p>
                <a:endParaRPr lang="ja-JP" altLang="en-US"/>
              </a:p>
            </p:txBody>
          </p:sp>
          <p:sp>
            <p:nvSpPr>
              <p:cNvPr id="53" name="フリーフォーム: 図形 52">
                <a:extLst>
                  <a:ext uri="{FF2B5EF4-FFF2-40B4-BE49-F238E27FC236}">
                    <a16:creationId xmlns:a16="http://schemas.microsoft.com/office/drawing/2014/main" id="{61CA65F7-4E36-128E-AF34-BE60727F599E}"/>
                  </a:ext>
                </a:extLst>
              </p:cNvPr>
              <p:cNvSpPr/>
              <p:nvPr/>
            </p:nvSpPr>
            <p:spPr>
              <a:xfrm>
                <a:off x="482464" y="6596264"/>
                <a:ext cx="18857" cy="37758"/>
              </a:xfrm>
              <a:custGeom>
                <a:avLst/>
                <a:gdLst>
                  <a:gd name="connsiteX0" fmla="*/ 9935 w 18857"/>
                  <a:gd name="connsiteY0" fmla="*/ 37898 h 37758"/>
                  <a:gd name="connsiteX1" fmla="*/ 494 w 18857"/>
                  <a:gd name="connsiteY1" fmla="*/ 27879 h 37758"/>
                  <a:gd name="connsiteX2" fmla="*/ 494 w 18857"/>
                  <a:gd name="connsiteY2" fmla="*/ 10168 h 37758"/>
                  <a:gd name="connsiteX3" fmla="*/ 9935 w 18857"/>
                  <a:gd name="connsiteY3" fmla="*/ 140 h 37758"/>
                  <a:gd name="connsiteX4" fmla="*/ 19351 w 18857"/>
                  <a:gd name="connsiteY4" fmla="*/ 10168 h 37758"/>
                  <a:gd name="connsiteX5" fmla="*/ 19351 w 18857"/>
                  <a:gd name="connsiteY5" fmla="*/ 27879 h 37758"/>
                  <a:gd name="connsiteX6" fmla="*/ 9935 w 18857"/>
                  <a:gd name="connsiteY6" fmla="*/ 37898 h 3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7" h="37758">
                    <a:moveTo>
                      <a:pt x="9935" y="37898"/>
                    </a:moveTo>
                    <a:cubicBezTo>
                      <a:pt x="4730" y="37898"/>
                      <a:pt x="494" y="33389"/>
                      <a:pt x="494" y="27879"/>
                    </a:cubicBezTo>
                    <a:lnTo>
                      <a:pt x="494" y="10168"/>
                    </a:lnTo>
                    <a:cubicBezTo>
                      <a:pt x="494" y="4657"/>
                      <a:pt x="4730" y="140"/>
                      <a:pt x="9935" y="140"/>
                    </a:cubicBezTo>
                    <a:cubicBezTo>
                      <a:pt x="15106" y="140"/>
                      <a:pt x="19351" y="4657"/>
                      <a:pt x="19351" y="10168"/>
                    </a:cubicBezTo>
                    <a:lnTo>
                      <a:pt x="19351" y="27879"/>
                    </a:lnTo>
                    <a:cubicBezTo>
                      <a:pt x="19351" y="33389"/>
                      <a:pt x="15106" y="37898"/>
                      <a:pt x="9935" y="37898"/>
                    </a:cubicBezTo>
                  </a:path>
                </a:pathLst>
              </a:custGeom>
              <a:solidFill>
                <a:srgbClr val="FFFFFF"/>
              </a:solidFill>
              <a:ln w="2898" cap="flat">
                <a:noFill/>
                <a:prstDash val="solid"/>
                <a:miter/>
              </a:ln>
            </p:spPr>
            <p:txBody>
              <a:bodyPr rtlCol="0" anchor="ctr"/>
              <a:lstStyle/>
              <a:p>
                <a:endParaRPr lang="ja-JP" altLang="en-US"/>
              </a:p>
            </p:txBody>
          </p:sp>
        </p:grpSp>
      </p:grpSp>
    </p:spTree>
    <p:extLst>
      <p:ext uri="{BB962C8B-B14F-4D97-AF65-F5344CB8AC3E}">
        <p14:creationId xmlns:p14="http://schemas.microsoft.com/office/powerpoint/2010/main" val="413000945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5C80453-4EFD-4940-A451-9E602AAF2583}"/>
              </a:ext>
            </a:extLst>
          </p:cNvPr>
          <p:cNvSpPr/>
          <p:nvPr/>
        </p:nvSpPr>
        <p:spPr>
          <a:xfrm>
            <a:off x="-18000" y="-18000"/>
            <a:ext cx="9180000" cy="1350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pc="120" baseline="0" dirty="0">
              <a:solidFill>
                <a:schemeClr val="bg1"/>
              </a:solidFill>
              <a:latin typeface="Segoe UI" panose="020B0502040204020203" pitchFamily="34" charset="0"/>
              <a:ea typeface="+mn-ea"/>
              <a:cs typeface="Segoe UI" panose="020B0502040204020203" pitchFamily="34" charset="0"/>
            </a:endParaRPr>
          </a:p>
        </p:txBody>
      </p:sp>
      <p:sp>
        <p:nvSpPr>
          <p:cNvPr id="2" name="タイトル 1">
            <a:extLst>
              <a:ext uri="{FF2B5EF4-FFF2-40B4-BE49-F238E27FC236}">
                <a16:creationId xmlns:a16="http://schemas.microsoft.com/office/drawing/2014/main" id="{F5DC03F9-51EA-6345-AA47-AE285D4747DC}"/>
              </a:ext>
            </a:extLst>
          </p:cNvPr>
          <p:cNvSpPr>
            <a:spLocks noGrp="1"/>
          </p:cNvSpPr>
          <p:nvPr>
            <p:ph type="title"/>
          </p:nvPr>
        </p:nvSpPr>
        <p:spPr/>
        <p:txBody>
          <a:bodyPr/>
          <a:lstStyle>
            <a:lvl1pPr>
              <a:defRPr baseline="0">
                <a:solidFill>
                  <a:schemeClr val="bg1"/>
                </a:solidFill>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FBD7A5E-3F82-5840-B831-AF6309B11114}"/>
              </a:ext>
            </a:extLst>
          </p:cNvPr>
          <p:cNvSpPr>
            <a:spLocks noGrp="1"/>
          </p:cNvSpPr>
          <p:nvPr>
            <p:ph idx="1"/>
          </p:nvPr>
        </p:nvSpPr>
        <p:spPr/>
        <p:txBody>
          <a:bodyPr/>
          <a:lstStyle>
            <a:lvl1pPr>
              <a:defRPr baseline="0"/>
            </a:lvl1pPr>
            <a:lvl2pPr marL="360000" indent="0">
              <a:defRPr baseline="0"/>
            </a:lvl2pPr>
            <a:lvl3pPr marL="720000" indent="0">
              <a:defRPr baseline="0"/>
            </a:lvl3pPr>
            <a:lvl4pPr marL="1008000" indent="0">
              <a:defRPr baseline="0"/>
            </a:lvl4pPr>
            <a:lvl5pPr marL="1260000" indent="0">
              <a:defRPr baseline="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236BE2F4-A3FC-6F4A-96E3-50D23E2D2329}"/>
              </a:ext>
            </a:extLst>
          </p:cNvPr>
          <p:cNvSpPr>
            <a:spLocks noGrp="1"/>
          </p:cNvSpPr>
          <p:nvPr>
            <p:ph type="sldNum" sz="quarter" idx="12"/>
          </p:nvPr>
        </p:nvSpPr>
        <p:spPr/>
        <p:txBody>
          <a:bodyPr/>
          <a:lstStyle>
            <a:lvl1pPr>
              <a:defRPr baseline="0"/>
            </a:lvl1pPr>
          </a:lstStyle>
          <a:p>
            <a:fld id="{B16735D3-C9E7-F649-AF37-A9D08763696D}" type="slidenum">
              <a:rPr lang="ja-JP" altLang="en-US" smtClean="0"/>
              <a:pPr/>
              <a:t>‹#›</a:t>
            </a:fld>
            <a:endParaRPr lang="ja-JP" altLang="en-US"/>
          </a:p>
        </p:txBody>
      </p:sp>
    </p:spTree>
    <p:extLst>
      <p:ext uri="{BB962C8B-B14F-4D97-AF65-F5344CB8AC3E}">
        <p14:creationId xmlns:p14="http://schemas.microsoft.com/office/powerpoint/2010/main" val="354226104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enumerate)">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5C80453-4EFD-4940-A451-9E602AAF2583}"/>
              </a:ext>
            </a:extLst>
          </p:cNvPr>
          <p:cNvSpPr/>
          <p:nvPr/>
        </p:nvSpPr>
        <p:spPr>
          <a:xfrm>
            <a:off x="-18000" y="-18000"/>
            <a:ext cx="9180000" cy="1350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pc="120" baseline="0" dirty="0">
              <a:solidFill>
                <a:schemeClr val="bg1"/>
              </a:solidFill>
              <a:latin typeface="Segoe UI" panose="020B0502040204020203" pitchFamily="34" charset="0"/>
              <a:ea typeface="+mn-ea"/>
              <a:cs typeface="Segoe UI" panose="020B0502040204020203" pitchFamily="34" charset="0"/>
            </a:endParaRPr>
          </a:p>
        </p:txBody>
      </p:sp>
      <p:sp>
        <p:nvSpPr>
          <p:cNvPr id="2" name="タイトル 1">
            <a:extLst>
              <a:ext uri="{FF2B5EF4-FFF2-40B4-BE49-F238E27FC236}">
                <a16:creationId xmlns:a16="http://schemas.microsoft.com/office/drawing/2014/main" id="{F5DC03F9-51EA-6345-AA47-AE285D4747DC}"/>
              </a:ext>
            </a:extLst>
          </p:cNvPr>
          <p:cNvSpPr>
            <a:spLocks noGrp="1"/>
          </p:cNvSpPr>
          <p:nvPr>
            <p:ph type="title"/>
          </p:nvPr>
        </p:nvSpPr>
        <p:spPr/>
        <p:txBody>
          <a:bodyPr/>
          <a:lstStyle>
            <a:lvl1pPr>
              <a:defRPr baseline="0">
                <a:solidFill>
                  <a:schemeClr val="bg1"/>
                </a:solidFill>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FBD7A5E-3F82-5840-B831-AF6309B11114}"/>
              </a:ext>
            </a:extLst>
          </p:cNvPr>
          <p:cNvSpPr>
            <a:spLocks noGrp="1"/>
          </p:cNvSpPr>
          <p:nvPr>
            <p:ph idx="1"/>
          </p:nvPr>
        </p:nvSpPr>
        <p:spPr/>
        <p:txBody>
          <a:bodyPr/>
          <a:lstStyle>
            <a:lvl1pPr marL="396000" indent="-396000">
              <a:buClr>
                <a:schemeClr val="tx1"/>
              </a:buClr>
              <a:buSzPct val="100000"/>
              <a:buFont typeface="+mj-lt"/>
              <a:buAutoNum type="arabicPeriod"/>
              <a:defRPr baseline="0"/>
            </a:lvl1pPr>
            <a:lvl2pPr marL="770400" indent="-360000">
              <a:buClr>
                <a:schemeClr val="tx1"/>
              </a:buClr>
              <a:buSzPct val="100000"/>
              <a:buFont typeface="+mj-lt"/>
              <a:buAutoNum type="arabicPeriod"/>
              <a:defRPr baseline="0"/>
            </a:lvl2pPr>
            <a:lvl3pPr marL="1116000" indent="-342000">
              <a:buClr>
                <a:schemeClr val="tx1"/>
              </a:buClr>
              <a:buSzPct val="100000"/>
              <a:buFont typeface="+mj-lt"/>
              <a:buAutoNum type="arabicPeriod"/>
              <a:defRPr baseline="0"/>
            </a:lvl3pPr>
            <a:lvl4pPr marL="1425600" indent="-306900">
              <a:buClr>
                <a:schemeClr val="tx1"/>
              </a:buClr>
              <a:buSzPct val="100000"/>
              <a:buFont typeface="+mj-lt"/>
              <a:buAutoNum type="arabicPeriod"/>
              <a:defRPr baseline="0"/>
            </a:lvl4pPr>
            <a:lvl5pPr marL="1620000" indent="-234000">
              <a:buClr>
                <a:schemeClr val="tx1"/>
              </a:buClr>
              <a:buSzPct val="100000"/>
              <a:buFont typeface="+mj-lt"/>
              <a:buAutoNum type="arabicPeriod"/>
              <a:defRPr baseline="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236BE2F4-A3FC-6F4A-96E3-50D23E2D2329}"/>
              </a:ext>
            </a:extLst>
          </p:cNvPr>
          <p:cNvSpPr>
            <a:spLocks noGrp="1"/>
          </p:cNvSpPr>
          <p:nvPr>
            <p:ph type="sldNum" sz="quarter" idx="12"/>
          </p:nvPr>
        </p:nvSpPr>
        <p:spPr/>
        <p:txBody>
          <a:bodyPr/>
          <a:lstStyle>
            <a:lvl1pPr>
              <a:defRPr baseline="0"/>
            </a:lvl1pPr>
          </a:lstStyle>
          <a:p>
            <a:fld id="{B16735D3-C9E7-F649-AF37-A9D08763696D}" type="slidenum">
              <a:rPr lang="ja-JP" altLang="en-US" smtClean="0"/>
              <a:pPr/>
              <a:t>‹#›</a:t>
            </a:fld>
            <a:endParaRPr lang="ja-JP" altLang="en-US"/>
          </a:p>
        </p:txBody>
      </p:sp>
    </p:spTree>
    <p:extLst>
      <p:ext uri="{BB962C8B-B14F-4D97-AF65-F5344CB8AC3E}">
        <p14:creationId xmlns:p14="http://schemas.microsoft.com/office/powerpoint/2010/main" val="400343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1B4CE64-2C95-5345-8A9C-CDEBCA6A75EE}"/>
              </a:ext>
            </a:extLst>
          </p:cNvPr>
          <p:cNvSpPr/>
          <p:nvPr/>
        </p:nvSpPr>
        <p:spPr>
          <a:xfrm>
            <a:off x="-18000" y="-18000"/>
            <a:ext cx="9180000" cy="1350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pc="120" baseline="0" dirty="0">
              <a:solidFill>
                <a:schemeClr val="tx1"/>
              </a:solidFill>
              <a:latin typeface="Segoe UI" panose="020B0502040204020203" pitchFamily="34" charset="0"/>
              <a:ea typeface="+mn-ea"/>
              <a:cs typeface="Segoe UI" panose="020B0502040204020203" pitchFamily="34" charset="0"/>
            </a:endParaRPr>
          </a:p>
        </p:txBody>
      </p:sp>
      <p:sp>
        <p:nvSpPr>
          <p:cNvPr id="2" name="タイトル 1">
            <a:extLst>
              <a:ext uri="{FF2B5EF4-FFF2-40B4-BE49-F238E27FC236}">
                <a16:creationId xmlns:a16="http://schemas.microsoft.com/office/drawing/2014/main" id="{D07058A9-CF00-834B-AEB7-58F43DF73322}"/>
              </a:ext>
            </a:extLst>
          </p:cNvPr>
          <p:cNvSpPr>
            <a:spLocks noGrp="1"/>
          </p:cNvSpPr>
          <p:nvPr>
            <p:ph type="title"/>
          </p:nvPr>
        </p:nvSpPr>
        <p:spPr/>
        <p:txBody>
          <a:bodyPr/>
          <a:lstStyle>
            <a:lvl1pPr>
              <a:defRPr baseline="0">
                <a:solidFill>
                  <a:schemeClr val="bg1"/>
                </a:solidFill>
              </a:defRPr>
            </a:lvl1pPr>
          </a:lstStyle>
          <a:p>
            <a:r>
              <a:rPr kumimoji="1" lang="ja-JP" altLang="en-US"/>
              <a:t>マスター タイトルの書式設定</a:t>
            </a:r>
          </a:p>
        </p:txBody>
      </p:sp>
      <p:sp>
        <p:nvSpPr>
          <p:cNvPr id="5" name="スライド番号プレースホルダー 4">
            <a:extLst>
              <a:ext uri="{FF2B5EF4-FFF2-40B4-BE49-F238E27FC236}">
                <a16:creationId xmlns:a16="http://schemas.microsoft.com/office/drawing/2014/main" id="{C9C43D2A-587B-014C-BE92-3DE1C1A1E396}"/>
              </a:ext>
            </a:extLst>
          </p:cNvPr>
          <p:cNvSpPr>
            <a:spLocks noGrp="1"/>
          </p:cNvSpPr>
          <p:nvPr>
            <p:ph type="sldNum" sz="quarter" idx="12"/>
          </p:nvPr>
        </p:nvSpPr>
        <p:spPr/>
        <p:txBody>
          <a:bodyPr/>
          <a:lstStyle>
            <a:lvl1pPr>
              <a:defRPr baseline="0"/>
            </a:lvl1pPr>
          </a:lstStyle>
          <a:p>
            <a:fld id="{B16735D3-C9E7-F649-AF37-A9D08763696D}" type="slidenum">
              <a:rPr lang="ja-JP" altLang="en-US" smtClean="0"/>
              <a:pPr/>
              <a:t>‹#›</a:t>
            </a:fld>
            <a:endParaRPr lang="ja-JP" altLang="en-US"/>
          </a:p>
        </p:txBody>
      </p:sp>
    </p:spTree>
    <p:extLst>
      <p:ext uri="{BB962C8B-B14F-4D97-AF65-F5344CB8AC3E}">
        <p14:creationId xmlns:p14="http://schemas.microsoft.com/office/powerpoint/2010/main" val="1742421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B82BC98-42A1-2246-8A71-B27B2A8493AC}"/>
              </a:ext>
            </a:extLst>
          </p:cNvPr>
          <p:cNvSpPr>
            <a:spLocks noGrp="1"/>
          </p:cNvSpPr>
          <p:nvPr>
            <p:ph type="sldNum" sz="quarter" idx="12"/>
          </p:nvPr>
        </p:nvSpPr>
        <p:spPr/>
        <p:txBody>
          <a:bodyPr/>
          <a:lstStyle/>
          <a:p>
            <a:fld id="{B16735D3-C9E7-F649-AF37-A9D08763696D}" type="slidenum">
              <a:rPr kumimoji="1" lang="ja-JP" altLang="en-US" smtClean="0"/>
              <a:t>‹#›</a:t>
            </a:fld>
            <a:endParaRPr kumimoji="1" lang="ja-JP" altLang="en-US"/>
          </a:p>
        </p:txBody>
      </p:sp>
    </p:spTree>
    <p:extLst>
      <p:ext uri="{BB962C8B-B14F-4D97-AF65-F5344CB8AC3E}">
        <p14:creationId xmlns:p14="http://schemas.microsoft.com/office/powerpoint/2010/main" val="151740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solidFill>
          <a:schemeClr val="accent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6B1F05-84DC-B54E-B42B-3844479302E9}"/>
              </a:ext>
            </a:extLst>
          </p:cNvPr>
          <p:cNvSpPr>
            <a:spLocks noGrp="1"/>
          </p:cNvSpPr>
          <p:nvPr>
            <p:ph type="title"/>
          </p:nvPr>
        </p:nvSpPr>
        <p:spPr>
          <a:xfrm>
            <a:off x="396000" y="395999"/>
            <a:ext cx="8352000" cy="3816000"/>
          </a:xfrm>
        </p:spPr>
        <p:txBody>
          <a:bodyPr anchor="b"/>
          <a:lstStyle>
            <a:lvl1pPr>
              <a:defRPr sz="3200" baseline="0">
                <a:ln>
                  <a:noFill/>
                </a:ln>
                <a:solidFill>
                  <a:schemeClr val="bg1"/>
                </a:solidFill>
              </a:defRPr>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70E8620-14A2-A849-A25C-8EDEBC53C9CF}"/>
              </a:ext>
            </a:extLst>
          </p:cNvPr>
          <p:cNvSpPr>
            <a:spLocks noGrp="1"/>
          </p:cNvSpPr>
          <p:nvPr>
            <p:ph type="body" idx="1"/>
          </p:nvPr>
        </p:nvSpPr>
        <p:spPr>
          <a:xfrm>
            <a:off x="396000" y="4625999"/>
            <a:ext cx="8352000" cy="1835999"/>
          </a:xfrm>
        </p:spPr>
        <p:txBody>
          <a:bodyPr lIns="72000"/>
          <a:lstStyle>
            <a:lvl1pPr marL="0" indent="0">
              <a:spcBef>
                <a:spcPts val="1000"/>
              </a:spcBef>
              <a:buNone/>
              <a:defRPr sz="2000" baseline="0">
                <a:ln>
                  <a:noFill/>
                </a:ln>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a:extLst>
              <a:ext uri="{FF2B5EF4-FFF2-40B4-BE49-F238E27FC236}">
                <a16:creationId xmlns:a16="http://schemas.microsoft.com/office/drawing/2014/main" id="{2D9DA668-149E-A14F-BB4A-CD2B7F597988}"/>
              </a:ext>
            </a:extLst>
          </p:cNvPr>
          <p:cNvSpPr>
            <a:spLocks noGrp="1"/>
          </p:cNvSpPr>
          <p:nvPr>
            <p:ph type="sldNum" sz="quarter" idx="12"/>
          </p:nvPr>
        </p:nvSpPr>
        <p:spPr/>
        <p:txBody>
          <a:bodyPr/>
          <a:lstStyle>
            <a:lvl1pPr>
              <a:defRPr baseline="0">
                <a:ln>
                  <a:noFill/>
                </a:ln>
                <a:solidFill>
                  <a:schemeClr val="bg1"/>
                </a:solidFill>
              </a:defRPr>
            </a:lvl1pPr>
          </a:lstStyle>
          <a:p>
            <a:fld id="{B16735D3-C9E7-F649-AF37-A9D08763696D}" type="slidenum">
              <a:rPr lang="ja-JP" altLang="en-US" smtClean="0"/>
              <a:pPr/>
              <a:t>‹#›</a:t>
            </a:fld>
            <a:endParaRPr lang="ja-JP" altLang="en-US"/>
          </a:p>
        </p:txBody>
      </p:sp>
    </p:spTree>
    <p:extLst>
      <p:ext uri="{BB962C8B-B14F-4D97-AF65-F5344CB8AC3E}">
        <p14:creationId xmlns:p14="http://schemas.microsoft.com/office/powerpoint/2010/main" val="11408371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173EFC5-CCEE-A64B-9495-2AB0AD758F79}"/>
              </a:ext>
            </a:extLst>
          </p:cNvPr>
          <p:cNvSpPr>
            <a:spLocks noGrp="1"/>
          </p:cNvSpPr>
          <p:nvPr>
            <p:ph type="title"/>
          </p:nvPr>
        </p:nvSpPr>
        <p:spPr>
          <a:xfrm>
            <a:off x="396000" y="396001"/>
            <a:ext cx="8352000" cy="540000"/>
          </a:xfrm>
          <a:prstGeom prst="rect">
            <a:avLst/>
          </a:prstGeom>
          <a:noFill/>
          <a:ln>
            <a:noFill/>
          </a:ln>
        </p:spPr>
        <p:txBody>
          <a:bodyPr vert="horz" wrap="none" lIns="72000" tIns="72000" rIns="72000" bIns="54000" rtlCol="0" anchor="t">
            <a:no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9C89C6E-2198-554A-922A-ABBF317A0AA9}"/>
              </a:ext>
            </a:extLst>
          </p:cNvPr>
          <p:cNvSpPr>
            <a:spLocks noGrp="1"/>
          </p:cNvSpPr>
          <p:nvPr>
            <p:ph type="body" idx="1"/>
          </p:nvPr>
        </p:nvSpPr>
        <p:spPr>
          <a:xfrm>
            <a:off x="396000" y="1728000"/>
            <a:ext cx="8352000" cy="4734000"/>
          </a:xfrm>
          <a:prstGeom prst="rect">
            <a:avLst/>
          </a:prstGeom>
          <a:noFill/>
          <a:ln>
            <a:noFill/>
          </a:ln>
        </p:spPr>
        <p:txBody>
          <a:bodyPr vert="horz" wrap="none" lIns="54000" tIns="54000" rIns="54000" bIns="54000" rtlCol="0">
            <a:no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6" name="スライド番号プレースホルダー 5">
            <a:extLst>
              <a:ext uri="{FF2B5EF4-FFF2-40B4-BE49-F238E27FC236}">
                <a16:creationId xmlns:a16="http://schemas.microsoft.com/office/drawing/2014/main" id="{858DA620-8294-E843-B477-D866D1EC288D}"/>
              </a:ext>
            </a:extLst>
          </p:cNvPr>
          <p:cNvSpPr>
            <a:spLocks noGrp="1"/>
          </p:cNvSpPr>
          <p:nvPr>
            <p:ph type="sldNum" sz="quarter" idx="4"/>
          </p:nvPr>
        </p:nvSpPr>
        <p:spPr>
          <a:xfrm>
            <a:off x="6690600" y="6498000"/>
            <a:ext cx="2057400" cy="360000"/>
          </a:xfrm>
          <a:prstGeom prst="rect">
            <a:avLst/>
          </a:prstGeom>
          <a:noFill/>
          <a:ln>
            <a:noFill/>
          </a:ln>
        </p:spPr>
        <p:txBody>
          <a:bodyPr vert="horz" wrap="none" lIns="54000" tIns="54000" rIns="54000" bIns="54000" rtlCol="0" anchor="ctr">
            <a:noAutofit/>
          </a:bodyPr>
          <a:lstStyle>
            <a:lvl1pPr algn="r">
              <a:lnSpc>
                <a:spcPct val="100000"/>
              </a:lnSpc>
              <a:defRPr sz="2000">
                <a:solidFill>
                  <a:schemeClr val="bg1">
                    <a:lumMod val="50000"/>
                  </a:schemeClr>
                </a:solidFill>
                <a:latin typeface="Segoe UI" panose="020B0502040204020203" pitchFamily="34" charset="0"/>
                <a:ea typeface="+mn-ea"/>
                <a:cs typeface="Segoe UI" panose="020B0502040204020203" pitchFamily="34" charset="0"/>
              </a:defRPr>
            </a:lvl1pPr>
          </a:lstStyle>
          <a:p>
            <a:fld id="{B16735D3-C9E7-F649-AF37-A9D08763696D}" type="slidenum">
              <a:rPr lang="ja-JP" altLang="en-US" smtClean="0"/>
              <a:pPr/>
              <a:t>‹#›</a:t>
            </a:fld>
            <a:endParaRPr lang="ja-JP" altLang="en-US"/>
          </a:p>
        </p:txBody>
      </p:sp>
    </p:spTree>
    <p:extLst>
      <p:ext uri="{BB962C8B-B14F-4D97-AF65-F5344CB8AC3E}">
        <p14:creationId xmlns:p14="http://schemas.microsoft.com/office/powerpoint/2010/main" val="286551851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hf hdr="0" ftr="0" dt="0"/>
  <p:txStyles>
    <p:titleStyle>
      <a:lvl1pPr algn="just" defTabSz="914400" rtl="0" eaLnBrk="1" latinLnBrk="0" hangingPunct="1">
        <a:lnSpc>
          <a:spcPct val="90000"/>
        </a:lnSpc>
        <a:spcBef>
          <a:spcPts val="1600"/>
        </a:spcBef>
        <a:spcAft>
          <a:spcPts val="0"/>
        </a:spcAft>
        <a:buNone/>
        <a:defRPr kumimoji="1" sz="3200" kern="1200" spc="110" baseline="0">
          <a:solidFill>
            <a:schemeClr val="tx1"/>
          </a:solidFill>
          <a:latin typeface="Segoe UI" panose="020B0502040204020203" pitchFamily="34" charset="0"/>
          <a:ea typeface="+mn-ea"/>
          <a:cs typeface="Segoe UI" panose="020B0502040204020203" pitchFamily="34" charset="0"/>
        </a:defRPr>
      </a:lvl1pPr>
    </p:titleStyle>
    <p:body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mn-ea"/>
          <a:cs typeface="Segoe UI" panose="020B0502040204020203" pitchFamily="34" charset="0"/>
        </a:defRPr>
      </a:lvl1pPr>
      <a:lvl2pPr marL="230400" indent="-22860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mn-ea"/>
          <a:cs typeface="Segoe UI" panose="020B0502040204020203" pitchFamily="34" charset="0"/>
        </a:defRPr>
      </a:lvl2pPr>
      <a:lvl3pPr marL="684000" indent="-22860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mn-ea"/>
          <a:cs typeface="Segoe UI" panose="020B0502040204020203" pitchFamily="34" charset="0"/>
        </a:defRPr>
      </a:lvl3pPr>
      <a:lvl4pPr marL="1144800" indent="-22860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mn-ea"/>
          <a:cs typeface="Segoe UI" panose="020B0502040204020203" pitchFamily="34" charset="0"/>
        </a:defRPr>
      </a:lvl4pPr>
      <a:lvl5pPr marL="1598400" indent="-22860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C15B29-5E37-ADD7-ED37-0CF544250001}"/>
              </a:ext>
            </a:extLst>
          </p:cNvPr>
          <p:cNvSpPr>
            <a:spLocks noGrp="1"/>
          </p:cNvSpPr>
          <p:nvPr>
            <p:ph type="ctrTitle"/>
          </p:nvPr>
        </p:nvSpPr>
        <p:spPr/>
        <p:txBody>
          <a:bodyPr/>
          <a:lstStyle/>
          <a:p>
            <a:r>
              <a:rPr kumimoji="1" lang="en" altLang="ja-JP" b="1" dirty="0"/>
              <a:t>C</a:t>
            </a:r>
            <a:r>
              <a:rPr lang="ja-JP" altLang="en-US" b="1"/>
              <a:t>言語</a:t>
            </a:r>
            <a:r>
              <a:rPr kumimoji="1" lang="ja-JP" altLang="en-US" b="1"/>
              <a:t>を対象とした機能等価</a:t>
            </a:r>
            <a:r>
              <a:rPr lang="ja-JP" altLang="en-US" b="1"/>
              <a:t>関数</a:t>
            </a:r>
            <a:br>
              <a:rPr kumimoji="1" lang="en-US" altLang="ja-JP" b="1" dirty="0"/>
            </a:br>
            <a:r>
              <a:rPr kumimoji="1" lang="ja-JP" altLang="en-US" b="1"/>
              <a:t>データセットの作成</a:t>
            </a:r>
          </a:p>
        </p:txBody>
      </p:sp>
      <p:sp>
        <p:nvSpPr>
          <p:cNvPr id="3" name="字幕 2">
            <a:extLst>
              <a:ext uri="{FF2B5EF4-FFF2-40B4-BE49-F238E27FC236}">
                <a16:creationId xmlns:a16="http://schemas.microsoft.com/office/drawing/2014/main" id="{ACF727C0-1854-0CE2-EC66-B7068C78E0EB}"/>
              </a:ext>
            </a:extLst>
          </p:cNvPr>
          <p:cNvSpPr>
            <a:spLocks noGrp="1"/>
          </p:cNvSpPr>
          <p:nvPr>
            <p:ph type="subTitle" idx="1"/>
          </p:nvPr>
        </p:nvSpPr>
        <p:spPr/>
        <p:txBody>
          <a:bodyPr/>
          <a:lstStyle/>
          <a:p>
            <a:r>
              <a:rPr kumimoji="1" lang="ja-JP" altLang="en-US"/>
              <a:t>肥後研究室</a:t>
            </a:r>
            <a:r>
              <a:rPr lang="en-US" altLang="ja-JP" dirty="0"/>
              <a:t>  </a:t>
            </a:r>
            <a:r>
              <a:rPr lang="ja-JP" altLang="en-US"/>
              <a:t>久名木美香</a:t>
            </a:r>
            <a:endParaRPr kumimoji="1" lang="ja-JP" altLang="en-US"/>
          </a:p>
        </p:txBody>
      </p:sp>
    </p:spTree>
    <p:extLst>
      <p:ext uri="{BB962C8B-B14F-4D97-AF65-F5344CB8AC3E}">
        <p14:creationId xmlns:p14="http://schemas.microsoft.com/office/powerpoint/2010/main" val="1140483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4790E-879A-9A77-160C-7AD4F0FEC0A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DFB4C0E-CF52-2DBB-2DBB-3E1F1CE4708D}"/>
              </a:ext>
            </a:extLst>
          </p:cNvPr>
          <p:cNvSpPr>
            <a:spLocks noGrp="1"/>
          </p:cNvSpPr>
          <p:nvPr>
            <p:ph type="title"/>
          </p:nvPr>
        </p:nvSpPr>
        <p:spPr/>
        <p:txBody>
          <a:bodyPr/>
          <a:lstStyle/>
          <a:p>
            <a:r>
              <a:rPr lang="en-US" altLang="ja-JP" dirty="0"/>
              <a:t>STEP-3</a:t>
            </a:r>
            <a:r>
              <a:rPr lang="ja-JP" altLang="en-US"/>
              <a:t>：</a:t>
            </a:r>
            <a:r>
              <a:rPr kumimoji="1" lang="ja-JP" altLang="en-US"/>
              <a:t>相互テストの実行</a:t>
            </a:r>
          </a:p>
        </p:txBody>
      </p:sp>
      <p:sp>
        <p:nvSpPr>
          <p:cNvPr id="4" name="スライド番号プレースホルダー 3">
            <a:extLst>
              <a:ext uri="{FF2B5EF4-FFF2-40B4-BE49-F238E27FC236}">
                <a16:creationId xmlns:a16="http://schemas.microsoft.com/office/drawing/2014/main" id="{C125277B-0AB2-8AF3-8C7B-125DABC4CAF2}"/>
              </a:ext>
            </a:extLst>
          </p:cNvPr>
          <p:cNvSpPr>
            <a:spLocks noGrp="1"/>
          </p:cNvSpPr>
          <p:nvPr>
            <p:ph type="sldNum" sz="quarter" idx="12"/>
          </p:nvPr>
        </p:nvSpPr>
        <p:spPr/>
        <p:txBody>
          <a:bodyPr/>
          <a:lstStyle/>
          <a:p>
            <a:fld id="{B16735D3-C9E7-F649-AF37-A9D08763696D}" type="slidenum">
              <a:rPr lang="ja-JP" altLang="en-US" smtClean="0"/>
              <a:pPr/>
              <a:t>9</a:t>
            </a:fld>
            <a:endParaRPr lang="ja-JP" altLang="en-US"/>
          </a:p>
        </p:txBody>
      </p:sp>
      <p:sp>
        <p:nvSpPr>
          <p:cNvPr id="65" name="テキスト ボックス 64">
            <a:extLst>
              <a:ext uri="{FF2B5EF4-FFF2-40B4-BE49-F238E27FC236}">
                <a16:creationId xmlns:a16="http://schemas.microsoft.com/office/drawing/2014/main" id="{58610E63-FD91-ADB4-BF19-945DB5C8F630}"/>
              </a:ext>
            </a:extLst>
          </p:cNvPr>
          <p:cNvSpPr txBox="1"/>
          <p:nvPr/>
        </p:nvSpPr>
        <p:spPr>
          <a:xfrm>
            <a:off x="2784491" y="5987743"/>
            <a:ext cx="3575018" cy="400110"/>
          </a:xfrm>
          <a:prstGeom prst="rect">
            <a:avLst/>
          </a:prstGeom>
          <a:noFill/>
        </p:spPr>
        <p:txBody>
          <a:bodyPr wrap="none" rtlCol="0">
            <a:spAutoFit/>
          </a:bodyPr>
          <a:lstStyle/>
          <a:p>
            <a:r>
              <a:rPr kumimoji="1" lang="ja-JP" altLang="en-US" sz="2000" b="1">
                <a:solidFill>
                  <a:schemeClr val="bg1">
                    <a:lumMod val="10000"/>
                  </a:schemeClr>
                </a:solidFill>
              </a:rPr>
              <a:t>関数</a:t>
            </a:r>
            <a:r>
              <a:rPr kumimoji="1" lang="en-US" altLang="ja-JP" sz="2000" b="1" dirty="0">
                <a:solidFill>
                  <a:schemeClr val="bg1">
                    <a:lumMod val="10000"/>
                  </a:schemeClr>
                </a:solidFill>
              </a:rPr>
              <a:t>A</a:t>
            </a:r>
            <a:r>
              <a:rPr kumimoji="1" lang="ja-JP" altLang="en-US" sz="2000" b="1">
                <a:solidFill>
                  <a:schemeClr val="bg1">
                    <a:lumMod val="10000"/>
                  </a:schemeClr>
                </a:solidFill>
              </a:rPr>
              <a:t>と関数</a:t>
            </a:r>
            <a:r>
              <a:rPr kumimoji="1" lang="en-US" altLang="ja-JP" sz="2000" b="1" dirty="0">
                <a:solidFill>
                  <a:schemeClr val="bg1">
                    <a:lumMod val="10000"/>
                  </a:schemeClr>
                </a:solidFill>
              </a:rPr>
              <a:t>B</a:t>
            </a:r>
            <a:r>
              <a:rPr kumimoji="1" lang="ja-JP" altLang="en-US" sz="2000" b="1">
                <a:solidFill>
                  <a:schemeClr val="bg1">
                    <a:lumMod val="10000"/>
                  </a:schemeClr>
                </a:solidFill>
              </a:rPr>
              <a:t>は</a:t>
            </a:r>
            <a:r>
              <a:rPr kumimoji="1" lang="ja-JP" altLang="en-US" sz="2000" b="1">
                <a:solidFill>
                  <a:schemeClr val="accent4"/>
                </a:solidFill>
              </a:rPr>
              <a:t>機能等価候補</a:t>
            </a:r>
          </a:p>
        </p:txBody>
      </p:sp>
      <p:pic>
        <p:nvPicPr>
          <p:cNvPr id="5" name="図 4" descr="図形, 多角形&#10;&#10;AI 生成コンテンツは誤りを含む可能性があります。">
            <a:extLst>
              <a:ext uri="{FF2B5EF4-FFF2-40B4-BE49-F238E27FC236}">
                <a16:creationId xmlns:a16="http://schemas.microsoft.com/office/drawing/2014/main" id="{9271D19C-14AA-691D-29C1-740F1E33CA3E}"/>
              </a:ext>
            </a:extLst>
          </p:cNvPr>
          <p:cNvPicPr>
            <a:picLocks noChangeAspect="1"/>
          </p:cNvPicPr>
          <p:nvPr/>
        </p:nvPicPr>
        <p:blipFill>
          <a:blip r:embed="rId3"/>
          <a:stretch>
            <a:fillRect/>
          </a:stretch>
        </p:blipFill>
        <p:spPr>
          <a:xfrm>
            <a:off x="896675" y="1618453"/>
            <a:ext cx="7350650" cy="4197095"/>
          </a:xfrm>
          <a:prstGeom prst="rect">
            <a:avLst/>
          </a:prstGeom>
        </p:spPr>
      </p:pic>
      <p:sp>
        <p:nvSpPr>
          <p:cNvPr id="8" name="フレーム 7">
            <a:extLst>
              <a:ext uri="{FF2B5EF4-FFF2-40B4-BE49-F238E27FC236}">
                <a16:creationId xmlns:a16="http://schemas.microsoft.com/office/drawing/2014/main" id="{8BE34BA9-3C63-E4BC-1638-064407296D42}"/>
              </a:ext>
            </a:extLst>
          </p:cNvPr>
          <p:cNvSpPr/>
          <p:nvPr/>
        </p:nvSpPr>
        <p:spPr>
          <a:xfrm>
            <a:off x="2573216" y="3705770"/>
            <a:ext cx="1764869" cy="965168"/>
          </a:xfrm>
          <a:prstGeom prst="frame">
            <a:avLst>
              <a:gd name="adj1" fmla="val 4050"/>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9" name="フレーム 8">
            <a:extLst>
              <a:ext uri="{FF2B5EF4-FFF2-40B4-BE49-F238E27FC236}">
                <a16:creationId xmlns:a16="http://schemas.microsoft.com/office/drawing/2014/main" id="{7AF5AE46-1657-BE42-C916-C4AED1A4F65B}"/>
              </a:ext>
            </a:extLst>
          </p:cNvPr>
          <p:cNvSpPr/>
          <p:nvPr/>
        </p:nvSpPr>
        <p:spPr>
          <a:xfrm>
            <a:off x="4390293" y="2717785"/>
            <a:ext cx="1840523" cy="944969"/>
          </a:xfrm>
          <a:prstGeom prst="frame">
            <a:avLst>
              <a:gd name="adj1" fmla="val 4050"/>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680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F5544-7BF8-2415-7952-DCD38D82C2E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02A33BF-56C7-5140-C3F0-E9D7799795D7}"/>
              </a:ext>
            </a:extLst>
          </p:cNvPr>
          <p:cNvSpPr>
            <a:spLocks noGrp="1"/>
          </p:cNvSpPr>
          <p:nvPr>
            <p:ph type="title"/>
          </p:nvPr>
        </p:nvSpPr>
        <p:spPr/>
        <p:txBody>
          <a:bodyPr/>
          <a:lstStyle/>
          <a:p>
            <a:r>
              <a:rPr lang="en-US" altLang="ja-JP" dirty="0"/>
              <a:t>STEP-3</a:t>
            </a:r>
            <a:r>
              <a:rPr lang="ja-JP" altLang="en-US"/>
              <a:t>：</a:t>
            </a:r>
            <a:r>
              <a:rPr kumimoji="1" lang="ja-JP" altLang="en-US"/>
              <a:t>相互テストの実行</a:t>
            </a:r>
          </a:p>
        </p:txBody>
      </p:sp>
      <p:sp>
        <p:nvSpPr>
          <p:cNvPr id="4" name="スライド番号プレースホルダー 3">
            <a:extLst>
              <a:ext uri="{FF2B5EF4-FFF2-40B4-BE49-F238E27FC236}">
                <a16:creationId xmlns:a16="http://schemas.microsoft.com/office/drawing/2014/main" id="{99750500-1AF0-AF43-B55F-7D280416D22D}"/>
              </a:ext>
            </a:extLst>
          </p:cNvPr>
          <p:cNvSpPr>
            <a:spLocks noGrp="1"/>
          </p:cNvSpPr>
          <p:nvPr>
            <p:ph type="sldNum" sz="quarter" idx="12"/>
          </p:nvPr>
        </p:nvSpPr>
        <p:spPr/>
        <p:txBody>
          <a:bodyPr/>
          <a:lstStyle/>
          <a:p>
            <a:fld id="{B16735D3-C9E7-F649-AF37-A9D08763696D}" type="slidenum">
              <a:rPr lang="ja-JP" altLang="en-US" smtClean="0"/>
              <a:pPr/>
              <a:t>10</a:t>
            </a:fld>
            <a:endParaRPr lang="ja-JP" altLang="en-US"/>
          </a:p>
        </p:txBody>
      </p:sp>
      <p:pic>
        <p:nvPicPr>
          <p:cNvPr id="5" name="図 4" descr="図形, 多角形&#10;&#10;AI 生成コンテンツは誤りを含む可能性があります。">
            <a:extLst>
              <a:ext uri="{FF2B5EF4-FFF2-40B4-BE49-F238E27FC236}">
                <a16:creationId xmlns:a16="http://schemas.microsoft.com/office/drawing/2014/main" id="{2AEC0BDA-BE84-80A2-3C94-FF0D5D640501}"/>
              </a:ext>
            </a:extLst>
          </p:cNvPr>
          <p:cNvPicPr>
            <a:picLocks noChangeAspect="1"/>
          </p:cNvPicPr>
          <p:nvPr/>
        </p:nvPicPr>
        <p:blipFill>
          <a:blip r:embed="rId3"/>
          <a:stretch>
            <a:fillRect/>
          </a:stretch>
        </p:blipFill>
        <p:spPr>
          <a:xfrm>
            <a:off x="896675" y="1618453"/>
            <a:ext cx="7350650" cy="4197095"/>
          </a:xfrm>
          <a:prstGeom prst="rect">
            <a:avLst/>
          </a:prstGeom>
        </p:spPr>
      </p:pic>
      <p:sp>
        <p:nvSpPr>
          <p:cNvPr id="8" name="フレーム 7">
            <a:extLst>
              <a:ext uri="{FF2B5EF4-FFF2-40B4-BE49-F238E27FC236}">
                <a16:creationId xmlns:a16="http://schemas.microsoft.com/office/drawing/2014/main" id="{D1A28500-96EC-C769-2F6F-A72393F2A41E}"/>
              </a:ext>
            </a:extLst>
          </p:cNvPr>
          <p:cNvSpPr/>
          <p:nvPr/>
        </p:nvSpPr>
        <p:spPr>
          <a:xfrm>
            <a:off x="2573217" y="4723711"/>
            <a:ext cx="1764869" cy="965168"/>
          </a:xfrm>
          <a:prstGeom prst="frame">
            <a:avLst>
              <a:gd name="adj1" fmla="val 4050"/>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9" name="フレーム 8">
            <a:extLst>
              <a:ext uri="{FF2B5EF4-FFF2-40B4-BE49-F238E27FC236}">
                <a16:creationId xmlns:a16="http://schemas.microsoft.com/office/drawing/2014/main" id="{1542DA8A-DB3E-E2D4-93F2-936813CE0DBF}"/>
              </a:ext>
            </a:extLst>
          </p:cNvPr>
          <p:cNvSpPr/>
          <p:nvPr/>
        </p:nvSpPr>
        <p:spPr>
          <a:xfrm>
            <a:off x="6277282" y="2717786"/>
            <a:ext cx="1840523" cy="944969"/>
          </a:xfrm>
          <a:prstGeom prst="frame">
            <a:avLst>
              <a:gd name="adj1" fmla="val 4050"/>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39850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804E1-650A-4665-391E-72AFF1BD48B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4FE39F8-FF9C-C772-3B80-17DB3A4D17B1}"/>
              </a:ext>
            </a:extLst>
          </p:cNvPr>
          <p:cNvSpPr>
            <a:spLocks noGrp="1"/>
          </p:cNvSpPr>
          <p:nvPr>
            <p:ph type="title"/>
          </p:nvPr>
        </p:nvSpPr>
        <p:spPr/>
        <p:txBody>
          <a:bodyPr/>
          <a:lstStyle/>
          <a:p>
            <a:r>
              <a:rPr lang="en-US" altLang="ja-JP" dirty="0"/>
              <a:t>STEP-3</a:t>
            </a:r>
            <a:r>
              <a:rPr lang="ja-JP" altLang="en-US"/>
              <a:t>：</a:t>
            </a:r>
            <a:r>
              <a:rPr kumimoji="1" lang="ja-JP" altLang="en-US"/>
              <a:t>相互テストの実行</a:t>
            </a:r>
          </a:p>
        </p:txBody>
      </p:sp>
      <p:sp>
        <p:nvSpPr>
          <p:cNvPr id="4" name="スライド番号プレースホルダー 3">
            <a:extLst>
              <a:ext uri="{FF2B5EF4-FFF2-40B4-BE49-F238E27FC236}">
                <a16:creationId xmlns:a16="http://schemas.microsoft.com/office/drawing/2014/main" id="{27B5E202-937E-601B-C433-6FE6F348AA2D}"/>
              </a:ext>
            </a:extLst>
          </p:cNvPr>
          <p:cNvSpPr>
            <a:spLocks noGrp="1"/>
          </p:cNvSpPr>
          <p:nvPr>
            <p:ph type="sldNum" sz="quarter" idx="12"/>
          </p:nvPr>
        </p:nvSpPr>
        <p:spPr/>
        <p:txBody>
          <a:bodyPr/>
          <a:lstStyle/>
          <a:p>
            <a:fld id="{B16735D3-C9E7-F649-AF37-A9D08763696D}" type="slidenum">
              <a:rPr lang="ja-JP" altLang="en-US" smtClean="0"/>
              <a:pPr/>
              <a:t>11</a:t>
            </a:fld>
            <a:endParaRPr lang="ja-JP" altLang="en-US"/>
          </a:p>
        </p:txBody>
      </p:sp>
      <p:pic>
        <p:nvPicPr>
          <p:cNvPr id="5" name="図 4" descr="図形, 多角形&#10;&#10;AI 生成コンテンツは誤りを含む可能性があります。">
            <a:extLst>
              <a:ext uri="{FF2B5EF4-FFF2-40B4-BE49-F238E27FC236}">
                <a16:creationId xmlns:a16="http://schemas.microsoft.com/office/drawing/2014/main" id="{483980EB-3D0D-EF43-6746-64C00ACFBA46}"/>
              </a:ext>
            </a:extLst>
          </p:cNvPr>
          <p:cNvPicPr>
            <a:picLocks noChangeAspect="1"/>
          </p:cNvPicPr>
          <p:nvPr/>
        </p:nvPicPr>
        <p:blipFill>
          <a:blip r:embed="rId3"/>
          <a:stretch>
            <a:fillRect/>
          </a:stretch>
        </p:blipFill>
        <p:spPr>
          <a:xfrm>
            <a:off x="896675" y="1618453"/>
            <a:ext cx="7350650" cy="4197095"/>
          </a:xfrm>
          <a:prstGeom prst="rect">
            <a:avLst/>
          </a:prstGeom>
        </p:spPr>
      </p:pic>
      <p:sp>
        <p:nvSpPr>
          <p:cNvPr id="8" name="フレーム 7">
            <a:extLst>
              <a:ext uri="{FF2B5EF4-FFF2-40B4-BE49-F238E27FC236}">
                <a16:creationId xmlns:a16="http://schemas.microsoft.com/office/drawing/2014/main" id="{A6318EC9-AE22-A070-7A90-DCA997FB6970}"/>
              </a:ext>
            </a:extLst>
          </p:cNvPr>
          <p:cNvSpPr/>
          <p:nvPr/>
        </p:nvSpPr>
        <p:spPr>
          <a:xfrm>
            <a:off x="2573217" y="4723711"/>
            <a:ext cx="1764869" cy="965168"/>
          </a:xfrm>
          <a:prstGeom prst="frame">
            <a:avLst>
              <a:gd name="adj1" fmla="val 4050"/>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87644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C0D9D-DCEA-EDC3-417D-0618845BAC0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0615FD0-AD71-E5C7-3F85-766F086DFA88}"/>
              </a:ext>
            </a:extLst>
          </p:cNvPr>
          <p:cNvSpPr>
            <a:spLocks noGrp="1"/>
          </p:cNvSpPr>
          <p:nvPr>
            <p:ph type="title"/>
          </p:nvPr>
        </p:nvSpPr>
        <p:spPr/>
        <p:txBody>
          <a:bodyPr/>
          <a:lstStyle/>
          <a:p>
            <a:r>
              <a:rPr lang="en-US" altLang="ja-JP" dirty="0"/>
              <a:t>STEP-3</a:t>
            </a:r>
            <a:r>
              <a:rPr lang="ja-JP" altLang="en-US"/>
              <a:t>：</a:t>
            </a:r>
            <a:r>
              <a:rPr kumimoji="1" lang="ja-JP" altLang="en-US"/>
              <a:t>相互テストの実行</a:t>
            </a:r>
          </a:p>
        </p:txBody>
      </p:sp>
      <p:sp>
        <p:nvSpPr>
          <p:cNvPr id="4" name="スライド番号プレースホルダー 3">
            <a:extLst>
              <a:ext uri="{FF2B5EF4-FFF2-40B4-BE49-F238E27FC236}">
                <a16:creationId xmlns:a16="http://schemas.microsoft.com/office/drawing/2014/main" id="{5D1140AA-C20A-D177-19B4-5A8AB6F4FCFE}"/>
              </a:ext>
            </a:extLst>
          </p:cNvPr>
          <p:cNvSpPr>
            <a:spLocks noGrp="1"/>
          </p:cNvSpPr>
          <p:nvPr>
            <p:ph type="sldNum" sz="quarter" idx="12"/>
          </p:nvPr>
        </p:nvSpPr>
        <p:spPr/>
        <p:txBody>
          <a:bodyPr/>
          <a:lstStyle/>
          <a:p>
            <a:fld id="{B16735D3-C9E7-F649-AF37-A9D08763696D}" type="slidenum">
              <a:rPr lang="ja-JP" altLang="en-US" smtClean="0"/>
              <a:pPr/>
              <a:t>12</a:t>
            </a:fld>
            <a:endParaRPr lang="ja-JP" altLang="en-US"/>
          </a:p>
        </p:txBody>
      </p:sp>
      <p:pic>
        <p:nvPicPr>
          <p:cNvPr id="5" name="図 4" descr="図形, 多角形&#10;&#10;AI 生成コンテンツは誤りを含む可能性があります。">
            <a:extLst>
              <a:ext uri="{FF2B5EF4-FFF2-40B4-BE49-F238E27FC236}">
                <a16:creationId xmlns:a16="http://schemas.microsoft.com/office/drawing/2014/main" id="{A1B08DF4-1763-95C5-2BD8-976768C15B69}"/>
              </a:ext>
            </a:extLst>
          </p:cNvPr>
          <p:cNvPicPr>
            <a:picLocks noChangeAspect="1"/>
          </p:cNvPicPr>
          <p:nvPr/>
        </p:nvPicPr>
        <p:blipFill>
          <a:blip r:embed="rId3"/>
          <a:stretch>
            <a:fillRect/>
          </a:stretch>
        </p:blipFill>
        <p:spPr>
          <a:xfrm>
            <a:off x="896675" y="1618453"/>
            <a:ext cx="7350650" cy="4197095"/>
          </a:xfrm>
          <a:prstGeom prst="rect">
            <a:avLst/>
          </a:prstGeom>
        </p:spPr>
      </p:pic>
      <p:sp>
        <p:nvSpPr>
          <p:cNvPr id="9" name="フレーム 8">
            <a:extLst>
              <a:ext uri="{FF2B5EF4-FFF2-40B4-BE49-F238E27FC236}">
                <a16:creationId xmlns:a16="http://schemas.microsoft.com/office/drawing/2014/main" id="{72E169F3-5BF1-E7E9-6FAA-81BB1AABB3CA}"/>
              </a:ext>
            </a:extLst>
          </p:cNvPr>
          <p:cNvSpPr/>
          <p:nvPr/>
        </p:nvSpPr>
        <p:spPr>
          <a:xfrm>
            <a:off x="6277282" y="2717786"/>
            <a:ext cx="1840523" cy="944969"/>
          </a:xfrm>
          <a:prstGeom prst="frame">
            <a:avLst>
              <a:gd name="adj1" fmla="val 4050"/>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76017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9ED9C-336C-329F-A700-50E47F0A319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AFD0172-95E3-8B01-12D2-32625FF479C9}"/>
              </a:ext>
            </a:extLst>
          </p:cNvPr>
          <p:cNvSpPr>
            <a:spLocks noGrp="1"/>
          </p:cNvSpPr>
          <p:nvPr>
            <p:ph type="title"/>
          </p:nvPr>
        </p:nvSpPr>
        <p:spPr/>
        <p:txBody>
          <a:bodyPr/>
          <a:lstStyle/>
          <a:p>
            <a:r>
              <a:rPr lang="en-US" altLang="ja-JP" dirty="0"/>
              <a:t>STEP-3</a:t>
            </a:r>
            <a:r>
              <a:rPr lang="ja-JP" altLang="en-US"/>
              <a:t>：</a:t>
            </a:r>
            <a:r>
              <a:rPr kumimoji="1" lang="ja-JP" altLang="en-US"/>
              <a:t>相互テストの実行</a:t>
            </a:r>
          </a:p>
        </p:txBody>
      </p:sp>
      <p:sp>
        <p:nvSpPr>
          <p:cNvPr id="4" name="スライド番号プレースホルダー 3">
            <a:extLst>
              <a:ext uri="{FF2B5EF4-FFF2-40B4-BE49-F238E27FC236}">
                <a16:creationId xmlns:a16="http://schemas.microsoft.com/office/drawing/2014/main" id="{7F1CB3E2-F1C9-E0A0-ED5A-34CF1F6F5AA5}"/>
              </a:ext>
            </a:extLst>
          </p:cNvPr>
          <p:cNvSpPr>
            <a:spLocks noGrp="1"/>
          </p:cNvSpPr>
          <p:nvPr>
            <p:ph type="sldNum" sz="quarter" idx="12"/>
          </p:nvPr>
        </p:nvSpPr>
        <p:spPr/>
        <p:txBody>
          <a:bodyPr/>
          <a:lstStyle/>
          <a:p>
            <a:fld id="{B16735D3-C9E7-F649-AF37-A9D08763696D}" type="slidenum">
              <a:rPr lang="ja-JP" altLang="en-US" smtClean="0"/>
              <a:pPr/>
              <a:t>13</a:t>
            </a:fld>
            <a:endParaRPr lang="ja-JP" altLang="en-US"/>
          </a:p>
        </p:txBody>
      </p:sp>
      <p:pic>
        <p:nvPicPr>
          <p:cNvPr id="5" name="図 4" descr="図形, 多角形&#10;&#10;AI 生成コンテンツは誤りを含む可能性があります。">
            <a:extLst>
              <a:ext uri="{FF2B5EF4-FFF2-40B4-BE49-F238E27FC236}">
                <a16:creationId xmlns:a16="http://schemas.microsoft.com/office/drawing/2014/main" id="{B986CEEF-DF45-E822-CD4A-73E602544919}"/>
              </a:ext>
            </a:extLst>
          </p:cNvPr>
          <p:cNvPicPr>
            <a:picLocks noChangeAspect="1"/>
          </p:cNvPicPr>
          <p:nvPr/>
        </p:nvPicPr>
        <p:blipFill>
          <a:blip r:embed="rId3"/>
          <a:stretch>
            <a:fillRect/>
          </a:stretch>
        </p:blipFill>
        <p:spPr>
          <a:xfrm>
            <a:off x="896675" y="1618453"/>
            <a:ext cx="7350650" cy="4197095"/>
          </a:xfrm>
          <a:prstGeom prst="rect">
            <a:avLst/>
          </a:prstGeom>
        </p:spPr>
      </p:pic>
      <p:sp>
        <p:nvSpPr>
          <p:cNvPr id="8" name="フレーム 7">
            <a:extLst>
              <a:ext uri="{FF2B5EF4-FFF2-40B4-BE49-F238E27FC236}">
                <a16:creationId xmlns:a16="http://schemas.microsoft.com/office/drawing/2014/main" id="{439A7358-38A2-B475-8A58-87C1512B2DAD}"/>
              </a:ext>
            </a:extLst>
          </p:cNvPr>
          <p:cNvSpPr/>
          <p:nvPr/>
        </p:nvSpPr>
        <p:spPr>
          <a:xfrm>
            <a:off x="2573217" y="4723711"/>
            <a:ext cx="1764869" cy="965168"/>
          </a:xfrm>
          <a:prstGeom prst="frame">
            <a:avLst>
              <a:gd name="adj1" fmla="val 4050"/>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9" name="フレーム 8">
            <a:extLst>
              <a:ext uri="{FF2B5EF4-FFF2-40B4-BE49-F238E27FC236}">
                <a16:creationId xmlns:a16="http://schemas.microsoft.com/office/drawing/2014/main" id="{95590998-EDF5-005F-EB3E-4EEFA433D7A8}"/>
              </a:ext>
            </a:extLst>
          </p:cNvPr>
          <p:cNvSpPr/>
          <p:nvPr/>
        </p:nvSpPr>
        <p:spPr>
          <a:xfrm>
            <a:off x="6277282" y="2717786"/>
            <a:ext cx="1840523" cy="944969"/>
          </a:xfrm>
          <a:prstGeom prst="frame">
            <a:avLst>
              <a:gd name="adj1" fmla="val 4050"/>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3" name="テキスト ボックス 2">
            <a:extLst>
              <a:ext uri="{FF2B5EF4-FFF2-40B4-BE49-F238E27FC236}">
                <a16:creationId xmlns:a16="http://schemas.microsoft.com/office/drawing/2014/main" id="{4A20AE0B-AA84-E8FA-F9A0-8F3B75729087}"/>
              </a:ext>
            </a:extLst>
          </p:cNvPr>
          <p:cNvSpPr txBox="1"/>
          <p:nvPr/>
        </p:nvSpPr>
        <p:spPr>
          <a:xfrm>
            <a:off x="2784491" y="5987743"/>
            <a:ext cx="3860352" cy="400110"/>
          </a:xfrm>
          <a:prstGeom prst="rect">
            <a:avLst/>
          </a:prstGeom>
          <a:noFill/>
        </p:spPr>
        <p:txBody>
          <a:bodyPr wrap="none" rtlCol="0">
            <a:spAutoFit/>
          </a:bodyPr>
          <a:lstStyle/>
          <a:p>
            <a:r>
              <a:rPr kumimoji="1" lang="ja-JP" altLang="en-US" sz="2000" b="1">
                <a:solidFill>
                  <a:schemeClr val="bg1">
                    <a:lumMod val="10000"/>
                  </a:schemeClr>
                </a:solidFill>
              </a:rPr>
              <a:t>関数</a:t>
            </a:r>
            <a:r>
              <a:rPr kumimoji="1" lang="en-US" altLang="ja-JP" sz="2000" b="1" dirty="0">
                <a:solidFill>
                  <a:schemeClr val="bg1">
                    <a:lumMod val="10000"/>
                  </a:schemeClr>
                </a:solidFill>
              </a:rPr>
              <a:t>A</a:t>
            </a:r>
            <a:r>
              <a:rPr kumimoji="1" lang="ja-JP" altLang="en-US" sz="2000" b="1">
                <a:solidFill>
                  <a:schemeClr val="bg1">
                    <a:lumMod val="10000"/>
                  </a:schemeClr>
                </a:solidFill>
              </a:rPr>
              <a:t>と関数</a:t>
            </a:r>
            <a:r>
              <a:rPr lang="en-US" altLang="ja-JP" sz="2000" b="1" dirty="0">
                <a:solidFill>
                  <a:schemeClr val="bg1">
                    <a:lumMod val="10000"/>
                  </a:schemeClr>
                </a:solidFill>
              </a:rPr>
              <a:t>C</a:t>
            </a:r>
            <a:r>
              <a:rPr kumimoji="1" lang="ja-JP" altLang="en-US" sz="2000" b="1">
                <a:solidFill>
                  <a:schemeClr val="bg1">
                    <a:lumMod val="10000"/>
                  </a:schemeClr>
                </a:solidFill>
              </a:rPr>
              <a:t>は</a:t>
            </a:r>
            <a:r>
              <a:rPr kumimoji="1" lang="ja-JP" altLang="en-US" sz="2000" b="1">
                <a:solidFill>
                  <a:srgbClr val="C00000"/>
                </a:solidFill>
              </a:rPr>
              <a:t>機能等価</a:t>
            </a:r>
            <a:r>
              <a:rPr lang="ja-JP" altLang="en-US" sz="2000" b="1">
                <a:solidFill>
                  <a:srgbClr val="C00000"/>
                </a:solidFill>
              </a:rPr>
              <a:t>でない</a:t>
            </a:r>
            <a:endParaRPr kumimoji="1" lang="ja-JP" altLang="en-US" sz="2000" b="1">
              <a:solidFill>
                <a:srgbClr val="C00000"/>
              </a:solidFill>
            </a:endParaRPr>
          </a:p>
        </p:txBody>
      </p:sp>
    </p:spTree>
    <p:extLst>
      <p:ext uri="{BB962C8B-B14F-4D97-AF65-F5344CB8AC3E}">
        <p14:creationId xmlns:p14="http://schemas.microsoft.com/office/powerpoint/2010/main" val="3488341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CC57D-66FF-3691-8F80-984A1FF6871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3037A70-D9B6-F095-12E7-F197211ECB80}"/>
              </a:ext>
            </a:extLst>
          </p:cNvPr>
          <p:cNvSpPr>
            <a:spLocks noGrp="1"/>
          </p:cNvSpPr>
          <p:nvPr>
            <p:ph type="title"/>
          </p:nvPr>
        </p:nvSpPr>
        <p:spPr/>
        <p:txBody>
          <a:bodyPr/>
          <a:lstStyle/>
          <a:p>
            <a:r>
              <a:rPr lang="en-US" altLang="ja-JP" dirty="0"/>
              <a:t>STEP-3</a:t>
            </a:r>
            <a:r>
              <a:rPr lang="ja-JP" altLang="en-US"/>
              <a:t>：</a:t>
            </a:r>
            <a:r>
              <a:rPr kumimoji="1" lang="ja-JP" altLang="en-US"/>
              <a:t>相互テストの実行</a:t>
            </a:r>
          </a:p>
        </p:txBody>
      </p:sp>
      <p:sp>
        <p:nvSpPr>
          <p:cNvPr id="4" name="スライド番号プレースホルダー 3">
            <a:extLst>
              <a:ext uri="{FF2B5EF4-FFF2-40B4-BE49-F238E27FC236}">
                <a16:creationId xmlns:a16="http://schemas.microsoft.com/office/drawing/2014/main" id="{225C5424-615C-EB03-A564-9B49B7884D99}"/>
              </a:ext>
            </a:extLst>
          </p:cNvPr>
          <p:cNvSpPr>
            <a:spLocks noGrp="1"/>
          </p:cNvSpPr>
          <p:nvPr>
            <p:ph type="sldNum" sz="quarter" idx="12"/>
          </p:nvPr>
        </p:nvSpPr>
        <p:spPr/>
        <p:txBody>
          <a:bodyPr/>
          <a:lstStyle/>
          <a:p>
            <a:fld id="{B16735D3-C9E7-F649-AF37-A9D08763696D}" type="slidenum">
              <a:rPr lang="ja-JP" altLang="en-US" smtClean="0"/>
              <a:pPr/>
              <a:t>14</a:t>
            </a:fld>
            <a:endParaRPr lang="ja-JP" altLang="en-US"/>
          </a:p>
        </p:txBody>
      </p:sp>
      <p:pic>
        <p:nvPicPr>
          <p:cNvPr id="5" name="図 4" descr="図形, 多角形&#10;&#10;AI 生成コンテンツは誤りを含む可能性があります。">
            <a:extLst>
              <a:ext uri="{FF2B5EF4-FFF2-40B4-BE49-F238E27FC236}">
                <a16:creationId xmlns:a16="http://schemas.microsoft.com/office/drawing/2014/main" id="{A344331A-F555-1E4F-DF6D-64B0D3551B77}"/>
              </a:ext>
            </a:extLst>
          </p:cNvPr>
          <p:cNvPicPr>
            <a:picLocks noChangeAspect="1"/>
          </p:cNvPicPr>
          <p:nvPr/>
        </p:nvPicPr>
        <p:blipFill>
          <a:blip r:embed="rId3"/>
          <a:stretch>
            <a:fillRect/>
          </a:stretch>
        </p:blipFill>
        <p:spPr>
          <a:xfrm>
            <a:off x="896675" y="1618453"/>
            <a:ext cx="7350650" cy="4197095"/>
          </a:xfrm>
          <a:prstGeom prst="rect">
            <a:avLst/>
          </a:prstGeom>
        </p:spPr>
      </p:pic>
      <p:sp>
        <p:nvSpPr>
          <p:cNvPr id="8" name="フレーム 7">
            <a:extLst>
              <a:ext uri="{FF2B5EF4-FFF2-40B4-BE49-F238E27FC236}">
                <a16:creationId xmlns:a16="http://schemas.microsoft.com/office/drawing/2014/main" id="{4D6BEDA8-E1DC-768C-106B-7545AC083C8A}"/>
              </a:ext>
            </a:extLst>
          </p:cNvPr>
          <p:cNvSpPr/>
          <p:nvPr/>
        </p:nvSpPr>
        <p:spPr>
          <a:xfrm>
            <a:off x="2573217" y="4723711"/>
            <a:ext cx="1764869" cy="965168"/>
          </a:xfrm>
          <a:prstGeom prst="frame">
            <a:avLst>
              <a:gd name="adj1" fmla="val 4050"/>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9" name="フレーム 8">
            <a:extLst>
              <a:ext uri="{FF2B5EF4-FFF2-40B4-BE49-F238E27FC236}">
                <a16:creationId xmlns:a16="http://schemas.microsoft.com/office/drawing/2014/main" id="{6CDDFCE1-C047-4ADC-76BA-B0881C9C5E2E}"/>
              </a:ext>
            </a:extLst>
          </p:cNvPr>
          <p:cNvSpPr/>
          <p:nvPr/>
        </p:nvSpPr>
        <p:spPr>
          <a:xfrm>
            <a:off x="6277282" y="2717786"/>
            <a:ext cx="1840523" cy="944969"/>
          </a:xfrm>
          <a:prstGeom prst="frame">
            <a:avLst>
              <a:gd name="adj1" fmla="val 4050"/>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1" name="テキスト ボックス 10">
            <a:extLst>
              <a:ext uri="{FF2B5EF4-FFF2-40B4-BE49-F238E27FC236}">
                <a16:creationId xmlns:a16="http://schemas.microsoft.com/office/drawing/2014/main" id="{E3F68818-5E4E-65C5-79E6-822DA686A2B6}"/>
              </a:ext>
            </a:extLst>
          </p:cNvPr>
          <p:cNvSpPr txBox="1"/>
          <p:nvPr/>
        </p:nvSpPr>
        <p:spPr>
          <a:xfrm>
            <a:off x="896675" y="6000334"/>
            <a:ext cx="7560083" cy="461665"/>
          </a:xfrm>
          <a:prstGeom prst="rect">
            <a:avLst/>
          </a:prstGeom>
          <a:noFill/>
        </p:spPr>
        <p:txBody>
          <a:bodyPr wrap="none" rtlCol="0">
            <a:spAutoFit/>
          </a:bodyPr>
          <a:lstStyle/>
          <a:p>
            <a:r>
              <a:rPr kumimoji="1" lang="en-US" altLang="ja-JP" sz="2400" b="1" dirty="0">
                <a:solidFill>
                  <a:srgbClr val="C00000"/>
                </a:solidFill>
              </a:rPr>
              <a:t>→137,027</a:t>
            </a:r>
            <a:r>
              <a:rPr lang="en-US" altLang="ja-JP" sz="2400" b="1" dirty="0">
                <a:solidFill>
                  <a:srgbClr val="C00000"/>
                </a:solidFill>
              </a:rPr>
              <a:t> </a:t>
            </a:r>
            <a:r>
              <a:rPr lang="ja-JP" altLang="en-US" sz="2400" b="1">
                <a:solidFill>
                  <a:srgbClr val="C00000"/>
                </a:solidFill>
              </a:rPr>
              <a:t>ペア</a:t>
            </a:r>
            <a:r>
              <a:rPr kumimoji="1" lang="ja-JP" altLang="en-US" sz="2400" b="1">
                <a:solidFill>
                  <a:srgbClr val="C00000"/>
                </a:solidFill>
              </a:rPr>
              <a:t>のうち</a:t>
            </a:r>
            <a:r>
              <a:rPr kumimoji="1" lang="en-US" altLang="ja-JP" sz="2400" b="1" dirty="0">
                <a:solidFill>
                  <a:srgbClr val="C00000"/>
                </a:solidFill>
              </a:rPr>
              <a:t> 4,748 </a:t>
            </a:r>
            <a:r>
              <a:rPr kumimoji="1" lang="ja-JP" altLang="en-US" sz="2400" b="1">
                <a:solidFill>
                  <a:srgbClr val="C00000"/>
                </a:solidFill>
              </a:rPr>
              <a:t>ペアが相互テストをパス</a:t>
            </a:r>
          </a:p>
        </p:txBody>
      </p:sp>
      <p:sp>
        <p:nvSpPr>
          <p:cNvPr id="7" name="フレーム 6">
            <a:extLst>
              <a:ext uri="{FF2B5EF4-FFF2-40B4-BE49-F238E27FC236}">
                <a16:creationId xmlns:a16="http://schemas.microsoft.com/office/drawing/2014/main" id="{80A9C8ED-5FEF-F34C-4C89-F211543206CD}"/>
              </a:ext>
            </a:extLst>
          </p:cNvPr>
          <p:cNvSpPr/>
          <p:nvPr/>
        </p:nvSpPr>
        <p:spPr>
          <a:xfrm>
            <a:off x="2573216" y="3705770"/>
            <a:ext cx="1764869" cy="965168"/>
          </a:xfrm>
          <a:prstGeom prst="frame">
            <a:avLst>
              <a:gd name="adj1" fmla="val 4050"/>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0" name="フレーム 9">
            <a:extLst>
              <a:ext uri="{FF2B5EF4-FFF2-40B4-BE49-F238E27FC236}">
                <a16:creationId xmlns:a16="http://schemas.microsoft.com/office/drawing/2014/main" id="{784186FF-CA81-852D-508D-94DEA271ADA3}"/>
              </a:ext>
            </a:extLst>
          </p:cNvPr>
          <p:cNvSpPr/>
          <p:nvPr/>
        </p:nvSpPr>
        <p:spPr>
          <a:xfrm>
            <a:off x="4390293" y="2717785"/>
            <a:ext cx="1840523" cy="944969"/>
          </a:xfrm>
          <a:prstGeom prst="frame">
            <a:avLst>
              <a:gd name="adj1" fmla="val 4050"/>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78583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49AF136C-7D29-0608-15A7-70030828BC21}"/>
              </a:ext>
            </a:extLst>
          </p:cNvPr>
          <p:cNvGrpSpPr/>
          <p:nvPr/>
        </p:nvGrpSpPr>
        <p:grpSpPr>
          <a:xfrm>
            <a:off x="3953753" y="3723965"/>
            <a:ext cx="5190247" cy="2629652"/>
            <a:chOff x="3841993" y="3741973"/>
            <a:chExt cx="5190247" cy="2629652"/>
          </a:xfrm>
        </p:grpSpPr>
        <p:grpSp>
          <p:nvGrpSpPr>
            <p:cNvPr id="14" name="グループ化 13">
              <a:extLst>
                <a:ext uri="{FF2B5EF4-FFF2-40B4-BE49-F238E27FC236}">
                  <a16:creationId xmlns:a16="http://schemas.microsoft.com/office/drawing/2014/main" id="{8987DE17-7C6C-B691-3878-B3D72E198C76}"/>
                </a:ext>
              </a:extLst>
            </p:cNvPr>
            <p:cNvGrpSpPr/>
            <p:nvPr/>
          </p:nvGrpSpPr>
          <p:grpSpPr>
            <a:xfrm>
              <a:off x="3841993" y="4111933"/>
              <a:ext cx="5190247" cy="2259692"/>
              <a:chOff x="3841993" y="4111933"/>
              <a:chExt cx="5190247" cy="2259692"/>
            </a:xfrm>
          </p:grpSpPr>
          <p:pic>
            <p:nvPicPr>
              <p:cNvPr id="6" name="図 5">
                <a:extLst>
                  <a:ext uri="{FF2B5EF4-FFF2-40B4-BE49-F238E27FC236}">
                    <a16:creationId xmlns:a16="http://schemas.microsoft.com/office/drawing/2014/main" id="{1CE79E62-6306-AA55-8531-506C9C751A3B}"/>
                  </a:ext>
                </a:extLst>
              </p:cNvPr>
              <p:cNvPicPr>
                <a:picLocks noChangeAspect="1"/>
              </p:cNvPicPr>
              <p:nvPr/>
            </p:nvPicPr>
            <p:blipFill>
              <a:blip r:embed="rId3"/>
              <a:srcRect l="4146" t="3159" r="7935" b="3241"/>
              <a:stretch>
                <a:fillRect/>
              </a:stretch>
            </p:blipFill>
            <p:spPr>
              <a:xfrm>
                <a:off x="5144104" y="4111933"/>
                <a:ext cx="3468915" cy="1923142"/>
              </a:xfrm>
              <a:prstGeom prst="rect">
                <a:avLst/>
              </a:prstGeom>
            </p:spPr>
          </p:pic>
          <p:pic>
            <p:nvPicPr>
              <p:cNvPr id="7" name="図 6" descr="図形 が含まれている画像&#10;&#10;AI 生成コンテンツは誤りを含む可能性があります。">
                <a:extLst>
                  <a:ext uri="{FF2B5EF4-FFF2-40B4-BE49-F238E27FC236}">
                    <a16:creationId xmlns:a16="http://schemas.microsoft.com/office/drawing/2014/main" id="{A3A65822-35AD-2368-1AD5-FBAE09E4E127}"/>
                  </a:ext>
                </a:extLst>
              </p:cNvPr>
              <p:cNvPicPr>
                <a:picLocks noChangeAspect="1"/>
              </p:cNvPicPr>
              <p:nvPr/>
            </p:nvPicPr>
            <p:blipFill>
              <a:blip r:embed="rId4"/>
              <a:stretch>
                <a:fillRect/>
              </a:stretch>
            </p:blipFill>
            <p:spPr>
              <a:xfrm>
                <a:off x="3841993" y="5698525"/>
                <a:ext cx="2476500" cy="673100"/>
              </a:xfrm>
              <a:prstGeom prst="rect">
                <a:avLst/>
              </a:prstGeom>
            </p:spPr>
          </p:pic>
          <p:pic>
            <p:nvPicPr>
              <p:cNvPr id="10" name="図 9" descr="図形 が含まれている画像&#10;&#10;AI 生成コンテンツは誤りを含む可能性があります。">
                <a:extLst>
                  <a:ext uri="{FF2B5EF4-FFF2-40B4-BE49-F238E27FC236}">
                    <a16:creationId xmlns:a16="http://schemas.microsoft.com/office/drawing/2014/main" id="{D8CA3CD0-ACDB-A3E3-0C33-E316D031A254}"/>
                  </a:ext>
                </a:extLst>
              </p:cNvPr>
              <p:cNvPicPr>
                <a:picLocks noChangeAspect="1"/>
              </p:cNvPicPr>
              <p:nvPr/>
            </p:nvPicPr>
            <p:blipFill>
              <a:blip r:embed="rId4"/>
              <a:srcRect r="36343"/>
              <a:stretch>
                <a:fillRect/>
              </a:stretch>
            </p:blipFill>
            <p:spPr>
              <a:xfrm>
                <a:off x="7455774" y="5698525"/>
                <a:ext cx="1576466" cy="673100"/>
              </a:xfrm>
              <a:prstGeom prst="rect">
                <a:avLst/>
              </a:prstGeom>
            </p:spPr>
          </p:pic>
          <p:pic>
            <p:nvPicPr>
              <p:cNvPr id="12" name="図 11" descr="図形 が含まれている画像&#10;&#10;AI 生成コンテンツは誤りを含む可能性があります。">
                <a:extLst>
                  <a:ext uri="{FF2B5EF4-FFF2-40B4-BE49-F238E27FC236}">
                    <a16:creationId xmlns:a16="http://schemas.microsoft.com/office/drawing/2014/main" id="{9C0E359B-6E71-A419-B348-D4E26A478847}"/>
                  </a:ext>
                </a:extLst>
              </p:cNvPr>
              <p:cNvPicPr>
                <a:picLocks noChangeAspect="1"/>
              </p:cNvPicPr>
              <p:nvPr/>
            </p:nvPicPr>
            <p:blipFill>
              <a:blip r:embed="rId4"/>
              <a:srcRect r="36343"/>
              <a:stretch>
                <a:fillRect/>
              </a:stretch>
            </p:blipFill>
            <p:spPr>
              <a:xfrm>
                <a:off x="3900292" y="5339335"/>
                <a:ext cx="1576466" cy="673100"/>
              </a:xfrm>
              <a:prstGeom prst="rect">
                <a:avLst/>
              </a:prstGeom>
            </p:spPr>
          </p:pic>
          <p:pic>
            <p:nvPicPr>
              <p:cNvPr id="13" name="図 12" descr="図形 が含まれている画像&#10;&#10;AI 生成コンテンツは誤りを含む可能性があります。">
                <a:extLst>
                  <a:ext uri="{FF2B5EF4-FFF2-40B4-BE49-F238E27FC236}">
                    <a16:creationId xmlns:a16="http://schemas.microsoft.com/office/drawing/2014/main" id="{175CF0DD-2E19-7ADC-EE10-7887A2B7A095}"/>
                  </a:ext>
                </a:extLst>
              </p:cNvPr>
              <p:cNvPicPr>
                <a:picLocks noChangeAspect="1"/>
              </p:cNvPicPr>
              <p:nvPr/>
            </p:nvPicPr>
            <p:blipFill>
              <a:blip r:embed="rId4"/>
              <a:srcRect r="73875"/>
              <a:stretch>
                <a:fillRect/>
              </a:stretch>
            </p:blipFill>
            <p:spPr>
              <a:xfrm>
                <a:off x="8334066" y="5356455"/>
                <a:ext cx="646984" cy="673100"/>
              </a:xfrm>
              <a:prstGeom prst="rect">
                <a:avLst/>
              </a:prstGeom>
            </p:spPr>
          </p:pic>
        </p:grpSp>
        <p:pic>
          <p:nvPicPr>
            <p:cNvPr id="15" name="図 14" descr="図形 が含まれている画像&#10;&#10;AI 生成コンテンツは誤りを含む可能性があります。">
              <a:extLst>
                <a:ext uri="{FF2B5EF4-FFF2-40B4-BE49-F238E27FC236}">
                  <a16:creationId xmlns:a16="http://schemas.microsoft.com/office/drawing/2014/main" id="{9E2CF864-1AD8-DB10-55E7-8F87B7B87817}"/>
                </a:ext>
              </a:extLst>
            </p:cNvPr>
            <p:cNvPicPr>
              <a:picLocks noChangeAspect="1"/>
            </p:cNvPicPr>
            <p:nvPr/>
          </p:nvPicPr>
          <p:blipFill>
            <a:blip r:embed="rId4"/>
            <a:srcRect l="42674" r="36343"/>
            <a:stretch>
              <a:fillRect/>
            </a:stretch>
          </p:blipFill>
          <p:spPr>
            <a:xfrm>
              <a:off x="6629399" y="3741973"/>
              <a:ext cx="519659" cy="673100"/>
            </a:xfrm>
            <a:prstGeom prst="rect">
              <a:avLst/>
            </a:prstGeom>
          </p:spPr>
        </p:pic>
      </p:grpSp>
      <p:sp>
        <p:nvSpPr>
          <p:cNvPr id="2" name="タイトル 1">
            <a:extLst>
              <a:ext uri="{FF2B5EF4-FFF2-40B4-BE49-F238E27FC236}">
                <a16:creationId xmlns:a16="http://schemas.microsoft.com/office/drawing/2014/main" id="{98B6AA8F-2254-8B37-7D39-B499BBCA5C33}"/>
              </a:ext>
            </a:extLst>
          </p:cNvPr>
          <p:cNvSpPr>
            <a:spLocks noGrp="1"/>
          </p:cNvSpPr>
          <p:nvPr>
            <p:ph type="title"/>
          </p:nvPr>
        </p:nvSpPr>
        <p:spPr/>
        <p:txBody>
          <a:bodyPr/>
          <a:lstStyle/>
          <a:p>
            <a:r>
              <a:rPr lang="en-US" altLang="ja-JP" dirty="0"/>
              <a:t>STEP-4</a:t>
            </a:r>
            <a:r>
              <a:rPr lang="ja-JP" altLang="en-US"/>
              <a:t>：</a:t>
            </a:r>
            <a:r>
              <a:rPr kumimoji="1" lang="ja-JP" altLang="en-US"/>
              <a:t>目視確認</a:t>
            </a:r>
          </a:p>
        </p:txBody>
      </p:sp>
      <p:sp>
        <p:nvSpPr>
          <p:cNvPr id="3" name="コンテンツ プレースホルダー 2">
            <a:extLst>
              <a:ext uri="{FF2B5EF4-FFF2-40B4-BE49-F238E27FC236}">
                <a16:creationId xmlns:a16="http://schemas.microsoft.com/office/drawing/2014/main" id="{235C1C89-BF27-9A1A-1612-CE491F44B5FD}"/>
              </a:ext>
            </a:extLst>
          </p:cNvPr>
          <p:cNvSpPr>
            <a:spLocks noGrp="1"/>
          </p:cNvSpPr>
          <p:nvPr>
            <p:ph idx="1"/>
          </p:nvPr>
        </p:nvSpPr>
        <p:spPr/>
        <p:txBody>
          <a:bodyPr/>
          <a:lstStyle/>
          <a:p>
            <a:r>
              <a:rPr kumimoji="1" lang="ja-JP" altLang="en-US" sz="2400" b="1"/>
              <a:t>・</a:t>
            </a:r>
            <a:r>
              <a:rPr kumimoji="1" lang="en-US" altLang="ja-JP" sz="2400" dirty="0"/>
              <a:t>STEP-3</a:t>
            </a:r>
            <a:r>
              <a:rPr kumimoji="1" lang="ja-JP" altLang="en-US" sz="2400"/>
              <a:t>で機能等価候補となった関数ペアに対し</a:t>
            </a:r>
            <a:endParaRPr kumimoji="1" lang="en-US" altLang="ja-JP" sz="2400" dirty="0"/>
          </a:p>
          <a:p>
            <a:r>
              <a:rPr lang="ja-JP" altLang="en-US" sz="2400"/>
              <a:t>　真に機能等価であるか目視確認を行う</a:t>
            </a:r>
            <a:endParaRPr lang="en-US" altLang="ja-JP" sz="2400" dirty="0"/>
          </a:p>
          <a:p>
            <a:r>
              <a:rPr lang="ja-JP" altLang="en-US" sz="2400" b="1"/>
              <a:t>・</a:t>
            </a:r>
            <a:r>
              <a:rPr lang="en-US" altLang="ja-JP" sz="2400" dirty="0"/>
              <a:t>4,748</a:t>
            </a:r>
            <a:r>
              <a:rPr lang="ja-JP" altLang="en-US" sz="2400"/>
              <a:t>ペアすべてを目視確認するのは現実的ではない</a:t>
            </a:r>
            <a:endParaRPr lang="en-US" altLang="ja-JP" sz="2400" dirty="0"/>
          </a:p>
          <a:p>
            <a:r>
              <a:rPr lang="ja-JP" altLang="en-US" sz="2400"/>
              <a:t>　</a:t>
            </a:r>
            <a:r>
              <a:rPr lang="en-US" altLang="ja-JP" sz="2200" b="1" dirty="0">
                <a:solidFill>
                  <a:schemeClr val="bg1">
                    <a:lumMod val="10000"/>
                  </a:schemeClr>
                </a:solidFill>
              </a:rPr>
              <a:t>→208</a:t>
            </a:r>
            <a:r>
              <a:rPr lang="ja-JP" altLang="en-US" sz="2200" b="1">
                <a:solidFill>
                  <a:schemeClr val="bg1">
                    <a:lumMod val="10000"/>
                  </a:schemeClr>
                </a:solidFill>
              </a:rPr>
              <a:t>ペアを対象とした</a:t>
            </a:r>
            <a:endParaRPr lang="en-US" altLang="ja-JP" sz="2200" b="1" dirty="0">
              <a:solidFill>
                <a:schemeClr val="bg1">
                  <a:lumMod val="10000"/>
                </a:schemeClr>
              </a:solidFill>
            </a:endParaRPr>
          </a:p>
          <a:p>
            <a:pPr>
              <a:buNone/>
            </a:pPr>
            <a:endParaRPr lang="en-US" altLang="ja-JP" sz="100" dirty="0">
              <a:solidFill>
                <a:srgbClr val="C00000"/>
              </a:solidFill>
            </a:endParaRPr>
          </a:p>
          <a:p>
            <a:r>
              <a:rPr lang="ja-JP" altLang="en-US" sz="2200">
                <a:solidFill>
                  <a:schemeClr val="bg1">
                    <a:lumMod val="10000"/>
                  </a:schemeClr>
                </a:solidFill>
              </a:rPr>
              <a:t>＜確認結果＞</a:t>
            </a:r>
            <a:endParaRPr lang="en-US" altLang="ja-JP" sz="2200" dirty="0">
              <a:solidFill>
                <a:schemeClr val="bg1">
                  <a:lumMod val="10000"/>
                </a:schemeClr>
              </a:solidFill>
            </a:endParaRPr>
          </a:p>
          <a:p>
            <a:r>
              <a:rPr lang="ja-JP" altLang="en-US" sz="2200">
                <a:solidFill>
                  <a:schemeClr val="bg1">
                    <a:lumMod val="10000"/>
                  </a:schemeClr>
                </a:solidFill>
              </a:rPr>
              <a:t>　機能等価関数：</a:t>
            </a:r>
            <a:r>
              <a:rPr lang="en-US" altLang="ja-JP" sz="2200" dirty="0">
                <a:solidFill>
                  <a:schemeClr val="bg1">
                    <a:lumMod val="10000"/>
                  </a:schemeClr>
                </a:solidFill>
              </a:rPr>
              <a:t>68</a:t>
            </a:r>
            <a:r>
              <a:rPr lang="ja-JP" altLang="en-US" sz="2200">
                <a:solidFill>
                  <a:schemeClr val="bg1">
                    <a:lumMod val="10000"/>
                  </a:schemeClr>
                </a:solidFill>
              </a:rPr>
              <a:t>件</a:t>
            </a:r>
            <a:endParaRPr lang="en-US" altLang="ja-JP" sz="2200" dirty="0">
              <a:solidFill>
                <a:schemeClr val="bg1">
                  <a:lumMod val="10000"/>
                </a:schemeClr>
              </a:solidFill>
            </a:endParaRPr>
          </a:p>
          <a:p>
            <a:r>
              <a:rPr lang="ja-JP" altLang="en-US" sz="2200">
                <a:solidFill>
                  <a:schemeClr val="bg1">
                    <a:lumMod val="10000"/>
                  </a:schemeClr>
                </a:solidFill>
              </a:rPr>
              <a:t>　機能等価ではない関数：</a:t>
            </a:r>
            <a:r>
              <a:rPr lang="en-US" altLang="ja-JP" sz="2200" dirty="0">
                <a:solidFill>
                  <a:schemeClr val="bg1">
                    <a:lumMod val="10000"/>
                  </a:schemeClr>
                </a:solidFill>
              </a:rPr>
              <a:t>140</a:t>
            </a:r>
            <a:r>
              <a:rPr lang="ja-JP" altLang="en-US" sz="2200">
                <a:solidFill>
                  <a:schemeClr val="bg1">
                    <a:lumMod val="10000"/>
                  </a:schemeClr>
                </a:solidFill>
              </a:rPr>
              <a:t>件</a:t>
            </a:r>
            <a:endParaRPr lang="en-US" altLang="ja-JP" sz="2200" dirty="0">
              <a:solidFill>
                <a:schemeClr val="bg1">
                  <a:lumMod val="10000"/>
                </a:schemeClr>
              </a:solidFill>
            </a:endParaRPr>
          </a:p>
          <a:p>
            <a:r>
              <a:rPr lang="ja-JP" altLang="en-US" sz="2200">
                <a:solidFill>
                  <a:schemeClr val="bg1">
                    <a:lumMod val="10000"/>
                  </a:schemeClr>
                </a:solidFill>
              </a:rPr>
              <a:t>＜所要時間＞</a:t>
            </a:r>
            <a:endParaRPr lang="en-US" altLang="ja-JP" sz="2200" dirty="0">
              <a:solidFill>
                <a:schemeClr val="bg1">
                  <a:lumMod val="10000"/>
                </a:schemeClr>
              </a:solidFill>
            </a:endParaRPr>
          </a:p>
          <a:p>
            <a:r>
              <a:rPr lang="ja-JP" altLang="en-US" sz="2200">
                <a:solidFill>
                  <a:schemeClr val="bg1">
                    <a:lumMod val="10000"/>
                  </a:schemeClr>
                </a:solidFill>
              </a:rPr>
              <a:t>　</a:t>
            </a:r>
            <a:r>
              <a:rPr lang="en-US" altLang="ja-JP" sz="2200" dirty="0">
                <a:solidFill>
                  <a:schemeClr val="bg1">
                    <a:lumMod val="10000"/>
                  </a:schemeClr>
                </a:solidFill>
              </a:rPr>
              <a:t>11</a:t>
            </a:r>
            <a:r>
              <a:rPr lang="ja-JP" altLang="en-US" sz="2200">
                <a:solidFill>
                  <a:schemeClr val="bg1">
                    <a:lumMod val="10000"/>
                  </a:schemeClr>
                </a:solidFill>
              </a:rPr>
              <a:t>時間</a:t>
            </a:r>
            <a:r>
              <a:rPr lang="en-US" altLang="ja-JP" sz="2200" dirty="0">
                <a:solidFill>
                  <a:schemeClr val="bg1">
                    <a:lumMod val="10000"/>
                  </a:schemeClr>
                </a:solidFill>
              </a:rPr>
              <a:t>21</a:t>
            </a:r>
            <a:r>
              <a:rPr lang="ja-JP" altLang="en-US" sz="2200">
                <a:solidFill>
                  <a:schemeClr val="bg1">
                    <a:lumMod val="10000"/>
                  </a:schemeClr>
                </a:solidFill>
              </a:rPr>
              <a:t>分</a:t>
            </a:r>
            <a:endParaRPr lang="en-US" altLang="ja-JP" sz="2200" dirty="0">
              <a:solidFill>
                <a:schemeClr val="bg1">
                  <a:lumMod val="10000"/>
                </a:schemeClr>
              </a:solidFill>
            </a:endParaRPr>
          </a:p>
        </p:txBody>
      </p:sp>
      <p:sp>
        <p:nvSpPr>
          <p:cNvPr id="4" name="スライド番号プレースホルダー 3">
            <a:extLst>
              <a:ext uri="{FF2B5EF4-FFF2-40B4-BE49-F238E27FC236}">
                <a16:creationId xmlns:a16="http://schemas.microsoft.com/office/drawing/2014/main" id="{15879B19-498C-19FC-7D11-76841696564F}"/>
              </a:ext>
            </a:extLst>
          </p:cNvPr>
          <p:cNvSpPr>
            <a:spLocks noGrp="1"/>
          </p:cNvSpPr>
          <p:nvPr>
            <p:ph type="sldNum" sz="quarter" idx="12"/>
          </p:nvPr>
        </p:nvSpPr>
        <p:spPr/>
        <p:txBody>
          <a:bodyPr/>
          <a:lstStyle/>
          <a:p>
            <a:fld id="{B16735D3-C9E7-F649-AF37-A9D08763696D}" type="slidenum">
              <a:rPr lang="ja-JP" altLang="en-US" smtClean="0"/>
              <a:pPr/>
              <a:t>15</a:t>
            </a:fld>
            <a:endParaRPr lang="ja-JP" altLang="en-US"/>
          </a:p>
        </p:txBody>
      </p:sp>
    </p:spTree>
    <p:extLst>
      <p:ext uri="{BB962C8B-B14F-4D97-AF65-F5344CB8AC3E}">
        <p14:creationId xmlns:p14="http://schemas.microsoft.com/office/powerpoint/2010/main" val="1875390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423D19F-EC34-308C-788F-57B7742EDC95}"/>
              </a:ext>
            </a:extLst>
          </p:cNvPr>
          <p:cNvSpPr/>
          <p:nvPr/>
        </p:nvSpPr>
        <p:spPr>
          <a:xfrm>
            <a:off x="2975675" y="5021452"/>
            <a:ext cx="1330270" cy="330276"/>
          </a:xfrm>
          <a:prstGeom prst="rect">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5" name="正方形/長方形 4">
            <a:extLst>
              <a:ext uri="{FF2B5EF4-FFF2-40B4-BE49-F238E27FC236}">
                <a16:creationId xmlns:a16="http://schemas.microsoft.com/office/drawing/2014/main" id="{4EF15052-5E32-1A8F-62D7-8423C2A739F5}"/>
              </a:ext>
            </a:extLst>
          </p:cNvPr>
          <p:cNvSpPr/>
          <p:nvPr/>
        </p:nvSpPr>
        <p:spPr>
          <a:xfrm>
            <a:off x="3440624" y="2371240"/>
            <a:ext cx="1239864" cy="325465"/>
          </a:xfrm>
          <a:prstGeom prst="rect">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 name="タイトル 1">
            <a:extLst>
              <a:ext uri="{FF2B5EF4-FFF2-40B4-BE49-F238E27FC236}">
                <a16:creationId xmlns:a16="http://schemas.microsoft.com/office/drawing/2014/main" id="{8ABB857E-0CCD-5AB5-DEF0-77F02D3A2CCC}"/>
              </a:ext>
            </a:extLst>
          </p:cNvPr>
          <p:cNvSpPr>
            <a:spLocks noGrp="1"/>
          </p:cNvSpPr>
          <p:nvPr>
            <p:ph type="title"/>
          </p:nvPr>
        </p:nvSpPr>
        <p:spPr/>
        <p:txBody>
          <a:bodyPr/>
          <a:lstStyle/>
          <a:p>
            <a:r>
              <a:rPr kumimoji="1" lang="ja-JP" altLang="en-US"/>
              <a:t>機能等価関数と判定されたコード例</a:t>
            </a:r>
          </a:p>
        </p:txBody>
      </p:sp>
      <p:sp>
        <p:nvSpPr>
          <p:cNvPr id="3" name="コンテンツ プレースホルダー 2">
            <a:extLst>
              <a:ext uri="{FF2B5EF4-FFF2-40B4-BE49-F238E27FC236}">
                <a16:creationId xmlns:a16="http://schemas.microsoft.com/office/drawing/2014/main" id="{FD6AFE79-F717-9B1D-D22F-80FBA15E3D6B}"/>
              </a:ext>
            </a:extLst>
          </p:cNvPr>
          <p:cNvSpPr>
            <a:spLocks noGrp="1"/>
          </p:cNvSpPr>
          <p:nvPr>
            <p:ph idx="1"/>
          </p:nvPr>
        </p:nvSpPr>
        <p:spPr>
          <a:xfrm>
            <a:off x="567261" y="1698501"/>
            <a:ext cx="8009478" cy="4584309"/>
          </a:xfrm>
        </p:spPr>
        <p:txBody>
          <a:bodyPr/>
          <a:lstStyle/>
          <a:p>
            <a:pPr>
              <a:lnSpc>
                <a:spcPct val="100000"/>
              </a:lnSpc>
              <a:spcBef>
                <a:spcPts val="0"/>
              </a:spcBef>
            </a:pPr>
            <a:r>
              <a:rPr lang="en" altLang="ja-JP" sz="2000" dirty="0">
                <a:latin typeface="Consolas" panose="020B0609020204030204" pitchFamily="49" charset="0"/>
                <a:cs typeface="Consolas" panose="020B0609020204030204" pitchFamily="49" charset="0"/>
              </a:rPr>
              <a:t>int </a:t>
            </a:r>
            <a:r>
              <a:rPr lang="en" altLang="ja-JP" sz="2000" dirty="0" err="1">
                <a:latin typeface="Consolas" panose="020B0609020204030204" pitchFamily="49" charset="0"/>
                <a:cs typeface="Consolas" panose="020B0609020204030204" pitchFamily="49" charset="0"/>
              </a:rPr>
              <a:t>biggishint_internal_bitsize</a:t>
            </a:r>
            <a:r>
              <a:rPr lang="en" altLang="ja-JP" sz="2000" dirty="0">
                <a:latin typeface="Consolas" panose="020B0609020204030204" pitchFamily="49" charset="0"/>
                <a:cs typeface="Consolas" panose="020B0609020204030204" pitchFamily="49" charset="0"/>
              </a:rPr>
              <a:t>(unsigned long n){</a:t>
            </a:r>
          </a:p>
          <a:p>
            <a:pPr>
              <a:lnSpc>
                <a:spcPct val="100000"/>
              </a:lnSpc>
              <a:spcBef>
                <a:spcPts val="0"/>
              </a:spcBef>
            </a:pPr>
            <a:r>
              <a:rPr lang="en" altLang="ja-JP" sz="2000" dirty="0">
                <a:latin typeface="Consolas" panose="020B0609020204030204" pitchFamily="49" charset="0"/>
                <a:cs typeface="Consolas" panose="020B0609020204030204" pitchFamily="49" charset="0"/>
              </a:rPr>
              <a:t>        int </a:t>
            </a:r>
            <a:r>
              <a:rPr lang="en" altLang="ja-JP" sz="2000" dirty="0" err="1">
                <a:latin typeface="Consolas" panose="020B0609020204030204" pitchFamily="49" charset="0"/>
                <a:cs typeface="Consolas" panose="020B0609020204030204" pitchFamily="49" charset="0"/>
              </a:rPr>
              <a:t>bitsize</a:t>
            </a:r>
            <a:r>
              <a:rPr lang="en" altLang="ja-JP" sz="2000" dirty="0">
                <a:latin typeface="Consolas" panose="020B0609020204030204" pitchFamily="49" charset="0"/>
                <a:cs typeface="Consolas" panose="020B0609020204030204" pitchFamily="49" charset="0"/>
              </a:rPr>
              <a:t> = 0;</a:t>
            </a:r>
          </a:p>
          <a:p>
            <a:pPr>
              <a:lnSpc>
                <a:spcPct val="100000"/>
              </a:lnSpc>
              <a:spcBef>
                <a:spcPts val="0"/>
              </a:spcBef>
            </a:pPr>
            <a:r>
              <a:rPr lang="en" altLang="ja-JP" sz="2000" dirty="0">
                <a:latin typeface="Consolas" panose="020B0609020204030204" pitchFamily="49" charset="0"/>
                <a:cs typeface="Consolas" panose="020B0609020204030204" pitchFamily="49" charset="0"/>
              </a:rPr>
              <a:t>        for ( ; n; n &gt;&gt;= 1)</a:t>
            </a:r>
          </a:p>
          <a:p>
            <a:pPr>
              <a:lnSpc>
                <a:spcPct val="100000"/>
              </a:lnSpc>
              <a:spcBef>
                <a:spcPts val="0"/>
              </a:spcBef>
            </a:pPr>
            <a:r>
              <a:rPr lang="en" altLang="ja-JP" sz="2000" dirty="0">
                <a:latin typeface="Consolas" panose="020B0609020204030204" pitchFamily="49" charset="0"/>
                <a:cs typeface="Consolas" panose="020B0609020204030204" pitchFamily="49" charset="0"/>
              </a:rPr>
              <a:t>            ++</a:t>
            </a:r>
            <a:r>
              <a:rPr lang="en" altLang="ja-JP" sz="2000" dirty="0" err="1">
                <a:latin typeface="Consolas" panose="020B0609020204030204" pitchFamily="49" charset="0"/>
                <a:cs typeface="Consolas" panose="020B0609020204030204" pitchFamily="49" charset="0"/>
              </a:rPr>
              <a:t>bitsize</a:t>
            </a:r>
            <a:r>
              <a:rPr lang="en" altLang="ja-JP" sz="2000" dirty="0">
                <a:latin typeface="Consolas" panose="020B0609020204030204" pitchFamily="49" charset="0"/>
                <a:cs typeface="Consolas" panose="020B0609020204030204" pitchFamily="49" charset="0"/>
              </a:rPr>
              <a:t>;</a:t>
            </a:r>
          </a:p>
          <a:p>
            <a:pPr>
              <a:lnSpc>
                <a:spcPct val="100000"/>
              </a:lnSpc>
              <a:spcBef>
                <a:spcPts val="0"/>
              </a:spcBef>
            </a:pPr>
            <a:r>
              <a:rPr lang="en" altLang="ja-JP" sz="2000" dirty="0">
                <a:latin typeface="Consolas" panose="020B0609020204030204" pitchFamily="49" charset="0"/>
                <a:cs typeface="Consolas" panose="020B0609020204030204" pitchFamily="49" charset="0"/>
              </a:rPr>
              <a:t>        return </a:t>
            </a:r>
            <a:r>
              <a:rPr lang="en" altLang="ja-JP" sz="2000" dirty="0" err="1">
                <a:latin typeface="Consolas" panose="020B0609020204030204" pitchFamily="49" charset="0"/>
                <a:cs typeface="Consolas" panose="020B0609020204030204" pitchFamily="49" charset="0"/>
              </a:rPr>
              <a:t>bitsize</a:t>
            </a:r>
            <a:r>
              <a:rPr lang="en" altLang="ja-JP" sz="2000" dirty="0">
                <a:latin typeface="Consolas" panose="020B0609020204030204" pitchFamily="49" charset="0"/>
                <a:cs typeface="Consolas" panose="020B0609020204030204" pitchFamily="49" charset="0"/>
              </a:rPr>
              <a:t>;</a:t>
            </a:r>
          </a:p>
          <a:p>
            <a:pPr>
              <a:lnSpc>
                <a:spcPct val="100000"/>
              </a:lnSpc>
              <a:spcBef>
                <a:spcPts val="0"/>
              </a:spcBef>
            </a:pPr>
            <a:r>
              <a:rPr lang="en" altLang="ja-JP" sz="2000" dirty="0">
                <a:latin typeface="Consolas" panose="020B0609020204030204" pitchFamily="49" charset="0"/>
                <a:cs typeface="Consolas" panose="020B0609020204030204" pitchFamily="49" charset="0"/>
              </a:rPr>
              <a:t>    }</a:t>
            </a:r>
          </a:p>
          <a:p>
            <a:pPr>
              <a:lnSpc>
                <a:spcPct val="100000"/>
              </a:lnSpc>
              <a:spcBef>
                <a:spcPts val="0"/>
              </a:spcBef>
            </a:pPr>
            <a:endParaRPr lang="en" altLang="ja-JP" sz="1400" dirty="0">
              <a:latin typeface="Consolas" panose="020B0609020204030204" pitchFamily="49" charset="0"/>
              <a:cs typeface="Consolas" panose="020B0609020204030204" pitchFamily="49" charset="0"/>
            </a:endParaRPr>
          </a:p>
          <a:p>
            <a:pPr>
              <a:lnSpc>
                <a:spcPct val="100000"/>
              </a:lnSpc>
              <a:spcBef>
                <a:spcPts val="0"/>
              </a:spcBef>
            </a:pPr>
            <a:endParaRPr lang="en" altLang="ja-JP" sz="2000" dirty="0">
              <a:latin typeface="Consolas" panose="020B0609020204030204" pitchFamily="49" charset="0"/>
              <a:cs typeface="Consolas" panose="020B0609020204030204" pitchFamily="49" charset="0"/>
            </a:endParaRPr>
          </a:p>
          <a:p>
            <a:pPr>
              <a:lnSpc>
                <a:spcPct val="100000"/>
              </a:lnSpc>
              <a:spcBef>
                <a:spcPts val="0"/>
              </a:spcBef>
            </a:pPr>
            <a:r>
              <a:rPr lang="en" altLang="ja-JP" sz="2000" dirty="0">
                <a:latin typeface="Consolas" panose="020B0609020204030204" pitchFamily="49" charset="0"/>
                <a:cs typeface="Consolas" panose="020B0609020204030204" pitchFamily="49" charset="0"/>
              </a:rPr>
              <a:t>int </a:t>
            </a:r>
            <a:r>
              <a:rPr lang="en" altLang="ja-JP" sz="2000" dirty="0" err="1">
                <a:latin typeface="Consolas" panose="020B0609020204030204" pitchFamily="49" charset="0"/>
                <a:cs typeface="Consolas" panose="020B0609020204030204" pitchFamily="49" charset="0"/>
              </a:rPr>
              <a:t>bitstream_need_bits_unsigned</a:t>
            </a:r>
            <a:r>
              <a:rPr lang="en" altLang="ja-JP" sz="2000" dirty="0">
                <a:latin typeface="Consolas" panose="020B0609020204030204" pitchFamily="49" charset="0"/>
                <a:cs typeface="Consolas" panose="020B0609020204030204" pitchFamily="49" charset="0"/>
              </a:rPr>
              <a:t>(unsigned long n) {</a:t>
            </a:r>
          </a:p>
          <a:p>
            <a:pPr>
              <a:lnSpc>
                <a:spcPct val="100000"/>
              </a:lnSpc>
              <a:spcBef>
                <a:spcPts val="0"/>
              </a:spcBef>
            </a:pPr>
            <a:r>
              <a:rPr lang="en" altLang="ja-JP" sz="2000" dirty="0">
                <a:latin typeface="Consolas" panose="020B0609020204030204" pitchFamily="49" charset="0"/>
                <a:cs typeface="Consolas" panose="020B0609020204030204" pitchFamily="49" charset="0"/>
              </a:rPr>
              <a:t>            register int </a:t>
            </a:r>
            <a:r>
              <a:rPr lang="en" altLang="ja-JP" sz="2000" dirty="0" err="1">
                <a:latin typeface="Consolas" panose="020B0609020204030204" pitchFamily="49" charset="0"/>
                <a:cs typeface="Consolas" panose="020B0609020204030204" pitchFamily="49" charset="0"/>
              </a:rPr>
              <a:t>i</a:t>
            </a:r>
            <a:r>
              <a:rPr lang="en" altLang="ja-JP" sz="2000" dirty="0">
                <a:latin typeface="Consolas" panose="020B0609020204030204" pitchFamily="49" charset="0"/>
                <a:cs typeface="Consolas" panose="020B0609020204030204" pitchFamily="49" charset="0"/>
              </a:rPr>
              <a:t>;</a:t>
            </a:r>
          </a:p>
          <a:p>
            <a:pPr>
              <a:lnSpc>
                <a:spcPct val="100000"/>
              </a:lnSpc>
              <a:spcBef>
                <a:spcPts val="0"/>
              </a:spcBef>
            </a:pPr>
            <a:r>
              <a:rPr lang="en" altLang="ja-JP" sz="2000" dirty="0">
                <a:latin typeface="Consolas" panose="020B0609020204030204" pitchFamily="49" charset="0"/>
                <a:cs typeface="Consolas" panose="020B0609020204030204" pitchFamily="49" charset="0"/>
              </a:rPr>
              <a:t>            for (</a:t>
            </a:r>
            <a:r>
              <a:rPr lang="en" altLang="ja-JP" sz="2000" dirty="0" err="1">
                <a:latin typeface="Consolas" panose="020B0609020204030204" pitchFamily="49" charset="0"/>
                <a:cs typeface="Consolas" panose="020B0609020204030204" pitchFamily="49" charset="0"/>
              </a:rPr>
              <a:t>i</a:t>
            </a:r>
            <a:r>
              <a:rPr lang="en" altLang="ja-JP" sz="2000" dirty="0">
                <a:latin typeface="Consolas" panose="020B0609020204030204" pitchFamily="49" charset="0"/>
                <a:cs typeface="Consolas" panose="020B0609020204030204" pitchFamily="49" charset="0"/>
              </a:rPr>
              <a:t> = 0 ; n ; </a:t>
            </a:r>
            <a:r>
              <a:rPr lang="en" altLang="ja-JP" sz="2000" dirty="0" err="1">
                <a:latin typeface="Consolas" panose="020B0609020204030204" pitchFamily="49" charset="0"/>
                <a:cs typeface="Consolas" panose="020B0609020204030204" pitchFamily="49" charset="0"/>
              </a:rPr>
              <a:t>i</a:t>
            </a:r>
            <a:r>
              <a:rPr lang="en" altLang="ja-JP" sz="2000" dirty="0">
                <a:latin typeface="Consolas" panose="020B0609020204030204" pitchFamily="49" charset="0"/>
                <a:cs typeface="Consolas" panose="020B0609020204030204" pitchFamily="49" charset="0"/>
              </a:rPr>
              <a:t>++) {</a:t>
            </a:r>
          </a:p>
          <a:p>
            <a:pPr>
              <a:lnSpc>
                <a:spcPct val="100000"/>
              </a:lnSpc>
              <a:spcBef>
                <a:spcPts val="0"/>
              </a:spcBef>
            </a:pPr>
            <a:r>
              <a:rPr lang="en" altLang="ja-JP" sz="2000" dirty="0">
                <a:latin typeface="Consolas" panose="020B0609020204030204" pitchFamily="49" charset="0"/>
                <a:cs typeface="Consolas" panose="020B0609020204030204" pitchFamily="49" charset="0"/>
              </a:rPr>
              <a:t>                n &gt;&gt;= 1;</a:t>
            </a:r>
          </a:p>
          <a:p>
            <a:pPr>
              <a:lnSpc>
                <a:spcPct val="100000"/>
              </a:lnSpc>
              <a:spcBef>
                <a:spcPts val="0"/>
              </a:spcBef>
            </a:pPr>
            <a:r>
              <a:rPr lang="en" altLang="ja-JP" sz="2000" dirty="0">
                <a:latin typeface="Consolas" panose="020B0609020204030204" pitchFamily="49" charset="0"/>
                <a:cs typeface="Consolas" panose="020B0609020204030204" pitchFamily="49" charset="0"/>
              </a:rPr>
              <a:t>            }</a:t>
            </a:r>
          </a:p>
          <a:p>
            <a:pPr>
              <a:lnSpc>
                <a:spcPct val="100000"/>
              </a:lnSpc>
              <a:spcBef>
                <a:spcPts val="0"/>
              </a:spcBef>
            </a:pPr>
            <a:r>
              <a:rPr lang="en" altLang="ja-JP" sz="2000" dirty="0">
                <a:latin typeface="Consolas" panose="020B0609020204030204" pitchFamily="49" charset="0"/>
                <a:cs typeface="Consolas" panose="020B0609020204030204" pitchFamily="49" charset="0"/>
              </a:rPr>
              <a:t>            return </a:t>
            </a:r>
            <a:r>
              <a:rPr lang="en" altLang="ja-JP" sz="2000" dirty="0" err="1">
                <a:latin typeface="Consolas" panose="020B0609020204030204" pitchFamily="49" charset="0"/>
                <a:cs typeface="Consolas" panose="020B0609020204030204" pitchFamily="49" charset="0"/>
              </a:rPr>
              <a:t>i</a:t>
            </a:r>
            <a:r>
              <a:rPr lang="en" altLang="ja-JP" sz="2000" dirty="0">
                <a:latin typeface="Consolas" panose="020B0609020204030204" pitchFamily="49" charset="0"/>
                <a:cs typeface="Consolas" panose="020B0609020204030204" pitchFamily="49" charset="0"/>
              </a:rPr>
              <a:t>;</a:t>
            </a:r>
          </a:p>
          <a:p>
            <a:pPr>
              <a:lnSpc>
                <a:spcPct val="100000"/>
              </a:lnSpc>
              <a:spcBef>
                <a:spcPts val="0"/>
              </a:spcBef>
            </a:pPr>
            <a:r>
              <a:rPr lang="en" altLang="ja-JP" sz="2000" dirty="0">
                <a:latin typeface="Consolas" panose="020B0609020204030204" pitchFamily="49" charset="0"/>
                <a:cs typeface="Consolas" panose="020B0609020204030204" pitchFamily="49" charset="0"/>
              </a:rPr>
              <a:t>    }</a:t>
            </a:r>
            <a:endParaRPr lang="ja-JP" altLang="en-US" sz="2000">
              <a:latin typeface="Consolas" panose="020B0609020204030204" pitchFamily="49" charset="0"/>
              <a:cs typeface="Consolas" panose="020B0609020204030204" pitchFamily="49" charset="0"/>
            </a:endParaRPr>
          </a:p>
          <a:p>
            <a:pPr>
              <a:lnSpc>
                <a:spcPct val="100000"/>
              </a:lnSpc>
              <a:spcBef>
                <a:spcPts val="0"/>
              </a:spcBef>
            </a:pPr>
            <a:endParaRPr kumimoji="1" lang="ja-JP" altLang="en-US" sz="2000">
              <a:latin typeface="Consolas" panose="020B0609020204030204" pitchFamily="49" charset="0"/>
              <a:cs typeface="Consolas" panose="020B0609020204030204" pitchFamily="49" charset="0"/>
            </a:endParaRPr>
          </a:p>
        </p:txBody>
      </p:sp>
      <p:sp>
        <p:nvSpPr>
          <p:cNvPr id="4" name="スライド番号プレースホルダー 3">
            <a:extLst>
              <a:ext uri="{FF2B5EF4-FFF2-40B4-BE49-F238E27FC236}">
                <a16:creationId xmlns:a16="http://schemas.microsoft.com/office/drawing/2014/main" id="{D3946204-0A06-EB92-5220-69465538F587}"/>
              </a:ext>
            </a:extLst>
          </p:cNvPr>
          <p:cNvSpPr>
            <a:spLocks noGrp="1"/>
          </p:cNvSpPr>
          <p:nvPr>
            <p:ph type="sldNum" sz="quarter" idx="12"/>
          </p:nvPr>
        </p:nvSpPr>
        <p:spPr/>
        <p:txBody>
          <a:bodyPr/>
          <a:lstStyle/>
          <a:p>
            <a:fld id="{B16735D3-C9E7-F649-AF37-A9D08763696D}" type="slidenum">
              <a:rPr lang="ja-JP" altLang="en-US" smtClean="0"/>
              <a:pPr/>
              <a:t>16</a:t>
            </a:fld>
            <a:endParaRPr lang="ja-JP" altLang="en-US"/>
          </a:p>
        </p:txBody>
      </p:sp>
      <p:sp>
        <p:nvSpPr>
          <p:cNvPr id="7" name="正方形/長方形 6">
            <a:extLst>
              <a:ext uri="{FF2B5EF4-FFF2-40B4-BE49-F238E27FC236}">
                <a16:creationId xmlns:a16="http://schemas.microsoft.com/office/drawing/2014/main" id="{91EC5A64-D061-1D3A-585E-84051C95EACB}"/>
              </a:ext>
            </a:extLst>
          </p:cNvPr>
          <p:cNvSpPr/>
          <p:nvPr/>
        </p:nvSpPr>
        <p:spPr>
          <a:xfrm>
            <a:off x="396000" y="1669005"/>
            <a:ext cx="8352000" cy="2047588"/>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8" name="正方形/長方形 7">
            <a:extLst>
              <a:ext uri="{FF2B5EF4-FFF2-40B4-BE49-F238E27FC236}">
                <a16:creationId xmlns:a16="http://schemas.microsoft.com/office/drawing/2014/main" id="{14EDD180-511F-33D0-6BAD-F1C4C8528F43}"/>
              </a:ext>
            </a:extLst>
          </p:cNvPr>
          <p:cNvSpPr/>
          <p:nvPr/>
        </p:nvSpPr>
        <p:spPr>
          <a:xfrm>
            <a:off x="396000" y="3998673"/>
            <a:ext cx="8352000" cy="240433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0848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310D3-F3FF-B18C-A393-9D92170424B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F6BAFFF-1969-A9DD-F1F4-F66D7353D670}"/>
              </a:ext>
            </a:extLst>
          </p:cNvPr>
          <p:cNvSpPr>
            <a:spLocks noGrp="1"/>
          </p:cNvSpPr>
          <p:nvPr>
            <p:ph type="title"/>
          </p:nvPr>
        </p:nvSpPr>
        <p:spPr/>
        <p:txBody>
          <a:bodyPr/>
          <a:lstStyle/>
          <a:p>
            <a:r>
              <a:rPr kumimoji="1" lang="ja-JP" altLang="en-US"/>
              <a:t>考察</a:t>
            </a:r>
          </a:p>
        </p:txBody>
      </p:sp>
      <p:graphicFrame>
        <p:nvGraphicFramePr>
          <p:cNvPr id="5" name="コンテンツ プレースホルダー 4">
            <a:extLst>
              <a:ext uri="{FF2B5EF4-FFF2-40B4-BE49-F238E27FC236}">
                <a16:creationId xmlns:a16="http://schemas.microsoft.com/office/drawing/2014/main" id="{763EE20A-087F-3A47-3281-9AD9DD9CDABF}"/>
              </a:ext>
            </a:extLst>
          </p:cNvPr>
          <p:cNvGraphicFramePr>
            <a:graphicFrameLocks noGrp="1"/>
          </p:cNvGraphicFramePr>
          <p:nvPr>
            <p:ph idx="1"/>
            <p:extLst>
              <p:ext uri="{D42A27DB-BD31-4B8C-83A1-F6EECF244321}">
                <p14:modId xmlns:p14="http://schemas.microsoft.com/office/powerpoint/2010/main" val="3196052802"/>
              </p:ext>
            </p:extLst>
          </p:nvPr>
        </p:nvGraphicFramePr>
        <p:xfrm>
          <a:off x="396000" y="1751155"/>
          <a:ext cx="8352000" cy="3931690"/>
        </p:xfrm>
        <a:graphic>
          <a:graphicData uri="http://schemas.openxmlformats.org/drawingml/2006/table">
            <a:tbl>
              <a:tblPr firstRow="1" bandRow="1">
                <a:tableStyleId>{B301B821-A1FF-4177-AEE7-76D212191A09}</a:tableStyleId>
              </a:tblPr>
              <a:tblGrid>
                <a:gridCol w="2021379">
                  <a:extLst>
                    <a:ext uri="{9D8B030D-6E8A-4147-A177-3AD203B41FA5}">
                      <a16:colId xmlns:a16="http://schemas.microsoft.com/office/drawing/2014/main" val="3404172268"/>
                    </a:ext>
                  </a:extLst>
                </a:gridCol>
                <a:gridCol w="2301441">
                  <a:extLst>
                    <a:ext uri="{9D8B030D-6E8A-4147-A177-3AD203B41FA5}">
                      <a16:colId xmlns:a16="http://schemas.microsoft.com/office/drawing/2014/main" val="75119079"/>
                    </a:ext>
                  </a:extLst>
                </a:gridCol>
                <a:gridCol w="1343060">
                  <a:extLst>
                    <a:ext uri="{9D8B030D-6E8A-4147-A177-3AD203B41FA5}">
                      <a16:colId xmlns:a16="http://schemas.microsoft.com/office/drawing/2014/main" val="609088092"/>
                    </a:ext>
                  </a:extLst>
                </a:gridCol>
                <a:gridCol w="1343060">
                  <a:extLst>
                    <a:ext uri="{9D8B030D-6E8A-4147-A177-3AD203B41FA5}">
                      <a16:colId xmlns:a16="http://schemas.microsoft.com/office/drawing/2014/main" val="254103946"/>
                    </a:ext>
                  </a:extLst>
                </a:gridCol>
                <a:gridCol w="1343060">
                  <a:extLst>
                    <a:ext uri="{9D8B030D-6E8A-4147-A177-3AD203B41FA5}">
                      <a16:colId xmlns:a16="http://schemas.microsoft.com/office/drawing/2014/main" val="2713289009"/>
                    </a:ext>
                  </a:extLst>
                </a:gridCol>
              </a:tblGrid>
              <a:tr h="507766">
                <a:tc>
                  <a:txBody>
                    <a:bodyPr/>
                    <a:lstStyle/>
                    <a:p>
                      <a:r>
                        <a:rPr kumimoji="1" lang="ja-JP" altLang="en-US" sz="2000"/>
                        <a:t>工程</a:t>
                      </a:r>
                    </a:p>
                  </a:txBody>
                  <a:tcPr anchor="ctr">
                    <a:lnB w="12700" cap="flat" cmpd="sng" algn="ctr">
                      <a:solidFill>
                        <a:schemeClr val="tx1"/>
                      </a:solidFill>
                      <a:prstDash val="solid"/>
                      <a:round/>
                      <a:headEnd type="none" w="med" len="med"/>
                      <a:tailEnd type="none" w="med" len="med"/>
                    </a:lnB>
                  </a:tcPr>
                </a:tc>
                <a:tc>
                  <a:txBody>
                    <a:bodyPr/>
                    <a:lstStyle/>
                    <a:p>
                      <a:r>
                        <a:rPr kumimoji="1" lang="ja-JP" altLang="en-US" sz="2000"/>
                        <a:t>項目</a:t>
                      </a:r>
                    </a:p>
                  </a:txBody>
                  <a:tcPr anchor="ctr">
                    <a:lnB w="12700" cap="flat" cmpd="sng" algn="ctr">
                      <a:solidFill>
                        <a:schemeClr val="tx1"/>
                      </a:solidFill>
                      <a:prstDash val="solid"/>
                      <a:round/>
                      <a:headEnd type="none" w="med" len="med"/>
                      <a:tailEnd type="none" w="med" len="med"/>
                    </a:lnB>
                  </a:tcPr>
                </a:tc>
                <a:tc>
                  <a:txBody>
                    <a:bodyPr/>
                    <a:lstStyle/>
                    <a:p>
                      <a:pPr algn="r"/>
                      <a:r>
                        <a:rPr kumimoji="1" lang="en-US" altLang="ja-JP" sz="2000" dirty="0"/>
                        <a:t>C</a:t>
                      </a:r>
                      <a:r>
                        <a:rPr kumimoji="1" lang="ja-JP" altLang="en-US" sz="2000"/>
                        <a:t>言語</a:t>
                      </a:r>
                    </a:p>
                  </a:txBody>
                  <a:tcPr anchor="ctr">
                    <a:lnB w="12700" cap="flat" cmpd="sng" algn="ctr">
                      <a:solidFill>
                        <a:schemeClr val="tx1"/>
                      </a:solidFill>
                      <a:prstDash val="solid"/>
                      <a:round/>
                      <a:headEnd type="none" w="med" len="med"/>
                      <a:tailEnd type="none" w="med" len="med"/>
                    </a:lnB>
                  </a:tcPr>
                </a:tc>
                <a:tc>
                  <a:txBody>
                    <a:bodyPr/>
                    <a:lstStyle/>
                    <a:p>
                      <a:pPr algn="r"/>
                      <a:r>
                        <a:rPr kumimoji="1" lang="en-US" altLang="ja-JP" sz="2000" dirty="0"/>
                        <a:t>Java</a:t>
                      </a:r>
                      <a:endParaRPr kumimoji="1" lang="ja-JP" altLang="en-US" sz="2000"/>
                    </a:p>
                  </a:txBody>
                  <a:tcPr anchor="ctr">
                    <a:lnB w="12700" cap="flat" cmpd="sng" algn="ctr">
                      <a:solidFill>
                        <a:schemeClr val="tx1"/>
                      </a:solidFill>
                      <a:prstDash val="solid"/>
                      <a:round/>
                      <a:headEnd type="none" w="med" len="med"/>
                      <a:tailEnd type="none" w="med" len="med"/>
                    </a:lnB>
                  </a:tcPr>
                </a:tc>
                <a:tc>
                  <a:txBody>
                    <a:bodyPr/>
                    <a:lstStyle/>
                    <a:p>
                      <a:pPr algn="r"/>
                      <a:r>
                        <a:rPr kumimoji="1" lang="en-US" altLang="ja-JP" sz="2000" dirty="0"/>
                        <a:t>Python</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7769787"/>
                  </a:ext>
                </a:extLst>
              </a:tr>
              <a:tr h="489132">
                <a:tc>
                  <a:txBody>
                    <a:bodyPr/>
                    <a:lstStyle/>
                    <a:p>
                      <a:r>
                        <a:rPr kumimoji="1" lang="ja-JP" altLang="en-US"/>
                        <a:t>データセット本体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a:t>関数総数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10,087,637</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23,000,000</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800" kern="1200" dirty="0">
                          <a:solidFill>
                            <a:schemeClr val="dk1"/>
                          </a:solidFill>
                          <a:effectLst/>
                          <a:latin typeface="+mn-lt"/>
                          <a:ea typeface="+mn-ea"/>
                          <a:cs typeface="+mn-cs"/>
                        </a:rPr>
                        <a:t>1,500,000</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3662377"/>
                  </a:ext>
                </a:extLst>
              </a:tr>
              <a:tr h="489132">
                <a:tc>
                  <a:txBody>
                    <a:bodyPr/>
                    <a:lstStyle/>
                    <a:p>
                      <a:r>
                        <a:rPr kumimoji="1" lang="en-US" altLang="ja-JP" dirty="0"/>
                        <a:t>STEP-1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a:t>抽出された関数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96,791</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kern="1200" dirty="0">
                          <a:solidFill>
                            <a:schemeClr val="dk1"/>
                          </a:solidFill>
                          <a:effectLst/>
                          <a:latin typeface="+mn-lt"/>
                          <a:ea typeface="+mn-ea"/>
                          <a:cs typeface="+mn-cs"/>
                        </a:rPr>
                        <a:t>257,012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kern="1200" dirty="0">
                          <a:solidFill>
                            <a:schemeClr val="dk1"/>
                          </a:solidFill>
                          <a:effectLst/>
                          <a:latin typeface="+mn-lt"/>
                          <a:ea typeface="+mn-ea"/>
                          <a:cs typeface="+mn-cs"/>
                        </a:rPr>
                        <a:t>28,356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4866442"/>
                  </a:ext>
                </a:extLst>
              </a:tr>
              <a:tr h="4891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STEP-2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a:t>テスト生成成功関数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7,384</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27,759</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kern="1200" dirty="0">
                          <a:solidFill>
                            <a:schemeClr val="dk1"/>
                          </a:solidFill>
                          <a:effectLst/>
                          <a:latin typeface="+mn-lt"/>
                          <a:ea typeface="+mn-ea"/>
                          <a:cs typeface="+mn-cs"/>
                        </a:rPr>
                        <a:t>2,434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0913718"/>
                  </a:ext>
                </a:extLst>
              </a:tr>
              <a:tr h="4891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STEP-3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a:t>比較候補ペア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137,028</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a:t>不明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a:t>不明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1601802"/>
                  </a:ext>
                </a:extLst>
              </a:tr>
              <a:tr h="4891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STEP-3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a:t>テスト通過ペア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4,748</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dirty="0"/>
                        <a:t>13,710</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kern="1200" dirty="0">
                          <a:solidFill>
                            <a:schemeClr val="dk1"/>
                          </a:solidFill>
                          <a:effectLst/>
                          <a:latin typeface="+mn-lt"/>
                          <a:ea typeface="+mn-ea"/>
                          <a:cs typeface="+mn-cs"/>
                        </a:rPr>
                        <a:t>7,415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6643428"/>
                  </a:ext>
                </a:extLst>
              </a:tr>
              <a:tr h="4891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STEP-4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a:t>目視確認対象ペア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208</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2,194</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kern="1200" dirty="0">
                          <a:solidFill>
                            <a:schemeClr val="dk1"/>
                          </a:solidFill>
                          <a:effectLst/>
                          <a:latin typeface="+mn-lt"/>
                          <a:ea typeface="+mn-ea"/>
                          <a:cs typeface="+mn-cs"/>
                        </a:rPr>
                        <a:t>750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6294083"/>
                  </a:ext>
                </a:extLst>
              </a:tr>
              <a:tr h="489132">
                <a:tc>
                  <a:txBody>
                    <a:bodyPr/>
                    <a:lstStyle/>
                    <a:p>
                      <a:r>
                        <a:rPr kumimoji="1" lang="ja-JP" altLang="en-US"/>
                        <a:t>最終結果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a:t>機能等価関数ペア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68</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1,342</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130</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0360536"/>
                  </a:ext>
                </a:extLst>
              </a:tr>
            </a:tbl>
          </a:graphicData>
        </a:graphic>
      </p:graphicFrame>
      <p:sp>
        <p:nvSpPr>
          <p:cNvPr id="4" name="スライド番号プレースホルダー 3">
            <a:extLst>
              <a:ext uri="{FF2B5EF4-FFF2-40B4-BE49-F238E27FC236}">
                <a16:creationId xmlns:a16="http://schemas.microsoft.com/office/drawing/2014/main" id="{3B760024-AEBC-8EFC-A07D-FD7CE4B96317}"/>
              </a:ext>
            </a:extLst>
          </p:cNvPr>
          <p:cNvSpPr>
            <a:spLocks noGrp="1"/>
          </p:cNvSpPr>
          <p:nvPr>
            <p:ph type="sldNum" sz="quarter" idx="12"/>
          </p:nvPr>
        </p:nvSpPr>
        <p:spPr/>
        <p:txBody>
          <a:bodyPr/>
          <a:lstStyle/>
          <a:p>
            <a:fld id="{B16735D3-C9E7-F649-AF37-A9D08763696D}" type="slidenum">
              <a:rPr lang="ja-JP" altLang="en-US" smtClean="0"/>
              <a:pPr/>
              <a:t>17</a:t>
            </a:fld>
            <a:endParaRPr lang="ja-JP" altLang="en-US"/>
          </a:p>
        </p:txBody>
      </p:sp>
    </p:spTree>
    <p:extLst>
      <p:ext uri="{BB962C8B-B14F-4D97-AF65-F5344CB8AC3E}">
        <p14:creationId xmlns:p14="http://schemas.microsoft.com/office/powerpoint/2010/main" val="1190727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64815-03F6-79C5-A41A-50E3820B38E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CFDE85A-1B4E-0BA7-10DE-AE5D55BF01CB}"/>
              </a:ext>
            </a:extLst>
          </p:cNvPr>
          <p:cNvSpPr>
            <a:spLocks noGrp="1"/>
          </p:cNvSpPr>
          <p:nvPr>
            <p:ph type="title"/>
          </p:nvPr>
        </p:nvSpPr>
        <p:spPr/>
        <p:txBody>
          <a:bodyPr/>
          <a:lstStyle/>
          <a:p>
            <a:r>
              <a:rPr kumimoji="1" lang="ja-JP" altLang="en-US"/>
              <a:t>考察</a:t>
            </a:r>
            <a:r>
              <a:rPr lang="ja-JP" altLang="en-US"/>
              <a:t>：テスト生成成功率の低さ</a:t>
            </a:r>
            <a:endParaRPr kumimoji="1" lang="ja-JP" altLang="en-US"/>
          </a:p>
        </p:txBody>
      </p:sp>
      <p:graphicFrame>
        <p:nvGraphicFramePr>
          <p:cNvPr id="5" name="コンテンツ プレースホルダー 4">
            <a:extLst>
              <a:ext uri="{FF2B5EF4-FFF2-40B4-BE49-F238E27FC236}">
                <a16:creationId xmlns:a16="http://schemas.microsoft.com/office/drawing/2014/main" id="{84FAF7BD-37E9-D09E-704F-85678F07E2A1}"/>
              </a:ext>
            </a:extLst>
          </p:cNvPr>
          <p:cNvGraphicFramePr>
            <a:graphicFrameLocks noGrp="1"/>
          </p:cNvGraphicFramePr>
          <p:nvPr>
            <p:ph idx="1"/>
          </p:nvPr>
        </p:nvGraphicFramePr>
        <p:xfrm>
          <a:off x="396000" y="1751155"/>
          <a:ext cx="8352000" cy="3931690"/>
        </p:xfrm>
        <a:graphic>
          <a:graphicData uri="http://schemas.openxmlformats.org/drawingml/2006/table">
            <a:tbl>
              <a:tblPr firstRow="1" bandRow="1">
                <a:tableStyleId>{B301B821-A1FF-4177-AEE7-76D212191A09}</a:tableStyleId>
              </a:tblPr>
              <a:tblGrid>
                <a:gridCol w="2021379">
                  <a:extLst>
                    <a:ext uri="{9D8B030D-6E8A-4147-A177-3AD203B41FA5}">
                      <a16:colId xmlns:a16="http://schemas.microsoft.com/office/drawing/2014/main" val="3404172268"/>
                    </a:ext>
                  </a:extLst>
                </a:gridCol>
                <a:gridCol w="2301441">
                  <a:extLst>
                    <a:ext uri="{9D8B030D-6E8A-4147-A177-3AD203B41FA5}">
                      <a16:colId xmlns:a16="http://schemas.microsoft.com/office/drawing/2014/main" val="75119079"/>
                    </a:ext>
                  </a:extLst>
                </a:gridCol>
                <a:gridCol w="1343060">
                  <a:extLst>
                    <a:ext uri="{9D8B030D-6E8A-4147-A177-3AD203B41FA5}">
                      <a16:colId xmlns:a16="http://schemas.microsoft.com/office/drawing/2014/main" val="609088092"/>
                    </a:ext>
                  </a:extLst>
                </a:gridCol>
                <a:gridCol w="1343060">
                  <a:extLst>
                    <a:ext uri="{9D8B030D-6E8A-4147-A177-3AD203B41FA5}">
                      <a16:colId xmlns:a16="http://schemas.microsoft.com/office/drawing/2014/main" val="254103946"/>
                    </a:ext>
                  </a:extLst>
                </a:gridCol>
                <a:gridCol w="1343060">
                  <a:extLst>
                    <a:ext uri="{9D8B030D-6E8A-4147-A177-3AD203B41FA5}">
                      <a16:colId xmlns:a16="http://schemas.microsoft.com/office/drawing/2014/main" val="2713289009"/>
                    </a:ext>
                  </a:extLst>
                </a:gridCol>
              </a:tblGrid>
              <a:tr h="507766">
                <a:tc>
                  <a:txBody>
                    <a:bodyPr/>
                    <a:lstStyle/>
                    <a:p>
                      <a:r>
                        <a:rPr kumimoji="1" lang="ja-JP" altLang="en-US" sz="2000"/>
                        <a:t>工程</a:t>
                      </a:r>
                    </a:p>
                  </a:txBody>
                  <a:tcPr anchor="ctr">
                    <a:lnB w="12700" cap="flat" cmpd="sng" algn="ctr">
                      <a:solidFill>
                        <a:schemeClr val="tx1"/>
                      </a:solidFill>
                      <a:prstDash val="solid"/>
                      <a:round/>
                      <a:headEnd type="none" w="med" len="med"/>
                      <a:tailEnd type="none" w="med" len="med"/>
                    </a:lnB>
                  </a:tcPr>
                </a:tc>
                <a:tc>
                  <a:txBody>
                    <a:bodyPr/>
                    <a:lstStyle/>
                    <a:p>
                      <a:r>
                        <a:rPr kumimoji="1" lang="ja-JP" altLang="en-US" sz="2000"/>
                        <a:t>項目</a:t>
                      </a:r>
                    </a:p>
                  </a:txBody>
                  <a:tcPr anchor="ctr">
                    <a:lnB w="12700" cap="flat" cmpd="sng" algn="ctr">
                      <a:solidFill>
                        <a:schemeClr val="tx1"/>
                      </a:solidFill>
                      <a:prstDash val="solid"/>
                      <a:round/>
                      <a:headEnd type="none" w="med" len="med"/>
                      <a:tailEnd type="none" w="med" len="med"/>
                    </a:lnB>
                  </a:tcPr>
                </a:tc>
                <a:tc>
                  <a:txBody>
                    <a:bodyPr/>
                    <a:lstStyle/>
                    <a:p>
                      <a:pPr algn="r"/>
                      <a:r>
                        <a:rPr kumimoji="1" lang="en-US" altLang="ja-JP" sz="2000" dirty="0"/>
                        <a:t>C</a:t>
                      </a:r>
                      <a:r>
                        <a:rPr kumimoji="1" lang="ja-JP" altLang="en-US" sz="2000"/>
                        <a:t>言語</a:t>
                      </a:r>
                    </a:p>
                  </a:txBody>
                  <a:tcPr anchor="ctr">
                    <a:lnB w="12700" cap="flat" cmpd="sng" algn="ctr">
                      <a:solidFill>
                        <a:schemeClr val="tx1"/>
                      </a:solidFill>
                      <a:prstDash val="solid"/>
                      <a:round/>
                      <a:headEnd type="none" w="med" len="med"/>
                      <a:tailEnd type="none" w="med" len="med"/>
                    </a:lnB>
                  </a:tcPr>
                </a:tc>
                <a:tc>
                  <a:txBody>
                    <a:bodyPr/>
                    <a:lstStyle/>
                    <a:p>
                      <a:pPr algn="r"/>
                      <a:r>
                        <a:rPr kumimoji="1" lang="en-US" altLang="ja-JP" sz="2000" dirty="0"/>
                        <a:t>Java</a:t>
                      </a:r>
                      <a:endParaRPr kumimoji="1" lang="ja-JP" altLang="en-US" sz="2000"/>
                    </a:p>
                  </a:txBody>
                  <a:tcPr anchor="ctr">
                    <a:lnB w="12700" cap="flat" cmpd="sng" algn="ctr">
                      <a:solidFill>
                        <a:schemeClr val="tx1"/>
                      </a:solidFill>
                      <a:prstDash val="solid"/>
                      <a:round/>
                      <a:headEnd type="none" w="med" len="med"/>
                      <a:tailEnd type="none" w="med" len="med"/>
                    </a:lnB>
                  </a:tcPr>
                </a:tc>
                <a:tc>
                  <a:txBody>
                    <a:bodyPr/>
                    <a:lstStyle/>
                    <a:p>
                      <a:pPr algn="r"/>
                      <a:r>
                        <a:rPr kumimoji="1" lang="en-US" altLang="ja-JP" sz="2000" dirty="0"/>
                        <a:t>Python</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7769787"/>
                  </a:ext>
                </a:extLst>
              </a:tr>
              <a:tr h="489132">
                <a:tc>
                  <a:txBody>
                    <a:bodyPr/>
                    <a:lstStyle/>
                    <a:p>
                      <a:r>
                        <a:rPr kumimoji="1" lang="ja-JP" altLang="en-US"/>
                        <a:t>データセット本体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a:t>関数総数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10,087,637</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23,000,000</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800" kern="1200" dirty="0">
                          <a:solidFill>
                            <a:schemeClr val="dk1"/>
                          </a:solidFill>
                          <a:effectLst/>
                          <a:latin typeface="+mn-lt"/>
                          <a:ea typeface="+mn-ea"/>
                          <a:cs typeface="+mn-cs"/>
                        </a:rPr>
                        <a:t>1,500,000</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3662377"/>
                  </a:ext>
                </a:extLst>
              </a:tr>
              <a:tr h="489132">
                <a:tc>
                  <a:txBody>
                    <a:bodyPr/>
                    <a:lstStyle/>
                    <a:p>
                      <a:r>
                        <a:rPr kumimoji="1" lang="en-US" altLang="ja-JP" dirty="0"/>
                        <a:t>STEP-1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a:t>抽出された関数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96,791</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kern="1200" dirty="0">
                          <a:solidFill>
                            <a:schemeClr val="dk1"/>
                          </a:solidFill>
                          <a:effectLst/>
                          <a:latin typeface="+mn-lt"/>
                          <a:ea typeface="+mn-ea"/>
                          <a:cs typeface="+mn-cs"/>
                        </a:rPr>
                        <a:t>257,012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kern="1200" dirty="0">
                          <a:solidFill>
                            <a:schemeClr val="dk1"/>
                          </a:solidFill>
                          <a:effectLst/>
                          <a:latin typeface="+mn-lt"/>
                          <a:ea typeface="+mn-ea"/>
                          <a:cs typeface="+mn-cs"/>
                        </a:rPr>
                        <a:t>28,356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4866442"/>
                  </a:ext>
                </a:extLst>
              </a:tr>
              <a:tr h="4891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STEP-2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a:t>テスト生成成功関数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7,384</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27,759</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kern="1200" dirty="0">
                          <a:solidFill>
                            <a:schemeClr val="dk1"/>
                          </a:solidFill>
                          <a:effectLst/>
                          <a:latin typeface="+mn-lt"/>
                          <a:ea typeface="+mn-ea"/>
                          <a:cs typeface="+mn-cs"/>
                        </a:rPr>
                        <a:t>2,434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0913718"/>
                  </a:ext>
                </a:extLst>
              </a:tr>
              <a:tr h="4891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STEP-3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a:t>比較候補ペア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137,028</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a:t>不明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a:t>不明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1601802"/>
                  </a:ext>
                </a:extLst>
              </a:tr>
              <a:tr h="4891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STEP-3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a:t>テスト通過ペア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4,748</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dirty="0"/>
                        <a:t>13,710</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kern="1200" dirty="0">
                          <a:solidFill>
                            <a:schemeClr val="dk1"/>
                          </a:solidFill>
                          <a:effectLst/>
                          <a:latin typeface="+mn-lt"/>
                          <a:ea typeface="+mn-ea"/>
                          <a:cs typeface="+mn-cs"/>
                        </a:rPr>
                        <a:t>7,415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6643428"/>
                  </a:ext>
                </a:extLst>
              </a:tr>
              <a:tr h="4891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STEP-4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a:t>目視確認対象ペア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208</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2,194</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kern="1200" dirty="0">
                          <a:solidFill>
                            <a:schemeClr val="dk1"/>
                          </a:solidFill>
                          <a:effectLst/>
                          <a:latin typeface="+mn-lt"/>
                          <a:ea typeface="+mn-ea"/>
                          <a:cs typeface="+mn-cs"/>
                        </a:rPr>
                        <a:t>750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6294083"/>
                  </a:ext>
                </a:extLst>
              </a:tr>
              <a:tr h="489132">
                <a:tc>
                  <a:txBody>
                    <a:bodyPr/>
                    <a:lstStyle/>
                    <a:p>
                      <a:r>
                        <a:rPr kumimoji="1" lang="ja-JP" altLang="en-US"/>
                        <a:t>最終結果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a:t>機能等価関数ペア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68</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1,342</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130</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0360536"/>
                  </a:ext>
                </a:extLst>
              </a:tr>
            </a:tbl>
          </a:graphicData>
        </a:graphic>
      </p:graphicFrame>
      <p:sp>
        <p:nvSpPr>
          <p:cNvPr id="4" name="スライド番号プレースホルダー 3">
            <a:extLst>
              <a:ext uri="{FF2B5EF4-FFF2-40B4-BE49-F238E27FC236}">
                <a16:creationId xmlns:a16="http://schemas.microsoft.com/office/drawing/2014/main" id="{2D0E5479-2F22-25C7-A457-006CD6A267CC}"/>
              </a:ext>
            </a:extLst>
          </p:cNvPr>
          <p:cNvSpPr>
            <a:spLocks noGrp="1"/>
          </p:cNvSpPr>
          <p:nvPr>
            <p:ph type="sldNum" sz="quarter" idx="12"/>
          </p:nvPr>
        </p:nvSpPr>
        <p:spPr/>
        <p:txBody>
          <a:bodyPr/>
          <a:lstStyle/>
          <a:p>
            <a:fld id="{B16735D3-C9E7-F649-AF37-A9D08763696D}" type="slidenum">
              <a:rPr lang="ja-JP" altLang="en-US" smtClean="0"/>
              <a:pPr/>
              <a:t>18</a:t>
            </a:fld>
            <a:endParaRPr lang="ja-JP" altLang="en-US"/>
          </a:p>
        </p:txBody>
      </p:sp>
      <p:sp>
        <p:nvSpPr>
          <p:cNvPr id="6" name="正方形/長方形 5">
            <a:extLst>
              <a:ext uri="{FF2B5EF4-FFF2-40B4-BE49-F238E27FC236}">
                <a16:creationId xmlns:a16="http://schemas.microsoft.com/office/drawing/2014/main" id="{A28AA8BA-0765-AE61-A1C4-68E6D29218DE}"/>
              </a:ext>
            </a:extLst>
          </p:cNvPr>
          <p:cNvSpPr/>
          <p:nvPr/>
        </p:nvSpPr>
        <p:spPr>
          <a:xfrm>
            <a:off x="389276" y="3741757"/>
            <a:ext cx="8405099" cy="1980767"/>
          </a:xfrm>
          <a:prstGeom prst="rect">
            <a:avLst/>
          </a:prstGeom>
          <a:solidFill>
            <a:srgbClr val="F5F5F5">
              <a:alpha val="94118"/>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3" name="フレーム 2">
            <a:extLst>
              <a:ext uri="{FF2B5EF4-FFF2-40B4-BE49-F238E27FC236}">
                <a16:creationId xmlns:a16="http://schemas.microsoft.com/office/drawing/2014/main" id="{40D4BBC4-0FEA-A80A-B5F7-BBDC05BAE6F7}"/>
              </a:ext>
            </a:extLst>
          </p:cNvPr>
          <p:cNvSpPr/>
          <p:nvPr/>
        </p:nvSpPr>
        <p:spPr>
          <a:xfrm>
            <a:off x="4736991" y="2770618"/>
            <a:ext cx="1296407" cy="936173"/>
          </a:xfrm>
          <a:prstGeom prst="frame">
            <a:avLst>
              <a:gd name="adj1" fmla="val 4050"/>
            </a:avLst>
          </a:prstGeom>
          <a:solidFill>
            <a:srgbClr val="FF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6" name="正方形/長方形 25">
            <a:extLst>
              <a:ext uri="{FF2B5EF4-FFF2-40B4-BE49-F238E27FC236}">
                <a16:creationId xmlns:a16="http://schemas.microsoft.com/office/drawing/2014/main" id="{94E5A0C1-1A2F-21BA-450B-FA6899224191}"/>
              </a:ext>
            </a:extLst>
          </p:cNvPr>
          <p:cNvSpPr/>
          <p:nvPr/>
        </p:nvSpPr>
        <p:spPr>
          <a:xfrm>
            <a:off x="3669222" y="3920059"/>
            <a:ext cx="1531736" cy="646331"/>
          </a:xfrm>
          <a:prstGeom prst="rect">
            <a:avLst/>
          </a:prstGeom>
          <a:solidFill>
            <a:schemeClr val="bg1">
              <a:lumMod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0" name="フレーム 19">
            <a:extLst>
              <a:ext uri="{FF2B5EF4-FFF2-40B4-BE49-F238E27FC236}">
                <a16:creationId xmlns:a16="http://schemas.microsoft.com/office/drawing/2014/main" id="{7E7223F4-086F-0020-19DE-30CE430A1F1B}"/>
              </a:ext>
            </a:extLst>
          </p:cNvPr>
          <p:cNvSpPr/>
          <p:nvPr/>
        </p:nvSpPr>
        <p:spPr>
          <a:xfrm>
            <a:off x="6083140" y="2766254"/>
            <a:ext cx="1296407" cy="936173"/>
          </a:xfrm>
          <a:prstGeom prst="frame">
            <a:avLst>
              <a:gd name="adj1" fmla="val 4050"/>
            </a:avLst>
          </a:prstGeom>
          <a:solidFill>
            <a:schemeClr val="bg1">
              <a:lumMod val="10000"/>
            </a:schemeClr>
          </a:solidFill>
          <a:ln w="3810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1" name="フレーム 20">
            <a:extLst>
              <a:ext uri="{FF2B5EF4-FFF2-40B4-BE49-F238E27FC236}">
                <a16:creationId xmlns:a16="http://schemas.microsoft.com/office/drawing/2014/main" id="{A905D5E5-D89B-A186-3F72-7B58C0FE5F84}"/>
              </a:ext>
            </a:extLst>
          </p:cNvPr>
          <p:cNvSpPr/>
          <p:nvPr/>
        </p:nvSpPr>
        <p:spPr>
          <a:xfrm>
            <a:off x="7429289" y="2766254"/>
            <a:ext cx="1296407" cy="936173"/>
          </a:xfrm>
          <a:prstGeom prst="frame">
            <a:avLst>
              <a:gd name="adj1" fmla="val 4050"/>
            </a:avLst>
          </a:prstGeom>
          <a:solidFill>
            <a:schemeClr val="bg1">
              <a:lumMod val="10000"/>
            </a:schemeClr>
          </a:solidFill>
          <a:ln w="3810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4" name="テキスト ボックス 23">
            <a:extLst>
              <a:ext uri="{FF2B5EF4-FFF2-40B4-BE49-F238E27FC236}">
                <a16:creationId xmlns:a16="http://schemas.microsoft.com/office/drawing/2014/main" id="{A8E1ACD7-D66C-F5F2-1D00-281B0F60A7E8}"/>
              </a:ext>
            </a:extLst>
          </p:cNvPr>
          <p:cNvSpPr txBox="1"/>
          <p:nvPr/>
        </p:nvSpPr>
        <p:spPr>
          <a:xfrm>
            <a:off x="392553" y="5199604"/>
            <a:ext cx="6044796" cy="369332"/>
          </a:xfrm>
          <a:prstGeom prst="rect">
            <a:avLst/>
          </a:prstGeom>
          <a:noFill/>
          <a:ln w="19050">
            <a:solidFill>
              <a:schemeClr val="bg1">
                <a:lumMod val="10000"/>
              </a:schemeClr>
            </a:solidFill>
          </a:ln>
        </p:spPr>
        <p:txBody>
          <a:bodyPr wrap="none" rtlCol="0">
            <a:spAutoFit/>
          </a:bodyPr>
          <a:lstStyle/>
          <a:p>
            <a:r>
              <a:rPr kumimoji="1" lang="en-US" altLang="ja-JP" b="1" dirty="0"/>
              <a:t>Java</a:t>
            </a:r>
            <a:r>
              <a:rPr kumimoji="1" lang="ja-JP" altLang="en-US" b="1"/>
              <a:t>や</a:t>
            </a:r>
            <a:r>
              <a:rPr kumimoji="1" lang="en-US" altLang="ja-JP" b="1" dirty="0"/>
              <a:t>Python</a:t>
            </a:r>
            <a:r>
              <a:rPr kumimoji="1" lang="ja-JP" altLang="en-US" b="1"/>
              <a:t>よりテスト生成の成功率が低い傾向にある</a:t>
            </a:r>
            <a:endParaRPr kumimoji="1" lang="en-US" altLang="ja-JP" b="1" dirty="0"/>
          </a:p>
        </p:txBody>
      </p:sp>
      <p:sp>
        <p:nvSpPr>
          <p:cNvPr id="25" name="テキスト ボックス 24">
            <a:extLst>
              <a:ext uri="{FF2B5EF4-FFF2-40B4-BE49-F238E27FC236}">
                <a16:creationId xmlns:a16="http://schemas.microsoft.com/office/drawing/2014/main" id="{78891060-E54B-7191-73B5-67387D8470AF}"/>
              </a:ext>
            </a:extLst>
          </p:cNvPr>
          <p:cNvSpPr txBox="1"/>
          <p:nvPr/>
        </p:nvSpPr>
        <p:spPr>
          <a:xfrm>
            <a:off x="812493" y="5603902"/>
            <a:ext cx="6385081" cy="369332"/>
          </a:xfrm>
          <a:prstGeom prst="rect">
            <a:avLst/>
          </a:prstGeom>
          <a:noFill/>
        </p:spPr>
        <p:txBody>
          <a:bodyPr wrap="none" rtlCol="0">
            <a:spAutoFit/>
          </a:bodyPr>
          <a:lstStyle/>
          <a:p>
            <a:r>
              <a:rPr kumimoji="1" lang="en-US" altLang="ja-JP" dirty="0"/>
              <a:t>→</a:t>
            </a:r>
            <a:r>
              <a:rPr lang="ja-JP" altLang="en-US"/>
              <a:t>外部ヘッダへの依存関係やポインタ操作の複雑さが原因</a:t>
            </a:r>
            <a:endParaRPr kumimoji="1" lang="ja-JP" altLang="en-US"/>
          </a:p>
        </p:txBody>
      </p:sp>
      <p:sp>
        <p:nvSpPr>
          <p:cNvPr id="7" name="テキスト ボックス 6">
            <a:extLst>
              <a:ext uri="{FF2B5EF4-FFF2-40B4-BE49-F238E27FC236}">
                <a16:creationId xmlns:a16="http://schemas.microsoft.com/office/drawing/2014/main" id="{65332078-D75B-D4DB-31FF-623257240BA6}"/>
              </a:ext>
            </a:extLst>
          </p:cNvPr>
          <p:cNvSpPr txBox="1"/>
          <p:nvPr/>
        </p:nvSpPr>
        <p:spPr>
          <a:xfrm>
            <a:off x="3706243" y="3916889"/>
            <a:ext cx="1499128" cy="646331"/>
          </a:xfrm>
          <a:prstGeom prst="rect">
            <a:avLst/>
          </a:prstGeom>
          <a:noFill/>
        </p:spPr>
        <p:txBody>
          <a:bodyPr wrap="none" rtlCol="0">
            <a:spAutoFit/>
          </a:bodyPr>
          <a:lstStyle/>
          <a:p>
            <a:r>
              <a:rPr kumimoji="1" lang="en-US" altLang="ja-JP" dirty="0"/>
              <a:t>7,384/96,791</a:t>
            </a:r>
          </a:p>
          <a:p>
            <a:r>
              <a:rPr lang="ja-JP" altLang="en-US"/>
              <a:t>≒</a:t>
            </a:r>
            <a:r>
              <a:rPr lang="en-US" altLang="ja-JP" dirty="0"/>
              <a:t>0.076</a:t>
            </a:r>
            <a:endParaRPr kumimoji="1" lang="ja-JP" altLang="en-US"/>
          </a:p>
        </p:txBody>
      </p:sp>
      <p:sp>
        <p:nvSpPr>
          <p:cNvPr id="27" name="正方形/長方形 26">
            <a:extLst>
              <a:ext uri="{FF2B5EF4-FFF2-40B4-BE49-F238E27FC236}">
                <a16:creationId xmlns:a16="http://schemas.microsoft.com/office/drawing/2014/main" id="{F330881B-CED8-A827-058A-F2C7A98B9C5D}"/>
              </a:ext>
            </a:extLst>
          </p:cNvPr>
          <p:cNvSpPr/>
          <p:nvPr/>
        </p:nvSpPr>
        <p:spPr>
          <a:xfrm>
            <a:off x="5329701" y="3915861"/>
            <a:ext cx="1749197" cy="646331"/>
          </a:xfrm>
          <a:prstGeom prst="rect">
            <a:avLst/>
          </a:prstGeom>
          <a:solidFill>
            <a:schemeClr val="bg1">
              <a:lumMod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8" name="テキスト ボックス 7">
            <a:extLst>
              <a:ext uri="{FF2B5EF4-FFF2-40B4-BE49-F238E27FC236}">
                <a16:creationId xmlns:a16="http://schemas.microsoft.com/office/drawing/2014/main" id="{F49A7817-1367-0E0D-105D-51FD78C4D964}"/>
              </a:ext>
            </a:extLst>
          </p:cNvPr>
          <p:cNvSpPr txBox="1"/>
          <p:nvPr/>
        </p:nvSpPr>
        <p:spPr>
          <a:xfrm>
            <a:off x="5340128" y="3916658"/>
            <a:ext cx="1749197" cy="646331"/>
          </a:xfrm>
          <a:prstGeom prst="rect">
            <a:avLst/>
          </a:prstGeom>
          <a:noFill/>
        </p:spPr>
        <p:txBody>
          <a:bodyPr wrap="none" rtlCol="0">
            <a:spAutoFit/>
          </a:bodyPr>
          <a:lstStyle/>
          <a:p>
            <a:r>
              <a:rPr kumimoji="1" lang="en-US" altLang="ja-JP" dirty="0"/>
              <a:t>27,759/257,012</a:t>
            </a:r>
            <a:endParaRPr lang="en-US" altLang="ja-JP" dirty="0"/>
          </a:p>
          <a:p>
            <a:r>
              <a:rPr kumimoji="1" lang="ja-JP" altLang="en-US"/>
              <a:t>≒</a:t>
            </a:r>
            <a:r>
              <a:rPr kumimoji="1" lang="en-US" altLang="ja-JP" dirty="0"/>
              <a:t>0.11</a:t>
            </a:r>
          </a:p>
        </p:txBody>
      </p:sp>
      <p:sp>
        <p:nvSpPr>
          <p:cNvPr id="28" name="正方形/長方形 27">
            <a:extLst>
              <a:ext uri="{FF2B5EF4-FFF2-40B4-BE49-F238E27FC236}">
                <a16:creationId xmlns:a16="http://schemas.microsoft.com/office/drawing/2014/main" id="{2B1292F0-3DB1-609C-EE3F-55695D0F93A6}"/>
              </a:ext>
            </a:extLst>
          </p:cNvPr>
          <p:cNvSpPr/>
          <p:nvPr/>
        </p:nvSpPr>
        <p:spPr>
          <a:xfrm>
            <a:off x="7191348" y="3915860"/>
            <a:ext cx="1540530" cy="646331"/>
          </a:xfrm>
          <a:prstGeom prst="rect">
            <a:avLst/>
          </a:prstGeom>
          <a:solidFill>
            <a:schemeClr val="bg1">
              <a:lumMod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9" name="テキスト ボックス 8">
            <a:extLst>
              <a:ext uri="{FF2B5EF4-FFF2-40B4-BE49-F238E27FC236}">
                <a16:creationId xmlns:a16="http://schemas.microsoft.com/office/drawing/2014/main" id="{5594089E-5FB0-6893-19FB-0A675472D4D3}"/>
              </a:ext>
            </a:extLst>
          </p:cNvPr>
          <p:cNvSpPr txBox="1"/>
          <p:nvPr/>
        </p:nvSpPr>
        <p:spPr>
          <a:xfrm>
            <a:off x="7233006" y="3915861"/>
            <a:ext cx="1499128" cy="646331"/>
          </a:xfrm>
          <a:prstGeom prst="rect">
            <a:avLst/>
          </a:prstGeom>
          <a:noFill/>
        </p:spPr>
        <p:txBody>
          <a:bodyPr wrap="none" rtlCol="0">
            <a:spAutoFit/>
          </a:bodyPr>
          <a:lstStyle/>
          <a:p>
            <a:r>
              <a:rPr kumimoji="1" lang="en-US" altLang="ja-JP" dirty="0"/>
              <a:t>2,434/28,356</a:t>
            </a:r>
          </a:p>
          <a:p>
            <a:r>
              <a:rPr kumimoji="1" lang="ja-JP" altLang="en-US"/>
              <a:t>≒</a:t>
            </a:r>
            <a:r>
              <a:rPr kumimoji="1" lang="en-US" altLang="ja-JP" dirty="0"/>
              <a:t>0.086</a:t>
            </a:r>
            <a:endParaRPr kumimoji="1" lang="ja-JP" altLang="en-US"/>
          </a:p>
        </p:txBody>
      </p:sp>
      <p:sp>
        <p:nvSpPr>
          <p:cNvPr id="10" name="テキスト ボックス 9">
            <a:extLst>
              <a:ext uri="{FF2B5EF4-FFF2-40B4-BE49-F238E27FC236}">
                <a16:creationId xmlns:a16="http://schemas.microsoft.com/office/drawing/2014/main" id="{7485D361-937E-9001-D443-44AE5F47ACBA}"/>
              </a:ext>
            </a:extLst>
          </p:cNvPr>
          <p:cNvSpPr txBox="1"/>
          <p:nvPr/>
        </p:nvSpPr>
        <p:spPr>
          <a:xfrm>
            <a:off x="4032453" y="4672033"/>
            <a:ext cx="713657" cy="369332"/>
          </a:xfrm>
          <a:prstGeom prst="rect">
            <a:avLst/>
          </a:prstGeom>
          <a:noFill/>
        </p:spPr>
        <p:txBody>
          <a:bodyPr wrap="none" rtlCol="0">
            <a:spAutoFit/>
          </a:bodyPr>
          <a:lstStyle/>
          <a:p>
            <a:r>
              <a:rPr lang="en-US" altLang="ja-JP" b="1" dirty="0">
                <a:solidFill>
                  <a:srgbClr val="0070C0"/>
                </a:solidFill>
              </a:rPr>
              <a:t>7.6</a:t>
            </a:r>
            <a:r>
              <a:rPr kumimoji="1" lang="en-US" altLang="ja-JP" b="1" dirty="0">
                <a:solidFill>
                  <a:srgbClr val="0070C0"/>
                </a:solidFill>
              </a:rPr>
              <a:t>%</a:t>
            </a:r>
            <a:endParaRPr kumimoji="1" lang="ja-JP" altLang="en-US" b="1">
              <a:solidFill>
                <a:srgbClr val="0070C0"/>
              </a:solidFill>
            </a:endParaRPr>
          </a:p>
        </p:txBody>
      </p:sp>
      <p:sp>
        <p:nvSpPr>
          <p:cNvPr id="11" name="テキスト ボックス 10">
            <a:extLst>
              <a:ext uri="{FF2B5EF4-FFF2-40B4-BE49-F238E27FC236}">
                <a16:creationId xmlns:a16="http://schemas.microsoft.com/office/drawing/2014/main" id="{8512BA14-00F8-8D41-A8B0-D1DC3131925E}"/>
              </a:ext>
            </a:extLst>
          </p:cNvPr>
          <p:cNvSpPr txBox="1"/>
          <p:nvPr/>
        </p:nvSpPr>
        <p:spPr>
          <a:xfrm>
            <a:off x="5780945" y="4677763"/>
            <a:ext cx="651140" cy="369332"/>
          </a:xfrm>
          <a:prstGeom prst="rect">
            <a:avLst/>
          </a:prstGeom>
          <a:noFill/>
        </p:spPr>
        <p:txBody>
          <a:bodyPr wrap="none" rtlCol="0">
            <a:spAutoFit/>
          </a:bodyPr>
          <a:lstStyle/>
          <a:p>
            <a:r>
              <a:rPr lang="en-US" altLang="ja-JP" b="1" dirty="0"/>
              <a:t>11</a:t>
            </a:r>
            <a:r>
              <a:rPr kumimoji="1" lang="en-US" altLang="ja-JP" b="1" dirty="0"/>
              <a:t>%</a:t>
            </a:r>
            <a:endParaRPr kumimoji="1" lang="ja-JP" altLang="en-US" b="1"/>
          </a:p>
        </p:txBody>
      </p:sp>
      <p:sp>
        <p:nvSpPr>
          <p:cNvPr id="12" name="テキスト ボックス 11">
            <a:extLst>
              <a:ext uri="{FF2B5EF4-FFF2-40B4-BE49-F238E27FC236}">
                <a16:creationId xmlns:a16="http://schemas.microsoft.com/office/drawing/2014/main" id="{7B681902-F8EE-B9D2-CA9E-BB8EC787CF08}"/>
              </a:ext>
            </a:extLst>
          </p:cNvPr>
          <p:cNvSpPr txBox="1"/>
          <p:nvPr/>
        </p:nvSpPr>
        <p:spPr>
          <a:xfrm>
            <a:off x="7559216" y="4672033"/>
            <a:ext cx="713657" cy="369332"/>
          </a:xfrm>
          <a:prstGeom prst="rect">
            <a:avLst/>
          </a:prstGeom>
          <a:noFill/>
        </p:spPr>
        <p:txBody>
          <a:bodyPr wrap="none" rtlCol="0">
            <a:spAutoFit/>
          </a:bodyPr>
          <a:lstStyle/>
          <a:p>
            <a:r>
              <a:rPr lang="en-US" altLang="ja-JP" b="1" dirty="0"/>
              <a:t>8.6</a:t>
            </a:r>
            <a:r>
              <a:rPr kumimoji="1" lang="en-US" altLang="ja-JP" b="1" dirty="0"/>
              <a:t>%</a:t>
            </a:r>
            <a:endParaRPr kumimoji="1" lang="ja-JP" altLang="en-US" b="1"/>
          </a:p>
        </p:txBody>
      </p:sp>
    </p:spTree>
    <p:extLst>
      <p:ext uri="{BB962C8B-B14F-4D97-AF65-F5344CB8AC3E}">
        <p14:creationId xmlns:p14="http://schemas.microsoft.com/office/powerpoint/2010/main" val="626523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558EAC-4E17-3B99-826E-7F5188465CA9}"/>
              </a:ext>
            </a:extLst>
          </p:cNvPr>
          <p:cNvSpPr>
            <a:spLocks noGrp="1"/>
          </p:cNvSpPr>
          <p:nvPr>
            <p:ph type="title"/>
          </p:nvPr>
        </p:nvSpPr>
        <p:spPr/>
        <p:txBody>
          <a:bodyPr/>
          <a:lstStyle/>
          <a:p>
            <a:r>
              <a:rPr kumimoji="1" lang="ja-JP" altLang="en-US"/>
              <a:t>機能等価</a:t>
            </a:r>
            <a:r>
              <a:rPr lang="ja-JP" altLang="en-US"/>
              <a:t>関数とは</a:t>
            </a:r>
            <a:endParaRPr kumimoji="1" lang="ja-JP" altLang="en-US"/>
          </a:p>
        </p:txBody>
      </p:sp>
      <p:sp>
        <p:nvSpPr>
          <p:cNvPr id="3" name="コンテンツ プレースホルダー 2">
            <a:extLst>
              <a:ext uri="{FF2B5EF4-FFF2-40B4-BE49-F238E27FC236}">
                <a16:creationId xmlns:a16="http://schemas.microsoft.com/office/drawing/2014/main" id="{51E82DA0-1583-6368-EB64-3AB810F555D0}"/>
              </a:ext>
            </a:extLst>
          </p:cNvPr>
          <p:cNvSpPr>
            <a:spLocks noGrp="1"/>
          </p:cNvSpPr>
          <p:nvPr>
            <p:ph idx="1"/>
          </p:nvPr>
        </p:nvSpPr>
        <p:spPr/>
        <p:txBody>
          <a:bodyPr/>
          <a:lstStyle/>
          <a:p>
            <a:r>
              <a:rPr kumimoji="1" lang="ja-JP" altLang="en-US" sz="2200"/>
              <a:t>同じ入力（引数）を与えると同じ出力（返り値）を返す関数</a:t>
            </a:r>
          </a:p>
        </p:txBody>
      </p:sp>
      <p:sp>
        <p:nvSpPr>
          <p:cNvPr id="4" name="スライド番号プレースホルダー 3">
            <a:extLst>
              <a:ext uri="{FF2B5EF4-FFF2-40B4-BE49-F238E27FC236}">
                <a16:creationId xmlns:a16="http://schemas.microsoft.com/office/drawing/2014/main" id="{F2044A0D-48EC-FAF7-9D65-51FDAF4E839F}"/>
              </a:ext>
            </a:extLst>
          </p:cNvPr>
          <p:cNvSpPr>
            <a:spLocks noGrp="1"/>
          </p:cNvSpPr>
          <p:nvPr>
            <p:ph type="sldNum" sz="quarter" idx="12"/>
          </p:nvPr>
        </p:nvSpPr>
        <p:spPr/>
        <p:txBody>
          <a:bodyPr/>
          <a:lstStyle/>
          <a:p>
            <a:fld id="{B16735D3-C9E7-F649-AF37-A9D08763696D}" type="slidenum">
              <a:rPr lang="ja-JP" altLang="en-US" smtClean="0"/>
              <a:pPr/>
              <a:t>1</a:t>
            </a:fld>
            <a:endParaRPr lang="ja-JP" altLang="en-US"/>
          </a:p>
        </p:txBody>
      </p:sp>
      <p:sp>
        <p:nvSpPr>
          <p:cNvPr id="5" name="Content Placeholder 2">
            <a:extLst>
              <a:ext uri="{FF2B5EF4-FFF2-40B4-BE49-F238E27FC236}">
                <a16:creationId xmlns:a16="http://schemas.microsoft.com/office/drawing/2014/main" id="{1212D0AD-7D48-83AF-FE98-DB7667A9EF75}"/>
              </a:ext>
            </a:extLst>
          </p:cNvPr>
          <p:cNvSpPr txBox="1">
            <a:spLocks/>
          </p:cNvSpPr>
          <p:nvPr/>
        </p:nvSpPr>
        <p:spPr>
          <a:xfrm>
            <a:off x="933822" y="1892166"/>
            <a:ext cx="6469743" cy="2125214"/>
          </a:xfrm>
          <a:prstGeom prst="rect">
            <a:avLst/>
          </a:prstGeom>
          <a:noFill/>
          <a:ln>
            <a:noFill/>
          </a:ln>
        </p:spPr>
        <p:txBody>
          <a:bodyPr vert="horz" wrap="none" lIns="54000" tIns="54000" rIns="54000" bIns="54000" rtlCol="0">
            <a:noAutofit/>
          </a:bodyPr>
          <a:lst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mn-ea"/>
                <a:cs typeface="Segoe UI" panose="020B0502040204020203" pitchFamily="34" charset="0"/>
              </a:defRPr>
            </a:lvl1pPr>
            <a:lvl2pPr marL="360000" indent="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mn-ea"/>
                <a:cs typeface="Segoe UI" panose="020B0502040204020203" pitchFamily="34" charset="0"/>
              </a:defRPr>
            </a:lvl2pPr>
            <a:lvl3pPr marL="720000" indent="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mn-ea"/>
                <a:cs typeface="Segoe UI" panose="020B0502040204020203" pitchFamily="34" charset="0"/>
              </a:defRPr>
            </a:lvl3pPr>
            <a:lvl4pPr marL="1008000" indent="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mn-ea"/>
                <a:cs typeface="Segoe UI" panose="020B0502040204020203" pitchFamily="34" charset="0"/>
              </a:defRPr>
            </a:lvl4pPr>
            <a:lvl5pPr marL="1260000" indent="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en" dirty="0"/>
          </a:p>
          <a:p>
            <a:pPr>
              <a:defRPr sz="1800">
                <a:latin typeface="Consolas"/>
              </a:defRPr>
            </a:pPr>
            <a:r>
              <a:rPr lang="en" sz="1800" dirty="0">
                <a:latin typeface="Consolas"/>
              </a:rPr>
              <a:t>double min(</a:t>
            </a:r>
            <a:r>
              <a:rPr lang="en" altLang="ja-JP" sz="1800" dirty="0">
                <a:latin typeface="Consolas"/>
              </a:rPr>
              <a:t>double</a:t>
            </a:r>
            <a:r>
              <a:rPr lang="en" sz="1800" dirty="0">
                <a:latin typeface="Consolas"/>
              </a:rPr>
              <a:t> y0, double y1, </a:t>
            </a:r>
            <a:r>
              <a:rPr lang="en" altLang="ja-JP" sz="1800" dirty="0">
                <a:latin typeface="Consolas"/>
              </a:rPr>
              <a:t>double y2</a:t>
            </a:r>
            <a:r>
              <a:rPr lang="en" sz="1800" dirty="0">
                <a:latin typeface="Consolas"/>
              </a:rPr>
              <a:t>) {</a:t>
            </a:r>
            <a:br>
              <a:rPr lang="en" sz="1800" dirty="0">
                <a:latin typeface="Consolas"/>
              </a:rPr>
            </a:br>
            <a:r>
              <a:rPr lang="en" sz="1800" dirty="0">
                <a:latin typeface="Consolas"/>
              </a:rPr>
              <a:t>    if (y0 &lt;= y1 &amp;&amp; y0 &lt;= y2) return y0;</a:t>
            </a:r>
            <a:br>
              <a:rPr lang="en" sz="1800" dirty="0">
                <a:latin typeface="Consolas"/>
              </a:rPr>
            </a:br>
            <a:r>
              <a:rPr lang="en" sz="1800" dirty="0">
                <a:latin typeface="Consolas"/>
              </a:rPr>
              <a:t>    else if (y1 &lt;= y2) return y1;</a:t>
            </a:r>
            <a:br>
              <a:rPr lang="en" sz="1800" dirty="0">
                <a:latin typeface="Consolas"/>
              </a:rPr>
            </a:br>
            <a:r>
              <a:rPr lang="en" sz="1800" dirty="0">
                <a:latin typeface="Consolas"/>
              </a:rPr>
              <a:t>    else return y2;</a:t>
            </a:r>
            <a:br>
              <a:rPr lang="en" sz="1800" dirty="0">
                <a:latin typeface="Consolas"/>
              </a:rPr>
            </a:br>
            <a:r>
              <a:rPr lang="en" sz="1800" dirty="0">
                <a:latin typeface="Consolas"/>
              </a:rPr>
              <a:t>}</a:t>
            </a:r>
            <a:br>
              <a:rPr lang="en" sz="1800" dirty="0">
                <a:latin typeface="Consolas"/>
              </a:rPr>
            </a:br>
            <a:endParaRPr lang="en" sz="900" dirty="0">
              <a:latin typeface="Consolas"/>
            </a:endParaRPr>
          </a:p>
          <a:p>
            <a:pPr>
              <a:defRPr sz="1800">
                <a:latin typeface="Consolas"/>
              </a:defRPr>
            </a:pPr>
            <a:br>
              <a:rPr lang="en" sz="1800" dirty="0">
                <a:latin typeface="Consolas"/>
              </a:rPr>
            </a:br>
            <a:endParaRPr lang="en" sz="1800" dirty="0">
              <a:latin typeface="Consolas"/>
            </a:endParaRPr>
          </a:p>
        </p:txBody>
      </p:sp>
      <p:sp>
        <p:nvSpPr>
          <p:cNvPr id="6" name="正方形/長方形 5">
            <a:extLst>
              <a:ext uri="{FF2B5EF4-FFF2-40B4-BE49-F238E27FC236}">
                <a16:creationId xmlns:a16="http://schemas.microsoft.com/office/drawing/2014/main" id="{91942138-659D-21B8-6763-A3C2273501E0}"/>
              </a:ext>
            </a:extLst>
          </p:cNvPr>
          <p:cNvSpPr/>
          <p:nvPr/>
        </p:nvSpPr>
        <p:spPr>
          <a:xfrm>
            <a:off x="466355" y="2319939"/>
            <a:ext cx="8211284" cy="161343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7" name="正方形/長方形 6">
            <a:extLst>
              <a:ext uri="{FF2B5EF4-FFF2-40B4-BE49-F238E27FC236}">
                <a16:creationId xmlns:a16="http://schemas.microsoft.com/office/drawing/2014/main" id="{6DCE4FA1-3886-6AC7-1832-DA859B70171F}"/>
              </a:ext>
            </a:extLst>
          </p:cNvPr>
          <p:cNvSpPr/>
          <p:nvPr/>
        </p:nvSpPr>
        <p:spPr>
          <a:xfrm>
            <a:off x="466354" y="4147679"/>
            <a:ext cx="8211285" cy="216407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8" name="テキスト ボックス 7">
            <a:extLst>
              <a:ext uri="{FF2B5EF4-FFF2-40B4-BE49-F238E27FC236}">
                <a16:creationId xmlns:a16="http://schemas.microsoft.com/office/drawing/2014/main" id="{77C2835E-C1E2-5353-02D2-FF83C7ACD44B}"/>
              </a:ext>
            </a:extLst>
          </p:cNvPr>
          <p:cNvSpPr txBox="1"/>
          <p:nvPr/>
        </p:nvSpPr>
        <p:spPr>
          <a:xfrm>
            <a:off x="933822" y="4244434"/>
            <a:ext cx="7276351" cy="2031325"/>
          </a:xfrm>
          <a:prstGeom prst="rect">
            <a:avLst/>
          </a:prstGeom>
          <a:noFill/>
        </p:spPr>
        <p:txBody>
          <a:bodyPr wrap="none" rtlCol="0">
            <a:spAutoFit/>
          </a:bodyPr>
          <a:lstStyle/>
          <a:p>
            <a:r>
              <a:rPr lang="en" altLang="ja-JP" dirty="0">
                <a:latin typeface="Consolas"/>
              </a:rPr>
              <a:t>double minimum(double val1, double val2, double val3) {</a:t>
            </a:r>
            <a:br>
              <a:rPr lang="en" altLang="ja-JP" dirty="0">
                <a:latin typeface="Consolas"/>
              </a:rPr>
            </a:br>
            <a:r>
              <a:rPr lang="en" altLang="ja-JP" dirty="0">
                <a:latin typeface="Consolas"/>
              </a:rPr>
              <a:t>    if (val1 &lt; val2){ </a:t>
            </a:r>
            <a:br>
              <a:rPr lang="en" altLang="ja-JP" dirty="0">
                <a:latin typeface="Consolas"/>
              </a:rPr>
            </a:br>
            <a:r>
              <a:rPr lang="en" altLang="ja-JP" dirty="0">
                <a:latin typeface="Consolas"/>
              </a:rPr>
              <a:t>    	return val1 &lt; val3 ? val1 : val3;</a:t>
            </a:r>
            <a:br>
              <a:rPr lang="en" altLang="ja-JP" dirty="0">
                <a:latin typeface="Consolas"/>
              </a:rPr>
            </a:br>
            <a:r>
              <a:rPr lang="en" altLang="ja-JP" dirty="0">
                <a:latin typeface="Consolas"/>
              </a:rPr>
              <a:t>    } else {</a:t>
            </a:r>
            <a:br>
              <a:rPr lang="en" altLang="ja-JP" dirty="0">
                <a:latin typeface="Consolas"/>
              </a:rPr>
            </a:br>
            <a:r>
              <a:rPr lang="en" altLang="ja-JP" dirty="0">
                <a:latin typeface="Consolas"/>
              </a:rPr>
              <a:t>    	return val2 &lt; val3 ? val2 : val3;</a:t>
            </a:r>
            <a:br>
              <a:rPr lang="en" altLang="ja-JP" dirty="0">
                <a:latin typeface="Consolas"/>
              </a:rPr>
            </a:br>
            <a:r>
              <a:rPr lang="en" altLang="ja-JP" dirty="0">
                <a:latin typeface="Consolas"/>
              </a:rPr>
              <a:t>    }</a:t>
            </a:r>
            <a:br>
              <a:rPr lang="en" altLang="ja-JP" dirty="0">
                <a:latin typeface="Consolas"/>
              </a:rPr>
            </a:br>
            <a:r>
              <a:rPr lang="en" altLang="ja-JP" dirty="0">
                <a:latin typeface="Consolas"/>
              </a:rPr>
              <a:t>}</a:t>
            </a:r>
            <a:endParaRPr kumimoji="1" lang="ja-JP" altLang="en-US"/>
          </a:p>
        </p:txBody>
      </p:sp>
    </p:spTree>
    <p:extLst>
      <p:ext uri="{BB962C8B-B14F-4D97-AF65-F5344CB8AC3E}">
        <p14:creationId xmlns:p14="http://schemas.microsoft.com/office/powerpoint/2010/main" val="324563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F1B10-7D6E-8A38-5553-FF0161F5CDF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2701497-CBDA-621B-A5CA-D9D57A8CD18F}"/>
              </a:ext>
            </a:extLst>
          </p:cNvPr>
          <p:cNvSpPr>
            <a:spLocks noGrp="1"/>
          </p:cNvSpPr>
          <p:nvPr>
            <p:ph type="title"/>
          </p:nvPr>
        </p:nvSpPr>
        <p:spPr/>
        <p:txBody>
          <a:bodyPr/>
          <a:lstStyle/>
          <a:p>
            <a:r>
              <a:rPr kumimoji="1" lang="ja-JP" altLang="en-US"/>
              <a:t>考察：機能等価関数の収集率の低さ</a:t>
            </a:r>
          </a:p>
        </p:txBody>
      </p:sp>
      <p:graphicFrame>
        <p:nvGraphicFramePr>
          <p:cNvPr id="5" name="コンテンツ プレースホルダー 4">
            <a:extLst>
              <a:ext uri="{FF2B5EF4-FFF2-40B4-BE49-F238E27FC236}">
                <a16:creationId xmlns:a16="http://schemas.microsoft.com/office/drawing/2014/main" id="{BDAB0312-023D-8391-8C49-F9ED6A429D35}"/>
              </a:ext>
            </a:extLst>
          </p:cNvPr>
          <p:cNvGraphicFramePr>
            <a:graphicFrameLocks noGrp="1"/>
          </p:cNvGraphicFramePr>
          <p:nvPr>
            <p:ph idx="1"/>
            <p:extLst>
              <p:ext uri="{D42A27DB-BD31-4B8C-83A1-F6EECF244321}">
                <p14:modId xmlns:p14="http://schemas.microsoft.com/office/powerpoint/2010/main" val="2498075046"/>
              </p:ext>
            </p:extLst>
          </p:nvPr>
        </p:nvGraphicFramePr>
        <p:xfrm>
          <a:off x="396000" y="1598236"/>
          <a:ext cx="8352000" cy="2340922"/>
        </p:xfrm>
        <a:graphic>
          <a:graphicData uri="http://schemas.openxmlformats.org/drawingml/2006/table">
            <a:tbl>
              <a:tblPr firstRow="1" bandRow="1">
                <a:tableStyleId>{B301B821-A1FF-4177-AEE7-76D212191A09}</a:tableStyleId>
              </a:tblPr>
              <a:tblGrid>
                <a:gridCol w="2021379">
                  <a:extLst>
                    <a:ext uri="{9D8B030D-6E8A-4147-A177-3AD203B41FA5}">
                      <a16:colId xmlns:a16="http://schemas.microsoft.com/office/drawing/2014/main" val="3404172268"/>
                    </a:ext>
                  </a:extLst>
                </a:gridCol>
                <a:gridCol w="2301441">
                  <a:extLst>
                    <a:ext uri="{9D8B030D-6E8A-4147-A177-3AD203B41FA5}">
                      <a16:colId xmlns:a16="http://schemas.microsoft.com/office/drawing/2014/main" val="75119079"/>
                    </a:ext>
                  </a:extLst>
                </a:gridCol>
                <a:gridCol w="1343060">
                  <a:extLst>
                    <a:ext uri="{9D8B030D-6E8A-4147-A177-3AD203B41FA5}">
                      <a16:colId xmlns:a16="http://schemas.microsoft.com/office/drawing/2014/main" val="609088092"/>
                    </a:ext>
                  </a:extLst>
                </a:gridCol>
                <a:gridCol w="1343060">
                  <a:extLst>
                    <a:ext uri="{9D8B030D-6E8A-4147-A177-3AD203B41FA5}">
                      <a16:colId xmlns:a16="http://schemas.microsoft.com/office/drawing/2014/main" val="254103946"/>
                    </a:ext>
                  </a:extLst>
                </a:gridCol>
                <a:gridCol w="1343060">
                  <a:extLst>
                    <a:ext uri="{9D8B030D-6E8A-4147-A177-3AD203B41FA5}">
                      <a16:colId xmlns:a16="http://schemas.microsoft.com/office/drawing/2014/main" val="2713289009"/>
                    </a:ext>
                  </a:extLst>
                </a:gridCol>
              </a:tblGrid>
              <a:tr h="507766">
                <a:tc>
                  <a:txBody>
                    <a:bodyPr/>
                    <a:lstStyle/>
                    <a:p>
                      <a:r>
                        <a:rPr kumimoji="1" lang="ja-JP" altLang="en-US" sz="2000"/>
                        <a:t>工程</a:t>
                      </a:r>
                    </a:p>
                  </a:txBody>
                  <a:tcPr anchor="ctr">
                    <a:lnB w="12700" cap="flat" cmpd="sng" algn="ctr">
                      <a:solidFill>
                        <a:schemeClr val="tx1"/>
                      </a:solidFill>
                      <a:prstDash val="solid"/>
                      <a:round/>
                      <a:headEnd type="none" w="med" len="med"/>
                      <a:tailEnd type="none" w="med" len="med"/>
                    </a:lnB>
                  </a:tcPr>
                </a:tc>
                <a:tc>
                  <a:txBody>
                    <a:bodyPr/>
                    <a:lstStyle/>
                    <a:p>
                      <a:r>
                        <a:rPr kumimoji="1" lang="ja-JP" altLang="en-US" sz="2000"/>
                        <a:t>項目</a:t>
                      </a:r>
                    </a:p>
                  </a:txBody>
                  <a:tcPr anchor="ctr">
                    <a:lnB w="12700" cap="flat" cmpd="sng" algn="ctr">
                      <a:solidFill>
                        <a:schemeClr val="tx1"/>
                      </a:solidFill>
                      <a:prstDash val="solid"/>
                      <a:round/>
                      <a:headEnd type="none" w="med" len="med"/>
                      <a:tailEnd type="none" w="med" len="med"/>
                    </a:lnB>
                  </a:tcPr>
                </a:tc>
                <a:tc>
                  <a:txBody>
                    <a:bodyPr/>
                    <a:lstStyle/>
                    <a:p>
                      <a:pPr algn="r"/>
                      <a:r>
                        <a:rPr kumimoji="1" lang="en-US" altLang="ja-JP" sz="2000" dirty="0"/>
                        <a:t>C</a:t>
                      </a:r>
                      <a:r>
                        <a:rPr kumimoji="1" lang="ja-JP" altLang="en-US" sz="2000"/>
                        <a:t>言語</a:t>
                      </a:r>
                    </a:p>
                  </a:txBody>
                  <a:tcPr anchor="ctr">
                    <a:lnB w="12700" cap="flat" cmpd="sng" algn="ctr">
                      <a:solidFill>
                        <a:schemeClr val="tx1"/>
                      </a:solidFill>
                      <a:prstDash val="solid"/>
                      <a:round/>
                      <a:headEnd type="none" w="med" len="med"/>
                      <a:tailEnd type="none" w="med" len="med"/>
                    </a:lnB>
                  </a:tcPr>
                </a:tc>
                <a:tc>
                  <a:txBody>
                    <a:bodyPr/>
                    <a:lstStyle/>
                    <a:p>
                      <a:pPr algn="r"/>
                      <a:r>
                        <a:rPr kumimoji="1" lang="en-US" altLang="ja-JP" sz="2000" dirty="0"/>
                        <a:t>Java</a:t>
                      </a:r>
                      <a:endParaRPr kumimoji="1" lang="ja-JP" altLang="en-US" sz="2000"/>
                    </a:p>
                  </a:txBody>
                  <a:tcPr anchor="ctr">
                    <a:lnB w="12700" cap="flat" cmpd="sng" algn="ctr">
                      <a:solidFill>
                        <a:schemeClr val="tx1"/>
                      </a:solidFill>
                      <a:prstDash val="solid"/>
                      <a:round/>
                      <a:headEnd type="none" w="med" len="med"/>
                      <a:tailEnd type="none" w="med" len="med"/>
                    </a:lnB>
                  </a:tcPr>
                </a:tc>
                <a:tc>
                  <a:txBody>
                    <a:bodyPr/>
                    <a:lstStyle/>
                    <a:p>
                      <a:pPr algn="r"/>
                      <a:r>
                        <a:rPr kumimoji="1" lang="en-US" altLang="ja-JP" sz="2000" dirty="0"/>
                        <a:t>Python</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7769787"/>
                  </a:ext>
                </a:extLst>
              </a:tr>
              <a:tr h="489132">
                <a:tc>
                  <a:txBody>
                    <a:bodyPr/>
                    <a:lstStyle/>
                    <a:p>
                      <a:r>
                        <a:rPr kumimoji="1" lang="ja-JP" altLang="en-US"/>
                        <a:t>データセット本体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a:t>関数総数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10,087,637</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23,000,000</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800" kern="1200" dirty="0">
                          <a:solidFill>
                            <a:schemeClr val="dk1"/>
                          </a:solidFill>
                          <a:effectLst/>
                          <a:latin typeface="+mn-lt"/>
                          <a:ea typeface="+mn-ea"/>
                          <a:cs typeface="+mn-cs"/>
                        </a:rPr>
                        <a:t>1,500,000</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3662377"/>
                  </a:ext>
                </a:extLst>
              </a:tr>
              <a:tr h="489132">
                <a:tc>
                  <a:txBody>
                    <a:bodyPr/>
                    <a:lstStyle/>
                    <a:p>
                      <a:r>
                        <a:rPr kumimoji="1" lang="en-US" altLang="ja-JP" dirty="0"/>
                        <a:t>STEP-1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a:t>抽出された関数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96,791</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kern="1200" dirty="0">
                          <a:solidFill>
                            <a:schemeClr val="dk1"/>
                          </a:solidFill>
                          <a:effectLst/>
                          <a:latin typeface="+mn-lt"/>
                          <a:ea typeface="+mn-ea"/>
                          <a:cs typeface="+mn-cs"/>
                        </a:rPr>
                        <a:t>257,012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kern="1200" dirty="0">
                          <a:solidFill>
                            <a:schemeClr val="dk1"/>
                          </a:solidFill>
                          <a:effectLst/>
                          <a:latin typeface="+mn-lt"/>
                          <a:ea typeface="+mn-ea"/>
                          <a:cs typeface="+mn-cs"/>
                        </a:rPr>
                        <a:t>28,356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4866442"/>
                  </a:ext>
                </a:extLst>
              </a:tr>
              <a:tr h="0">
                <a:tc>
                  <a:txBody>
                    <a:bodyPr/>
                    <a:lstStyle/>
                    <a:p>
                      <a:r>
                        <a:rPr kumimoji="1" lang="en-US" altLang="ja-JP" dirty="0"/>
                        <a:t>…</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5264352"/>
                  </a:ext>
                </a:extLst>
              </a:tr>
              <a:tr h="489132">
                <a:tc>
                  <a:txBody>
                    <a:bodyPr/>
                    <a:lstStyle/>
                    <a:p>
                      <a:r>
                        <a:rPr kumimoji="1" lang="ja-JP" altLang="en-US"/>
                        <a:t>最終結果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a:t>機能等価関数ペア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68</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1,342</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130</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0360536"/>
                  </a:ext>
                </a:extLst>
              </a:tr>
            </a:tbl>
          </a:graphicData>
        </a:graphic>
      </p:graphicFrame>
      <p:sp>
        <p:nvSpPr>
          <p:cNvPr id="4" name="スライド番号プレースホルダー 3">
            <a:extLst>
              <a:ext uri="{FF2B5EF4-FFF2-40B4-BE49-F238E27FC236}">
                <a16:creationId xmlns:a16="http://schemas.microsoft.com/office/drawing/2014/main" id="{6FF88192-D550-4257-CFB3-B61C974A7175}"/>
              </a:ext>
            </a:extLst>
          </p:cNvPr>
          <p:cNvSpPr>
            <a:spLocks noGrp="1"/>
          </p:cNvSpPr>
          <p:nvPr>
            <p:ph type="sldNum" sz="quarter" idx="12"/>
          </p:nvPr>
        </p:nvSpPr>
        <p:spPr/>
        <p:txBody>
          <a:bodyPr/>
          <a:lstStyle/>
          <a:p>
            <a:fld id="{B16735D3-C9E7-F649-AF37-A9D08763696D}" type="slidenum">
              <a:rPr lang="ja-JP" altLang="en-US" smtClean="0"/>
              <a:pPr/>
              <a:t>19</a:t>
            </a:fld>
            <a:endParaRPr lang="ja-JP" altLang="en-US"/>
          </a:p>
        </p:txBody>
      </p:sp>
      <p:sp>
        <p:nvSpPr>
          <p:cNvPr id="11" name="正方形/長方形 10">
            <a:extLst>
              <a:ext uri="{FF2B5EF4-FFF2-40B4-BE49-F238E27FC236}">
                <a16:creationId xmlns:a16="http://schemas.microsoft.com/office/drawing/2014/main" id="{B837BAB1-10CB-5368-6623-352F64C00221}"/>
              </a:ext>
            </a:extLst>
          </p:cNvPr>
          <p:cNvSpPr/>
          <p:nvPr/>
        </p:nvSpPr>
        <p:spPr>
          <a:xfrm>
            <a:off x="7434245" y="4159427"/>
            <a:ext cx="1313755" cy="646331"/>
          </a:xfrm>
          <a:prstGeom prst="rect">
            <a:avLst/>
          </a:prstGeom>
          <a:solidFill>
            <a:schemeClr val="bg1">
              <a:lumMod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2" name="正方形/長方形 11">
            <a:extLst>
              <a:ext uri="{FF2B5EF4-FFF2-40B4-BE49-F238E27FC236}">
                <a16:creationId xmlns:a16="http://schemas.microsoft.com/office/drawing/2014/main" id="{CFA5B689-0387-F590-3481-AAF0C4148E48}"/>
              </a:ext>
            </a:extLst>
          </p:cNvPr>
          <p:cNvSpPr/>
          <p:nvPr/>
        </p:nvSpPr>
        <p:spPr>
          <a:xfrm>
            <a:off x="5784872" y="4159976"/>
            <a:ext cx="1554568" cy="646331"/>
          </a:xfrm>
          <a:prstGeom prst="rect">
            <a:avLst/>
          </a:prstGeom>
          <a:solidFill>
            <a:schemeClr val="bg1">
              <a:lumMod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3" name="正方形/長方形 12">
            <a:extLst>
              <a:ext uri="{FF2B5EF4-FFF2-40B4-BE49-F238E27FC236}">
                <a16:creationId xmlns:a16="http://schemas.microsoft.com/office/drawing/2014/main" id="{11BB3A73-9DA6-BDF2-5F7D-BDEEFAAA3AFA}"/>
              </a:ext>
            </a:extLst>
          </p:cNvPr>
          <p:cNvSpPr/>
          <p:nvPr/>
        </p:nvSpPr>
        <p:spPr>
          <a:xfrm>
            <a:off x="4454449" y="4156740"/>
            <a:ext cx="1237050" cy="646331"/>
          </a:xfrm>
          <a:prstGeom prst="rect">
            <a:avLst/>
          </a:prstGeom>
          <a:solidFill>
            <a:schemeClr val="bg1">
              <a:lumMod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6" name="テキスト ボックス 5">
            <a:extLst>
              <a:ext uri="{FF2B5EF4-FFF2-40B4-BE49-F238E27FC236}">
                <a16:creationId xmlns:a16="http://schemas.microsoft.com/office/drawing/2014/main" id="{75FED46D-7EFA-3A49-3B4B-314FB5F9A59F}"/>
              </a:ext>
            </a:extLst>
          </p:cNvPr>
          <p:cNvSpPr txBox="1"/>
          <p:nvPr/>
        </p:nvSpPr>
        <p:spPr>
          <a:xfrm>
            <a:off x="4484929" y="4156194"/>
            <a:ext cx="1199367" cy="646331"/>
          </a:xfrm>
          <a:prstGeom prst="rect">
            <a:avLst/>
          </a:prstGeom>
          <a:noFill/>
        </p:spPr>
        <p:txBody>
          <a:bodyPr wrap="none" rtlCol="0">
            <a:spAutoFit/>
          </a:bodyPr>
          <a:lstStyle/>
          <a:p>
            <a:r>
              <a:rPr kumimoji="1" lang="en-US" altLang="ja-JP" dirty="0"/>
              <a:t>68/96,791</a:t>
            </a:r>
          </a:p>
          <a:p>
            <a:r>
              <a:rPr lang="ja-JP" altLang="en-US"/>
              <a:t>≒</a:t>
            </a:r>
            <a:r>
              <a:rPr lang="en-US" altLang="ja-JP" dirty="0"/>
              <a:t>0.00070</a:t>
            </a:r>
            <a:endParaRPr kumimoji="1" lang="ja-JP" altLang="en-US"/>
          </a:p>
        </p:txBody>
      </p:sp>
      <p:sp>
        <p:nvSpPr>
          <p:cNvPr id="7" name="テキスト ボックス 6">
            <a:extLst>
              <a:ext uri="{FF2B5EF4-FFF2-40B4-BE49-F238E27FC236}">
                <a16:creationId xmlns:a16="http://schemas.microsoft.com/office/drawing/2014/main" id="{31B1D173-34D7-D4F4-ADFC-ED97A9F210CE}"/>
              </a:ext>
            </a:extLst>
          </p:cNvPr>
          <p:cNvSpPr txBox="1"/>
          <p:nvPr/>
        </p:nvSpPr>
        <p:spPr>
          <a:xfrm>
            <a:off x="5747189" y="4170609"/>
            <a:ext cx="1624163" cy="646331"/>
          </a:xfrm>
          <a:prstGeom prst="rect">
            <a:avLst/>
          </a:prstGeom>
          <a:noFill/>
        </p:spPr>
        <p:txBody>
          <a:bodyPr wrap="none" rtlCol="0">
            <a:spAutoFit/>
          </a:bodyPr>
          <a:lstStyle/>
          <a:p>
            <a:r>
              <a:rPr kumimoji="1" lang="en-US" altLang="ja-JP" dirty="0"/>
              <a:t>1,342/257,012</a:t>
            </a:r>
          </a:p>
          <a:p>
            <a:r>
              <a:rPr kumimoji="1" lang="ja-JP" altLang="en-US"/>
              <a:t>≒</a:t>
            </a:r>
            <a:r>
              <a:rPr kumimoji="1" lang="en-US" altLang="ja-JP" dirty="0"/>
              <a:t>0.0052</a:t>
            </a:r>
            <a:endParaRPr kumimoji="1" lang="ja-JP" altLang="en-US"/>
          </a:p>
        </p:txBody>
      </p:sp>
      <p:sp>
        <p:nvSpPr>
          <p:cNvPr id="8" name="テキスト ボックス 7">
            <a:extLst>
              <a:ext uri="{FF2B5EF4-FFF2-40B4-BE49-F238E27FC236}">
                <a16:creationId xmlns:a16="http://schemas.microsoft.com/office/drawing/2014/main" id="{BEDC8B96-424A-7DEB-24B0-67C705F0553C}"/>
              </a:ext>
            </a:extLst>
          </p:cNvPr>
          <p:cNvSpPr txBox="1"/>
          <p:nvPr/>
        </p:nvSpPr>
        <p:spPr>
          <a:xfrm>
            <a:off x="7443918" y="4161817"/>
            <a:ext cx="1324402" cy="646331"/>
          </a:xfrm>
          <a:prstGeom prst="rect">
            <a:avLst/>
          </a:prstGeom>
          <a:noFill/>
        </p:spPr>
        <p:txBody>
          <a:bodyPr wrap="none" rtlCol="0">
            <a:spAutoFit/>
          </a:bodyPr>
          <a:lstStyle/>
          <a:p>
            <a:r>
              <a:rPr kumimoji="1" lang="en-US" altLang="ja-JP" dirty="0"/>
              <a:t>130/28,356</a:t>
            </a:r>
          </a:p>
          <a:p>
            <a:r>
              <a:rPr lang="ja-JP" altLang="en-US"/>
              <a:t>≒</a:t>
            </a:r>
            <a:r>
              <a:rPr lang="en-US" altLang="ja-JP" dirty="0"/>
              <a:t>0.0046</a:t>
            </a:r>
            <a:endParaRPr kumimoji="1" lang="ja-JP" altLang="en-US"/>
          </a:p>
        </p:txBody>
      </p:sp>
      <p:sp>
        <p:nvSpPr>
          <p:cNvPr id="14" name="テキスト ボックス 13">
            <a:extLst>
              <a:ext uri="{FF2B5EF4-FFF2-40B4-BE49-F238E27FC236}">
                <a16:creationId xmlns:a16="http://schemas.microsoft.com/office/drawing/2014/main" id="{0EE36F99-690A-FD6D-8BA1-FC6C3487C85C}"/>
              </a:ext>
            </a:extLst>
          </p:cNvPr>
          <p:cNvSpPr txBox="1"/>
          <p:nvPr/>
        </p:nvSpPr>
        <p:spPr>
          <a:xfrm>
            <a:off x="4661258" y="4856699"/>
            <a:ext cx="846707" cy="369332"/>
          </a:xfrm>
          <a:prstGeom prst="rect">
            <a:avLst/>
          </a:prstGeom>
          <a:noFill/>
        </p:spPr>
        <p:txBody>
          <a:bodyPr wrap="none" rtlCol="0">
            <a:spAutoFit/>
          </a:bodyPr>
          <a:lstStyle/>
          <a:p>
            <a:r>
              <a:rPr kumimoji="1" lang="en-US" altLang="ja-JP" b="1" dirty="0">
                <a:solidFill>
                  <a:srgbClr val="0070C0"/>
                </a:solidFill>
              </a:rPr>
              <a:t>0.07%</a:t>
            </a:r>
            <a:endParaRPr kumimoji="1" lang="ja-JP" altLang="en-US" b="1">
              <a:solidFill>
                <a:srgbClr val="0070C0"/>
              </a:solidFill>
            </a:endParaRPr>
          </a:p>
        </p:txBody>
      </p:sp>
      <p:sp>
        <p:nvSpPr>
          <p:cNvPr id="15" name="テキスト ボックス 14">
            <a:extLst>
              <a:ext uri="{FF2B5EF4-FFF2-40B4-BE49-F238E27FC236}">
                <a16:creationId xmlns:a16="http://schemas.microsoft.com/office/drawing/2014/main" id="{1E253E87-6F61-1F21-7B6B-FDD396453194}"/>
              </a:ext>
            </a:extLst>
          </p:cNvPr>
          <p:cNvSpPr txBox="1"/>
          <p:nvPr/>
        </p:nvSpPr>
        <p:spPr>
          <a:xfrm>
            <a:off x="6135916" y="4870479"/>
            <a:ext cx="846707" cy="369332"/>
          </a:xfrm>
          <a:prstGeom prst="rect">
            <a:avLst/>
          </a:prstGeom>
          <a:noFill/>
        </p:spPr>
        <p:txBody>
          <a:bodyPr wrap="none" rtlCol="0">
            <a:spAutoFit/>
          </a:bodyPr>
          <a:lstStyle/>
          <a:p>
            <a:r>
              <a:rPr kumimoji="1" lang="en-US" altLang="ja-JP" b="1" dirty="0"/>
              <a:t>0.52%</a:t>
            </a:r>
            <a:endParaRPr kumimoji="1" lang="ja-JP" altLang="en-US" b="1"/>
          </a:p>
        </p:txBody>
      </p:sp>
      <p:sp>
        <p:nvSpPr>
          <p:cNvPr id="16" name="テキスト ボックス 15">
            <a:extLst>
              <a:ext uri="{FF2B5EF4-FFF2-40B4-BE49-F238E27FC236}">
                <a16:creationId xmlns:a16="http://schemas.microsoft.com/office/drawing/2014/main" id="{620DA5A8-67EF-EF4E-CFC2-E88C3C6F75AF}"/>
              </a:ext>
            </a:extLst>
          </p:cNvPr>
          <p:cNvSpPr txBox="1"/>
          <p:nvPr/>
        </p:nvSpPr>
        <p:spPr>
          <a:xfrm>
            <a:off x="7667768" y="4856699"/>
            <a:ext cx="846707" cy="369332"/>
          </a:xfrm>
          <a:prstGeom prst="rect">
            <a:avLst/>
          </a:prstGeom>
          <a:noFill/>
        </p:spPr>
        <p:txBody>
          <a:bodyPr wrap="none" rtlCol="0">
            <a:spAutoFit/>
          </a:bodyPr>
          <a:lstStyle/>
          <a:p>
            <a:r>
              <a:rPr kumimoji="1" lang="en-US" altLang="ja-JP" b="1" dirty="0"/>
              <a:t>0.46%</a:t>
            </a:r>
            <a:endParaRPr kumimoji="1" lang="ja-JP" altLang="en-US" b="1"/>
          </a:p>
        </p:txBody>
      </p:sp>
      <p:sp>
        <p:nvSpPr>
          <p:cNvPr id="17" name="テキスト ボックス 16">
            <a:extLst>
              <a:ext uri="{FF2B5EF4-FFF2-40B4-BE49-F238E27FC236}">
                <a16:creationId xmlns:a16="http://schemas.microsoft.com/office/drawing/2014/main" id="{D11AA11E-8EBB-6392-C7E7-594753A347F3}"/>
              </a:ext>
            </a:extLst>
          </p:cNvPr>
          <p:cNvSpPr txBox="1"/>
          <p:nvPr/>
        </p:nvSpPr>
        <p:spPr>
          <a:xfrm>
            <a:off x="396000" y="4884775"/>
            <a:ext cx="3877985" cy="646331"/>
          </a:xfrm>
          <a:prstGeom prst="rect">
            <a:avLst/>
          </a:prstGeom>
          <a:noFill/>
          <a:ln w="19050">
            <a:solidFill>
              <a:schemeClr val="bg1">
                <a:lumMod val="10000"/>
              </a:schemeClr>
            </a:solidFill>
          </a:ln>
        </p:spPr>
        <p:txBody>
          <a:bodyPr wrap="none" rtlCol="0">
            <a:spAutoFit/>
          </a:bodyPr>
          <a:lstStyle/>
          <a:p>
            <a:r>
              <a:rPr lang="en" altLang="ja-JP" b="1" dirty="0"/>
              <a:t>C</a:t>
            </a:r>
            <a:r>
              <a:rPr lang="ja-JP" altLang="en-US" b="1"/>
              <a:t>言語は</a:t>
            </a:r>
            <a:r>
              <a:rPr lang="en" altLang="ja-JP" b="1" dirty="0"/>
              <a:t>Java</a:t>
            </a:r>
            <a:r>
              <a:rPr lang="ja-JP" altLang="en-US" b="1"/>
              <a:t>や</a:t>
            </a:r>
            <a:r>
              <a:rPr lang="en" altLang="ja-JP" b="1" dirty="0"/>
              <a:t>Python</a:t>
            </a:r>
            <a:r>
              <a:rPr lang="ja-JP" altLang="en-US" b="1"/>
              <a:t>に比べ、</a:t>
            </a:r>
            <a:endParaRPr lang="en-US" altLang="ja-JP" b="1" dirty="0"/>
          </a:p>
          <a:p>
            <a:r>
              <a:rPr lang="ja-JP" altLang="en-US" b="1"/>
              <a:t>機能等価関数の収集率が極めて低い</a:t>
            </a:r>
            <a:endParaRPr kumimoji="1" lang="en-US" altLang="ja-JP" b="1" dirty="0"/>
          </a:p>
        </p:txBody>
      </p:sp>
      <p:sp>
        <p:nvSpPr>
          <p:cNvPr id="19" name="テキスト ボックス 18">
            <a:extLst>
              <a:ext uri="{FF2B5EF4-FFF2-40B4-BE49-F238E27FC236}">
                <a16:creationId xmlns:a16="http://schemas.microsoft.com/office/drawing/2014/main" id="{2F3DE49C-3D51-F52F-EBA7-2A2632811DBB}"/>
              </a:ext>
            </a:extLst>
          </p:cNvPr>
          <p:cNvSpPr txBox="1"/>
          <p:nvPr/>
        </p:nvSpPr>
        <p:spPr>
          <a:xfrm>
            <a:off x="668797" y="5574768"/>
            <a:ext cx="7571303" cy="646331"/>
          </a:xfrm>
          <a:prstGeom prst="rect">
            <a:avLst/>
          </a:prstGeom>
          <a:noFill/>
        </p:spPr>
        <p:txBody>
          <a:bodyPr wrap="none" rtlCol="0">
            <a:spAutoFit/>
          </a:bodyPr>
          <a:lstStyle/>
          <a:p>
            <a:r>
              <a:rPr lang="en-US" altLang="ja-JP" dirty="0"/>
              <a:t>→</a:t>
            </a:r>
            <a:r>
              <a:rPr kumimoji="1" lang="ja-JP" altLang="en-US"/>
              <a:t>入出力の比較だけではメモリ上の値の変化を追跡できないため，</a:t>
            </a:r>
            <a:endParaRPr kumimoji="1" lang="en-US" altLang="ja-JP" dirty="0"/>
          </a:p>
          <a:p>
            <a:r>
              <a:rPr lang="ja-JP" altLang="en-US"/>
              <a:t>　機能等価である可能性が高い関数も除去してしまった可能性がある</a:t>
            </a:r>
            <a:endParaRPr kumimoji="1" lang="en-US" altLang="ja-JP" dirty="0"/>
          </a:p>
        </p:txBody>
      </p:sp>
    </p:spTree>
    <p:extLst>
      <p:ext uri="{BB962C8B-B14F-4D97-AF65-F5344CB8AC3E}">
        <p14:creationId xmlns:p14="http://schemas.microsoft.com/office/powerpoint/2010/main" val="3503092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605CC2-BC03-377D-FD0C-322D282CFB12}"/>
              </a:ext>
            </a:extLst>
          </p:cNvPr>
          <p:cNvSpPr>
            <a:spLocks noGrp="1"/>
          </p:cNvSpPr>
          <p:nvPr>
            <p:ph type="title"/>
          </p:nvPr>
        </p:nvSpPr>
        <p:spPr/>
        <p:txBody>
          <a:bodyPr/>
          <a:lstStyle/>
          <a:p>
            <a:r>
              <a:rPr kumimoji="1" lang="ja-JP" altLang="en-US"/>
              <a:t>まとめと今度の展望</a:t>
            </a:r>
          </a:p>
        </p:txBody>
      </p:sp>
      <p:sp>
        <p:nvSpPr>
          <p:cNvPr id="3" name="コンテンツ プレースホルダー 2">
            <a:extLst>
              <a:ext uri="{FF2B5EF4-FFF2-40B4-BE49-F238E27FC236}">
                <a16:creationId xmlns:a16="http://schemas.microsoft.com/office/drawing/2014/main" id="{D0337A07-437B-7B10-93E4-4B8AA008235D}"/>
              </a:ext>
            </a:extLst>
          </p:cNvPr>
          <p:cNvSpPr>
            <a:spLocks noGrp="1"/>
          </p:cNvSpPr>
          <p:nvPr>
            <p:ph idx="1"/>
          </p:nvPr>
        </p:nvSpPr>
        <p:spPr/>
        <p:txBody>
          <a:bodyPr/>
          <a:lstStyle/>
          <a:p>
            <a:r>
              <a:rPr lang="ja-JP" altLang="en-US"/>
              <a:t>まとめ</a:t>
            </a:r>
            <a:endParaRPr lang="en-US" altLang="ja-JP" dirty="0"/>
          </a:p>
          <a:p>
            <a:r>
              <a:rPr lang="ja-JP" altLang="en-US" sz="2000"/>
              <a:t>・</a:t>
            </a:r>
            <a:r>
              <a:rPr lang="en-US" altLang="ja-JP" sz="2000" dirty="0"/>
              <a:t>C</a:t>
            </a:r>
            <a:r>
              <a:rPr lang="ja-JP" altLang="en-US" sz="2000"/>
              <a:t>言語の機能等価関数データセットを構築した</a:t>
            </a:r>
            <a:endParaRPr lang="en-US" altLang="ja-JP" sz="2000" dirty="0"/>
          </a:p>
          <a:p>
            <a:r>
              <a:rPr lang="ja-JP" altLang="en-US" sz="2000"/>
              <a:t>・</a:t>
            </a:r>
            <a:r>
              <a:rPr lang="en-US" altLang="ja-JP" sz="2000" dirty="0"/>
              <a:t>1009</a:t>
            </a:r>
            <a:r>
              <a:rPr lang="ja-JP" altLang="en-US" sz="2000"/>
              <a:t>万関数から</a:t>
            </a:r>
            <a:r>
              <a:rPr lang="en-US" altLang="ja-JP" sz="2000" dirty="0"/>
              <a:t>68</a:t>
            </a:r>
            <a:r>
              <a:rPr lang="ja-JP" altLang="en-US" sz="2000"/>
              <a:t>関数まで絞り込んだ</a:t>
            </a:r>
            <a:endParaRPr lang="en-US" altLang="ja-JP" sz="2000" dirty="0"/>
          </a:p>
          <a:p>
            <a:r>
              <a:rPr lang="ja-JP" altLang="en-US" sz="2000"/>
              <a:t>・</a:t>
            </a:r>
            <a:r>
              <a:rPr lang="en-US" altLang="ja-JP" sz="2000" dirty="0"/>
              <a:t>Java</a:t>
            </a:r>
            <a:r>
              <a:rPr lang="ja-JP" altLang="en-US" sz="2000"/>
              <a:t>や</a:t>
            </a:r>
            <a:r>
              <a:rPr lang="en-US" altLang="ja-JP" sz="2000" dirty="0"/>
              <a:t>Python</a:t>
            </a:r>
            <a:r>
              <a:rPr lang="ja-JP" altLang="en-US" sz="2000"/>
              <a:t>と比較して，機能等価関数の収集率は低い</a:t>
            </a:r>
            <a:endParaRPr lang="en-US" altLang="ja-JP" sz="2000" dirty="0"/>
          </a:p>
          <a:p>
            <a:pPr>
              <a:buNone/>
            </a:pPr>
            <a:endParaRPr lang="en-US" altLang="ja-JP" sz="1000" dirty="0"/>
          </a:p>
          <a:p>
            <a:r>
              <a:rPr lang="ja-JP" altLang="en-US"/>
              <a:t>今後の展望</a:t>
            </a:r>
            <a:endParaRPr lang="en-US" altLang="ja-JP" dirty="0"/>
          </a:p>
          <a:p>
            <a:r>
              <a:rPr lang="ja-JP" altLang="en-US" sz="2000"/>
              <a:t>・</a:t>
            </a:r>
            <a:r>
              <a:rPr lang="en-US" altLang="ja-JP" sz="2000" dirty="0"/>
              <a:t>LLM</a:t>
            </a:r>
            <a:r>
              <a:rPr lang="ja-JP" altLang="en-US" sz="2000"/>
              <a:t>の学習データにしたコードクローン検出器の作成</a:t>
            </a:r>
            <a:endParaRPr lang="en-US" altLang="ja-JP" sz="2000" dirty="0"/>
          </a:p>
          <a:p>
            <a:pPr>
              <a:buNone/>
            </a:pPr>
            <a:r>
              <a:rPr lang="ja-JP" altLang="en-US" sz="2000"/>
              <a:t>・メモリ上の値の変化を追跡できるような手法の発見</a:t>
            </a:r>
            <a:endParaRPr lang="en-US" altLang="ja-JP" sz="2000" dirty="0"/>
          </a:p>
          <a:p>
            <a:endParaRPr kumimoji="1" lang="ja-JP" altLang="en-US"/>
          </a:p>
        </p:txBody>
      </p:sp>
      <p:sp>
        <p:nvSpPr>
          <p:cNvPr id="4" name="スライド番号プレースホルダー 3">
            <a:extLst>
              <a:ext uri="{FF2B5EF4-FFF2-40B4-BE49-F238E27FC236}">
                <a16:creationId xmlns:a16="http://schemas.microsoft.com/office/drawing/2014/main" id="{34E32CC7-D199-6E2A-AD8C-7021D27EA4BF}"/>
              </a:ext>
            </a:extLst>
          </p:cNvPr>
          <p:cNvSpPr>
            <a:spLocks noGrp="1"/>
          </p:cNvSpPr>
          <p:nvPr>
            <p:ph type="sldNum" sz="quarter" idx="12"/>
          </p:nvPr>
        </p:nvSpPr>
        <p:spPr/>
        <p:txBody>
          <a:bodyPr/>
          <a:lstStyle/>
          <a:p>
            <a:fld id="{B16735D3-C9E7-F649-AF37-A9D08763696D}" type="slidenum">
              <a:rPr lang="ja-JP" altLang="en-US" smtClean="0"/>
              <a:pPr/>
              <a:t>20</a:t>
            </a:fld>
            <a:endParaRPr lang="ja-JP" altLang="en-US"/>
          </a:p>
        </p:txBody>
      </p:sp>
    </p:spTree>
    <p:extLst>
      <p:ext uri="{BB962C8B-B14F-4D97-AF65-F5344CB8AC3E}">
        <p14:creationId xmlns:p14="http://schemas.microsoft.com/office/powerpoint/2010/main" val="329097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9598CE-207E-3C61-F157-41FB894E3EED}"/>
              </a:ext>
            </a:extLst>
          </p:cNvPr>
          <p:cNvSpPr>
            <a:spLocks noGrp="1"/>
          </p:cNvSpPr>
          <p:nvPr>
            <p:ph type="title"/>
          </p:nvPr>
        </p:nvSpPr>
        <p:spPr/>
        <p:txBody>
          <a:bodyPr/>
          <a:lstStyle/>
          <a:p>
            <a:r>
              <a:rPr kumimoji="1" lang="ja-JP" altLang="en-US"/>
              <a:t>目視確認対象ペアの絞り込み手順</a:t>
            </a:r>
          </a:p>
        </p:txBody>
      </p:sp>
      <p:pic>
        <p:nvPicPr>
          <p:cNvPr id="99" name="コンテンツ プレースホルダー 98" descr="ダイアグラム&#10;&#10;AI 生成コンテンツは誤りを含む可能性があります。">
            <a:extLst>
              <a:ext uri="{FF2B5EF4-FFF2-40B4-BE49-F238E27FC236}">
                <a16:creationId xmlns:a16="http://schemas.microsoft.com/office/drawing/2014/main" id="{B5E5DD2A-1F2B-5424-A868-A8F2DD075661}"/>
              </a:ext>
            </a:extLst>
          </p:cNvPr>
          <p:cNvPicPr>
            <a:picLocks noGrp="1" noChangeAspect="1"/>
          </p:cNvPicPr>
          <p:nvPr>
            <p:ph idx="1"/>
          </p:nvPr>
        </p:nvPicPr>
        <p:blipFill>
          <a:blip r:embed="rId3"/>
          <a:srcRect l="1159" t="923" r="1159" b="1309"/>
          <a:stretch>
            <a:fillRect/>
          </a:stretch>
        </p:blipFill>
        <p:spPr>
          <a:xfrm>
            <a:off x="532103" y="1500117"/>
            <a:ext cx="8079794" cy="5006126"/>
          </a:xfrm>
          <a:prstGeom prst="rect">
            <a:avLst/>
          </a:prstGeom>
          <a:noFill/>
          <a:ln>
            <a:noFill/>
          </a:ln>
        </p:spPr>
      </p:pic>
    </p:spTree>
    <p:extLst>
      <p:ext uri="{BB962C8B-B14F-4D97-AF65-F5344CB8AC3E}">
        <p14:creationId xmlns:p14="http://schemas.microsoft.com/office/powerpoint/2010/main" val="1948097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E02CE0-4697-DC34-BCA4-FBCCFB73EC8A}"/>
              </a:ext>
            </a:extLst>
          </p:cNvPr>
          <p:cNvSpPr>
            <a:spLocks noGrp="1"/>
          </p:cNvSpPr>
          <p:nvPr>
            <p:ph type="title"/>
          </p:nvPr>
        </p:nvSpPr>
        <p:spPr/>
        <p:txBody>
          <a:bodyPr/>
          <a:lstStyle/>
          <a:p>
            <a:r>
              <a:rPr lang="en-US" altLang="ja-JP" dirty="0"/>
              <a:t>Type-2 </a:t>
            </a:r>
            <a:r>
              <a:rPr lang="ja-JP" altLang="en-US"/>
              <a:t>クローンの除去</a:t>
            </a:r>
            <a:endParaRPr kumimoji="1" lang="ja-JP" altLang="en-US"/>
          </a:p>
        </p:txBody>
      </p:sp>
      <p:sp>
        <p:nvSpPr>
          <p:cNvPr id="4" name="スライド番号プレースホルダー 3">
            <a:extLst>
              <a:ext uri="{FF2B5EF4-FFF2-40B4-BE49-F238E27FC236}">
                <a16:creationId xmlns:a16="http://schemas.microsoft.com/office/drawing/2014/main" id="{6BF1D36E-6865-4F53-8CDC-100AAA250611}"/>
              </a:ext>
            </a:extLst>
          </p:cNvPr>
          <p:cNvSpPr>
            <a:spLocks noGrp="1"/>
          </p:cNvSpPr>
          <p:nvPr>
            <p:ph type="sldNum" sz="quarter" idx="12"/>
          </p:nvPr>
        </p:nvSpPr>
        <p:spPr/>
        <p:txBody>
          <a:bodyPr/>
          <a:lstStyle/>
          <a:p>
            <a:fld id="{B16735D3-C9E7-F649-AF37-A9D08763696D}" type="slidenum">
              <a:rPr lang="ja-JP" altLang="en-US" smtClean="0"/>
              <a:pPr/>
              <a:t>22</a:t>
            </a:fld>
            <a:endParaRPr lang="ja-JP" altLang="en-US"/>
          </a:p>
        </p:txBody>
      </p:sp>
      <p:sp>
        <p:nvSpPr>
          <p:cNvPr id="5" name="正方形/長方形 4">
            <a:extLst>
              <a:ext uri="{FF2B5EF4-FFF2-40B4-BE49-F238E27FC236}">
                <a16:creationId xmlns:a16="http://schemas.microsoft.com/office/drawing/2014/main" id="{01EEFDEC-0801-4D47-C7FA-858156B5B223}"/>
              </a:ext>
            </a:extLst>
          </p:cNvPr>
          <p:cNvSpPr/>
          <p:nvPr/>
        </p:nvSpPr>
        <p:spPr>
          <a:xfrm>
            <a:off x="914401" y="2079523"/>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A</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8" name="正方形/長方形 7">
            <a:extLst>
              <a:ext uri="{FF2B5EF4-FFF2-40B4-BE49-F238E27FC236}">
                <a16:creationId xmlns:a16="http://schemas.microsoft.com/office/drawing/2014/main" id="{B84AE9AF-3374-18E1-5977-90F32504E5B9}"/>
              </a:ext>
            </a:extLst>
          </p:cNvPr>
          <p:cNvSpPr/>
          <p:nvPr/>
        </p:nvSpPr>
        <p:spPr>
          <a:xfrm>
            <a:off x="2467897" y="2079523"/>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lang="en-US" altLang="ja-JP" sz="2000" b="1" spc="110" dirty="0">
                <a:solidFill>
                  <a:schemeClr val="tx1"/>
                </a:solidFill>
                <a:latin typeface="Segoe UI" panose="020B0502040204020203" pitchFamily="34" charset="0"/>
                <a:cs typeface="Segoe UI" panose="020B0502040204020203" pitchFamily="34" charset="0"/>
              </a:rPr>
              <a:t>B</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10" name="直線コネクタ 9">
            <a:extLst>
              <a:ext uri="{FF2B5EF4-FFF2-40B4-BE49-F238E27FC236}">
                <a16:creationId xmlns:a16="http://schemas.microsoft.com/office/drawing/2014/main" id="{D8CC79BD-5390-81FC-38AE-D3D1B6DAB5C4}"/>
              </a:ext>
            </a:extLst>
          </p:cNvPr>
          <p:cNvCxnSpPr>
            <a:stCxn id="5" idx="3"/>
            <a:endCxn id="8" idx="1"/>
          </p:cNvCxnSpPr>
          <p:nvPr/>
        </p:nvCxnSpPr>
        <p:spPr>
          <a:xfrm>
            <a:off x="1946787" y="2455606"/>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4DB37CBE-3E56-0137-7FDC-0E4F4D7B2970}"/>
              </a:ext>
            </a:extLst>
          </p:cNvPr>
          <p:cNvSpPr/>
          <p:nvPr/>
        </p:nvSpPr>
        <p:spPr>
          <a:xfrm>
            <a:off x="914401" y="3650229"/>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lang="en-US" altLang="ja-JP" sz="2000" b="1" spc="110" dirty="0">
                <a:solidFill>
                  <a:schemeClr val="tx1"/>
                </a:solidFill>
                <a:latin typeface="Segoe UI" panose="020B0502040204020203" pitchFamily="34" charset="0"/>
                <a:cs typeface="Segoe UI" panose="020B0502040204020203" pitchFamily="34" charset="0"/>
              </a:rPr>
              <a:t>A</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12" name="正方形/長方形 11">
            <a:extLst>
              <a:ext uri="{FF2B5EF4-FFF2-40B4-BE49-F238E27FC236}">
                <a16:creationId xmlns:a16="http://schemas.microsoft.com/office/drawing/2014/main" id="{F5F14F42-12CF-2D6E-E95D-F022BDAE93B1}"/>
              </a:ext>
            </a:extLst>
          </p:cNvPr>
          <p:cNvSpPr/>
          <p:nvPr/>
        </p:nvSpPr>
        <p:spPr>
          <a:xfrm>
            <a:off x="2467897" y="3650229"/>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C</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13" name="直線コネクタ 12">
            <a:extLst>
              <a:ext uri="{FF2B5EF4-FFF2-40B4-BE49-F238E27FC236}">
                <a16:creationId xmlns:a16="http://schemas.microsoft.com/office/drawing/2014/main" id="{AB42DD54-A07A-C507-1F11-23AC4C0FEA4B}"/>
              </a:ext>
            </a:extLst>
          </p:cNvPr>
          <p:cNvCxnSpPr>
            <a:stCxn id="11" idx="3"/>
            <a:endCxn id="12" idx="1"/>
          </p:cNvCxnSpPr>
          <p:nvPr/>
        </p:nvCxnSpPr>
        <p:spPr>
          <a:xfrm>
            <a:off x="1946787" y="4026312"/>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46CBC6F5-1B0E-7378-344A-92207D038BAF}"/>
              </a:ext>
            </a:extLst>
          </p:cNvPr>
          <p:cNvSpPr/>
          <p:nvPr/>
        </p:nvSpPr>
        <p:spPr>
          <a:xfrm>
            <a:off x="914401" y="5220935"/>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A</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15" name="正方形/長方形 14">
            <a:extLst>
              <a:ext uri="{FF2B5EF4-FFF2-40B4-BE49-F238E27FC236}">
                <a16:creationId xmlns:a16="http://schemas.microsoft.com/office/drawing/2014/main" id="{0936D28F-B4D4-ECAB-DF96-67B7F2EA5607}"/>
              </a:ext>
            </a:extLst>
          </p:cNvPr>
          <p:cNvSpPr/>
          <p:nvPr/>
        </p:nvSpPr>
        <p:spPr>
          <a:xfrm>
            <a:off x="2467897" y="5220935"/>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D</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16" name="直線コネクタ 15">
            <a:extLst>
              <a:ext uri="{FF2B5EF4-FFF2-40B4-BE49-F238E27FC236}">
                <a16:creationId xmlns:a16="http://schemas.microsoft.com/office/drawing/2014/main" id="{6BD2FC93-2C25-D15F-8A30-BF5D8CC93DB0}"/>
              </a:ext>
            </a:extLst>
          </p:cNvPr>
          <p:cNvCxnSpPr>
            <a:stCxn id="14" idx="3"/>
            <a:endCxn id="15" idx="1"/>
          </p:cNvCxnSpPr>
          <p:nvPr/>
        </p:nvCxnSpPr>
        <p:spPr>
          <a:xfrm>
            <a:off x="1946787" y="5597018"/>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850A8349-E818-C325-9FFC-85007D936EB7}"/>
              </a:ext>
            </a:extLst>
          </p:cNvPr>
          <p:cNvSpPr/>
          <p:nvPr/>
        </p:nvSpPr>
        <p:spPr>
          <a:xfrm>
            <a:off x="5127524" y="2079523"/>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E</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18" name="正方形/長方形 17">
            <a:extLst>
              <a:ext uri="{FF2B5EF4-FFF2-40B4-BE49-F238E27FC236}">
                <a16:creationId xmlns:a16="http://schemas.microsoft.com/office/drawing/2014/main" id="{E1D26768-14C8-02B4-C21E-2D06FC1B1166}"/>
              </a:ext>
            </a:extLst>
          </p:cNvPr>
          <p:cNvSpPr/>
          <p:nvPr/>
        </p:nvSpPr>
        <p:spPr>
          <a:xfrm>
            <a:off x="6681020" y="2079523"/>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lang="en-US" altLang="ja-JP" sz="2000" b="1" spc="110" dirty="0">
                <a:solidFill>
                  <a:schemeClr val="tx1"/>
                </a:solidFill>
                <a:latin typeface="Segoe UI" panose="020B0502040204020203" pitchFamily="34" charset="0"/>
                <a:cs typeface="Segoe UI" panose="020B0502040204020203" pitchFamily="34" charset="0"/>
              </a:rPr>
              <a:t>C</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19" name="直線コネクタ 18">
            <a:extLst>
              <a:ext uri="{FF2B5EF4-FFF2-40B4-BE49-F238E27FC236}">
                <a16:creationId xmlns:a16="http://schemas.microsoft.com/office/drawing/2014/main" id="{5BFF5EF9-311E-71E0-DB38-E9BE3739AC82}"/>
              </a:ext>
            </a:extLst>
          </p:cNvPr>
          <p:cNvCxnSpPr>
            <a:stCxn id="17" idx="3"/>
            <a:endCxn id="18" idx="1"/>
          </p:cNvCxnSpPr>
          <p:nvPr/>
        </p:nvCxnSpPr>
        <p:spPr>
          <a:xfrm>
            <a:off x="6159910" y="2455606"/>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57C30D87-839F-158E-81BE-20CF1BB041C4}"/>
              </a:ext>
            </a:extLst>
          </p:cNvPr>
          <p:cNvSpPr/>
          <p:nvPr/>
        </p:nvSpPr>
        <p:spPr>
          <a:xfrm>
            <a:off x="5127524" y="3650229"/>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F</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21" name="正方形/長方形 20">
            <a:extLst>
              <a:ext uri="{FF2B5EF4-FFF2-40B4-BE49-F238E27FC236}">
                <a16:creationId xmlns:a16="http://schemas.microsoft.com/office/drawing/2014/main" id="{06220DF4-FC0B-7F7F-9AED-AD1FE0B6CDBF}"/>
              </a:ext>
            </a:extLst>
          </p:cNvPr>
          <p:cNvSpPr/>
          <p:nvPr/>
        </p:nvSpPr>
        <p:spPr>
          <a:xfrm>
            <a:off x="6681020" y="3650229"/>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lang="en-US" altLang="ja-JP" sz="2000" b="1" spc="110" dirty="0">
                <a:solidFill>
                  <a:schemeClr val="tx1"/>
                </a:solidFill>
                <a:latin typeface="Segoe UI" panose="020B0502040204020203" pitchFamily="34" charset="0"/>
                <a:cs typeface="Segoe UI" panose="020B0502040204020203" pitchFamily="34" charset="0"/>
              </a:rPr>
              <a:t>G</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22" name="直線コネクタ 21">
            <a:extLst>
              <a:ext uri="{FF2B5EF4-FFF2-40B4-BE49-F238E27FC236}">
                <a16:creationId xmlns:a16="http://schemas.microsoft.com/office/drawing/2014/main" id="{B5B10F2E-1F8E-6F39-3775-8066381E92DF}"/>
              </a:ext>
            </a:extLst>
          </p:cNvPr>
          <p:cNvCxnSpPr>
            <a:stCxn id="20" idx="3"/>
            <a:endCxn id="21" idx="1"/>
          </p:cNvCxnSpPr>
          <p:nvPr/>
        </p:nvCxnSpPr>
        <p:spPr>
          <a:xfrm>
            <a:off x="6159910" y="4026312"/>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9A0243DF-C8AB-2EFE-37CF-BF3F3575ED9A}"/>
              </a:ext>
            </a:extLst>
          </p:cNvPr>
          <p:cNvSpPr/>
          <p:nvPr/>
        </p:nvSpPr>
        <p:spPr>
          <a:xfrm>
            <a:off x="5127524" y="5220935"/>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C</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24" name="正方形/長方形 23">
            <a:extLst>
              <a:ext uri="{FF2B5EF4-FFF2-40B4-BE49-F238E27FC236}">
                <a16:creationId xmlns:a16="http://schemas.microsoft.com/office/drawing/2014/main" id="{7593ECE7-4838-CB88-7F27-523EAC86A912}"/>
              </a:ext>
            </a:extLst>
          </p:cNvPr>
          <p:cNvSpPr/>
          <p:nvPr/>
        </p:nvSpPr>
        <p:spPr>
          <a:xfrm>
            <a:off x="6681020" y="5220935"/>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D</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25" name="直線コネクタ 24">
            <a:extLst>
              <a:ext uri="{FF2B5EF4-FFF2-40B4-BE49-F238E27FC236}">
                <a16:creationId xmlns:a16="http://schemas.microsoft.com/office/drawing/2014/main" id="{9799E4F7-EF6C-DC84-F2EC-5436E939F2EA}"/>
              </a:ext>
            </a:extLst>
          </p:cNvPr>
          <p:cNvCxnSpPr>
            <a:stCxn id="23" idx="3"/>
            <a:endCxn id="24" idx="1"/>
          </p:cNvCxnSpPr>
          <p:nvPr/>
        </p:nvCxnSpPr>
        <p:spPr>
          <a:xfrm>
            <a:off x="6159910" y="5597018"/>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2EE90C97-EB08-A5C0-5385-0BCD0147FC73}"/>
              </a:ext>
            </a:extLst>
          </p:cNvPr>
          <p:cNvSpPr txBox="1"/>
          <p:nvPr/>
        </p:nvSpPr>
        <p:spPr>
          <a:xfrm>
            <a:off x="1430594" y="4867633"/>
            <a:ext cx="1666225" cy="338554"/>
          </a:xfrm>
          <a:prstGeom prst="rect">
            <a:avLst/>
          </a:prstGeom>
          <a:noFill/>
        </p:spPr>
        <p:txBody>
          <a:bodyPr wrap="none" rtlCol="0">
            <a:spAutoFit/>
          </a:bodyPr>
          <a:lstStyle/>
          <a:p>
            <a:r>
              <a:rPr kumimoji="1" lang="en-US" altLang="ja-JP" sz="1600" b="1" dirty="0"/>
              <a:t>Type-2</a:t>
            </a:r>
            <a:r>
              <a:rPr kumimoji="1" lang="ja-JP" altLang="en-US" sz="1600" b="1"/>
              <a:t>クローン</a:t>
            </a:r>
          </a:p>
        </p:txBody>
      </p:sp>
      <p:sp>
        <p:nvSpPr>
          <p:cNvPr id="31" name="テキスト ボックス 30">
            <a:extLst>
              <a:ext uri="{FF2B5EF4-FFF2-40B4-BE49-F238E27FC236}">
                <a16:creationId xmlns:a16="http://schemas.microsoft.com/office/drawing/2014/main" id="{BB12EB6C-A55D-8361-3E12-5CA30B791FCF}"/>
              </a:ext>
            </a:extLst>
          </p:cNvPr>
          <p:cNvSpPr txBox="1"/>
          <p:nvPr/>
        </p:nvSpPr>
        <p:spPr>
          <a:xfrm>
            <a:off x="5587352" y="3278487"/>
            <a:ext cx="1666225" cy="338554"/>
          </a:xfrm>
          <a:prstGeom prst="rect">
            <a:avLst/>
          </a:prstGeom>
          <a:noFill/>
        </p:spPr>
        <p:txBody>
          <a:bodyPr wrap="none" rtlCol="0">
            <a:spAutoFit/>
          </a:bodyPr>
          <a:lstStyle/>
          <a:p>
            <a:r>
              <a:rPr kumimoji="1" lang="en-US" altLang="ja-JP" sz="1600" b="1" dirty="0"/>
              <a:t>Type-2</a:t>
            </a:r>
            <a:r>
              <a:rPr kumimoji="1" lang="ja-JP" altLang="en-US" sz="1600" b="1"/>
              <a:t>クローン</a:t>
            </a:r>
          </a:p>
        </p:txBody>
      </p:sp>
      <p:sp>
        <p:nvSpPr>
          <p:cNvPr id="32" name="テキスト ボックス 31">
            <a:extLst>
              <a:ext uri="{FF2B5EF4-FFF2-40B4-BE49-F238E27FC236}">
                <a16:creationId xmlns:a16="http://schemas.microsoft.com/office/drawing/2014/main" id="{75F1BB15-1E5E-05C3-9FCF-C7F903C12C8C}"/>
              </a:ext>
            </a:extLst>
          </p:cNvPr>
          <p:cNvSpPr txBox="1"/>
          <p:nvPr/>
        </p:nvSpPr>
        <p:spPr>
          <a:xfrm>
            <a:off x="550561" y="1722446"/>
            <a:ext cx="479618" cy="400110"/>
          </a:xfrm>
          <a:prstGeom prst="rect">
            <a:avLst/>
          </a:prstGeom>
          <a:noFill/>
        </p:spPr>
        <p:txBody>
          <a:bodyPr wrap="none" rtlCol="0">
            <a:spAutoFit/>
          </a:bodyPr>
          <a:lstStyle/>
          <a:p>
            <a:r>
              <a:rPr lang="en-US" altLang="ja-JP" sz="2000" b="1" dirty="0">
                <a:solidFill>
                  <a:srgbClr val="C00000"/>
                </a:solidFill>
              </a:rPr>
              <a:t>42</a:t>
            </a:r>
            <a:endParaRPr kumimoji="1" lang="ja-JP" altLang="en-US" sz="2000" b="1">
              <a:solidFill>
                <a:srgbClr val="C00000"/>
              </a:solidFill>
            </a:endParaRPr>
          </a:p>
        </p:txBody>
      </p:sp>
      <p:sp>
        <p:nvSpPr>
          <p:cNvPr id="33" name="テキスト ボックス 32">
            <a:extLst>
              <a:ext uri="{FF2B5EF4-FFF2-40B4-BE49-F238E27FC236}">
                <a16:creationId xmlns:a16="http://schemas.microsoft.com/office/drawing/2014/main" id="{60FAADD2-3933-FEE5-2B01-780EAA7FE3B1}"/>
              </a:ext>
            </a:extLst>
          </p:cNvPr>
          <p:cNvSpPr txBox="1"/>
          <p:nvPr/>
        </p:nvSpPr>
        <p:spPr>
          <a:xfrm>
            <a:off x="550561" y="3278487"/>
            <a:ext cx="479618" cy="400110"/>
          </a:xfrm>
          <a:prstGeom prst="rect">
            <a:avLst/>
          </a:prstGeom>
          <a:noFill/>
        </p:spPr>
        <p:txBody>
          <a:bodyPr wrap="square" rtlCol="0">
            <a:spAutoFit/>
          </a:bodyPr>
          <a:lstStyle/>
          <a:p>
            <a:r>
              <a:rPr lang="en-US" altLang="ja-JP" sz="2000" b="1" dirty="0">
                <a:solidFill>
                  <a:srgbClr val="C00000"/>
                </a:solidFill>
              </a:rPr>
              <a:t>12</a:t>
            </a:r>
            <a:endParaRPr kumimoji="1" lang="ja-JP" altLang="en-US" sz="2000" b="1">
              <a:solidFill>
                <a:srgbClr val="C00000"/>
              </a:solidFill>
            </a:endParaRPr>
          </a:p>
        </p:txBody>
      </p:sp>
      <p:sp>
        <p:nvSpPr>
          <p:cNvPr id="34" name="テキスト ボックス 33">
            <a:extLst>
              <a:ext uri="{FF2B5EF4-FFF2-40B4-BE49-F238E27FC236}">
                <a16:creationId xmlns:a16="http://schemas.microsoft.com/office/drawing/2014/main" id="{8CF84B94-6E1E-15EC-D089-22390C80F17E}"/>
              </a:ext>
            </a:extLst>
          </p:cNvPr>
          <p:cNvSpPr txBox="1"/>
          <p:nvPr/>
        </p:nvSpPr>
        <p:spPr>
          <a:xfrm>
            <a:off x="550561" y="4853090"/>
            <a:ext cx="479618" cy="400110"/>
          </a:xfrm>
          <a:prstGeom prst="rect">
            <a:avLst/>
          </a:prstGeom>
          <a:noFill/>
        </p:spPr>
        <p:txBody>
          <a:bodyPr wrap="none" rtlCol="0">
            <a:spAutoFit/>
          </a:bodyPr>
          <a:lstStyle/>
          <a:p>
            <a:r>
              <a:rPr lang="en-US" altLang="ja-JP" sz="2000" b="1" dirty="0">
                <a:solidFill>
                  <a:srgbClr val="C00000"/>
                </a:solidFill>
              </a:rPr>
              <a:t>23</a:t>
            </a:r>
            <a:endParaRPr kumimoji="1" lang="ja-JP" altLang="en-US" sz="2000" b="1">
              <a:solidFill>
                <a:srgbClr val="C00000"/>
              </a:solidFill>
            </a:endParaRPr>
          </a:p>
        </p:txBody>
      </p:sp>
      <p:sp>
        <p:nvSpPr>
          <p:cNvPr id="35" name="テキスト ボックス 34">
            <a:extLst>
              <a:ext uri="{FF2B5EF4-FFF2-40B4-BE49-F238E27FC236}">
                <a16:creationId xmlns:a16="http://schemas.microsoft.com/office/drawing/2014/main" id="{3B8913BC-BD78-67E9-6408-EC2DA03EC68D}"/>
              </a:ext>
            </a:extLst>
          </p:cNvPr>
          <p:cNvSpPr txBox="1"/>
          <p:nvPr/>
        </p:nvSpPr>
        <p:spPr>
          <a:xfrm>
            <a:off x="4758767" y="1722446"/>
            <a:ext cx="479618" cy="400110"/>
          </a:xfrm>
          <a:prstGeom prst="rect">
            <a:avLst/>
          </a:prstGeom>
          <a:noFill/>
        </p:spPr>
        <p:txBody>
          <a:bodyPr wrap="none" rtlCol="0">
            <a:spAutoFit/>
          </a:bodyPr>
          <a:lstStyle/>
          <a:p>
            <a:r>
              <a:rPr lang="en-US" altLang="ja-JP" sz="2000" b="1" dirty="0">
                <a:solidFill>
                  <a:srgbClr val="C00000"/>
                </a:solidFill>
              </a:rPr>
              <a:t>36</a:t>
            </a:r>
            <a:endParaRPr kumimoji="1" lang="ja-JP" altLang="en-US" sz="2000" b="1">
              <a:solidFill>
                <a:srgbClr val="C00000"/>
              </a:solidFill>
            </a:endParaRPr>
          </a:p>
        </p:txBody>
      </p:sp>
      <p:sp>
        <p:nvSpPr>
          <p:cNvPr id="36" name="テキスト ボックス 35">
            <a:extLst>
              <a:ext uri="{FF2B5EF4-FFF2-40B4-BE49-F238E27FC236}">
                <a16:creationId xmlns:a16="http://schemas.microsoft.com/office/drawing/2014/main" id="{39B131A4-FBD3-99CA-D896-C92F0ECA4A04}"/>
              </a:ext>
            </a:extLst>
          </p:cNvPr>
          <p:cNvSpPr txBox="1"/>
          <p:nvPr/>
        </p:nvSpPr>
        <p:spPr>
          <a:xfrm>
            <a:off x="4758767" y="3278487"/>
            <a:ext cx="479618" cy="400110"/>
          </a:xfrm>
          <a:prstGeom prst="rect">
            <a:avLst/>
          </a:prstGeom>
          <a:noFill/>
        </p:spPr>
        <p:txBody>
          <a:bodyPr wrap="none" rtlCol="0">
            <a:spAutoFit/>
          </a:bodyPr>
          <a:lstStyle/>
          <a:p>
            <a:r>
              <a:rPr lang="en-US" altLang="ja-JP" sz="2000" b="1" dirty="0">
                <a:solidFill>
                  <a:srgbClr val="C00000"/>
                </a:solidFill>
              </a:rPr>
              <a:t>40</a:t>
            </a:r>
            <a:endParaRPr kumimoji="1" lang="ja-JP" altLang="en-US" sz="2000" b="1">
              <a:solidFill>
                <a:srgbClr val="C00000"/>
              </a:solidFill>
            </a:endParaRPr>
          </a:p>
        </p:txBody>
      </p:sp>
      <p:sp>
        <p:nvSpPr>
          <p:cNvPr id="37" name="テキスト ボックス 36">
            <a:extLst>
              <a:ext uri="{FF2B5EF4-FFF2-40B4-BE49-F238E27FC236}">
                <a16:creationId xmlns:a16="http://schemas.microsoft.com/office/drawing/2014/main" id="{3B4CD2F4-7A57-3173-29A1-195E31E4A81B}"/>
              </a:ext>
            </a:extLst>
          </p:cNvPr>
          <p:cNvSpPr txBox="1"/>
          <p:nvPr/>
        </p:nvSpPr>
        <p:spPr>
          <a:xfrm>
            <a:off x="4758767" y="4853090"/>
            <a:ext cx="479618" cy="400110"/>
          </a:xfrm>
          <a:prstGeom prst="rect">
            <a:avLst/>
          </a:prstGeom>
          <a:noFill/>
        </p:spPr>
        <p:txBody>
          <a:bodyPr wrap="none" rtlCol="0">
            <a:spAutoFit/>
          </a:bodyPr>
          <a:lstStyle/>
          <a:p>
            <a:r>
              <a:rPr lang="en-US" altLang="ja-JP" sz="2000" b="1" dirty="0">
                <a:solidFill>
                  <a:srgbClr val="C00000"/>
                </a:solidFill>
              </a:rPr>
              <a:t>24</a:t>
            </a:r>
            <a:endParaRPr kumimoji="1" lang="ja-JP" altLang="en-US" sz="2000" b="1">
              <a:solidFill>
                <a:srgbClr val="C00000"/>
              </a:solidFill>
            </a:endParaRPr>
          </a:p>
        </p:txBody>
      </p:sp>
    </p:spTree>
    <p:extLst>
      <p:ext uri="{BB962C8B-B14F-4D97-AF65-F5344CB8AC3E}">
        <p14:creationId xmlns:p14="http://schemas.microsoft.com/office/powerpoint/2010/main" val="3665799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D5ECD-4B5A-13A3-3480-77B5C816C07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3EF2AD5-30F6-06F3-A95B-BB3B32939313}"/>
              </a:ext>
            </a:extLst>
          </p:cNvPr>
          <p:cNvSpPr>
            <a:spLocks noGrp="1"/>
          </p:cNvSpPr>
          <p:nvPr>
            <p:ph type="title"/>
          </p:nvPr>
        </p:nvSpPr>
        <p:spPr/>
        <p:txBody>
          <a:bodyPr/>
          <a:lstStyle/>
          <a:p>
            <a:r>
              <a:rPr lang="en-US" altLang="ja-JP" dirty="0"/>
              <a:t>Type-2 </a:t>
            </a:r>
            <a:r>
              <a:rPr lang="ja-JP" altLang="en-US"/>
              <a:t>クローンの除去</a:t>
            </a:r>
            <a:endParaRPr kumimoji="1" lang="ja-JP" altLang="en-US"/>
          </a:p>
        </p:txBody>
      </p:sp>
      <p:sp>
        <p:nvSpPr>
          <p:cNvPr id="4" name="スライド番号プレースホルダー 3">
            <a:extLst>
              <a:ext uri="{FF2B5EF4-FFF2-40B4-BE49-F238E27FC236}">
                <a16:creationId xmlns:a16="http://schemas.microsoft.com/office/drawing/2014/main" id="{829017E9-BE2C-8D14-8973-EE2107FC43D6}"/>
              </a:ext>
            </a:extLst>
          </p:cNvPr>
          <p:cNvSpPr>
            <a:spLocks noGrp="1"/>
          </p:cNvSpPr>
          <p:nvPr>
            <p:ph type="sldNum" sz="quarter" idx="12"/>
          </p:nvPr>
        </p:nvSpPr>
        <p:spPr/>
        <p:txBody>
          <a:bodyPr/>
          <a:lstStyle/>
          <a:p>
            <a:fld id="{B16735D3-C9E7-F649-AF37-A9D08763696D}" type="slidenum">
              <a:rPr lang="ja-JP" altLang="en-US" smtClean="0"/>
              <a:pPr/>
              <a:t>23</a:t>
            </a:fld>
            <a:endParaRPr lang="ja-JP" altLang="en-US"/>
          </a:p>
        </p:txBody>
      </p:sp>
      <p:sp>
        <p:nvSpPr>
          <p:cNvPr id="5" name="正方形/長方形 4">
            <a:extLst>
              <a:ext uri="{FF2B5EF4-FFF2-40B4-BE49-F238E27FC236}">
                <a16:creationId xmlns:a16="http://schemas.microsoft.com/office/drawing/2014/main" id="{E9D828A3-816F-35E0-D5E1-3A250332D67F}"/>
              </a:ext>
            </a:extLst>
          </p:cNvPr>
          <p:cNvSpPr/>
          <p:nvPr/>
        </p:nvSpPr>
        <p:spPr>
          <a:xfrm>
            <a:off x="914401" y="2079523"/>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A</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8" name="正方形/長方形 7">
            <a:extLst>
              <a:ext uri="{FF2B5EF4-FFF2-40B4-BE49-F238E27FC236}">
                <a16:creationId xmlns:a16="http://schemas.microsoft.com/office/drawing/2014/main" id="{049642BB-C4AD-3578-198D-F2F0CD35FF9F}"/>
              </a:ext>
            </a:extLst>
          </p:cNvPr>
          <p:cNvSpPr/>
          <p:nvPr/>
        </p:nvSpPr>
        <p:spPr>
          <a:xfrm>
            <a:off x="2467897" y="2079523"/>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lang="en-US" altLang="ja-JP" sz="2000" b="1" spc="110" dirty="0">
                <a:solidFill>
                  <a:schemeClr val="tx1"/>
                </a:solidFill>
                <a:latin typeface="Segoe UI" panose="020B0502040204020203" pitchFamily="34" charset="0"/>
                <a:cs typeface="Segoe UI" panose="020B0502040204020203" pitchFamily="34" charset="0"/>
              </a:rPr>
              <a:t>B</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10" name="直線コネクタ 9">
            <a:extLst>
              <a:ext uri="{FF2B5EF4-FFF2-40B4-BE49-F238E27FC236}">
                <a16:creationId xmlns:a16="http://schemas.microsoft.com/office/drawing/2014/main" id="{32DE9797-5807-4FEA-A7F8-DD59060616A9}"/>
              </a:ext>
            </a:extLst>
          </p:cNvPr>
          <p:cNvCxnSpPr>
            <a:stCxn id="5" idx="3"/>
            <a:endCxn id="8" idx="1"/>
          </p:cNvCxnSpPr>
          <p:nvPr/>
        </p:nvCxnSpPr>
        <p:spPr>
          <a:xfrm>
            <a:off x="1946787" y="2455606"/>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9912C12C-B181-30D7-F788-BE951B6103C3}"/>
              </a:ext>
            </a:extLst>
          </p:cNvPr>
          <p:cNvSpPr/>
          <p:nvPr/>
        </p:nvSpPr>
        <p:spPr>
          <a:xfrm>
            <a:off x="914401" y="3650229"/>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lang="en-US" altLang="ja-JP" sz="2000" b="1" spc="110" dirty="0">
                <a:solidFill>
                  <a:schemeClr val="tx1"/>
                </a:solidFill>
                <a:latin typeface="Segoe UI" panose="020B0502040204020203" pitchFamily="34" charset="0"/>
                <a:cs typeface="Segoe UI" panose="020B0502040204020203" pitchFamily="34" charset="0"/>
              </a:rPr>
              <a:t>A</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12" name="正方形/長方形 11">
            <a:extLst>
              <a:ext uri="{FF2B5EF4-FFF2-40B4-BE49-F238E27FC236}">
                <a16:creationId xmlns:a16="http://schemas.microsoft.com/office/drawing/2014/main" id="{278F6231-C44E-23D5-DB04-B70C6141E0D7}"/>
              </a:ext>
            </a:extLst>
          </p:cNvPr>
          <p:cNvSpPr/>
          <p:nvPr/>
        </p:nvSpPr>
        <p:spPr>
          <a:xfrm>
            <a:off x="2467897" y="3650229"/>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C</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13" name="直線コネクタ 12">
            <a:extLst>
              <a:ext uri="{FF2B5EF4-FFF2-40B4-BE49-F238E27FC236}">
                <a16:creationId xmlns:a16="http://schemas.microsoft.com/office/drawing/2014/main" id="{35E5D833-4375-1199-F114-78276CFDC117}"/>
              </a:ext>
            </a:extLst>
          </p:cNvPr>
          <p:cNvCxnSpPr>
            <a:stCxn id="11" idx="3"/>
            <a:endCxn id="12" idx="1"/>
          </p:cNvCxnSpPr>
          <p:nvPr/>
        </p:nvCxnSpPr>
        <p:spPr>
          <a:xfrm>
            <a:off x="1946787" y="4026312"/>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5F212D6E-FA9D-8859-F441-47E228059181}"/>
              </a:ext>
            </a:extLst>
          </p:cNvPr>
          <p:cNvSpPr/>
          <p:nvPr/>
        </p:nvSpPr>
        <p:spPr>
          <a:xfrm>
            <a:off x="914401" y="5220935"/>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A</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15" name="正方形/長方形 14">
            <a:extLst>
              <a:ext uri="{FF2B5EF4-FFF2-40B4-BE49-F238E27FC236}">
                <a16:creationId xmlns:a16="http://schemas.microsoft.com/office/drawing/2014/main" id="{5AAE03DE-C6C1-06CC-64A0-D309A8C944C8}"/>
              </a:ext>
            </a:extLst>
          </p:cNvPr>
          <p:cNvSpPr/>
          <p:nvPr/>
        </p:nvSpPr>
        <p:spPr>
          <a:xfrm>
            <a:off x="2467897" y="5220935"/>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D</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16" name="直線コネクタ 15">
            <a:extLst>
              <a:ext uri="{FF2B5EF4-FFF2-40B4-BE49-F238E27FC236}">
                <a16:creationId xmlns:a16="http://schemas.microsoft.com/office/drawing/2014/main" id="{012D497F-A77A-44C7-5398-65B34C78ED06}"/>
              </a:ext>
            </a:extLst>
          </p:cNvPr>
          <p:cNvCxnSpPr>
            <a:stCxn id="14" idx="3"/>
            <a:endCxn id="15" idx="1"/>
          </p:cNvCxnSpPr>
          <p:nvPr/>
        </p:nvCxnSpPr>
        <p:spPr>
          <a:xfrm>
            <a:off x="1946787" y="5597018"/>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1C1CE314-2D4C-30A2-56EF-10EC7DB0EF48}"/>
              </a:ext>
            </a:extLst>
          </p:cNvPr>
          <p:cNvSpPr/>
          <p:nvPr/>
        </p:nvSpPr>
        <p:spPr>
          <a:xfrm>
            <a:off x="5127524" y="2079523"/>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E</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18" name="正方形/長方形 17">
            <a:extLst>
              <a:ext uri="{FF2B5EF4-FFF2-40B4-BE49-F238E27FC236}">
                <a16:creationId xmlns:a16="http://schemas.microsoft.com/office/drawing/2014/main" id="{47B5606C-45E0-998B-4EA4-B0836D2B53F6}"/>
              </a:ext>
            </a:extLst>
          </p:cNvPr>
          <p:cNvSpPr/>
          <p:nvPr/>
        </p:nvSpPr>
        <p:spPr>
          <a:xfrm>
            <a:off x="6681020" y="2079523"/>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lang="en-US" altLang="ja-JP" sz="2000" b="1" spc="110" dirty="0">
                <a:solidFill>
                  <a:schemeClr val="tx1"/>
                </a:solidFill>
                <a:latin typeface="Segoe UI" panose="020B0502040204020203" pitchFamily="34" charset="0"/>
                <a:cs typeface="Segoe UI" panose="020B0502040204020203" pitchFamily="34" charset="0"/>
              </a:rPr>
              <a:t>C</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19" name="直線コネクタ 18">
            <a:extLst>
              <a:ext uri="{FF2B5EF4-FFF2-40B4-BE49-F238E27FC236}">
                <a16:creationId xmlns:a16="http://schemas.microsoft.com/office/drawing/2014/main" id="{84124F67-989E-4E31-146A-683F7FB37682}"/>
              </a:ext>
            </a:extLst>
          </p:cNvPr>
          <p:cNvCxnSpPr>
            <a:stCxn id="17" idx="3"/>
            <a:endCxn id="18" idx="1"/>
          </p:cNvCxnSpPr>
          <p:nvPr/>
        </p:nvCxnSpPr>
        <p:spPr>
          <a:xfrm>
            <a:off x="6159910" y="2455606"/>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3B4C57DD-42E2-2A1F-71BD-449E45B6C5CB}"/>
              </a:ext>
            </a:extLst>
          </p:cNvPr>
          <p:cNvSpPr/>
          <p:nvPr/>
        </p:nvSpPr>
        <p:spPr>
          <a:xfrm>
            <a:off x="5127524" y="3650229"/>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F</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21" name="正方形/長方形 20">
            <a:extLst>
              <a:ext uri="{FF2B5EF4-FFF2-40B4-BE49-F238E27FC236}">
                <a16:creationId xmlns:a16="http://schemas.microsoft.com/office/drawing/2014/main" id="{51AC6F84-46EB-1748-2C4A-D6A9B4F67E17}"/>
              </a:ext>
            </a:extLst>
          </p:cNvPr>
          <p:cNvSpPr/>
          <p:nvPr/>
        </p:nvSpPr>
        <p:spPr>
          <a:xfrm>
            <a:off x="6681020" y="3650229"/>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lang="en-US" altLang="ja-JP" sz="2000" b="1" spc="110" dirty="0">
                <a:solidFill>
                  <a:schemeClr val="tx1"/>
                </a:solidFill>
                <a:latin typeface="Segoe UI" panose="020B0502040204020203" pitchFamily="34" charset="0"/>
                <a:cs typeface="Segoe UI" panose="020B0502040204020203" pitchFamily="34" charset="0"/>
              </a:rPr>
              <a:t>G</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22" name="直線コネクタ 21">
            <a:extLst>
              <a:ext uri="{FF2B5EF4-FFF2-40B4-BE49-F238E27FC236}">
                <a16:creationId xmlns:a16="http://schemas.microsoft.com/office/drawing/2014/main" id="{56E128F6-CCB1-4464-3A43-511893F6DDC4}"/>
              </a:ext>
            </a:extLst>
          </p:cNvPr>
          <p:cNvCxnSpPr>
            <a:stCxn id="20" idx="3"/>
            <a:endCxn id="21" idx="1"/>
          </p:cNvCxnSpPr>
          <p:nvPr/>
        </p:nvCxnSpPr>
        <p:spPr>
          <a:xfrm>
            <a:off x="6159910" y="4026312"/>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E9CDD0DB-11F7-5AD3-24AC-9BCE913A429C}"/>
              </a:ext>
            </a:extLst>
          </p:cNvPr>
          <p:cNvSpPr/>
          <p:nvPr/>
        </p:nvSpPr>
        <p:spPr>
          <a:xfrm>
            <a:off x="5127524" y="5220935"/>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C</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24" name="正方形/長方形 23">
            <a:extLst>
              <a:ext uri="{FF2B5EF4-FFF2-40B4-BE49-F238E27FC236}">
                <a16:creationId xmlns:a16="http://schemas.microsoft.com/office/drawing/2014/main" id="{2E41B651-7CAB-3302-58F5-FF96ECCFFBF6}"/>
              </a:ext>
            </a:extLst>
          </p:cNvPr>
          <p:cNvSpPr/>
          <p:nvPr/>
        </p:nvSpPr>
        <p:spPr>
          <a:xfrm>
            <a:off x="6681020" y="5220935"/>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D</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25" name="直線コネクタ 24">
            <a:extLst>
              <a:ext uri="{FF2B5EF4-FFF2-40B4-BE49-F238E27FC236}">
                <a16:creationId xmlns:a16="http://schemas.microsoft.com/office/drawing/2014/main" id="{121E96FA-560A-16BD-250C-52889BC2C9B0}"/>
              </a:ext>
            </a:extLst>
          </p:cNvPr>
          <p:cNvCxnSpPr>
            <a:stCxn id="23" idx="3"/>
            <a:endCxn id="24" idx="1"/>
          </p:cNvCxnSpPr>
          <p:nvPr/>
        </p:nvCxnSpPr>
        <p:spPr>
          <a:xfrm>
            <a:off x="6159910" y="5597018"/>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A11E4316-C476-92B5-9314-69C247856408}"/>
              </a:ext>
            </a:extLst>
          </p:cNvPr>
          <p:cNvSpPr txBox="1"/>
          <p:nvPr/>
        </p:nvSpPr>
        <p:spPr>
          <a:xfrm>
            <a:off x="1430594" y="4867633"/>
            <a:ext cx="1666225" cy="338554"/>
          </a:xfrm>
          <a:prstGeom prst="rect">
            <a:avLst/>
          </a:prstGeom>
          <a:noFill/>
        </p:spPr>
        <p:txBody>
          <a:bodyPr wrap="none" rtlCol="0">
            <a:spAutoFit/>
          </a:bodyPr>
          <a:lstStyle/>
          <a:p>
            <a:r>
              <a:rPr kumimoji="1" lang="en-US" altLang="ja-JP" sz="1600" b="1" dirty="0"/>
              <a:t>Type-2</a:t>
            </a:r>
            <a:r>
              <a:rPr kumimoji="1" lang="ja-JP" altLang="en-US" sz="1600" b="1"/>
              <a:t>クローン</a:t>
            </a:r>
          </a:p>
        </p:txBody>
      </p:sp>
      <p:sp>
        <p:nvSpPr>
          <p:cNvPr id="31" name="テキスト ボックス 30">
            <a:extLst>
              <a:ext uri="{FF2B5EF4-FFF2-40B4-BE49-F238E27FC236}">
                <a16:creationId xmlns:a16="http://schemas.microsoft.com/office/drawing/2014/main" id="{9F768258-4DAF-3701-2565-D44E03B4D656}"/>
              </a:ext>
            </a:extLst>
          </p:cNvPr>
          <p:cNvSpPr txBox="1"/>
          <p:nvPr/>
        </p:nvSpPr>
        <p:spPr>
          <a:xfrm>
            <a:off x="5587352" y="3278487"/>
            <a:ext cx="1666225" cy="338554"/>
          </a:xfrm>
          <a:prstGeom prst="rect">
            <a:avLst/>
          </a:prstGeom>
          <a:noFill/>
        </p:spPr>
        <p:txBody>
          <a:bodyPr wrap="none" rtlCol="0">
            <a:spAutoFit/>
          </a:bodyPr>
          <a:lstStyle/>
          <a:p>
            <a:r>
              <a:rPr kumimoji="1" lang="en-US" altLang="ja-JP" sz="1600" b="1" dirty="0"/>
              <a:t>Type-2</a:t>
            </a:r>
            <a:r>
              <a:rPr kumimoji="1" lang="ja-JP" altLang="en-US" sz="1600" b="1"/>
              <a:t>クローン</a:t>
            </a:r>
          </a:p>
        </p:txBody>
      </p:sp>
      <p:sp>
        <p:nvSpPr>
          <p:cNvPr id="32" name="テキスト ボックス 31">
            <a:extLst>
              <a:ext uri="{FF2B5EF4-FFF2-40B4-BE49-F238E27FC236}">
                <a16:creationId xmlns:a16="http://schemas.microsoft.com/office/drawing/2014/main" id="{1719B76B-8C96-7FAE-D49F-8B50D341FF1C}"/>
              </a:ext>
            </a:extLst>
          </p:cNvPr>
          <p:cNvSpPr txBox="1"/>
          <p:nvPr/>
        </p:nvSpPr>
        <p:spPr>
          <a:xfrm>
            <a:off x="550561" y="1722446"/>
            <a:ext cx="479618" cy="400110"/>
          </a:xfrm>
          <a:prstGeom prst="rect">
            <a:avLst/>
          </a:prstGeom>
          <a:noFill/>
        </p:spPr>
        <p:txBody>
          <a:bodyPr wrap="none" rtlCol="0">
            <a:spAutoFit/>
          </a:bodyPr>
          <a:lstStyle/>
          <a:p>
            <a:r>
              <a:rPr lang="en-US" altLang="ja-JP" sz="2000" b="1" dirty="0">
                <a:solidFill>
                  <a:srgbClr val="C00000"/>
                </a:solidFill>
              </a:rPr>
              <a:t>42</a:t>
            </a:r>
            <a:endParaRPr kumimoji="1" lang="ja-JP" altLang="en-US" sz="2000" b="1">
              <a:solidFill>
                <a:srgbClr val="C00000"/>
              </a:solidFill>
            </a:endParaRPr>
          </a:p>
        </p:txBody>
      </p:sp>
      <p:sp>
        <p:nvSpPr>
          <p:cNvPr id="33" name="テキスト ボックス 32">
            <a:extLst>
              <a:ext uri="{FF2B5EF4-FFF2-40B4-BE49-F238E27FC236}">
                <a16:creationId xmlns:a16="http://schemas.microsoft.com/office/drawing/2014/main" id="{2273F2F0-750A-109B-87D5-02C7277B5203}"/>
              </a:ext>
            </a:extLst>
          </p:cNvPr>
          <p:cNvSpPr txBox="1"/>
          <p:nvPr/>
        </p:nvSpPr>
        <p:spPr>
          <a:xfrm>
            <a:off x="550561" y="3278487"/>
            <a:ext cx="479618" cy="400110"/>
          </a:xfrm>
          <a:prstGeom prst="rect">
            <a:avLst/>
          </a:prstGeom>
          <a:noFill/>
        </p:spPr>
        <p:txBody>
          <a:bodyPr wrap="square" rtlCol="0">
            <a:spAutoFit/>
          </a:bodyPr>
          <a:lstStyle/>
          <a:p>
            <a:r>
              <a:rPr lang="en-US" altLang="ja-JP" sz="2000" b="1" dirty="0">
                <a:solidFill>
                  <a:srgbClr val="C00000"/>
                </a:solidFill>
              </a:rPr>
              <a:t>12</a:t>
            </a:r>
            <a:endParaRPr kumimoji="1" lang="ja-JP" altLang="en-US" sz="2000" b="1">
              <a:solidFill>
                <a:srgbClr val="C00000"/>
              </a:solidFill>
            </a:endParaRPr>
          </a:p>
        </p:txBody>
      </p:sp>
      <p:sp>
        <p:nvSpPr>
          <p:cNvPr id="34" name="テキスト ボックス 33">
            <a:extLst>
              <a:ext uri="{FF2B5EF4-FFF2-40B4-BE49-F238E27FC236}">
                <a16:creationId xmlns:a16="http://schemas.microsoft.com/office/drawing/2014/main" id="{E8AFF76C-D306-37D3-F75A-5B8992E3DFB4}"/>
              </a:ext>
            </a:extLst>
          </p:cNvPr>
          <p:cNvSpPr txBox="1"/>
          <p:nvPr/>
        </p:nvSpPr>
        <p:spPr>
          <a:xfrm>
            <a:off x="550561" y="4853090"/>
            <a:ext cx="479618" cy="400110"/>
          </a:xfrm>
          <a:prstGeom prst="rect">
            <a:avLst/>
          </a:prstGeom>
          <a:noFill/>
        </p:spPr>
        <p:txBody>
          <a:bodyPr wrap="none" rtlCol="0">
            <a:spAutoFit/>
          </a:bodyPr>
          <a:lstStyle/>
          <a:p>
            <a:r>
              <a:rPr lang="en-US" altLang="ja-JP" sz="2000" b="1" dirty="0">
                <a:solidFill>
                  <a:srgbClr val="C00000"/>
                </a:solidFill>
              </a:rPr>
              <a:t>23</a:t>
            </a:r>
            <a:endParaRPr kumimoji="1" lang="ja-JP" altLang="en-US" sz="2000" b="1">
              <a:solidFill>
                <a:srgbClr val="C00000"/>
              </a:solidFill>
            </a:endParaRPr>
          </a:p>
        </p:txBody>
      </p:sp>
      <p:sp>
        <p:nvSpPr>
          <p:cNvPr id="35" name="テキスト ボックス 34">
            <a:extLst>
              <a:ext uri="{FF2B5EF4-FFF2-40B4-BE49-F238E27FC236}">
                <a16:creationId xmlns:a16="http://schemas.microsoft.com/office/drawing/2014/main" id="{E0FE876D-4FBB-BA6C-6DEE-74084284CD4A}"/>
              </a:ext>
            </a:extLst>
          </p:cNvPr>
          <p:cNvSpPr txBox="1"/>
          <p:nvPr/>
        </p:nvSpPr>
        <p:spPr>
          <a:xfrm>
            <a:off x="4758767" y="1722446"/>
            <a:ext cx="479618" cy="400110"/>
          </a:xfrm>
          <a:prstGeom prst="rect">
            <a:avLst/>
          </a:prstGeom>
          <a:noFill/>
        </p:spPr>
        <p:txBody>
          <a:bodyPr wrap="none" rtlCol="0">
            <a:spAutoFit/>
          </a:bodyPr>
          <a:lstStyle/>
          <a:p>
            <a:r>
              <a:rPr lang="en-US" altLang="ja-JP" sz="2000" b="1" dirty="0">
                <a:solidFill>
                  <a:srgbClr val="C00000"/>
                </a:solidFill>
              </a:rPr>
              <a:t>36</a:t>
            </a:r>
            <a:endParaRPr kumimoji="1" lang="ja-JP" altLang="en-US" sz="2000" b="1">
              <a:solidFill>
                <a:srgbClr val="C00000"/>
              </a:solidFill>
            </a:endParaRPr>
          </a:p>
        </p:txBody>
      </p:sp>
      <p:sp>
        <p:nvSpPr>
          <p:cNvPr id="36" name="テキスト ボックス 35">
            <a:extLst>
              <a:ext uri="{FF2B5EF4-FFF2-40B4-BE49-F238E27FC236}">
                <a16:creationId xmlns:a16="http://schemas.microsoft.com/office/drawing/2014/main" id="{1B846F6B-E304-73A6-1450-700A3EE4B79A}"/>
              </a:ext>
            </a:extLst>
          </p:cNvPr>
          <p:cNvSpPr txBox="1"/>
          <p:nvPr/>
        </p:nvSpPr>
        <p:spPr>
          <a:xfrm>
            <a:off x="4758767" y="3278487"/>
            <a:ext cx="479618" cy="400110"/>
          </a:xfrm>
          <a:prstGeom prst="rect">
            <a:avLst/>
          </a:prstGeom>
          <a:noFill/>
        </p:spPr>
        <p:txBody>
          <a:bodyPr wrap="none" rtlCol="0">
            <a:spAutoFit/>
          </a:bodyPr>
          <a:lstStyle/>
          <a:p>
            <a:r>
              <a:rPr lang="en-US" altLang="ja-JP" sz="2000" b="1" dirty="0">
                <a:solidFill>
                  <a:srgbClr val="C00000"/>
                </a:solidFill>
              </a:rPr>
              <a:t>40</a:t>
            </a:r>
            <a:endParaRPr kumimoji="1" lang="ja-JP" altLang="en-US" sz="2000" b="1">
              <a:solidFill>
                <a:srgbClr val="C00000"/>
              </a:solidFill>
            </a:endParaRPr>
          </a:p>
        </p:txBody>
      </p:sp>
      <p:sp>
        <p:nvSpPr>
          <p:cNvPr id="37" name="テキスト ボックス 36">
            <a:extLst>
              <a:ext uri="{FF2B5EF4-FFF2-40B4-BE49-F238E27FC236}">
                <a16:creationId xmlns:a16="http://schemas.microsoft.com/office/drawing/2014/main" id="{36E626DE-2920-C74A-BF77-8F12A5240B38}"/>
              </a:ext>
            </a:extLst>
          </p:cNvPr>
          <p:cNvSpPr txBox="1"/>
          <p:nvPr/>
        </p:nvSpPr>
        <p:spPr>
          <a:xfrm>
            <a:off x="4758767" y="4853090"/>
            <a:ext cx="479618" cy="400110"/>
          </a:xfrm>
          <a:prstGeom prst="rect">
            <a:avLst/>
          </a:prstGeom>
          <a:noFill/>
        </p:spPr>
        <p:txBody>
          <a:bodyPr wrap="none" rtlCol="0">
            <a:spAutoFit/>
          </a:bodyPr>
          <a:lstStyle/>
          <a:p>
            <a:r>
              <a:rPr lang="en-US" altLang="ja-JP" sz="2000" b="1" dirty="0">
                <a:solidFill>
                  <a:srgbClr val="C00000"/>
                </a:solidFill>
              </a:rPr>
              <a:t>24</a:t>
            </a:r>
            <a:endParaRPr kumimoji="1" lang="ja-JP" altLang="en-US" sz="2000" b="1">
              <a:solidFill>
                <a:srgbClr val="C00000"/>
              </a:solidFill>
            </a:endParaRPr>
          </a:p>
        </p:txBody>
      </p:sp>
      <p:cxnSp>
        <p:nvCxnSpPr>
          <p:cNvPr id="3" name="直線コネクタ 2">
            <a:extLst>
              <a:ext uri="{FF2B5EF4-FFF2-40B4-BE49-F238E27FC236}">
                <a16:creationId xmlns:a16="http://schemas.microsoft.com/office/drawing/2014/main" id="{E6E02E09-3856-9590-2BBE-FE2A0298339B}"/>
              </a:ext>
            </a:extLst>
          </p:cNvPr>
          <p:cNvCxnSpPr>
            <a:cxnSpLocks/>
          </p:cNvCxnSpPr>
          <p:nvPr/>
        </p:nvCxnSpPr>
        <p:spPr>
          <a:xfrm>
            <a:off x="393291" y="5483942"/>
            <a:ext cx="3574025"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BBCD1AE9-3AE6-79B2-2CD6-611FEB6B4F66}"/>
              </a:ext>
            </a:extLst>
          </p:cNvPr>
          <p:cNvCxnSpPr>
            <a:cxnSpLocks/>
          </p:cNvCxnSpPr>
          <p:nvPr/>
        </p:nvCxnSpPr>
        <p:spPr>
          <a:xfrm>
            <a:off x="393291" y="5739581"/>
            <a:ext cx="3574025"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2A30F9F6-441F-8302-9EB0-264049C32C71}"/>
              </a:ext>
            </a:extLst>
          </p:cNvPr>
          <p:cNvCxnSpPr>
            <a:cxnSpLocks/>
          </p:cNvCxnSpPr>
          <p:nvPr/>
        </p:nvCxnSpPr>
        <p:spPr>
          <a:xfrm>
            <a:off x="4601496" y="3896035"/>
            <a:ext cx="3574025"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FB77563D-8B32-E975-2039-FF0AA2BB55BA}"/>
              </a:ext>
            </a:extLst>
          </p:cNvPr>
          <p:cNvCxnSpPr>
            <a:cxnSpLocks/>
          </p:cNvCxnSpPr>
          <p:nvPr/>
        </p:nvCxnSpPr>
        <p:spPr>
          <a:xfrm>
            <a:off x="4601496" y="4151674"/>
            <a:ext cx="3574025"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218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D7BFF-53F1-8604-80A9-9DB522DB135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4B89038-AAC4-7AB4-912C-3E90BC747290}"/>
              </a:ext>
            </a:extLst>
          </p:cNvPr>
          <p:cNvSpPr>
            <a:spLocks noGrp="1"/>
          </p:cNvSpPr>
          <p:nvPr>
            <p:ph type="title"/>
          </p:nvPr>
        </p:nvSpPr>
        <p:spPr/>
        <p:txBody>
          <a:bodyPr/>
          <a:lstStyle/>
          <a:p>
            <a:r>
              <a:rPr lang="ja-JP" altLang="en-US"/>
              <a:t>テストケース通過数による降順ソート</a:t>
            </a:r>
            <a:endParaRPr kumimoji="1" lang="ja-JP" altLang="en-US"/>
          </a:p>
        </p:txBody>
      </p:sp>
      <p:sp>
        <p:nvSpPr>
          <p:cNvPr id="4" name="スライド番号プレースホルダー 3">
            <a:extLst>
              <a:ext uri="{FF2B5EF4-FFF2-40B4-BE49-F238E27FC236}">
                <a16:creationId xmlns:a16="http://schemas.microsoft.com/office/drawing/2014/main" id="{AAE558AA-0499-2E50-755F-29D0537B88EE}"/>
              </a:ext>
            </a:extLst>
          </p:cNvPr>
          <p:cNvSpPr>
            <a:spLocks noGrp="1"/>
          </p:cNvSpPr>
          <p:nvPr>
            <p:ph type="sldNum" sz="quarter" idx="12"/>
          </p:nvPr>
        </p:nvSpPr>
        <p:spPr/>
        <p:txBody>
          <a:bodyPr/>
          <a:lstStyle/>
          <a:p>
            <a:fld id="{B16735D3-C9E7-F649-AF37-A9D08763696D}" type="slidenum">
              <a:rPr lang="ja-JP" altLang="en-US" smtClean="0"/>
              <a:pPr/>
              <a:t>24</a:t>
            </a:fld>
            <a:endParaRPr lang="ja-JP" altLang="en-US"/>
          </a:p>
        </p:txBody>
      </p:sp>
      <p:sp>
        <p:nvSpPr>
          <p:cNvPr id="5" name="正方形/長方形 4">
            <a:extLst>
              <a:ext uri="{FF2B5EF4-FFF2-40B4-BE49-F238E27FC236}">
                <a16:creationId xmlns:a16="http://schemas.microsoft.com/office/drawing/2014/main" id="{7F968822-D7B7-AC6E-7BF6-384566B04949}"/>
              </a:ext>
            </a:extLst>
          </p:cNvPr>
          <p:cNvSpPr/>
          <p:nvPr/>
        </p:nvSpPr>
        <p:spPr>
          <a:xfrm>
            <a:off x="914401" y="2079523"/>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A</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8" name="正方形/長方形 7">
            <a:extLst>
              <a:ext uri="{FF2B5EF4-FFF2-40B4-BE49-F238E27FC236}">
                <a16:creationId xmlns:a16="http://schemas.microsoft.com/office/drawing/2014/main" id="{291F15BF-AC05-F9CC-9A26-2408369D3416}"/>
              </a:ext>
            </a:extLst>
          </p:cNvPr>
          <p:cNvSpPr/>
          <p:nvPr/>
        </p:nvSpPr>
        <p:spPr>
          <a:xfrm>
            <a:off x="2467897" y="2079523"/>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lang="en-US" altLang="ja-JP" sz="2000" b="1" spc="110" dirty="0">
                <a:solidFill>
                  <a:schemeClr val="tx1"/>
                </a:solidFill>
                <a:latin typeface="Segoe UI" panose="020B0502040204020203" pitchFamily="34" charset="0"/>
                <a:cs typeface="Segoe UI" panose="020B0502040204020203" pitchFamily="34" charset="0"/>
              </a:rPr>
              <a:t>B</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10" name="直線コネクタ 9">
            <a:extLst>
              <a:ext uri="{FF2B5EF4-FFF2-40B4-BE49-F238E27FC236}">
                <a16:creationId xmlns:a16="http://schemas.microsoft.com/office/drawing/2014/main" id="{53E398AF-2A29-498B-4910-28A1511CB9FF}"/>
              </a:ext>
            </a:extLst>
          </p:cNvPr>
          <p:cNvCxnSpPr>
            <a:stCxn id="5" idx="3"/>
            <a:endCxn id="8" idx="1"/>
          </p:cNvCxnSpPr>
          <p:nvPr/>
        </p:nvCxnSpPr>
        <p:spPr>
          <a:xfrm>
            <a:off x="1946787" y="2455606"/>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DC85F6FC-F86E-215A-9625-8B419D0361F2}"/>
              </a:ext>
            </a:extLst>
          </p:cNvPr>
          <p:cNvSpPr/>
          <p:nvPr/>
        </p:nvSpPr>
        <p:spPr>
          <a:xfrm>
            <a:off x="914401" y="3650229"/>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lang="en-US" altLang="ja-JP" sz="2000" b="1" spc="110" dirty="0">
                <a:solidFill>
                  <a:schemeClr val="tx1"/>
                </a:solidFill>
                <a:latin typeface="Segoe UI" panose="020B0502040204020203" pitchFamily="34" charset="0"/>
                <a:cs typeface="Segoe UI" panose="020B0502040204020203" pitchFamily="34" charset="0"/>
              </a:rPr>
              <a:t>A</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12" name="正方形/長方形 11">
            <a:extLst>
              <a:ext uri="{FF2B5EF4-FFF2-40B4-BE49-F238E27FC236}">
                <a16:creationId xmlns:a16="http://schemas.microsoft.com/office/drawing/2014/main" id="{510632E8-2E91-A227-C6FE-11563F3CDB96}"/>
              </a:ext>
            </a:extLst>
          </p:cNvPr>
          <p:cNvSpPr/>
          <p:nvPr/>
        </p:nvSpPr>
        <p:spPr>
          <a:xfrm>
            <a:off x="2467897" y="3650229"/>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C</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13" name="直線コネクタ 12">
            <a:extLst>
              <a:ext uri="{FF2B5EF4-FFF2-40B4-BE49-F238E27FC236}">
                <a16:creationId xmlns:a16="http://schemas.microsoft.com/office/drawing/2014/main" id="{D20C4179-6CA2-96E6-7D05-193DE49ED1D6}"/>
              </a:ext>
            </a:extLst>
          </p:cNvPr>
          <p:cNvCxnSpPr>
            <a:stCxn id="11" idx="3"/>
            <a:endCxn id="12" idx="1"/>
          </p:cNvCxnSpPr>
          <p:nvPr/>
        </p:nvCxnSpPr>
        <p:spPr>
          <a:xfrm>
            <a:off x="1946787" y="4026312"/>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E22B6C26-AAD3-9AB7-E328-87C4EEF90F36}"/>
              </a:ext>
            </a:extLst>
          </p:cNvPr>
          <p:cNvSpPr/>
          <p:nvPr/>
        </p:nvSpPr>
        <p:spPr>
          <a:xfrm>
            <a:off x="5127524" y="5220935"/>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C</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24" name="正方形/長方形 23">
            <a:extLst>
              <a:ext uri="{FF2B5EF4-FFF2-40B4-BE49-F238E27FC236}">
                <a16:creationId xmlns:a16="http://schemas.microsoft.com/office/drawing/2014/main" id="{A61BD992-2FC6-3809-1D99-896809CEA562}"/>
              </a:ext>
            </a:extLst>
          </p:cNvPr>
          <p:cNvSpPr/>
          <p:nvPr/>
        </p:nvSpPr>
        <p:spPr>
          <a:xfrm>
            <a:off x="6681020" y="5220935"/>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D</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25" name="直線コネクタ 24">
            <a:extLst>
              <a:ext uri="{FF2B5EF4-FFF2-40B4-BE49-F238E27FC236}">
                <a16:creationId xmlns:a16="http://schemas.microsoft.com/office/drawing/2014/main" id="{EAD6F685-689A-245D-03F1-96265157525D}"/>
              </a:ext>
            </a:extLst>
          </p:cNvPr>
          <p:cNvCxnSpPr>
            <a:stCxn id="23" idx="3"/>
            <a:endCxn id="24" idx="1"/>
          </p:cNvCxnSpPr>
          <p:nvPr/>
        </p:nvCxnSpPr>
        <p:spPr>
          <a:xfrm>
            <a:off x="6159910" y="5597018"/>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EC1B5EA9-37A8-78FC-C56F-48C8560B0B7F}"/>
              </a:ext>
            </a:extLst>
          </p:cNvPr>
          <p:cNvSpPr txBox="1"/>
          <p:nvPr/>
        </p:nvSpPr>
        <p:spPr>
          <a:xfrm>
            <a:off x="550561" y="1722446"/>
            <a:ext cx="479618" cy="400110"/>
          </a:xfrm>
          <a:prstGeom prst="rect">
            <a:avLst/>
          </a:prstGeom>
          <a:noFill/>
        </p:spPr>
        <p:txBody>
          <a:bodyPr wrap="none" rtlCol="0">
            <a:spAutoFit/>
          </a:bodyPr>
          <a:lstStyle/>
          <a:p>
            <a:r>
              <a:rPr lang="en-US" altLang="ja-JP" sz="2000" b="1" dirty="0">
                <a:solidFill>
                  <a:srgbClr val="C00000"/>
                </a:solidFill>
              </a:rPr>
              <a:t>42</a:t>
            </a:r>
            <a:endParaRPr kumimoji="1" lang="ja-JP" altLang="en-US" sz="2000" b="1">
              <a:solidFill>
                <a:srgbClr val="C00000"/>
              </a:solidFill>
            </a:endParaRPr>
          </a:p>
        </p:txBody>
      </p:sp>
      <p:sp>
        <p:nvSpPr>
          <p:cNvPr id="33" name="テキスト ボックス 32">
            <a:extLst>
              <a:ext uri="{FF2B5EF4-FFF2-40B4-BE49-F238E27FC236}">
                <a16:creationId xmlns:a16="http://schemas.microsoft.com/office/drawing/2014/main" id="{86B1F5A7-FF5E-5345-49A2-B26088E64BDE}"/>
              </a:ext>
            </a:extLst>
          </p:cNvPr>
          <p:cNvSpPr txBox="1"/>
          <p:nvPr/>
        </p:nvSpPr>
        <p:spPr>
          <a:xfrm>
            <a:off x="550561" y="3278487"/>
            <a:ext cx="479618" cy="400110"/>
          </a:xfrm>
          <a:prstGeom prst="rect">
            <a:avLst/>
          </a:prstGeom>
          <a:noFill/>
        </p:spPr>
        <p:txBody>
          <a:bodyPr wrap="square" rtlCol="0">
            <a:spAutoFit/>
          </a:bodyPr>
          <a:lstStyle/>
          <a:p>
            <a:r>
              <a:rPr lang="en-US" altLang="ja-JP" sz="2000" b="1" dirty="0">
                <a:solidFill>
                  <a:srgbClr val="C00000"/>
                </a:solidFill>
              </a:rPr>
              <a:t>12</a:t>
            </a:r>
            <a:endParaRPr kumimoji="1" lang="ja-JP" altLang="en-US" sz="2000" b="1">
              <a:solidFill>
                <a:srgbClr val="C00000"/>
              </a:solidFill>
            </a:endParaRPr>
          </a:p>
        </p:txBody>
      </p:sp>
      <p:sp>
        <p:nvSpPr>
          <p:cNvPr id="37" name="テキスト ボックス 36">
            <a:extLst>
              <a:ext uri="{FF2B5EF4-FFF2-40B4-BE49-F238E27FC236}">
                <a16:creationId xmlns:a16="http://schemas.microsoft.com/office/drawing/2014/main" id="{366C58D3-B662-539F-B556-AB5416591039}"/>
              </a:ext>
            </a:extLst>
          </p:cNvPr>
          <p:cNvSpPr txBox="1"/>
          <p:nvPr/>
        </p:nvSpPr>
        <p:spPr>
          <a:xfrm>
            <a:off x="4758767" y="4853090"/>
            <a:ext cx="479618" cy="400110"/>
          </a:xfrm>
          <a:prstGeom prst="rect">
            <a:avLst/>
          </a:prstGeom>
          <a:noFill/>
        </p:spPr>
        <p:txBody>
          <a:bodyPr wrap="none" rtlCol="0">
            <a:spAutoFit/>
          </a:bodyPr>
          <a:lstStyle/>
          <a:p>
            <a:r>
              <a:rPr lang="en-US" altLang="ja-JP" sz="2000" b="1" dirty="0">
                <a:solidFill>
                  <a:srgbClr val="C00000"/>
                </a:solidFill>
              </a:rPr>
              <a:t>24</a:t>
            </a:r>
            <a:endParaRPr kumimoji="1" lang="ja-JP" altLang="en-US" sz="2000" b="1">
              <a:solidFill>
                <a:srgbClr val="C00000"/>
              </a:solidFill>
            </a:endParaRPr>
          </a:p>
        </p:txBody>
      </p:sp>
      <p:sp>
        <p:nvSpPr>
          <p:cNvPr id="6" name="正方形/長方形 5">
            <a:extLst>
              <a:ext uri="{FF2B5EF4-FFF2-40B4-BE49-F238E27FC236}">
                <a16:creationId xmlns:a16="http://schemas.microsoft.com/office/drawing/2014/main" id="{8A022923-418A-1BFE-9133-BA9928110050}"/>
              </a:ext>
            </a:extLst>
          </p:cNvPr>
          <p:cNvSpPr/>
          <p:nvPr/>
        </p:nvSpPr>
        <p:spPr>
          <a:xfrm>
            <a:off x="5127524" y="2079523"/>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E</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27" name="正方形/長方形 26">
            <a:extLst>
              <a:ext uri="{FF2B5EF4-FFF2-40B4-BE49-F238E27FC236}">
                <a16:creationId xmlns:a16="http://schemas.microsoft.com/office/drawing/2014/main" id="{9C99610F-BBFF-23AC-32A3-5CEC3CD83FE0}"/>
              </a:ext>
            </a:extLst>
          </p:cNvPr>
          <p:cNvSpPr/>
          <p:nvPr/>
        </p:nvSpPr>
        <p:spPr>
          <a:xfrm>
            <a:off x="6681020" y="2079523"/>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lang="en-US" altLang="ja-JP" sz="2000" b="1" spc="110" dirty="0">
                <a:solidFill>
                  <a:schemeClr val="tx1"/>
                </a:solidFill>
                <a:latin typeface="Segoe UI" panose="020B0502040204020203" pitchFamily="34" charset="0"/>
                <a:cs typeface="Segoe UI" panose="020B0502040204020203" pitchFamily="34" charset="0"/>
              </a:rPr>
              <a:t>C</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28" name="直線コネクタ 27">
            <a:extLst>
              <a:ext uri="{FF2B5EF4-FFF2-40B4-BE49-F238E27FC236}">
                <a16:creationId xmlns:a16="http://schemas.microsoft.com/office/drawing/2014/main" id="{927E9543-726F-3427-A97F-C87CFBC27586}"/>
              </a:ext>
            </a:extLst>
          </p:cNvPr>
          <p:cNvCxnSpPr>
            <a:stCxn id="6" idx="3"/>
            <a:endCxn id="27" idx="1"/>
          </p:cNvCxnSpPr>
          <p:nvPr/>
        </p:nvCxnSpPr>
        <p:spPr>
          <a:xfrm>
            <a:off x="6159910" y="2455606"/>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FAFF6797-6AA3-C6E6-862E-A04017049C18}"/>
              </a:ext>
            </a:extLst>
          </p:cNvPr>
          <p:cNvSpPr txBox="1"/>
          <p:nvPr/>
        </p:nvSpPr>
        <p:spPr>
          <a:xfrm>
            <a:off x="4758767" y="1722446"/>
            <a:ext cx="479618" cy="400110"/>
          </a:xfrm>
          <a:prstGeom prst="rect">
            <a:avLst/>
          </a:prstGeom>
          <a:noFill/>
        </p:spPr>
        <p:txBody>
          <a:bodyPr wrap="none" rtlCol="0">
            <a:spAutoFit/>
          </a:bodyPr>
          <a:lstStyle/>
          <a:p>
            <a:r>
              <a:rPr lang="en-US" altLang="ja-JP" sz="2000" b="1" dirty="0">
                <a:solidFill>
                  <a:srgbClr val="C00000"/>
                </a:solidFill>
              </a:rPr>
              <a:t>36</a:t>
            </a:r>
            <a:endParaRPr kumimoji="1" lang="ja-JP" altLang="en-US" sz="2000" b="1">
              <a:solidFill>
                <a:srgbClr val="C00000"/>
              </a:solidFill>
            </a:endParaRPr>
          </a:p>
        </p:txBody>
      </p:sp>
      <p:cxnSp>
        <p:nvCxnSpPr>
          <p:cNvPr id="38" name="直線矢印コネクタ 37">
            <a:extLst>
              <a:ext uri="{FF2B5EF4-FFF2-40B4-BE49-F238E27FC236}">
                <a16:creationId xmlns:a16="http://schemas.microsoft.com/office/drawing/2014/main" id="{2B4318BA-2019-32EA-B4E3-925B172A0D1D}"/>
              </a:ext>
            </a:extLst>
          </p:cNvPr>
          <p:cNvCxnSpPr>
            <a:cxnSpLocks/>
          </p:cNvCxnSpPr>
          <p:nvPr/>
        </p:nvCxnSpPr>
        <p:spPr>
          <a:xfrm flipH="1">
            <a:off x="1023909" y="1604800"/>
            <a:ext cx="716401" cy="230291"/>
          </a:xfrm>
          <a:prstGeom prst="straightConnector1">
            <a:avLst/>
          </a:prstGeom>
          <a:ln w="79375">
            <a:solidFill>
              <a:schemeClr val="bg1">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D47EC3B1-E445-321E-5A1F-0BA4AB18796E}"/>
              </a:ext>
            </a:extLst>
          </p:cNvPr>
          <p:cNvSpPr txBox="1"/>
          <p:nvPr/>
        </p:nvSpPr>
        <p:spPr>
          <a:xfrm>
            <a:off x="1763394" y="1426680"/>
            <a:ext cx="2262158" cy="369332"/>
          </a:xfrm>
          <a:prstGeom prst="rect">
            <a:avLst/>
          </a:prstGeom>
          <a:noFill/>
        </p:spPr>
        <p:txBody>
          <a:bodyPr wrap="none" rtlCol="0">
            <a:spAutoFit/>
          </a:bodyPr>
          <a:lstStyle/>
          <a:p>
            <a:r>
              <a:rPr kumimoji="1" lang="ja-JP" altLang="en-US" b="1"/>
              <a:t>テストケース通過数</a:t>
            </a:r>
            <a:endParaRPr kumimoji="1" lang="en-US" altLang="ja-JP" b="1" dirty="0"/>
          </a:p>
        </p:txBody>
      </p:sp>
    </p:spTree>
    <p:extLst>
      <p:ext uri="{BB962C8B-B14F-4D97-AF65-F5344CB8AC3E}">
        <p14:creationId xmlns:p14="http://schemas.microsoft.com/office/powerpoint/2010/main" val="1408888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FEB70-F720-DAA2-77CD-69AD5F7FDA8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9723599-6D8C-ADC4-B14F-DA6968C36756}"/>
              </a:ext>
            </a:extLst>
          </p:cNvPr>
          <p:cNvSpPr>
            <a:spLocks noGrp="1"/>
          </p:cNvSpPr>
          <p:nvPr>
            <p:ph type="title"/>
          </p:nvPr>
        </p:nvSpPr>
        <p:spPr/>
        <p:txBody>
          <a:bodyPr/>
          <a:lstStyle/>
          <a:p>
            <a:r>
              <a:rPr lang="ja-JP" altLang="en-US"/>
              <a:t>テストケース通過数による降順ソート</a:t>
            </a:r>
            <a:endParaRPr kumimoji="1" lang="ja-JP" altLang="en-US"/>
          </a:p>
        </p:txBody>
      </p:sp>
      <p:sp>
        <p:nvSpPr>
          <p:cNvPr id="4" name="スライド番号プレースホルダー 3">
            <a:extLst>
              <a:ext uri="{FF2B5EF4-FFF2-40B4-BE49-F238E27FC236}">
                <a16:creationId xmlns:a16="http://schemas.microsoft.com/office/drawing/2014/main" id="{A30DDDF8-BB25-6FBF-AC0B-9DA578DFD4CB}"/>
              </a:ext>
            </a:extLst>
          </p:cNvPr>
          <p:cNvSpPr>
            <a:spLocks noGrp="1"/>
          </p:cNvSpPr>
          <p:nvPr>
            <p:ph type="sldNum" sz="quarter" idx="12"/>
          </p:nvPr>
        </p:nvSpPr>
        <p:spPr/>
        <p:txBody>
          <a:bodyPr/>
          <a:lstStyle/>
          <a:p>
            <a:fld id="{B16735D3-C9E7-F649-AF37-A9D08763696D}" type="slidenum">
              <a:rPr lang="ja-JP" altLang="en-US" smtClean="0"/>
              <a:pPr/>
              <a:t>25</a:t>
            </a:fld>
            <a:endParaRPr lang="ja-JP" altLang="en-US"/>
          </a:p>
        </p:txBody>
      </p:sp>
      <p:sp>
        <p:nvSpPr>
          <p:cNvPr id="5" name="正方形/長方形 4">
            <a:extLst>
              <a:ext uri="{FF2B5EF4-FFF2-40B4-BE49-F238E27FC236}">
                <a16:creationId xmlns:a16="http://schemas.microsoft.com/office/drawing/2014/main" id="{5E6F07B1-15D2-E285-A966-4EDA6CF88622}"/>
              </a:ext>
            </a:extLst>
          </p:cNvPr>
          <p:cNvSpPr/>
          <p:nvPr/>
        </p:nvSpPr>
        <p:spPr>
          <a:xfrm>
            <a:off x="3168696" y="1804032"/>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A</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8" name="正方形/長方形 7">
            <a:extLst>
              <a:ext uri="{FF2B5EF4-FFF2-40B4-BE49-F238E27FC236}">
                <a16:creationId xmlns:a16="http://schemas.microsoft.com/office/drawing/2014/main" id="{A690EB67-49F3-8938-12CB-1311FCAA8C99}"/>
              </a:ext>
            </a:extLst>
          </p:cNvPr>
          <p:cNvSpPr/>
          <p:nvPr/>
        </p:nvSpPr>
        <p:spPr>
          <a:xfrm>
            <a:off x="4722192" y="1804032"/>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lang="en-US" altLang="ja-JP" sz="2000" b="1" spc="110" dirty="0">
                <a:solidFill>
                  <a:schemeClr val="tx1"/>
                </a:solidFill>
                <a:latin typeface="Segoe UI" panose="020B0502040204020203" pitchFamily="34" charset="0"/>
                <a:cs typeface="Segoe UI" panose="020B0502040204020203" pitchFamily="34" charset="0"/>
              </a:rPr>
              <a:t>B</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10" name="直線コネクタ 9">
            <a:extLst>
              <a:ext uri="{FF2B5EF4-FFF2-40B4-BE49-F238E27FC236}">
                <a16:creationId xmlns:a16="http://schemas.microsoft.com/office/drawing/2014/main" id="{F9BB275B-EC09-ADCB-C734-C967F68CE0AB}"/>
              </a:ext>
            </a:extLst>
          </p:cNvPr>
          <p:cNvCxnSpPr>
            <a:stCxn id="5" idx="3"/>
            <a:endCxn id="8" idx="1"/>
          </p:cNvCxnSpPr>
          <p:nvPr/>
        </p:nvCxnSpPr>
        <p:spPr>
          <a:xfrm>
            <a:off x="4201082" y="2180115"/>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91CB64E3-80AA-E027-4B67-5B4C4C1D49A1}"/>
              </a:ext>
            </a:extLst>
          </p:cNvPr>
          <p:cNvSpPr/>
          <p:nvPr/>
        </p:nvSpPr>
        <p:spPr>
          <a:xfrm>
            <a:off x="3205271" y="5731358"/>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lang="en-US" altLang="ja-JP" sz="2000" b="1" spc="110" dirty="0">
                <a:solidFill>
                  <a:schemeClr val="tx1"/>
                </a:solidFill>
                <a:latin typeface="Segoe UI" panose="020B0502040204020203" pitchFamily="34" charset="0"/>
                <a:cs typeface="Segoe UI" panose="020B0502040204020203" pitchFamily="34" charset="0"/>
              </a:rPr>
              <a:t>A</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12" name="正方形/長方形 11">
            <a:extLst>
              <a:ext uri="{FF2B5EF4-FFF2-40B4-BE49-F238E27FC236}">
                <a16:creationId xmlns:a16="http://schemas.microsoft.com/office/drawing/2014/main" id="{7A6D8900-B253-72BB-5C2C-2FAC01370F7E}"/>
              </a:ext>
            </a:extLst>
          </p:cNvPr>
          <p:cNvSpPr/>
          <p:nvPr/>
        </p:nvSpPr>
        <p:spPr>
          <a:xfrm>
            <a:off x="4758767" y="5731358"/>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C</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13" name="直線コネクタ 12">
            <a:extLst>
              <a:ext uri="{FF2B5EF4-FFF2-40B4-BE49-F238E27FC236}">
                <a16:creationId xmlns:a16="http://schemas.microsoft.com/office/drawing/2014/main" id="{7AD1E831-C929-C4DB-8884-B75F3E34428E}"/>
              </a:ext>
            </a:extLst>
          </p:cNvPr>
          <p:cNvCxnSpPr>
            <a:stCxn id="11" idx="3"/>
            <a:endCxn id="12" idx="1"/>
          </p:cNvCxnSpPr>
          <p:nvPr/>
        </p:nvCxnSpPr>
        <p:spPr>
          <a:xfrm>
            <a:off x="4237657" y="6107441"/>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8250C783-F926-2EB0-2267-589E7D6CC243}"/>
              </a:ext>
            </a:extLst>
          </p:cNvPr>
          <p:cNvSpPr/>
          <p:nvPr/>
        </p:nvSpPr>
        <p:spPr>
          <a:xfrm>
            <a:off x="3205271" y="4385580"/>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C</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24" name="正方形/長方形 23">
            <a:extLst>
              <a:ext uri="{FF2B5EF4-FFF2-40B4-BE49-F238E27FC236}">
                <a16:creationId xmlns:a16="http://schemas.microsoft.com/office/drawing/2014/main" id="{A05399AA-44DD-C714-DC64-663403B6CEC4}"/>
              </a:ext>
            </a:extLst>
          </p:cNvPr>
          <p:cNvSpPr/>
          <p:nvPr/>
        </p:nvSpPr>
        <p:spPr>
          <a:xfrm>
            <a:off x="4758767" y="4385580"/>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D</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25" name="直線コネクタ 24">
            <a:extLst>
              <a:ext uri="{FF2B5EF4-FFF2-40B4-BE49-F238E27FC236}">
                <a16:creationId xmlns:a16="http://schemas.microsoft.com/office/drawing/2014/main" id="{FB16A1F4-D9A3-D536-2D02-EB07F8415289}"/>
              </a:ext>
            </a:extLst>
          </p:cNvPr>
          <p:cNvCxnSpPr>
            <a:stCxn id="23" idx="3"/>
            <a:endCxn id="24" idx="1"/>
          </p:cNvCxnSpPr>
          <p:nvPr/>
        </p:nvCxnSpPr>
        <p:spPr>
          <a:xfrm>
            <a:off x="4237657" y="4761663"/>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E610379F-09B6-AADB-9209-6B76F2823F82}"/>
              </a:ext>
            </a:extLst>
          </p:cNvPr>
          <p:cNvSpPr txBox="1"/>
          <p:nvPr/>
        </p:nvSpPr>
        <p:spPr>
          <a:xfrm>
            <a:off x="2804856" y="1446955"/>
            <a:ext cx="479618" cy="400110"/>
          </a:xfrm>
          <a:prstGeom prst="rect">
            <a:avLst/>
          </a:prstGeom>
          <a:noFill/>
        </p:spPr>
        <p:txBody>
          <a:bodyPr wrap="none" rtlCol="0">
            <a:spAutoFit/>
          </a:bodyPr>
          <a:lstStyle/>
          <a:p>
            <a:r>
              <a:rPr lang="en-US" altLang="ja-JP" sz="2000" b="1" dirty="0">
                <a:solidFill>
                  <a:srgbClr val="C00000"/>
                </a:solidFill>
              </a:rPr>
              <a:t>42</a:t>
            </a:r>
            <a:endParaRPr kumimoji="1" lang="ja-JP" altLang="en-US" sz="2000" b="1">
              <a:solidFill>
                <a:srgbClr val="C00000"/>
              </a:solidFill>
            </a:endParaRPr>
          </a:p>
        </p:txBody>
      </p:sp>
      <p:sp>
        <p:nvSpPr>
          <p:cNvPr id="33" name="テキスト ボックス 32">
            <a:extLst>
              <a:ext uri="{FF2B5EF4-FFF2-40B4-BE49-F238E27FC236}">
                <a16:creationId xmlns:a16="http://schemas.microsoft.com/office/drawing/2014/main" id="{B0E543BD-78D4-0440-0A32-24F83AF6F75C}"/>
              </a:ext>
            </a:extLst>
          </p:cNvPr>
          <p:cNvSpPr txBox="1"/>
          <p:nvPr/>
        </p:nvSpPr>
        <p:spPr>
          <a:xfrm>
            <a:off x="2841431" y="5359616"/>
            <a:ext cx="479618" cy="400110"/>
          </a:xfrm>
          <a:prstGeom prst="rect">
            <a:avLst/>
          </a:prstGeom>
          <a:noFill/>
        </p:spPr>
        <p:txBody>
          <a:bodyPr wrap="square" rtlCol="0">
            <a:spAutoFit/>
          </a:bodyPr>
          <a:lstStyle/>
          <a:p>
            <a:r>
              <a:rPr lang="en-US" altLang="ja-JP" sz="2000" b="1" dirty="0">
                <a:solidFill>
                  <a:srgbClr val="C00000"/>
                </a:solidFill>
              </a:rPr>
              <a:t>12</a:t>
            </a:r>
            <a:endParaRPr kumimoji="1" lang="ja-JP" altLang="en-US" sz="2000" b="1">
              <a:solidFill>
                <a:srgbClr val="C00000"/>
              </a:solidFill>
            </a:endParaRPr>
          </a:p>
        </p:txBody>
      </p:sp>
      <p:sp>
        <p:nvSpPr>
          <p:cNvPr id="37" name="テキスト ボックス 36">
            <a:extLst>
              <a:ext uri="{FF2B5EF4-FFF2-40B4-BE49-F238E27FC236}">
                <a16:creationId xmlns:a16="http://schemas.microsoft.com/office/drawing/2014/main" id="{94A6BFD8-1E03-46AE-A57E-BFD99A4B270D}"/>
              </a:ext>
            </a:extLst>
          </p:cNvPr>
          <p:cNvSpPr txBox="1"/>
          <p:nvPr/>
        </p:nvSpPr>
        <p:spPr>
          <a:xfrm>
            <a:off x="2836514" y="4017735"/>
            <a:ext cx="479618" cy="400110"/>
          </a:xfrm>
          <a:prstGeom prst="rect">
            <a:avLst/>
          </a:prstGeom>
          <a:noFill/>
        </p:spPr>
        <p:txBody>
          <a:bodyPr wrap="none" rtlCol="0">
            <a:spAutoFit/>
          </a:bodyPr>
          <a:lstStyle/>
          <a:p>
            <a:r>
              <a:rPr lang="en-US" altLang="ja-JP" sz="2000" b="1" dirty="0">
                <a:solidFill>
                  <a:srgbClr val="C00000"/>
                </a:solidFill>
              </a:rPr>
              <a:t>24</a:t>
            </a:r>
            <a:endParaRPr kumimoji="1" lang="ja-JP" altLang="en-US" sz="2000" b="1">
              <a:solidFill>
                <a:srgbClr val="C00000"/>
              </a:solidFill>
            </a:endParaRPr>
          </a:p>
        </p:txBody>
      </p:sp>
      <p:sp>
        <p:nvSpPr>
          <p:cNvPr id="6" name="正方形/長方形 5">
            <a:extLst>
              <a:ext uri="{FF2B5EF4-FFF2-40B4-BE49-F238E27FC236}">
                <a16:creationId xmlns:a16="http://schemas.microsoft.com/office/drawing/2014/main" id="{E2BA634C-ADDE-B747-1D2A-800C6A1048EF}"/>
              </a:ext>
            </a:extLst>
          </p:cNvPr>
          <p:cNvSpPr/>
          <p:nvPr/>
        </p:nvSpPr>
        <p:spPr>
          <a:xfrm>
            <a:off x="3205271" y="3077175"/>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E</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27" name="正方形/長方形 26">
            <a:extLst>
              <a:ext uri="{FF2B5EF4-FFF2-40B4-BE49-F238E27FC236}">
                <a16:creationId xmlns:a16="http://schemas.microsoft.com/office/drawing/2014/main" id="{EFCEADA3-DC57-0C11-2D8C-53846DD86B79}"/>
              </a:ext>
            </a:extLst>
          </p:cNvPr>
          <p:cNvSpPr/>
          <p:nvPr/>
        </p:nvSpPr>
        <p:spPr>
          <a:xfrm>
            <a:off x="4758767" y="3077175"/>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lang="en-US" altLang="ja-JP" sz="2000" b="1" spc="110" dirty="0">
                <a:solidFill>
                  <a:schemeClr val="tx1"/>
                </a:solidFill>
                <a:latin typeface="Segoe UI" panose="020B0502040204020203" pitchFamily="34" charset="0"/>
                <a:cs typeface="Segoe UI" panose="020B0502040204020203" pitchFamily="34" charset="0"/>
              </a:rPr>
              <a:t>C</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28" name="直線コネクタ 27">
            <a:extLst>
              <a:ext uri="{FF2B5EF4-FFF2-40B4-BE49-F238E27FC236}">
                <a16:creationId xmlns:a16="http://schemas.microsoft.com/office/drawing/2014/main" id="{958BC4E5-1539-343A-AA59-E7BC6EEE3A40}"/>
              </a:ext>
            </a:extLst>
          </p:cNvPr>
          <p:cNvCxnSpPr>
            <a:stCxn id="6" idx="3"/>
            <a:endCxn id="27" idx="1"/>
          </p:cNvCxnSpPr>
          <p:nvPr/>
        </p:nvCxnSpPr>
        <p:spPr>
          <a:xfrm>
            <a:off x="4237657" y="3453258"/>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21855743-EF34-DCC8-E36B-4D2E3B0ED17F}"/>
              </a:ext>
            </a:extLst>
          </p:cNvPr>
          <p:cNvSpPr txBox="1"/>
          <p:nvPr/>
        </p:nvSpPr>
        <p:spPr>
          <a:xfrm>
            <a:off x="2836514" y="2720098"/>
            <a:ext cx="479618" cy="400110"/>
          </a:xfrm>
          <a:prstGeom prst="rect">
            <a:avLst/>
          </a:prstGeom>
          <a:noFill/>
        </p:spPr>
        <p:txBody>
          <a:bodyPr wrap="none" rtlCol="0">
            <a:spAutoFit/>
          </a:bodyPr>
          <a:lstStyle/>
          <a:p>
            <a:r>
              <a:rPr lang="en-US" altLang="ja-JP" sz="2000" b="1" dirty="0">
                <a:solidFill>
                  <a:srgbClr val="C00000"/>
                </a:solidFill>
              </a:rPr>
              <a:t>36</a:t>
            </a:r>
            <a:endParaRPr kumimoji="1" lang="ja-JP" altLang="en-US" sz="2000" b="1">
              <a:solidFill>
                <a:srgbClr val="C00000"/>
              </a:solidFill>
            </a:endParaRPr>
          </a:p>
        </p:txBody>
      </p:sp>
      <p:cxnSp>
        <p:nvCxnSpPr>
          <p:cNvPr id="3" name="直線矢印コネクタ 2">
            <a:extLst>
              <a:ext uri="{FF2B5EF4-FFF2-40B4-BE49-F238E27FC236}">
                <a16:creationId xmlns:a16="http://schemas.microsoft.com/office/drawing/2014/main" id="{F1147B9E-04A3-EA5B-DE03-AF8409A40FF9}"/>
              </a:ext>
            </a:extLst>
          </p:cNvPr>
          <p:cNvCxnSpPr>
            <a:cxnSpLocks/>
            <a:stCxn id="9" idx="2"/>
            <a:endCxn id="14" idx="0"/>
          </p:cNvCxnSpPr>
          <p:nvPr/>
        </p:nvCxnSpPr>
        <p:spPr>
          <a:xfrm flipH="1">
            <a:off x="6690440" y="2086630"/>
            <a:ext cx="1" cy="4149760"/>
          </a:xfrm>
          <a:prstGeom prst="straightConnector1">
            <a:avLst/>
          </a:prstGeom>
          <a:ln w="95250">
            <a:solidFill>
              <a:schemeClr val="bg1">
                <a:lumMod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56606AC2-5E26-D0D4-E2F4-309F15F75508}"/>
              </a:ext>
            </a:extLst>
          </p:cNvPr>
          <p:cNvSpPr/>
          <p:nvPr/>
        </p:nvSpPr>
        <p:spPr>
          <a:xfrm>
            <a:off x="6341761" y="2748092"/>
            <a:ext cx="744232" cy="2826836"/>
          </a:xfrm>
          <a:prstGeom prst="rect">
            <a:avLst/>
          </a:prstGeom>
          <a:solidFill>
            <a:schemeClr val="bg1">
              <a:lumMod val="90000"/>
            </a:schemeClr>
          </a:solidFill>
          <a:ln w="38100">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wrap="none" lIns="72000" tIns="72000" rIns="72000" bIns="72000" rtlCol="0" anchor="t"/>
          <a:lstStyle/>
          <a:p>
            <a:pPr algn="l">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信頼度</a:t>
            </a:r>
            <a:endParaRPr kumimoji="1" lang="en-US" altLang="ja-JP" sz="2000" b="1"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en-US" altLang="ja-JP" sz="2000" b="1" spc="110" dirty="0">
                <a:solidFill>
                  <a:schemeClr val="tx1"/>
                </a:solidFill>
                <a:latin typeface="Segoe UI" panose="020B0502040204020203" pitchFamily="34" charset="0"/>
                <a:cs typeface="Segoe UI" panose="020B0502040204020203" pitchFamily="34" charset="0"/>
              </a:rPr>
              <a:t>=</a:t>
            </a:r>
            <a:r>
              <a:rPr lang="ja-JP" altLang="en-US" sz="2000" b="1" spc="110">
                <a:solidFill>
                  <a:schemeClr val="tx1"/>
                </a:solidFill>
                <a:latin typeface="Segoe UI" panose="020B0502040204020203" pitchFamily="34" charset="0"/>
                <a:cs typeface="Segoe UI" panose="020B0502040204020203" pitchFamily="34" charset="0"/>
              </a:rPr>
              <a:t>テストケース通過数</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9" name="テキスト ボックス 8">
            <a:extLst>
              <a:ext uri="{FF2B5EF4-FFF2-40B4-BE49-F238E27FC236}">
                <a16:creationId xmlns:a16="http://schemas.microsoft.com/office/drawing/2014/main" id="{9363F044-92E8-7AA1-2D0F-8ABDA0FD95E0}"/>
              </a:ext>
            </a:extLst>
          </p:cNvPr>
          <p:cNvSpPr txBox="1"/>
          <p:nvPr/>
        </p:nvSpPr>
        <p:spPr>
          <a:xfrm>
            <a:off x="6418571" y="1563410"/>
            <a:ext cx="543739" cy="523220"/>
          </a:xfrm>
          <a:prstGeom prst="rect">
            <a:avLst/>
          </a:prstGeom>
          <a:noFill/>
        </p:spPr>
        <p:txBody>
          <a:bodyPr wrap="none" rtlCol="0">
            <a:spAutoFit/>
          </a:bodyPr>
          <a:lstStyle/>
          <a:p>
            <a:r>
              <a:rPr kumimoji="1" lang="ja-JP" altLang="en-US" sz="2800" b="1">
                <a:solidFill>
                  <a:srgbClr val="C00000"/>
                </a:solidFill>
              </a:rPr>
              <a:t>高</a:t>
            </a:r>
          </a:p>
        </p:txBody>
      </p:sp>
      <p:sp>
        <p:nvSpPr>
          <p:cNvPr id="14" name="テキスト ボックス 13">
            <a:extLst>
              <a:ext uri="{FF2B5EF4-FFF2-40B4-BE49-F238E27FC236}">
                <a16:creationId xmlns:a16="http://schemas.microsoft.com/office/drawing/2014/main" id="{1362548B-6E2D-1DD3-1345-93BB133A0BC4}"/>
              </a:ext>
            </a:extLst>
          </p:cNvPr>
          <p:cNvSpPr txBox="1"/>
          <p:nvPr/>
        </p:nvSpPr>
        <p:spPr>
          <a:xfrm>
            <a:off x="6418570" y="6236390"/>
            <a:ext cx="543739" cy="523220"/>
          </a:xfrm>
          <a:prstGeom prst="rect">
            <a:avLst/>
          </a:prstGeom>
          <a:noFill/>
        </p:spPr>
        <p:txBody>
          <a:bodyPr wrap="none" rtlCol="0">
            <a:spAutoFit/>
          </a:bodyPr>
          <a:lstStyle/>
          <a:p>
            <a:r>
              <a:rPr lang="ja-JP" altLang="en-US" sz="2800" b="1">
                <a:solidFill>
                  <a:srgbClr val="0070C0"/>
                </a:solidFill>
              </a:rPr>
              <a:t>低</a:t>
            </a:r>
            <a:endParaRPr kumimoji="1" lang="ja-JP" altLang="en-US" sz="2800" b="1">
              <a:solidFill>
                <a:srgbClr val="0070C0"/>
              </a:solidFill>
            </a:endParaRPr>
          </a:p>
        </p:txBody>
      </p:sp>
    </p:spTree>
    <p:extLst>
      <p:ext uri="{BB962C8B-B14F-4D97-AF65-F5344CB8AC3E}">
        <p14:creationId xmlns:p14="http://schemas.microsoft.com/office/powerpoint/2010/main" val="1052553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34B7F-BCB1-E109-B599-1E31F1CA513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BC9D83D-45A5-D60D-6EB7-6E22EBC91737}"/>
              </a:ext>
            </a:extLst>
          </p:cNvPr>
          <p:cNvSpPr>
            <a:spLocks noGrp="1"/>
          </p:cNvSpPr>
          <p:nvPr>
            <p:ph type="title"/>
          </p:nvPr>
        </p:nvSpPr>
        <p:spPr/>
        <p:txBody>
          <a:bodyPr/>
          <a:lstStyle/>
          <a:p>
            <a:r>
              <a:rPr lang="ja-JP" altLang="en-US"/>
              <a:t>重複関数の削除</a:t>
            </a:r>
            <a:endParaRPr kumimoji="1" lang="ja-JP" altLang="en-US"/>
          </a:p>
        </p:txBody>
      </p:sp>
      <p:sp>
        <p:nvSpPr>
          <p:cNvPr id="4" name="スライド番号プレースホルダー 3">
            <a:extLst>
              <a:ext uri="{FF2B5EF4-FFF2-40B4-BE49-F238E27FC236}">
                <a16:creationId xmlns:a16="http://schemas.microsoft.com/office/drawing/2014/main" id="{47A22EEB-799C-1F85-F9B0-6E02ECBE6C4C}"/>
              </a:ext>
            </a:extLst>
          </p:cNvPr>
          <p:cNvSpPr>
            <a:spLocks noGrp="1"/>
          </p:cNvSpPr>
          <p:nvPr>
            <p:ph type="sldNum" sz="quarter" idx="12"/>
          </p:nvPr>
        </p:nvSpPr>
        <p:spPr/>
        <p:txBody>
          <a:bodyPr/>
          <a:lstStyle/>
          <a:p>
            <a:fld id="{B16735D3-C9E7-F649-AF37-A9D08763696D}" type="slidenum">
              <a:rPr lang="ja-JP" altLang="en-US" smtClean="0"/>
              <a:pPr/>
              <a:t>26</a:t>
            </a:fld>
            <a:endParaRPr lang="ja-JP" altLang="en-US"/>
          </a:p>
        </p:txBody>
      </p:sp>
      <p:sp>
        <p:nvSpPr>
          <p:cNvPr id="5" name="正方形/長方形 4">
            <a:extLst>
              <a:ext uri="{FF2B5EF4-FFF2-40B4-BE49-F238E27FC236}">
                <a16:creationId xmlns:a16="http://schemas.microsoft.com/office/drawing/2014/main" id="{EEBAF864-552D-F9EA-46A7-64CD9DDD7F48}"/>
              </a:ext>
            </a:extLst>
          </p:cNvPr>
          <p:cNvSpPr/>
          <p:nvPr/>
        </p:nvSpPr>
        <p:spPr>
          <a:xfrm>
            <a:off x="3168696" y="1804032"/>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A</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8" name="正方形/長方形 7">
            <a:extLst>
              <a:ext uri="{FF2B5EF4-FFF2-40B4-BE49-F238E27FC236}">
                <a16:creationId xmlns:a16="http://schemas.microsoft.com/office/drawing/2014/main" id="{75512BD5-FCE7-EEBC-672D-6359967697AB}"/>
              </a:ext>
            </a:extLst>
          </p:cNvPr>
          <p:cNvSpPr/>
          <p:nvPr/>
        </p:nvSpPr>
        <p:spPr>
          <a:xfrm>
            <a:off x="4722192" y="1804032"/>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lang="en-US" altLang="ja-JP" sz="2000" b="1" spc="110" dirty="0">
                <a:solidFill>
                  <a:schemeClr val="tx1"/>
                </a:solidFill>
                <a:latin typeface="Segoe UI" panose="020B0502040204020203" pitchFamily="34" charset="0"/>
                <a:cs typeface="Segoe UI" panose="020B0502040204020203" pitchFamily="34" charset="0"/>
              </a:rPr>
              <a:t>B</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10" name="直線コネクタ 9">
            <a:extLst>
              <a:ext uri="{FF2B5EF4-FFF2-40B4-BE49-F238E27FC236}">
                <a16:creationId xmlns:a16="http://schemas.microsoft.com/office/drawing/2014/main" id="{D8B1D2FB-CE97-95C0-C512-591DCFF16ECD}"/>
              </a:ext>
            </a:extLst>
          </p:cNvPr>
          <p:cNvCxnSpPr>
            <a:stCxn id="5" idx="3"/>
            <a:endCxn id="8" idx="1"/>
          </p:cNvCxnSpPr>
          <p:nvPr/>
        </p:nvCxnSpPr>
        <p:spPr>
          <a:xfrm>
            <a:off x="4201082" y="2180115"/>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E82E4818-C5D5-6763-64C0-71B439A13B1A}"/>
              </a:ext>
            </a:extLst>
          </p:cNvPr>
          <p:cNvSpPr/>
          <p:nvPr/>
        </p:nvSpPr>
        <p:spPr>
          <a:xfrm>
            <a:off x="3205271" y="5731358"/>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lang="en-US" altLang="ja-JP" sz="2000" b="1" spc="110" dirty="0">
                <a:solidFill>
                  <a:schemeClr val="tx1"/>
                </a:solidFill>
                <a:latin typeface="Segoe UI" panose="020B0502040204020203" pitchFamily="34" charset="0"/>
                <a:cs typeface="Segoe UI" panose="020B0502040204020203" pitchFamily="34" charset="0"/>
              </a:rPr>
              <a:t>A</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12" name="正方形/長方形 11">
            <a:extLst>
              <a:ext uri="{FF2B5EF4-FFF2-40B4-BE49-F238E27FC236}">
                <a16:creationId xmlns:a16="http://schemas.microsoft.com/office/drawing/2014/main" id="{A62015CF-4BF7-532D-2AE9-780580FBBC38}"/>
              </a:ext>
            </a:extLst>
          </p:cNvPr>
          <p:cNvSpPr/>
          <p:nvPr/>
        </p:nvSpPr>
        <p:spPr>
          <a:xfrm>
            <a:off x="4758767" y="5731358"/>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C</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13" name="直線コネクタ 12">
            <a:extLst>
              <a:ext uri="{FF2B5EF4-FFF2-40B4-BE49-F238E27FC236}">
                <a16:creationId xmlns:a16="http://schemas.microsoft.com/office/drawing/2014/main" id="{DF19CEEB-B314-F323-87BE-7E87A7D821CB}"/>
              </a:ext>
            </a:extLst>
          </p:cNvPr>
          <p:cNvCxnSpPr>
            <a:stCxn id="11" idx="3"/>
            <a:endCxn id="12" idx="1"/>
          </p:cNvCxnSpPr>
          <p:nvPr/>
        </p:nvCxnSpPr>
        <p:spPr>
          <a:xfrm>
            <a:off x="4237657" y="6107441"/>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A68E9C4E-0769-4BA3-91D5-D8420E6A8A8C}"/>
              </a:ext>
            </a:extLst>
          </p:cNvPr>
          <p:cNvSpPr/>
          <p:nvPr/>
        </p:nvSpPr>
        <p:spPr>
          <a:xfrm>
            <a:off x="3205271" y="4385580"/>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C</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24" name="正方形/長方形 23">
            <a:extLst>
              <a:ext uri="{FF2B5EF4-FFF2-40B4-BE49-F238E27FC236}">
                <a16:creationId xmlns:a16="http://schemas.microsoft.com/office/drawing/2014/main" id="{65A75228-F176-486C-A208-C7384690BE61}"/>
              </a:ext>
            </a:extLst>
          </p:cNvPr>
          <p:cNvSpPr/>
          <p:nvPr/>
        </p:nvSpPr>
        <p:spPr>
          <a:xfrm>
            <a:off x="4758767" y="4385580"/>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D</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25" name="直線コネクタ 24">
            <a:extLst>
              <a:ext uri="{FF2B5EF4-FFF2-40B4-BE49-F238E27FC236}">
                <a16:creationId xmlns:a16="http://schemas.microsoft.com/office/drawing/2014/main" id="{B2FC404F-4BC1-E094-9FF7-0B1760FA3190}"/>
              </a:ext>
            </a:extLst>
          </p:cNvPr>
          <p:cNvCxnSpPr>
            <a:stCxn id="23" idx="3"/>
            <a:endCxn id="24" idx="1"/>
          </p:cNvCxnSpPr>
          <p:nvPr/>
        </p:nvCxnSpPr>
        <p:spPr>
          <a:xfrm>
            <a:off x="4237657" y="4761663"/>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9247E178-6DBE-EB27-6BC5-D03CBCB38305}"/>
              </a:ext>
            </a:extLst>
          </p:cNvPr>
          <p:cNvSpPr txBox="1"/>
          <p:nvPr/>
        </p:nvSpPr>
        <p:spPr>
          <a:xfrm>
            <a:off x="2804856" y="1446955"/>
            <a:ext cx="479618" cy="400110"/>
          </a:xfrm>
          <a:prstGeom prst="rect">
            <a:avLst/>
          </a:prstGeom>
          <a:noFill/>
        </p:spPr>
        <p:txBody>
          <a:bodyPr wrap="none" rtlCol="0">
            <a:spAutoFit/>
          </a:bodyPr>
          <a:lstStyle/>
          <a:p>
            <a:r>
              <a:rPr lang="en-US" altLang="ja-JP" sz="2000" b="1" dirty="0">
                <a:solidFill>
                  <a:srgbClr val="C00000"/>
                </a:solidFill>
              </a:rPr>
              <a:t>42</a:t>
            </a:r>
            <a:endParaRPr kumimoji="1" lang="ja-JP" altLang="en-US" sz="2000" b="1">
              <a:solidFill>
                <a:srgbClr val="C00000"/>
              </a:solidFill>
            </a:endParaRPr>
          </a:p>
        </p:txBody>
      </p:sp>
      <p:sp>
        <p:nvSpPr>
          <p:cNvPr id="33" name="テキスト ボックス 32">
            <a:extLst>
              <a:ext uri="{FF2B5EF4-FFF2-40B4-BE49-F238E27FC236}">
                <a16:creationId xmlns:a16="http://schemas.microsoft.com/office/drawing/2014/main" id="{B190871B-A281-8539-D97C-CB71A50FC0BE}"/>
              </a:ext>
            </a:extLst>
          </p:cNvPr>
          <p:cNvSpPr txBox="1"/>
          <p:nvPr/>
        </p:nvSpPr>
        <p:spPr>
          <a:xfrm>
            <a:off x="2841431" y="5359616"/>
            <a:ext cx="479618" cy="400110"/>
          </a:xfrm>
          <a:prstGeom prst="rect">
            <a:avLst/>
          </a:prstGeom>
          <a:noFill/>
        </p:spPr>
        <p:txBody>
          <a:bodyPr wrap="square" rtlCol="0">
            <a:spAutoFit/>
          </a:bodyPr>
          <a:lstStyle/>
          <a:p>
            <a:r>
              <a:rPr lang="en-US" altLang="ja-JP" sz="2000" b="1" dirty="0">
                <a:solidFill>
                  <a:srgbClr val="C00000"/>
                </a:solidFill>
              </a:rPr>
              <a:t>12</a:t>
            </a:r>
            <a:endParaRPr kumimoji="1" lang="ja-JP" altLang="en-US" sz="2000" b="1">
              <a:solidFill>
                <a:srgbClr val="C00000"/>
              </a:solidFill>
            </a:endParaRPr>
          </a:p>
        </p:txBody>
      </p:sp>
      <p:sp>
        <p:nvSpPr>
          <p:cNvPr id="37" name="テキスト ボックス 36">
            <a:extLst>
              <a:ext uri="{FF2B5EF4-FFF2-40B4-BE49-F238E27FC236}">
                <a16:creationId xmlns:a16="http://schemas.microsoft.com/office/drawing/2014/main" id="{49359D28-EFB2-79ED-416D-00ABD114F640}"/>
              </a:ext>
            </a:extLst>
          </p:cNvPr>
          <p:cNvSpPr txBox="1"/>
          <p:nvPr/>
        </p:nvSpPr>
        <p:spPr>
          <a:xfrm>
            <a:off x="2836514" y="4017735"/>
            <a:ext cx="479618" cy="400110"/>
          </a:xfrm>
          <a:prstGeom prst="rect">
            <a:avLst/>
          </a:prstGeom>
          <a:noFill/>
        </p:spPr>
        <p:txBody>
          <a:bodyPr wrap="none" rtlCol="0">
            <a:spAutoFit/>
          </a:bodyPr>
          <a:lstStyle/>
          <a:p>
            <a:r>
              <a:rPr lang="en-US" altLang="ja-JP" sz="2000" b="1" dirty="0">
                <a:solidFill>
                  <a:srgbClr val="C00000"/>
                </a:solidFill>
              </a:rPr>
              <a:t>24</a:t>
            </a:r>
            <a:endParaRPr kumimoji="1" lang="ja-JP" altLang="en-US" sz="2000" b="1">
              <a:solidFill>
                <a:srgbClr val="C00000"/>
              </a:solidFill>
            </a:endParaRPr>
          </a:p>
        </p:txBody>
      </p:sp>
      <p:sp>
        <p:nvSpPr>
          <p:cNvPr id="6" name="正方形/長方形 5">
            <a:extLst>
              <a:ext uri="{FF2B5EF4-FFF2-40B4-BE49-F238E27FC236}">
                <a16:creationId xmlns:a16="http://schemas.microsoft.com/office/drawing/2014/main" id="{3478FC86-2AAE-6224-646D-B27057AF27DE}"/>
              </a:ext>
            </a:extLst>
          </p:cNvPr>
          <p:cNvSpPr/>
          <p:nvPr/>
        </p:nvSpPr>
        <p:spPr>
          <a:xfrm>
            <a:off x="3205271" y="3077175"/>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E</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27" name="正方形/長方形 26">
            <a:extLst>
              <a:ext uri="{FF2B5EF4-FFF2-40B4-BE49-F238E27FC236}">
                <a16:creationId xmlns:a16="http://schemas.microsoft.com/office/drawing/2014/main" id="{52665F83-C68D-0174-18D1-5DC6B248EAE0}"/>
              </a:ext>
            </a:extLst>
          </p:cNvPr>
          <p:cNvSpPr/>
          <p:nvPr/>
        </p:nvSpPr>
        <p:spPr>
          <a:xfrm>
            <a:off x="4758767" y="3077175"/>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lang="en-US" altLang="ja-JP" sz="2000" b="1" spc="110" dirty="0">
                <a:solidFill>
                  <a:schemeClr val="tx1"/>
                </a:solidFill>
                <a:latin typeface="Segoe UI" panose="020B0502040204020203" pitchFamily="34" charset="0"/>
                <a:cs typeface="Segoe UI" panose="020B0502040204020203" pitchFamily="34" charset="0"/>
              </a:rPr>
              <a:t>C</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28" name="直線コネクタ 27">
            <a:extLst>
              <a:ext uri="{FF2B5EF4-FFF2-40B4-BE49-F238E27FC236}">
                <a16:creationId xmlns:a16="http://schemas.microsoft.com/office/drawing/2014/main" id="{B2F8B907-A316-1B92-CC56-2D36C98C4AEA}"/>
              </a:ext>
            </a:extLst>
          </p:cNvPr>
          <p:cNvCxnSpPr>
            <a:stCxn id="6" idx="3"/>
            <a:endCxn id="27" idx="1"/>
          </p:cNvCxnSpPr>
          <p:nvPr/>
        </p:nvCxnSpPr>
        <p:spPr>
          <a:xfrm>
            <a:off x="4237657" y="3453258"/>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0D459BE8-F6E8-B085-ECCD-A0029CA99E57}"/>
              </a:ext>
            </a:extLst>
          </p:cNvPr>
          <p:cNvSpPr txBox="1"/>
          <p:nvPr/>
        </p:nvSpPr>
        <p:spPr>
          <a:xfrm>
            <a:off x="2836514" y="2720098"/>
            <a:ext cx="479618" cy="400110"/>
          </a:xfrm>
          <a:prstGeom prst="rect">
            <a:avLst/>
          </a:prstGeom>
          <a:noFill/>
        </p:spPr>
        <p:txBody>
          <a:bodyPr wrap="none" rtlCol="0">
            <a:spAutoFit/>
          </a:bodyPr>
          <a:lstStyle/>
          <a:p>
            <a:r>
              <a:rPr lang="en-US" altLang="ja-JP" sz="2000" b="1" dirty="0">
                <a:solidFill>
                  <a:srgbClr val="C00000"/>
                </a:solidFill>
              </a:rPr>
              <a:t>36</a:t>
            </a:r>
            <a:endParaRPr kumimoji="1" lang="ja-JP" altLang="en-US" sz="2000" b="1">
              <a:solidFill>
                <a:srgbClr val="C00000"/>
              </a:solidFill>
            </a:endParaRPr>
          </a:p>
        </p:txBody>
      </p:sp>
      <p:cxnSp>
        <p:nvCxnSpPr>
          <p:cNvPr id="3" name="直線矢印コネクタ 2">
            <a:extLst>
              <a:ext uri="{FF2B5EF4-FFF2-40B4-BE49-F238E27FC236}">
                <a16:creationId xmlns:a16="http://schemas.microsoft.com/office/drawing/2014/main" id="{E58978EF-008D-1219-6CFF-6AF2064A08A2}"/>
              </a:ext>
            </a:extLst>
          </p:cNvPr>
          <p:cNvCxnSpPr>
            <a:cxnSpLocks/>
            <a:stCxn id="9" idx="2"/>
            <a:endCxn id="14" idx="0"/>
          </p:cNvCxnSpPr>
          <p:nvPr/>
        </p:nvCxnSpPr>
        <p:spPr>
          <a:xfrm flipH="1">
            <a:off x="6690440" y="2086630"/>
            <a:ext cx="1" cy="4149760"/>
          </a:xfrm>
          <a:prstGeom prst="straightConnector1">
            <a:avLst/>
          </a:prstGeom>
          <a:ln w="95250">
            <a:solidFill>
              <a:schemeClr val="bg1">
                <a:lumMod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B8DD35F5-6806-2078-40F8-A974AFEB74CD}"/>
              </a:ext>
            </a:extLst>
          </p:cNvPr>
          <p:cNvSpPr/>
          <p:nvPr/>
        </p:nvSpPr>
        <p:spPr>
          <a:xfrm>
            <a:off x="6341761" y="2748092"/>
            <a:ext cx="744232" cy="2826836"/>
          </a:xfrm>
          <a:prstGeom prst="rect">
            <a:avLst/>
          </a:prstGeom>
          <a:solidFill>
            <a:schemeClr val="bg1">
              <a:lumMod val="90000"/>
            </a:schemeClr>
          </a:solidFill>
          <a:ln w="38100">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wrap="none" lIns="72000" tIns="72000" rIns="72000" bIns="72000" rtlCol="0" anchor="t"/>
          <a:lstStyle/>
          <a:p>
            <a:pPr algn="l">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信頼度</a:t>
            </a:r>
            <a:endParaRPr kumimoji="1" lang="en-US" altLang="ja-JP" sz="2000" b="1"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en-US" altLang="ja-JP" sz="2000" b="1" spc="110" dirty="0">
                <a:solidFill>
                  <a:schemeClr val="tx1"/>
                </a:solidFill>
                <a:latin typeface="Segoe UI" panose="020B0502040204020203" pitchFamily="34" charset="0"/>
                <a:cs typeface="Segoe UI" panose="020B0502040204020203" pitchFamily="34" charset="0"/>
              </a:rPr>
              <a:t>=</a:t>
            </a:r>
            <a:r>
              <a:rPr lang="ja-JP" altLang="en-US" sz="2000" b="1" spc="110">
                <a:solidFill>
                  <a:schemeClr val="tx1"/>
                </a:solidFill>
                <a:latin typeface="Segoe UI" panose="020B0502040204020203" pitchFamily="34" charset="0"/>
                <a:cs typeface="Segoe UI" panose="020B0502040204020203" pitchFamily="34" charset="0"/>
              </a:rPr>
              <a:t>テストケース通過数</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9" name="テキスト ボックス 8">
            <a:extLst>
              <a:ext uri="{FF2B5EF4-FFF2-40B4-BE49-F238E27FC236}">
                <a16:creationId xmlns:a16="http://schemas.microsoft.com/office/drawing/2014/main" id="{AA992C47-9EDD-DC48-3C53-52FDEA8B1DEC}"/>
              </a:ext>
            </a:extLst>
          </p:cNvPr>
          <p:cNvSpPr txBox="1"/>
          <p:nvPr/>
        </p:nvSpPr>
        <p:spPr>
          <a:xfrm>
            <a:off x="6418571" y="1563410"/>
            <a:ext cx="543739" cy="523220"/>
          </a:xfrm>
          <a:prstGeom prst="rect">
            <a:avLst/>
          </a:prstGeom>
          <a:noFill/>
        </p:spPr>
        <p:txBody>
          <a:bodyPr wrap="none" rtlCol="0">
            <a:spAutoFit/>
          </a:bodyPr>
          <a:lstStyle/>
          <a:p>
            <a:r>
              <a:rPr kumimoji="1" lang="ja-JP" altLang="en-US" sz="2800" b="1">
                <a:solidFill>
                  <a:srgbClr val="C00000"/>
                </a:solidFill>
              </a:rPr>
              <a:t>高</a:t>
            </a:r>
          </a:p>
        </p:txBody>
      </p:sp>
      <p:sp>
        <p:nvSpPr>
          <p:cNvPr id="14" name="テキスト ボックス 13">
            <a:extLst>
              <a:ext uri="{FF2B5EF4-FFF2-40B4-BE49-F238E27FC236}">
                <a16:creationId xmlns:a16="http://schemas.microsoft.com/office/drawing/2014/main" id="{8ACC8B16-D5A0-A627-1A9A-A25B955323B4}"/>
              </a:ext>
            </a:extLst>
          </p:cNvPr>
          <p:cNvSpPr txBox="1"/>
          <p:nvPr/>
        </p:nvSpPr>
        <p:spPr>
          <a:xfrm>
            <a:off x="6418570" y="6236390"/>
            <a:ext cx="543739" cy="523220"/>
          </a:xfrm>
          <a:prstGeom prst="rect">
            <a:avLst/>
          </a:prstGeom>
          <a:noFill/>
        </p:spPr>
        <p:txBody>
          <a:bodyPr wrap="none" rtlCol="0">
            <a:spAutoFit/>
          </a:bodyPr>
          <a:lstStyle/>
          <a:p>
            <a:r>
              <a:rPr lang="ja-JP" altLang="en-US" sz="2800" b="1">
                <a:solidFill>
                  <a:srgbClr val="0070C0"/>
                </a:solidFill>
              </a:rPr>
              <a:t>低</a:t>
            </a:r>
            <a:endParaRPr kumimoji="1" lang="ja-JP" altLang="en-US" sz="2800" b="1">
              <a:solidFill>
                <a:srgbClr val="0070C0"/>
              </a:solidFill>
            </a:endParaRPr>
          </a:p>
        </p:txBody>
      </p:sp>
    </p:spTree>
    <p:extLst>
      <p:ext uri="{BB962C8B-B14F-4D97-AF65-F5344CB8AC3E}">
        <p14:creationId xmlns:p14="http://schemas.microsoft.com/office/powerpoint/2010/main" val="2078545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96D9F-4190-CD2C-7ADA-895B47BF0D9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B0DEDC1-3440-940C-6559-F3536FC727F5}"/>
              </a:ext>
            </a:extLst>
          </p:cNvPr>
          <p:cNvSpPr>
            <a:spLocks noGrp="1"/>
          </p:cNvSpPr>
          <p:nvPr>
            <p:ph type="title"/>
          </p:nvPr>
        </p:nvSpPr>
        <p:spPr/>
        <p:txBody>
          <a:bodyPr/>
          <a:lstStyle/>
          <a:p>
            <a:r>
              <a:rPr lang="ja-JP" altLang="en-US"/>
              <a:t>重複関数の削除</a:t>
            </a:r>
            <a:endParaRPr kumimoji="1" lang="ja-JP" altLang="en-US"/>
          </a:p>
        </p:txBody>
      </p:sp>
      <p:sp>
        <p:nvSpPr>
          <p:cNvPr id="4" name="スライド番号プレースホルダー 3">
            <a:extLst>
              <a:ext uri="{FF2B5EF4-FFF2-40B4-BE49-F238E27FC236}">
                <a16:creationId xmlns:a16="http://schemas.microsoft.com/office/drawing/2014/main" id="{BFA7EF5B-A059-5A91-6900-F7E8571981DF}"/>
              </a:ext>
            </a:extLst>
          </p:cNvPr>
          <p:cNvSpPr>
            <a:spLocks noGrp="1"/>
          </p:cNvSpPr>
          <p:nvPr>
            <p:ph type="sldNum" sz="quarter" idx="12"/>
          </p:nvPr>
        </p:nvSpPr>
        <p:spPr/>
        <p:txBody>
          <a:bodyPr/>
          <a:lstStyle/>
          <a:p>
            <a:fld id="{B16735D3-C9E7-F649-AF37-A9D08763696D}" type="slidenum">
              <a:rPr lang="ja-JP" altLang="en-US" smtClean="0"/>
              <a:pPr/>
              <a:t>27</a:t>
            </a:fld>
            <a:endParaRPr lang="ja-JP" altLang="en-US"/>
          </a:p>
        </p:txBody>
      </p:sp>
      <p:sp>
        <p:nvSpPr>
          <p:cNvPr id="5" name="正方形/長方形 4">
            <a:extLst>
              <a:ext uri="{FF2B5EF4-FFF2-40B4-BE49-F238E27FC236}">
                <a16:creationId xmlns:a16="http://schemas.microsoft.com/office/drawing/2014/main" id="{66C39BEF-43C5-B6BB-C8D1-BA8B73A29FB3}"/>
              </a:ext>
            </a:extLst>
          </p:cNvPr>
          <p:cNvSpPr/>
          <p:nvPr/>
        </p:nvSpPr>
        <p:spPr>
          <a:xfrm>
            <a:off x="3168696" y="1804032"/>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A</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8" name="正方形/長方形 7">
            <a:extLst>
              <a:ext uri="{FF2B5EF4-FFF2-40B4-BE49-F238E27FC236}">
                <a16:creationId xmlns:a16="http://schemas.microsoft.com/office/drawing/2014/main" id="{1562CB64-2679-F115-2F6B-0C7FBB3CF580}"/>
              </a:ext>
            </a:extLst>
          </p:cNvPr>
          <p:cNvSpPr/>
          <p:nvPr/>
        </p:nvSpPr>
        <p:spPr>
          <a:xfrm>
            <a:off x="4722192" y="1804032"/>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lang="en-US" altLang="ja-JP" sz="2000" b="1" spc="110" dirty="0">
                <a:solidFill>
                  <a:schemeClr val="tx1"/>
                </a:solidFill>
                <a:latin typeface="Segoe UI" panose="020B0502040204020203" pitchFamily="34" charset="0"/>
                <a:cs typeface="Segoe UI" panose="020B0502040204020203" pitchFamily="34" charset="0"/>
              </a:rPr>
              <a:t>B</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10" name="直線コネクタ 9">
            <a:extLst>
              <a:ext uri="{FF2B5EF4-FFF2-40B4-BE49-F238E27FC236}">
                <a16:creationId xmlns:a16="http://schemas.microsoft.com/office/drawing/2014/main" id="{B57B5D62-AC59-A320-FB01-5754BD890124}"/>
              </a:ext>
            </a:extLst>
          </p:cNvPr>
          <p:cNvCxnSpPr>
            <a:stCxn id="5" idx="3"/>
            <a:endCxn id="8" idx="1"/>
          </p:cNvCxnSpPr>
          <p:nvPr/>
        </p:nvCxnSpPr>
        <p:spPr>
          <a:xfrm>
            <a:off x="4201082" y="2180115"/>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FB32CB7C-05B3-BBDC-289A-EAC5A3CCCE5E}"/>
              </a:ext>
            </a:extLst>
          </p:cNvPr>
          <p:cNvSpPr/>
          <p:nvPr/>
        </p:nvSpPr>
        <p:spPr>
          <a:xfrm>
            <a:off x="3205271" y="5731358"/>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lang="en-US" altLang="ja-JP" sz="2000" b="1" spc="110" dirty="0">
                <a:solidFill>
                  <a:schemeClr val="tx1"/>
                </a:solidFill>
                <a:latin typeface="Segoe UI" panose="020B0502040204020203" pitchFamily="34" charset="0"/>
                <a:cs typeface="Segoe UI" panose="020B0502040204020203" pitchFamily="34" charset="0"/>
              </a:rPr>
              <a:t>A</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12" name="正方形/長方形 11">
            <a:extLst>
              <a:ext uri="{FF2B5EF4-FFF2-40B4-BE49-F238E27FC236}">
                <a16:creationId xmlns:a16="http://schemas.microsoft.com/office/drawing/2014/main" id="{5755B0EA-A620-4E1E-BE40-F9A4348E3362}"/>
              </a:ext>
            </a:extLst>
          </p:cNvPr>
          <p:cNvSpPr/>
          <p:nvPr/>
        </p:nvSpPr>
        <p:spPr>
          <a:xfrm>
            <a:off x="4758767" y="5731358"/>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C</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13" name="直線コネクタ 12">
            <a:extLst>
              <a:ext uri="{FF2B5EF4-FFF2-40B4-BE49-F238E27FC236}">
                <a16:creationId xmlns:a16="http://schemas.microsoft.com/office/drawing/2014/main" id="{AC415814-C6DF-D1D4-6C57-5D89FCE9C28C}"/>
              </a:ext>
            </a:extLst>
          </p:cNvPr>
          <p:cNvCxnSpPr>
            <a:stCxn id="11" idx="3"/>
            <a:endCxn id="12" idx="1"/>
          </p:cNvCxnSpPr>
          <p:nvPr/>
        </p:nvCxnSpPr>
        <p:spPr>
          <a:xfrm>
            <a:off x="4237657" y="6107441"/>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DBA35CBC-8022-D7DD-2F71-460F4FDF2654}"/>
              </a:ext>
            </a:extLst>
          </p:cNvPr>
          <p:cNvSpPr/>
          <p:nvPr/>
        </p:nvSpPr>
        <p:spPr>
          <a:xfrm>
            <a:off x="3205271" y="4385580"/>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C</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24" name="正方形/長方形 23">
            <a:extLst>
              <a:ext uri="{FF2B5EF4-FFF2-40B4-BE49-F238E27FC236}">
                <a16:creationId xmlns:a16="http://schemas.microsoft.com/office/drawing/2014/main" id="{D366D049-F79D-7CAD-8590-77C6B558B069}"/>
              </a:ext>
            </a:extLst>
          </p:cNvPr>
          <p:cNvSpPr/>
          <p:nvPr/>
        </p:nvSpPr>
        <p:spPr>
          <a:xfrm>
            <a:off x="4758767" y="4385580"/>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D</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25" name="直線コネクタ 24">
            <a:extLst>
              <a:ext uri="{FF2B5EF4-FFF2-40B4-BE49-F238E27FC236}">
                <a16:creationId xmlns:a16="http://schemas.microsoft.com/office/drawing/2014/main" id="{AEC559E6-5D0A-5127-FBEF-18076DC15EA3}"/>
              </a:ext>
            </a:extLst>
          </p:cNvPr>
          <p:cNvCxnSpPr>
            <a:stCxn id="23" idx="3"/>
            <a:endCxn id="24" idx="1"/>
          </p:cNvCxnSpPr>
          <p:nvPr/>
        </p:nvCxnSpPr>
        <p:spPr>
          <a:xfrm>
            <a:off x="4237657" y="4761663"/>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188E1AE7-03CC-70EF-7450-0E1F13473E36}"/>
              </a:ext>
            </a:extLst>
          </p:cNvPr>
          <p:cNvSpPr txBox="1"/>
          <p:nvPr/>
        </p:nvSpPr>
        <p:spPr>
          <a:xfrm>
            <a:off x="2804856" y="1446955"/>
            <a:ext cx="479618" cy="400110"/>
          </a:xfrm>
          <a:prstGeom prst="rect">
            <a:avLst/>
          </a:prstGeom>
          <a:noFill/>
        </p:spPr>
        <p:txBody>
          <a:bodyPr wrap="none" rtlCol="0">
            <a:spAutoFit/>
          </a:bodyPr>
          <a:lstStyle/>
          <a:p>
            <a:r>
              <a:rPr lang="en-US" altLang="ja-JP" sz="2000" b="1" dirty="0">
                <a:solidFill>
                  <a:srgbClr val="C00000"/>
                </a:solidFill>
              </a:rPr>
              <a:t>42</a:t>
            </a:r>
            <a:endParaRPr kumimoji="1" lang="ja-JP" altLang="en-US" sz="2000" b="1">
              <a:solidFill>
                <a:srgbClr val="C00000"/>
              </a:solidFill>
            </a:endParaRPr>
          </a:p>
        </p:txBody>
      </p:sp>
      <p:sp>
        <p:nvSpPr>
          <p:cNvPr id="33" name="テキスト ボックス 32">
            <a:extLst>
              <a:ext uri="{FF2B5EF4-FFF2-40B4-BE49-F238E27FC236}">
                <a16:creationId xmlns:a16="http://schemas.microsoft.com/office/drawing/2014/main" id="{95404170-E9E0-70B1-03BD-6307CA5D41D7}"/>
              </a:ext>
            </a:extLst>
          </p:cNvPr>
          <p:cNvSpPr txBox="1"/>
          <p:nvPr/>
        </p:nvSpPr>
        <p:spPr>
          <a:xfrm>
            <a:off x="2841431" y="5359616"/>
            <a:ext cx="479618" cy="400110"/>
          </a:xfrm>
          <a:prstGeom prst="rect">
            <a:avLst/>
          </a:prstGeom>
          <a:noFill/>
        </p:spPr>
        <p:txBody>
          <a:bodyPr wrap="square" rtlCol="0">
            <a:spAutoFit/>
          </a:bodyPr>
          <a:lstStyle/>
          <a:p>
            <a:r>
              <a:rPr lang="en-US" altLang="ja-JP" sz="2000" b="1" dirty="0">
                <a:solidFill>
                  <a:srgbClr val="C00000"/>
                </a:solidFill>
              </a:rPr>
              <a:t>12</a:t>
            </a:r>
            <a:endParaRPr kumimoji="1" lang="ja-JP" altLang="en-US" sz="2000" b="1">
              <a:solidFill>
                <a:srgbClr val="C00000"/>
              </a:solidFill>
            </a:endParaRPr>
          </a:p>
        </p:txBody>
      </p:sp>
      <p:sp>
        <p:nvSpPr>
          <p:cNvPr id="37" name="テキスト ボックス 36">
            <a:extLst>
              <a:ext uri="{FF2B5EF4-FFF2-40B4-BE49-F238E27FC236}">
                <a16:creationId xmlns:a16="http://schemas.microsoft.com/office/drawing/2014/main" id="{BBFE3BA9-B8A4-95BD-1538-8C82A3F955AC}"/>
              </a:ext>
            </a:extLst>
          </p:cNvPr>
          <p:cNvSpPr txBox="1"/>
          <p:nvPr/>
        </p:nvSpPr>
        <p:spPr>
          <a:xfrm>
            <a:off x="2836514" y="4017735"/>
            <a:ext cx="479618" cy="400110"/>
          </a:xfrm>
          <a:prstGeom prst="rect">
            <a:avLst/>
          </a:prstGeom>
          <a:noFill/>
        </p:spPr>
        <p:txBody>
          <a:bodyPr wrap="none" rtlCol="0">
            <a:spAutoFit/>
          </a:bodyPr>
          <a:lstStyle/>
          <a:p>
            <a:r>
              <a:rPr lang="en-US" altLang="ja-JP" sz="2000" b="1" dirty="0">
                <a:solidFill>
                  <a:srgbClr val="C00000"/>
                </a:solidFill>
              </a:rPr>
              <a:t>24</a:t>
            </a:r>
            <a:endParaRPr kumimoji="1" lang="ja-JP" altLang="en-US" sz="2000" b="1">
              <a:solidFill>
                <a:srgbClr val="C00000"/>
              </a:solidFill>
            </a:endParaRPr>
          </a:p>
        </p:txBody>
      </p:sp>
      <p:sp>
        <p:nvSpPr>
          <p:cNvPr id="6" name="正方形/長方形 5">
            <a:extLst>
              <a:ext uri="{FF2B5EF4-FFF2-40B4-BE49-F238E27FC236}">
                <a16:creationId xmlns:a16="http://schemas.microsoft.com/office/drawing/2014/main" id="{A4166E0B-A9E3-3CFF-D49E-7F60F57C15BA}"/>
              </a:ext>
            </a:extLst>
          </p:cNvPr>
          <p:cNvSpPr/>
          <p:nvPr/>
        </p:nvSpPr>
        <p:spPr>
          <a:xfrm>
            <a:off x="3205271" y="3077175"/>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E</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27" name="正方形/長方形 26">
            <a:extLst>
              <a:ext uri="{FF2B5EF4-FFF2-40B4-BE49-F238E27FC236}">
                <a16:creationId xmlns:a16="http://schemas.microsoft.com/office/drawing/2014/main" id="{9788FD45-426E-4537-DFCC-6761246D985A}"/>
              </a:ext>
            </a:extLst>
          </p:cNvPr>
          <p:cNvSpPr/>
          <p:nvPr/>
        </p:nvSpPr>
        <p:spPr>
          <a:xfrm>
            <a:off x="4758767" y="3077175"/>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lang="en-US" altLang="ja-JP" sz="2000" b="1" spc="110" dirty="0">
                <a:solidFill>
                  <a:schemeClr val="tx1"/>
                </a:solidFill>
                <a:latin typeface="Segoe UI" panose="020B0502040204020203" pitchFamily="34" charset="0"/>
                <a:cs typeface="Segoe UI" panose="020B0502040204020203" pitchFamily="34" charset="0"/>
              </a:rPr>
              <a:t>C</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28" name="直線コネクタ 27">
            <a:extLst>
              <a:ext uri="{FF2B5EF4-FFF2-40B4-BE49-F238E27FC236}">
                <a16:creationId xmlns:a16="http://schemas.microsoft.com/office/drawing/2014/main" id="{5017AF16-815A-83E0-4EE7-8F266EBF6689}"/>
              </a:ext>
            </a:extLst>
          </p:cNvPr>
          <p:cNvCxnSpPr>
            <a:stCxn id="6" idx="3"/>
            <a:endCxn id="27" idx="1"/>
          </p:cNvCxnSpPr>
          <p:nvPr/>
        </p:nvCxnSpPr>
        <p:spPr>
          <a:xfrm>
            <a:off x="4237657" y="3453258"/>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A562EFF5-8A90-B0D6-CB86-10DC12B9B92D}"/>
              </a:ext>
            </a:extLst>
          </p:cNvPr>
          <p:cNvSpPr txBox="1"/>
          <p:nvPr/>
        </p:nvSpPr>
        <p:spPr>
          <a:xfrm>
            <a:off x="2836514" y="2720098"/>
            <a:ext cx="479618" cy="400110"/>
          </a:xfrm>
          <a:prstGeom prst="rect">
            <a:avLst/>
          </a:prstGeom>
          <a:noFill/>
        </p:spPr>
        <p:txBody>
          <a:bodyPr wrap="none" rtlCol="0">
            <a:spAutoFit/>
          </a:bodyPr>
          <a:lstStyle/>
          <a:p>
            <a:r>
              <a:rPr lang="en-US" altLang="ja-JP" sz="2000" b="1" dirty="0">
                <a:solidFill>
                  <a:srgbClr val="C00000"/>
                </a:solidFill>
              </a:rPr>
              <a:t>36</a:t>
            </a:r>
            <a:endParaRPr kumimoji="1" lang="ja-JP" altLang="en-US" sz="2000" b="1">
              <a:solidFill>
                <a:srgbClr val="C00000"/>
              </a:solidFill>
            </a:endParaRPr>
          </a:p>
        </p:txBody>
      </p:sp>
      <p:cxnSp>
        <p:nvCxnSpPr>
          <p:cNvPr id="3" name="直線矢印コネクタ 2">
            <a:extLst>
              <a:ext uri="{FF2B5EF4-FFF2-40B4-BE49-F238E27FC236}">
                <a16:creationId xmlns:a16="http://schemas.microsoft.com/office/drawing/2014/main" id="{53BFD711-D5E5-90C6-E6F5-1502A99817FA}"/>
              </a:ext>
            </a:extLst>
          </p:cNvPr>
          <p:cNvCxnSpPr>
            <a:cxnSpLocks/>
            <a:stCxn id="9" idx="2"/>
            <a:endCxn id="14" idx="0"/>
          </p:cNvCxnSpPr>
          <p:nvPr/>
        </p:nvCxnSpPr>
        <p:spPr>
          <a:xfrm flipH="1">
            <a:off x="6690440" y="2086630"/>
            <a:ext cx="1" cy="4149760"/>
          </a:xfrm>
          <a:prstGeom prst="straightConnector1">
            <a:avLst/>
          </a:prstGeom>
          <a:ln w="95250">
            <a:solidFill>
              <a:schemeClr val="bg1">
                <a:lumMod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D8FDF0FF-CFE2-B87D-F3A2-827B3FFEBBBA}"/>
              </a:ext>
            </a:extLst>
          </p:cNvPr>
          <p:cNvSpPr/>
          <p:nvPr/>
        </p:nvSpPr>
        <p:spPr>
          <a:xfrm>
            <a:off x="6341761" y="2748092"/>
            <a:ext cx="744232" cy="2826836"/>
          </a:xfrm>
          <a:prstGeom prst="rect">
            <a:avLst/>
          </a:prstGeom>
          <a:solidFill>
            <a:schemeClr val="bg1">
              <a:lumMod val="90000"/>
            </a:schemeClr>
          </a:solidFill>
          <a:ln w="38100">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wrap="none" lIns="72000" tIns="72000" rIns="72000" bIns="72000" rtlCol="0" anchor="t"/>
          <a:lstStyle/>
          <a:p>
            <a:pPr algn="l">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信頼度</a:t>
            </a:r>
            <a:endParaRPr kumimoji="1" lang="en-US" altLang="ja-JP" sz="2000" b="1"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en-US" altLang="ja-JP" sz="2000" b="1" spc="110" dirty="0">
                <a:solidFill>
                  <a:schemeClr val="tx1"/>
                </a:solidFill>
                <a:latin typeface="Segoe UI" panose="020B0502040204020203" pitchFamily="34" charset="0"/>
                <a:cs typeface="Segoe UI" panose="020B0502040204020203" pitchFamily="34" charset="0"/>
              </a:rPr>
              <a:t>=</a:t>
            </a:r>
            <a:r>
              <a:rPr lang="ja-JP" altLang="en-US" sz="2000" b="1" spc="110">
                <a:solidFill>
                  <a:schemeClr val="tx1"/>
                </a:solidFill>
                <a:latin typeface="Segoe UI" panose="020B0502040204020203" pitchFamily="34" charset="0"/>
                <a:cs typeface="Segoe UI" panose="020B0502040204020203" pitchFamily="34" charset="0"/>
              </a:rPr>
              <a:t>テストケース通過数</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9" name="テキスト ボックス 8">
            <a:extLst>
              <a:ext uri="{FF2B5EF4-FFF2-40B4-BE49-F238E27FC236}">
                <a16:creationId xmlns:a16="http://schemas.microsoft.com/office/drawing/2014/main" id="{7BA445A3-87CD-161E-A7DD-60D21A1C420D}"/>
              </a:ext>
            </a:extLst>
          </p:cNvPr>
          <p:cNvSpPr txBox="1"/>
          <p:nvPr/>
        </p:nvSpPr>
        <p:spPr>
          <a:xfrm>
            <a:off x="6418571" y="1563410"/>
            <a:ext cx="543739" cy="523220"/>
          </a:xfrm>
          <a:prstGeom prst="rect">
            <a:avLst/>
          </a:prstGeom>
          <a:noFill/>
        </p:spPr>
        <p:txBody>
          <a:bodyPr wrap="none" rtlCol="0">
            <a:spAutoFit/>
          </a:bodyPr>
          <a:lstStyle/>
          <a:p>
            <a:r>
              <a:rPr kumimoji="1" lang="ja-JP" altLang="en-US" sz="2800" b="1">
                <a:solidFill>
                  <a:srgbClr val="C00000"/>
                </a:solidFill>
              </a:rPr>
              <a:t>高</a:t>
            </a:r>
          </a:p>
        </p:txBody>
      </p:sp>
      <p:sp>
        <p:nvSpPr>
          <p:cNvPr id="14" name="テキスト ボックス 13">
            <a:extLst>
              <a:ext uri="{FF2B5EF4-FFF2-40B4-BE49-F238E27FC236}">
                <a16:creationId xmlns:a16="http://schemas.microsoft.com/office/drawing/2014/main" id="{38FA908B-00D7-CF0C-76FA-511F0EEF1793}"/>
              </a:ext>
            </a:extLst>
          </p:cNvPr>
          <p:cNvSpPr txBox="1"/>
          <p:nvPr/>
        </p:nvSpPr>
        <p:spPr>
          <a:xfrm>
            <a:off x="6418570" y="6236390"/>
            <a:ext cx="543739" cy="523220"/>
          </a:xfrm>
          <a:prstGeom prst="rect">
            <a:avLst/>
          </a:prstGeom>
          <a:noFill/>
        </p:spPr>
        <p:txBody>
          <a:bodyPr wrap="none" rtlCol="0">
            <a:spAutoFit/>
          </a:bodyPr>
          <a:lstStyle/>
          <a:p>
            <a:r>
              <a:rPr lang="ja-JP" altLang="en-US" sz="2800" b="1">
                <a:solidFill>
                  <a:srgbClr val="0070C0"/>
                </a:solidFill>
              </a:rPr>
              <a:t>低</a:t>
            </a:r>
            <a:endParaRPr kumimoji="1" lang="ja-JP" altLang="en-US" sz="2800" b="1">
              <a:solidFill>
                <a:srgbClr val="0070C0"/>
              </a:solidFill>
            </a:endParaRPr>
          </a:p>
        </p:txBody>
      </p:sp>
      <p:sp>
        <p:nvSpPr>
          <p:cNvPr id="15" name="ドーナツ 14">
            <a:extLst>
              <a:ext uri="{FF2B5EF4-FFF2-40B4-BE49-F238E27FC236}">
                <a16:creationId xmlns:a16="http://schemas.microsoft.com/office/drawing/2014/main" id="{93796F5D-FA0E-269B-DA57-709FE0409CD4}"/>
              </a:ext>
            </a:extLst>
          </p:cNvPr>
          <p:cNvSpPr/>
          <p:nvPr/>
        </p:nvSpPr>
        <p:spPr>
          <a:xfrm>
            <a:off x="3190524" y="4447340"/>
            <a:ext cx="1032386" cy="593611"/>
          </a:xfrm>
          <a:prstGeom prst="donut">
            <a:avLst>
              <a:gd name="adj" fmla="val 4132"/>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6" name="ドーナツ 15">
            <a:extLst>
              <a:ext uri="{FF2B5EF4-FFF2-40B4-BE49-F238E27FC236}">
                <a16:creationId xmlns:a16="http://schemas.microsoft.com/office/drawing/2014/main" id="{DB137727-AED6-5E24-0155-8B87853A9CAF}"/>
              </a:ext>
            </a:extLst>
          </p:cNvPr>
          <p:cNvSpPr/>
          <p:nvPr/>
        </p:nvSpPr>
        <p:spPr>
          <a:xfrm>
            <a:off x="4758767" y="3123389"/>
            <a:ext cx="1032386" cy="593611"/>
          </a:xfrm>
          <a:prstGeom prst="donut">
            <a:avLst>
              <a:gd name="adj" fmla="val 4132"/>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85002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C7090-BC2D-D5B7-BD1D-DE5CACCC2E0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F4FE986-D6B3-B442-2BD3-757CD08CFB48}"/>
              </a:ext>
            </a:extLst>
          </p:cNvPr>
          <p:cNvSpPr>
            <a:spLocks noGrp="1"/>
          </p:cNvSpPr>
          <p:nvPr>
            <p:ph type="title"/>
          </p:nvPr>
        </p:nvSpPr>
        <p:spPr/>
        <p:txBody>
          <a:bodyPr/>
          <a:lstStyle/>
          <a:p>
            <a:r>
              <a:rPr lang="ja-JP" altLang="en-US"/>
              <a:t>重複関数の削除</a:t>
            </a:r>
            <a:endParaRPr kumimoji="1" lang="ja-JP" altLang="en-US"/>
          </a:p>
        </p:txBody>
      </p:sp>
      <p:sp>
        <p:nvSpPr>
          <p:cNvPr id="4" name="スライド番号プレースホルダー 3">
            <a:extLst>
              <a:ext uri="{FF2B5EF4-FFF2-40B4-BE49-F238E27FC236}">
                <a16:creationId xmlns:a16="http://schemas.microsoft.com/office/drawing/2014/main" id="{5CA5D210-A9C9-57D8-C77A-D2172CB81AAE}"/>
              </a:ext>
            </a:extLst>
          </p:cNvPr>
          <p:cNvSpPr>
            <a:spLocks noGrp="1"/>
          </p:cNvSpPr>
          <p:nvPr>
            <p:ph type="sldNum" sz="quarter" idx="12"/>
          </p:nvPr>
        </p:nvSpPr>
        <p:spPr/>
        <p:txBody>
          <a:bodyPr/>
          <a:lstStyle/>
          <a:p>
            <a:fld id="{B16735D3-C9E7-F649-AF37-A9D08763696D}" type="slidenum">
              <a:rPr lang="ja-JP" altLang="en-US" smtClean="0"/>
              <a:pPr/>
              <a:t>28</a:t>
            </a:fld>
            <a:endParaRPr lang="ja-JP" altLang="en-US"/>
          </a:p>
        </p:txBody>
      </p:sp>
      <p:sp>
        <p:nvSpPr>
          <p:cNvPr id="5" name="正方形/長方形 4">
            <a:extLst>
              <a:ext uri="{FF2B5EF4-FFF2-40B4-BE49-F238E27FC236}">
                <a16:creationId xmlns:a16="http://schemas.microsoft.com/office/drawing/2014/main" id="{090DA934-7368-64F2-F8C4-2B88992A49AE}"/>
              </a:ext>
            </a:extLst>
          </p:cNvPr>
          <p:cNvSpPr/>
          <p:nvPr/>
        </p:nvSpPr>
        <p:spPr>
          <a:xfrm>
            <a:off x="3168696" y="1804032"/>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A</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8" name="正方形/長方形 7">
            <a:extLst>
              <a:ext uri="{FF2B5EF4-FFF2-40B4-BE49-F238E27FC236}">
                <a16:creationId xmlns:a16="http://schemas.microsoft.com/office/drawing/2014/main" id="{5BEB06AC-462C-0CA5-A792-B2D3408E84ED}"/>
              </a:ext>
            </a:extLst>
          </p:cNvPr>
          <p:cNvSpPr/>
          <p:nvPr/>
        </p:nvSpPr>
        <p:spPr>
          <a:xfrm>
            <a:off x="4722192" y="1804032"/>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lang="en-US" altLang="ja-JP" sz="2000" b="1" spc="110" dirty="0">
                <a:solidFill>
                  <a:schemeClr val="tx1"/>
                </a:solidFill>
                <a:latin typeface="Segoe UI" panose="020B0502040204020203" pitchFamily="34" charset="0"/>
                <a:cs typeface="Segoe UI" panose="020B0502040204020203" pitchFamily="34" charset="0"/>
              </a:rPr>
              <a:t>B</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10" name="直線コネクタ 9">
            <a:extLst>
              <a:ext uri="{FF2B5EF4-FFF2-40B4-BE49-F238E27FC236}">
                <a16:creationId xmlns:a16="http://schemas.microsoft.com/office/drawing/2014/main" id="{20B626EB-BE4F-B52E-6434-72D0DEB5F25D}"/>
              </a:ext>
            </a:extLst>
          </p:cNvPr>
          <p:cNvCxnSpPr>
            <a:stCxn id="5" idx="3"/>
            <a:endCxn id="8" idx="1"/>
          </p:cNvCxnSpPr>
          <p:nvPr/>
        </p:nvCxnSpPr>
        <p:spPr>
          <a:xfrm>
            <a:off x="4201082" y="2180115"/>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9D4A6E6A-9FB6-6BB1-D675-22CCC6183512}"/>
              </a:ext>
            </a:extLst>
          </p:cNvPr>
          <p:cNvSpPr/>
          <p:nvPr/>
        </p:nvSpPr>
        <p:spPr>
          <a:xfrm>
            <a:off x="3205271" y="5731358"/>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lang="en-US" altLang="ja-JP" sz="2000" b="1" spc="110" dirty="0">
                <a:solidFill>
                  <a:schemeClr val="tx1"/>
                </a:solidFill>
                <a:latin typeface="Segoe UI" panose="020B0502040204020203" pitchFamily="34" charset="0"/>
                <a:cs typeface="Segoe UI" panose="020B0502040204020203" pitchFamily="34" charset="0"/>
              </a:rPr>
              <a:t>A</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12" name="正方形/長方形 11">
            <a:extLst>
              <a:ext uri="{FF2B5EF4-FFF2-40B4-BE49-F238E27FC236}">
                <a16:creationId xmlns:a16="http://schemas.microsoft.com/office/drawing/2014/main" id="{AEA9F61E-590D-8E9B-8CDA-81772582D3A3}"/>
              </a:ext>
            </a:extLst>
          </p:cNvPr>
          <p:cNvSpPr/>
          <p:nvPr/>
        </p:nvSpPr>
        <p:spPr>
          <a:xfrm>
            <a:off x="4758767" y="5731358"/>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C</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13" name="直線コネクタ 12">
            <a:extLst>
              <a:ext uri="{FF2B5EF4-FFF2-40B4-BE49-F238E27FC236}">
                <a16:creationId xmlns:a16="http://schemas.microsoft.com/office/drawing/2014/main" id="{3666C906-F669-BE82-5A94-C7BA625B4242}"/>
              </a:ext>
            </a:extLst>
          </p:cNvPr>
          <p:cNvCxnSpPr>
            <a:stCxn id="11" idx="3"/>
            <a:endCxn id="12" idx="1"/>
          </p:cNvCxnSpPr>
          <p:nvPr/>
        </p:nvCxnSpPr>
        <p:spPr>
          <a:xfrm>
            <a:off x="4237657" y="6107441"/>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9284C892-3CC0-5476-C005-3E46ECBC6830}"/>
              </a:ext>
            </a:extLst>
          </p:cNvPr>
          <p:cNvSpPr/>
          <p:nvPr/>
        </p:nvSpPr>
        <p:spPr>
          <a:xfrm>
            <a:off x="3205271" y="4385580"/>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C</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24" name="正方形/長方形 23">
            <a:extLst>
              <a:ext uri="{FF2B5EF4-FFF2-40B4-BE49-F238E27FC236}">
                <a16:creationId xmlns:a16="http://schemas.microsoft.com/office/drawing/2014/main" id="{556F27CC-6F19-CBC6-A4DD-B644A3884310}"/>
              </a:ext>
            </a:extLst>
          </p:cNvPr>
          <p:cNvSpPr/>
          <p:nvPr/>
        </p:nvSpPr>
        <p:spPr>
          <a:xfrm>
            <a:off x="4758767" y="4385580"/>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D</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25" name="直線コネクタ 24">
            <a:extLst>
              <a:ext uri="{FF2B5EF4-FFF2-40B4-BE49-F238E27FC236}">
                <a16:creationId xmlns:a16="http://schemas.microsoft.com/office/drawing/2014/main" id="{9E27DF2E-CC75-FB3F-2FED-FCFA2A90BA30}"/>
              </a:ext>
            </a:extLst>
          </p:cNvPr>
          <p:cNvCxnSpPr>
            <a:stCxn id="23" idx="3"/>
            <a:endCxn id="24" idx="1"/>
          </p:cNvCxnSpPr>
          <p:nvPr/>
        </p:nvCxnSpPr>
        <p:spPr>
          <a:xfrm>
            <a:off x="4237657" y="4761663"/>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0A5C7F0A-ED36-7FEF-A23A-572F5AF93DA9}"/>
              </a:ext>
            </a:extLst>
          </p:cNvPr>
          <p:cNvSpPr txBox="1"/>
          <p:nvPr/>
        </p:nvSpPr>
        <p:spPr>
          <a:xfrm>
            <a:off x="2804856" y="1446955"/>
            <a:ext cx="479618" cy="400110"/>
          </a:xfrm>
          <a:prstGeom prst="rect">
            <a:avLst/>
          </a:prstGeom>
          <a:noFill/>
        </p:spPr>
        <p:txBody>
          <a:bodyPr wrap="none" rtlCol="0">
            <a:spAutoFit/>
          </a:bodyPr>
          <a:lstStyle/>
          <a:p>
            <a:r>
              <a:rPr lang="en-US" altLang="ja-JP" sz="2000" b="1" dirty="0">
                <a:solidFill>
                  <a:srgbClr val="C00000"/>
                </a:solidFill>
              </a:rPr>
              <a:t>42</a:t>
            </a:r>
            <a:endParaRPr kumimoji="1" lang="ja-JP" altLang="en-US" sz="2000" b="1">
              <a:solidFill>
                <a:srgbClr val="C00000"/>
              </a:solidFill>
            </a:endParaRPr>
          </a:p>
        </p:txBody>
      </p:sp>
      <p:sp>
        <p:nvSpPr>
          <p:cNvPr id="33" name="テキスト ボックス 32">
            <a:extLst>
              <a:ext uri="{FF2B5EF4-FFF2-40B4-BE49-F238E27FC236}">
                <a16:creationId xmlns:a16="http://schemas.microsoft.com/office/drawing/2014/main" id="{0A1300F1-2B76-92C5-6AD6-698C1E437BF5}"/>
              </a:ext>
            </a:extLst>
          </p:cNvPr>
          <p:cNvSpPr txBox="1"/>
          <p:nvPr/>
        </p:nvSpPr>
        <p:spPr>
          <a:xfrm>
            <a:off x="2841431" y="5359616"/>
            <a:ext cx="479618" cy="400110"/>
          </a:xfrm>
          <a:prstGeom prst="rect">
            <a:avLst/>
          </a:prstGeom>
          <a:noFill/>
        </p:spPr>
        <p:txBody>
          <a:bodyPr wrap="square" rtlCol="0">
            <a:spAutoFit/>
          </a:bodyPr>
          <a:lstStyle/>
          <a:p>
            <a:r>
              <a:rPr lang="en-US" altLang="ja-JP" sz="2000" b="1" dirty="0">
                <a:solidFill>
                  <a:srgbClr val="C00000"/>
                </a:solidFill>
              </a:rPr>
              <a:t>12</a:t>
            </a:r>
            <a:endParaRPr kumimoji="1" lang="ja-JP" altLang="en-US" sz="2000" b="1">
              <a:solidFill>
                <a:srgbClr val="C00000"/>
              </a:solidFill>
            </a:endParaRPr>
          </a:p>
        </p:txBody>
      </p:sp>
      <p:sp>
        <p:nvSpPr>
          <p:cNvPr id="37" name="テキスト ボックス 36">
            <a:extLst>
              <a:ext uri="{FF2B5EF4-FFF2-40B4-BE49-F238E27FC236}">
                <a16:creationId xmlns:a16="http://schemas.microsoft.com/office/drawing/2014/main" id="{29EB2804-B6D5-973D-C36A-D55FD61F4289}"/>
              </a:ext>
            </a:extLst>
          </p:cNvPr>
          <p:cNvSpPr txBox="1"/>
          <p:nvPr/>
        </p:nvSpPr>
        <p:spPr>
          <a:xfrm>
            <a:off x="2836514" y="4017735"/>
            <a:ext cx="479618" cy="400110"/>
          </a:xfrm>
          <a:prstGeom prst="rect">
            <a:avLst/>
          </a:prstGeom>
          <a:noFill/>
        </p:spPr>
        <p:txBody>
          <a:bodyPr wrap="none" rtlCol="0">
            <a:spAutoFit/>
          </a:bodyPr>
          <a:lstStyle/>
          <a:p>
            <a:r>
              <a:rPr lang="en-US" altLang="ja-JP" sz="2000" b="1" dirty="0">
                <a:solidFill>
                  <a:srgbClr val="C00000"/>
                </a:solidFill>
              </a:rPr>
              <a:t>24</a:t>
            </a:r>
            <a:endParaRPr kumimoji="1" lang="ja-JP" altLang="en-US" sz="2000" b="1">
              <a:solidFill>
                <a:srgbClr val="C00000"/>
              </a:solidFill>
            </a:endParaRPr>
          </a:p>
        </p:txBody>
      </p:sp>
      <p:sp>
        <p:nvSpPr>
          <p:cNvPr id="6" name="正方形/長方形 5">
            <a:extLst>
              <a:ext uri="{FF2B5EF4-FFF2-40B4-BE49-F238E27FC236}">
                <a16:creationId xmlns:a16="http://schemas.microsoft.com/office/drawing/2014/main" id="{78AAE9D5-5511-E096-2BD0-B0779C1052F6}"/>
              </a:ext>
            </a:extLst>
          </p:cNvPr>
          <p:cNvSpPr/>
          <p:nvPr/>
        </p:nvSpPr>
        <p:spPr>
          <a:xfrm>
            <a:off x="3205271" y="3077175"/>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E</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27" name="正方形/長方形 26">
            <a:extLst>
              <a:ext uri="{FF2B5EF4-FFF2-40B4-BE49-F238E27FC236}">
                <a16:creationId xmlns:a16="http://schemas.microsoft.com/office/drawing/2014/main" id="{1BD71020-4858-D852-8010-EA8CF6F97C9E}"/>
              </a:ext>
            </a:extLst>
          </p:cNvPr>
          <p:cNvSpPr/>
          <p:nvPr/>
        </p:nvSpPr>
        <p:spPr>
          <a:xfrm>
            <a:off x="4758767" y="3077175"/>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lang="en-US" altLang="ja-JP" sz="2000" b="1" spc="110" dirty="0">
                <a:solidFill>
                  <a:schemeClr val="tx1"/>
                </a:solidFill>
                <a:latin typeface="Segoe UI" panose="020B0502040204020203" pitchFamily="34" charset="0"/>
                <a:cs typeface="Segoe UI" panose="020B0502040204020203" pitchFamily="34" charset="0"/>
              </a:rPr>
              <a:t>C</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28" name="直線コネクタ 27">
            <a:extLst>
              <a:ext uri="{FF2B5EF4-FFF2-40B4-BE49-F238E27FC236}">
                <a16:creationId xmlns:a16="http://schemas.microsoft.com/office/drawing/2014/main" id="{0D4466A3-78FD-B2B8-15CA-EDB67265950A}"/>
              </a:ext>
            </a:extLst>
          </p:cNvPr>
          <p:cNvCxnSpPr>
            <a:stCxn id="6" idx="3"/>
            <a:endCxn id="27" idx="1"/>
          </p:cNvCxnSpPr>
          <p:nvPr/>
        </p:nvCxnSpPr>
        <p:spPr>
          <a:xfrm>
            <a:off x="4237657" y="3453258"/>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D6BDC8D7-6B4A-34A7-79E3-4A42AA893DF4}"/>
              </a:ext>
            </a:extLst>
          </p:cNvPr>
          <p:cNvSpPr txBox="1"/>
          <p:nvPr/>
        </p:nvSpPr>
        <p:spPr>
          <a:xfrm>
            <a:off x="2836514" y="2720098"/>
            <a:ext cx="479618" cy="400110"/>
          </a:xfrm>
          <a:prstGeom prst="rect">
            <a:avLst/>
          </a:prstGeom>
          <a:noFill/>
        </p:spPr>
        <p:txBody>
          <a:bodyPr wrap="none" rtlCol="0">
            <a:spAutoFit/>
          </a:bodyPr>
          <a:lstStyle/>
          <a:p>
            <a:r>
              <a:rPr lang="en-US" altLang="ja-JP" sz="2000" b="1" dirty="0">
                <a:solidFill>
                  <a:srgbClr val="C00000"/>
                </a:solidFill>
              </a:rPr>
              <a:t>36</a:t>
            </a:r>
            <a:endParaRPr kumimoji="1" lang="ja-JP" altLang="en-US" sz="2000" b="1">
              <a:solidFill>
                <a:srgbClr val="C00000"/>
              </a:solidFill>
            </a:endParaRPr>
          </a:p>
        </p:txBody>
      </p:sp>
      <p:cxnSp>
        <p:nvCxnSpPr>
          <p:cNvPr id="3" name="直線矢印コネクタ 2">
            <a:extLst>
              <a:ext uri="{FF2B5EF4-FFF2-40B4-BE49-F238E27FC236}">
                <a16:creationId xmlns:a16="http://schemas.microsoft.com/office/drawing/2014/main" id="{632EB510-B9A3-05B4-2174-7D0894897BD2}"/>
              </a:ext>
            </a:extLst>
          </p:cNvPr>
          <p:cNvCxnSpPr>
            <a:cxnSpLocks/>
            <a:stCxn id="9" idx="2"/>
            <a:endCxn id="14" idx="0"/>
          </p:cNvCxnSpPr>
          <p:nvPr/>
        </p:nvCxnSpPr>
        <p:spPr>
          <a:xfrm flipH="1">
            <a:off x="6690440" y="2086630"/>
            <a:ext cx="1" cy="4149760"/>
          </a:xfrm>
          <a:prstGeom prst="straightConnector1">
            <a:avLst/>
          </a:prstGeom>
          <a:ln w="95250">
            <a:solidFill>
              <a:schemeClr val="bg1">
                <a:lumMod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188376AC-59ED-BB00-924B-8E14AC80DA5C}"/>
              </a:ext>
            </a:extLst>
          </p:cNvPr>
          <p:cNvSpPr/>
          <p:nvPr/>
        </p:nvSpPr>
        <p:spPr>
          <a:xfrm>
            <a:off x="6341761" y="2748092"/>
            <a:ext cx="744232" cy="2826836"/>
          </a:xfrm>
          <a:prstGeom prst="rect">
            <a:avLst/>
          </a:prstGeom>
          <a:solidFill>
            <a:schemeClr val="bg1">
              <a:lumMod val="90000"/>
            </a:schemeClr>
          </a:solidFill>
          <a:ln w="38100">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wrap="none" lIns="72000" tIns="72000" rIns="72000" bIns="72000" rtlCol="0" anchor="t"/>
          <a:lstStyle/>
          <a:p>
            <a:pPr algn="l">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信頼度</a:t>
            </a:r>
            <a:endParaRPr kumimoji="1" lang="en-US" altLang="ja-JP" sz="2000" b="1"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en-US" altLang="ja-JP" sz="2000" b="1" spc="110" dirty="0">
                <a:solidFill>
                  <a:schemeClr val="tx1"/>
                </a:solidFill>
                <a:latin typeface="Segoe UI" panose="020B0502040204020203" pitchFamily="34" charset="0"/>
                <a:cs typeface="Segoe UI" panose="020B0502040204020203" pitchFamily="34" charset="0"/>
              </a:rPr>
              <a:t>=</a:t>
            </a:r>
            <a:r>
              <a:rPr lang="ja-JP" altLang="en-US" sz="2000" b="1" spc="110">
                <a:solidFill>
                  <a:schemeClr val="tx1"/>
                </a:solidFill>
                <a:latin typeface="Segoe UI" panose="020B0502040204020203" pitchFamily="34" charset="0"/>
                <a:cs typeface="Segoe UI" panose="020B0502040204020203" pitchFamily="34" charset="0"/>
              </a:rPr>
              <a:t>テストケース通過数</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9" name="テキスト ボックス 8">
            <a:extLst>
              <a:ext uri="{FF2B5EF4-FFF2-40B4-BE49-F238E27FC236}">
                <a16:creationId xmlns:a16="http://schemas.microsoft.com/office/drawing/2014/main" id="{232FCE3B-F2B2-18AF-184D-2AD13E161AC8}"/>
              </a:ext>
            </a:extLst>
          </p:cNvPr>
          <p:cNvSpPr txBox="1"/>
          <p:nvPr/>
        </p:nvSpPr>
        <p:spPr>
          <a:xfrm>
            <a:off x="6418571" y="1563410"/>
            <a:ext cx="543739" cy="523220"/>
          </a:xfrm>
          <a:prstGeom prst="rect">
            <a:avLst/>
          </a:prstGeom>
          <a:noFill/>
        </p:spPr>
        <p:txBody>
          <a:bodyPr wrap="none" rtlCol="0">
            <a:spAutoFit/>
          </a:bodyPr>
          <a:lstStyle/>
          <a:p>
            <a:r>
              <a:rPr kumimoji="1" lang="ja-JP" altLang="en-US" sz="2800" b="1">
                <a:solidFill>
                  <a:srgbClr val="C00000"/>
                </a:solidFill>
              </a:rPr>
              <a:t>高</a:t>
            </a:r>
          </a:p>
        </p:txBody>
      </p:sp>
      <p:sp>
        <p:nvSpPr>
          <p:cNvPr id="14" name="テキスト ボックス 13">
            <a:extLst>
              <a:ext uri="{FF2B5EF4-FFF2-40B4-BE49-F238E27FC236}">
                <a16:creationId xmlns:a16="http://schemas.microsoft.com/office/drawing/2014/main" id="{4DE3F3F1-2D79-0A9E-9471-8AE95B793A92}"/>
              </a:ext>
            </a:extLst>
          </p:cNvPr>
          <p:cNvSpPr txBox="1"/>
          <p:nvPr/>
        </p:nvSpPr>
        <p:spPr>
          <a:xfrm>
            <a:off x="6418570" y="6236390"/>
            <a:ext cx="543739" cy="523220"/>
          </a:xfrm>
          <a:prstGeom prst="rect">
            <a:avLst/>
          </a:prstGeom>
          <a:noFill/>
        </p:spPr>
        <p:txBody>
          <a:bodyPr wrap="none" rtlCol="0">
            <a:spAutoFit/>
          </a:bodyPr>
          <a:lstStyle/>
          <a:p>
            <a:r>
              <a:rPr lang="ja-JP" altLang="en-US" sz="2800" b="1">
                <a:solidFill>
                  <a:srgbClr val="0070C0"/>
                </a:solidFill>
              </a:rPr>
              <a:t>低</a:t>
            </a:r>
            <a:endParaRPr kumimoji="1" lang="ja-JP" altLang="en-US" sz="2800" b="1">
              <a:solidFill>
                <a:srgbClr val="0070C0"/>
              </a:solidFill>
            </a:endParaRPr>
          </a:p>
        </p:txBody>
      </p:sp>
      <p:cxnSp>
        <p:nvCxnSpPr>
          <p:cNvPr id="17" name="直線コネクタ 16">
            <a:extLst>
              <a:ext uri="{FF2B5EF4-FFF2-40B4-BE49-F238E27FC236}">
                <a16:creationId xmlns:a16="http://schemas.microsoft.com/office/drawing/2014/main" id="{F30191EA-51AF-7C6A-EB10-6FF1F8E2FFA6}"/>
              </a:ext>
            </a:extLst>
          </p:cNvPr>
          <p:cNvCxnSpPr>
            <a:cxnSpLocks/>
          </p:cNvCxnSpPr>
          <p:nvPr/>
        </p:nvCxnSpPr>
        <p:spPr>
          <a:xfrm>
            <a:off x="2669412" y="4628534"/>
            <a:ext cx="3574025"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CE5DCF59-3384-F191-F992-94EB4105BCA0}"/>
              </a:ext>
            </a:extLst>
          </p:cNvPr>
          <p:cNvCxnSpPr>
            <a:cxnSpLocks/>
          </p:cNvCxnSpPr>
          <p:nvPr/>
        </p:nvCxnSpPr>
        <p:spPr>
          <a:xfrm>
            <a:off x="2669412" y="4884173"/>
            <a:ext cx="3574025"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254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8113FE-310F-9492-18B2-1F3CA640587C}"/>
              </a:ext>
            </a:extLst>
          </p:cNvPr>
          <p:cNvSpPr>
            <a:spLocks noGrp="1"/>
          </p:cNvSpPr>
          <p:nvPr>
            <p:ph type="title"/>
          </p:nvPr>
        </p:nvSpPr>
        <p:spPr/>
        <p:txBody>
          <a:bodyPr/>
          <a:lstStyle/>
          <a:p>
            <a:r>
              <a:rPr kumimoji="1" lang="ja-JP" altLang="en-US"/>
              <a:t>コードクローンの分類</a:t>
            </a:r>
          </a:p>
        </p:txBody>
      </p:sp>
      <p:sp>
        <p:nvSpPr>
          <p:cNvPr id="4" name="スライド番号プレースホルダー 3">
            <a:extLst>
              <a:ext uri="{FF2B5EF4-FFF2-40B4-BE49-F238E27FC236}">
                <a16:creationId xmlns:a16="http://schemas.microsoft.com/office/drawing/2014/main" id="{634A9EC2-C043-D83C-1C50-82C3C053B334}"/>
              </a:ext>
            </a:extLst>
          </p:cNvPr>
          <p:cNvSpPr>
            <a:spLocks noGrp="1"/>
          </p:cNvSpPr>
          <p:nvPr>
            <p:ph type="sldNum" sz="quarter" idx="12"/>
          </p:nvPr>
        </p:nvSpPr>
        <p:spPr/>
        <p:txBody>
          <a:bodyPr/>
          <a:lstStyle/>
          <a:p>
            <a:fld id="{B16735D3-C9E7-F649-AF37-A9D08763696D}" type="slidenum">
              <a:rPr lang="ja-JP" altLang="en-US" smtClean="0"/>
              <a:pPr/>
              <a:t>2</a:t>
            </a:fld>
            <a:endParaRPr lang="ja-JP" altLang="en-US"/>
          </a:p>
        </p:txBody>
      </p:sp>
      <p:graphicFrame>
        <p:nvGraphicFramePr>
          <p:cNvPr id="5" name="コンテンツ プレースホルダー 4">
            <a:extLst>
              <a:ext uri="{FF2B5EF4-FFF2-40B4-BE49-F238E27FC236}">
                <a16:creationId xmlns:a16="http://schemas.microsoft.com/office/drawing/2014/main" id="{C4653376-27B5-1BB6-9D59-2E6B02180ECF}"/>
              </a:ext>
            </a:extLst>
          </p:cNvPr>
          <p:cNvGraphicFramePr>
            <a:graphicFrameLocks noGrp="1"/>
          </p:cNvGraphicFramePr>
          <p:nvPr>
            <p:ph idx="1"/>
            <p:extLst>
              <p:ext uri="{D42A27DB-BD31-4B8C-83A1-F6EECF244321}">
                <p14:modId xmlns:p14="http://schemas.microsoft.com/office/powerpoint/2010/main" val="1901196128"/>
              </p:ext>
            </p:extLst>
          </p:nvPr>
        </p:nvGraphicFramePr>
        <p:xfrm>
          <a:off x="395288" y="2182912"/>
          <a:ext cx="7648782" cy="3761508"/>
        </p:xfrm>
        <a:graphic>
          <a:graphicData uri="http://schemas.openxmlformats.org/drawingml/2006/table">
            <a:tbl>
              <a:tblPr firstRow="1" bandRow="1">
                <a:tableStyleId>{5940675A-B579-460E-94D1-54222C63F5DA}</a:tableStyleId>
              </a:tblPr>
              <a:tblGrid>
                <a:gridCol w="1592538">
                  <a:extLst>
                    <a:ext uri="{9D8B030D-6E8A-4147-A177-3AD203B41FA5}">
                      <a16:colId xmlns:a16="http://schemas.microsoft.com/office/drawing/2014/main" val="521885656"/>
                    </a:ext>
                  </a:extLst>
                </a:gridCol>
                <a:gridCol w="6056244">
                  <a:extLst>
                    <a:ext uri="{9D8B030D-6E8A-4147-A177-3AD203B41FA5}">
                      <a16:colId xmlns:a16="http://schemas.microsoft.com/office/drawing/2014/main" val="2262193172"/>
                    </a:ext>
                  </a:extLst>
                </a:gridCol>
              </a:tblGrid>
              <a:tr h="450925">
                <a:tc>
                  <a:txBody>
                    <a:bodyPr/>
                    <a:lstStyle/>
                    <a:p>
                      <a:pPr algn="ctr"/>
                      <a:r>
                        <a:rPr kumimoji="1" lang="ja-JP" altLang="en-US" sz="2400"/>
                        <a:t>タイプ</a:t>
                      </a:r>
                    </a:p>
                  </a:txBody>
                  <a:tcPr anchor="ctr">
                    <a:lnR w="12700" cap="flat" cmpd="sng" algn="ctr">
                      <a:solidFill>
                        <a:schemeClr val="tx1"/>
                      </a:solidFill>
                      <a:prstDash val="solid"/>
                      <a:round/>
                      <a:headEnd type="none" w="med" len="med"/>
                      <a:tailEnd type="none" w="med" len="med"/>
                    </a:lnR>
                    <a:solidFill>
                      <a:schemeClr val="bg2"/>
                    </a:solidFill>
                  </a:tcPr>
                </a:tc>
                <a:tc>
                  <a:txBody>
                    <a:bodyPr/>
                    <a:lstStyle/>
                    <a:p>
                      <a:pPr algn="ctr"/>
                      <a:r>
                        <a:rPr kumimoji="1" lang="ja-JP" altLang="en-US" sz="2400"/>
                        <a:t>特徴</a:t>
                      </a:r>
                    </a:p>
                  </a:txBody>
                  <a:tcPr anchor="ctr">
                    <a:lnL w="12700" cap="flat" cmpd="sng" algn="ctr">
                      <a:solidFill>
                        <a:schemeClr val="tx1"/>
                      </a:solidFill>
                      <a:prstDash val="solid"/>
                      <a:round/>
                      <a:headEnd type="none" w="med" len="med"/>
                      <a:tailEnd type="none" w="med" len="med"/>
                    </a:lnL>
                    <a:solidFill>
                      <a:schemeClr val="bg2"/>
                    </a:solidFill>
                  </a:tcPr>
                </a:tc>
                <a:extLst>
                  <a:ext uri="{0D108BD9-81ED-4DB2-BD59-A6C34878D82A}">
                    <a16:rowId xmlns:a16="http://schemas.microsoft.com/office/drawing/2014/main" val="1840911209"/>
                  </a:ext>
                </a:extLst>
              </a:tr>
              <a:tr h="826077">
                <a:tc>
                  <a:txBody>
                    <a:bodyPr/>
                    <a:lstStyle/>
                    <a:p>
                      <a:pPr algn="ctr"/>
                      <a:r>
                        <a:rPr kumimoji="1" lang="en-US" altLang="ja-JP" sz="2000" dirty="0"/>
                        <a:t>Type-1</a:t>
                      </a:r>
                      <a:endParaRPr kumimoji="1" lang="ja-JP" altLang="en-US" sz="2000"/>
                    </a:p>
                  </a:txBody>
                  <a:tcPr anchor="ctr"/>
                </a:tc>
                <a:tc>
                  <a:txBody>
                    <a:bodyPr/>
                    <a:lstStyle/>
                    <a:p>
                      <a:pPr algn="ctr"/>
                      <a:r>
                        <a:rPr kumimoji="1" lang="ja-JP" altLang="en-US" sz="2000"/>
                        <a:t>完全一致</a:t>
                      </a:r>
                      <a:endParaRPr kumimoji="1" lang="en-US" altLang="ja-JP" sz="2000" dirty="0"/>
                    </a:p>
                    <a:p>
                      <a:pPr algn="ctr"/>
                      <a:r>
                        <a:rPr lang="ja-JP" altLang="en-US" sz="2000"/>
                        <a:t>空白、タブ、コメントの違いのみ</a:t>
                      </a:r>
                      <a:endParaRPr kumimoji="1" lang="ja-JP" altLang="en-US" sz="2000"/>
                    </a:p>
                  </a:txBody>
                  <a:tcPr anchor="ctr"/>
                </a:tc>
                <a:extLst>
                  <a:ext uri="{0D108BD9-81ED-4DB2-BD59-A6C34878D82A}">
                    <a16:rowId xmlns:a16="http://schemas.microsoft.com/office/drawing/2014/main" val="4266956573"/>
                  </a:ext>
                </a:extLst>
              </a:tr>
              <a:tr h="8260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t>Type-2</a:t>
                      </a:r>
                      <a:endParaRPr kumimoji="1" lang="ja-JP" altLang="en-US" sz="20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a:t>識別子名、リテラル、型名などが異なるが</a:t>
                      </a:r>
                      <a:endParaRPr lang="en-US" altLang="ja-JP" sz="20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a:t>構造は同一</a:t>
                      </a:r>
                      <a:endParaRPr lang="en-US" altLang="ja-JP" sz="2000" b="1" dirty="0"/>
                    </a:p>
                  </a:txBody>
                  <a:tcPr anchor="ctr"/>
                </a:tc>
                <a:extLst>
                  <a:ext uri="{0D108BD9-81ED-4DB2-BD59-A6C34878D82A}">
                    <a16:rowId xmlns:a16="http://schemas.microsoft.com/office/drawing/2014/main" val="2136961080"/>
                  </a:ext>
                </a:extLst>
              </a:tr>
              <a:tr h="8260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t>Type-3</a:t>
                      </a:r>
                      <a:endParaRPr kumimoji="1" lang="ja-JP" altLang="en-US" sz="2000"/>
                    </a:p>
                  </a:txBody>
                  <a:tcPr anchor="ctr"/>
                </a:tc>
                <a:tc>
                  <a:txBody>
                    <a:bodyPr/>
                    <a:lstStyle/>
                    <a:p>
                      <a:pPr algn="ctr"/>
                      <a:r>
                        <a:rPr kumimoji="1" lang="ja-JP" altLang="en-US" sz="2000"/>
                        <a:t>文の</a:t>
                      </a:r>
                      <a:r>
                        <a:rPr lang="ja-JP" altLang="en-US" sz="2000"/>
                        <a:t>追加、削除、修正があり，</a:t>
                      </a:r>
                      <a:endParaRPr lang="en-US" altLang="ja-JP" sz="20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a:t>構造は一部異なる</a:t>
                      </a:r>
                      <a:endParaRPr lang="en-US" altLang="ja-JP" sz="2000" b="1" dirty="0"/>
                    </a:p>
                  </a:txBody>
                  <a:tcPr anchor="ctr"/>
                </a:tc>
                <a:extLst>
                  <a:ext uri="{0D108BD9-81ED-4DB2-BD59-A6C34878D82A}">
                    <a16:rowId xmlns:a16="http://schemas.microsoft.com/office/drawing/2014/main" val="2478441813"/>
                  </a:ext>
                </a:extLst>
              </a:tr>
              <a:tr h="8260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t>Type-4</a:t>
                      </a:r>
                      <a:endParaRPr kumimoji="1" lang="ja-JP" altLang="en-US" sz="2000"/>
                    </a:p>
                  </a:txBody>
                  <a:tcPr anchor="ctr"/>
                </a:tc>
                <a:tc>
                  <a:txBody>
                    <a:bodyPr/>
                    <a:lstStyle/>
                    <a:p>
                      <a:pPr algn="ctr"/>
                      <a:r>
                        <a:rPr kumimoji="1" lang="ja-JP" altLang="en-US" sz="2000" b="1"/>
                        <a:t>構文は異なる</a:t>
                      </a:r>
                      <a:r>
                        <a:rPr kumimoji="1" lang="ja-JP" altLang="en-US" sz="2000" b="0"/>
                        <a:t>が</a:t>
                      </a:r>
                      <a:r>
                        <a:rPr kumimoji="1" lang="ja-JP" altLang="en-US" sz="2000"/>
                        <a:t>機能は同じ</a:t>
                      </a:r>
                      <a:endParaRPr kumimoji="1" lang="ja-JP" altLang="en-US" sz="2000" b="0"/>
                    </a:p>
                  </a:txBody>
                  <a:tcPr anchor="ctr"/>
                </a:tc>
                <a:extLst>
                  <a:ext uri="{0D108BD9-81ED-4DB2-BD59-A6C34878D82A}">
                    <a16:rowId xmlns:a16="http://schemas.microsoft.com/office/drawing/2014/main" val="3839042607"/>
                  </a:ext>
                </a:extLst>
              </a:tr>
            </a:tbl>
          </a:graphicData>
        </a:graphic>
      </p:graphicFrame>
      <p:sp>
        <p:nvSpPr>
          <p:cNvPr id="9" name="テキスト ボックス 8">
            <a:extLst>
              <a:ext uri="{FF2B5EF4-FFF2-40B4-BE49-F238E27FC236}">
                <a16:creationId xmlns:a16="http://schemas.microsoft.com/office/drawing/2014/main" id="{7E1D6D2C-0103-30B2-E2A8-1A877CCAC5C6}"/>
              </a:ext>
            </a:extLst>
          </p:cNvPr>
          <p:cNvSpPr txBox="1"/>
          <p:nvPr/>
        </p:nvSpPr>
        <p:spPr>
          <a:xfrm>
            <a:off x="394576" y="1574596"/>
            <a:ext cx="6955750" cy="461665"/>
          </a:xfrm>
          <a:prstGeom prst="rect">
            <a:avLst/>
          </a:prstGeom>
          <a:noFill/>
        </p:spPr>
        <p:txBody>
          <a:bodyPr wrap="none" rtlCol="0">
            <a:spAutoFit/>
          </a:bodyPr>
          <a:lstStyle/>
          <a:p>
            <a:r>
              <a:rPr kumimoji="1" lang="ja-JP" altLang="en-US" sz="2400"/>
              <a:t>コードクローン：互いに同一・類似したコード片</a:t>
            </a:r>
          </a:p>
        </p:txBody>
      </p:sp>
      <p:cxnSp>
        <p:nvCxnSpPr>
          <p:cNvPr id="11" name="直線矢印コネクタ 10">
            <a:extLst>
              <a:ext uri="{FF2B5EF4-FFF2-40B4-BE49-F238E27FC236}">
                <a16:creationId xmlns:a16="http://schemas.microsoft.com/office/drawing/2014/main" id="{FD933C6A-2504-7856-9F64-B042ED67165B}"/>
              </a:ext>
            </a:extLst>
          </p:cNvPr>
          <p:cNvCxnSpPr>
            <a:cxnSpLocks/>
          </p:cNvCxnSpPr>
          <p:nvPr/>
        </p:nvCxnSpPr>
        <p:spPr>
          <a:xfrm>
            <a:off x="8587409" y="2630990"/>
            <a:ext cx="0" cy="2872154"/>
          </a:xfrm>
          <a:prstGeom prst="straightConnector1">
            <a:avLst/>
          </a:prstGeom>
          <a:ln w="95250">
            <a:solidFill>
              <a:schemeClr val="bg1">
                <a:lumMod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BC2D8AD8-3474-F77D-0AA7-4BFAEA50AADA}"/>
              </a:ext>
            </a:extLst>
          </p:cNvPr>
          <p:cNvSpPr/>
          <p:nvPr/>
        </p:nvSpPr>
        <p:spPr>
          <a:xfrm>
            <a:off x="8111524" y="3734447"/>
            <a:ext cx="951453" cy="732525"/>
          </a:xfrm>
          <a:prstGeom prst="rect">
            <a:avLst/>
          </a:prstGeom>
          <a:solidFill>
            <a:schemeClr val="bg1">
              <a:lumMod val="90000"/>
            </a:schemeClr>
          </a:solidFill>
          <a:ln w="38100">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構造の</a:t>
            </a:r>
            <a:endParaRPr kumimoji="1" lang="en-US" altLang="ja-JP" sz="2000" b="1"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類似度</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18" name="テキスト ボックス 17">
            <a:extLst>
              <a:ext uri="{FF2B5EF4-FFF2-40B4-BE49-F238E27FC236}">
                <a16:creationId xmlns:a16="http://schemas.microsoft.com/office/drawing/2014/main" id="{79602AB8-80D7-D56B-17A7-7B7798797F96}"/>
              </a:ext>
            </a:extLst>
          </p:cNvPr>
          <p:cNvSpPr txBox="1"/>
          <p:nvPr/>
        </p:nvSpPr>
        <p:spPr>
          <a:xfrm>
            <a:off x="8315539" y="2175056"/>
            <a:ext cx="543739" cy="523220"/>
          </a:xfrm>
          <a:prstGeom prst="rect">
            <a:avLst/>
          </a:prstGeom>
          <a:noFill/>
        </p:spPr>
        <p:txBody>
          <a:bodyPr wrap="none" rtlCol="0">
            <a:spAutoFit/>
          </a:bodyPr>
          <a:lstStyle/>
          <a:p>
            <a:r>
              <a:rPr kumimoji="1" lang="ja-JP" altLang="en-US" sz="2800" b="1">
                <a:solidFill>
                  <a:srgbClr val="C00000"/>
                </a:solidFill>
              </a:rPr>
              <a:t>高</a:t>
            </a:r>
          </a:p>
        </p:txBody>
      </p:sp>
      <p:sp>
        <p:nvSpPr>
          <p:cNvPr id="19" name="テキスト ボックス 18">
            <a:extLst>
              <a:ext uri="{FF2B5EF4-FFF2-40B4-BE49-F238E27FC236}">
                <a16:creationId xmlns:a16="http://schemas.microsoft.com/office/drawing/2014/main" id="{6E55CB15-9DB6-F171-A288-59B94A0671A9}"/>
              </a:ext>
            </a:extLst>
          </p:cNvPr>
          <p:cNvSpPr txBox="1"/>
          <p:nvPr/>
        </p:nvSpPr>
        <p:spPr>
          <a:xfrm>
            <a:off x="8315539" y="5517009"/>
            <a:ext cx="543739" cy="523220"/>
          </a:xfrm>
          <a:prstGeom prst="rect">
            <a:avLst/>
          </a:prstGeom>
          <a:noFill/>
        </p:spPr>
        <p:txBody>
          <a:bodyPr wrap="none" rtlCol="0">
            <a:spAutoFit/>
          </a:bodyPr>
          <a:lstStyle/>
          <a:p>
            <a:r>
              <a:rPr lang="ja-JP" altLang="en-US" sz="2800" b="1">
                <a:solidFill>
                  <a:srgbClr val="0070C0"/>
                </a:solidFill>
              </a:rPr>
              <a:t>低</a:t>
            </a:r>
            <a:endParaRPr kumimoji="1" lang="ja-JP" altLang="en-US" sz="2800" b="1">
              <a:solidFill>
                <a:srgbClr val="0070C0"/>
              </a:solidFill>
            </a:endParaRPr>
          </a:p>
        </p:txBody>
      </p:sp>
      <p:sp>
        <p:nvSpPr>
          <p:cNvPr id="20" name="テキスト ボックス 19">
            <a:extLst>
              <a:ext uri="{FF2B5EF4-FFF2-40B4-BE49-F238E27FC236}">
                <a16:creationId xmlns:a16="http://schemas.microsoft.com/office/drawing/2014/main" id="{39ED457D-EDFE-7BD8-2097-C3589020FD92}"/>
              </a:ext>
            </a:extLst>
          </p:cNvPr>
          <p:cNvSpPr txBox="1"/>
          <p:nvPr/>
        </p:nvSpPr>
        <p:spPr>
          <a:xfrm>
            <a:off x="530043" y="6091071"/>
            <a:ext cx="6340197" cy="461665"/>
          </a:xfrm>
          <a:prstGeom prst="rect">
            <a:avLst/>
          </a:prstGeom>
          <a:noFill/>
        </p:spPr>
        <p:txBody>
          <a:bodyPr wrap="none" rtlCol="0">
            <a:spAutoFit/>
          </a:bodyPr>
          <a:lstStyle/>
          <a:p>
            <a:r>
              <a:rPr kumimoji="1" lang="ja-JP" altLang="en-US" sz="2400"/>
              <a:t>コードの挙動や振る舞いはどのタイプも同一</a:t>
            </a:r>
          </a:p>
        </p:txBody>
      </p:sp>
    </p:spTree>
    <p:extLst>
      <p:ext uri="{BB962C8B-B14F-4D97-AF65-F5344CB8AC3E}">
        <p14:creationId xmlns:p14="http://schemas.microsoft.com/office/powerpoint/2010/main" val="2089450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B92D8-BCD9-29C9-2893-A5CFE99A9A4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84FC633-2D05-4128-D516-5F3C3664681B}"/>
              </a:ext>
            </a:extLst>
          </p:cNvPr>
          <p:cNvSpPr>
            <a:spLocks noGrp="1"/>
          </p:cNvSpPr>
          <p:nvPr>
            <p:ph type="title"/>
          </p:nvPr>
        </p:nvSpPr>
        <p:spPr/>
        <p:txBody>
          <a:bodyPr/>
          <a:lstStyle/>
          <a:p>
            <a:r>
              <a:rPr lang="ja-JP" altLang="en-US"/>
              <a:t>重複関数の削除</a:t>
            </a:r>
            <a:endParaRPr kumimoji="1" lang="ja-JP" altLang="en-US"/>
          </a:p>
        </p:txBody>
      </p:sp>
      <p:sp>
        <p:nvSpPr>
          <p:cNvPr id="4" name="スライド番号プレースホルダー 3">
            <a:extLst>
              <a:ext uri="{FF2B5EF4-FFF2-40B4-BE49-F238E27FC236}">
                <a16:creationId xmlns:a16="http://schemas.microsoft.com/office/drawing/2014/main" id="{B7D9001A-D822-A122-097C-25AEE8439B45}"/>
              </a:ext>
            </a:extLst>
          </p:cNvPr>
          <p:cNvSpPr>
            <a:spLocks noGrp="1"/>
          </p:cNvSpPr>
          <p:nvPr>
            <p:ph type="sldNum" sz="quarter" idx="12"/>
          </p:nvPr>
        </p:nvSpPr>
        <p:spPr/>
        <p:txBody>
          <a:bodyPr/>
          <a:lstStyle/>
          <a:p>
            <a:fld id="{B16735D3-C9E7-F649-AF37-A9D08763696D}" type="slidenum">
              <a:rPr lang="ja-JP" altLang="en-US" smtClean="0"/>
              <a:pPr/>
              <a:t>29</a:t>
            </a:fld>
            <a:endParaRPr lang="ja-JP" altLang="en-US"/>
          </a:p>
        </p:txBody>
      </p:sp>
      <p:sp>
        <p:nvSpPr>
          <p:cNvPr id="5" name="正方形/長方形 4">
            <a:extLst>
              <a:ext uri="{FF2B5EF4-FFF2-40B4-BE49-F238E27FC236}">
                <a16:creationId xmlns:a16="http://schemas.microsoft.com/office/drawing/2014/main" id="{0C1F4D48-604F-CEEC-3149-81FED9B17EF2}"/>
              </a:ext>
            </a:extLst>
          </p:cNvPr>
          <p:cNvSpPr/>
          <p:nvPr/>
        </p:nvSpPr>
        <p:spPr>
          <a:xfrm>
            <a:off x="3168696" y="1804032"/>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A</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8" name="正方形/長方形 7">
            <a:extLst>
              <a:ext uri="{FF2B5EF4-FFF2-40B4-BE49-F238E27FC236}">
                <a16:creationId xmlns:a16="http://schemas.microsoft.com/office/drawing/2014/main" id="{5C70733F-CF55-F45F-F04B-E833CEF673C4}"/>
              </a:ext>
            </a:extLst>
          </p:cNvPr>
          <p:cNvSpPr/>
          <p:nvPr/>
        </p:nvSpPr>
        <p:spPr>
          <a:xfrm>
            <a:off x="4722192" y="1804032"/>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lang="en-US" altLang="ja-JP" sz="2000" b="1" spc="110" dirty="0">
                <a:solidFill>
                  <a:schemeClr val="tx1"/>
                </a:solidFill>
                <a:latin typeface="Segoe UI" panose="020B0502040204020203" pitchFamily="34" charset="0"/>
                <a:cs typeface="Segoe UI" panose="020B0502040204020203" pitchFamily="34" charset="0"/>
              </a:rPr>
              <a:t>B</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10" name="直線コネクタ 9">
            <a:extLst>
              <a:ext uri="{FF2B5EF4-FFF2-40B4-BE49-F238E27FC236}">
                <a16:creationId xmlns:a16="http://schemas.microsoft.com/office/drawing/2014/main" id="{97C19DF3-B7F3-4447-13FE-3CCA5187D096}"/>
              </a:ext>
            </a:extLst>
          </p:cNvPr>
          <p:cNvCxnSpPr>
            <a:stCxn id="5" idx="3"/>
            <a:endCxn id="8" idx="1"/>
          </p:cNvCxnSpPr>
          <p:nvPr/>
        </p:nvCxnSpPr>
        <p:spPr>
          <a:xfrm>
            <a:off x="4201082" y="2180115"/>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80AEBAA5-C121-056D-5DFF-387FB2FA14DB}"/>
              </a:ext>
            </a:extLst>
          </p:cNvPr>
          <p:cNvSpPr/>
          <p:nvPr/>
        </p:nvSpPr>
        <p:spPr>
          <a:xfrm>
            <a:off x="3205271" y="5731358"/>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lang="en-US" altLang="ja-JP" sz="2000" b="1" spc="110" dirty="0">
                <a:solidFill>
                  <a:schemeClr val="tx1"/>
                </a:solidFill>
                <a:latin typeface="Segoe UI" panose="020B0502040204020203" pitchFamily="34" charset="0"/>
                <a:cs typeface="Segoe UI" panose="020B0502040204020203" pitchFamily="34" charset="0"/>
              </a:rPr>
              <a:t>A</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12" name="正方形/長方形 11">
            <a:extLst>
              <a:ext uri="{FF2B5EF4-FFF2-40B4-BE49-F238E27FC236}">
                <a16:creationId xmlns:a16="http://schemas.microsoft.com/office/drawing/2014/main" id="{91075F47-67EE-E71C-BA5E-C4E29C1A534A}"/>
              </a:ext>
            </a:extLst>
          </p:cNvPr>
          <p:cNvSpPr/>
          <p:nvPr/>
        </p:nvSpPr>
        <p:spPr>
          <a:xfrm>
            <a:off x="4758767" y="5731358"/>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C</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13" name="直線コネクタ 12">
            <a:extLst>
              <a:ext uri="{FF2B5EF4-FFF2-40B4-BE49-F238E27FC236}">
                <a16:creationId xmlns:a16="http://schemas.microsoft.com/office/drawing/2014/main" id="{132DB790-9DB6-9D32-86D9-54655EC279D2}"/>
              </a:ext>
            </a:extLst>
          </p:cNvPr>
          <p:cNvCxnSpPr>
            <a:stCxn id="11" idx="3"/>
            <a:endCxn id="12" idx="1"/>
          </p:cNvCxnSpPr>
          <p:nvPr/>
        </p:nvCxnSpPr>
        <p:spPr>
          <a:xfrm>
            <a:off x="4237657" y="6107441"/>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D3309CFE-5D63-C363-7402-7CF05AD276C1}"/>
              </a:ext>
            </a:extLst>
          </p:cNvPr>
          <p:cNvSpPr/>
          <p:nvPr/>
        </p:nvSpPr>
        <p:spPr>
          <a:xfrm>
            <a:off x="3205271" y="4385580"/>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C</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24" name="正方形/長方形 23">
            <a:extLst>
              <a:ext uri="{FF2B5EF4-FFF2-40B4-BE49-F238E27FC236}">
                <a16:creationId xmlns:a16="http://schemas.microsoft.com/office/drawing/2014/main" id="{06002558-3B0D-2BE8-A3BC-AEE03BC85A04}"/>
              </a:ext>
            </a:extLst>
          </p:cNvPr>
          <p:cNvSpPr/>
          <p:nvPr/>
        </p:nvSpPr>
        <p:spPr>
          <a:xfrm>
            <a:off x="4758767" y="4385580"/>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D</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25" name="直線コネクタ 24">
            <a:extLst>
              <a:ext uri="{FF2B5EF4-FFF2-40B4-BE49-F238E27FC236}">
                <a16:creationId xmlns:a16="http://schemas.microsoft.com/office/drawing/2014/main" id="{53B940B0-229E-680A-A4B0-ECEE5199AB00}"/>
              </a:ext>
            </a:extLst>
          </p:cNvPr>
          <p:cNvCxnSpPr>
            <a:stCxn id="23" idx="3"/>
            <a:endCxn id="24" idx="1"/>
          </p:cNvCxnSpPr>
          <p:nvPr/>
        </p:nvCxnSpPr>
        <p:spPr>
          <a:xfrm>
            <a:off x="4237657" y="4761663"/>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ABBE3E8F-D212-E5C3-E24A-7FB8A7F28B10}"/>
              </a:ext>
            </a:extLst>
          </p:cNvPr>
          <p:cNvSpPr txBox="1"/>
          <p:nvPr/>
        </p:nvSpPr>
        <p:spPr>
          <a:xfrm>
            <a:off x="2804856" y="1446955"/>
            <a:ext cx="479618" cy="400110"/>
          </a:xfrm>
          <a:prstGeom prst="rect">
            <a:avLst/>
          </a:prstGeom>
          <a:noFill/>
        </p:spPr>
        <p:txBody>
          <a:bodyPr wrap="none" rtlCol="0">
            <a:spAutoFit/>
          </a:bodyPr>
          <a:lstStyle/>
          <a:p>
            <a:r>
              <a:rPr lang="en-US" altLang="ja-JP" sz="2000" b="1" dirty="0">
                <a:solidFill>
                  <a:srgbClr val="C00000"/>
                </a:solidFill>
              </a:rPr>
              <a:t>42</a:t>
            </a:r>
            <a:endParaRPr kumimoji="1" lang="ja-JP" altLang="en-US" sz="2000" b="1">
              <a:solidFill>
                <a:srgbClr val="C00000"/>
              </a:solidFill>
            </a:endParaRPr>
          </a:p>
        </p:txBody>
      </p:sp>
      <p:sp>
        <p:nvSpPr>
          <p:cNvPr id="33" name="テキスト ボックス 32">
            <a:extLst>
              <a:ext uri="{FF2B5EF4-FFF2-40B4-BE49-F238E27FC236}">
                <a16:creationId xmlns:a16="http://schemas.microsoft.com/office/drawing/2014/main" id="{844BC465-613B-9CB9-2E6C-08844D60B28C}"/>
              </a:ext>
            </a:extLst>
          </p:cNvPr>
          <p:cNvSpPr txBox="1"/>
          <p:nvPr/>
        </p:nvSpPr>
        <p:spPr>
          <a:xfrm>
            <a:off x="2841431" y="5359616"/>
            <a:ext cx="479618" cy="400110"/>
          </a:xfrm>
          <a:prstGeom prst="rect">
            <a:avLst/>
          </a:prstGeom>
          <a:noFill/>
        </p:spPr>
        <p:txBody>
          <a:bodyPr wrap="square" rtlCol="0">
            <a:spAutoFit/>
          </a:bodyPr>
          <a:lstStyle/>
          <a:p>
            <a:r>
              <a:rPr lang="en-US" altLang="ja-JP" sz="2000" b="1" dirty="0">
                <a:solidFill>
                  <a:srgbClr val="C00000"/>
                </a:solidFill>
              </a:rPr>
              <a:t>12</a:t>
            </a:r>
            <a:endParaRPr kumimoji="1" lang="ja-JP" altLang="en-US" sz="2000" b="1">
              <a:solidFill>
                <a:srgbClr val="C00000"/>
              </a:solidFill>
            </a:endParaRPr>
          </a:p>
        </p:txBody>
      </p:sp>
      <p:sp>
        <p:nvSpPr>
          <p:cNvPr id="37" name="テキスト ボックス 36">
            <a:extLst>
              <a:ext uri="{FF2B5EF4-FFF2-40B4-BE49-F238E27FC236}">
                <a16:creationId xmlns:a16="http://schemas.microsoft.com/office/drawing/2014/main" id="{A5A6BF1D-F943-503C-7D5E-2593BC901D4D}"/>
              </a:ext>
            </a:extLst>
          </p:cNvPr>
          <p:cNvSpPr txBox="1"/>
          <p:nvPr/>
        </p:nvSpPr>
        <p:spPr>
          <a:xfrm>
            <a:off x="2836514" y="4017735"/>
            <a:ext cx="479618" cy="400110"/>
          </a:xfrm>
          <a:prstGeom prst="rect">
            <a:avLst/>
          </a:prstGeom>
          <a:noFill/>
        </p:spPr>
        <p:txBody>
          <a:bodyPr wrap="none" rtlCol="0">
            <a:spAutoFit/>
          </a:bodyPr>
          <a:lstStyle/>
          <a:p>
            <a:r>
              <a:rPr lang="en-US" altLang="ja-JP" sz="2000" b="1" dirty="0">
                <a:solidFill>
                  <a:srgbClr val="C00000"/>
                </a:solidFill>
              </a:rPr>
              <a:t>24</a:t>
            </a:r>
            <a:endParaRPr kumimoji="1" lang="ja-JP" altLang="en-US" sz="2000" b="1">
              <a:solidFill>
                <a:srgbClr val="C00000"/>
              </a:solidFill>
            </a:endParaRPr>
          </a:p>
        </p:txBody>
      </p:sp>
      <p:sp>
        <p:nvSpPr>
          <p:cNvPr id="6" name="正方形/長方形 5">
            <a:extLst>
              <a:ext uri="{FF2B5EF4-FFF2-40B4-BE49-F238E27FC236}">
                <a16:creationId xmlns:a16="http://schemas.microsoft.com/office/drawing/2014/main" id="{1B998F18-A39E-0084-726C-81938FB5FAAE}"/>
              </a:ext>
            </a:extLst>
          </p:cNvPr>
          <p:cNvSpPr/>
          <p:nvPr/>
        </p:nvSpPr>
        <p:spPr>
          <a:xfrm>
            <a:off x="3205271" y="3077175"/>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E</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27" name="正方形/長方形 26">
            <a:extLst>
              <a:ext uri="{FF2B5EF4-FFF2-40B4-BE49-F238E27FC236}">
                <a16:creationId xmlns:a16="http://schemas.microsoft.com/office/drawing/2014/main" id="{E407B427-4669-B1DB-2531-268ED524686E}"/>
              </a:ext>
            </a:extLst>
          </p:cNvPr>
          <p:cNvSpPr/>
          <p:nvPr/>
        </p:nvSpPr>
        <p:spPr>
          <a:xfrm>
            <a:off x="4758767" y="3077175"/>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lang="en-US" altLang="ja-JP" sz="2000" b="1" spc="110" dirty="0">
                <a:solidFill>
                  <a:schemeClr val="tx1"/>
                </a:solidFill>
                <a:latin typeface="Segoe UI" panose="020B0502040204020203" pitchFamily="34" charset="0"/>
                <a:cs typeface="Segoe UI" panose="020B0502040204020203" pitchFamily="34" charset="0"/>
              </a:rPr>
              <a:t>C</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28" name="直線コネクタ 27">
            <a:extLst>
              <a:ext uri="{FF2B5EF4-FFF2-40B4-BE49-F238E27FC236}">
                <a16:creationId xmlns:a16="http://schemas.microsoft.com/office/drawing/2014/main" id="{A6E8653B-529E-292A-B0E0-E1C028F91B3D}"/>
              </a:ext>
            </a:extLst>
          </p:cNvPr>
          <p:cNvCxnSpPr>
            <a:stCxn id="6" idx="3"/>
            <a:endCxn id="27" idx="1"/>
          </p:cNvCxnSpPr>
          <p:nvPr/>
        </p:nvCxnSpPr>
        <p:spPr>
          <a:xfrm>
            <a:off x="4237657" y="3453258"/>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922F797A-293D-F4DE-E06E-6BBC94737618}"/>
              </a:ext>
            </a:extLst>
          </p:cNvPr>
          <p:cNvSpPr txBox="1"/>
          <p:nvPr/>
        </p:nvSpPr>
        <p:spPr>
          <a:xfrm>
            <a:off x="2836514" y="2720098"/>
            <a:ext cx="479618" cy="400110"/>
          </a:xfrm>
          <a:prstGeom prst="rect">
            <a:avLst/>
          </a:prstGeom>
          <a:noFill/>
        </p:spPr>
        <p:txBody>
          <a:bodyPr wrap="none" rtlCol="0">
            <a:spAutoFit/>
          </a:bodyPr>
          <a:lstStyle/>
          <a:p>
            <a:r>
              <a:rPr lang="en-US" altLang="ja-JP" sz="2000" b="1" dirty="0">
                <a:solidFill>
                  <a:srgbClr val="C00000"/>
                </a:solidFill>
              </a:rPr>
              <a:t>36</a:t>
            </a:r>
            <a:endParaRPr kumimoji="1" lang="ja-JP" altLang="en-US" sz="2000" b="1">
              <a:solidFill>
                <a:srgbClr val="C00000"/>
              </a:solidFill>
            </a:endParaRPr>
          </a:p>
        </p:txBody>
      </p:sp>
      <p:cxnSp>
        <p:nvCxnSpPr>
          <p:cNvPr id="3" name="直線矢印コネクタ 2">
            <a:extLst>
              <a:ext uri="{FF2B5EF4-FFF2-40B4-BE49-F238E27FC236}">
                <a16:creationId xmlns:a16="http://schemas.microsoft.com/office/drawing/2014/main" id="{B3835E07-C130-1C86-D238-C698BF8C1509}"/>
              </a:ext>
            </a:extLst>
          </p:cNvPr>
          <p:cNvCxnSpPr>
            <a:cxnSpLocks/>
            <a:stCxn id="9" idx="2"/>
            <a:endCxn id="14" idx="0"/>
          </p:cNvCxnSpPr>
          <p:nvPr/>
        </p:nvCxnSpPr>
        <p:spPr>
          <a:xfrm flipH="1">
            <a:off x="6690440" y="2086630"/>
            <a:ext cx="1" cy="4149760"/>
          </a:xfrm>
          <a:prstGeom prst="straightConnector1">
            <a:avLst/>
          </a:prstGeom>
          <a:ln w="95250">
            <a:solidFill>
              <a:schemeClr val="bg1">
                <a:lumMod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EF5A316B-F125-F812-8E29-1B72B24BAB71}"/>
              </a:ext>
            </a:extLst>
          </p:cNvPr>
          <p:cNvSpPr/>
          <p:nvPr/>
        </p:nvSpPr>
        <p:spPr>
          <a:xfrm>
            <a:off x="6341761" y="2748092"/>
            <a:ext cx="744232" cy="2826836"/>
          </a:xfrm>
          <a:prstGeom prst="rect">
            <a:avLst/>
          </a:prstGeom>
          <a:solidFill>
            <a:schemeClr val="bg1">
              <a:lumMod val="90000"/>
            </a:schemeClr>
          </a:solidFill>
          <a:ln w="38100">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wrap="none" lIns="72000" tIns="72000" rIns="72000" bIns="72000" rtlCol="0" anchor="t"/>
          <a:lstStyle/>
          <a:p>
            <a:pPr algn="l">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信頼度</a:t>
            </a:r>
            <a:endParaRPr kumimoji="1" lang="en-US" altLang="ja-JP" sz="2000" b="1"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en-US" altLang="ja-JP" sz="2000" b="1" spc="110" dirty="0">
                <a:solidFill>
                  <a:schemeClr val="tx1"/>
                </a:solidFill>
                <a:latin typeface="Segoe UI" panose="020B0502040204020203" pitchFamily="34" charset="0"/>
                <a:cs typeface="Segoe UI" panose="020B0502040204020203" pitchFamily="34" charset="0"/>
              </a:rPr>
              <a:t>=</a:t>
            </a:r>
            <a:r>
              <a:rPr lang="ja-JP" altLang="en-US" sz="2000" b="1" spc="110">
                <a:solidFill>
                  <a:schemeClr val="tx1"/>
                </a:solidFill>
                <a:latin typeface="Segoe UI" panose="020B0502040204020203" pitchFamily="34" charset="0"/>
                <a:cs typeface="Segoe UI" panose="020B0502040204020203" pitchFamily="34" charset="0"/>
              </a:rPr>
              <a:t>テストケース通過数</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9" name="テキスト ボックス 8">
            <a:extLst>
              <a:ext uri="{FF2B5EF4-FFF2-40B4-BE49-F238E27FC236}">
                <a16:creationId xmlns:a16="http://schemas.microsoft.com/office/drawing/2014/main" id="{7B0F34FD-21F9-D439-90BD-070F4415809F}"/>
              </a:ext>
            </a:extLst>
          </p:cNvPr>
          <p:cNvSpPr txBox="1"/>
          <p:nvPr/>
        </p:nvSpPr>
        <p:spPr>
          <a:xfrm>
            <a:off x="6418571" y="1563410"/>
            <a:ext cx="543739" cy="523220"/>
          </a:xfrm>
          <a:prstGeom prst="rect">
            <a:avLst/>
          </a:prstGeom>
          <a:noFill/>
        </p:spPr>
        <p:txBody>
          <a:bodyPr wrap="none" rtlCol="0">
            <a:spAutoFit/>
          </a:bodyPr>
          <a:lstStyle/>
          <a:p>
            <a:r>
              <a:rPr kumimoji="1" lang="ja-JP" altLang="en-US" sz="2800" b="1">
                <a:solidFill>
                  <a:srgbClr val="C00000"/>
                </a:solidFill>
              </a:rPr>
              <a:t>高</a:t>
            </a:r>
          </a:p>
        </p:txBody>
      </p:sp>
      <p:sp>
        <p:nvSpPr>
          <p:cNvPr id="14" name="テキスト ボックス 13">
            <a:extLst>
              <a:ext uri="{FF2B5EF4-FFF2-40B4-BE49-F238E27FC236}">
                <a16:creationId xmlns:a16="http://schemas.microsoft.com/office/drawing/2014/main" id="{4DE2F504-7209-406D-2EDA-695CCA1E857F}"/>
              </a:ext>
            </a:extLst>
          </p:cNvPr>
          <p:cNvSpPr txBox="1"/>
          <p:nvPr/>
        </p:nvSpPr>
        <p:spPr>
          <a:xfrm>
            <a:off x="6418570" y="6236390"/>
            <a:ext cx="543739" cy="523220"/>
          </a:xfrm>
          <a:prstGeom prst="rect">
            <a:avLst/>
          </a:prstGeom>
          <a:noFill/>
        </p:spPr>
        <p:txBody>
          <a:bodyPr wrap="none" rtlCol="0">
            <a:spAutoFit/>
          </a:bodyPr>
          <a:lstStyle/>
          <a:p>
            <a:r>
              <a:rPr lang="ja-JP" altLang="en-US" sz="2800" b="1">
                <a:solidFill>
                  <a:srgbClr val="0070C0"/>
                </a:solidFill>
              </a:rPr>
              <a:t>低</a:t>
            </a:r>
            <a:endParaRPr kumimoji="1" lang="ja-JP" altLang="en-US" sz="2800" b="1">
              <a:solidFill>
                <a:srgbClr val="0070C0"/>
              </a:solidFill>
            </a:endParaRPr>
          </a:p>
        </p:txBody>
      </p:sp>
      <p:cxnSp>
        <p:nvCxnSpPr>
          <p:cNvPr id="17" name="直線コネクタ 16">
            <a:extLst>
              <a:ext uri="{FF2B5EF4-FFF2-40B4-BE49-F238E27FC236}">
                <a16:creationId xmlns:a16="http://schemas.microsoft.com/office/drawing/2014/main" id="{C83C5DD7-D1FD-C8F2-0C3F-BD0C7BB40A49}"/>
              </a:ext>
            </a:extLst>
          </p:cNvPr>
          <p:cNvCxnSpPr>
            <a:cxnSpLocks/>
          </p:cNvCxnSpPr>
          <p:nvPr/>
        </p:nvCxnSpPr>
        <p:spPr>
          <a:xfrm>
            <a:off x="2669412" y="4628534"/>
            <a:ext cx="3574025"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94B6268C-4AF8-3ED2-8053-B8955F2C1DED}"/>
              </a:ext>
            </a:extLst>
          </p:cNvPr>
          <p:cNvCxnSpPr>
            <a:cxnSpLocks/>
          </p:cNvCxnSpPr>
          <p:nvPr/>
        </p:nvCxnSpPr>
        <p:spPr>
          <a:xfrm>
            <a:off x="2669412" y="4884173"/>
            <a:ext cx="3574025"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ドーナツ 14">
            <a:extLst>
              <a:ext uri="{FF2B5EF4-FFF2-40B4-BE49-F238E27FC236}">
                <a16:creationId xmlns:a16="http://schemas.microsoft.com/office/drawing/2014/main" id="{50576E76-EACD-CA43-0F9D-70FC05E6889F}"/>
              </a:ext>
            </a:extLst>
          </p:cNvPr>
          <p:cNvSpPr/>
          <p:nvPr/>
        </p:nvSpPr>
        <p:spPr>
          <a:xfrm>
            <a:off x="3170457" y="1868625"/>
            <a:ext cx="1032386" cy="593611"/>
          </a:xfrm>
          <a:prstGeom prst="donut">
            <a:avLst>
              <a:gd name="adj" fmla="val 4132"/>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6" name="ドーナツ 15">
            <a:extLst>
              <a:ext uri="{FF2B5EF4-FFF2-40B4-BE49-F238E27FC236}">
                <a16:creationId xmlns:a16="http://schemas.microsoft.com/office/drawing/2014/main" id="{74C2F1BF-19A9-47DF-3179-E73F75D229A1}"/>
              </a:ext>
            </a:extLst>
          </p:cNvPr>
          <p:cNvSpPr/>
          <p:nvPr/>
        </p:nvSpPr>
        <p:spPr>
          <a:xfrm>
            <a:off x="4758767" y="3123389"/>
            <a:ext cx="1032386" cy="593611"/>
          </a:xfrm>
          <a:prstGeom prst="donut">
            <a:avLst>
              <a:gd name="adj" fmla="val 4132"/>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9" name="ドーナツ 18">
            <a:extLst>
              <a:ext uri="{FF2B5EF4-FFF2-40B4-BE49-F238E27FC236}">
                <a16:creationId xmlns:a16="http://schemas.microsoft.com/office/drawing/2014/main" id="{623919FD-5A3A-0AE8-B267-2394A792CAD8}"/>
              </a:ext>
            </a:extLst>
          </p:cNvPr>
          <p:cNvSpPr/>
          <p:nvPr/>
        </p:nvSpPr>
        <p:spPr>
          <a:xfrm>
            <a:off x="3205271" y="5770842"/>
            <a:ext cx="1032386" cy="593611"/>
          </a:xfrm>
          <a:prstGeom prst="donut">
            <a:avLst>
              <a:gd name="adj" fmla="val 4132"/>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0" name="ドーナツ 19">
            <a:extLst>
              <a:ext uri="{FF2B5EF4-FFF2-40B4-BE49-F238E27FC236}">
                <a16:creationId xmlns:a16="http://schemas.microsoft.com/office/drawing/2014/main" id="{C8D3B88B-C520-7E20-E371-AD48883DB5D8}"/>
              </a:ext>
            </a:extLst>
          </p:cNvPr>
          <p:cNvSpPr/>
          <p:nvPr/>
        </p:nvSpPr>
        <p:spPr>
          <a:xfrm>
            <a:off x="4758767" y="5810635"/>
            <a:ext cx="1032386" cy="593611"/>
          </a:xfrm>
          <a:prstGeom prst="donut">
            <a:avLst>
              <a:gd name="adj" fmla="val 4132"/>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5638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07ECA-AD56-CC2F-4467-CE41594D282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52F5E6C-72CE-02F6-B54E-B6A7646AA3D4}"/>
              </a:ext>
            </a:extLst>
          </p:cNvPr>
          <p:cNvSpPr>
            <a:spLocks noGrp="1"/>
          </p:cNvSpPr>
          <p:nvPr>
            <p:ph type="title"/>
          </p:nvPr>
        </p:nvSpPr>
        <p:spPr/>
        <p:txBody>
          <a:bodyPr/>
          <a:lstStyle/>
          <a:p>
            <a:r>
              <a:rPr lang="ja-JP" altLang="en-US"/>
              <a:t>重複関数の削除</a:t>
            </a:r>
            <a:endParaRPr kumimoji="1" lang="ja-JP" altLang="en-US"/>
          </a:p>
        </p:txBody>
      </p:sp>
      <p:sp>
        <p:nvSpPr>
          <p:cNvPr id="4" name="スライド番号プレースホルダー 3">
            <a:extLst>
              <a:ext uri="{FF2B5EF4-FFF2-40B4-BE49-F238E27FC236}">
                <a16:creationId xmlns:a16="http://schemas.microsoft.com/office/drawing/2014/main" id="{02E80263-3F6A-A7DD-F1E5-CB6205882980}"/>
              </a:ext>
            </a:extLst>
          </p:cNvPr>
          <p:cNvSpPr>
            <a:spLocks noGrp="1"/>
          </p:cNvSpPr>
          <p:nvPr>
            <p:ph type="sldNum" sz="quarter" idx="12"/>
          </p:nvPr>
        </p:nvSpPr>
        <p:spPr/>
        <p:txBody>
          <a:bodyPr/>
          <a:lstStyle/>
          <a:p>
            <a:fld id="{B16735D3-C9E7-F649-AF37-A9D08763696D}" type="slidenum">
              <a:rPr lang="ja-JP" altLang="en-US" smtClean="0"/>
              <a:pPr/>
              <a:t>30</a:t>
            </a:fld>
            <a:endParaRPr lang="ja-JP" altLang="en-US"/>
          </a:p>
        </p:txBody>
      </p:sp>
      <p:sp>
        <p:nvSpPr>
          <p:cNvPr id="5" name="正方形/長方形 4">
            <a:extLst>
              <a:ext uri="{FF2B5EF4-FFF2-40B4-BE49-F238E27FC236}">
                <a16:creationId xmlns:a16="http://schemas.microsoft.com/office/drawing/2014/main" id="{8E6D8248-641E-78E7-5134-663AD76737B7}"/>
              </a:ext>
            </a:extLst>
          </p:cNvPr>
          <p:cNvSpPr/>
          <p:nvPr/>
        </p:nvSpPr>
        <p:spPr>
          <a:xfrm>
            <a:off x="3168696" y="1804032"/>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A</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8" name="正方形/長方形 7">
            <a:extLst>
              <a:ext uri="{FF2B5EF4-FFF2-40B4-BE49-F238E27FC236}">
                <a16:creationId xmlns:a16="http://schemas.microsoft.com/office/drawing/2014/main" id="{D549A44D-DDF6-4534-9CAA-05FB3337ABBF}"/>
              </a:ext>
            </a:extLst>
          </p:cNvPr>
          <p:cNvSpPr/>
          <p:nvPr/>
        </p:nvSpPr>
        <p:spPr>
          <a:xfrm>
            <a:off x="4722192" y="1804032"/>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lang="en-US" altLang="ja-JP" sz="2000" b="1" spc="110" dirty="0">
                <a:solidFill>
                  <a:schemeClr val="tx1"/>
                </a:solidFill>
                <a:latin typeface="Segoe UI" panose="020B0502040204020203" pitchFamily="34" charset="0"/>
                <a:cs typeface="Segoe UI" panose="020B0502040204020203" pitchFamily="34" charset="0"/>
              </a:rPr>
              <a:t>B</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10" name="直線コネクタ 9">
            <a:extLst>
              <a:ext uri="{FF2B5EF4-FFF2-40B4-BE49-F238E27FC236}">
                <a16:creationId xmlns:a16="http://schemas.microsoft.com/office/drawing/2014/main" id="{134DC874-8860-39A1-2343-5D5A4EA25E45}"/>
              </a:ext>
            </a:extLst>
          </p:cNvPr>
          <p:cNvCxnSpPr>
            <a:stCxn id="5" idx="3"/>
            <a:endCxn id="8" idx="1"/>
          </p:cNvCxnSpPr>
          <p:nvPr/>
        </p:nvCxnSpPr>
        <p:spPr>
          <a:xfrm>
            <a:off x="4201082" y="2180115"/>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80F62E8A-9756-43CD-7E7D-3BFCCD9F5A1E}"/>
              </a:ext>
            </a:extLst>
          </p:cNvPr>
          <p:cNvSpPr/>
          <p:nvPr/>
        </p:nvSpPr>
        <p:spPr>
          <a:xfrm>
            <a:off x="3205271" y="5731358"/>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lang="en-US" altLang="ja-JP" sz="2000" b="1" spc="110" dirty="0">
                <a:solidFill>
                  <a:schemeClr val="tx1"/>
                </a:solidFill>
                <a:latin typeface="Segoe UI" panose="020B0502040204020203" pitchFamily="34" charset="0"/>
                <a:cs typeface="Segoe UI" panose="020B0502040204020203" pitchFamily="34" charset="0"/>
              </a:rPr>
              <a:t>A</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12" name="正方形/長方形 11">
            <a:extLst>
              <a:ext uri="{FF2B5EF4-FFF2-40B4-BE49-F238E27FC236}">
                <a16:creationId xmlns:a16="http://schemas.microsoft.com/office/drawing/2014/main" id="{10D8863F-BE4D-C6F7-F874-F249D639642F}"/>
              </a:ext>
            </a:extLst>
          </p:cNvPr>
          <p:cNvSpPr/>
          <p:nvPr/>
        </p:nvSpPr>
        <p:spPr>
          <a:xfrm>
            <a:off x="4758767" y="5731358"/>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C</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13" name="直線コネクタ 12">
            <a:extLst>
              <a:ext uri="{FF2B5EF4-FFF2-40B4-BE49-F238E27FC236}">
                <a16:creationId xmlns:a16="http://schemas.microsoft.com/office/drawing/2014/main" id="{EA5B6203-D1D6-64AD-DF5A-EDEA34B0F9BA}"/>
              </a:ext>
            </a:extLst>
          </p:cNvPr>
          <p:cNvCxnSpPr>
            <a:stCxn id="11" idx="3"/>
            <a:endCxn id="12" idx="1"/>
          </p:cNvCxnSpPr>
          <p:nvPr/>
        </p:nvCxnSpPr>
        <p:spPr>
          <a:xfrm>
            <a:off x="4237657" y="6107441"/>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8D083FA0-533A-905B-00B7-EE618A1EA6E2}"/>
              </a:ext>
            </a:extLst>
          </p:cNvPr>
          <p:cNvSpPr/>
          <p:nvPr/>
        </p:nvSpPr>
        <p:spPr>
          <a:xfrm>
            <a:off x="3205271" y="4385580"/>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C</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24" name="正方形/長方形 23">
            <a:extLst>
              <a:ext uri="{FF2B5EF4-FFF2-40B4-BE49-F238E27FC236}">
                <a16:creationId xmlns:a16="http://schemas.microsoft.com/office/drawing/2014/main" id="{67964B67-D544-D3D1-B690-8F74A12FF3D1}"/>
              </a:ext>
            </a:extLst>
          </p:cNvPr>
          <p:cNvSpPr/>
          <p:nvPr/>
        </p:nvSpPr>
        <p:spPr>
          <a:xfrm>
            <a:off x="4758767" y="4385580"/>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D</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25" name="直線コネクタ 24">
            <a:extLst>
              <a:ext uri="{FF2B5EF4-FFF2-40B4-BE49-F238E27FC236}">
                <a16:creationId xmlns:a16="http://schemas.microsoft.com/office/drawing/2014/main" id="{6B42C2FD-763F-F937-4450-FFFDC19C7BAA}"/>
              </a:ext>
            </a:extLst>
          </p:cNvPr>
          <p:cNvCxnSpPr>
            <a:stCxn id="23" idx="3"/>
            <a:endCxn id="24" idx="1"/>
          </p:cNvCxnSpPr>
          <p:nvPr/>
        </p:nvCxnSpPr>
        <p:spPr>
          <a:xfrm>
            <a:off x="4237657" y="4761663"/>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5034AA1D-E76D-0752-35D0-CC90CC0E76EC}"/>
              </a:ext>
            </a:extLst>
          </p:cNvPr>
          <p:cNvSpPr txBox="1"/>
          <p:nvPr/>
        </p:nvSpPr>
        <p:spPr>
          <a:xfrm>
            <a:off x="2804856" y="1446955"/>
            <a:ext cx="479618" cy="400110"/>
          </a:xfrm>
          <a:prstGeom prst="rect">
            <a:avLst/>
          </a:prstGeom>
          <a:noFill/>
        </p:spPr>
        <p:txBody>
          <a:bodyPr wrap="none" rtlCol="0">
            <a:spAutoFit/>
          </a:bodyPr>
          <a:lstStyle/>
          <a:p>
            <a:r>
              <a:rPr lang="en-US" altLang="ja-JP" sz="2000" b="1" dirty="0">
                <a:solidFill>
                  <a:srgbClr val="C00000"/>
                </a:solidFill>
              </a:rPr>
              <a:t>42</a:t>
            </a:r>
            <a:endParaRPr kumimoji="1" lang="ja-JP" altLang="en-US" sz="2000" b="1">
              <a:solidFill>
                <a:srgbClr val="C00000"/>
              </a:solidFill>
            </a:endParaRPr>
          </a:p>
        </p:txBody>
      </p:sp>
      <p:sp>
        <p:nvSpPr>
          <p:cNvPr id="33" name="テキスト ボックス 32">
            <a:extLst>
              <a:ext uri="{FF2B5EF4-FFF2-40B4-BE49-F238E27FC236}">
                <a16:creationId xmlns:a16="http://schemas.microsoft.com/office/drawing/2014/main" id="{ED4D267F-22EF-2BCF-1613-787D4C3CBC16}"/>
              </a:ext>
            </a:extLst>
          </p:cNvPr>
          <p:cNvSpPr txBox="1"/>
          <p:nvPr/>
        </p:nvSpPr>
        <p:spPr>
          <a:xfrm>
            <a:off x="2841431" y="5359616"/>
            <a:ext cx="479618" cy="400110"/>
          </a:xfrm>
          <a:prstGeom prst="rect">
            <a:avLst/>
          </a:prstGeom>
          <a:noFill/>
        </p:spPr>
        <p:txBody>
          <a:bodyPr wrap="square" rtlCol="0">
            <a:spAutoFit/>
          </a:bodyPr>
          <a:lstStyle/>
          <a:p>
            <a:r>
              <a:rPr lang="en-US" altLang="ja-JP" sz="2000" b="1" dirty="0">
                <a:solidFill>
                  <a:srgbClr val="C00000"/>
                </a:solidFill>
              </a:rPr>
              <a:t>12</a:t>
            </a:r>
            <a:endParaRPr kumimoji="1" lang="ja-JP" altLang="en-US" sz="2000" b="1">
              <a:solidFill>
                <a:srgbClr val="C00000"/>
              </a:solidFill>
            </a:endParaRPr>
          </a:p>
        </p:txBody>
      </p:sp>
      <p:sp>
        <p:nvSpPr>
          <p:cNvPr id="37" name="テキスト ボックス 36">
            <a:extLst>
              <a:ext uri="{FF2B5EF4-FFF2-40B4-BE49-F238E27FC236}">
                <a16:creationId xmlns:a16="http://schemas.microsoft.com/office/drawing/2014/main" id="{BBBA8C87-BCC0-586C-054E-5F12F7176EA7}"/>
              </a:ext>
            </a:extLst>
          </p:cNvPr>
          <p:cNvSpPr txBox="1"/>
          <p:nvPr/>
        </p:nvSpPr>
        <p:spPr>
          <a:xfrm>
            <a:off x="2836514" y="4017735"/>
            <a:ext cx="479618" cy="400110"/>
          </a:xfrm>
          <a:prstGeom prst="rect">
            <a:avLst/>
          </a:prstGeom>
          <a:noFill/>
        </p:spPr>
        <p:txBody>
          <a:bodyPr wrap="none" rtlCol="0">
            <a:spAutoFit/>
          </a:bodyPr>
          <a:lstStyle/>
          <a:p>
            <a:r>
              <a:rPr lang="en-US" altLang="ja-JP" sz="2000" b="1" dirty="0">
                <a:solidFill>
                  <a:srgbClr val="C00000"/>
                </a:solidFill>
              </a:rPr>
              <a:t>24</a:t>
            </a:r>
            <a:endParaRPr kumimoji="1" lang="ja-JP" altLang="en-US" sz="2000" b="1">
              <a:solidFill>
                <a:srgbClr val="C00000"/>
              </a:solidFill>
            </a:endParaRPr>
          </a:p>
        </p:txBody>
      </p:sp>
      <p:sp>
        <p:nvSpPr>
          <p:cNvPr id="6" name="正方形/長方形 5">
            <a:extLst>
              <a:ext uri="{FF2B5EF4-FFF2-40B4-BE49-F238E27FC236}">
                <a16:creationId xmlns:a16="http://schemas.microsoft.com/office/drawing/2014/main" id="{09F42881-E885-BA9F-3011-4BF43FF103DC}"/>
              </a:ext>
            </a:extLst>
          </p:cNvPr>
          <p:cNvSpPr/>
          <p:nvPr/>
        </p:nvSpPr>
        <p:spPr>
          <a:xfrm>
            <a:off x="3205271" y="3077175"/>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E</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27" name="正方形/長方形 26">
            <a:extLst>
              <a:ext uri="{FF2B5EF4-FFF2-40B4-BE49-F238E27FC236}">
                <a16:creationId xmlns:a16="http://schemas.microsoft.com/office/drawing/2014/main" id="{DABA52EB-3D34-52A5-CF22-D04085A0E5A5}"/>
              </a:ext>
            </a:extLst>
          </p:cNvPr>
          <p:cNvSpPr/>
          <p:nvPr/>
        </p:nvSpPr>
        <p:spPr>
          <a:xfrm>
            <a:off x="4758767" y="3077175"/>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lang="en-US" altLang="ja-JP" sz="2000" b="1" spc="110" dirty="0">
                <a:solidFill>
                  <a:schemeClr val="tx1"/>
                </a:solidFill>
                <a:latin typeface="Segoe UI" panose="020B0502040204020203" pitchFamily="34" charset="0"/>
                <a:cs typeface="Segoe UI" panose="020B0502040204020203" pitchFamily="34" charset="0"/>
              </a:rPr>
              <a:t>C</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28" name="直線コネクタ 27">
            <a:extLst>
              <a:ext uri="{FF2B5EF4-FFF2-40B4-BE49-F238E27FC236}">
                <a16:creationId xmlns:a16="http://schemas.microsoft.com/office/drawing/2014/main" id="{5C41A056-9CE9-CB1B-C1FE-B7D4EC3D5F87}"/>
              </a:ext>
            </a:extLst>
          </p:cNvPr>
          <p:cNvCxnSpPr>
            <a:stCxn id="6" idx="3"/>
            <a:endCxn id="27" idx="1"/>
          </p:cNvCxnSpPr>
          <p:nvPr/>
        </p:nvCxnSpPr>
        <p:spPr>
          <a:xfrm>
            <a:off x="4237657" y="3453258"/>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0B87480C-F0EB-D9CF-58A2-C0D94403C168}"/>
              </a:ext>
            </a:extLst>
          </p:cNvPr>
          <p:cNvSpPr txBox="1"/>
          <p:nvPr/>
        </p:nvSpPr>
        <p:spPr>
          <a:xfrm>
            <a:off x="2836514" y="2720098"/>
            <a:ext cx="479618" cy="400110"/>
          </a:xfrm>
          <a:prstGeom prst="rect">
            <a:avLst/>
          </a:prstGeom>
          <a:noFill/>
        </p:spPr>
        <p:txBody>
          <a:bodyPr wrap="none" rtlCol="0">
            <a:spAutoFit/>
          </a:bodyPr>
          <a:lstStyle/>
          <a:p>
            <a:r>
              <a:rPr lang="en-US" altLang="ja-JP" sz="2000" b="1" dirty="0">
                <a:solidFill>
                  <a:srgbClr val="C00000"/>
                </a:solidFill>
              </a:rPr>
              <a:t>36</a:t>
            </a:r>
            <a:endParaRPr kumimoji="1" lang="ja-JP" altLang="en-US" sz="2000" b="1">
              <a:solidFill>
                <a:srgbClr val="C00000"/>
              </a:solidFill>
            </a:endParaRPr>
          </a:p>
        </p:txBody>
      </p:sp>
      <p:cxnSp>
        <p:nvCxnSpPr>
          <p:cNvPr id="3" name="直線矢印コネクタ 2">
            <a:extLst>
              <a:ext uri="{FF2B5EF4-FFF2-40B4-BE49-F238E27FC236}">
                <a16:creationId xmlns:a16="http://schemas.microsoft.com/office/drawing/2014/main" id="{4C5DB477-BC98-15C4-BEB7-E6EB5D345C64}"/>
              </a:ext>
            </a:extLst>
          </p:cNvPr>
          <p:cNvCxnSpPr>
            <a:cxnSpLocks/>
            <a:stCxn id="9" idx="2"/>
            <a:endCxn id="14" idx="0"/>
          </p:cNvCxnSpPr>
          <p:nvPr/>
        </p:nvCxnSpPr>
        <p:spPr>
          <a:xfrm flipH="1">
            <a:off x="6690440" y="2086630"/>
            <a:ext cx="1" cy="4149760"/>
          </a:xfrm>
          <a:prstGeom prst="straightConnector1">
            <a:avLst/>
          </a:prstGeom>
          <a:ln w="95250">
            <a:solidFill>
              <a:schemeClr val="bg1">
                <a:lumMod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87A75D5A-D676-51D7-132F-F22EE4349F17}"/>
              </a:ext>
            </a:extLst>
          </p:cNvPr>
          <p:cNvSpPr/>
          <p:nvPr/>
        </p:nvSpPr>
        <p:spPr>
          <a:xfrm>
            <a:off x="6341761" y="2748092"/>
            <a:ext cx="744232" cy="2826836"/>
          </a:xfrm>
          <a:prstGeom prst="rect">
            <a:avLst/>
          </a:prstGeom>
          <a:solidFill>
            <a:schemeClr val="bg1">
              <a:lumMod val="90000"/>
            </a:schemeClr>
          </a:solidFill>
          <a:ln w="38100">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wrap="none" lIns="72000" tIns="72000" rIns="72000" bIns="72000" rtlCol="0" anchor="t"/>
          <a:lstStyle/>
          <a:p>
            <a:pPr algn="l">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信頼度</a:t>
            </a:r>
            <a:endParaRPr kumimoji="1" lang="en-US" altLang="ja-JP" sz="2000" b="1"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en-US" altLang="ja-JP" sz="2000" b="1" spc="110" dirty="0">
                <a:solidFill>
                  <a:schemeClr val="tx1"/>
                </a:solidFill>
                <a:latin typeface="Segoe UI" panose="020B0502040204020203" pitchFamily="34" charset="0"/>
                <a:cs typeface="Segoe UI" panose="020B0502040204020203" pitchFamily="34" charset="0"/>
              </a:rPr>
              <a:t>=</a:t>
            </a:r>
            <a:r>
              <a:rPr lang="ja-JP" altLang="en-US" sz="2000" b="1" spc="110">
                <a:solidFill>
                  <a:schemeClr val="tx1"/>
                </a:solidFill>
                <a:latin typeface="Segoe UI" panose="020B0502040204020203" pitchFamily="34" charset="0"/>
                <a:cs typeface="Segoe UI" panose="020B0502040204020203" pitchFamily="34" charset="0"/>
              </a:rPr>
              <a:t>テストケース通過数</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9" name="テキスト ボックス 8">
            <a:extLst>
              <a:ext uri="{FF2B5EF4-FFF2-40B4-BE49-F238E27FC236}">
                <a16:creationId xmlns:a16="http://schemas.microsoft.com/office/drawing/2014/main" id="{E4AF54A8-BCA7-A498-2255-20949C0C5E17}"/>
              </a:ext>
            </a:extLst>
          </p:cNvPr>
          <p:cNvSpPr txBox="1"/>
          <p:nvPr/>
        </p:nvSpPr>
        <p:spPr>
          <a:xfrm>
            <a:off x="6418571" y="1563410"/>
            <a:ext cx="543739" cy="523220"/>
          </a:xfrm>
          <a:prstGeom prst="rect">
            <a:avLst/>
          </a:prstGeom>
          <a:noFill/>
        </p:spPr>
        <p:txBody>
          <a:bodyPr wrap="none" rtlCol="0">
            <a:spAutoFit/>
          </a:bodyPr>
          <a:lstStyle/>
          <a:p>
            <a:r>
              <a:rPr kumimoji="1" lang="ja-JP" altLang="en-US" sz="2800" b="1">
                <a:solidFill>
                  <a:srgbClr val="C00000"/>
                </a:solidFill>
              </a:rPr>
              <a:t>高</a:t>
            </a:r>
          </a:p>
        </p:txBody>
      </p:sp>
      <p:sp>
        <p:nvSpPr>
          <p:cNvPr id="14" name="テキスト ボックス 13">
            <a:extLst>
              <a:ext uri="{FF2B5EF4-FFF2-40B4-BE49-F238E27FC236}">
                <a16:creationId xmlns:a16="http://schemas.microsoft.com/office/drawing/2014/main" id="{7738CB9C-304C-D1FB-FC72-1B1BA31F3D0D}"/>
              </a:ext>
            </a:extLst>
          </p:cNvPr>
          <p:cNvSpPr txBox="1"/>
          <p:nvPr/>
        </p:nvSpPr>
        <p:spPr>
          <a:xfrm>
            <a:off x="6418570" y="6236390"/>
            <a:ext cx="543739" cy="523220"/>
          </a:xfrm>
          <a:prstGeom prst="rect">
            <a:avLst/>
          </a:prstGeom>
          <a:noFill/>
        </p:spPr>
        <p:txBody>
          <a:bodyPr wrap="none" rtlCol="0">
            <a:spAutoFit/>
          </a:bodyPr>
          <a:lstStyle/>
          <a:p>
            <a:r>
              <a:rPr lang="ja-JP" altLang="en-US" sz="2800" b="1">
                <a:solidFill>
                  <a:srgbClr val="0070C0"/>
                </a:solidFill>
              </a:rPr>
              <a:t>低</a:t>
            </a:r>
            <a:endParaRPr kumimoji="1" lang="ja-JP" altLang="en-US" sz="2800" b="1">
              <a:solidFill>
                <a:srgbClr val="0070C0"/>
              </a:solidFill>
            </a:endParaRPr>
          </a:p>
        </p:txBody>
      </p:sp>
      <p:cxnSp>
        <p:nvCxnSpPr>
          <p:cNvPr id="17" name="直線コネクタ 16">
            <a:extLst>
              <a:ext uri="{FF2B5EF4-FFF2-40B4-BE49-F238E27FC236}">
                <a16:creationId xmlns:a16="http://schemas.microsoft.com/office/drawing/2014/main" id="{58F55497-AF91-426D-D850-ED1979741A43}"/>
              </a:ext>
            </a:extLst>
          </p:cNvPr>
          <p:cNvCxnSpPr>
            <a:cxnSpLocks/>
          </p:cNvCxnSpPr>
          <p:nvPr/>
        </p:nvCxnSpPr>
        <p:spPr>
          <a:xfrm>
            <a:off x="2669412" y="4628534"/>
            <a:ext cx="3574025"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866C975D-B278-20C8-5C4E-F2AC96AED2C4}"/>
              </a:ext>
            </a:extLst>
          </p:cNvPr>
          <p:cNvCxnSpPr>
            <a:cxnSpLocks/>
          </p:cNvCxnSpPr>
          <p:nvPr/>
        </p:nvCxnSpPr>
        <p:spPr>
          <a:xfrm>
            <a:off x="2669412" y="4884173"/>
            <a:ext cx="3574025"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BE9B49F8-B0DD-B3C2-E0DE-16FDBECA6A2A}"/>
              </a:ext>
            </a:extLst>
          </p:cNvPr>
          <p:cNvCxnSpPr>
            <a:cxnSpLocks/>
          </p:cNvCxnSpPr>
          <p:nvPr/>
        </p:nvCxnSpPr>
        <p:spPr>
          <a:xfrm>
            <a:off x="2669412" y="5980751"/>
            <a:ext cx="3574025"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AD4B926B-ACFA-2DD1-6B28-C38C57FB2DFF}"/>
              </a:ext>
            </a:extLst>
          </p:cNvPr>
          <p:cNvCxnSpPr>
            <a:cxnSpLocks/>
          </p:cNvCxnSpPr>
          <p:nvPr/>
        </p:nvCxnSpPr>
        <p:spPr>
          <a:xfrm>
            <a:off x="2669412" y="6236390"/>
            <a:ext cx="3574025"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917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8CCDA-ECBF-E566-1F3F-4B1595AA2F0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42D342E-DAE8-2B26-BF69-72217BF32DBF}"/>
              </a:ext>
            </a:extLst>
          </p:cNvPr>
          <p:cNvSpPr>
            <a:spLocks noGrp="1"/>
          </p:cNvSpPr>
          <p:nvPr>
            <p:ph type="title"/>
          </p:nvPr>
        </p:nvSpPr>
        <p:spPr/>
        <p:txBody>
          <a:bodyPr/>
          <a:lstStyle/>
          <a:p>
            <a:r>
              <a:rPr lang="ja-JP" altLang="en-US"/>
              <a:t>重複関数の削除</a:t>
            </a:r>
            <a:endParaRPr kumimoji="1" lang="ja-JP" altLang="en-US"/>
          </a:p>
        </p:txBody>
      </p:sp>
      <p:sp>
        <p:nvSpPr>
          <p:cNvPr id="4" name="スライド番号プレースホルダー 3">
            <a:extLst>
              <a:ext uri="{FF2B5EF4-FFF2-40B4-BE49-F238E27FC236}">
                <a16:creationId xmlns:a16="http://schemas.microsoft.com/office/drawing/2014/main" id="{A8A444F7-5EBA-6294-E0DC-229139EA7851}"/>
              </a:ext>
            </a:extLst>
          </p:cNvPr>
          <p:cNvSpPr>
            <a:spLocks noGrp="1"/>
          </p:cNvSpPr>
          <p:nvPr>
            <p:ph type="sldNum" sz="quarter" idx="12"/>
          </p:nvPr>
        </p:nvSpPr>
        <p:spPr/>
        <p:txBody>
          <a:bodyPr/>
          <a:lstStyle/>
          <a:p>
            <a:fld id="{B16735D3-C9E7-F649-AF37-A9D08763696D}" type="slidenum">
              <a:rPr lang="ja-JP" altLang="en-US" smtClean="0"/>
              <a:pPr/>
              <a:t>31</a:t>
            </a:fld>
            <a:endParaRPr lang="ja-JP" altLang="en-US"/>
          </a:p>
        </p:txBody>
      </p:sp>
      <p:sp>
        <p:nvSpPr>
          <p:cNvPr id="5" name="正方形/長方形 4">
            <a:extLst>
              <a:ext uri="{FF2B5EF4-FFF2-40B4-BE49-F238E27FC236}">
                <a16:creationId xmlns:a16="http://schemas.microsoft.com/office/drawing/2014/main" id="{4101FCB3-369A-6EDC-287C-779D12CA44BF}"/>
              </a:ext>
            </a:extLst>
          </p:cNvPr>
          <p:cNvSpPr/>
          <p:nvPr/>
        </p:nvSpPr>
        <p:spPr>
          <a:xfrm>
            <a:off x="3699638" y="1804032"/>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A</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8" name="正方形/長方形 7">
            <a:extLst>
              <a:ext uri="{FF2B5EF4-FFF2-40B4-BE49-F238E27FC236}">
                <a16:creationId xmlns:a16="http://schemas.microsoft.com/office/drawing/2014/main" id="{422ED17A-82D1-5355-409F-29B67B79B0D6}"/>
              </a:ext>
            </a:extLst>
          </p:cNvPr>
          <p:cNvSpPr/>
          <p:nvPr/>
        </p:nvSpPr>
        <p:spPr>
          <a:xfrm>
            <a:off x="5253134" y="1804032"/>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lang="en-US" altLang="ja-JP" sz="2000" b="1" spc="110" dirty="0">
                <a:solidFill>
                  <a:schemeClr val="tx1"/>
                </a:solidFill>
                <a:latin typeface="Segoe UI" panose="020B0502040204020203" pitchFamily="34" charset="0"/>
                <a:cs typeface="Segoe UI" panose="020B0502040204020203" pitchFamily="34" charset="0"/>
              </a:rPr>
              <a:t>B</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10" name="直線コネクタ 9">
            <a:extLst>
              <a:ext uri="{FF2B5EF4-FFF2-40B4-BE49-F238E27FC236}">
                <a16:creationId xmlns:a16="http://schemas.microsoft.com/office/drawing/2014/main" id="{A65421F7-58A9-97ED-CA9B-1B3EA6FDE29C}"/>
              </a:ext>
            </a:extLst>
          </p:cNvPr>
          <p:cNvCxnSpPr>
            <a:stCxn id="5" idx="3"/>
            <a:endCxn id="8" idx="1"/>
          </p:cNvCxnSpPr>
          <p:nvPr/>
        </p:nvCxnSpPr>
        <p:spPr>
          <a:xfrm>
            <a:off x="4732024" y="2180115"/>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DF5EDA6D-0BF9-CCE0-E183-F32AE97EB360}"/>
              </a:ext>
            </a:extLst>
          </p:cNvPr>
          <p:cNvSpPr/>
          <p:nvPr/>
        </p:nvSpPr>
        <p:spPr>
          <a:xfrm>
            <a:off x="3736213" y="5731358"/>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lang="en-US" altLang="ja-JP" sz="2000" b="1" spc="110" dirty="0">
                <a:solidFill>
                  <a:schemeClr val="tx1"/>
                </a:solidFill>
                <a:latin typeface="Segoe UI" panose="020B0502040204020203" pitchFamily="34" charset="0"/>
                <a:cs typeface="Segoe UI" panose="020B0502040204020203" pitchFamily="34" charset="0"/>
              </a:rPr>
              <a:t>A</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12" name="正方形/長方形 11">
            <a:extLst>
              <a:ext uri="{FF2B5EF4-FFF2-40B4-BE49-F238E27FC236}">
                <a16:creationId xmlns:a16="http://schemas.microsoft.com/office/drawing/2014/main" id="{5BE4B097-B0F2-2BCF-1A4F-B22DF3BC50EA}"/>
              </a:ext>
            </a:extLst>
          </p:cNvPr>
          <p:cNvSpPr/>
          <p:nvPr/>
        </p:nvSpPr>
        <p:spPr>
          <a:xfrm>
            <a:off x="5289709" y="5731358"/>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C</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13" name="直線コネクタ 12">
            <a:extLst>
              <a:ext uri="{FF2B5EF4-FFF2-40B4-BE49-F238E27FC236}">
                <a16:creationId xmlns:a16="http://schemas.microsoft.com/office/drawing/2014/main" id="{9EDF8AC8-E184-4EFC-E213-9B41C3EF1C6C}"/>
              </a:ext>
            </a:extLst>
          </p:cNvPr>
          <p:cNvCxnSpPr>
            <a:stCxn id="11" idx="3"/>
            <a:endCxn id="12" idx="1"/>
          </p:cNvCxnSpPr>
          <p:nvPr/>
        </p:nvCxnSpPr>
        <p:spPr>
          <a:xfrm>
            <a:off x="4768599" y="6107441"/>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36537EA0-ACF0-61AD-8180-C06148D9B94D}"/>
              </a:ext>
            </a:extLst>
          </p:cNvPr>
          <p:cNvSpPr/>
          <p:nvPr/>
        </p:nvSpPr>
        <p:spPr>
          <a:xfrm>
            <a:off x="3736213" y="4385580"/>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C</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24" name="正方形/長方形 23">
            <a:extLst>
              <a:ext uri="{FF2B5EF4-FFF2-40B4-BE49-F238E27FC236}">
                <a16:creationId xmlns:a16="http://schemas.microsoft.com/office/drawing/2014/main" id="{24F4E32A-8EEF-05F0-5402-9481AA8100D9}"/>
              </a:ext>
            </a:extLst>
          </p:cNvPr>
          <p:cNvSpPr/>
          <p:nvPr/>
        </p:nvSpPr>
        <p:spPr>
          <a:xfrm>
            <a:off x="5289709" y="4385580"/>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D</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25" name="直線コネクタ 24">
            <a:extLst>
              <a:ext uri="{FF2B5EF4-FFF2-40B4-BE49-F238E27FC236}">
                <a16:creationId xmlns:a16="http://schemas.microsoft.com/office/drawing/2014/main" id="{05FB2DF1-994D-0FAF-855A-CF956E4F5881}"/>
              </a:ext>
            </a:extLst>
          </p:cNvPr>
          <p:cNvCxnSpPr>
            <a:stCxn id="23" idx="3"/>
            <a:endCxn id="24" idx="1"/>
          </p:cNvCxnSpPr>
          <p:nvPr/>
        </p:nvCxnSpPr>
        <p:spPr>
          <a:xfrm>
            <a:off x="4768599" y="4761663"/>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3982A024-41BD-49A8-DBAE-BE7E6ABFC660}"/>
              </a:ext>
            </a:extLst>
          </p:cNvPr>
          <p:cNvSpPr txBox="1"/>
          <p:nvPr/>
        </p:nvSpPr>
        <p:spPr>
          <a:xfrm>
            <a:off x="3335798" y="1446955"/>
            <a:ext cx="479618" cy="400110"/>
          </a:xfrm>
          <a:prstGeom prst="rect">
            <a:avLst/>
          </a:prstGeom>
          <a:noFill/>
        </p:spPr>
        <p:txBody>
          <a:bodyPr wrap="none" rtlCol="0">
            <a:spAutoFit/>
          </a:bodyPr>
          <a:lstStyle/>
          <a:p>
            <a:r>
              <a:rPr lang="en-US" altLang="ja-JP" sz="2000" b="1" dirty="0">
                <a:solidFill>
                  <a:srgbClr val="C00000"/>
                </a:solidFill>
              </a:rPr>
              <a:t>42</a:t>
            </a:r>
            <a:endParaRPr kumimoji="1" lang="ja-JP" altLang="en-US" sz="2000" b="1">
              <a:solidFill>
                <a:srgbClr val="C00000"/>
              </a:solidFill>
            </a:endParaRPr>
          </a:p>
        </p:txBody>
      </p:sp>
      <p:sp>
        <p:nvSpPr>
          <p:cNvPr id="33" name="テキスト ボックス 32">
            <a:extLst>
              <a:ext uri="{FF2B5EF4-FFF2-40B4-BE49-F238E27FC236}">
                <a16:creationId xmlns:a16="http://schemas.microsoft.com/office/drawing/2014/main" id="{0C1C335A-150D-7CF1-BF6D-E86C4451F85A}"/>
              </a:ext>
            </a:extLst>
          </p:cNvPr>
          <p:cNvSpPr txBox="1"/>
          <p:nvPr/>
        </p:nvSpPr>
        <p:spPr>
          <a:xfrm>
            <a:off x="3372373" y="5359616"/>
            <a:ext cx="479618" cy="400110"/>
          </a:xfrm>
          <a:prstGeom prst="rect">
            <a:avLst/>
          </a:prstGeom>
          <a:noFill/>
        </p:spPr>
        <p:txBody>
          <a:bodyPr wrap="square" rtlCol="0">
            <a:spAutoFit/>
          </a:bodyPr>
          <a:lstStyle/>
          <a:p>
            <a:r>
              <a:rPr lang="en-US" altLang="ja-JP" sz="2000" b="1" dirty="0">
                <a:solidFill>
                  <a:srgbClr val="C00000"/>
                </a:solidFill>
              </a:rPr>
              <a:t>12</a:t>
            </a:r>
            <a:endParaRPr kumimoji="1" lang="ja-JP" altLang="en-US" sz="2000" b="1">
              <a:solidFill>
                <a:srgbClr val="C00000"/>
              </a:solidFill>
            </a:endParaRPr>
          </a:p>
        </p:txBody>
      </p:sp>
      <p:sp>
        <p:nvSpPr>
          <p:cNvPr id="37" name="テキスト ボックス 36">
            <a:extLst>
              <a:ext uri="{FF2B5EF4-FFF2-40B4-BE49-F238E27FC236}">
                <a16:creationId xmlns:a16="http://schemas.microsoft.com/office/drawing/2014/main" id="{E31D822F-9ED0-9CD6-EC2A-872009AB7545}"/>
              </a:ext>
            </a:extLst>
          </p:cNvPr>
          <p:cNvSpPr txBox="1"/>
          <p:nvPr/>
        </p:nvSpPr>
        <p:spPr>
          <a:xfrm>
            <a:off x="3367456" y="4017735"/>
            <a:ext cx="479618" cy="400110"/>
          </a:xfrm>
          <a:prstGeom prst="rect">
            <a:avLst/>
          </a:prstGeom>
          <a:noFill/>
        </p:spPr>
        <p:txBody>
          <a:bodyPr wrap="none" rtlCol="0">
            <a:spAutoFit/>
          </a:bodyPr>
          <a:lstStyle/>
          <a:p>
            <a:r>
              <a:rPr lang="en-US" altLang="ja-JP" sz="2000" b="1" dirty="0">
                <a:solidFill>
                  <a:srgbClr val="C00000"/>
                </a:solidFill>
              </a:rPr>
              <a:t>24</a:t>
            </a:r>
            <a:endParaRPr kumimoji="1" lang="ja-JP" altLang="en-US" sz="2000" b="1">
              <a:solidFill>
                <a:srgbClr val="C00000"/>
              </a:solidFill>
            </a:endParaRPr>
          </a:p>
        </p:txBody>
      </p:sp>
      <p:sp>
        <p:nvSpPr>
          <p:cNvPr id="6" name="正方形/長方形 5">
            <a:extLst>
              <a:ext uri="{FF2B5EF4-FFF2-40B4-BE49-F238E27FC236}">
                <a16:creationId xmlns:a16="http://schemas.microsoft.com/office/drawing/2014/main" id="{A6E9821B-44FC-30B7-624B-11D61F62B708}"/>
              </a:ext>
            </a:extLst>
          </p:cNvPr>
          <p:cNvSpPr/>
          <p:nvPr/>
        </p:nvSpPr>
        <p:spPr>
          <a:xfrm>
            <a:off x="3736213" y="3077175"/>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kumimoji="1" lang="en-US" altLang="ja-JP" sz="2000" b="1" spc="110" baseline="0" dirty="0">
                <a:solidFill>
                  <a:schemeClr val="tx1"/>
                </a:solidFill>
                <a:latin typeface="Segoe UI" panose="020B0502040204020203" pitchFamily="34" charset="0"/>
                <a:cs typeface="Segoe UI" panose="020B0502040204020203" pitchFamily="34" charset="0"/>
              </a:rPr>
              <a:t>E</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27" name="正方形/長方形 26">
            <a:extLst>
              <a:ext uri="{FF2B5EF4-FFF2-40B4-BE49-F238E27FC236}">
                <a16:creationId xmlns:a16="http://schemas.microsoft.com/office/drawing/2014/main" id="{8F12A0F2-31BD-87C1-1780-66DF048643AB}"/>
              </a:ext>
            </a:extLst>
          </p:cNvPr>
          <p:cNvSpPr/>
          <p:nvPr/>
        </p:nvSpPr>
        <p:spPr>
          <a:xfrm>
            <a:off x="5289709" y="3077175"/>
            <a:ext cx="1032386" cy="752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関数</a:t>
            </a:r>
            <a:r>
              <a:rPr lang="en-US" altLang="ja-JP" sz="2000" b="1" spc="110" dirty="0">
                <a:solidFill>
                  <a:schemeClr val="tx1"/>
                </a:solidFill>
                <a:latin typeface="Segoe UI" panose="020B0502040204020203" pitchFamily="34" charset="0"/>
                <a:cs typeface="Segoe UI" panose="020B0502040204020203" pitchFamily="34" charset="0"/>
              </a:rPr>
              <a:t>C</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28" name="直線コネクタ 27">
            <a:extLst>
              <a:ext uri="{FF2B5EF4-FFF2-40B4-BE49-F238E27FC236}">
                <a16:creationId xmlns:a16="http://schemas.microsoft.com/office/drawing/2014/main" id="{9672BC5C-51C6-CB36-F6E6-3E215648D3F2}"/>
              </a:ext>
            </a:extLst>
          </p:cNvPr>
          <p:cNvCxnSpPr>
            <a:stCxn id="6" idx="3"/>
            <a:endCxn id="27" idx="1"/>
          </p:cNvCxnSpPr>
          <p:nvPr/>
        </p:nvCxnSpPr>
        <p:spPr>
          <a:xfrm>
            <a:off x="4768599" y="3453258"/>
            <a:ext cx="52111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DFEB28DA-CA18-4C62-D7EF-2972AE228451}"/>
              </a:ext>
            </a:extLst>
          </p:cNvPr>
          <p:cNvSpPr txBox="1"/>
          <p:nvPr/>
        </p:nvSpPr>
        <p:spPr>
          <a:xfrm>
            <a:off x="3367456" y="2720098"/>
            <a:ext cx="479618" cy="400110"/>
          </a:xfrm>
          <a:prstGeom prst="rect">
            <a:avLst/>
          </a:prstGeom>
          <a:noFill/>
        </p:spPr>
        <p:txBody>
          <a:bodyPr wrap="none" rtlCol="0">
            <a:spAutoFit/>
          </a:bodyPr>
          <a:lstStyle/>
          <a:p>
            <a:r>
              <a:rPr lang="en-US" altLang="ja-JP" sz="2000" b="1" dirty="0">
                <a:solidFill>
                  <a:srgbClr val="C00000"/>
                </a:solidFill>
              </a:rPr>
              <a:t>36</a:t>
            </a:r>
            <a:endParaRPr kumimoji="1" lang="ja-JP" altLang="en-US" sz="2000" b="1">
              <a:solidFill>
                <a:srgbClr val="C00000"/>
              </a:solidFill>
            </a:endParaRPr>
          </a:p>
        </p:txBody>
      </p:sp>
      <p:cxnSp>
        <p:nvCxnSpPr>
          <p:cNvPr id="3" name="直線矢印コネクタ 2">
            <a:extLst>
              <a:ext uri="{FF2B5EF4-FFF2-40B4-BE49-F238E27FC236}">
                <a16:creationId xmlns:a16="http://schemas.microsoft.com/office/drawing/2014/main" id="{B2E8A35B-0AF2-C3B7-12CF-A14D481D6A5F}"/>
              </a:ext>
            </a:extLst>
          </p:cNvPr>
          <p:cNvCxnSpPr>
            <a:cxnSpLocks/>
            <a:stCxn id="9" idx="2"/>
            <a:endCxn id="14" idx="0"/>
          </p:cNvCxnSpPr>
          <p:nvPr/>
        </p:nvCxnSpPr>
        <p:spPr>
          <a:xfrm flipH="1">
            <a:off x="7221382" y="2086630"/>
            <a:ext cx="1" cy="4149760"/>
          </a:xfrm>
          <a:prstGeom prst="straightConnector1">
            <a:avLst/>
          </a:prstGeom>
          <a:ln w="95250">
            <a:solidFill>
              <a:schemeClr val="bg1">
                <a:lumMod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D6D6622A-29B1-601D-53A5-CAB9ACA0223B}"/>
              </a:ext>
            </a:extLst>
          </p:cNvPr>
          <p:cNvSpPr/>
          <p:nvPr/>
        </p:nvSpPr>
        <p:spPr>
          <a:xfrm>
            <a:off x="6872703" y="2748092"/>
            <a:ext cx="744232" cy="2826836"/>
          </a:xfrm>
          <a:prstGeom prst="rect">
            <a:avLst/>
          </a:prstGeom>
          <a:solidFill>
            <a:schemeClr val="bg1">
              <a:lumMod val="90000"/>
            </a:schemeClr>
          </a:solidFill>
          <a:ln w="38100">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wrap="none" lIns="72000" tIns="72000" rIns="72000" bIns="72000" rtlCol="0" anchor="t"/>
          <a:lstStyle/>
          <a:p>
            <a:pPr algn="l">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信頼度</a:t>
            </a:r>
            <a:endParaRPr kumimoji="1" lang="en-US" altLang="ja-JP" sz="2000" b="1"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en-US" altLang="ja-JP" sz="2000" b="1" spc="110" dirty="0">
                <a:solidFill>
                  <a:schemeClr val="tx1"/>
                </a:solidFill>
                <a:latin typeface="Segoe UI" panose="020B0502040204020203" pitchFamily="34" charset="0"/>
                <a:cs typeface="Segoe UI" panose="020B0502040204020203" pitchFamily="34" charset="0"/>
              </a:rPr>
              <a:t>=</a:t>
            </a:r>
            <a:r>
              <a:rPr lang="ja-JP" altLang="en-US" sz="2000" b="1" spc="110">
                <a:solidFill>
                  <a:schemeClr val="tx1"/>
                </a:solidFill>
                <a:latin typeface="Segoe UI" panose="020B0502040204020203" pitchFamily="34" charset="0"/>
                <a:cs typeface="Segoe UI" panose="020B0502040204020203" pitchFamily="34" charset="0"/>
              </a:rPr>
              <a:t>テストケース通過数</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9" name="テキスト ボックス 8">
            <a:extLst>
              <a:ext uri="{FF2B5EF4-FFF2-40B4-BE49-F238E27FC236}">
                <a16:creationId xmlns:a16="http://schemas.microsoft.com/office/drawing/2014/main" id="{1AA5A370-B7F1-14BA-64A2-710B7966C914}"/>
              </a:ext>
            </a:extLst>
          </p:cNvPr>
          <p:cNvSpPr txBox="1"/>
          <p:nvPr/>
        </p:nvSpPr>
        <p:spPr>
          <a:xfrm>
            <a:off x="6949513" y="1563410"/>
            <a:ext cx="543739" cy="523220"/>
          </a:xfrm>
          <a:prstGeom prst="rect">
            <a:avLst/>
          </a:prstGeom>
          <a:noFill/>
        </p:spPr>
        <p:txBody>
          <a:bodyPr wrap="none" rtlCol="0">
            <a:spAutoFit/>
          </a:bodyPr>
          <a:lstStyle/>
          <a:p>
            <a:r>
              <a:rPr kumimoji="1" lang="ja-JP" altLang="en-US" sz="2800" b="1">
                <a:solidFill>
                  <a:srgbClr val="C00000"/>
                </a:solidFill>
              </a:rPr>
              <a:t>高</a:t>
            </a:r>
          </a:p>
        </p:txBody>
      </p:sp>
      <p:sp>
        <p:nvSpPr>
          <p:cNvPr id="14" name="テキスト ボックス 13">
            <a:extLst>
              <a:ext uri="{FF2B5EF4-FFF2-40B4-BE49-F238E27FC236}">
                <a16:creationId xmlns:a16="http://schemas.microsoft.com/office/drawing/2014/main" id="{DB2CDCB8-C4E6-2E82-5B81-9B768CB37C2D}"/>
              </a:ext>
            </a:extLst>
          </p:cNvPr>
          <p:cNvSpPr txBox="1"/>
          <p:nvPr/>
        </p:nvSpPr>
        <p:spPr>
          <a:xfrm>
            <a:off x="6949512" y="6236390"/>
            <a:ext cx="543739" cy="523220"/>
          </a:xfrm>
          <a:prstGeom prst="rect">
            <a:avLst/>
          </a:prstGeom>
          <a:noFill/>
        </p:spPr>
        <p:txBody>
          <a:bodyPr wrap="none" rtlCol="0">
            <a:spAutoFit/>
          </a:bodyPr>
          <a:lstStyle/>
          <a:p>
            <a:r>
              <a:rPr lang="ja-JP" altLang="en-US" sz="2800" b="1">
                <a:solidFill>
                  <a:srgbClr val="0070C0"/>
                </a:solidFill>
              </a:rPr>
              <a:t>低</a:t>
            </a:r>
            <a:endParaRPr kumimoji="1" lang="ja-JP" altLang="en-US" sz="2800" b="1">
              <a:solidFill>
                <a:srgbClr val="0070C0"/>
              </a:solidFill>
            </a:endParaRPr>
          </a:p>
        </p:txBody>
      </p:sp>
      <p:cxnSp>
        <p:nvCxnSpPr>
          <p:cNvPr id="17" name="直線コネクタ 16">
            <a:extLst>
              <a:ext uri="{FF2B5EF4-FFF2-40B4-BE49-F238E27FC236}">
                <a16:creationId xmlns:a16="http://schemas.microsoft.com/office/drawing/2014/main" id="{94256898-DC2C-D88E-DBF2-5AC4FE0A1E56}"/>
              </a:ext>
            </a:extLst>
          </p:cNvPr>
          <p:cNvCxnSpPr>
            <a:cxnSpLocks/>
          </p:cNvCxnSpPr>
          <p:nvPr/>
        </p:nvCxnSpPr>
        <p:spPr>
          <a:xfrm>
            <a:off x="3200354" y="4628534"/>
            <a:ext cx="3574025"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5ED4F63E-8E7F-F70D-6F5E-0D1FADDB4A77}"/>
              </a:ext>
            </a:extLst>
          </p:cNvPr>
          <p:cNvCxnSpPr>
            <a:cxnSpLocks/>
          </p:cNvCxnSpPr>
          <p:nvPr/>
        </p:nvCxnSpPr>
        <p:spPr>
          <a:xfrm>
            <a:off x="3200354" y="4884173"/>
            <a:ext cx="3574025"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A90672C0-7817-B15D-415A-A7A1531A855F}"/>
              </a:ext>
            </a:extLst>
          </p:cNvPr>
          <p:cNvCxnSpPr>
            <a:cxnSpLocks/>
          </p:cNvCxnSpPr>
          <p:nvPr/>
        </p:nvCxnSpPr>
        <p:spPr>
          <a:xfrm>
            <a:off x="3200354" y="5980751"/>
            <a:ext cx="3574025"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5E3B0618-4E3B-77FE-617E-642AF9394703}"/>
              </a:ext>
            </a:extLst>
          </p:cNvPr>
          <p:cNvCxnSpPr>
            <a:cxnSpLocks/>
          </p:cNvCxnSpPr>
          <p:nvPr/>
        </p:nvCxnSpPr>
        <p:spPr>
          <a:xfrm>
            <a:off x="3200354" y="6236390"/>
            <a:ext cx="3574025"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右矢印 14">
            <a:extLst>
              <a:ext uri="{FF2B5EF4-FFF2-40B4-BE49-F238E27FC236}">
                <a16:creationId xmlns:a16="http://schemas.microsoft.com/office/drawing/2014/main" id="{1B5F00F8-C042-EF43-DB3A-910A5BCD675F}"/>
              </a:ext>
            </a:extLst>
          </p:cNvPr>
          <p:cNvSpPr/>
          <p:nvPr/>
        </p:nvSpPr>
        <p:spPr>
          <a:xfrm>
            <a:off x="2543221" y="1922957"/>
            <a:ext cx="1032386" cy="457471"/>
          </a:xfrm>
          <a:prstGeom prst="rightArrow">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6" name="右矢印 15">
            <a:extLst>
              <a:ext uri="{FF2B5EF4-FFF2-40B4-BE49-F238E27FC236}">
                <a16:creationId xmlns:a16="http://schemas.microsoft.com/office/drawing/2014/main" id="{2A06C8EA-68D6-6225-65F6-A39011428AEB}"/>
              </a:ext>
            </a:extLst>
          </p:cNvPr>
          <p:cNvSpPr/>
          <p:nvPr/>
        </p:nvSpPr>
        <p:spPr>
          <a:xfrm>
            <a:off x="2544189" y="3200264"/>
            <a:ext cx="1032386" cy="457471"/>
          </a:xfrm>
          <a:prstGeom prst="rightArrow">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9" name="テキスト ボックス 18">
            <a:extLst>
              <a:ext uri="{FF2B5EF4-FFF2-40B4-BE49-F238E27FC236}">
                <a16:creationId xmlns:a16="http://schemas.microsoft.com/office/drawing/2014/main" id="{FC2EC646-F4C0-E760-2F5A-3F49E0601B77}"/>
              </a:ext>
            </a:extLst>
          </p:cNvPr>
          <p:cNvSpPr txBox="1"/>
          <p:nvPr/>
        </p:nvSpPr>
        <p:spPr>
          <a:xfrm>
            <a:off x="1540674" y="1741357"/>
            <a:ext cx="677108" cy="3375283"/>
          </a:xfrm>
          <a:prstGeom prst="rect">
            <a:avLst/>
          </a:prstGeom>
          <a:noFill/>
        </p:spPr>
        <p:txBody>
          <a:bodyPr vert="eaVert" wrap="none" rtlCol="0">
            <a:spAutoFit/>
          </a:bodyPr>
          <a:lstStyle/>
          <a:p>
            <a:r>
              <a:rPr kumimoji="1" lang="ja-JP" altLang="en-US" sz="3200" b="1"/>
              <a:t>目視確認対象ペア</a:t>
            </a:r>
          </a:p>
        </p:txBody>
      </p:sp>
    </p:spTree>
    <p:extLst>
      <p:ext uri="{BB962C8B-B14F-4D97-AF65-F5344CB8AC3E}">
        <p14:creationId xmlns:p14="http://schemas.microsoft.com/office/powerpoint/2010/main" val="2754888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D0C8B-D1D3-FC4B-E0B5-C99C1DE13759}"/>
            </a:ext>
          </a:extLst>
        </p:cNvPr>
        <p:cNvGrpSpPr/>
        <p:nvPr/>
      </p:nvGrpSpPr>
      <p:grpSpPr>
        <a:xfrm>
          <a:off x="0" y="0"/>
          <a:ext cx="0" cy="0"/>
          <a:chOff x="0" y="0"/>
          <a:chExt cx="0" cy="0"/>
        </a:xfrm>
      </p:grpSpPr>
      <p:graphicFrame>
        <p:nvGraphicFramePr>
          <p:cNvPr id="12" name="コンテンツ プレースホルダー 4">
            <a:extLst>
              <a:ext uri="{FF2B5EF4-FFF2-40B4-BE49-F238E27FC236}">
                <a16:creationId xmlns:a16="http://schemas.microsoft.com/office/drawing/2014/main" id="{65C16992-260E-D04F-1A46-C5126B91BA7F}"/>
              </a:ext>
            </a:extLst>
          </p:cNvPr>
          <p:cNvGraphicFramePr>
            <a:graphicFrameLocks/>
          </p:cNvGraphicFramePr>
          <p:nvPr>
            <p:extLst>
              <p:ext uri="{D42A27DB-BD31-4B8C-83A1-F6EECF244321}">
                <p14:modId xmlns:p14="http://schemas.microsoft.com/office/powerpoint/2010/main" val="382222124"/>
              </p:ext>
            </p:extLst>
          </p:nvPr>
        </p:nvGraphicFramePr>
        <p:xfrm>
          <a:off x="394576" y="1641512"/>
          <a:ext cx="8353424" cy="3761508"/>
        </p:xfrm>
        <a:graphic>
          <a:graphicData uri="http://schemas.openxmlformats.org/drawingml/2006/table">
            <a:tbl>
              <a:tblPr firstRow="1" bandRow="1">
                <a:tableStyleId>{5940675A-B579-460E-94D1-54222C63F5DA}</a:tableStyleId>
              </a:tblPr>
              <a:tblGrid>
                <a:gridCol w="2261538">
                  <a:extLst>
                    <a:ext uri="{9D8B030D-6E8A-4147-A177-3AD203B41FA5}">
                      <a16:colId xmlns:a16="http://schemas.microsoft.com/office/drawing/2014/main" val="521885656"/>
                    </a:ext>
                  </a:extLst>
                </a:gridCol>
                <a:gridCol w="6091886">
                  <a:extLst>
                    <a:ext uri="{9D8B030D-6E8A-4147-A177-3AD203B41FA5}">
                      <a16:colId xmlns:a16="http://schemas.microsoft.com/office/drawing/2014/main" val="2262193172"/>
                    </a:ext>
                  </a:extLst>
                </a:gridCol>
              </a:tblGrid>
              <a:tr h="450925">
                <a:tc>
                  <a:txBody>
                    <a:bodyPr/>
                    <a:lstStyle/>
                    <a:p>
                      <a:pPr algn="ctr"/>
                      <a:r>
                        <a:rPr kumimoji="1" lang="ja-JP" altLang="en-US" sz="2400"/>
                        <a:t>タイプ</a:t>
                      </a:r>
                    </a:p>
                  </a:txBody>
                  <a:tcPr anchor="ctr">
                    <a:lnR w="12700" cap="flat" cmpd="sng" algn="ctr">
                      <a:solidFill>
                        <a:schemeClr val="tx1"/>
                      </a:solidFill>
                      <a:prstDash val="solid"/>
                      <a:round/>
                      <a:headEnd type="none" w="med" len="med"/>
                      <a:tailEnd type="none" w="med" len="med"/>
                    </a:lnR>
                    <a:solidFill>
                      <a:schemeClr val="bg2"/>
                    </a:solidFill>
                  </a:tcPr>
                </a:tc>
                <a:tc>
                  <a:txBody>
                    <a:bodyPr/>
                    <a:lstStyle/>
                    <a:p>
                      <a:pPr algn="ctr"/>
                      <a:r>
                        <a:rPr kumimoji="1" lang="ja-JP" altLang="en-US" sz="2400"/>
                        <a:t>特徴</a:t>
                      </a:r>
                    </a:p>
                  </a:txBody>
                  <a:tcPr anchor="ctr">
                    <a:lnL w="12700" cap="flat" cmpd="sng" algn="ctr">
                      <a:solidFill>
                        <a:schemeClr val="tx1"/>
                      </a:solidFill>
                      <a:prstDash val="solid"/>
                      <a:round/>
                      <a:headEnd type="none" w="med" len="med"/>
                      <a:tailEnd type="none" w="med" len="med"/>
                    </a:lnL>
                    <a:solidFill>
                      <a:schemeClr val="bg2"/>
                    </a:solidFill>
                  </a:tcPr>
                </a:tc>
                <a:extLst>
                  <a:ext uri="{0D108BD9-81ED-4DB2-BD59-A6C34878D82A}">
                    <a16:rowId xmlns:a16="http://schemas.microsoft.com/office/drawing/2014/main" val="1840911209"/>
                  </a:ext>
                </a:extLst>
              </a:tr>
              <a:tr h="826077">
                <a:tc>
                  <a:txBody>
                    <a:bodyPr/>
                    <a:lstStyle/>
                    <a:p>
                      <a:pPr algn="ctr"/>
                      <a:r>
                        <a:rPr kumimoji="1" lang="en-US" altLang="ja-JP" sz="2000" dirty="0"/>
                        <a:t>Type-1</a:t>
                      </a:r>
                      <a:endParaRPr kumimoji="1" lang="ja-JP" altLang="en-US" sz="2000"/>
                    </a:p>
                  </a:txBody>
                  <a:tcPr anchor="ctr"/>
                </a:tc>
                <a:tc>
                  <a:txBody>
                    <a:bodyPr/>
                    <a:lstStyle/>
                    <a:p>
                      <a:pPr algn="ctr"/>
                      <a:r>
                        <a:rPr kumimoji="1" lang="ja-JP" altLang="en-US" sz="2000"/>
                        <a:t>完全一致</a:t>
                      </a:r>
                      <a:endParaRPr kumimoji="1" lang="en-US" altLang="ja-JP" sz="2000" dirty="0"/>
                    </a:p>
                    <a:p>
                      <a:pPr algn="ctr"/>
                      <a:r>
                        <a:rPr lang="ja-JP" altLang="en-US" sz="2000"/>
                        <a:t>空白、タブ、コメントの違いのみ</a:t>
                      </a:r>
                      <a:endParaRPr kumimoji="1" lang="ja-JP" altLang="en-US" sz="2000"/>
                    </a:p>
                  </a:txBody>
                  <a:tcPr anchor="ctr"/>
                </a:tc>
                <a:extLst>
                  <a:ext uri="{0D108BD9-81ED-4DB2-BD59-A6C34878D82A}">
                    <a16:rowId xmlns:a16="http://schemas.microsoft.com/office/drawing/2014/main" val="4266956573"/>
                  </a:ext>
                </a:extLst>
              </a:tr>
              <a:tr h="8260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t>Type-2</a:t>
                      </a:r>
                      <a:endParaRPr kumimoji="1" lang="ja-JP" altLang="en-US" sz="20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a:t>識別子名、リテラル、型名などが異なるが</a:t>
                      </a:r>
                      <a:endParaRPr lang="en-US" altLang="ja-JP" sz="20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a:t>構造は同一</a:t>
                      </a:r>
                      <a:endParaRPr lang="en-US" altLang="ja-JP" sz="2000" b="1" dirty="0"/>
                    </a:p>
                  </a:txBody>
                  <a:tcPr anchor="ctr"/>
                </a:tc>
                <a:extLst>
                  <a:ext uri="{0D108BD9-81ED-4DB2-BD59-A6C34878D82A}">
                    <a16:rowId xmlns:a16="http://schemas.microsoft.com/office/drawing/2014/main" val="2136961080"/>
                  </a:ext>
                </a:extLst>
              </a:tr>
              <a:tr h="8260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t>Type-3</a:t>
                      </a:r>
                      <a:endParaRPr kumimoji="1" lang="ja-JP" altLang="en-US" sz="2000"/>
                    </a:p>
                  </a:txBody>
                  <a:tcPr anchor="ctr"/>
                </a:tc>
                <a:tc>
                  <a:txBody>
                    <a:bodyPr/>
                    <a:lstStyle/>
                    <a:p>
                      <a:pPr algn="ctr"/>
                      <a:r>
                        <a:rPr kumimoji="1" lang="ja-JP" altLang="en-US" sz="2000"/>
                        <a:t>文の</a:t>
                      </a:r>
                      <a:r>
                        <a:rPr lang="ja-JP" altLang="en-US" sz="2000"/>
                        <a:t>追加、削除、修正はあるが</a:t>
                      </a:r>
                      <a:endParaRPr lang="en-US" altLang="ja-JP" sz="20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a:t>構造は一部異なる</a:t>
                      </a:r>
                      <a:endParaRPr lang="en-US" altLang="ja-JP" sz="2000" b="1" dirty="0"/>
                    </a:p>
                  </a:txBody>
                  <a:tcPr anchor="ctr"/>
                </a:tc>
                <a:extLst>
                  <a:ext uri="{0D108BD9-81ED-4DB2-BD59-A6C34878D82A}">
                    <a16:rowId xmlns:a16="http://schemas.microsoft.com/office/drawing/2014/main" val="2478441813"/>
                  </a:ext>
                </a:extLst>
              </a:tr>
              <a:tr h="8260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t>Type-4</a:t>
                      </a:r>
                      <a:endParaRPr kumimoji="1" lang="ja-JP" altLang="en-US" sz="2000"/>
                    </a:p>
                  </a:txBody>
                  <a:tcPr anchor="ctr"/>
                </a:tc>
                <a:tc>
                  <a:txBody>
                    <a:bodyPr/>
                    <a:lstStyle/>
                    <a:p>
                      <a:pPr algn="ctr"/>
                      <a:r>
                        <a:rPr kumimoji="1" lang="ja-JP" altLang="en-US" sz="2000" b="1"/>
                        <a:t>構文は異なる</a:t>
                      </a:r>
                      <a:r>
                        <a:rPr kumimoji="1" lang="ja-JP" altLang="en-US" sz="2000" b="0"/>
                        <a:t>が</a:t>
                      </a:r>
                      <a:r>
                        <a:rPr kumimoji="1" lang="ja-JP" altLang="en-US" sz="2000"/>
                        <a:t>機能は同じ</a:t>
                      </a:r>
                      <a:endParaRPr kumimoji="1" lang="ja-JP" altLang="en-US" sz="2000" b="0"/>
                    </a:p>
                  </a:txBody>
                  <a:tcPr anchor="ctr"/>
                </a:tc>
                <a:extLst>
                  <a:ext uri="{0D108BD9-81ED-4DB2-BD59-A6C34878D82A}">
                    <a16:rowId xmlns:a16="http://schemas.microsoft.com/office/drawing/2014/main" val="3839042607"/>
                  </a:ext>
                </a:extLst>
              </a:tr>
            </a:tbl>
          </a:graphicData>
        </a:graphic>
      </p:graphicFrame>
      <p:sp>
        <p:nvSpPr>
          <p:cNvPr id="2" name="タイトル 1">
            <a:extLst>
              <a:ext uri="{FF2B5EF4-FFF2-40B4-BE49-F238E27FC236}">
                <a16:creationId xmlns:a16="http://schemas.microsoft.com/office/drawing/2014/main" id="{A22CB7CB-F183-3D9A-C2D8-1D6B3BCFB331}"/>
              </a:ext>
            </a:extLst>
          </p:cNvPr>
          <p:cNvSpPr>
            <a:spLocks noGrp="1"/>
          </p:cNvSpPr>
          <p:nvPr>
            <p:ph type="title"/>
          </p:nvPr>
        </p:nvSpPr>
        <p:spPr/>
        <p:txBody>
          <a:bodyPr/>
          <a:lstStyle/>
          <a:p>
            <a:r>
              <a:rPr kumimoji="1" lang="ja-JP" altLang="en-US"/>
              <a:t>コードクローンの分類</a:t>
            </a:r>
          </a:p>
        </p:txBody>
      </p:sp>
      <p:sp>
        <p:nvSpPr>
          <p:cNvPr id="4" name="スライド番号プレースホルダー 3">
            <a:extLst>
              <a:ext uri="{FF2B5EF4-FFF2-40B4-BE49-F238E27FC236}">
                <a16:creationId xmlns:a16="http://schemas.microsoft.com/office/drawing/2014/main" id="{C1BF64B0-2DBC-0150-4CC6-6219FC2549E5}"/>
              </a:ext>
            </a:extLst>
          </p:cNvPr>
          <p:cNvSpPr>
            <a:spLocks noGrp="1"/>
          </p:cNvSpPr>
          <p:nvPr>
            <p:ph type="sldNum" sz="quarter" idx="12"/>
          </p:nvPr>
        </p:nvSpPr>
        <p:spPr/>
        <p:txBody>
          <a:bodyPr/>
          <a:lstStyle/>
          <a:p>
            <a:fld id="{B16735D3-C9E7-F649-AF37-A9D08763696D}" type="slidenum">
              <a:rPr lang="ja-JP" altLang="en-US" smtClean="0"/>
              <a:pPr/>
              <a:t>3</a:t>
            </a:fld>
            <a:endParaRPr lang="ja-JP" altLang="en-US"/>
          </a:p>
        </p:txBody>
      </p:sp>
      <p:sp>
        <p:nvSpPr>
          <p:cNvPr id="6" name="フレーム 5">
            <a:extLst>
              <a:ext uri="{FF2B5EF4-FFF2-40B4-BE49-F238E27FC236}">
                <a16:creationId xmlns:a16="http://schemas.microsoft.com/office/drawing/2014/main" id="{68A16961-3AB7-08C3-E0D8-ED10B98C086C}"/>
              </a:ext>
            </a:extLst>
          </p:cNvPr>
          <p:cNvSpPr/>
          <p:nvPr/>
        </p:nvSpPr>
        <p:spPr>
          <a:xfrm>
            <a:off x="278688" y="4505738"/>
            <a:ext cx="8585200" cy="993913"/>
          </a:xfrm>
          <a:prstGeom prst="fram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9" name="テキスト ボックス 8">
            <a:extLst>
              <a:ext uri="{FF2B5EF4-FFF2-40B4-BE49-F238E27FC236}">
                <a16:creationId xmlns:a16="http://schemas.microsoft.com/office/drawing/2014/main" id="{9FBBD8F0-29E3-7011-20A0-F10818D859D6}"/>
              </a:ext>
            </a:extLst>
          </p:cNvPr>
          <p:cNvSpPr txBox="1"/>
          <p:nvPr/>
        </p:nvSpPr>
        <p:spPr>
          <a:xfrm>
            <a:off x="506819" y="5654560"/>
            <a:ext cx="8128938" cy="907941"/>
          </a:xfrm>
          <a:prstGeom prst="rect">
            <a:avLst/>
          </a:prstGeom>
          <a:noFill/>
        </p:spPr>
        <p:txBody>
          <a:bodyPr wrap="square" rtlCol="0">
            <a:spAutoFit/>
          </a:bodyPr>
          <a:lstStyle/>
          <a:p>
            <a:pPr>
              <a:spcAft>
                <a:spcPts val="600"/>
              </a:spcAft>
            </a:pPr>
            <a:r>
              <a:rPr lang="ja-JP" altLang="en-US" sz="2400"/>
              <a:t>本研究では</a:t>
            </a:r>
            <a:r>
              <a:rPr lang="en-US" altLang="ja-JP" sz="2400" b="1" dirty="0"/>
              <a:t>Type-4 </a:t>
            </a:r>
            <a:r>
              <a:rPr lang="ja-JP" altLang="en-US" sz="2400" b="1"/>
              <a:t>クローン</a:t>
            </a:r>
            <a:r>
              <a:rPr lang="ja-JP" altLang="en-US" sz="2400"/>
              <a:t>を対象とする</a:t>
            </a:r>
            <a:endParaRPr lang="en-US" altLang="ja-JP" sz="2400" dirty="0"/>
          </a:p>
          <a:p>
            <a:pPr>
              <a:spcAft>
                <a:spcPts val="600"/>
              </a:spcAft>
            </a:pPr>
            <a:r>
              <a:rPr lang="ja-JP" altLang="en-US" sz="2400"/>
              <a:t>　</a:t>
            </a:r>
            <a:r>
              <a:rPr lang="en-US" altLang="ja-JP" sz="2000" dirty="0"/>
              <a:t>→</a:t>
            </a:r>
            <a:r>
              <a:rPr lang="ja-JP" altLang="en-US" sz="2000"/>
              <a:t>構文的に異なるクローンは従来の検出手法では発見が困難なため</a:t>
            </a:r>
            <a:endParaRPr lang="en-US" altLang="ja-JP" sz="2400" dirty="0"/>
          </a:p>
        </p:txBody>
      </p:sp>
    </p:spTree>
    <p:extLst>
      <p:ext uri="{BB962C8B-B14F-4D97-AF65-F5344CB8AC3E}">
        <p14:creationId xmlns:p14="http://schemas.microsoft.com/office/powerpoint/2010/main" val="1062476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1D64F-C306-DCF8-88A0-86612E8911E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273BBA7-3A13-3669-9CF9-5F8BEEF20C01}"/>
              </a:ext>
            </a:extLst>
          </p:cNvPr>
          <p:cNvSpPr>
            <a:spLocks noGrp="1"/>
          </p:cNvSpPr>
          <p:nvPr>
            <p:ph type="title"/>
          </p:nvPr>
        </p:nvSpPr>
        <p:spPr/>
        <p:txBody>
          <a:bodyPr/>
          <a:lstStyle/>
          <a:p>
            <a:r>
              <a:rPr kumimoji="1" lang="ja-JP" altLang="en-US"/>
              <a:t>研究の背景・目的</a:t>
            </a:r>
          </a:p>
        </p:txBody>
      </p:sp>
      <p:sp>
        <p:nvSpPr>
          <p:cNvPr id="4" name="スライド番号プレースホルダー 3">
            <a:extLst>
              <a:ext uri="{FF2B5EF4-FFF2-40B4-BE49-F238E27FC236}">
                <a16:creationId xmlns:a16="http://schemas.microsoft.com/office/drawing/2014/main" id="{FDDCD93D-111E-4723-A042-F053C521272F}"/>
              </a:ext>
            </a:extLst>
          </p:cNvPr>
          <p:cNvSpPr>
            <a:spLocks noGrp="1"/>
          </p:cNvSpPr>
          <p:nvPr>
            <p:ph type="sldNum" sz="quarter" idx="12"/>
          </p:nvPr>
        </p:nvSpPr>
        <p:spPr/>
        <p:txBody>
          <a:bodyPr/>
          <a:lstStyle/>
          <a:p>
            <a:fld id="{B16735D3-C9E7-F649-AF37-A9D08763696D}" type="slidenum">
              <a:rPr lang="ja-JP" altLang="en-US" smtClean="0"/>
              <a:pPr/>
              <a:t>4</a:t>
            </a:fld>
            <a:endParaRPr lang="ja-JP" altLang="en-US"/>
          </a:p>
        </p:txBody>
      </p:sp>
      <p:sp>
        <p:nvSpPr>
          <p:cNvPr id="5" name="コンテンツ プレースホルダー 2">
            <a:extLst>
              <a:ext uri="{FF2B5EF4-FFF2-40B4-BE49-F238E27FC236}">
                <a16:creationId xmlns:a16="http://schemas.microsoft.com/office/drawing/2014/main" id="{78D8A21E-CB0B-605C-8CE9-7B49E06C0503}"/>
              </a:ext>
            </a:extLst>
          </p:cNvPr>
          <p:cNvSpPr>
            <a:spLocks noGrp="1"/>
          </p:cNvSpPr>
          <p:nvPr>
            <p:ph idx="1"/>
          </p:nvPr>
        </p:nvSpPr>
        <p:spPr>
          <a:xfrm>
            <a:off x="495300" y="1581827"/>
            <a:ext cx="8351838" cy="4733925"/>
          </a:xfrm>
        </p:spPr>
        <p:txBody>
          <a:bodyPr/>
          <a:lstStyle/>
          <a:p>
            <a:pPr>
              <a:buNone/>
            </a:pPr>
            <a:r>
              <a:rPr lang="ja-JP" altLang="en-US" sz="2000"/>
              <a:t>◯研究の背景</a:t>
            </a:r>
            <a:endParaRPr lang="en-US" altLang="ja-JP" sz="2000" dirty="0"/>
          </a:p>
          <a:p>
            <a:pPr>
              <a:buNone/>
            </a:pPr>
            <a:r>
              <a:rPr lang="ja-JP" altLang="en-US" sz="2000"/>
              <a:t>　　</a:t>
            </a:r>
            <a:r>
              <a:rPr lang="en-US" altLang="ja-JP" sz="2000" dirty="0"/>
              <a:t>1. </a:t>
            </a:r>
            <a:r>
              <a:rPr lang="ja-JP" altLang="en-US" sz="2000"/>
              <a:t>機能等価関数データセットの重要性</a:t>
            </a:r>
            <a:endParaRPr lang="en-US" altLang="ja-JP" sz="2000" dirty="0"/>
          </a:p>
          <a:p>
            <a:pPr>
              <a:buNone/>
            </a:pPr>
            <a:r>
              <a:rPr lang="ja-JP" altLang="en-US" sz="2000"/>
              <a:t>　　　　・ツールの性能評価のためのベンチマークとして利用できる</a:t>
            </a:r>
            <a:endParaRPr lang="en-US" altLang="ja-JP" sz="2000" b="1" dirty="0"/>
          </a:p>
          <a:p>
            <a:pPr>
              <a:buNone/>
            </a:pPr>
            <a:r>
              <a:rPr lang="ja-JP" altLang="en-US" sz="2000" b="1"/>
              <a:t>　　　　</a:t>
            </a:r>
            <a:r>
              <a:rPr lang="ja-JP" altLang="en-US" sz="2000"/>
              <a:t>・より良い実装パターンの発見に繋がる</a:t>
            </a:r>
            <a:endParaRPr lang="en-US" altLang="ja-JP" sz="2000" dirty="0"/>
          </a:p>
          <a:p>
            <a:pPr>
              <a:buNone/>
            </a:pPr>
            <a:r>
              <a:rPr lang="ja-JP" altLang="en-US" sz="2000"/>
              <a:t>　　</a:t>
            </a:r>
            <a:r>
              <a:rPr lang="en-US" altLang="ja-JP" sz="2000" dirty="0"/>
              <a:t>2. C</a:t>
            </a:r>
            <a:r>
              <a:rPr lang="ja-JP" altLang="en-US" sz="2000"/>
              <a:t>言語の現状と重要性</a:t>
            </a:r>
            <a:endParaRPr lang="en-US" altLang="ja-JP" sz="2000" dirty="0"/>
          </a:p>
          <a:p>
            <a:pPr>
              <a:buNone/>
            </a:pPr>
            <a:r>
              <a:rPr lang="ja-JP" altLang="en-US" sz="2000"/>
              <a:t>　　　　・</a:t>
            </a:r>
            <a:r>
              <a:rPr lang="en-US" altLang="ja-JP" sz="2000" dirty="0"/>
              <a:t>Java</a:t>
            </a:r>
            <a:r>
              <a:rPr lang="ja-JP" altLang="en-US" sz="2000"/>
              <a:t>と</a:t>
            </a:r>
            <a:r>
              <a:rPr lang="en-US" altLang="ja-JP" sz="2000" dirty="0"/>
              <a:t>Python</a:t>
            </a:r>
            <a:r>
              <a:rPr lang="ja-JP" altLang="en-US" sz="2000"/>
              <a:t>のデータセットは既に作成されている</a:t>
            </a:r>
            <a:endParaRPr lang="en-US" altLang="ja-JP" sz="2000" dirty="0"/>
          </a:p>
          <a:p>
            <a:pPr>
              <a:buNone/>
            </a:pPr>
            <a:r>
              <a:rPr lang="ja-JP" altLang="en-US" sz="2000"/>
              <a:t>　　　　・</a:t>
            </a:r>
            <a:r>
              <a:rPr lang="en-US" altLang="ja-JP" sz="2000" dirty="0"/>
              <a:t>C</a:t>
            </a:r>
            <a:r>
              <a:rPr lang="ja-JP" altLang="en-US" sz="2000"/>
              <a:t>言語はリソース効率や実行速度が求められる分野で</a:t>
            </a:r>
            <a:endParaRPr lang="en-US" altLang="ja-JP" sz="2000" dirty="0"/>
          </a:p>
          <a:p>
            <a:pPr>
              <a:buNone/>
            </a:pPr>
            <a:r>
              <a:rPr lang="ja-JP" altLang="en-US" sz="2000"/>
              <a:t>　　　　　不可欠だが，データセットはまだ作成されていない</a:t>
            </a:r>
            <a:endParaRPr lang="en-US" altLang="ja-JP" sz="2000" dirty="0"/>
          </a:p>
          <a:p>
            <a:pPr>
              <a:buNone/>
            </a:pPr>
            <a:r>
              <a:rPr lang="ja-JP" altLang="en-US" sz="2000"/>
              <a:t>◯研究の目的</a:t>
            </a:r>
            <a:endParaRPr lang="en-US" altLang="ja-JP" sz="2000" dirty="0"/>
          </a:p>
          <a:p>
            <a:pPr>
              <a:buNone/>
            </a:pPr>
            <a:r>
              <a:rPr lang="ja-JP" altLang="en-US" sz="2000"/>
              <a:t>　　・</a:t>
            </a:r>
            <a:r>
              <a:rPr lang="en-US" altLang="ja-JP" sz="2000" dirty="0"/>
              <a:t>C</a:t>
            </a:r>
            <a:r>
              <a:rPr lang="ja-JP" altLang="en-US" sz="2000"/>
              <a:t>言語を対象とした機能等価関数のデータセットを構築する</a:t>
            </a:r>
            <a:endParaRPr lang="en-US" altLang="ja-JP" sz="2000" dirty="0"/>
          </a:p>
        </p:txBody>
      </p:sp>
    </p:spTree>
    <p:extLst>
      <p:ext uri="{BB962C8B-B14F-4D97-AF65-F5344CB8AC3E}">
        <p14:creationId xmlns:p14="http://schemas.microsoft.com/office/powerpoint/2010/main" val="533155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28505602-C940-27A5-8A1B-C77FB828B387}"/>
              </a:ext>
            </a:extLst>
          </p:cNvPr>
          <p:cNvSpPr/>
          <p:nvPr/>
        </p:nvSpPr>
        <p:spPr>
          <a:xfrm>
            <a:off x="395999" y="2804745"/>
            <a:ext cx="8538209" cy="2348441"/>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 name="タイトル 1">
            <a:extLst>
              <a:ext uri="{FF2B5EF4-FFF2-40B4-BE49-F238E27FC236}">
                <a16:creationId xmlns:a16="http://schemas.microsoft.com/office/drawing/2014/main" id="{1A17C7FF-082F-1F7E-115B-9F8555D92B0D}"/>
              </a:ext>
            </a:extLst>
          </p:cNvPr>
          <p:cNvSpPr>
            <a:spLocks noGrp="1"/>
          </p:cNvSpPr>
          <p:nvPr>
            <p:ph type="title"/>
          </p:nvPr>
        </p:nvSpPr>
        <p:spPr/>
        <p:txBody>
          <a:bodyPr/>
          <a:lstStyle/>
          <a:p>
            <a:r>
              <a:rPr kumimoji="1" lang="ja-JP" altLang="en-US"/>
              <a:t>機能等価</a:t>
            </a:r>
            <a:r>
              <a:rPr lang="ja-JP" altLang="en-US"/>
              <a:t>関数</a:t>
            </a:r>
            <a:r>
              <a:rPr kumimoji="1" lang="ja-JP" altLang="en-US"/>
              <a:t>の収集方法</a:t>
            </a:r>
          </a:p>
        </p:txBody>
      </p:sp>
      <p:sp>
        <p:nvSpPr>
          <p:cNvPr id="3" name="コンテンツ プレースホルダー 2">
            <a:extLst>
              <a:ext uri="{FF2B5EF4-FFF2-40B4-BE49-F238E27FC236}">
                <a16:creationId xmlns:a16="http://schemas.microsoft.com/office/drawing/2014/main" id="{587EB7D5-7BDC-23E3-5D78-C6570E53009A}"/>
              </a:ext>
            </a:extLst>
          </p:cNvPr>
          <p:cNvSpPr>
            <a:spLocks noGrp="1"/>
          </p:cNvSpPr>
          <p:nvPr>
            <p:ph idx="1"/>
          </p:nvPr>
        </p:nvSpPr>
        <p:spPr>
          <a:xfrm>
            <a:off x="396000" y="1728000"/>
            <a:ext cx="8352000" cy="4770000"/>
          </a:xfrm>
        </p:spPr>
        <p:txBody>
          <a:bodyPr/>
          <a:lstStyle/>
          <a:p>
            <a:r>
              <a:rPr lang="en-US" altLang="ja-JP" sz="2400" dirty="0"/>
              <a:t>Java</a:t>
            </a:r>
            <a:r>
              <a:rPr lang="ja-JP" altLang="en-US" sz="2400"/>
              <a:t>の機能等価メソッド収集方法</a:t>
            </a:r>
            <a:r>
              <a:rPr lang="en-US" altLang="ja-JP" sz="2400" baseline="30000" dirty="0"/>
              <a:t>[1]</a:t>
            </a:r>
            <a:r>
              <a:rPr lang="ja-JP" altLang="en-US" sz="2400"/>
              <a:t>を参考に，</a:t>
            </a:r>
            <a:endParaRPr lang="en-US" altLang="ja-JP" sz="1200" dirty="0"/>
          </a:p>
          <a:p>
            <a:r>
              <a:rPr kumimoji="1" lang="ja-JP" altLang="en-US" sz="2400"/>
              <a:t>以下の</a:t>
            </a:r>
            <a:r>
              <a:rPr kumimoji="1" lang="en-US" altLang="ja-JP" sz="2400" dirty="0"/>
              <a:t>4</a:t>
            </a:r>
            <a:r>
              <a:rPr kumimoji="1" lang="ja-JP" altLang="en-US" sz="2400"/>
              <a:t>つの</a:t>
            </a:r>
            <a:r>
              <a:rPr lang="en-US" altLang="ja-JP" sz="2400" dirty="0"/>
              <a:t>STEP</a:t>
            </a:r>
            <a:r>
              <a:rPr kumimoji="1" lang="ja-JP" altLang="en-US" sz="2400"/>
              <a:t>を経て機能等価</a:t>
            </a:r>
            <a:r>
              <a:rPr lang="ja-JP" altLang="en-US" sz="2400"/>
              <a:t>関数</a:t>
            </a:r>
            <a:r>
              <a:rPr kumimoji="1" lang="ja-JP" altLang="en-US" sz="2400"/>
              <a:t>を収集する</a:t>
            </a:r>
            <a:endParaRPr kumimoji="1" lang="en-US" altLang="ja-JP" sz="2400" dirty="0"/>
          </a:p>
          <a:p>
            <a:endParaRPr lang="en-US" altLang="ja-JP" sz="500" dirty="0"/>
          </a:p>
          <a:p>
            <a:r>
              <a:rPr kumimoji="1" lang="ja-JP" altLang="en-US" sz="2400"/>
              <a:t>　</a:t>
            </a:r>
            <a:r>
              <a:rPr lang="en-US" altLang="ja-JP" sz="2400" dirty="0"/>
              <a:t>S</a:t>
            </a:r>
            <a:r>
              <a:rPr kumimoji="1" lang="en-US" altLang="ja-JP" sz="2400" dirty="0"/>
              <a:t>TEP-1</a:t>
            </a:r>
            <a:r>
              <a:rPr lang="ja-JP" altLang="en-US" sz="2400"/>
              <a:t>：関数の抽出と分類</a:t>
            </a:r>
            <a:endParaRPr lang="en-US" altLang="ja-JP" sz="2400" dirty="0"/>
          </a:p>
          <a:p>
            <a:r>
              <a:rPr kumimoji="1" lang="ja-JP" altLang="en-US" sz="2400"/>
              <a:t>　</a:t>
            </a:r>
            <a:r>
              <a:rPr kumimoji="1" lang="en-US" altLang="ja-JP" sz="2400" dirty="0"/>
              <a:t>STEP-2</a:t>
            </a:r>
            <a:r>
              <a:rPr kumimoji="1" lang="ja-JP" altLang="en-US" sz="2400"/>
              <a:t>：</a:t>
            </a:r>
            <a:r>
              <a:rPr lang="ja-JP" altLang="en-US" sz="2400"/>
              <a:t>それぞれの関数に対するテストの生成</a:t>
            </a:r>
            <a:endParaRPr lang="en-US" altLang="ja-JP" sz="2400" dirty="0"/>
          </a:p>
          <a:p>
            <a:r>
              <a:rPr kumimoji="1" lang="ja-JP" altLang="en-US" sz="2400"/>
              <a:t>　</a:t>
            </a:r>
            <a:r>
              <a:rPr lang="en-US" altLang="ja-JP" sz="2400" dirty="0"/>
              <a:t>STEP-3 : </a:t>
            </a:r>
            <a:r>
              <a:rPr kumimoji="1" lang="ja-JP" altLang="en-US" sz="2400"/>
              <a:t>相互テストによる機能等価関数候補の絞り込み</a:t>
            </a:r>
            <a:endParaRPr lang="en-US" altLang="ja-JP" sz="2400" dirty="0"/>
          </a:p>
          <a:p>
            <a:r>
              <a:rPr lang="ja-JP" altLang="en-US" sz="2400"/>
              <a:t>　</a:t>
            </a:r>
            <a:r>
              <a:rPr lang="en-US" altLang="ja-JP" sz="2400" dirty="0"/>
              <a:t>STEP-4 : </a:t>
            </a:r>
            <a:r>
              <a:rPr lang="ja-JP" altLang="en-US" sz="2400"/>
              <a:t>目視確認</a:t>
            </a:r>
            <a:endParaRPr lang="en-US" altLang="ja-JP" sz="2400" dirty="0"/>
          </a:p>
          <a:p>
            <a:endParaRPr lang="en-US" altLang="ja-JP" sz="1050" dirty="0"/>
          </a:p>
          <a:p>
            <a:pPr>
              <a:buNone/>
            </a:pPr>
            <a:r>
              <a:rPr lang="ja-JP" altLang="en-US" sz="2400"/>
              <a:t>利用するデータセット：</a:t>
            </a:r>
            <a:r>
              <a:rPr lang="en" altLang="ja-JP" sz="2400" dirty="0"/>
              <a:t>Raw C Code Corpus</a:t>
            </a:r>
            <a:r>
              <a:rPr lang="en" altLang="ja-JP" sz="2400" baseline="30000" dirty="0"/>
              <a:t>[2]</a:t>
            </a:r>
          </a:p>
          <a:p>
            <a:pPr>
              <a:buNone/>
            </a:pPr>
            <a:r>
              <a:rPr lang="en-US" altLang="ja-JP" sz="2400" dirty="0"/>
              <a:t>         </a:t>
            </a:r>
            <a:r>
              <a:rPr lang="ja-JP" altLang="en-US" sz="2400"/>
              <a:t>約</a:t>
            </a:r>
            <a:r>
              <a:rPr lang="en" altLang="ja-JP" sz="2400" dirty="0"/>
              <a:t>2.1</a:t>
            </a:r>
            <a:r>
              <a:rPr lang="ja-JP" altLang="en-US" sz="2400"/>
              <a:t>億行のソースコードに約</a:t>
            </a:r>
            <a:r>
              <a:rPr lang="en-US" altLang="ja-JP" sz="2400" dirty="0"/>
              <a:t>1009</a:t>
            </a:r>
            <a:r>
              <a:rPr lang="ja-JP" altLang="en-US" sz="2400"/>
              <a:t>万関数を含む</a:t>
            </a:r>
            <a:endParaRPr lang="en-US" altLang="ja-JP" sz="2400" dirty="0"/>
          </a:p>
          <a:p>
            <a:pPr>
              <a:buNone/>
            </a:pPr>
            <a:r>
              <a:rPr lang="ja-JP" altLang="en-US" sz="2400"/>
              <a:t>　　</a:t>
            </a:r>
            <a:endParaRPr lang="en-US" altLang="ja-JP" sz="2400" dirty="0"/>
          </a:p>
        </p:txBody>
      </p:sp>
      <p:sp>
        <p:nvSpPr>
          <p:cNvPr id="4" name="スライド番号プレースホルダー 3">
            <a:extLst>
              <a:ext uri="{FF2B5EF4-FFF2-40B4-BE49-F238E27FC236}">
                <a16:creationId xmlns:a16="http://schemas.microsoft.com/office/drawing/2014/main" id="{337B6479-35C0-E6DB-E7ED-4155F82B2FA8}"/>
              </a:ext>
            </a:extLst>
          </p:cNvPr>
          <p:cNvSpPr>
            <a:spLocks noGrp="1"/>
          </p:cNvSpPr>
          <p:nvPr>
            <p:ph type="sldNum" sz="quarter" idx="12"/>
          </p:nvPr>
        </p:nvSpPr>
        <p:spPr>
          <a:xfrm>
            <a:off x="6660228" y="6498000"/>
            <a:ext cx="2139734" cy="295388"/>
          </a:xfrm>
        </p:spPr>
        <p:txBody>
          <a:bodyPr/>
          <a:lstStyle/>
          <a:p>
            <a:fld id="{B16735D3-C9E7-F649-AF37-A9D08763696D}" type="slidenum">
              <a:rPr lang="ja-JP" altLang="en-US" smtClean="0"/>
              <a:pPr/>
              <a:t>5</a:t>
            </a:fld>
            <a:endParaRPr lang="ja-JP" altLang="en-US"/>
          </a:p>
        </p:txBody>
      </p:sp>
      <p:sp>
        <p:nvSpPr>
          <p:cNvPr id="7" name="テキスト ボックス 6">
            <a:extLst>
              <a:ext uri="{FF2B5EF4-FFF2-40B4-BE49-F238E27FC236}">
                <a16:creationId xmlns:a16="http://schemas.microsoft.com/office/drawing/2014/main" id="{12DE7291-733E-F4C3-1A11-26D72349FA2A}"/>
              </a:ext>
            </a:extLst>
          </p:cNvPr>
          <p:cNvSpPr txBox="1"/>
          <p:nvPr/>
        </p:nvSpPr>
        <p:spPr>
          <a:xfrm>
            <a:off x="395999" y="6611962"/>
            <a:ext cx="8538210" cy="230832"/>
          </a:xfrm>
          <a:prstGeom prst="rect">
            <a:avLst/>
          </a:prstGeom>
          <a:noFill/>
        </p:spPr>
        <p:txBody>
          <a:bodyPr wrap="square" rtlCol="0">
            <a:spAutoFit/>
          </a:bodyPr>
          <a:lstStyle/>
          <a:p>
            <a:r>
              <a:rPr lang="en-US" altLang="ja-JP" sz="900" dirty="0"/>
              <a:t>[2] Rafael - Michael </a:t>
            </a:r>
            <a:r>
              <a:rPr lang="en-US" altLang="ja-JP" sz="900" dirty="0" err="1"/>
              <a:t>Karampatsis</a:t>
            </a:r>
            <a:r>
              <a:rPr lang="ja-JP" altLang="en-US" sz="900"/>
              <a:t>ら</a:t>
            </a:r>
            <a:r>
              <a:rPr lang="en-US" altLang="ja-JP" sz="900" dirty="0"/>
              <a:t>, “</a:t>
            </a:r>
            <a:r>
              <a:rPr lang="en" altLang="ja-JP" sz="900" dirty="0"/>
              <a:t>Raw C Code Corpus</a:t>
            </a:r>
            <a:r>
              <a:rPr lang="en-US" altLang="ja-JP" sz="900" dirty="0"/>
              <a:t>”, </a:t>
            </a:r>
            <a:r>
              <a:rPr lang="en-US" altLang="ja-JP" sz="900" dirty="0" err="1"/>
              <a:t>zenodo</a:t>
            </a:r>
            <a:r>
              <a:rPr lang="en-US" altLang="ja-JP" sz="900" dirty="0"/>
              <a:t>,  2020/01/27, https://zenodo.org/records/3628775?utm_source</a:t>
            </a:r>
          </a:p>
        </p:txBody>
      </p:sp>
      <p:sp>
        <p:nvSpPr>
          <p:cNvPr id="6" name="テキスト ボックス 5">
            <a:extLst>
              <a:ext uri="{FF2B5EF4-FFF2-40B4-BE49-F238E27FC236}">
                <a16:creationId xmlns:a16="http://schemas.microsoft.com/office/drawing/2014/main" id="{F20201D9-B105-4AAB-5E7E-D3A7FBD0CFE2}"/>
              </a:ext>
            </a:extLst>
          </p:cNvPr>
          <p:cNvSpPr txBox="1"/>
          <p:nvPr/>
        </p:nvSpPr>
        <p:spPr>
          <a:xfrm>
            <a:off x="395999" y="6296752"/>
            <a:ext cx="8538210" cy="369332"/>
          </a:xfrm>
          <a:prstGeom prst="rect">
            <a:avLst/>
          </a:prstGeom>
          <a:noFill/>
        </p:spPr>
        <p:txBody>
          <a:bodyPr wrap="square" rtlCol="0">
            <a:spAutoFit/>
          </a:bodyPr>
          <a:lstStyle/>
          <a:p>
            <a:r>
              <a:rPr lang="en-US" altLang="ja-JP" sz="900" dirty="0"/>
              <a:t>[1] Yoshiki HIGO, “Dataset of Functionally Equivalent Java Methods and Its Application to Evaluating Clone Detection Tools”, IEICE TRANS. INF. &amp; SYST., </a:t>
            </a:r>
          </a:p>
          <a:p>
            <a:r>
              <a:rPr lang="en-US" altLang="ja-JP" sz="900" dirty="0"/>
              <a:t>     VOL.E107–D, NO.6 JUNE 2024, pages 751-760, 2024 </a:t>
            </a:r>
            <a:endParaRPr kumimoji="1" lang="ja-JP" altLang="en-US" sz="900"/>
          </a:p>
        </p:txBody>
      </p:sp>
    </p:spTree>
    <p:extLst>
      <p:ext uri="{BB962C8B-B14F-4D97-AF65-F5344CB8AC3E}">
        <p14:creationId xmlns:p14="http://schemas.microsoft.com/office/powerpoint/2010/main" val="1800528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1EF8AA-8FC3-0D04-CED3-6FCAA2D8C97D}"/>
              </a:ext>
            </a:extLst>
          </p:cNvPr>
          <p:cNvSpPr>
            <a:spLocks noGrp="1"/>
          </p:cNvSpPr>
          <p:nvPr>
            <p:ph type="title"/>
          </p:nvPr>
        </p:nvSpPr>
        <p:spPr/>
        <p:txBody>
          <a:bodyPr/>
          <a:lstStyle/>
          <a:p>
            <a:r>
              <a:rPr kumimoji="1" lang="en-US" altLang="ja-JP" dirty="0"/>
              <a:t>STEP-1</a:t>
            </a:r>
            <a:r>
              <a:rPr kumimoji="1" lang="ja-JP" altLang="en-US"/>
              <a:t>：関数の抽出と分類</a:t>
            </a:r>
          </a:p>
        </p:txBody>
      </p:sp>
      <p:sp>
        <p:nvSpPr>
          <p:cNvPr id="4" name="スライド番号プレースホルダー 3">
            <a:extLst>
              <a:ext uri="{FF2B5EF4-FFF2-40B4-BE49-F238E27FC236}">
                <a16:creationId xmlns:a16="http://schemas.microsoft.com/office/drawing/2014/main" id="{10FAE762-A765-5673-93A2-62F73027E386}"/>
              </a:ext>
            </a:extLst>
          </p:cNvPr>
          <p:cNvSpPr>
            <a:spLocks noGrp="1"/>
          </p:cNvSpPr>
          <p:nvPr>
            <p:ph type="sldNum" sz="quarter" idx="12"/>
          </p:nvPr>
        </p:nvSpPr>
        <p:spPr/>
        <p:txBody>
          <a:bodyPr/>
          <a:lstStyle/>
          <a:p>
            <a:fld id="{B16735D3-C9E7-F649-AF37-A9D08763696D}" type="slidenum">
              <a:rPr lang="ja-JP" altLang="en-US" smtClean="0"/>
              <a:pPr/>
              <a:t>6</a:t>
            </a:fld>
            <a:endParaRPr lang="ja-JP" altLang="en-US"/>
          </a:p>
        </p:txBody>
      </p:sp>
      <p:pic>
        <p:nvPicPr>
          <p:cNvPr id="7" name="図 6" descr="ダイアグラム&#10;&#10;AI 生成コンテンツは誤りを含む可能性があります。">
            <a:extLst>
              <a:ext uri="{FF2B5EF4-FFF2-40B4-BE49-F238E27FC236}">
                <a16:creationId xmlns:a16="http://schemas.microsoft.com/office/drawing/2014/main" id="{9CF02F59-53AA-53B1-C7B7-BB09BC32A597}"/>
              </a:ext>
            </a:extLst>
          </p:cNvPr>
          <p:cNvPicPr>
            <a:picLocks noChangeAspect="1"/>
          </p:cNvPicPr>
          <p:nvPr/>
        </p:nvPicPr>
        <p:blipFill>
          <a:blip r:embed="rId3"/>
          <a:srcRect l="2469" b="3844"/>
          <a:stretch>
            <a:fillRect/>
          </a:stretch>
        </p:blipFill>
        <p:spPr>
          <a:xfrm>
            <a:off x="4451009" y="3219651"/>
            <a:ext cx="4276943" cy="2551497"/>
          </a:xfrm>
          <a:prstGeom prst="rect">
            <a:avLst/>
          </a:prstGeom>
        </p:spPr>
      </p:pic>
      <p:sp>
        <p:nvSpPr>
          <p:cNvPr id="3" name="コンテンツ プレースホルダー 2">
            <a:extLst>
              <a:ext uri="{FF2B5EF4-FFF2-40B4-BE49-F238E27FC236}">
                <a16:creationId xmlns:a16="http://schemas.microsoft.com/office/drawing/2014/main" id="{52F7D029-7AFC-C63A-FD2A-296EFBC287D2}"/>
              </a:ext>
            </a:extLst>
          </p:cNvPr>
          <p:cNvSpPr>
            <a:spLocks noGrp="1"/>
          </p:cNvSpPr>
          <p:nvPr>
            <p:ph idx="1"/>
          </p:nvPr>
        </p:nvSpPr>
        <p:spPr>
          <a:xfrm>
            <a:off x="396000" y="1703936"/>
            <a:ext cx="8352000" cy="4734000"/>
          </a:xfrm>
        </p:spPr>
        <p:txBody>
          <a:bodyPr/>
          <a:lstStyle/>
          <a:p>
            <a:pPr>
              <a:buNone/>
            </a:pPr>
            <a:r>
              <a:rPr lang="ja-JP" altLang="en-US" sz="2200"/>
              <a:t>◯対象の</a:t>
            </a:r>
            <a:r>
              <a:rPr lang="en-US" altLang="ja-JP" sz="2200" dirty="0"/>
              <a:t>C</a:t>
            </a:r>
            <a:r>
              <a:rPr lang="ja-JP" altLang="en-US" sz="2200"/>
              <a:t>言語ソースコードから関数を抽出する．</a:t>
            </a:r>
            <a:endParaRPr lang="en-US" altLang="ja-JP" sz="2200" dirty="0"/>
          </a:p>
          <a:p>
            <a:pPr>
              <a:buNone/>
            </a:pPr>
            <a:r>
              <a:rPr lang="ja-JP" altLang="en-US" sz="2200"/>
              <a:t>　ただし以下の関数は除去する．　</a:t>
            </a:r>
            <a:r>
              <a:rPr lang="en-US" altLang="ja-JP" sz="2200" b="1" dirty="0">
                <a:solidFill>
                  <a:srgbClr val="C00000"/>
                </a:solidFill>
              </a:rPr>
              <a:t> →96,791 </a:t>
            </a:r>
            <a:r>
              <a:rPr lang="ja-JP" altLang="en-US" sz="2200" b="1">
                <a:solidFill>
                  <a:srgbClr val="C00000"/>
                </a:solidFill>
              </a:rPr>
              <a:t>の関数を抽出</a:t>
            </a:r>
            <a:endParaRPr lang="en-US" altLang="ja-JP" sz="2200" dirty="0"/>
          </a:p>
          <a:p>
            <a:pPr lvl="1">
              <a:buNone/>
            </a:pPr>
            <a:r>
              <a:rPr lang="ja-JP" altLang="en-US" sz="2000"/>
              <a:t>　・</a:t>
            </a:r>
            <a:r>
              <a:rPr lang="ja-JP" altLang="en-US" sz="2000" b="1"/>
              <a:t>標準ヘッダファイル以外をインクルードしている関数</a:t>
            </a:r>
            <a:endParaRPr lang="en-US" altLang="ja-JP" sz="2000" b="1" dirty="0"/>
          </a:p>
          <a:p>
            <a:pPr lvl="1"/>
            <a:r>
              <a:rPr lang="ja-JP" altLang="en-US" sz="2000"/>
              <a:t>　・</a:t>
            </a:r>
            <a:r>
              <a:rPr lang="ja-JP" altLang="en-US" sz="2000" b="1"/>
              <a:t>変数や戻り値に</a:t>
            </a:r>
            <a:r>
              <a:rPr lang="en-US" altLang="ja-JP" sz="2000" b="1" dirty="0"/>
              <a:t>void*</a:t>
            </a:r>
            <a:r>
              <a:rPr lang="ja-JP" altLang="en-US" sz="2000" b="1"/>
              <a:t>型を含む関数</a:t>
            </a:r>
            <a:endParaRPr lang="en-US" altLang="ja-JP" sz="2000" b="1" dirty="0"/>
          </a:p>
          <a:p>
            <a:pPr lvl="1"/>
            <a:r>
              <a:rPr lang="ja-JP" altLang="en-US" sz="2000"/>
              <a:t>　・外部関数を呼び出す関数</a:t>
            </a:r>
            <a:endParaRPr lang="en-US" altLang="ja-JP" sz="2000" dirty="0"/>
          </a:p>
          <a:p>
            <a:pPr lvl="1"/>
            <a:r>
              <a:rPr lang="ja-JP" altLang="en-US" sz="2000"/>
              <a:t>　・戻り</a:t>
            </a:r>
            <a:r>
              <a:rPr kumimoji="1" lang="ja-JP" altLang="en-US" sz="2000"/>
              <a:t>値が</a:t>
            </a:r>
            <a:r>
              <a:rPr kumimoji="1" lang="en-US" altLang="ja-JP" sz="2000" dirty="0"/>
              <a:t>void</a:t>
            </a:r>
            <a:r>
              <a:rPr kumimoji="1" lang="ja-JP" altLang="en-US" sz="2000"/>
              <a:t>型の関数</a:t>
            </a:r>
            <a:endParaRPr kumimoji="1" lang="en-US" altLang="ja-JP" sz="2000" dirty="0"/>
          </a:p>
          <a:p>
            <a:pPr lvl="1"/>
            <a:r>
              <a:rPr lang="ja-JP" altLang="en-US" sz="2000"/>
              <a:t>　・引数がない関数</a:t>
            </a:r>
            <a:endParaRPr kumimoji="1" lang="en-US" altLang="ja-JP" sz="2000" dirty="0"/>
          </a:p>
          <a:p>
            <a:pPr lvl="1"/>
            <a:r>
              <a:rPr lang="ja-JP" altLang="en-US" sz="2000"/>
              <a:t>　・</a:t>
            </a:r>
            <a:r>
              <a:rPr lang="en-US" altLang="ja-JP" sz="2000" dirty="0"/>
              <a:t>main</a:t>
            </a:r>
            <a:r>
              <a:rPr lang="ja-JP" altLang="en-US" sz="2000"/>
              <a:t>関数</a:t>
            </a:r>
            <a:endParaRPr lang="en-US" altLang="ja-JP" sz="2000" dirty="0"/>
          </a:p>
          <a:p>
            <a:pPr lvl="1">
              <a:buNone/>
            </a:pPr>
            <a:endParaRPr lang="en-US" altLang="ja-JP" sz="100" dirty="0"/>
          </a:p>
          <a:p>
            <a:r>
              <a:rPr lang="ja-JP" altLang="en-US" sz="2200"/>
              <a:t>◯抽出した関数を引数と</a:t>
            </a:r>
            <a:endParaRPr lang="en-US" altLang="ja-JP" sz="2200" dirty="0"/>
          </a:p>
          <a:p>
            <a:r>
              <a:rPr lang="ja-JP" altLang="en-US" sz="2200"/>
              <a:t>　戻り値に基づき分類．　　</a:t>
            </a:r>
            <a:r>
              <a:rPr lang="en-US" altLang="ja-JP" sz="2200" b="1" dirty="0">
                <a:solidFill>
                  <a:srgbClr val="C00000"/>
                </a:solidFill>
              </a:rPr>
              <a:t>→2,824 </a:t>
            </a:r>
            <a:r>
              <a:rPr lang="ja-JP" altLang="en-US" sz="2200" b="1">
                <a:solidFill>
                  <a:srgbClr val="C00000"/>
                </a:solidFill>
              </a:rPr>
              <a:t>の関数グループに分類</a:t>
            </a:r>
            <a:endParaRPr kumimoji="1" lang="en-US" altLang="ja-JP" sz="2200" b="1" dirty="0">
              <a:solidFill>
                <a:srgbClr val="C00000"/>
              </a:solidFill>
            </a:endParaRPr>
          </a:p>
        </p:txBody>
      </p:sp>
      <p:sp>
        <p:nvSpPr>
          <p:cNvPr id="5" name="テキスト ボックス 4">
            <a:extLst>
              <a:ext uri="{FF2B5EF4-FFF2-40B4-BE49-F238E27FC236}">
                <a16:creationId xmlns:a16="http://schemas.microsoft.com/office/drawing/2014/main" id="{568CC609-0C2E-C225-5D57-89A7AD2F674C}"/>
              </a:ext>
            </a:extLst>
          </p:cNvPr>
          <p:cNvSpPr txBox="1"/>
          <p:nvPr/>
        </p:nvSpPr>
        <p:spPr>
          <a:xfrm>
            <a:off x="286816" y="2707290"/>
            <a:ext cx="723275" cy="584775"/>
          </a:xfrm>
          <a:prstGeom prst="rect">
            <a:avLst/>
          </a:prstGeom>
          <a:noFill/>
        </p:spPr>
        <p:txBody>
          <a:bodyPr wrap="none" rtlCol="0">
            <a:spAutoFit/>
          </a:bodyPr>
          <a:lstStyle/>
          <a:p>
            <a:r>
              <a:rPr kumimoji="1" lang="en-US" altLang="ja-JP" sz="1600" b="1" dirty="0">
                <a:solidFill>
                  <a:schemeClr val="accent4"/>
                </a:solidFill>
              </a:rPr>
              <a:t>C</a:t>
            </a:r>
            <a:r>
              <a:rPr kumimoji="1" lang="ja-JP" altLang="en-US" sz="1600" b="1">
                <a:solidFill>
                  <a:schemeClr val="accent4"/>
                </a:solidFill>
              </a:rPr>
              <a:t>言語</a:t>
            </a:r>
            <a:endParaRPr kumimoji="1" lang="en-US" altLang="ja-JP" sz="1600" b="1" dirty="0">
              <a:solidFill>
                <a:schemeClr val="accent4"/>
              </a:solidFill>
            </a:endParaRPr>
          </a:p>
          <a:p>
            <a:r>
              <a:rPr kumimoji="1" lang="ja-JP" altLang="en-US" sz="1600" b="1">
                <a:solidFill>
                  <a:schemeClr val="accent4"/>
                </a:solidFill>
              </a:rPr>
              <a:t>特有</a:t>
            </a:r>
          </a:p>
        </p:txBody>
      </p:sp>
      <p:sp>
        <p:nvSpPr>
          <p:cNvPr id="12" name="テキスト ボックス 11">
            <a:extLst>
              <a:ext uri="{FF2B5EF4-FFF2-40B4-BE49-F238E27FC236}">
                <a16:creationId xmlns:a16="http://schemas.microsoft.com/office/drawing/2014/main" id="{7C9BE57E-5051-8FFD-905F-B8BDF040F708}"/>
              </a:ext>
            </a:extLst>
          </p:cNvPr>
          <p:cNvSpPr txBox="1"/>
          <p:nvPr/>
        </p:nvSpPr>
        <p:spPr>
          <a:xfrm>
            <a:off x="830580" y="2377440"/>
            <a:ext cx="439544" cy="1107996"/>
          </a:xfrm>
          <a:prstGeom prst="rect">
            <a:avLst/>
          </a:prstGeom>
          <a:noFill/>
        </p:spPr>
        <p:txBody>
          <a:bodyPr wrap="none" rtlCol="0">
            <a:spAutoFit/>
          </a:bodyPr>
          <a:lstStyle/>
          <a:p>
            <a:r>
              <a:rPr kumimoji="1" lang="en-US" altLang="ja-JP" sz="6600" dirty="0">
                <a:solidFill>
                  <a:schemeClr val="accent4"/>
                </a:solidFill>
              </a:rPr>
              <a:t>[</a:t>
            </a:r>
            <a:endParaRPr kumimoji="1" lang="ja-JP" altLang="en-US" sz="6600">
              <a:solidFill>
                <a:schemeClr val="accent4"/>
              </a:solidFill>
            </a:endParaRPr>
          </a:p>
        </p:txBody>
      </p:sp>
    </p:spTree>
    <p:extLst>
      <p:ext uri="{BB962C8B-B14F-4D97-AF65-F5344CB8AC3E}">
        <p14:creationId xmlns:p14="http://schemas.microsoft.com/office/powerpoint/2010/main" val="1948079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5D24F3-AD5D-CF98-1B13-3D545AF0419C}"/>
              </a:ext>
            </a:extLst>
          </p:cNvPr>
          <p:cNvSpPr>
            <a:spLocks noGrp="1"/>
          </p:cNvSpPr>
          <p:nvPr>
            <p:ph type="title"/>
          </p:nvPr>
        </p:nvSpPr>
        <p:spPr/>
        <p:txBody>
          <a:bodyPr/>
          <a:lstStyle/>
          <a:p>
            <a:r>
              <a:rPr lang="en-US" altLang="ja-JP" dirty="0"/>
              <a:t>STEP-2</a:t>
            </a:r>
            <a:r>
              <a:rPr lang="ja-JP" altLang="en-US"/>
              <a:t>：</a:t>
            </a:r>
            <a:r>
              <a:rPr kumimoji="1" lang="ja-JP" altLang="en-US"/>
              <a:t>テスト生成</a:t>
            </a:r>
          </a:p>
        </p:txBody>
      </p:sp>
      <p:sp>
        <p:nvSpPr>
          <p:cNvPr id="3" name="コンテンツ プレースホルダー 2">
            <a:extLst>
              <a:ext uri="{FF2B5EF4-FFF2-40B4-BE49-F238E27FC236}">
                <a16:creationId xmlns:a16="http://schemas.microsoft.com/office/drawing/2014/main" id="{369A5DB4-0EA5-DAA2-F841-AD9C249CEB8F}"/>
              </a:ext>
            </a:extLst>
          </p:cNvPr>
          <p:cNvSpPr>
            <a:spLocks noGrp="1"/>
          </p:cNvSpPr>
          <p:nvPr>
            <p:ph idx="1"/>
          </p:nvPr>
        </p:nvSpPr>
        <p:spPr/>
        <p:txBody>
          <a:bodyPr/>
          <a:lstStyle/>
          <a:p>
            <a:r>
              <a:rPr kumimoji="1" lang="en-US" altLang="ja-JP" dirty="0" err="1"/>
              <a:t>UTBot</a:t>
            </a:r>
            <a:r>
              <a:rPr kumimoji="1" lang="ja-JP" altLang="en-US"/>
              <a:t>を使用</a:t>
            </a:r>
            <a:r>
              <a:rPr lang="ja-JP" altLang="en-US"/>
              <a:t>して各関数に対しテスト</a:t>
            </a:r>
            <a:r>
              <a:rPr kumimoji="1" lang="ja-JP" altLang="en-US"/>
              <a:t>生成を行う</a:t>
            </a:r>
            <a:endParaRPr kumimoji="1" lang="en-US" altLang="ja-JP" dirty="0"/>
          </a:p>
          <a:p>
            <a:r>
              <a:rPr lang="ja-JP" altLang="en-US"/>
              <a:t>　　</a:t>
            </a:r>
            <a:endParaRPr kumimoji="1" lang="en-US" altLang="ja-JP" dirty="0"/>
          </a:p>
          <a:p>
            <a:pPr lvl="1"/>
            <a:endParaRPr kumimoji="1" lang="ja-JP" altLang="en-US" sz="2000"/>
          </a:p>
        </p:txBody>
      </p:sp>
      <p:sp>
        <p:nvSpPr>
          <p:cNvPr id="4" name="スライド番号プレースホルダー 3">
            <a:extLst>
              <a:ext uri="{FF2B5EF4-FFF2-40B4-BE49-F238E27FC236}">
                <a16:creationId xmlns:a16="http://schemas.microsoft.com/office/drawing/2014/main" id="{D247D4D4-D492-9818-D4C4-38D83F4B51F1}"/>
              </a:ext>
            </a:extLst>
          </p:cNvPr>
          <p:cNvSpPr>
            <a:spLocks noGrp="1"/>
          </p:cNvSpPr>
          <p:nvPr>
            <p:ph type="sldNum" sz="quarter" idx="12"/>
          </p:nvPr>
        </p:nvSpPr>
        <p:spPr/>
        <p:txBody>
          <a:bodyPr/>
          <a:lstStyle/>
          <a:p>
            <a:fld id="{B16735D3-C9E7-F649-AF37-A9D08763696D}" type="slidenum">
              <a:rPr lang="ja-JP" altLang="en-US" smtClean="0"/>
              <a:pPr/>
              <a:t>7</a:t>
            </a:fld>
            <a:endParaRPr lang="ja-JP" altLang="en-US"/>
          </a:p>
        </p:txBody>
      </p:sp>
      <p:pic>
        <p:nvPicPr>
          <p:cNvPr id="6" name="図 5" descr="ダイアグラム&#10;&#10;AI 生成コンテンツは誤りを含む可能性があります。">
            <a:extLst>
              <a:ext uri="{FF2B5EF4-FFF2-40B4-BE49-F238E27FC236}">
                <a16:creationId xmlns:a16="http://schemas.microsoft.com/office/drawing/2014/main" id="{49B4FDA0-91A8-AF81-4F1E-B1EB00549FC1}"/>
              </a:ext>
            </a:extLst>
          </p:cNvPr>
          <p:cNvPicPr>
            <a:picLocks noChangeAspect="1"/>
          </p:cNvPicPr>
          <p:nvPr/>
        </p:nvPicPr>
        <p:blipFill>
          <a:blip r:embed="rId3"/>
          <a:stretch>
            <a:fillRect/>
          </a:stretch>
        </p:blipFill>
        <p:spPr>
          <a:xfrm>
            <a:off x="1230736" y="2492258"/>
            <a:ext cx="4660900" cy="3416300"/>
          </a:xfrm>
          <a:prstGeom prst="rect">
            <a:avLst/>
          </a:prstGeom>
        </p:spPr>
      </p:pic>
      <p:sp>
        <p:nvSpPr>
          <p:cNvPr id="8" name="テキスト ボックス 7">
            <a:extLst>
              <a:ext uri="{FF2B5EF4-FFF2-40B4-BE49-F238E27FC236}">
                <a16:creationId xmlns:a16="http://schemas.microsoft.com/office/drawing/2014/main" id="{4CC46ED2-3E16-67CA-7AA6-EF7061B70136}"/>
              </a:ext>
            </a:extLst>
          </p:cNvPr>
          <p:cNvSpPr txBox="1"/>
          <p:nvPr/>
        </p:nvSpPr>
        <p:spPr>
          <a:xfrm>
            <a:off x="3742715" y="5523838"/>
            <a:ext cx="4895892" cy="769441"/>
          </a:xfrm>
          <a:prstGeom prst="rect">
            <a:avLst/>
          </a:prstGeom>
          <a:noFill/>
        </p:spPr>
        <p:txBody>
          <a:bodyPr wrap="none" rtlCol="0">
            <a:spAutoFit/>
          </a:bodyPr>
          <a:lstStyle/>
          <a:p>
            <a:r>
              <a:rPr kumimoji="1" lang="en-US" altLang="ja-JP" sz="2200" b="1" dirty="0">
                <a:solidFill>
                  <a:srgbClr val="C00000"/>
                </a:solidFill>
              </a:rPr>
              <a:t>→ </a:t>
            </a:r>
            <a:r>
              <a:rPr lang="en-US" altLang="ja-JP" sz="2200" b="1" dirty="0">
                <a:solidFill>
                  <a:srgbClr val="C00000"/>
                </a:solidFill>
              </a:rPr>
              <a:t>7,384 </a:t>
            </a:r>
            <a:r>
              <a:rPr kumimoji="1" lang="ja-JP" altLang="en-US" sz="2200" b="1">
                <a:solidFill>
                  <a:srgbClr val="C00000"/>
                </a:solidFill>
              </a:rPr>
              <a:t>の関数から</a:t>
            </a:r>
            <a:endParaRPr kumimoji="1" lang="en-US" altLang="ja-JP" sz="2200" b="1" dirty="0">
              <a:solidFill>
                <a:srgbClr val="C00000"/>
              </a:solidFill>
            </a:endParaRPr>
          </a:p>
          <a:p>
            <a:r>
              <a:rPr lang="ja-JP" altLang="en-US" sz="2200" b="1">
                <a:solidFill>
                  <a:srgbClr val="C00000"/>
                </a:solidFill>
              </a:rPr>
              <a:t>　</a:t>
            </a:r>
            <a:r>
              <a:rPr kumimoji="1" lang="ja-JP" altLang="en-US" sz="2200" b="1">
                <a:solidFill>
                  <a:srgbClr val="C00000"/>
                </a:solidFill>
              </a:rPr>
              <a:t>合計</a:t>
            </a:r>
            <a:r>
              <a:rPr kumimoji="1" lang="en-US" altLang="ja-JP" sz="2200" b="1" dirty="0">
                <a:solidFill>
                  <a:srgbClr val="C00000"/>
                </a:solidFill>
              </a:rPr>
              <a:t> </a:t>
            </a:r>
            <a:r>
              <a:rPr lang="en-US" altLang="ja-JP" sz="2200" b="1" dirty="0">
                <a:solidFill>
                  <a:srgbClr val="C00000"/>
                </a:solidFill>
              </a:rPr>
              <a:t>20,084 </a:t>
            </a:r>
            <a:r>
              <a:rPr kumimoji="1" lang="ja-JP" altLang="en-US" sz="2200" b="1">
                <a:solidFill>
                  <a:srgbClr val="C00000"/>
                </a:solidFill>
              </a:rPr>
              <a:t>のテストが生成された</a:t>
            </a:r>
          </a:p>
        </p:txBody>
      </p:sp>
    </p:spTree>
    <p:extLst>
      <p:ext uri="{BB962C8B-B14F-4D97-AF65-F5344CB8AC3E}">
        <p14:creationId xmlns:p14="http://schemas.microsoft.com/office/powerpoint/2010/main" val="366124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620D8C-A536-34A8-CD6F-C49325C42506}"/>
              </a:ext>
            </a:extLst>
          </p:cNvPr>
          <p:cNvSpPr>
            <a:spLocks noGrp="1"/>
          </p:cNvSpPr>
          <p:nvPr>
            <p:ph type="title"/>
          </p:nvPr>
        </p:nvSpPr>
        <p:spPr/>
        <p:txBody>
          <a:bodyPr/>
          <a:lstStyle/>
          <a:p>
            <a:r>
              <a:rPr lang="en-US" altLang="ja-JP" dirty="0"/>
              <a:t>STEP-3</a:t>
            </a:r>
            <a:r>
              <a:rPr lang="ja-JP" altLang="en-US"/>
              <a:t>：</a:t>
            </a:r>
            <a:r>
              <a:rPr kumimoji="1" lang="ja-JP" altLang="en-US"/>
              <a:t>相互テストの実行</a:t>
            </a:r>
          </a:p>
        </p:txBody>
      </p:sp>
      <p:sp>
        <p:nvSpPr>
          <p:cNvPr id="4" name="スライド番号プレースホルダー 3">
            <a:extLst>
              <a:ext uri="{FF2B5EF4-FFF2-40B4-BE49-F238E27FC236}">
                <a16:creationId xmlns:a16="http://schemas.microsoft.com/office/drawing/2014/main" id="{9F653CD9-AA42-2A8F-D3D1-7EB6670B1160}"/>
              </a:ext>
            </a:extLst>
          </p:cNvPr>
          <p:cNvSpPr>
            <a:spLocks noGrp="1"/>
          </p:cNvSpPr>
          <p:nvPr>
            <p:ph type="sldNum" sz="quarter" idx="12"/>
          </p:nvPr>
        </p:nvSpPr>
        <p:spPr/>
        <p:txBody>
          <a:bodyPr/>
          <a:lstStyle/>
          <a:p>
            <a:fld id="{B16735D3-C9E7-F649-AF37-A9D08763696D}" type="slidenum">
              <a:rPr lang="ja-JP" altLang="en-US" smtClean="0"/>
              <a:pPr/>
              <a:t>8</a:t>
            </a:fld>
            <a:endParaRPr lang="ja-JP" altLang="en-US"/>
          </a:p>
        </p:txBody>
      </p:sp>
      <p:pic>
        <p:nvPicPr>
          <p:cNvPr id="5" name="図 4" descr="図形, 多角形&#10;&#10;AI 生成コンテンツは誤りを含む可能性があります。">
            <a:extLst>
              <a:ext uri="{FF2B5EF4-FFF2-40B4-BE49-F238E27FC236}">
                <a16:creationId xmlns:a16="http://schemas.microsoft.com/office/drawing/2014/main" id="{CA1ACB2C-8693-AB68-7C9D-D41292D08533}"/>
              </a:ext>
            </a:extLst>
          </p:cNvPr>
          <p:cNvPicPr>
            <a:picLocks noChangeAspect="1"/>
          </p:cNvPicPr>
          <p:nvPr/>
        </p:nvPicPr>
        <p:blipFill>
          <a:blip r:embed="rId3"/>
          <a:stretch>
            <a:fillRect/>
          </a:stretch>
        </p:blipFill>
        <p:spPr>
          <a:xfrm>
            <a:off x="896675" y="1618453"/>
            <a:ext cx="7350650" cy="4197095"/>
          </a:xfrm>
          <a:prstGeom prst="rect">
            <a:avLst/>
          </a:prstGeom>
        </p:spPr>
      </p:pic>
      <p:sp>
        <p:nvSpPr>
          <p:cNvPr id="8" name="フレーム 7">
            <a:extLst>
              <a:ext uri="{FF2B5EF4-FFF2-40B4-BE49-F238E27FC236}">
                <a16:creationId xmlns:a16="http://schemas.microsoft.com/office/drawing/2014/main" id="{2737C335-B29C-D0A6-70A1-98C652382AD5}"/>
              </a:ext>
            </a:extLst>
          </p:cNvPr>
          <p:cNvSpPr/>
          <p:nvPr/>
        </p:nvSpPr>
        <p:spPr>
          <a:xfrm>
            <a:off x="2573216" y="3705770"/>
            <a:ext cx="1764869" cy="965168"/>
          </a:xfrm>
          <a:prstGeom prst="frame">
            <a:avLst>
              <a:gd name="adj1" fmla="val 4050"/>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9" name="フレーム 8">
            <a:extLst>
              <a:ext uri="{FF2B5EF4-FFF2-40B4-BE49-F238E27FC236}">
                <a16:creationId xmlns:a16="http://schemas.microsoft.com/office/drawing/2014/main" id="{3CE1537F-E69A-A701-9C91-1F7CAC286E03}"/>
              </a:ext>
            </a:extLst>
          </p:cNvPr>
          <p:cNvSpPr/>
          <p:nvPr/>
        </p:nvSpPr>
        <p:spPr>
          <a:xfrm>
            <a:off x="4390293" y="2717785"/>
            <a:ext cx="1840523" cy="944969"/>
          </a:xfrm>
          <a:prstGeom prst="frame">
            <a:avLst>
              <a:gd name="adj1" fmla="val 4050"/>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59581425"/>
      </p:ext>
    </p:extLst>
  </p:cSld>
  <p:clrMapOvr>
    <a:masterClrMapping/>
  </p:clrMapOvr>
</p:sld>
</file>

<file path=ppt/theme/theme1.xml><?xml version="1.0" encoding="utf-8"?>
<a:theme xmlns:a="http://schemas.openxmlformats.org/drawingml/2006/main" name="higolab-modern1">
  <a:themeElements>
    <a:clrScheme name="higolab1">
      <a:dk1>
        <a:srgbClr val="2F4F4F"/>
      </a:dk1>
      <a:lt1>
        <a:srgbClr val="F5F5F5"/>
      </a:lt1>
      <a:dk2>
        <a:srgbClr val="696969"/>
      </a:dk2>
      <a:lt2>
        <a:srgbClr val="DCDCDC"/>
      </a:lt2>
      <a:accent1>
        <a:srgbClr val="304A9E"/>
      </a:accent1>
      <a:accent2>
        <a:srgbClr val="136EAB"/>
      </a:accent2>
      <a:accent3>
        <a:srgbClr val="D59533"/>
      </a:accent3>
      <a:accent4>
        <a:srgbClr val="009353"/>
      </a:accent4>
      <a:accent5>
        <a:srgbClr val="CA4683"/>
      </a:accent5>
      <a:accent6>
        <a:srgbClr val="CB4828"/>
      </a:accent6>
      <a:hlink>
        <a:srgbClr val="0000CC"/>
      </a:hlink>
      <a:folHlink>
        <a:srgbClr val="551A8B"/>
      </a:folHlink>
    </a:clrScheme>
    <a:fontScheme name="sel_new">
      <a:majorFont>
        <a:latin typeface="Segoe UI"/>
        <a:ea typeface="游ゴシック"/>
        <a:cs typeface=""/>
      </a:majorFont>
      <a:minorFont>
        <a:latin typeface="Segoe UI"/>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chemeClr val="tx1"/>
          </a:solidFill>
        </a:ln>
      </a:spPr>
      <a:bodyPr wrap="none" lIns="72000" tIns="72000" rIns="72000" bIns="72000" rtlCol="0" anchor="t"/>
      <a:lstStyle>
        <a:defPPr algn="l">
          <a:lnSpc>
            <a:spcPct val="90000"/>
          </a:lnSpc>
          <a:spcBef>
            <a:spcPts val="300"/>
          </a:spcBef>
          <a:spcAft>
            <a:spcPts val="100"/>
          </a:spcAft>
          <a:defRPr kumimoji="1" sz="2000" spc="110" baseline="0" dirty="0">
            <a:solidFill>
              <a:schemeClr val="tx1"/>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higolab-modern1" id="{3E96A2F8-991C-4873-9ECE-72FD02F70494}" vid="{B7B693FF-C13A-4064-837A-D6ED0A37F5D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higolab-modern1</Template>
  <TotalTime>28496</TotalTime>
  <Words>1746</Words>
  <Application>Microsoft Macintosh PowerPoint</Application>
  <PresentationFormat>画面に合わせる (4:3)</PresentationFormat>
  <Paragraphs>510</Paragraphs>
  <Slides>32</Slides>
  <Notes>32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32</vt:i4>
      </vt:variant>
    </vt:vector>
  </HeadingPairs>
  <TitlesOfParts>
    <vt:vector size="37" baseType="lpstr">
      <vt:lpstr>游ゴシック</vt:lpstr>
      <vt:lpstr>Arial</vt:lpstr>
      <vt:lpstr>Consolas</vt:lpstr>
      <vt:lpstr>Segoe UI</vt:lpstr>
      <vt:lpstr>higolab-modern1</vt:lpstr>
      <vt:lpstr>C言語を対象とした機能等価関数 データセットの作成</vt:lpstr>
      <vt:lpstr>機能等価関数とは</vt:lpstr>
      <vt:lpstr>コードクローンの分類</vt:lpstr>
      <vt:lpstr>コードクローンの分類</vt:lpstr>
      <vt:lpstr>研究の背景・目的</vt:lpstr>
      <vt:lpstr>機能等価関数の収集方法</vt:lpstr>
      <vt:lpstr>STEP-1：関数の抽出と分類</vt:lpstr>
      <vt:lpstr>STEP-2：テスト生成</vt:lpstr>
      <vt:lpstr>STEP-3：相互テストの実行</vt:lpstr>
      <vt:lpstr>STEP-3：相互テストの実行</vt:lpstr>
      <vt:lpstr>STEP-3：相互テストの実行</vt:lpstr>
      <vt:lpstr>STEP-3：相互テストの実行</vt:lpstr>
      <vt:lpstr>STEP-3：相互テストの実行</vt:lpstr>
      <vt:lpstr>STEP-3：相互テストの実行</vt:lpstr>
      <vt:lpstr>STEP-3：相互テストの実行</vt:lpstr>
      <vt:lpstr>STEP-4：目視確認</vt:lpstr>
      <vt:lpstr>機能等価関数と判定されたコード例</vt:lpstr>
      <vt:lpstr>考察</vt:lpstr>
      <vt:lpstr>考察：テスト生成成功率の低さ</vt:lpstr>
      <vt:lpstr>考察：機能等価関数の収集率の低さ</vt:lpstr>
      <vt:lpstr>まとめと今度の展望</vt:lpstr>
      <vt:lpstr>目視確認対象ペアの絞り込み手順</vt:lpstr>
      <vt:lpstr>Type-2 クローンの除去</vt:lpstr>
      <vt:lpstr>Type-2 クローンの除去</vt:lpstr>
      <vt:lpstr>テストケース通過数による降順ソート</vt:lpstr>
      <vt:lpstr>テストケース通過数による降順ソート</vt:lpstr>
      <vt:lpstr>重複関数の削除</vt:lpstr>
      <vt:lpstr>重複関数の削除</vt:lpstr>
      <vt:lpstr>重複関数の削除</vt:lpstr>
      <vt:lpstr>重複関数の削除</vt:lpstr>
      <vt:lpstr>重複関数の削除</vt:lpstr>
      <vt:lpstr>重複関数の削除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KUNAGI Mika</dc:creator>
  <cp:lastModifiedBy>KUNAGI Mika</cp:lastModifiedBy>
  <cp:revision>127</cp:revision>
  <cp:lastPrinted>2026-02-13T05:58:24Z</cp:lastPrinted>
  <dcterms:created xsi:type="dcterms:W3CDTF">2025-05-14T06:44:06Z</dcterms:created>
  <dcterms:modified xsi:type="dcterms:W3CDTF">2026-02-17T11:08:20Z</dcterms:modified>
</cp:coreProperties>
</file>