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Ex2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charts/chartEx3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charts/chartEx4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43" r:id="rId3"/>
    <p:sldId id="257" r:id="rId4"/>
    <p:sldId id="258" r:id="rId5"/>
    <p:sldId id="277" r:id="rId6"/>
    <p:sldId id="261" r:id="rId7"/>
    <p:sldId id="342" r:id="rId8"/>
    <p:sldId id="293" r:id="rId9"/>
    <p:sldId id="330" r:id="rId10"/>
    <p:sldId id="322" r:id="rId11"/>
    <p:sldId id="321" r:id="rId12"/>
    <p:sldId id="325" r:id="rId13"/>
    <p:sldId id="324" r:id="rId14"/>
    <p:sldId id="327" r:id="rId15"/>
    <p:sldId id="328" r:id="rId16"/>
    <p:sldId id="331" r:id="rId17"/>
    <p:sldId id="313" r:id="rId18"/>
    <p:sldId id="332" r:id="rId19"/>
    <p:sldId id="340" r:id="rId20"/>
    <p:sldId id="333" r:id="rId21"/>
    <p:sldId id="334" r:id="rId22"/>
    <p:sldId id="335" r:id="rId23"/>
  </p:sldIdLst>
  <p:sldSz cx="9144000" cy="6858000" type="screen4x3"/>
  <p:notesSz cx="6802438" cy="9934575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yant Hen" initials="BH" lastIdx="1" clrIdx="0">
    <p:extLst>
      <p:ext uri="{19B8F6BF-5375-455C-9EA6-DF929625EA0E}">
        <p15:presenceInfo xmlns:p15="http://schemas.microsoft.com/office/powerpoint/2012/main" userId="d0e8f2f2b0c90df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609"/>
    <a:srgbClr val="FF9999"/>
    <a:srgbClr val="FE7469"/>
    <a:srgbClr val="FFCC66"/>
    <a:srgbClr val="FF6600"/>
    <a:srgbClr val="99CCFF"/>
    <a:srgbClr val="FF0000"/>
    <a:srgbClr val="CC9900"/>
    <a:srgbClr val="FFFF99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06" autoAdjust="0"/>
    <p:restoredTop sz="74262" autoAdjust="0"/>
  </p:normalViewPr>
  <p:slideViewPr>
    <p:cSldViewPr snapToGrid="0">
      <p:cViewPr varScale="1">
        <p:scale>
          <a:sx n="99" d="100"/>
          <a:sy n="99" d="100"/>
        </p:scale>
        <p:origin x="2088" y="184"/>
      </p:cViewPr>
      <p:guideLst>
        <p:guide orient="horz" pos="2205"/>
        <p:guide pos="2880"/>
      </p:guideLst>
    </p:cSldViewPr>
  </p:slideViewPr>
  <p:outlineViewPr>
    <p:cViewPr>
      <p:scale>
        <a:sx n="33" d="100"/>
        <a:sy n="33" d="100"/>
      </p:scale>
      <p:origin x="0" y="-2512"/>
    </p:cViewPr>
  </p:outlineViewPr>
  <p:notesTextViewPr>
    <p:cViewPr>
      <p:scale>
        <a:sx n="110" d="100"/>
        <a:sy n="110" d="100"/>
      </p:scale>
      <p:origin x="0" y="0"/>
    </p:cViewPr>
  </p:notesTextViewPr>
  <p:notesViewPr>
    <p:cSldViewPr snapToGrid="0">
      <p:cViewPr>
        <p:scale>
          <a:sx n="78" d="100"/>
          <a:sy n="78" d="100"/>
        </p:scale>
        <p:origin x="1196" y="-7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yant Hen" userId="d0e8f2f2b0c90dfa" providerId="LiveId" clId="{BB9FD72A-4FBC-054D-8A9C-EA8B8B517CC3}"/>
    <pc:docChg chg="undo redo custSel addSld delSld modSld sldOrd addSection delSection">
      <pc:chgData name="Bryant Hen" userId="d0e8f2f2b0c90dfa" providerId="LiveId" clId="{BB9FD72A-4FBC-054D-8A9C-EA8B8B517CC3}" dt="2021-11-17T02:02:40.786" v="2443" actId="20577"/>
      <pc:docMkLst>
        <pc:docMk/>
      </pc:docMkLst>
      <pc:sldChg chg="modSp mod">
        <pc:chgData name="Bryant Hen" userId="d0e8f2f2b0c90dfa" providerId="LiveId" clId="{BB9FD72A-4FBC-054D-8A9C-EA8B8B517CC3}" dt="2021-11-16T18:50:32.189" v="1251" actId="20577"/>
        <pc:sldMkLst>
          <pc:docMk/>
          <pc:sldMk cId="1147830650" sldId="256"/>
        </pc:sldMkLst>
        <pc:spChg chg="mod">
          <ac:chgData name="Bryant Hen" userId="d0e8f2f2b0c90dfa" providerId="LiveId" clId="{BB9FD72A-4FBC-054D-8A9C-EA8B8B517CC3}" dt="2021-11-16T18:50:32.189" v="1251" actId="20577"/>
          <ac:spMkLst>
            <pc:docMk/>
            <pc:sldMk cId="1147830650" sldId="256"/>
            <ac:spMk id="3" creationId="{00000000-0000-0000-0000-000000000000}"/>
          </ac:spMkLst>
        </pc:spChg>
      </pc:sldChg>
      <pc:sldChg chg="add">
        <pc:chgData name="Bryant Hen" userId="d0e8f2f2b0c90dfa" providerId="LiveId" clId="{BB9FD72A-4FBC-054D-8A9C-EA8B8B517CC3}" dt="2021-11-16T16:49:17.491" v="33"/>
        <pc:sldMkLst>
          <pc:docMk/>
          <pc:sldMk cId="705646527" sldId="269"/>
        </pc:sldMkLst>
      </pc:sldChg>
      <pc:sldChg chg="del mod modShow">
        <pc:chgData name="Bryant Hen" userId="d0e8f2f2b0c90dfa" providerId="LiveId" clId="{BB9FD72A-4FBC-054D-8A9C-EA8B8B517CC3}" dt="2021-11-16T16:49:11.955" v="32" actId="2696"/>
        <pc:sldMkLst>
          <pc:docMk/>
          <pc:sldMk cId="2720473788" sldId="269"/>
        </pc:sldMkLst>
      </pc:sldChg>
      <pc:sldChg chg="modSp mod">
        <pc:chgData name="Bryant Hen" userId="d0e8f2f2b0c90dfa" providerId="LiveId" clId="{BB9FD72A-4FBC-054D-8A9C-EA8B8B517CC3}" dt="2021-11-16T17:53:21.764" v="239" actId="20577"/>
        <pc:sldMkLst>
          <pc:docMk/>
          <pc:sldMk cId="1579338748" sldId="277"/>
        </pc:sldMkLst>
        <pc:spChg chg="mod">
          <ac:chgData name="Bryant Hen" userId="d0e8f2f2b0c90dfa" providerId="LiveId" clId="{BB9FD72A-4FBC-054D-8A9C-EA8B8B517CC3}" dt="2021-11-16T17:53:21.764" v="239" actId="20577"/>
          <ac:spMkLst>
            <pc:docMk/>
            <pc:sldMk cId="1579338748" sldId="277"/>
            <ac:spMk id="51" creationId="{3CD8348F-9666-1546-AE30-CCEAF274BD5D}"/>
          </ac:spMkLst>
        </pc:spChg>
      </pc:sldChg>
      <pc:sldChg chg="del">
        <pc:chgData name="Bryant Hen" userId="d0e8f2f2b0c90dfa" providerId="LiveId" clId="{BB9FD72A-4FBC-054D-8A9C-EA8B8B517CC3}" dt="2021-11-16T16:25:12.363" v="23" actId="2696"/>
        <pc:sldMkLst>
          <pc:docMk/>
          <pc:sldMk cId="1196265239" sldId="280"/>
        </pc:sldMkLst>
      </pc:sldChg>
      <pc:sldChg chg="addSp delSp modSp mod ord modNotesTx">
        <pc:chgData name="Bryant Hen" userId="d0e8f2f2b0c90dfa" providerId="LiveId" clId="{BB9FD72A-4FBC-054D-8A9C-EA8B8B517CC3}" dt="2021-11-17T01:15:57.073" v="2210" actId="20577"/>
        <pc:sldMkLst>
          <pc:docMk/>
          <pc:sldMk cId="3839792299" sldId="281"/>
        </pc:sldMkLst>
        <pc:spChg chg="mod">
          <ac:chgData name="Bryant Hen" userId="d0e8f2f2b0c90dfa" providerId="LiveId" clId="{BB9FD72A-4FBC-054D-8A9C-EA8B8B517CC3}" dt="2021-11-16T17:42:13.413" v="223" actId="20577"/>
          <ac:spMkLst>
            <pc:docMk/>
            <pc:sldMk cId="3839792299" sldId="281"/>
            <ac:spMk id="2" creationId="{00000000-0000-0000-0000-000000000000}"/>
          </ac:spMkLst>
        </pc:spChg>
        <pc:spChg chg="add del mod">
          <ac:chgData name="Bryant Hen" userId="d0e8f2f2b0c90dfa" providerId="LiveId" clId="{BB9FD72A-4FBC-054D-8A9C-EA8B8B517CC3}" dt="2021-11-16T17:39:05.159" v="152" actId="478"/>
          <ac:spMkLst>
            <pc:docMk/>
            <pc:sldMk cId="3839792299" sldId="281"/>
            <ac:spMk id="6" creationId="{2A08EBC6-3A74-C348-A04F-321B37334A9C}"/>
          </ac:spMkLst>
        </pc:spChg>
        <pc:spChg chg="add mod">
          <ac:chgData name="Bryant Hen" userId="d0e8f2f2b0c90dfa" providerId="LiveId" clId="{BB9FD72A-4FBC-054D-8A9C-EA8B8B517CC3}" dt="2021-11-16T17:37:34.026" v="148"/>
          <ac:spMkLst>
            <pc:docMk/>
            <pc:sldMk cId="3839792299" sldId="281"/>
            <ac:spMk id="19" creationId="{3B42D3F9-217A-A149-81C6-E3BF6CF770A4}"/>
          </ac:spMkLst>
        </pc:spChg>
        <pc:spChg chg="add mod">
          <ac:chgData name="Bryant Hen" userId="d0e8f2f2b0c90dfa" providerId="LiveId" clId="{BB9FD72A-4FBC-054D-8A9C-EA8B8B517CC3}" dt="2021-11-16T17:37:34.026" v="148"/>
          <ac:spMkLst>
            <pc:docMk/>
            <pc:sldMk cId="3839792299" sldId="281"/>
            <ac:spMk id="20" creationId="{CD878F60-0FA3-AD43-A5BE-0194E4D56E00}"/>
          </ac:spMkLst>
        </pc:spChg>
        <pc:spChg chg="add mod">
          <ac:chgData name="Bryant Hen" userId="d0e8f2f2b0c90dfa" providerId="LiveId" clId="{BB9FD72A-4FBC-054D-8A9C-EA8B8B517CC3}" dt="2021-11-16T17:37:34.026" v="148"/>
          <ac:spMkLst>
            <pc:docMk/>
            <pc:sldMk cId="3839792299" sldId="281"/>
            <ac:spMk id="21" creationId="{0AB2A994-1CEB-EE49-B376-B804A2D5672F}"/>
          </ac:spMkLst>
        </pc:spChg>
        <pc:spChg chg="add mod">
          <ac:chgData name="Bryant Hen" userId="d0e8f2f2b0c90dfa" providerId="LiveId" clId="{BB9FD72A-4FBC-054D-8A9C-EA8B8B517CC3}" dt="2021-11-16T17:54:10.524" v="248"/>
          <ac:spMkLst>
            <pc:docMk/>
            <pc:sldMk cId="3839792299" sldId="281"/>
            <ac:spMk id="34" creationId="{98250336-A127-9B42-8DA1-F0B4FBA4CDDA}"/>
          </ac:spMkLst>
        </pc:spChg>
        <pc:graphicFrameChg chg="add mod">
          <ac:chgData name="Bryant Hen" userId="d0e8f2f2b0c90dfa" providerId="LiveId" clId="{BB9FD72A-4FBC-054D-8A9C-EA8B8B517CC3}" dt="2021-11-16T17:37:34.026" v="148"/>
          <ac:graphicFrameMkLst>
            <pc:docMk/>
            <pc:sldMk cId="3839792299" sldId="281"/>
            <ac:graphicFrameMk id="5" creationId="{A7132E91-181E-AC46-A2C2-FD44DCC696C4}"/>
          </ac:graphicFrameMkLst>
        </pc:graphicFrameChg>
        <pc:picChg chg="del mod">
          <ac:chgData name="Bryant Hen" userId="d0e8f2f2b0c90dfa" providerId="LiveId" clId="{BB9FD72A-4FBC-054D-8A9C-EA8B8B517CC3}" dt="2021-11-16T17:38:58.728" v="151" actId="21"/>
          <ac:picMkLst>
            <pc:docMk/>
            <pc:sldMk cId="3839792299" sldId="281"/>
            <ac:picMk id="3" creationId="{B67C2C46-3C1B-CD48-BC0E-A615658F6CDC}"/>
          </ac:picMkLst>
        </pc:picChg>
        <pc:cxnChg chg="add mod">
          <ac:chgData name="Bryant Hen" userId="d0e8f2f2b0c90dfa" providerId="LiveId" clId="{BB9FD72A-4FBC-054D-8A9C-EA8B8B517CC3}" dt="2021-11-16T17:37:34.026" v="148"/>
          <ac:cxnSpMkLst>
            <pc:docMk/>
            <pc:sldMk cId="3839792299" sldId="281"/>
            <ac:cxnSpMk id="7" creationId="{2FE80B3E-800E-934B-8BF0-DFFD54C31B01}"/>
          </ac:cxnSpMkLst>
        </pc:cxnChg>
        <pc:cxnChg chg="add mod">
          <ac:chgData name="Bryant Hen" userId="d0e8f2f2b0c90dfa" providerId="LiveId" clId="{BB9FD72A-4FBC-054D-8A9C-EA8B8B517CC3}" dt="2021-11-16T17:37:34.026" v="148"/>
          <ac:cxnSpMkLst>
            <pc:docMk/>
            <pc:sldMk cId="3839792299" sldId="281"/>
            <ac:cxnSpMk id="8" creationId="{25E1CE26-737F-6349-BDF6-A614119E6232}"/>
          </ac:cxnSpMkLst>
        </pc:cxnChg>
        <pc:cxnChg chg="add mod">
          <ac:chgData name="Bryant Hen" userId="d0e8f2f2b0c90dfa" providerId="LiveId" clId="{BB9FD72A-4FBC-054D-8A9C-EA8B8B517CC3}" dt="2021-11-16T17:37:34.026" v="148"/>
          <ac:cxnSpMkLst>
            <pc:docMk/>
            <pc:sldMk cId="3839792299" sldId="281"/>
            <ac:cxnSpMk id="9" creationId="{A1B84ECF-1EE0-1F49-842C-04322971A1A8}"/>
          </ac:cxnSpMkLst>
        </pc:cxnChg>
        <pc:cxnChg chg="add mod">
          <ac:chgData name="Bryant Hen" userId="d0e8f2f2b0c90dfa" providerId="LiveId" clId="{BB9FD72A-4FBC-054D-8A9C-EA8B8B517CC3}" dt="2021-11-16T17:37:34.026" v="148"/>
          <ac:cxnSpMkLst>
            <pc:docMk/>
            <pc:sldMk cId="3839792299" sldId="281"/>
            <ac:cxnSpMk id="10" creationId="{067E6714-A125-7448-910A-AFBFC2C0BFED}"/>
          </ac:cxnSpMkLst>
        </pc:cxnChg>
        <pc:cxnChg chg="add mod">
          <ac:chgData name="Bryant Hen" userId="d0e8f2f2b0c90dfa" providerId="LiveId" clId="{BB9FD72A-4FBC-054D-8A9C-EA8B8B517CC3}" dt="2021-11-16T17:37:34.026" v="148"/>
          <ac:cxnSpMkLst>
            <pc:docMk/>
            <pc:sldMk cId="3839792299" sldId="281"/>
            <ac:cxnSpMk id="11" creationId="{5EBE93CB-EE20-6549-B32B-799885E22303}"/>
          </ac:cxnSpMkLst>
        </pc:cxnChg>
        <pc:cxnChg chg="add mod">
          <ac:chgData name="Bryant Hen" userId="d0e8f2f2b0c90dfa" providerId="LiveId" clId="{BB9FD72A-4FBC-054D-8A9C-EA8B8B517CC3}" dt="2021-11-16T17:37:34.026" v="148"/>
          <ac:cxnSpMkLst>
            <pc:docMk/>
            <pc:sldMk cId="3839792299" sldId="281"/>
            <ac:cxnSpMk id="12" creationId="{CADD539A-F9FB-7448-BCC5-52E53BCF8B75}"/>
          </ac:cxnSpMkLst>
        </pc:cxnChg>
        <pc:cxnChg chg="add mod">
          <ac:chgData name="Bryant Hen" userId="d0e8f2f2b0c90dfa" providerId="LiveId" clId="{BB9FD72A-4FBC-054D-8A9C-EA8B8B517CC3}" dt="2021-11-16T17:37:34.026" v="148"/>
          <ac:cxnSpMkLst>
            <pc:docMk/>
            <pc:sldMk cId="3839792299" sldId="281"/>
            <ac:cxnSpMk id="13" creationId="{2CE2AE21-FA28-DB43-9809-BB76F3696A65}"/>
          </ac:cxnSpMkLst>
        </pc:cxnChg>
        <pc:cxnChg chg="add mod">
          <ac:chgData name="Bryant Hen" userId="d0e8f2f2b0c90dfa" providerId="LiveId" clId="{BB9FD72A-4FBC-054D-8A9C-EA8B8B517CC3}" dt="2021-11-16T17:37:34.026" v="148"/>
          <ac:cxnSpMkLst>
            <pc:docMk/>
            <pc:sldMk cId="3839792299" sldId="281"/>
            <ac:cxnSpMk id="14" creationId="{B8B047E2-0BC6-834F-B37F-E31410F506B1}"/>
          </ac:cxnSpMkLst>
        </pc:cxnChg>
        <pc:cxnChg chg="add mod">
          <ac:chgData name="Bryant Hen" userId="d0e8f2f2b0c90dfa" providerId="LiveId" clId="{BB9FD72A-4FBC-054D-8A9C-EA8B8B517CC3}" dt="2021-11-16T17:37:34.026" v="148"/>
          <ac:cxnSpMkLst>
            <pc:docMk/>
            <pc:sldMk cId="3839792299" sldId="281"/>
            <ac:cxnSpMk id="15" creationId="{937AFE31-7474-384F-BE4E-3B135DB40889}"/>
          </ac:cxnSpMkLst>
        </pc:cxnChg>
        <pc:cxnChg chg="add mod">
          <ac:chgData name="Bryant Hen" userId="d0e8f2f2b0c90dfa" providerId="LiveId" clId="{BB9FD72A-4FBC-054D-8A9C-EA8B8B517CC3}" dt="2021-11-16T17:37:34.026" v="148"/>
          <ac:cxnSpMkLst>
            <pc:docMk/>
            <pc:sldMk cId="3839792299" sldId="281"/>
            <ac:cxnSpMk id="16" creationId="{6EEE5A21-1553-7648-9BB2-224F5270532C}"/>
          </ac:cxnSpMkLst>
        </pc:cxnChg>
        <pc:cxnChg chg="add mod">
          <ac:chgData name="Bryant Hen" userId="d0e8f2f2b0c90dfa" providerId="LiveId" clId="{BB9FD72A-4FBC-054D-8A9C-EA8B8B517CC3}" dt="2021-11-16T17:37:34.026" v="148"/>
          <ac:cxnSpMkLst>
            <pc:docMk/>
            <pc:sldMk cId="3839792299" sldId="281"/>
            <ac:cxnSpMk id="17" creationId="{D4BF0697-64EF-E141-990B-0DF62D64D6E3}"/>
          </ac:cxnSpMkLst>
        </pc:cxnChg>
        <pc:cxnChg chg="add mod">
          <ac:chgData name="Bryant Hen" userId="d0e8f2f2b0c90dfa" providerId="LiveId" clId="{BB9FD72A-4FBC-054D-8A9C-EA8B8B517CC3}" dt="2021-11-16T17:37:34.026" v="148"/>
          <ac:cxnSpMkLst>
            <pc:docMk/>
            <pc:sldMk cId="3839792299" sldId="281"/>
            <ac:cxnSpMk id="18" creationId="{66C6B5F6-0478-9349-A444-972EE854B06F}"/>
          </ac:cxnSpMkLst>
        </pc:cxnChg>
        <pc:cxnChg chg="add mod">
          <ac:chgData name="Bryant Hen" userId="d0e8f2f2b0c90dfa" providerId="LiveId" clId="{BB9FD72A-4FBC-054D-8A9C-EA8B8B517CC3}" dt="2021-11-16T17:37:34.026" v="148"/>
          <ac:cxnSpMkLst>
            <pc:docMk/>
            <pc:sldMk cId="3839792299" sldId="281"/>
            <ac:cxnSpMk id="22" creationId="{761B1524-EB50-6847-A847-36ED06909945}"/>
          </ac:cxnSpMkLst>
        </pc:cxnChg>
        <pc:cxnChg chg="add mod">
          <ac:chgData name="Bryant Hen" userId="d0e8f2f2b0c90dfa" providerId="LiveId" clId="{BB9FD72A-4FBC-054D-8A9C-EA8B8B517CC3}" dt="2021-11-16T17:37:34.026" v="148"/>
          <ac:cxnSpMkLst>
            <pc:docMk/>
            <pc:sldMk cId="3839792299" sldId="281"/>
            <ac:cxnSpMk id="23" creationId="{78FC3E70-7157-5343-99DF-7FAEEE06F485}"/>
          </ac:cxnSpMkLst>
        </pc:cxnChg>
        <pc:cxnChg chg="add mod">
          <ac:chgData name="Bryant Hen" userId="d0e8f2f2b0c90dfa" providerId="LiveId" clId="{BB9FD72A-4FBC-054D-8A9C-EA8B8B517CC3}" dt="2021-11-16T17:37:34.026" v="148"/>
          <ac:cxnSpMkLst>
            <pc:docMk/>
            <pc:sldMk cId="3839792299" sldId="281"/>
            <ac:cxnSpMk id="24" creationId="{EEF731EF-920E-4C4A-95EE-C19011FE41EA}"/>
          </ac:cxnSpMkLst>
        </pc:cxnChg>
        <pc:cxnChg chg="add mod">
          <ac:chgData name="Bryant Hen" userId="d0e8f2f2b0c90dfa" providerId="LiveId" clId="{BB9FD72A-4FBC-054D-8A9C-EA8B8B517CC3}" dt="2021-11-16T17:37:34.026" v="148"/>
          <ac:cxnSpMkLst>
            <pc:docMk/>
            <pc:sldMk cId="3839792299" sldId="281"/>
            <ac:cxnSpMk id="25" creationId="{8AA217A2-860F-8849-B8B8-FEC29E57A883}"/>
          </ac:cxnSpMkLst>
        </pc:cxnChg>
        <pc:cxnChg chg="add mod">
          <ac:chgData name="Bryant Hen" userId="d0e8f2f2b0c90dfa" providerId="LiveId" clId="{BB9FD72A-4FBC-054D-8A9C-EA8B8B517CC3}" dt="2021-11-16T17:37:34.026" v="148"/>
          <ac:cxnSpMkLst>
            <pc:docMk/>
            <pc:sldMk cId="3839792299" sldId="281"/>
            <ac:cxnSpMk id="26" creationId="{D598AC80-F1A7-1747-BFA9-900E15A5AA66}"/>
          </ac:cxnSpMkLst>
        </pc:cxnChg>
        <pc:cxnChg chg="add mod">
          <ac:chgData name="Bryant Hen" userId="d0e8f2f2b0c90dfa" providerId="LiveId" clId="{BB9FD72A-4FBC-054D-8A9C-EA8B8B517CC3}" dt="2021-11-16T17:37:34.026" v="148"/>
          <ac:cxnSpMkLst>
            <pc:docMk/>
            <pc:sldMk cId="3839792299" sldId="281"/>
            <ac:cxnSpMk id="27" creationId="{1F9E629D-2A01-C041-B83E-0C8B77FBFD5F}"/>
          </ac:cxnSpMkLst>
        </pc:cxnChg>
        <pc:cxnChg chg="add mod">
          <ac:chgData name="Bryant Hen" userId="d0e8f2f2b0c90dfa" providerId="LiveId" clId="{BB9FD72A-4FBC-054D-8A9C-EA8B8B517CC3}" dt="2021-11-16T17:37:34.026" v="148"/>
          <ac:cxnSpMkLst>
            <pc:docMk/>
            <pc:sldMk cId="3839792299" sldId="281"/>
            <ac:cxnSpMk id="28" creationId="{6E2051EF-F25F-F74B-B0F4-B7D2FD0D46B1}"/>
          </ac:cxnSpMkLst>
        </pc:cxnChg>
        <pc:cxnChg chg="add mod">
          <ac:chgData name="Bryant Hen" userId="d0e8f2f2b0c90dfa" providerId="LiveId" clId="{BB9FD72A-4FBC-054D-8A9C-EA8B8B517CC3}" dt="2021-11-16T17:37:34.026" v="148"/>
          <ac:cxnSpMkLst>
            <pc:docMk/>
            <pc:sldMk cId="3839792299" sldId="281"/>
            <ac:cxnSpMk id="29" creationId="{F70FA8BB-81EF-A943-9A3D-48B27225DFFF}"/>
          </ac:cxnSpMkLst>
        </pc:cxnChg>
        <pc:cxnChg chg="add mod">
          <ac:chgData name="Bryant Hen" userId="d0e8f2f2b0c90dfa" providerId="LiveId" clId="{BB9FD72A-4FBC-054D-8A9C-EA8B8B517CC3}" dt="2021-11-16T17:37:34.026" v="148"/>
          <ac:cxnSpMkLst>
            <pc:docMk/>
            <pc:sldMk cId="3839792299" sldId="281"/>
            <ac:cxnSpMk id="30" creationId="{C756F9C1-DB05-F748-8CE8-A4516859B54C}"/>
          </ac:cxnSpMkLst>
        </pc:cxnChg>
        <pc:cxnChg chg="add mod">
          <ac:chgData name="Bryant Hen" userId="d0e8f2f2b0c90dfa" providerId="LiveId" clId="{BB9FD72A-4FBC-054D-8A9C-EA8B8B517CC3}" dt="2021-11-16T17:37:34.026" v="148"/>
          <ac:cxnSpMkLst>
            <pc:docMk/>
            <pc:sldMk cId="3839792299" sldId="281"/>
            <ac:cxnSpMk id="31" creationId="{605BC308-ED6D-204E-9DA7-AB475BEE02F5}"/>
          </ac:cxnSpMkLst>
        </pc:cxnChg>
        <pc:cxnChg chg="add mod">
          <ac:chgData name="Bryant Hen" userId="d0e8f2f2b0c90dfa" providerId="LiveId" clId="{BB9FD72A-4FBC-054D-8A9C-EA8B8B517CC3}" dt="2021-11-16T17:37:34.026" v="148"/>
          <ac:cxnSpMkLst>
            <pc:docMk/>
            <pc:sldMk cId="3839792299" sldId="281"/>
            <ac:cxnSpMk id="32" creationId="{68AE1ECA-8C4E-B141-A6C0-A0DB25463CE6}"/>
          </ac:cxnSpMkLst>
        </pc:cxnChg>
        <pc:cxnChg chg="add mod">
          <ac:chgData name="Bryant Hen" userId="d0e8f2f2b0c90dfa" providerId="LiveId" clId="{BB9FD72A-4FBC-054D-8A9C-EA8B8B517CC3}" dt="2021-11-16T17:37:34.026" v="148"/>
          <ac:cxnSpMkLst>
            <pc:docMk/>
            <pc:sldMk cId="3839792299" sldId="281"/>
            <ac:cxnSpMk id="33" creationId="{0E24E651-8663-5F4A-A727-4ED83D3A5E9B}"/>
          </ac:cxnSpMkLst>
        </pc:cxnChg>
      </pc:sldChg>
      <pc:sldChg chg="del modNotesTx">
        <pc:chgData name="Bryant Hen" userId="d0e8f2f2b0c90dfa" providerId="LiveId" clId="{BB9FD72A-4FBC-054D-8A9C-EA8B8B517CC3}" dt="2021-11-16T18:11:53.321" v="380" actId="2696"/>
        <pc:sldMkLst>
          <pc:docMk/>
          <pc:sldMk cId="652823575" sldId="282"/>
        </pc:sldMkLst>
      </pc:sldChg>
      <pc:sldChg chg="del">
        <pc:chgData name="Bryant Hen" userId="d0e8f2f2b0c90dfa" providerId="LiveId" clId="{BB9FD72A-4FBC-054D-8A9C-EA8B8B517CC3}" dt="2021-11-16T18:46:52.343" v="1050" actId="2696"/>
        <pc:sldMkLst>
          <pc:docMk/>
          <pc:sldMk cId="1515333822" sldId="283"/>
        </pc:sldMkLst>
      </pc:sldChg>
      <pc:sldChg chg="del">
        <pc:chgData name="Bryant Hen" userId="d0e8f2f2b0c90dfa" providerId="LiveId" clId="{BB9FD72A-4FBC-054D-8A9C-EA8B8B517CC3}" dt="2021-11-16T18:00:25.091" v="359" actId="2696"/>
        <pc:sldMkLst>
          <pc:docMk/>
          <pc:sldMk cId="60493649" sldId="284"/>
        </pc:sldMkLst>
      </pc:sldChg>
      <pc:sldChg chg="modNotesTx">
        <pc:chgData name="Bryant Hen" userId="d0e8f2f2b0c90dfa" providerId="LiveId" clId="{BB9FD72A-4FBC-054D-8A9C-EA8B8B517CC3}" dt="2021-11-17T00:57:27.272" v="1964" actId="20577"/>
        <pc:sldMkLst>
          <pc:docMk/>
          <pc:sldMk cId="1829220581" sldId="292"/>
        </pc:sldMkLst>
      </pc:sldChg>
      <pc:sldChg chg="modSp mod">
        <pc:chgData name="Bryant Hen" userId="d0e8f2f2b0c90dfa" providerId="LiveId" clId="{BB9FD72A-4FBC-054D-8A9C-EA8B8B517CC3}" dt="2021-11-16T17:52:02.567" v="232" actId="20577"/>
        <pc:sldMkLst>
          <pc:docMk/>
          <pc:sldMk cId="1781533417" sldId="293"/>
        </pc:sldMkLst>
        <pc:spChg chg="mod">
          <ac:chgData name="Bryant Hen" userId="d0e8f2f2b0c90dfa" providerId="LiveId" clId="{BB9FD72A-4FBC-054D-8A9C-EA8B8B517CC3}" dt="2021-11-16T16:54:13.041" v="67" actId="20577"/>
          <ac:spMkLst>
            <pc:docMk/>
            <pc:sldMk cId="1781533417" sldId="293"/>
            <ac:spMk id="2" creationId="{B9DA62F0-C3C9-E34B-8B42-1DE3CDAB78B7}"/>
          </ac:spMkLst>
        </pc:spChg>
        <pc:spChg chg="mod">
          <ac:chgData name="Bryant Hen" userId="d0e8f2f2b0c90dfa" providerId="LiveId" clId="{BB9FD72A-4FBC-054D-8A9C-EA8B8B517CC3}" dt="2021-11-16T17:52:02.567" v="232" actId="20577"/>
          <ac:spMkLst>
            <pc:docMk/>
            <pc:sldMk cId="1781533417" sldId="293"/>
            <ac:spMk id="3" creationId="{184A9528-D120-DE4F-AF32-352919D7B6D3}"/>
          </ac:spMkLst>
        </pc:spChg>
      </pc:sldChg>
      <pc:sldChg chg="modSp add del mod">
        <pc:chgData name="Bryant Hen" userId="d0e8f2f2b0c90dfa" providerId="LiveId" clId="{BB9FD72A-4FBC-054D-8A9C-EA8B8B517CC3}" dt="2021-11-17T00:46:18.852" v="1841" actId="2696"/>
        <pc:sldMkLst>
          <pc:docMk/>
          <pc:sldMk cId="2086044587" sldId="295"/>
        </pc:sldMkLst>
        <pc:spChg chg="mod">
          <ac:chgData name="Bryant Hen" userId="d0e8f2f2b0c90dfa" providerId="LiveId" clId="{BB9FD72A-4FBC-054D-8A9C-EA8B8B517CC3}" dt="2021-11-16T18:39:05.019" v="863" actId="20577"/>
          <ac:spMkLst>
            <pc:docMk/>
            <pc:sldMk cId="2086044587" sldId="295"/>
            <ac:spMk id="3" creationId="{89215341-C6D0-EB47-A3E4-E3D11FFAE921}"/>
          </ac:spMkLst>
        </pc:spChg>
      </pc:sldChg>
      <pc:sldChg chg="addSp delSp modSp add mod">
        <pc:chgData name="Bryant Hen" userId="d0e8f2f2b0c90dfa" providerId="LiveId" clId="{BB9FD72A-4FBC-054D-8A9C-EA8B8B517CC3}" dt="2021-11-16T17:53:42.197" v="247" actId="20577"/>
        <pc:sldMkLst>
          <pc:docMk/>
          <pc:sldMk cId="278223144" sldId="296"/>
        </pc:sldMkLst>
        <pc:spChg chg="del mod">
          <ac:chgData name="Bryant Hen" userId="d0e8f2f2b0c90dfa" providerId="LiveId" clId="{BB9FD72A-4FBC-054D-8A9C-EA8B8B517CC3}" dt="2021-11-16T17:42:26.937" v="227"/>
          <ac:spMkLst>
            <pc:docMk/>
            <pc:sldMk cId="278223144" sldId="296"/>
            <ac:spMk id="2" creationId="{00000000-0000-0000-0000-000000000000}"/>
          </ac:spMkLst>
        </pc:spChg>
        <pc:spChg chg="add del mod">
          <ac:chgData name="Bryant Hen" userId="d0e8f2f2b0c90dfa" providerId="LiveId" clId="{BB9FD72A-4FBC-054D-8A9C-EA8B8B517CC3}" dt="2021-11-16T17:52:58.257" v="235" actId="478"/>
          <ac:spMkLst>
            <pc:docMk/>
            <pc:sldMk cId="278223144" sldId="296"/>
            <ac:spMk id="3" creationId="{BD2C0608-CD3D-8C41-B8E1-8223666A8975}"/>
          </ac:spMkLst>
        </pc:spChg>
        <pc:spChg chg="add del mod">
          <ac:chgData name="Bryant Hen" userId="d0e8f2f2b0c90dfa" providerId="LiveId" clId="{BB9FD72A-4FBC-054D-8A9C-EA8B8B517CC3}" dt="2021-11-16T17:42:24.685" v="225"/>
          <ac:spMkLst>
            <pc:docMk/>
            <pc:sldMk cId="278223144" sldId="296"/>
            <ac:spMk id="7" creationId="{29AE9079-59AD-514C-B5E4-E9E55198A590}"/>
          </ac:spMkLst>
        </pc:spChg>
        <pc:spChg chg="del">
          <ac:chgData name="Bryant Hen" userId="d0e8f2f2b0c90dfa" providerId="LiveId" clId="{BB9FD72A-4FBC-054D-8A9C-EA8B8B517CC3}" dt="2021-11-16T17:52:54.661" v="233" actId="478"/>
          <ac:spMkLst>
            <pc:docMk/>
            <pc:sldMk cId="278223144" sldId="296"/>
            <ac:spMk id="8" creationId="{00000000-0000-0000-0000-000000000000}"/>
          </ac:spMkLst>
        </pc:spChg>
        <pc:spChg chg="add mod">
          <ac:chgData name="Bryant Hen" userId="d0e8f2f2b0c90dfa" providerId="LiveId" clId="{BB9FD72A-4FBC-054D-8A9C-EA8B8B517CC3}" dt="2021-11-16T17:42:26.937" v="227"/>
          <ac:spMkLst>
            <pc:docMk/>
            <pc:sldMk cId="278223144" sldId="296"/>
            <ac:spMk id="9" creationId="{EE8017CF-D0EF-B54E-815D-B2236F23DE7A}"/>
          </ac:spMkLst>
        </pc:spChg>
        <pc:spChg chg="add mod">
          <ac:chgData name="Bryant Hen" userId="d0e8f2f2b0c90dfa" providerId="LiveId" clId="{BB9FD72A-4FBC-054D-8A9C-EA8B8B517CC3}" dt="2021-11-16T17:53:42.197" v="247" actId="20577"/>
          <ac:spMkLst>
            <pc:docMk/>
            <pc:sldMk cId="278223144" sldId="296"/>
            <ac:spMk id="10" creationId="{B29583BA-939A-5C46-AD09-F60D09ED4A73}"/>
          </ac:spMkLst>
        </pc:spChg>
        <pc:spChg chg="add mod">
          <ac:chgData name="Bryant Hen" userId="d0e8f2f2b0c90dfa" providerId="LiveId" clId="{BB9FD72A-4FBC-054D-8A9C-EA8B8B517CC3}" dt="2021-11-16T17:53:35.131" v="243" actId="20577"/>
          <ac:spMkLst>
            <pc:docMk/>
            <pc:sldMk cId="278223144" sldId="296"/>
            <ac:spMk id="11" creationId="{5EB1AF63-3430-BF4D-B397-937008F95CEA}"/>
          </ac:spMkLst>
        </pc:spChg>
        <pc:graphicFrameChg chg="del">
          <ac:chgData name="Bryant Hen" userId="d0e8f2f2b0c90dfa" providerId="LiveId" clId="{BB9FD72A-4FBC-054D-8A9C-EA8B8B517CC3}" dt="2021-11-16T17:52:54.661" v="233" actId="478"/>
          <ac:graphicFrameMkLst>
            <pc:docMk/>
            <pc:sldMk cId="278223144" sldId="296"/>
            <ac:graphicFrameMk id="6" creationId="{00000000-0000-0000-0000-000000000000}"/>
          </ac:graphicFrameMkLst>
        </pc:graphicFrameChg>
        <pc:graphicFrameChg chg="add mod">
          <ac:chgData name="Bryant Hen" userId="d0e8f2f2b0c90dfa" providerId="LiveId" clId="{BB9FD72A-4FBC-054D-8A9C-EA8B8B517CC3}" dt="2021-11-16T17:52:55.659" v="234"/>
          <ac:graphicFrameMkLst>
            <pc:docMk/>
            <pc:sldMk cId="278223144" sldId="296"/>
            <ac:graphicFrameMk id="12" creationId="{B23CFA82-4A66-FB4C-BFE8-BE8940CA00BA}"/>
          </ac:graphicFrameMkLst>
        </pc:graphicFrameChg>
      </pc:sldChg>
      <pc:sldChg chg="modSp mod modNotesTx">
        <pc:chgData name="Bryant Hen" userId="d0e8f2f2b0c90dfa" providerId="LiveId" clId="{BB9FD72A-4FBC-054D-8A9C-EA8B8B517CC3}" dt="2021-11-17T01:50:15.319" v="2440" actId="113"/>
        <pc:sldMkLst>
          <pc:docMk/>
          <pc:sldMk cId="907880886" sldId="299"/>
        </pc:sldMkLst>
        <pc:spChg chg="mod">
          <ac:chgData name="Bryant Hen" userId="d0e8f2f2b0c90dfa" providerId="LiveId" clId="{BB9FD72A-4FBC-054D-8A9C-EA8B8B517CC3}" dt="2021-11-16T18:46:15.016" v="1042" actId="20577"/>
          <ac:spMkLst>
            <pc:docMk/>
            <pc:sldMk cId="907880886" sldId="299"/>
            <ac:spMk id="2" creationId="{5E1C95DE-D125-1548-8A26-F3A9AFE3786E}"/>
          </ac:spMkLst>
        </pc:spChg>
        <pc:spChg chg="mod">
          <ac:chgData name="Bryant Hen" userId="d0e8f2f2b0c90dfa" providerId="LiveId" clId="{BB9FD72A-4FBC-054D-8A9C-EA8B8B517CC3}" dt="2021-11-17T01:50:15.319" v="2440" actId="113"/>
          <ac:spMkLst>
            <pc:docMk/>
            <pc:sldMk cId="907880886" sldId="299"/>
            <ac:spMk id="3" creationId="{CC2F2468-C549-DC4E-979F-1DFF9FC2CB0F}"/>
          </ac:spMkLst>
        </pc:spChg>
      </pc:sldChg>
      <pc:sldChg chg="modSp del mod">
        <pc:chgData name="Bryant Hen" userId="d0e8f2f2b0c90dfa" providerId="LiveId" clId="{BB9FD72A-4FBC-054D-8A9C-EA8B8B517CC3}" dt="2021-11-16T18:39:16.414" v="864" actId="2696"/>
        <pc:sldMkLst>
          <pc:docMk/>
          <pc:sldMk cId="2135549118" sldId="300"/>
        </pc:sldMkLst>
        <pc:spChg chg="mod">
          <ac:chgData name="Bryant Hen" userId="d0e8f2f2b0c90dfa" providerId="LiveId" clId="{BB9FD72A-4FBC-054D-8A9C-EA8B8B517CC3}" dt="2021-11-16T18:38:40.091" v="858" actId="21"/>
          <ac:spMkLst>
            <pc:docMk/>
            <pc:sldMk cId="2135549118" sldId="300"/>
            <ac:spMk id="3" creationId="{89215341-C6D0-EB47-A3E4-E3D11FFAE921}"/>
          </ac:spMkLst>
        </pc:spChg>
      </pc:sldChg>
      <pc:sldChg chg="modSp mod modNotesTx">
        <pc:chgData name="Bryant Hen" userId="d0e8f2f2b0c90dfa" providerId="LiveId" clId="{BB9FD72A-4FBC-054D-8A9C-EA8B8B517CC3}" dt="2021-11-17T00:46:20.203" v="1842" actId="20577"/>
        <pc:sldMkLst>
          <pc:docMk/>
          <pc:sldMk cId="2545961662" sldId="301"/>
        </pc:sldMkLst>
        <pc:spChg chg="mod">
          <ac:chgData name="Bryant Hen" userId="d0e8f2f2b0c90dfa" providerId="LiveId" clId="{BB9FD72A-4FBC-054D-8A9C-EA8B8B517CC3}" dt="2021-11-16T17:59:40.981" v="358" actId="20577"/>
          <ac:spMkLst>
            <pc:docMk/>
            <pc:sldMk cId="2545961662" sldId="301"/>
            <ac:spMk id="2" creationId="{1AF7BC0B-0B93-F844-A21A-23057D80B1EC}"/>
          </ac:spMkLst>
        </pc:spChg>
      </pc:sldChg>
      <pc:sldChg chg="modSp mod modNotesTx">
        <pc:chgData name="Bryant Hen" userId="d0e8f2f2b0c90dfa" providerId="LiveId" clId="{BB9FD72A-4FBC-054D-8A9C-EA8B8B517CC3}" dt="2021-11-17T02:02:40.786" v="2443" actId="20577"/>
        <pc:sldMkLst>
          <pc:docMk/>
          <pc:sldMk cId="2723966743" sldId="302"/>
        </pc:sldMkLst>
        <pc:spChg chg="mod">
          <ac:chgData name="Bryant Hen" userId="d0e8f2f2b0c90dfa" providerId="LiveId" clId="{BB9FD72A-4FBC-054D-8A9C-EA8B8B517CC3}" dt="2021-11-16T16:54:10.912" v="66" actId="20577"/>
          <ac:spMkLst>
            <pc:docMk/>
            <pc:sldMk cId="2723966743" sldId="302"/>
            <ac:spMk id="2" creationId="{D7CA0D8C-260D-4E48-9F9D-26F9C7EB0A2B}"/>
          </ac:spMkLst>
        </pc:spChg>
        <pc:spChg chg="mod">
          <ac:chgData name="Bryant Hen" userId="d0e8f2f2b0c90dfa" providerId="LiveId" clId="{BB9FD72A-4FBC-054D-8A9C-EA8B8B517CC3}" dt="2021-11-17T02:02:40.786" v="2443" actId="20577"/>
          <ac:spMkLst>
            <pc:docMk/>
            <pc:sldMk cId="2723966743" sldId="302"/>
            <ac:spMk id="3" creationId="{BFCDA770-132B-D344-8728-C37C59B5A71B}"/>
          </ac:spMkLst>
        </pc:spChg>
      </pc:sldChg>
      <pc:sldChg chg="modSp mod ord">
        <pc:chgData name="Bryant Hen" userId="d0e8f2f2b0c90dfa" providerId="LiveId" clId="{BB9FD72A-4FBC-054D-8A9C-EA8B8B517CC3}" dt="2021-11-17T01:47:29.334" v="2328" actId="20577"/>
        <pc:sldMkLst>
          <pc:docMk/>
          <pc:sldMk cId="4051882428" sldId="304"/>
        </pc:sldMkLst>
        <pc:spChg chg="mod">
          <ac:chgData name="Bryant Hen" userId="d0e8f2f2b0c90dfa" providerId="LiveId" clId="{BB9FD72A-4FBC-054D-8A9C-EA8B8B517CC3}" dt="2021-11-17T01:47:29.334" v="2328" actId="20577"/>
          <ac:spMkLst>
            <pc:docMk/>
            <pc:sldMk cId="4051882428" sldId="304"/>
            <ac:spMk id="2" creationId="{0FF92686-2304-B54A-8E0C-EFDB7D9ECA9B}"/>
          </ac:spMkLst>
        </pc:spChg>
        <pc:spChg chg="mod">
          <ac:chgData name="Bryant Hen" userId="d0e8f2f2b0c90dfa" providerId="LiveId" clId="{BB9FD72A-4FBC-054D-8A9C-EA8B8B517CC3}" dt="2021-11-17T00:49:23.227" v="1920" actId="20577"/>
          <ac:spMkLst>
            <pc:docMk/>
            <pc:sldMk cId="4051882428" sldId="304"/>
            <ac:spMk id="10" creationId="{D958DB5F-DE80-DA4C-9DEF-035E06A91E2D}"/>
          </ac:spMkLst>
        </pc:spChg>
        <pc:graphicFrameChg chg="mod">
          <ac:chgData name="Bryant Hen" userId="d0e8f2f2b0c90dfa" providerId="LiveId" clId="{BB9FD72A-4FBC-054D-8A9C-EA8B8B517CC3}" dt="2021-11-17T01:37:15.728" v="2320" actId="14100"/>
          <ac:graphicFrameMkLst>
            <pc:docMk/>
            <pc:sldMk cId="4051882428" sldId="304"/>
            <ac:graphicFrameMk id="9" creationId="{00000000-0000-0000-0000-000000000000}"/>
          </ac:graphicFrameMkLst>
        </pc:graphicFrameChg>
        <pc:graphicFrameChg chg="mod">
          <ac:chgData name="Bryant Hen" userId="d0e8f2f2b0c90dfa" providerId="LiveId" clId="{BB9FD72A-4FBC-054D-8A9C-EA8B8B517CC3}" dt="2021-11-17T01:37:19.515" v="2321" actId="14100"/>
          <ac:graphicFrameMkLst>
            <pc:docMk/>
            <pc:sldMk cId="4051882428" sldId="304"/>
            <ac:graphicFrameMk id="11" creationId="{00000000-0000-0000-0000-000000000000}"/>
          </ac:graphicFrameMkLst>
        </pc:graphicFrameChg>
      </pc:sldChg>
      <pc:sldChg chg="delSp modSp mod delAnim">
        <pc:chgData name="Bryant Hen" userId="d0e8f2f2b0c90dfa" providerId="LiveId" clId="{BB9FD72A-4FBC-054D-8A9C-EA8B8B517CC3}" dt="2021-11-17T01:44:51.532" v="2322" actId="478"/>
        <pc:sldMkLst>
          <pc:docMk/>
          <pc:sldMk cId="2150910135" sldId="305"/>
        </pc:sldMkLst>
        <pc:spChg chg="mod">
          <ac:chgData name="Bryant Hen" userId="d0e8f2f2b0c90dfa" providerId="LiveId" clId="{BB9FD72A-4FBC-054D-8A9C-EA8B8B517CC3}" dt="2021-11-16T17:39:30.913" v="161" actId="20577"/>
          <ac:spMkLst>
            <pc:docMk/>
            <pc:sldMk cId="2150910135" sldId="305"/>
            <ac:spMk id="6" creationId="{A5CAFF3D-7518-D640-8B2C-441FD3E3C424}"/>
          </ac:spMkLst>
        </pc:spChg>
        <pc:spChg chg="del">
          <ac:chgData name="Bryant Hen" userId="d0e8f2f2b0c90dfa" providerId="LiveId" clId="{BB9FD72A-4FBC-054D-8A9C-EA8B8B517CC3}" dt="2021-11-17T01:44:51.532" v="2322" actId="478"/>
          <ac:spMkLst>
            <pc:docMk/>
            <pc:sldMk cId="2150910135" sldId="305"/>
            <ac:spMk id="14" creationId="{1539B4B2-26BC-714C-9BBE-0F02DF725054}"/>
          </ac:spMkLst>
        </pc:spChg>
      </pc:sldChg>
      <pc:sldChg chg="modSp mod modAnim modNotesTx">
        <pc:chgData name="Bryant Hen" userId="d0e8f2f2b0c90dfa" providerId="LiveId" clId="{BB9FD72A-4FBC-054D-8A9C-EA8B8B517CC3}" dt="2021-11-17T01:05:22.152" v="2054" actId="20577"/>
        <pc:sldMkLst>
          <pc:docMk/>
          <pc:sldMk cId="656415562" sldId="306"/>
        </pc:sldMkLst>
        <pc:spChg chg="mod">
          <ac:chgData name="Bryant Hen" userId="d0e8f2f2b0c90dfa" providerId="LiveId" clId="{BB9FD72A-4FBC-054D-8A9C-EA8B8B517CC3}" dt="2021-11-16T17:39:36.290" v="165" actId="20577"/>
          <ac:spMkLst>
            <pc:docMk/>
            <pc:sldMk cId="656415562" sldId="306"/>
            <ac:spMk id="6" creationId="{A5CAFF3D-7518-D640-8B2C-441FD3E3C424}"/>
          </ac:spMkLst>
        </pc:spChg>
        <pc:spChg chg="mod">
          <ac:chgData name="Bryant Hen" userId="d0e8f2f2b0c90dfa" providerId="LiveId" clId="{BB9FD72A-4FBC-054D-8A9C-EA8B8B517CC3}" dt="2021-11-17T00:45:40.742" v="1838" actId="167"/>
          <ac:spMkLst>
            <pc:docMk/>
            <pc:sldMk cId="656415562" sldId="306"/>
            <ac:spMk id="29" creationId="{43C8F6EF-F4C5-1946-97CC-E35C18B19B8E}"/>
          </ac:spMkLst>
        </pc:spChg>
        <pc:spChg chg="mod">
          <ac:chgData name="Bryant Hen" userId="d0e8f2f2b0c90dfa" providerId="LiveId" clId="{BB9FD72A-4FBC-054D-8A9C-EA8B8B517CC3}" dt="2021-11-16T16:44:23.987" v="29" actId="1076"/>
          <ac:spMkLst>
            <pc:docMk/>
            <pc:sldMk cId="656415562" sldId="306"/>
            <ac:spMk id="49" creationId="{7561F006-28F1-FB4B-AB46-C3BDA86434AA}"/>
          </ac:spMkLst>
        </pc:spChg>
      </pc:sldChg>
      <pc:sldChg chg="addSp delSp modSp new mod modNotesTx">
        <pc:chgData name="Bryant Hen" userId="d0e8f2f2b0c90dfa" providerId="LiveId" clId="{BB9FD72A-4FBC-054D-8A9C-EA8B8B517CC3}" dt="2021-11-17T01:47:02.478" v="2327" actId="20577"/>
        <pc:sldMkLst>
          <pc:docMk/>
          <pc:sldMk cId="2301947001" sldId="307"/>
        </pc:sldMkLst>
        <pc:spChg chg="mod">
          <ac:chgData name="Bryant Hen" userId="d0e8f2f2b0c90dfa" providerId="LiveId" clId="{BB9FD72A-4FBC-054D-8A9C-EA8B8B517CC3}" dt="2021-11-16T16:36:11.312" v="25"/>
          <ac:spMkLst>
            <pc:docMk/>
            <pc:sldMk cId="2301947001" sldId="307"/>
            <ac:spMk id="3" creationId="{9E9B2D07-0893-F14A-B7E3-875408A4CDC7}"/>
          </ac:spMkLst>
        </pc:spChg>
        <pc:spChg chg="add del">
          <ac:chgData name="Bryant Hen" userId="d0e8f2f2b0c90dfa" providerId="LiveId" clId="{BB9FD72A-4FBC-054D-8A9C-EA8B8B517CC3}" dt="2021-11-16T16:36:44.332" v="27" actId="22"/>
          <ac:spMkLst>
            <pc:docMk/>
            <pc:sldMk cId="2301947001" sldId="307"/>
            <ac:spMk id="6" creationId="{FA28CF6D-19DF-F946-AAE1-EBA36832C51E}"/>
          </ac:spMkLst>
        </pc:spChg>
        <pc:spChg chg="mod">
          <ac:chgData name="Bryant Hen" userId="d0e8f2f2b0c90dfa" providerId="LiveId" clId="{BB9FD72A-4FBC-054D-8A9C-EA8B8B517CC3}" dt="2021-11-16T16:57:07.231" v="109" actId="1076"/>
          <ac:spMkLst>
            <pc:docMk/>
            <pc:sldMk cId="2301947001" sldId="307"/>
            <ac:spMk id="7" creationId="{00000000-0000-0000-0000-000000000000}"/>
          </ac:spMkLst>
        </pc:spChg>
      </pc:sldChg>
      <pc:sldChg chg="delSp new mod">
        <pc:chgData name="Bryant Hen" userId="d0e8f2f2b0c90dfa" providerId="LiveId" clId="{BB9FD72A-4FBC-054D-8A9C-EA8B8B517CC3}" dt="2021-11-16T16:50:03.123" v="37" actId="478"/>
        <pc:sldMkLst>
          <pc:docMk/>
          <pc:sldMk cId="2439263329" sldId="308"/>
        </pc:sldMkLst>
        <pc:spChg chg="del">
          <ac:chgData name="Bryant Hen" userId="d0e8f2f2b0c90dfa" providerId="LiveId" clId="{BB9FD72A-4FBC-054D-8A9C-EA8B8B517CC3}" dt="2021-11-16T16:50:03.123" v="37" actId="478"/>
          <ac:spMkLst>
            <pc:docMk/>
            <pc:sldMk cId="2439263329" sldId="308"/>
            <ac:spMk id="2" creationId="{F6A9B2E5-4E28-EE4C-A30B-ED5867978350}"/>
          </ac:spMkLst>
        </pc:spChg>
        <pc:spChg chg="del">
          <ac:chgData name="Bryant Hen" userId="d0e8f2f2b0c90dfa" providerId="LiveId" clId="{BB9FD72A-4FBC-054D-8A9C-EA8B8B517CC3}" dt="2021-11-16T16:49:27.502" v="35" actId="478"/>
          <ac:spMkLst>
            <pc:docMk/>
            <pc:sldMk cId="2439263329" sldId="308"/>
            <ac:spMk id="3" creationId="{A53F9242-FE78-D54E-ACC5-F98A467FE00F}"/>
          </ac:spMkLst>
        </pc:spChg>
        <pc:spChg chg="del">
          <ac:chgData name="Bryant Hen" userId="d0e8f2f2b0c90dfa" providerId="LiveId" clId="{BB9FD72A-4FBC-054D-8A9C-EA8B8B517CC3}" dt="2021-11-16T16:50:00.349" v="36" actId="478"/>
          <ac:spMkLst>
            <pc:docMk/>
            <pc:sldMk cId="2439263329" sldId="308"/>
            <ac:spMk id="4" creationId="{E5F26EB5-AB59-3B4D-AE8F-BB4AA114B24B}"/>
          </ac:spMkLst>
        </pc:spChg>
      </pc:sldChg>
      <pc:sldChg chg="modSp new del">
        <pc:chgData name="Bryant Hen" userId="d0e8f2f2b0c90dfa" providerId="LiveId" clId="{BB9FD72A-4FBC-054D-8A9C-EA8B8B517CC3}" dt="2021-11-16T18:11:56.965" v="381" actId="2696"/>
        <pc:sldMkLst>
          <pc:docMk/>
          <pc:sldMk cId="876619585" sldId="309"/>
        </pc:sldMkLst>
        <pc:spChg chg="mod">
          <ac:chgData name="Bryant Hen" userId="d0e8f2f2b0c90dfa" providerId="LiveId" clId="{BB9FD72A-4FBC-054D-8A9C-EA8B8B517CC3}" dt="2021-11-16T17:31:57.348" v="129"/>
          <ac:spMkLst>
            <pc:docMk/>
            <pc:sldMk cId="876619585" sldId="309"/>
            <ac:spMk id="3" creationId="{18ED75D4-0838-0149-BFA4-63D51F1B92E6}"/>
          </ac:spMkLst>
        </pc:spChg>
      </pc:sldChg>
      <pc:sldChg chg="addSp delSp modSp add mod">
        <pc:chgData name="Bryant Hen" userId="d0e8f2f2b0c90dfa" providerId="LiveId" clId="{BB9FD72A-4FBC-054D-8A9C-EA8B8B517CC3}" dt="2021-11-16T17:39:21.004" v="155" actId="478"/>
        <pc:sldMkLst>
          <pc:docMk/>
          <pc:sldMk cId="593499423" sldId="310"/>
        </pc:sldMkLst>
        <pc:spChg chg="add del mod">
          <ac:chgData name="Bryant Hen" userId="d0e8f2f2b0c90dfa" providerId="LiveId" clId="{BB9FD72A-4FBC-054D-8A9C-EA8B8B517CC3}" dt="2021-11-16T17:39:15.057" v="153"/>
          <ac:spMkLst>
            <pc:docMk/>
            <pc:sldMk cId="593499423" sldId="310"/>
            <ac:spMk id="3" creationId="{0BC57C66-5AB3-144D-92E4-7948A19F0523}"/>
          </ac:spMkLst>
        </pc:spChg>
        <pc:spChg chg="del mod">
          <ac:chgData name="Bryant Hen" userId="d0e8f2f2b0c90dfa" providerId="LiveId" clId="{BB9FD72A-4FBC-054D-8A9C-EA8B8B517CC3}" dt="2021-11-16T17:39:21.004" v="155" actId="478"/>
          <ac:spMkLst>
            <pc:docMk/>
            <pc:sldMk cId="593499423" sldId="310"/>
            <ac:spMk id="7" creationId="{00000000-0000-0000-0000-000000000000}"/>
          </ac:spMkLst>
        </pc:spChg>
        <pc:graphicFrameChg chg="del">
          <ac:chgData name="Bryant Hen" userId="d0e8f2f2b0c90dfa" providerId="LiveId" clId="{BB9FD72A-4FBC-054D-8A9C-EA8B8B517CC3}" dt="2021-11-16T17:38:35.421" v="150" actId="478"/>
          <ac:graphicFrameMkLst>
            <pc:docMk/>
            <pc:sldMk cId="593499423" sldId="310"/>
            <ac:graphicFrameMk id="5" creationId="{00000000-0000-0000-0000-000000000000}"/>
          </ac:graphicFrameMkLst>
        </pc:graphicFrameChg>
        <pc:picChg chg="add mod">
          <ac:chgData name="Bryant Hen" userId="d0e8f2f2b0c90dfa" providerId="LiveId" clId="{BB9FD72A-4FBC-054D-8A9C-EA8B8B517CC3}" dt="2021-11-16T17:39:15.057" v="153"/>
          <ac:picMkLst>
            <pc:docMk/>
            <pc:sldMk cId="593499423" sldId="310"/>
            <ac:picMk id="8" creationId="{6C5B0727-0B24-6945-9A48-8FC799AE0579}"/>
          </ac:picMkLst>
        </pc:picChg>
      </pc:sldChg>
      <pc:sldChg chg="addSp delSp modSp mod">
        <pc:chgData name="Bryant Hen" userId="d0e8f2f2b0c90dfa" providerId="LiveId" clId="{BB9FD72A-4FBC-054D-8A9C-EA8B8B517CC3}" dt="2021-11-16T17:57:54.550" v="344"/>
        <pc:sldMkLst>
          <pc:docMk/>
          <pc:sldMk cId="2737579833" sldId="311"/>
        </pc:sldMkLst>
        <pc:spChg chg="mod">
          <ac:chgData name="Bryant Hen" userId="d0e8f2f2b0c90dfa" providerId="LiveId" clId="{BB9FD72A-4FBC-054D-8A9C-EA8B8B517CC3}" dt="2021-11-16T17:57:54.550" v="344"/>
          <ac:spMkLst>
            <pc:docMk/>
            <pc:sldMk cId="2737579833" sldId="311"/>
            <ac:spMk id="2" creationId="{00000000-0000-0000-0000-000000000000}"/>
          </ac:spMkLst>
        </pc:spChg>
        <pc:spChg chg="del">
          <ac:chgData name="Bryant Hen" userId="d0e8f2f2b0c90dfa" providerId="LiveId" clId="{BB9FD72A-4FBC-054D-8A9C-EA8B8B517CC3}" dt="2021-11-16T17:56:45.716" v="340" actId="478"/>
          <ac:spMkLst>
            <pc:docMk/>
            <pc:sldMk cId="2737579833" sldId="311"/>
            <ac:spMk id="3" creationId="{00000000-0000-0000-0000-000000000000}"/>
          </ac:spMkLst>
        </pc:spChg>
        <pc:spChg chg="add mod">
          <ac:chgData name="Bryant Hen" userId="d0e8f2f2b0c90dfa" providerId="LiveId" clId="{BB9FD72A-4FBC-054D-8A9C-EA8B8B517CC3}" dt="2021-11-16T17:57:47.443" v="343" actId="1076"/>
          <ac:spMkLst>
            <pc:docMk/>
            <pc:sldMk cId="2737579833" sldId="311"/>
            <ac:spMk id="7" creationId="{C7C30653-DDC5-D348-82CA-4886DE3AE88B}"/>
          </ac:spMkLst>
        </pc:spChg>
      </pc:sldChg>
      <pc:sldChg chg="addSp modSp new mod">
        <pc:chgData name="Bryant Hen" userId="d0e8f2f2b0c90dfa" providerId="LiveId" clId="{BB9FD72A-4FBC-054D-8A9C-EA8B8B517CC3}" dt="2021-11-17T00:13:21.170" v="1307" actId="1038"/>
        <pc:sldMkLst>
          <pc:docMk/>
          <pc:sldMk cId="1358341330" sldId="312"/>
        </pc:sldMkLst>
        <pc:spChg chg="mod">
          <ac:chgData name="Bryant Hen" userId="d0e8f2f2b0c90dfa" providerId="LiveId" clId="{BB9FD72A-4FBC-054D-8A9C-EA8B8B517CC3}" dt="2021-11-16T17:59:32.238" v="354"/>
          <ac:spMkLst>
            <pc:docMk/>
            <pc:sldMk cId="1358341330" sldId="312"/>
            <ac:spMk id="2" creationId="{11C2843D-B3D8-F248-BA6B-688295A7CB50}"/>
          </ac:spMkLst>
        </pc:spChg>
        <pc:spChg chg="mod">
          <ac:chgData name="Bryant Hen" userId="d0e8f2f2b0c90dfa" providerId="LiveId" clId="{BB9FD72A-4FBC-054D-8A9C-EA8B8B517CC3}" dt="2021-11-16T17:58:35.016" v="349" actId="20577"/>
          <ac:spMkLst>
            <pc:docMk/>
            <pc:sldMk cId="1358341330" sldId="312"/>
            <ac:spMk id="3" creationId="{D2A4172A-B7ED-0141-B59E-CEEF04E036EB}"/>
          </ac:spMkLst>
        </pc:spChg>
        <pc:spChg chg="mod">
          <ac:chgData name="Bryant Hen" userId="d0e8f2f2b0c90dfa" providerId="LiveId" clId="{BB9FD72A-4FBC-054D-8A9C-EA8B8B517CC3}" dt="2021-11-17T00:12:51.716" v="1277" actId="255"/>
          <ac:spMkLst>
            <pc:docMk/>
            <pc:sldMk cId="1358341330" sldId="312"/>
            <ac:spMk id="7" creationId="{FE778559-EF2F-F943-9595-EE350D868FF3}"/>
          </ac:spMkLst>
        </pc:spChg>
        <pc:grpChg chg="add mod">
          <ac:chgData name="Bryant Hen" userId="d0e8f2f2b0c90dfa" providerId="LiveId" clId="{BB9FD72A-4FBC-054D-8A9C-EA8B8B517CC3}" dt="2021-11-17T00:13:21.170" v="1307" actId="1038"/>
          <ac:grpSpMkLst>
            <pc:docMk/>
            <pc:sldMk cId="1358341330" sldId="312"/>
            <ac:grpSpMk id="5" creationId="{F421097B-5170-3349-824C-1C2290E47043}"/>
          </ac:grpSpMkLst>
        </pc:grpChg>
        <pc:graphicFrameChg chg="mod modGraphic">
          <ac:chgData name="Bryant Hen" userId="d0e8f2f2b0c90dfa" providerId="LiveId" clId="{BB9FD72A-4FBC-054D-8A9C-EA8B8B517CC3}" dt="2021-11-17T00:13:03.033" v="1279" actId="255"/>
          <ac:graphicFrameMkLst>
            <pc:docMk/>
            <pc:sldMk cId="1358341330" sldId="312"/>
            <ac:graphicFrameMk id="6" creationId="{8438A156-B507-7341-9C07-62244EAF47DA}"/>
          </ac:graphicFrameMkLst>
        </pc:graphicFrameChg>
        <pc:graphicFrameChg chg="add mod modGraphic">
          <ac:chgData name="Bryant Hen" userId="d0e8f2f2b0c90dfa" providerId="LiveId" clId="{BB9FD72A-4FBC-054D-8A9C-EA8B8B517CC3}" dt="2021-11-17T00:13:15.338" v="1294" actId="1038"/>
          <ac:graphicFrameMkLst>
            <pc:docMk/>
            <pc:sldMk cId="1358341330" sldId="312"/>
            <ac:graphicFrameMk id="8" creationId="{CA76BBCD-7FE3-484F-921B-3670727D225D}"/>
          </ac:graphicFrameMkLst>
        </pc:graphicFrameChg>
      </pc:sldChg>
      <pc:sldChg chg="addSp delSp modSp new mod addCm delCm">
        <pc:chgData name="Bryant Hen" userId="d0e8f2f2b0c90dfa" providerId="LiveId" clId="{BB9FD72A-4FBC-054D-8A9C-EA8B8B517CC3}" dt="2021-11-17T00:14:34.110" v="1309" actId="1076"/>
        <pc:sldMkLst>
          <pc:docMk/>
          <pc:sldMk cId="80380637" sldId="313"/>
        </pc:sldMkLst>
        <pc:spChg chg="mod">
          <ac:chgData name="Bryant Hen" userId="d0e8f2f2b0c90dfa" providerId="LiveId" clId="{BB9FD72A-4FBC-054D-8A9C-EA8B8B517CC3}" dt="2021-11-16T18:32:25.434" v="794" actId="20577"/>
          <ac:spMkLst>
            <pc:docMk/>
            <pc:sldMk cId="80380637" sldId="313"/>
            <ac:spMk id="2" creationId="{9031BCFC-F2B8-994D-8C5A-91B36F48A917}"/>
          </ac:spMkLst>
        </pc:spChg>
        <pc:spChg chg="del">
          <ac:chgData name="Bryant Hen" userId="d0e8f2f2b0c90dfa" providerId="LiveId" clId="{BB9FD72A-4FBC-054D-8A9C-EA8B8B517CC3}" dt="2021-11-16T18:18:17.901" v="485" actId="478"/>
          <ac:spMkLst>
            <pc:docMk/>
            <pc:sldMk cId="80380637" sldId="313"/>
            <ac:spMk id="3" creationId="{12601AD8-B3D3-FE49-A2F0-808B3F8F0227}"/>
          </ac:spMkLst>
        </pc:spChg>
        <pc:spChg chg="add del mod">
          <ac:chgData name="Bryant Hen" userId="d0e8f2f2b0c90dfa" providerId="LiveId" clId="{BB9FD72A-4FBC-054D-8A9C-EA8B8B517CC3}" dt="2021-11-16T18:18:30.961" v="486" actId="478"/>
          <ac:spMkLst>
            <pc:docMk/>
            <pc:sldMk cId="80380637" sldId="313"/>
            <ac:spMk id="5" creationId="{9AEAADBE-90E5-C84C-B35D-0097AD709844}"/>
          </ac:spMkLst>
        </pc:spChg>
        <pc:spChg chg="add mod">
          <ac:chgData name="Bryant Hen" userId="d0e8f2f2b0c90dfa" providerId="LiveId" clId="{BB9FD72A-4FBC-054D-8A9C-EA8B8B517CC3}" dt="2021-11-16T18:31:46.729" v="768" actId="1076"/>
          <ac:spMkLst>
            <pc:docMk/>
            <pc:sldMk cId="80380637" sldId="313"/>
            <ac:spMk id="6" creationId="{83A0DCE6-97AB-974A-B682-C5780D11D2E5}"/>
          </ac:spMkLst>
        </pc:spChg>
        <pc:spChg chg="add mod">
          <ac:chgData name="Bryant Hen" userId="d0e8f2f2b0c90dfa" providerId="LiveId" clId="{BB9FD72A-4FBC-054D-8A9C-EA8B8B517CC3}" dt="2021-11-16T18:31:29.179" v="764" actId="20577"/>
          <ac:spMkLst>
            <pc:docMk/>
            <pc:sldMk cId="80380637" sldId="313"/>
            <ac:spMk id="7" creationId="{DC287D31-2E09-5140-8C30-EE10B28E67D7}"/>
          </ac:spMkLst>
        </pc:spChg>
        <pc:spChg chg="add mod">
          <ac:chgData name="Bryant Hen" userId="d0e8f2f2b0c90dfa" providerId="LiveId" clId="{BB9FD72A-4FBC-054D-8A9C-EA8B8B517CC3}" dt="2021-11-16T18:18:50.794" v="540" actId="403"/>
          <ac:spMkLst>
            <pc:docMk/>
            <pc:sldMk cId="80380637" sldId="313"/>
            <ac:spMk id="8" creationId="{1D847129-6E8F-894D-AA09-EC0A1917FB2E}"/>
          </ac:spMkLst>
        </pc:spChg>
        <pc:spChg chg="add mod">
          <ac:chgData name="Bryant Hen" userId="d0e8f2f2b0c90dfa" providerId="LiveId" clId="{BB9FD72A-4FBC-054D-8A9C-EA8B8B517CC3}" dt="2021-11-16T18:18:50.794" v="540" actId="403"/>
          <ac:spMkLst>
            <pc:docMk/>
            <pc:sldMk cId="80380637" sldId="313"/>
            <ac:spMk id="9" creationId="{8FCF3C8E-B011-384B-9B0A-BB9E8E967D4E}"/>
          </ac:spMkLst>
        </pc:spChg>
        <pc:spChg chg="add mod">
          <ac:chgData name="Bryant Hen" userId="d0e8f2f2b0c90dfa" providerId="LiveId" clId="{BB9FD72A-4FBC-054D-8A9C-EA8B8B517CC3}" dt="2021-11-16T18:18:50.794" v="540" actId="403"/>
          <ac:spMkLst>
            <pc:docMk/>
            <pc:sldMk cId="80380637" sldId="313"/>
            <ac:spMk id="10" creationId="{F08BAA35-1981-E74B-A3DA-D0A096A51BD7}"/>
          </ac:spMkLst>
        </pc:spChg>
        <pc:spChg chg="mod">
          <ac:chgData name="Bryant Hen" userId="d0e8f2f2b0c90dfa" providerId="LiveId" clId="{BB9FD72A-4FBC-054D-8A9C-EA8B8B517CC3}" dt="2021-11-16T18:18:50.794" v="540" actId="403"/>
          <ac:spMkLst>
            <pc:docMk/>
            <pc:sldMk cId="80380637" sldId="313"/>
            <ac:spMk id="12" creationId="{113FC4C8-7E3B-2943-A5A3-9556FE46EF05}"/>
          </ac:spMkLst>
        </pc:spChg>
        <pc:spChg chg="mod">
          <ac:chgData name="Bryant Hen" userId="d0e8f2f2b0c90dfa" providerId="LiveId" clId="{BB9FD72A-4FBC-054D-8A9C-EA8B8B517CC3}" dt="2021-11-16T18:18:50.794" v="540" actId="403"/>
          <ac:spMkLst>
            <pc:docMk/>
            <pc:sldMk cId="80380637" sldId="313"/>
            <ac:spMk id="13" creationId="{7FDEFB18-7F9D-D74F-8037-D0740877F229}"/>
          </ac:spMkLst>
        </pc:spChg>
        <pc:spChg chg="mod">
          <ac:chgData name="Bryant Hen" userId="d0e8f2f2b0c90dfa" providerId="LiveId" clId="{BB9FD72A-4FBC-054D-8A9C-EA8B8B517CC3}" dt="2021-11-16T18:18:50.794" v="540" actId="403"/>
          <ac:spMkLst>
            <pc:docMk/>
            <pc:sldMk cId="80380637" sldId="313"/>
            <ac:spMk id="15" creationId="{AF829A1C-ADAB-DA43-9409-BE4041DEB468}"/>
          </ac:spMkLst>
        </pc:spChg>
        <pc:spChg chg="mod">
          <ac:chgData name="Bryant Hen" userId="d0e8f2f2b0c90dfa" providerId="LiveId" clId="{BB9FD72A-4FBC-054D-8A9C-EA8B8B517CC3}" dt="2021-11-16T18:18:50.794" v="540" actId="403"/>
          <ac:spMkLst>
            <pc:docMk/>
            <pc:sldMk cId="80380637" sldId="313"/>
            <ac:spMk id="16" creationId="{D1513688-48BF-F642-9814-FE923808A648}"/>
          </ac:spMkLst>
        </pc:spChg>
        <pc:spChg chg="mod">
          <ac:chgData name="Bryant Hen" userId="d0e8f2f2b0c90dfa" providerId="LiveId" clId="{BB9FD72A-4FBC-054D-8A9C-EA8B8B517CC3}" dt="2021-11-16T18:18:50.794" v="540" actId="403"/>
          <ac:spMkLst>
            <pc:docMk/>
            <pc:sldMk cId="80380637" sldId="313"/>
            <ac:spMk id="17" creationId="{25EA6151-9C33-A84B-8663-CB1F0EF4AED1}"/>
          </ac:spMkLst>
        </pc:spChg>
        <pc:spChg chg="mod">
          <ac:chgData name="Bryant Hen" userId="d0e8f2f2b0c90dfa" providerId="LiveId" clId="{BB9FD72A-4FBC-054D-8A9C-EA8B8B517CC3}" dt="2021-11-16T18:18:50.794" v="540" actId="403"/>
          <ac:spMkLst>
            <pc:docMk/>
            <pc:sldMk cId="80380637" sldId="313"/>
            <ac:spMk id="19" creationId="{89BCEB93-7626-FC48-8A32-CDD4C3F00D37}"/>
          </ac:spMkLst>
        </pc:spChg>
        <pc:spChg chg="mod">
          <ac:chgData name="Bryant Hen" userId="d0e8f2f2b0c90dfa" providerId="LiveId" clId="{BB9FD72A-4FBC-054D-8A9C-EA8B8B517CC3}" dt="2021-11-16T18:31:54.443" v="769" actId="1076"/>
          <ac:spMkLst>
            <pc:docMk/>
            <pc:sldMk cId="80380637" sldId="313"/>
            <ac:spMk id="20" creationId="{34F85824-E11F-D244-8B31-A63FBFC12999}"/>
          </ac:spMkLst>
        </pc:spChg>
        <pc:spChg chg="mod">
          <ac:chgData name="Bryant Hen" userId="d0e8f2f2b0c90dfa" providerId="LiveId" clId="{BB9FD72A-4FBC-054D-8A9C-EA8B8B517CC3}" dt="2021-11-16T18:18:50.794" v="540" actId="403"/>
          <ac:spMkLst>
            <pc:docMk/>
            <pc:sldMk cId="80380637" sldId="313"/>
            <ac:spMk id="23" creationId="{A7AE1033-D663-AF49-B3D3-03F5C520B370}"/>
          </ac:spMkLst>
        </pc:spChg>
        <pc:spChg chg="mod">
          <ac:chgData name="Bryant Hen" userId="d0e8f2f2b0c90dfa" providerId="LiveId" clId="{BB9FD72A-4FBC-054D-8A9C-EA8B8B517CC3}" dt="2021-11-16T18:18:50.794" v="540" actId="403"/>
          <ac:spMkLst>
            <pc:docMk/>
            <pc:sldMk cId="80380637" sldId="313"/>
            <ac:spMk id="25" creationId="{6914E435-B5DD-8C45-9E95-A10570348DE0}"/>
          </ac:spMkLst>
        </pc:spChg>
        <pc:spChg chg="mod">
          <ac:chgData name="Bryant Hen" userId="d0e8f2f2b0c90dfa" providerId="LiveId" clId="{BB9FD72A-4FBC-054D-8A9C-EA8B8B517CC3}" dt="2021-11-16T18:18:50.794" v="540" actId="403"/>
          <ac:spMkLst>
            <pc:docMk/>
            <pc:sldMk cId="80380637" sldId="313"/>
            <ac:spMk id="26" creationId="{3E184811-5AF0-5B45-85FA-0E1918275466}"/>
          </ac:spMkLst>
        </pc:spChg>
        <pc:spChg chg="mod">
          <ac:chgData name="Bryant Hen" userId="d0e8f2f2b0c90dfa" providerId="LiveId" clId="{BB9FD72A-4FBC-054D-8A9C-EA8B8B517CC3}" dt="2021-11-16T18:18:50.794" v="540" actId="403"/>
          <ac:spMkLst>
            <pc:docMk/>
            <pc:sldMk cId="80380637" sldId="313"/>
            <ac:spMk id="27" creationId="{C5D10F8C-92E6-FB46-BB54-29DFC331693F}"/>
          </ac:spMkLst>
        </pc:spChg>
        <pc:spChg chg="mod">
          <ac:chgData name="Bryant Hen" userId="d0e8f2f2b0c90dfa" providerId="LiveId" clId="{BB9FD72A-4FBC-054D-8A9C-EA8B8B517CC3}" dt="2021-11-16T18:18:50.794" v="540" actId="403"/>
          <ac:spMkLst>
            <pc:docMk/>
            <pc:sldMk cId="80380637" sldId="313"/>
            <ac:spMk id="28" creationId="{E4905827-EE25-974E-8E04-B0C934526C66}"/>
          </ac:spMkLst>
        </pc:spChg>
        <pc:spChg chg="mod">
          <ac:chgData name="Bryant Hen" userId="d0e8f2f2b0c90dfa" providerId="LiveId" clId="{BB9FD72A-4FBC-054D-8A9C-EA8B8B517CC3}" dt="2021-11-16T18:18:50.794" v="540" actId="403"/>
          <ac:spMkLst>
            <pc:docMk/>
            <pc:sldMk cId="80380637" sldId="313"/>
            <ac:spMk id="29" creationId="{847BED37-CB84-954D-8C57-DCBCB137B058}"/>
          </ac:spMkLst>
        </pc:spChg>
        <pc:spChg chg="mod">
          <ac:chgData name="Bryant Hen" userId="d0e8f2f2b0c90dfa" providerId="LiveId" clId="{BB9FD72A-4FBC-054D-8A9C-EA8B8B517CC3}" dt="2021-11-16T18:18:50.794" v="540" actId="403"/>
          <ac:spMkLst>
            <pc:docMk/>
            <pc:sldMk cId="80380637" sldId="313"/>
            <ac:spMk id="33" creationId="{22DBC5E3-786C-5549-92D8-EF662DB2FFC6}"/>
          </ac:spMkLst>
        </pc:spChg>
        <pc:spChg chg="mod">
          <ac:chgData name="Bryant Hen" userId="d0e8f2f2b0c90dfa" providerId="LiveId" clId="{BB9FD72A-4FBC-054D-8A9C-EA8B8B517CC3}" dt="2021-11-16T18:18:50.794" v="540" actId="403"/>
          <ac:spMkLst>
            <pc:docMk/>
            <pc:sldMk cId="80380637" sldId="313"/>
            <ac:spMk id="35" creationId="{44A23485-FFBD-CE43-9371-88BA16DBED8B}"/>
          </ac:spMkLst>
        </pc:spChg>
        <pc:spChg chg="mod">
          <ac:chgData name="Bryant Hen" userId="d0e8f2f2b0c90dfa" providerId="LiveId" clId="{BB9FD72A-4FBC-054D-8A9C-EA8B8B517CC3}" dt="2021-11-16T18:18:50.794" v="540" actId="403"/>
          <ac:spMkLst>
            <pc:docMk/>
            <pc:sldMk cId="80380637" sldId="313"/>
            <ac:spMk id="36" creationId="{E0A8C12A-5FFA-4E49-8200-BE44E518EC50}"/>
          </ac:spMkLst>
        </pc:spChg>
        <pc:spChg chg="mod">
          <ac:chgData name="Bryant Hen" userId="d0e8f2f2b0c90dfa" providerId="LiveId" clId="{BB9FD72A-4FBC-054D-8A9C-EA8B8B517CC3}" dt="2021-11-16T18:18:50.794" v="540" actId="403"/>
          <ac:spMkLst>
            <pc:docMk/>
            <pc:sldMk cId="80380637" sldId="313"/>
            <ac:spMk id="37" creationId="{7DACD87F-CE9F-324B-971B-FE352FDC3FDD}"/>
          </ac:spMkLst>
        </pc:spChg>
        <pc:spChg chg="mod">
          <ac:chgData name="Bryant Hen" userId="d0e8f2f2b0c90dfa" providerId="LiveId" clId="{BB9FD72A-4FBC-054D-8A9C-EA8B8B517CC3}" dt="2021-11-16T18:18:50.794" v="540" actId="403"/>
          <ac:spMkLst>
            <pc:docMk/>
            <pc:sldMk cId="80380637" sldId="313"/>
            <ac:spMk id="38" creationId="{13B4032C-4978-1148-A72B-EC6F77C8A81A}"/>
          </ac:spMkLst>
        </pc:spChg>
        <pc:spChg chg="mod">
          <ac:chgData name="Bryant Hen" userId="d0e8f2f2b0c90dfa" providerId="LiveId" clId="{BB9FD72A-4FBC-054D-8A9C-EA8B8B517CC3}" dt="2021-11-16T18:18:50.794" v="540" actId="403"/>
          <ac:spMkLst>
            <pc:docMk/>
            <pc:sldMk cId="80380637" sldId="313"/>
            <ac:spMk id="40" creationId="{4358A2A5-0F25-0043-A4E3-1436C5746A17}"/>
          </ac:spMkLst>
        </pc:spChg>
        <pc:spChg chg="mod">
          <ac:chgData name="Bryant Hen" userId="d0e8f2f2b0c90dfa" providerId="LiveId" clId="{BB9FD72A-4FBC-054D-8A9C-EA8B8B517CC3}" dt="2021-11-16T18:18:50.794" v="540" actId="403"/>
          <ac:spMkLst>
            <pc:docMk/>
            <pc:sldMk cId="80380637" sldId="313"/>
            <ac:spMk id="41" creationId="{9505CF1E-A291-1B4C-8E69-A41FDDEF679C}"/>
          </ac:spMkLst>
        </pc:spChg>
        <pc:spChg chg="mod">
          <ac:chgData name="Bryant Hen" userId="d0e8f2f2b0c90dfa" providerId="LiveId" clId="{BB9FD72A-4FBC-054D-8A9C-EA8B8B517CC3}" dt="2021-11-16T18:31:39.328" v="766" actId="1076"/>
          <ac:spMkLst>
            <pc:docMk/>
            <pc:sldMk cId="80380637" sldId="313"/>
            <ac:spMk id="43" creationId="{35AB2704-9093-C444-8809-04D61EB12813}"/>
          </ac:spMkLst>
        </pc:spChg>
        <pc:spChg chg="mod">
          <ac:chgData name="Bryant Hen" userId="d0e8f2f2b0c90dfa" providerId="LiveId" clId="{BB9FD72A-4FBC-054D-8A9C-EA8B8B517CC3}" dt="2021-11-16T18:31:43.277" v="767" actId="1076"/>
          <ac:spMkLst>
            <pc:docMk/>
            <pc:sldMk cId="80380637" sldId="313"/>
            <ac:spMk id="44" creationId="{304D82F8-ECA3-B24F-AB24-851040FB12DE}"/>
          </ac:spMkLst>
        </pc:spChg>
        <pc:spChg chg="mod">
          <ac:chgData name="Bryant Hen" userId="d0e8f2f2b0c90dfa" providerId="LiveId" clId="{BB9FD72A-4FBC-054D-8A9C-EA8B8B517CC3}" dt="2021-11-16T18:18:50.794" v="540" actId="403"/>
          <ac:spMkLst>
            <pc:docMk/>
            <pc:sldMk cId="80380637" sldId="313"/>
            <ac:spMk id="46" creationId="{217F017F-93C2-5C44-ACED-45779FD4BF46}"/>
          </ac:spMkLst>
        </pc:spChg>
        <pc:spChg chg="mod">
          <ac:chgData name="Bryant Hen" userId="d0e8f2f2b0c90dfa" providerId="LiveId" clId="{BB9FD72A-4FBC-054D-8A9C-EA8B8B517CC3}" dt="2021-11-16T18:18:50.794" v="540" actId="403"/>
          <ac:spMkLst>
            <pc:docMk/>
            <pc:sldMk cId="80380637" sldId="313"/>
            <ac:spMk id="47" creationId="{D6661251-450B-8942-BDB6-E5769350D9A5}"/>
          </ac:spMkLst>
        </pc:spChg>
        <pc:spChg chg="add mod">
          <ac:chgData name="Bryant Hen" userId="d0e8f2f2b0c90dfa" providerId="LiveId" clId="{BB9FD72A-4FBC-054D-8A9C-EA8B8B517CC3}" dt="2021-11-16T18:29:19.728" v="693" actId="14100"/>
          <ac:spMkLst>
            <pc:docMk/>
            <pc:sldMk cId="80380637" sldId="313"/>
            <ac:spMk id="48" creationId="{E4B1E8B5-AB70-5B4C-ADB2-64241506174E}"/>
          </ac:spMkLst>
        </pc:spChg>
        <pc:spChg chg="add mod">
          <ac:chgData name="Bryant Hen" userId="d0e8f2f2b0c90dfa" providerId="LiveId" clId="{BB9FD72A-4FBC-054D-8A9C-EA8B8B517CC3}" dt="2021-11-16T18:29:23.743" v="694" actId="1076"/>
          <ac:spMkLst>
            <pc:docMk/>
            <pc:sldMk cId="80380637" sldId="313"/>
            <ac:spMk id="49" creationId="{264C4FE2-8C2C-884A-9766-BD19C13DBD54}"/>
          </ac:spMkLst>
        </pc:spChg>
        <pc:spChg chg="add mod">
          <ac:chgData name="Bryant Hen" userId="d0e8f2f2b0c90dfa" providerId="LiveId" clId="{BB9FD72A-4FBC-054D-8A9C-EA8B8B517CC3}" dt="2021-11-16T18:29:28.409" v="695" actId="1076"/>
          <ac:spMkLst>
            <pc:docMk/>
            <pc:sldMk cId="80380637" sldId="313"/>
            <ac:spMk id="50" creationId="{C78A7156-8944-994D-9681-A9564691D15B}"/>
          </ac:spMkLst>
        </pc:spChg>
        <pc:spChg chg="mod">
          <ac:chgData name="Bryant Hen" userId="d0e8f2f2b0c90dfa" providerId="LiveId" clId="{BB9FD72A-4FBC-054D-8A9C-EA8B8B517CC3}" dt="2021-11-16T18:28:56.763" v="664" actId="1076"/>
          <ac:spMkLst>
            <pc:docMk/>
            <pc:sldMk cId="80380637" sldId="313"/>
            <ac:spMk id="52" creationId="{650B562D-D8C0-F544-80CD-CC8D9F7434CF}"/>
          </ac:spMkLst>
        </pc:spChg>
        <pc:spChg chg="mod">
          <ac:chgData name="Bryant Hen" userId="d0e8f2f2b0c90dfa" providerId="LiveId" clId="{BB9FD72A-4FBC-054D-8A9C-EA8B8B517CC3}" dt="2021-11-16T18:20:26.743" v="541"/>
          <ac:spMkLst>
            <pc:docMk/>
            <pc:sldMk cId="80380637" sldId="313"/>
            <ac:spMk id="53" creationId="{16F4D248-CF67-7B4A-BB20-C4483F496BF1}"/>
          </ac:spMkLst>
        </pc:spChg>
        <pc:spChg chg="add mod">
          <ac:chgData name="Bryant Hen" userId="d0e8f2f2b0c90dfa" providerId="LiveId" clId="{BB9FD72A-4FBC-054D-8A9C-EA8B8B517CC3}" dt="2021-11-16T18:45:49.177" v="1033" actId="166"/>
          <ac:spMkLst>
            <pc:docMk/>
            <pc:sldMk cId="80380637" sldId="313"/>
            <ac:spMk id="61" creationId="{F7B166C9-E4FC-0846-BA60-3214E8872C62}"/>
          </ac:spMkLst>
        </pc:spChg>
        <pc:spChg chg="mod">
          <ac:chgData name="Bryant Hen" userId="d0e8f2f2b0c90dfa" providerId="LiveId" clId="{BB9FD72A-4FBC-054D-8A9C-EA8B8B517CC3}" dt="2021-11-16T18:29:35.303" v="696"/>
          <ac:spMkLst>
            <pc:docMk/>
            <pc:sldMk cId="80380637" sldId="313"/>
            <ac:spMk id="63" creationId="{EFDE358D-15C3-4445-8393-01BC64BA7743}"/>
          </ac:spMkLst>
        </pc:spChg>
        <pc:spChg chg="mod">
          <ac:chgData name="Bryant Hen" userId="d0e8f2f2b0c90dfa" providerId="LiveId" clId="{BB9FD72A-4FBC-054D-8A9C-EA8B8B517CC3}" dt="2021-11-16T18:29:35.303" v="696"/>
          <ac:spMkLst>
            <pc:docMk/>
            <pc:sldMk cId="80380637" sldId="313"/>
            <ac:spMk id="64" creationId="{6E3B226C-8D29-734A-9E38-C3FC80828701}"/>
          </ac:spMkLst>
        </pc:spChg>
        <pc:spChg chg="mod">
          <ac:chgData name="Bryant Hen" userId="d0e8f2f2b0c90dfa" providerId="LiveId" clId="{BB9FD72A-4FBC-054D-8A9C-EA8B8B517CC3}" dt="2021-11-16T18:29:35.303" v="696"/>
          <ac:spMkLst>
            <pc:docMk/>
            <pc:sldMk cId="80380637" sldId="313"/>
            <ac:spMk id="65" creationId="{791667AC-B625-AC42-9921-A0703B353935}"/>
          </ac:spMkLst>
        </pc:spChg>
        <pc:spChg chg="mod">
          <ac:chgData name="Bryant Hen" userId="d0e8f2f2b0c90dfa" providerId="LiveId" clId="{BB9FD72A-4FBC-054D-8A9C-EA8B8B517CC3}" dt="2021-11-16T18:29:35.303" v="696"/>
          <ac:spMkLst>
            <pc:docMk/>
            <pc:sldMk cId="80380637" sldId="313"/>
            <ac:spMk id="66" creationId="{2E411293-56D5-424D-93BA-0EE5401E72A7}"/>
          </ac:spMkLst>
        </pc:spChg>
        <pc:spChg chg="mod">
          <ac:chgData name="Bryant Hen" userId="d0e8f2f2b0c90dfa" providerId="LiveId" clId="{BB9FD72A-4FBC-054D-8A9C-EA8B8B517CC3}" dt="2021-11-16T18:29:35.303" v="696"/>
          <ac:spMkLst>
            <pc:docMk/>
            <pc:sldMk cId="80380637" sldId="313"/>
            <ac:spMk id="67" creationId="{D38DC271-39BC-1149-8AC4-D386721B42C7}"/>
          </ac:spMkLst>
        </pc:spChg>
        <pc:spChg chg="mod">
          <ac:chgData name="Bryant Hen" userId="d0e8f2f2b0c90dfa" providerId="LiveId" clId="{BB9FD72A-4FBC-054D-8A9C-EA8B8B517CC3}" dt="2021-11-16T18:29:35.303" v="696"/>
          <ac:spMkLst>
            <pc:docMk/>
            <pc:sldMk cId="80380637" sldId="313"/>
            <ac:spMk id="71" creationId="{9AF690DA-E595-D04E-B564-9EC0581201DB}"/>
          </ac:spMkLst>
        </pc:spChg>
        <pc:spChg chg="mod">
          <ac:chgData name="Bryant Hen" userId="d0e8f2f2b0c90dfa" providerId="LiveId" clId="{BB9FD72A-4FBC-054D-8A9C-EA8B8B517CC3}" dt="2021-11-16T18:29:35.303" v="696"/>
          <ac:spMkLst>
            <pc:docMk/>
            <pc:sldMk cId="80380637" sldId="313"/>
            <ac:spMk id="73" creationId="{3BB53031-0529-264B-8E2A-3F6BF5963670}"/>
          </ac:spMkLst>
        </pc:spChg>
        <pc:spChg chg="mod">
          <ac:chgData name="Bryant Hen" userId="d0e8f2f2b0c90dfa" providerId="LiveId" clId="{BB9FD72A-4FBC-054D-8A9C-EA8B8B517CC3}" dt="2021-11-16T18:29:35.303" v="696"/>
          <ac:spMkLst>
            <pc:docMk/>
            <pc:sldMk cId="80380637" sldId="313"/>
            <ac:spMk id="74" creationId="{62783D3D-1D67-A040-B030-13D7CAF7514C}"/>
          </ac:spMkLst>
        </pc:spChg>
        <pc:spChg chg="mod">
          <ac:chgData name="Bryant Hen" userId="d0e8f2f2b0c90dfa" providerId="LiveId" clId="{BB9FD72A-4FBC-054D-8A9C-EA8B8B517CC3}" dt="2021-11-16T18:29:35.303" v="696"/>
          <ac:spMkLst>
            <pc:docMk/>
            <pc:sldMk cId="80380637" sldId="313"/>
            <ac:spMk id="75" creationId="{C59B3BFF-4907-6D42-A255-F0D152F19DF4}"/>
          </ac:spMkLst>
        </pc:spChg>
        <pc:spChg chg="mod">
          <ac:chgData name="Bryant Hen" userId="d0e8f2f2b0c90dfa" providerId="LiveId" clId="{BB9FD72A-4FBC-054D-8A9C-EA8B8B517CC3}" dt="2021-11-16T18:29:35.303" v="696"/>
          <ac:spMkLst>
            <pc:docMk/>
            <pc:sldMk cId="80380637" sldId="313"/>
            <ac:spMk id="76" creationId="{85579504-7F06-9547-82E6-B63F81EABBA7}"/>
          </ac:spMkLst>
        </pc:spChg>
        <pc:spChg chg="add mod">
          <ac:chgData name="Bryant Hen" userId="d0e8f2f2b0c90dfa" providerId="LiveId" clId="{BB9FD72A-4FBC-054D-8A9C-EA8B8B517CC3}" dt="2021-11-16T18:29:53.722" v="731" actId="14100"/>
          <ac:spMkLst>
            <pc:docMk/>
            <pc:sldMk cId="80380637" sldId="313"/>
            <ac:spMk id="77" creationId="{2613DF44-6993-0842-BD3B-B26C7FDC4B06}"/>
          </ac:spMkLst>
        </pc:spChg>
        <pc:spChg chg="add mod">
          <ac:chgData name="Bryant Hen" userId="d0e8f2f2b0c90dfa" providerId="LiveId" clId="{BB9FD72A-4FBC-054D-8A9C-EA8B8B517CC3}" dt="2021-11-16T18:30:44.567" v="751" actId="1076"/>
          <ac:spMkLst>
            <pc:docMk/>
            <pc:sldMk cId="80380637" sldId="313"/>
            <ac:spMk id="78" creationId="{6218D955-A07C-0441-A51A-D4C9A4F9DF97}"/>
          </ac:spMkLst>
        </pc:spChg>
        <pc:grpChg chg="add mod">
          <ac:chgData name="Bryant Hen" userId="d0e8f2f2b0c90dfa" providerId="LiveId" clId="{BB9FD72A-4FBC-054D-8A9C-EA8B8B517CC3}" dt="2021-11-16T18:18:45.981" v="536" actId="1036"/>
          <ac:grpSpMkLst>
            <pc:docMk/>
            <pc:sldMk cId="80380637" sldId="313"/>
            <ac:grpSpMk id="11" creationId="{325B136A-5519-1C4D-89AF-B0213E6A9198}"/>
          </ac:grpSpMkLst>
        </pc:grpChg>
        <pc:grpChg chg="add mod">
          <ac:chgData name="Bryant Hen" userId="d0e8f2f2b0c90dfa" providerId="LiveId" clId="{BB9FD72A-4FBC-054D-8A9C-EA8B8B517CC3}" dt="2021-11-17T00:14:34.110" v="1309" actId="1076"/>
          <ac:grpSpMkLst>
            <pc:docMk/>
            <pc:sldMk cId="80380637" sldId="313"/>
            <ac:grpSpMk id="14" creationId="{9F8DA8E0-686A-E149-A1AC-824EB59CC54C}"/>
          </ac:grpSpMkLst>
        </pc:grpChg>
        <pc:grpChg chg="add mod">
          <ac:chgData name="Bryant Hen" userId="d0e8f2f2b0c90dfa" providerId="LiveId" clId="{BB9FD72A-4FBC-054D-8A9C-EA8B8B517CC3}" dt="2021-11-16T18:18:45.981" v="536" actId="1036"/>
          <ac:grpSpMkLst>
            <pc:docMk/>
            <pc:sldMk cId="80380637" sldId="313"/>
            <ac:grpSpMk id="18" creationId="{86D05040-2A57-C845-BE81-DF8451B7426A}"/>
          </ac:grpSpMkLst>
        </pc:grpChg>
        <pc:grpChg chg="add mod">
          <ac:chgData name="Bryant Hen" userId="d0e8f2f2b0c90dfa" providerId="LiveId" clId="{BB9FD72A-4FBC-054D-8A9C-EA8B8B517CC3}" dt="2021-11-16T18:18:45.981" v="536" actId="1036"/>
          <ac:grpSpMkLst>
            <pc:docMk/>
            <pc:sldMk cId="80380637" sldId="313"/>
            <ac:grpSpMk id="21" creationId="{1EEAAC6D-15AF-2F44-ADDC-A40B9AD32832}"/>
          </ac:grpSpMkLst>
        </pc:grpChg>
        <pc:grpChg chg="add mod">
          <ac:chgData name="Bryant Hen" userId="d0e8f2f2b0c90dfa" providerId="LiveId" clId="{BB9FD72A-4FBC-054D-8A9C-EA8B8B517CC3}" dt="2021-11-16T18:18:45.981" v="536" actId="1036"/>
          <ac:grpSpMkLst>
            <pc:docMk/>
            <pc:sldMk cId="80380637" sldId="313"/>
            <ac:grpSpMk id="24" creationId="{845009F9-F554-2741-8F77-6F6C1E59FA6C}"/>
          </ac:grpSpMkLst>
        </pc:grpChg>
        <pc:grpChg chg="add mod">
          <ac:chgData name="Bryant Hen" userId="d0e8f2f2b0c90dfa" providerId="LiveId" clId="{BB9FD72A-4FBC-054D-8A9C-EA8B8B517CC3}" dt="2021-11-16T18:18:45.981" v="536" actId="1036"/>
          <ac:grpSpMkLst>
            <pc:docMk/>
            <pc:sldMk cId="80380637" sldId="313"/>
            <ac:grpSpMk id="39" creationId="{86D77256-A524-9A42-83D7-F02209148DBD}"/>
          </ac:grpSpMkLst>
        </pc:grpChg>
        <pc:grpChg chg="add mod">
          <ac:chgData name="Bryant Hen" userId="d0e8f2f2b0c90dfa" providerId="LiveId" clId="{BB9FD72A-4FBC-054D-8A9C-EA8B8B517CC3}" dt="2021-11-16T18:31:20.800" v="761" actId="1076"/>
          <ac:grpSpMkLst>
            <pc:docMk/>
            <pc:sldMk cId="80380637" sldId="313"/>
            <ac:grpSpMk id="42" creationId="{5743F581-25E0-E446-AAC2-036B9106A4CE}"/>
          </ac:grpSpMkLst>
        </pc:grpChg>
        <pc:grpChg chg="add mod">
          <ac:chgData name="Bryant Hen" userId="d0e8f2f2b0c90dfa" providerId="LiveId" clId="{BB9FD72A-4FBC-054D-8A9C-EA8B8B517CC3}" dt="2021-11-16T18:31:17.764" v="760" actId="1076"/>
          <ac:grpSpMkLst>
            <pc:docMk/>
            <pc:sldMk cId="80380637" sldId="313"/>
            <ac:grpSpMk id="45" creationId="{4F93A56D-C5D5-6849-8DEC-296C7FD2C966}"/>
          </ac:grpSpMkLst>
        </pc:grpChg>
        <pc:grpChg chg="add mod">
          <ac:chgData name="Bryant Hen" userId="d0e8f2f2b0c90dfa" providerId="LiveId" clId="{BB9FD72A-4FBC-054D-8A9C-EA8B8B517CC3}" dt="2021-11-16T18:45:44.269" v="1032" actId="166"/>
          <ac:grpSpMkLst>
            <pc:docMk/>
            <pc:sldMk cId="80380637" sldId="313"/>
            <ac:grpSpMk id="51" creationId="{1B166FE8-5414-124D-8C33-09008DD1E82F}"/>
          </ac:grpSpMkLst>
        </pc:grpChg>
        <pc:grpChg chg="add del mod">
          <ac:chgData name="Bryant Hen" userId="d0e8f2f2b0c90dfa" providerId="LiveId" clId="{BB9FD72A-4FBC-054D-8A9C-EA8B8B517CC3}" dt="2021-11-16T18:29:36.838" v="697"/>
          <ac:grpSpMkLst>
            <pc:docMk/>
            <pc:sldMk cId="80380637" sldId="313"/>
            <ac:grpSpMk id="62" creationId="{B8FAA29C-567E-CE41-B040-126D27757D68}"/>
          </ac:grpSpMkLst>
        </pc:grpChg>
        <pc:picChg chg="mod">
          <ac:chgData name="Bryant Hen" userId="d0e8f2f2b0c90dfa" providerId="LiveId" clId="{BB9FD72A-4FBC-054D-8A9C-EA8B8B517CC3}" dt="2021-11-16T18:18:12.273" v="484"/>
          <ac:picMkLst>
            <pc:docMk/>
            <pc:sldMk cId="80380637" sldId="313"/>
            <ac:picMk id="22" creationId="{A92A0169-B2AC-1449-B562-380D21A4CF50}"/>
          </ac:picMkLst>
        </pc:picChg>
        <pc:picChg chg="add mod">
          <ac:chgData name="Bryant Hen" userId="d0e8f2f2b0c90dfa" providerId="LiveId" clId="{BB9FD72A-4FBC-054D-8A9C-EA8B8B517CC3}" dt="2021-11-16T18:28:33.531" v="657" actId="1076"/>
          <ac:picMkLst>
            <pc:docMk/>
            <pc:sldMk cId="80380637" sldId="313"/>
            <ac:picMk id="55" creationId="{8E536B93-B2C9-2C42-A5C7-9B2BFA6180DA}"/>
          </ac:picMkLst>
        </pc:picChg>
        <pc:picChg chg="add del mod">
          <ac:chgData name="Bryant Hen" userId="d0e8f2f2b0c90dfa" providerId="LiveId" clId="{BB9FD72A-4FBC-054D-8A9C-EA8B8B517CC3}" dt="2021-11-16T18:24:27.774" v="631" actId="478"/>
          <ac:picMkLst>
            <pc:docMk/>
            <pc:sldMk cId="80380637" sldId="313"/>
            <ac:picMk id="56" creationId="{5EB2FBF5-72B8-D148-B9D0-1F4330E303BF}"/>
          </ac:picMkLst>
        </pc:picChg>
        <pc:picChg chg="add del mod">
          <ac:chgData name="Bryant Hen" userId="d0e8f2f2b0c90dfa" providerId="LiveId" clId="{BB9FD72A-4FBC-054D-8A9C-EA8B8B517CC3}" dt="2021-11-16T18:25:21.262" v="638" actId="478"/>
          <ac:picMkLst>
            <pc:docMk/>
            <pc:sldMk cId="80380637" sldId="313"/>
            <ac:picMk id="58" creationId="{6F63CD93-E76E-2644-B09C-99426C0370B7}"/>
          </ac:picMkLst>
        </pc:picChg>
        <pc:picChg chg="add mod">
          <ac:chgData name="Bryant Hen" userId="d0e8f2f2b0c90dfa" providerId="LiveId" clId="{BB9FD72A-4FBC-054D-8A9C-EA8B8B517CC3}" dt="2021-11-16T18:28:45.260" v="661" actId="1076"/>
          <ac:picMkLst>
            <pc:docMk/>
            <pc:sldMk cId="80380637" sldId="313"/>
            <ac:picMk id="59" creationId="{2343173A-BE05-FD4B-96BB-DDBBDC5BF43A}"/>
          </ac:picMkLst>
        </pc:picChg>
        <pc:cxnChg chg="mod">
          <ac:chgData name="Bryant Hen" userId="d0e8f2f2b0c90dfa" providerId="LiveId" clId="{BB9FD72A-4FBC-054D-8A9C-EA8B8B517CC3}" dt="2021-11-16T18:18:12.273" v="484"/>
          <ac:cxnSpMkLst>
            <pc:docMk/>
            <pc:sldMk cId="80380637" sldId="313"/>
            <ac:cxnSpMk id="30" creationId="{97A313EE-71D9-D140-8BA6-AE8647E45518}"/>
          </ac:cxnSpMkLst>
        </pc:cxnChg>
        <pc:cxnChg chg="mod">
          <ac:chgData name="Bryant Hen" userId="d0e8f2f2b0c90dfa" providerId="LiveId" clId="{BB9FD72A-4FBC-054D-8A9C-EA8B8B517CC3}" dt="2021-11-16T18:18:12.273" v="484"/>
          <ac:cxnSpMkLst>
            <pc:docMk/>
            <pc:sldMk cId="80380637" sldId="313"/>
            <ac:cxnSpMk id="31" creationId="{957B5C50-C8FE-1940-A66E-684D0C4FD751}"/>
          </ac:cxnSpMkLst>
        </pc:cxnChg>
        <pc:cxnChg chg="mod">
          <ac:chgData name="Bryant Hen" userId="d0e8f2f2b0c90dfa" providerId="LiveId" clId="{BB9FD72A-4FBC-054D-8A9C-EA8B8B517CC3}" dt="2021-11-16T18:18:12.273" v="484"/>
          <ac:cxnSpMkLst>
            <pc:docMk/>
            <pc:sldMk cId="80380637" sldId="313"/>
            <ac:cxnSpMk id="32" creationId="{CA8D183F-6432-E24F-8116-21D945C99E5F}"/>
          </ac:cxnSpMkLst>
        </pc:cxnChg>
        <pc:cxnChg chg="mod">
          <ac:chgData name="Bryant Hen" userId="d0e8f2f2b0c90dfa" providerId="LiveId" clId="{BB9FD72A-4FBC-054D-8A9C-EA8B8B517CC3}" dt="2021-11-16T18:18:12.273" v="484"/>
          <ac:cxnSpMkLst>
            <pc:docMk/>
            <pc:sldMk cId="80380637" sldId="313"/>
            <ac:cxnSpMk id="34" creationId="{F9B61957-341C-8E45-A491-9DB5D8C047DD}"/>
          </ac:cxnSpMkLst>
        </pc:cxnChg>
        <pc:cxnChg chg="add del mod">
          <ac:chgData name="Bryant Hen" userId="d0e8f2f2b0c90dfa" providerId="LiveId" clId="{BB9FD72A-4FBC-054D-8A9C-EA8B8B517CC3}" dt="2021-11-16T18:27:42.986" v="646" actId="478"/>
          <ac:cxnSpMkLst>
            <pc:docMk/>
            <pc:sldMk cId="80380637" sldId="313"/>
            <ac:cxnSpMk id="60" creationId="{B073BC01-C002-5341-8218-60755B4C67FD}"/>
          </ac:cxnSpMkLst>
        </pc:cxnChg>
        <pc:cxnChg chg="mod">
          <ac:chgData name="Bryant Hen" userId="d0e8f2f2b0c90dfa" providerId="LiveId" clId="{BB9FD72A-4FBC-054D-8A9C-EA8B8B517CC3}" dt="2021-11-16T18:29:35.303" v="696"/>
          <ac:cxnSpMkLst>
            <pc:docMk/>
            <pc:sldMk cId="80380637" sldId="313"/>
            <ac:cxnSpMk id="68" creationId="{946AF7E9-2D3B-964B-9592-E10A752A3155}"/>
          </ac:cxnSpMkLst>
        </pc:cxnChg>
        <pc:cxnChg chg="mod">
          <ac:chgData name="Bryant Hen" userId="d0e8f2f2b0c90dfa" providerId="LiveId" clId="{BB9FD72A-4FBC-054D-8A9C-EA8B8B517CC3}" dt="2021-11-16T18:29:35.303" v="696"/>
          <ac:cxnSpMkLst>
            <pc:docMk/>
            <pc:sldMk cId="80380637" sldId="313"/>
            <ac:cxnSpMk id="69" creationId="{14012CDF-FF3B-734A-8653-624AB56578BD}"/>
          </ac:cxnSpMkLst>
        </pc:cxnChg>
        <pc:cxnChg chg="mod">
          <ac:chgData name="Bryant Hen" userId="d0e8f2f2b0c90dfa" providerId="LiveId" clId="{BB9FD72A-4FBC-054D-8A9C-EA8B8B517CC3}" dt="2021-11-16T18:29:35.303" v="696"/>
          <ac:cxnSpMkLst>
            <pc:docMk/>
            <pc:sldMk cId="80380637" sldId="313"/>
            <ac:cxnSpMk id="70" creationId="{057D3D9E-4AD8-824B-8B92-71B447339491}"/>
          </ac:cxnSpMkLst>
        </pc:cxnChg>
        <pc:cxnChg chg="mod">
          <ac:chgData name="Bryant Hen" userId="d0e8f2f2b0c90dfa" providerId="LiveId" clId="{BB9FD72A-4FBC-054D-8A9C-EA8B8B517CC3}" dt="2021-11-16T18:29:35.303" v="696"/>
          <ac:cxnSpMkLst>
            <pc:docMk/>
            <pc:sldMk cId="80380637" sldId="313"/>
            <ac:cxnSpMk id="72" creationId="{BD3A2A1F-3D0C-9246-9198-845D4DF7E1BF}"/>
          </ac:cxnSpMkLst>
        </pc:cxnChg>
      </pc:sldChg>
      <pc:sldChg chg="addSp modSp new mod modNotesTx">
        <pc:chgData name="Bryant Hen" userId="d0e8f2f2b0c90dfa" providerId="LiveId" clId="{BB9FD72A-4FBC-054D-8A9C-EA8B8B517CC3}" dt="2021-11-17T01:48:33.321" v="2429" actId="20577"/>
        <pc:sldMkLst>
          <pc:docMk/>
          <pc:sldMk cId="1693596534" sldId="314"/>
        </pc:sldMkLst>
        <pc:spChg chg="mod">
          <ac:chgData name="Bryant Hen" userId="d0e8f2f2b0c90dfa" providerId="LiveId" clId="{BB9FD72A-4FBC-054D-8A9C-EA8B8B517CC3}" dt="2021-11-16T18:33:17.215" v="796" actId="404"/>
          <ac:spMkLst>
            <pc:docMk/>
            <pc:sldMk cId="1693596534" sldId="314"/>
            <ac:spMk id="2" creationId="{794F0786-AE95-A74B-8B77-B895840967A8}"/>
          </ac:spMkLst>
        </pc:spChg>
        <pc:spChg chg="mod">
          <ac:chgData name="Bryant Hen" userId="d0e8f2f2b0c90dfa" providerId="LiveId" clId="{BB9FD72A-4FBC-054D-8A9C-EA8B8B517CC3}" dt="2021-11-17T00:28:47.560" v="1544" actId="20577"/>
          <ac:spMkLst>
            <pc:docMk/>
            <pc:sldMk cId="1693596534" sldId="314"/>
            <ac:spMk id="3" creationId="{836B6ED0-354D-314F-8461-73C32C9A0A41}"/>
          </ac:spMkLst>
        </pc:spChg>
        <pc:spChg chg="add mod">
          <ac:chgData name="Bryant Hen" userId="d0e8f2f2b0c90dfa" providerId="LiveId" clId="{BB9FD72A-4FBC-054D-8A9C-EA8B8B517CC3}" dt="2021-11-17T00:22:11.741" v="1354" actId="14100"/>
          <ac:spMkLst>
            <pc:docMk/>
            <pc:sldMk cId="1693596534" sldId="314"/>
            <ac:spMk id="10" creationId="{E1D37AC3-C0BE-C343-9381-B5DECDD6946A}"/>
          </ac:spMkLst>
        </pc:spChg>
        <pc:spChg chg="add mod">
          <ac:chgData name="Bryant Hen" userId="d0e8f2f2b0c90dfa" providerId="LiveId" clId="{BB9FD72A-4FBC-054D-8A9C-EA8B8B517CC3}" dt="2021-11-17T00:21:56.546" v="1349" actId="1076"/>
          <ac:spMkLst>
            <pc:docMk/>
            <pc:sldMk cId="1693596534" sldId="314"/>
            <ac:spMk id="12" creationId="{59CF7C8D-F772-394A-B10D-DEE1EFFA7BC4}"/>
          </ac:spMkLst>
        </pc:spChg>
        <pc:spChg chg="add mod">
          <ac:chgData name="Bryant Hen" userId="d0e8f2f2b0c90dfa" providerId="LiveId" clId="{BB9FD72A-4FBC-054D-8A9C-EA8B8B517CC3}" dt="2021-11-17T00:21:52.877" v="1348" actId="1076"/>
          <ac:spMkLst>
            <pc:docMk/>
            <pc:sldMk cId="1693596534" sldId="314"/>
            <ac:spMk id="13" creationId="{01EA8C8A-FEFA-1743-A56D-67209B05B6B1}"/>
          </ac:spMkLst>
        </pc:spChg>
        <pc:spChg chg="add mod">
          <ac:chgData name="Bryant Hen" userId="d0e8f2f2b0c90dfa" providerId="LiveId" clId="{BB9FD72A-4FBC-054D-8A9C-EA8B8B517CC3}" dt="2021-11-17T00:22:14.610" v="1355" actId="1076"/>
          <ac:spMkLst>
            <pc:docMk/>
            <pc:sldMk cId="1693596534" sldId="314"/>
            <ac:spMk id="14" creationId="{E3EE825A-7028-464E-BD07-9B3573D2130B}"/>
          </ac:spMkLst>
        </pc:spChg>
        <pc:picChg chg="add mod">
          <ac:chgData name="Bryant Hen" userId="d0e8f2f2b0c90dfa" providerId="LiveId" clId="{BB9FD72A-4FBC-054D-8A9C-EA8B8B517CC3}" dt="2021-11-17T00:21:08.149" v="1341" actId="1076"/>
          <ac:picMkLst>
            <pc:docMk/>
            <pc:sldMk cId="1693596534" sldId="314"/>
            <ac:picMk id="6" creationId="{5BE6E4BE-2DF9-1941-8772-B005A0ED64F7}"/>
          </ac:picMkLst>
        </pc:picChg>
        <pc:picChg chg="add mod">
          <ac:chgData name="Bryant Hen" userId="d0e8f2f2b0c90dfa" providerId="LiveId" clId="{BB9FD72A-4FBC-054D-8A9C-EA8B8B517CC3}" dt="2021-11-17T00:21:15.331" v="1343" actId="1076"/>
          <ac:picMkLst>
            <pc:docMk/>
            <pc:sldMk cId="1693596534" sldId="314"/>
            <ac:picMk id="7" creationId="{9A47BEC5-0EDF-2D4B-AA76-624866922916}"/>
          </ac:picMkLst>
        </pc:picChg>
        <pc:picChg chg="add mod">
          <ac:chgData name="Bryant Hen" userId="d0e8f2f2b0c90dfa" providerId="LiveId" clId="{BB9FD72A-4FBC-054D-8A9C-EA8B8B517CC3}" dt="2021-11-17T00:21:20.496" v="1345" actId="1076"/>
          <ac:picMkLst>
            <pc:docMk/>
            <pc:sldMk cId="1693596534" sldId="314"/>
            <ac:picMk id="8" creationId="{41258BB5-D5A8-AF40-8CD0-8A8DAAFAE04B}"/>
          </ac:picMkLst>
        </pc:picChg>
        <pc:picChg chg="add mod">
          <ac:chgData name="Bryant Hen" userId="d0e8f2f2b0c90dfa" providerId="LiveId" clId="{BB9FD72A-4FBC-054D-8A9C-EA8B8B517CC3}" dt="2021-11-17T00:21:02.731" v="1339" actId="1076"/>
          <ac:picMkLst>
            <pc:docMk/>
            <pc:sldMk cId="1693596534" sldId="314"/>
            <ac:picMk id="1026" creationId="{B5E8CBC6-919D-FF44-A6E1-DA96052BF06B}"/>
          </ac:picMkLst>
        </pc:picChg>
        <pc:cxnChg chg="add mod">
          <ac:chgData name="Bryant Hen" userId="d0e8f2f2b0c90dfa" providerId="LiveId" clId="{BB9FD72A-4FBC-054D-8A9C-EA8B8B517CC3}" dt="2021-11-17T00:22:26.073" v="1358" actId="14100"/>
          <ac:cxnSpMkLst>
            <pc:docMk/>
            <pc:sldMk cId="1693596534" sldId="314"/>
            <ac:cxnSpMk id="9" creationId="{4730DFC2-CFFD-8E49-94DC-2C3643D85153}"/>
          </ac:cxnSpMkLst>
        </pc:cxnChg>
        <pc:cxnChg chg="add mod">
          <ac:chgData name="Bryant Hen" userId="d0e8f2f2b0c90dfa" providerId="LiveId" clId="{BB9FD72A-4FBC-054D-8A9C-EA8B8B517CC3}" dt="2021-11-17T00:22:18.292" v="1356" actId="14100"/>
          <ac:cxnSpMkLst>
            <pc:docMk/>
            <pc:sldMk cId="1693596534" sldId="314"/>
            <ac:cxnSpMk id="11" creationId="{687D86DC-241E-764A-B401-25CC2DBDB194}"/>
          </ac:cxnSpMkLst>
        </pc:cxnChg>
      </pc:sldChg>
      <pc:sldChg chg="new del">
        <pc:chgData name="Bryant Hen" userId="d0e8f2f2b0c90dfa" providerId="LiveId" clId="{BB9FD72A-4FBC-054D-8A9C-EA8B8B517CC3}" dt="2021-11-16T18:39:37.020" v="866" actId="2696"/>
        <pc:sldMkLst>
          <pc:docMk/>
          <pc:sldMk cId="1651502899" sldId="315"/>
        </pc:sldMkLst>
      </pc:sldChg>
      <pc:sldChg chg="addSp delSp modSp add mod">
        <pc:chgData name="Bryant Hen" userId="d0e8f2f2b0c90dfa" providerId="LiveId" clId="{BB9FD72A-4FBC-054D-8A9C-EA8B8B517CC3}" dt="2021-11-17T00:50:44.460" v="1963" actId="20577"/>
        <pc:sldMkLst>
          <pc:docMk/>
          <pc:sldMk cId="3220502274" sldId="315"/>
        </pc:sldMkLst>
        <pc:spChg chg="del mod">
          <ac:chgData name="Bryant Hen" userId="d0e8f2f2b0c90dfa" providerId="LiveId" clId="{BB9FD72A-4FBC-054D-8A9C-EA8B8B517CC3}" dt="2021-11-17T00:24:00.162" v="1369" actId="478"/>
          <ac:spMkLst>
            <pc:docMk/>
            <pc:sldMk cId="3220502274" sldId="315"/>
            <ac:spMk id="3" creationId="{836B6ED0-354D-314F-8461-73C32C9A0A41}"/>
          </ac:spMkLst>
        </pc:spChg>
        <pc:spChg chg="del">
          <ac:chgData name="Bryant Hen" userId="d0e8f2f2b0c90dfa" providerId="LiveId" clId="{BB9FD72A-4FBC-054D-8A9C-EA8B8B517CC3}" dt="2021-11-17T00:23:45.028" v="1365" actId="478"/>
          <ac:spMkLst>
            <pc:docMk/>
            <pc:sldMk cId="3220502274" sldId="315"/>
            <ac:spMk id="10" creationId="{E1D37AC3-C0BE-C343-9381-B5DECDD6946A}"/>
          </ac:spMkLst>
        </pc:spChg>
        <pc:spChg chg="del">
          <ac:chgData name="Bryant Hen" userId="d0e8f2f2b0c90dfa" providerId="LiveId" clId="{BB9FD72A-4FBC-054D-8A9C-EA8B8B517CC3}" dt="2021-11-17T00:23:45.028" v="1365" actId="478"/>
          <ac:spMkLst>
            <pc:docMk/>
            <pc:sldMk cId="3220502274" sldId="315"/>
            <ac:spMk id="12" creationId="{59CF7C8D-F772-394A-B10D-DEE1EFFA7BC4}"/>
          </ac:spMkLst>
        </pc:spChg>
        <pc:spChg chg="del">
          <ac:chgData name="Bryant Hen" userId="d0e8f2f2b0c90dfa" providerId="LiveId" clId="{BB9FD72A-4FBC-054D-8A9C-EA8B8B517CC3}" dt="2021-11-17T00:23:45.028" v="1365" actId="478"/>
          <ac:spMkLst>
            <pc:docMk/>
            <pc:sldMk cId="3220502274" sldId="315"/>
            <ac:spMk id="13" creationId="{01EA8C8A-FEFA-1743-A56D-67209B05B6B1}"/>
          </ac:spMkLst>
        </pc:spChg>
        <pc:spChg chg="del">
          <ac:chgData name="Bryant Hen" userId="d0e8f2f2b0c90dfa" providerId="LiveId" clId="{BB9FD72A-4FBC-054D-8A9C-EA8B8B517CC3}" dt="2021-11-17T00:23:45.028" v="1365" actId="478"/>
          <ac:spMkLst>
            <pc:docMk/>
            <pc:sldMk cId="3220502274" sldId="315"/>
            <ac:spMk id="14" creationId="{E3EE825A-7028-464E-BD07-9B3573D2130B}"/>
          </ac:spMkLst>
        </pc:spChg>
        <pc:spChg chg="add mod">
          <ac:chgData name="Bryant Hen" userId="d0e8f2f2b0c90dfa" providerId="LiveId" clId="{BB9FD72A-4FBC-054D-8A9C-EA8B8B517CC3}" dt="2021-11-17T00:31:15.865" v="1627" actId="1076"/>
          <ac:spMkLst>
            <pc:docMk/>
            <pc:sldMk cId="3220502274" sldId="315"/>
            <ac:spMk id="15" creationId="{7AD046F9-8A15-8246-AE5D-3D5FA90ADDE4}"/>
          </ac:spMkLst>
        </pc:spChg>
        <pc:spChg chg="add mod">
          <ac:chgData name="Bryant Hen" userId="d0e8f2f2b0c90dfa" providerId="LiveId" clId="{BB9FD72A-4FBC-054D-8A9C-EA8B8B517CC3}" dt="2021-11-17T00:31:15.865" v="1627" actId="1076"/>
          <ac:spMkLst>
            <pc:docMk/>
            <pc:sldMk cId="3220502274" sldId="315"/>
            <ac:spMk id="16" creationId="{F17231FA-B4C3-C14E-A451-086710FB127E}"/>
          </ac:spMkLst>
        </pc:spChg>
        <pc:spChg chg="add del mod">
          <ac:chgData name="Bryant Hen" userId="d0e8f2f2b0c90dfa" providerId="LiveId" clId="{BB9FD72A-4FBC-054D-8A9C-EA8B8B517CC3}" dt="2021-11-17T00:24:36.888" v="1372"/>
          <ac:spMkLst>
            <pc:docMk/>
            <pc:sldMk cId="3220502274" sldId="315"/>
            <ac:spMk id="17" creationId="{AD083BC0-DE27-7645-AA0C-44D4756CDB48}"/>
          </ac:spMkLst>
        </pc:spChg>
        <pc:spChg chg="add del mod">
          <ac:chgData name="Bryant Hen" userId="d0e8f2f2b0c90dfa" providerId="LiveId" clId="{BB9FD72A-4FBC-054D-8A9C-EA8B8B517CC3}" dt="2021-11-17T00:26:56.434" v="1456"/>
          <ac:spMkLst>
            <pc:docMk/>
            <pc:sldMk cId="3220502274" sldId="315"/>
            <ac:spMk id="18" creationId="{50EC0C09-509F-9146-A03F-4B29FEC08480}"/>
          </ac:spMkLst>
        </pc:spChg>
        <pc:spChg chg="add del mod">
          <ac:chgData name="Bryant Hen" userId="d0e8f2f2b0c90dfa" providerId="LiveId" clId="{BB9FD72A-4FBC-054D-8A9C-EA8B8B517CC3}" dt="2021-11-17T00:26:30.456" v="1439"/>
          <ac:spMkLst>
            <pc:docMk/>
            <pc:sldMk cId="3220502274" sldId="315"/>
            <ac:spMk id="24" creationId="{CCD9C2DC-B919-8948-AD88-F9633D59266F}"/>
          </ac:spMkLst>
        </pc:spChg>
        <pc:spChg chg="add mod">
          <ac:chgData name="Bryant Hen" userId="d0e8f2f2b0c90dfa" providerId="LiveId" clId="{BB9FD72A-4FBC-054D-8A9C-EA8B8B517CC3}" dt="2021-11-17T00:31:22.267" v="1628" actId="1076"/>
          <ac:spMkLst>
            <pc:docMk/>
            <pc:sldMk cId="3220502274" sldId="315"/>
            <ac:spMk id="28" creationId="{4723CF74-8AE4-D249-A222-B2645C2C9424}"/>
          </ac:spMkLst>
        </pc:spChg>
        <pc:spChg chg="add mod">
          <ac:chgData name="Bryant Hen" userId="d0e8f2f2b0c90dfa" providerId="LiveId" clId="{BB9FD72A-4FBC-054D-8A9C-EA8B8B517CC3}" dt="2021-11-17T00:31:22.267" v="1628" actId="1076"/>
          <ac:spMkLst>
            <pc:docMk/>
            <pc:sldMk cId="3220502274" sldId="315"/>
            <ac:spMk id="29" creationId="{7091A91D-2039-C349-AF08-394B6B350BBC}"/>
          </ac:spMkLst>
        </pc:spChg>
        <pc:spChg chg="add mod">
          <ac:chgData name="Bryant Hen" userId="d0e8f2f2b0c90dfa" providerId="LiveId" clId="{BB9FD72A-4FBC-054D-8A9C-EA8B8B517CC3}" dt="2021-11-17T00:31:31.401" v="1629" actId="1076"/>
          <ac:spMkLst>
            <pc:docMk/>
            <pc:sldMk cId="3220502274" sldId="315"/>
            <ac:spMk id="33" creationId="{7BC2DD5E-EE6C-B34B-A3EE-408A09D112E2}"/>
          </ac:spMkLst>
        </pc:spChg>
        <pc:spChg chg="add mod">
          <ac:chgData name="Bryant Hen" userId="d0e8f2f2b0c90dfa" providerId="LiveId" clId="{BB9FD72A-4FBC-054D-8A9C-EA8B8B517CC3}" dt="2021-11-17T00:31:31.401" v="1629" actId="1076"/>
          <ac:spMkLst>
            <pc:docMk/>
            <pc:sldMk cId="3220502274" sldId="315"/>
            <ac:spMk id="34" creationId="{5F44F48C-91AF-7442-94A2-5DEF9050E0B4}"/>
          </ac:spMkLst>
        </pc:spChg>
        <pc:spChg chg="add mod">
          <ac:chgData name="Bryant Hen" userId="d0e8f2f2b0c90dfa" providerId="LiveId" clId="{BB9FD72A-4FBC-054D-8A9C-EA8B8B517CC3}" dt="2021-11-17T00:50:44.460" v="1963" actId="20577"/>
          <ac:spMkLst>
            <pc:docMk/>
            <pc:sldMk cId="3220502274" sldId="315"/>
            <ac:spMk id="39" creationId="{451B62E5-5800-FA46-B5A1-6D9011904E80}"/>
          </ac:spMkLst>
        </pc:spChg>
        <pc:spChg chg="add mod">
          <ac:chgData name="Bryant Hen" userId="d0e8f2f2b0c90dfa" providerId="LiveId" clId="{BB9FD72A-4FBC-054D-8A9C-EA8B8B517CC3}" dt="2021-11-17T00:35:21.869" v="1764" actId="14100"/>
          <ac:spMkLst>
            <pc:docMk/>
            <pc:sldMk cId="3220502274" sldId="315"/>
            <ac:spMk id="40" creationId="{5801D64F-B353-1544-9A45-DFD2A0BE2E9D}"/>
          </ac:spMkLst>
        </pc:spChg>
        <pc:spChg chg="add mod">
          <ac:chgData name="Bryant Hen" userId="d0e8f2f2b0c90dfa" providerId="LiveId" clId="{BB9FD72A-4FBC-054D-8A9C-EA8B8B517CC3}" dt="2021-11-17T00:35:25.321" v="1765" actId="14100"/>
          <ac:spMkLst>
            <pc:docMk/>
            <pc:sldMk cId="3220502274" sldId="315"/>
            <ac:spMk id="41" creationId="{C9748B83-B4A5-214B-AC4C-D19D4688AD5D}"/>
          </ac:spMkLst>
        </pc:spChg>
        <pc:spChg chg="add mod">
          <ac:chgData name="Bryant Hen" userId="d0e8f2f2b0c90dfa" providerId="LiveId" clId="{BB9FD72A-4FBC-054D-8A9C-EA8B8B517CC3}" dt="2021-11-17T00:35:28.739" v="1766" actId="14100"/>
          <ac:spMkLst>
            <pc:docMk/>
            <pc:sldMk cId="3220502274" sldId="315"/>
            <ac:spMk id="42" creationId="{06967D40-48DB-894D-9EE5-4AEC39B9DBF6}"/>
          </ac:spMkLst>
        </pc:spChg>
        <pc:picChg chg="del">
          <ac:chgData name="Bryant Hen" userId="d0e8f2f2b0c90dfa" providerId="LiveId" clId="{BB9FD72A-4FBC-054D-8A9C-EA8B8B517CC3}" dt="2021-11-17T00:23:45.028" v="1365" actId="478"/>
          <ac:picMkLst>
            <pc:docMk/>
            <pc:sldMk cId="3220502274" sldId="315"/>
            <ac:picMk id="6" creationId="{5BE6E4BE-2DF9-1941-8772-B005A0ED64F7}"/>
          </ac:picMkLst>
        </pc:picChg>
        <pc:picChg chg="del">
          <ac:chgData name="Bryant Hen" userId="d0e8f2f2b0c90dfa" providerId="LiveId" clId="{BB9FD72A-4FBC-054D-8A9C-EA8B8B517CC3}" dt="2021-11-17T00:23:45.028" v="1365" actId="478"/>
          <ac:picMkLst>
            <pc:docMk/>
            <pc:sldMk cId="3220502274" sldId="315"/>
            <ac:picMk id="7" creationId="{9A47BEC5-0EDF-2D4B-AA76-624866922916}"/>
          </ac:picMkLst>
        </pc:picChg>
        <pc:picChg chg="del">
          <ac:chgData name="Bryant Hen" userId="d0e8f2f2b0c90dfa" providerId="LiveId" clId="{BB9FD72A-4FBC-054D-8A9C-EA8B8B517CC3}" dt="2021-11-17T00:23:45.028" v="1365" actId="478"/>
          <ac:picMkLst>
            <pc:docMk/>
            <pc:sldMk cId="3220502274" sldId="315"/>
            <ac:picMk id="8" creationId="{41258BB5-D5A8-AF40-8CD0-8A8DAAFAE04B}"/>
          </ac:picMkLst>
        </pc:picChg>
        <pc:picChg chg="add del mod">
          <ac:chgData name="Bryant Hen" userId="d0e8f2f2b0c90dfa" providerId="LiveId" clId="{BB9FD72A-4FBC-054D-8A9C-EA8B8B517CC3}" dt="2021-11-17T00:24:29.645" v="1371"/>
          <ac:picMkLst>
            <pc:docMk/>
            <pc:sldMk cId="3220502274" sldId="315"/>
            <ac:picMk id="19" creationId="{8DD46A43-EFA4-BB46-B669-FFA54C5FB745}"/>
          </ac:picMkLst>
        </pc:picChg>
        <pc:picChg chg="add mod">
          <ac:chgData name="Bryant Hen" userId="d0e8f2f2b0c90dfa" providerId="LiveId" clId="{BB9FD72A-4FBC-054D-8A9C-EA8B8B517CC3}" dt="2021-11-17T00:31:15.865" v="1627" actId="1076"/>
          <ac:picMkLst>
            <pc:docMk/>
            <pc:sldMk cId="3220502274" sldId="315"/>
            <ac:picMk id="20" creationId="{C6545A06-A715-984A-A822-23EB772FEBFC}"/>
          </ac:picMkLst>
        </pc:picChg>
        <pc:picChg chg="add mod">
          <ac:chgData name="Bryant Hen" userId="d0e8f2f2b0c90dfa" providerId="LiveId" clId="{BB9FD72A-4FBC-054D-8A9C-EA8B8B517CC3}" dt="2021-11-17T00:31:15.865" v="1627" actId="1076"/>
          <ac:picMkLst>
            <pc:docMk/>
            <pc:sldMk cId="3220502274" sldId="315"/>
            <ac:picMk id="21" creationId="{063B4163-9D8D-4548-9D98-F25E24320B13}"/>
          </ac:picMkLst>
        </pc:picChg>
        <pc:picChg chg="add mod">
          <ac:chgData name="Bryant Hen" userId="d0e8f2f2b0c90dfa" providerId="LiveId" clId="{BB9FD72A-4FBC-054D-8A9C-EA8B8B517CC3}" dt="2021-11-17T00:31:15.865" v="1627" actId="1076"/>
          <ac:picMkLst>
            <pc:docMk/>
            <pc:sldMk cId="3220502274" sldId="315"/>
            <ac:picMk id="22" creationId="{5B1D5E62-E801-AB4E-A66B-E04036B4A56F}"/>
          </ac:picMkLst>
        </pc:picChg>
        <pc:picChg chg="add del mod">
          <ac:chgData name="Bryant Hen" userId="d0e8f2f2b0c90dfa" providerId="LiveId" clId="{BB9FD72A-4FBC-054D-8A9C-EA8B8B517CC3}" dt="2021-11-17T00:26:30.456" v="1439"/>
          <ac:picMkLst>
            <pc:docMk/>
            <pc:sldMk cId="3220502274" sldId="315"/>
            <ac:picMk id="25" creationId="{DAB6D391-A567-1243-8B86-C0A5C4EA3BD7}"/>
          </ac:picMkLst>
        </pc:picChg>
        <pc:picChg chg="add del mod">
          <ac:chgData name="Bryant Hen" userId="d0e8f2f2b0c90dfa" providerId="LiveId" clId="{BB9FD72A-4FBC-054D-8A9C-EA8B8B517CC3}" dt="2021-11-17T00:26:30.456" v="1439"/>
          <ac:picMkLst>
            <pc:docMk/>
            <pc:sldMk cId="3220502274" sldId="315"/>
            <ac:picMk id="26" creationId="{E40FBDA4-73E8-1D43-97B5-8FE87C59EB2A}"/>
          </ac:picMkLst>
        </pc:picChg>
        <pc:picChg chg="add del mod">
          <ac:chgData name="Bryant Hen" userId="d0e8f2f2b0c90dfa" providerId="LiveId" clId="{BB9FD72A-4FBC-054D-8A9C-EA8B8B517CC3}" dt="2021-11-17T00:26:30.456" v="1439"/>
          <ac:picMkLst>
            <pc:docMk/>
            <pc:sldMk cId="3220502274" sldId="315"/>
            <ac:picMk id="27" creationId="{57CA1CF1-D868-9B45-BAE0-CB5F704B8B2E}"/>
          </ac:picMkLst>
        </pc:picChg>
        <pc:picChg chg="add mod">
          <ac:chgData name="Bryant Hen" userId="d0e8f2f2b0c90dfa" providerId="LiveId" clId="{BB9FD72A-4FBC-054D-8A9C-EA8B8B517CC3}" dt="2021-11-17T00:31:22.267" v="1628" actId="1076"/>
          <ac:picMkLst>
            <pc:docMk/>
            <pc:sldMk cId="3220502274" sldId="315"/>
            <ac:picMk id="30" creationId="{B9836753-80B7-774D-9213-8C0BD0D639C6}"/>
          </ac:picMkLst>
        </pc:picChg>
        <pc:picChg chg="add mod">
          <ac:chgData name="Bryant Hen" userId="d0e8f2f2b0c90dfa" providerId="LiveId" clId="{BB9FD72A-4FBC-054D-8A9C-EA8B8B517CC3}" dt="2021-11-17T00:31:22.267" v="1628" actId="1076"/>
          <ac:picMkLst>
            <pc:docMk/>
            <pc:sldMk cId="3220502274" sldId="315"/>
            <ac:picMk id="31" creationId="{534E5DC0-FA28-024F-8DBC-EE36A4C370FE}"/>
          </ac:picMkLst>
        </pc:picChg>
        <pc:picChg chg="add mod">
          <ac:chgData name="Bryant Hen" userId="d0e8f2f2b0c90dfa" providerId="LiveId" clId="{BB9FD72A-4FBC-054D-8A9C-EA8B8B517CC3}" dt="2021-11-17T00:31:22.267" v="1628" actId="1076"/>
          <ac:picMkLst>
            <pc:docMk/>
            <pc:sldMk cId="3220502274" sldId="315"/>
            <ac:picMk id="32" creationId="{8718998C-BBCD-2349-B86A-0436DCD30F78}"/>
          </ac:picMkLst>
        </pc:picChg>
        <pc:picChg chg="add mod">
          <ac:chgData name="Bryant Hen" userId="d0e8f2f2b0c90dfa" providerId="LiveId" clId="{BB9FD72A-4FBC-054D-8A9C-EA8B8B517CC3}" dt="2021-11-17T00:31:31.401" v="1629" actId="1076"/>
          <ac:picMkLst>
            <pc:docMk/>
            <pc:sldMk cId="3220502274" sldId="315"/>
            <ac:picMk id="35" creationId="{0D473C0F-9BD1-A441-9082-798EFCB86866}"/>
          </ac:picMkLst>
        </pc:picChg>
        <pc:picChg chg="add mod">
          <ac:chgData name="Bryant Hen" userId="d0e8f2f2b0c90dfa" providerId="LiveId" clId="{BB9FD72A-4FBC-054D-8A9C-EA8B8B517CC3}" dt="2021-11-17T00:31:31.401" v="1629" actId="1076"/>
          <ac:picMkLst>
            <pc:docMk/>
            <pc:sldMk cId="3220502274" sldId="315"/>
            <ac:picMk id="36" creationId="{14D48CB7-8897-1440-B19B-D551227372E0}"/>
          </ac:picMkLst>
        </pc:picChg>
        <pc:picChg chg="add mod">
          <ac:chgData name="Bryant Hen" userId="d0e8f2f2b0c90dfa" providerId="LiveId" clId="{BB9FD72A-4FBC-054D-8A9C-EA8B8B517CC3}" dt="2021-11-17T00:31:31.401" v="1629" actId="1076"/>
          <ac:picMkLst>
            <pc:docMk/>
            <pc:sldMk cId="3220502274" sldId="315"/>
            <ac:picMk id="37" creationId="{03A742F7-5CC8-2C49-9C08-E6147E5B5910}"/>
          </ac:picMkLst>
        </pc:picChg>
        <pc:picChg chg="del">
          <ac:chgData name="Bryant Hen" userId="d0e8f2f2b0c90dfa" providerId="LiveId" clId="{BB9FD72A-4FBC-054D-8A9C-EA8B8B517CC3}" dt="2021-11-17T00:23:45.028" v="1365" actId="478"/>
          <ac:picMkLst>
            <pc:docMk/>
            <pc:sldMk cId="3220502274" sldId="315"/>
            <ac:picMk id="1026" creationId="{B5E8CBC6-919D-FF44-A6E1-DA96052BF06B}"/>
          </ac:picMkLst>
        </pc:picChg>
        <pc:cxnChg chg="del">
          <ac:chgData name="Bryant Hen" userId="d0e8f2f2b0c90dfa" providerId="LiveId" clId="{BB9FD72A-4FBC-054D-8A9C-EA8B8B517CC3}" dt="2021-11-17T00:23:45.028" v="1365" actId="478"/>
          <ac:cxnSpMkLst>
            <pc:docMk/>
            <pc:sldMk cId="3220502274" sldId="315"/>
            <ac:cxnSpMk id="9" creationId="{4730DFC2-CFFD-8E49-94DC-2C3643D85153}"/>
          </ac:cxnSpMkLst>
        </pc:cxnChg>
        <pc:cxnChg chg="del">
          <ac:chgData name="Bryant Hen" userId="d0e8f2f2b0c90dfa" providerId="LiveId" clId="{BB9FD72A-4FBC-054D-8A9C-EA8B8B517CC3}" dt="2021-11-17T00:23:45.028" v="1365" actId="478"/>
          <ac:cxnSpMkLst>
            <pc:docMk/>
            <pc:sldMk cId="3220502274" sldId="315"/>
            <ac:cxnSpMk id="11" creationId="{687D86DC-241E-764A-B401-25CC2DBDB194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/Users/bryant/Library/CloudStorage/OneDrive-Personal/MasterPaper/&#23455;&#39443;&#32080;&#26524;/Java_scor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2.xml"/><Relationship Id="rId4" Type="http://schemas.openxmlformats.org/officeDocument/2006/relationships/oleObject" Target="file:////Users/bryant/Library/CloudStorage/OneDrive-Personal/MasterPaper/&#23455;&#39443;&#32080;&#26524;/Python_scores.xlsx" TargetMode="Externa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/Users/bryant/Library/CloudStorage/OneDrive-Personal/MasterPaper/&#23455;&#39443;&#32080;&#26524;/Java_scores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/Users/bryant/Library/CloudStorage/OneDrive-Personal/MasterPaper/&#23455;&#39443;&#32080;&#26524;/Java_scores.xlsx" TargetMode="External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file:////Users/bryant/Library/CloudStorage/OneDrive-Personal/MasterPaper/&#23455;&#39443;&#32080;&#26524;/Python_scores.xlsx" TargetMode="External"/></Relationships>
</file>

<file path=ppt/charts/_rels/chartEx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file:////Users/bryant/Library/CloudStorage/OneDrive-Personal/MasterPaper/&#23455;&#39443;&#32080;&#26524;/Python_scor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Java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JP"/>
        </a:p>
      </c:txPr>
    </c:title>
    <c:autoTitleDeleted val="0"/>
    <c:plotArea>
      <c:layout/>
      <c:ofPieChart>
        <c:ofPieType val="bar"/>
        <c:varyColors val="1"/>
        <c:ser>
          <c:idx val="0"/>
          <c:order val="0"/>
          <c:dPt>
            <c:idx val="0"/>
            <c:bubble3D val="0"/>
            <c:spPr>
              <a:solidFill>
                <a:srgbClr val="2D2D8A">
                  <a:lumMod val="7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2EE-FA46-92AA-C927B05AF322}"/>
              </c:ext>
            </c:extLst>
          </c:dPt>
          <c:dPt>
            <c:idx val="1"/>
            <c:bubble3D val="0"/>
            <c:spPr>
              <a:solidFill>
                <a:srgbClr val="2D2D8A">
                  <a:lumMod val="60000"/>
                  <a:lumOff val="4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2EE-FA46-92AA-C927B05AF322}"/>
              </c:ext>
            </c:extLst>
          </c:dPt>
          <c:dPt>
            <c:idx val="2"/>
            <c:bubble3D val="0"/>
            <c:spPr>
              <a:solidFill>
                <a:srgbClr val="2D2D8A">
                  <a:lumMod val="40000"/>
                  <a:lumOff val="6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2EE-FA46-92AA-C927B05AF322}"/>
              </c:ext>
            </c:extLst>
          </c:dPt>
          <c:dPt>
            <c:idx val="3"/>
            <c:bubble3D val="0"/>
            <c:spPr>
              <a:solidFill>
                <a:srgbClr val="2D2D8A">
                  <a:lumMod val="20000"/>
                  <a:lumOff val="8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2EE-FA46-92AA-C927B05AF322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2EE-FA46-92AA-C927B05AF322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2EE-FA46-92AA-C927B05AF322}"/>
              </c:ext>
            </c:extLst>
          </c:dPt>
          <c:dPt>
            <c:idx val="6"/>
            <c:bubble3D val="0"/>
            <c:spPr>
              <a:solidFill>
                <a:srgbClr val="FE746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2EE-FA46-92AA-C927B05AF322}"/>
              </c:ext>
            </c:extLst>
          </c:dPt>
          <c:dPt>
            <c:idx val="7"/>
            <c:bubble3D val="0"/>
            <c:spPr>
              <a:solidFill>
                <a:srgbClr val="FF99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2EE-FA46-92AA-C927B05AF322}"/>
              </c:ext>
            </c:extLst>
          </c:dPt>
          <c:dPt>
            <c:idx val="8"/>
            <c:bubble3D val="0"/>
            <c:spPr>
              <a:solidFill>
                <a:srgbClr val="BBE0E3">
                  <a:lumMod val="5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2EE-FA46-92AA-C927B05AF322}"/>
              </c:ext>
            </c:extLst>
          </c:dPt>
          <c:dPt>
            <c:idx val="9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D2EE-FA46-92AA-C927B05AF322}"/>
              </c:ext>
            </c:extLst>
          </c:dPt>
          <c:dPt>
            <c:idx val="1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D2EE-FA46-92AA-C927B05AF322}"/>
              </c:ext>
            </c:extLst>
          </c:dPt>
          <c:dPt>
            <c:idx val="11"/>
            <c:bubble3D val="0"/>
            <c:spPr>
              <a:solidFill>
                <a:srgbClr val="BBE0E3">
                  <a:lumMod val="9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D2EE-FA46-92AA-C927B05AF322}"/>
              </c:ext>
            </c:extLst>
          </c:dPt>
          <c:dPt>
            <c:idx val="12"/>
            <c:bubble3D val="0"/>
            <c:spPr>
              <a:solidFill>
                <a:srgbClr val="2D2D8A">
                  <a:lumMod val="7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D2EE-FA46-92AA-C927B05AF322}"/>
              </c:ext>
            </c:extLst>
          </c:dPt>
          <c:dPt>
            <c:idx val="13"/>
            <c:bubble3D val="0"/>
            <c:spPr>
              <a:solidFill>
                <a:srgbClr val="2D2D8A">
                  <a:lumMod val="60000"/>
                  <a:lumOff val="4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D2EE-FA46-92AA-C927B05AF322}"/>
              </c:ext>
            </c:extLst>
          </c:dPt>
          <c:dPt>
            <c:idx val="14"/>
            <c:bubble3D val="0"/>
            <c:spPr>
              <a:solidFill>
                <a:srgbClr val="2D2D8A">
                  <a:lumMod val="40000"/>
                  <a:lumOff val="6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D2EE-FA46-92AA-C927B05AF322}"/>
              </c:ext>
            </c:extLst>
          </c:dPt>
          <c:dPt>
            <c:idx val="15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D2EE-FA46-92AA-C927B05AF322}"/>
              </c:ext>
            </c:extLst>
          </c:dPt>
          <c:dPt>
            <c:idx val="16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D2EE-FA46-92AA-C927B05AF322}"/>
              </c:ext>
            </c:extLst>
          </c:dPt>
          <c:dPt>
            <c:idx val="17"/>
            <c:bubble3D val="0"/>
            <c:spPr>
              <a:solidFill>
                <a:srgbClr val="FE746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D2EE-FA46-92AA-C927B05AF322}"/>
              </c:ext>
            </c:extLst>
          </c:dPt>
          <c:dPt>
            <c:idx val="18"/>
            <c:bubble3D val="0"/>
            <c:spPr>
              <a:solidFill>
                <a:srgbClr val="BBE0E3">
                  <a:lumMod val="5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D2EE-FA46-92AA-C927B05AF322}"/>
              </c:ext>
            </c:extLst>
          </c:dPt>
          <c:dPt>
            <c:idx val="19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D2EE-FA46-92AA-C927B05AF322}"/>
              </c:ext>
            </c:extLst>
          </c:dPt>
          <c:dPt>
            <c:idx val="2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D2EE-FA46-92AA-C927B05AF322}"/>
              </c:ext>
            </c:extLst>
          </c:dPt>
          <c:dPt>
            <c:idx val="2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D2EE-FA46-92AA-C927B05AF32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none" lIns="38100" tIns="19050" rIns="38100" bIns="19050" anchor="t" anchorCtr="0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Sheet1!$B$28:$V$28</c:f>
              <c:strCache>
                <c:ptCount val="21"/>
                <c:pt idx="0">
                  <c:v>line_num1</c:v>
                </c:pt>
                <c:pt idx="1">
                  <c:v>distance1</c:v>
                </c:pt>
                <c:pt idx="2">
                  <c:v>dt1_commit_merge</c:v>
                </c:pt>
                <c:pt idx="3">
                  <c:v>author_ratio1</c:v>
                </c:pt>
                <c:pt idx="4">
                  <c:v>line_num2</c:v>
                </c:pt>
                <c:pt idx="5">
                  <c:v>distance2</c:v>
                </c:pt>
                <c:pt idx="6">
                  <c:v>dt2_commit_merge</c:v>
                </c:pt>
                <c:pt idx="7">
                  <c:v>author_ratio2</c:v>
                </c:pt>
                <c:pt idx="8">
                  <c:v>d_line_num</c:v>
                </c:pt>
                <c:pt idx="9">
                  <c:v>d_distance</c:v>
                </c:pt>
                <c:pt idx="10">
                  <c:v>d_commit_merge</c:v>
                </c:pt>
                <c:pt idx="11">
                  <c:v>d_author_ratio</c:v>
                </c:pt>
                <c:pt idx="12">
                  <c:v>NameNum1</c:v>
                </c:pt>
                <c:pt idx="13">
                  <c:v>OperatorNum1</c:v>
                </c:pt>
                <c:pt idx="14">
                  <c:v>KeywordNum1</c:v>
                </c:pt>
                <c:pt idx="15">
                  <c:v>NameNum2</c:v>
                </c:pt>
                <c:pt idx="16">
                  <c:v>OperatorNum2</c:v>
                </c:pt>
                <c:pt idx="17">
                  <c:v>KeywordNum2</c:v>
                </c:pt>
                <c:pt idx="18">
                  <c:v>d_NameNum</c:v>
                </c:pt>
                <c:pt idx="19">
                  <c:v>d_OperatorNum</c:v>
                </c:pt>
                <c:pt idx="20">
                  <c:v>d_KeywordNum</c:v>
                </c:pt>
              </c:strCache>
            </c:strRef>
          </c:cat>
          <c:val>
            <c:numRef>
              <c:f>Sheet1!$B$29:$V$29</c:f>
              <c:numCache>
                <c:formatCode>0.00%</c:formatCode>
                <c:ptCount val="21"/>
                <c:pt idx="0">
                  <c:v>8.3888776999999998E-2</c:v>
                </c:pt>
                <c:pt idx="1">
                  <c:v>6.7301779000000006E-2</c:v>
                </c:pt>
                <c:pt idx="2">
                  <c:v>5.9033413E-2</c:v>
                </c:pt>
                <c:pt idx="3">
                  <c:v>2.8548015E-2</c:v>
                </c:pt>
                <c:pt idx="4">
                  <c:v>6.9010763000000003E-2</c:v>
                </c:pt>
                <c:pt idx="5">
                  <c:v>6.0656191999999998E-2</c:v>
                </c:pt>
                <c:pt idx="6">
                  <c:v>5.1062148000000002E-2</c:v>
                </c:pt>
                <c:pt idx="7">
                  <c:v>4.0201448000000001E-2</c:v>
                </c:pt>
                <c:pt idx="8">
                  <c:v>7.9926099E-2</c:v>
                </c:pt>
                <c:pt idx="9">
                  <c:v>7.7127122000000006E-2</c:v>
                </c:pt>
                <c:pt idx="10">
                  <c:v>4.2551480000000003E-2</c:v>
                </c:pt>
                <c:pt idx="11">
                  <c:v>4.7459042999999999E-2</c:v>
                </c:pt>
                <c:pt idx="12">
                  <c:v>3.4623519999999998E-2</c:v>
                </c:pt>
                <c:pt idx="13">
                  <c:v>2.5556334999999999E-2</c:v>
                </c:pt>
                <c:pt idx="14">
                  <c:v>2.7324772000000001E-2</c:v>
                </c:pt>
                <c:pt idx="15">
                  <c:v>2.6869662999999998E-2</c:v>
                </c:pt>
                <c:pt idx="16">
                  <c:v>2.9578259999999999E-2</c:v>
                </c:pt>
                <c:pt idx="17">
                  <c:v>2.5464146E-2</c:v>
                </c:pt>
                <c:pt idx="18">
                  <c:v>3.8351912000000002E-2</c:v>
                </c:pt>
                <c:pt idx="19">
                  <c:v>4.2140544000000002E-2</c:v>
                </c:pt>
                <c:pt idx="20">
                  <c:v>4.3324569E-2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C-D2EE-FA46-92AA-C927B05AF3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9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JP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Python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JP"/>
        </a:p>
      </c:txPr>
    </c:title>
    <c:autoTitleDeleted val="0"/>
    <c:plotArea>
      <c:layout/>
      <c:ofPieChart>
        <c:ofPieType val="bar"/>
        <c:varyColors val="1"/>
        <c:ser>
          <c:idx val="0"/>
          <c:order val="0"/>
          <c:dPt>
            <c:idx val="0"/>
            <c:bubble3D val="0"/>
            <c:spPr>
              <a:solidFill>
                <a:srgbClr val="2D2D8A">
                  <a:lumMod val="7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2C0-8242-A59B-5FFA69FB61F8}"/>
              </c:ext>
            </c:extLst>
          </c:dPt>
          <c:dPt>
            <c:idx val="1"/>
            <c:bubble3D val="0"/>
            <c:spPr>
              <a:solidFill>
                <a:srgbClr val="2D2D8A">
                  <a:lumMod val="60000"/>
                  <a:lumOff val="4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2C0-8242-A59B-5FFA69FB61F8}"/>
              </c:ext>
            </c:extLst>
          </c:dPt>
          <c:dPt>
            <c:idx val="2"/>
            <c:bubble3D val="0"/>
            <c:spPr>
              <a:solidFill>
                <a:srgbClr val="2D2D8A">
                  <a:lumMod val="40000"/>
                  <a:lumOff val="6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2C0-8242-A59B-5FFA69FB61F8}"/>
              </c:ext>
            </c:extLst>
          </c:dPt>
          <c:dPt>
            <c:idx val="3"/>
            <c:bubble3D val="0"/>
            <c:spPr>
              <a:solidFill>
                <a:srgbClr val="2D2D8A">
                  <a:lumMod val="20000"/>
                  <a:lumOff val="8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2C0-8242-A59B-5FFA69FB61F8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2C0-8242-A59B-5FFA69FB61F8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2C0-8242-A59B-5FFA69FB61F8}"/>
              </c:ext>
            </c:extLst>
          </c:dPt>
          <c:dPt>
            <c:idx val="6"/>
            <c:bubble3D val="0"/>
            <c:spPr>
              <a:solidFill>
                <a:srgbClr val="FE746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2C0-8242-A59B-5FFA69FB61F8}"/>
              </c:ext>
            </c:extLst>
          </c:dPt>
          <c:dPt>
            <c:idx val="7"/>
            <c:bubble3D val="0"/>
            <c:spPr>
              <a:solidFill>
                <a:srgbClr val="FF99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2C0-8242-A59B-5FFA69FB61F8}"/>
              </c:ext>
            </c:extLst>
          </c:dPt>
          <c:dPt>
            <c:idx val="8"/>
            <c:bubble3D val="0"/>
            <c:spPr>
              <a:solidFill>
                <a:srgbClr val="BBE0E3">
                  <a:lumMod val="5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C2C0-8242-A59B-5FFA69FB61F8}"/>
              </c:ext>
            </c:extLst>
          </c:dPt>
          <c:dPt>
            <c:idx val="9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C2C0-8242-A59B-5FFA69FB61F8}"/>
              </c:ext>
            </c:extLst>
          </c:dPt>
          <c:dPt>
            <c:idx val="1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C2C0-8242-A59B-5FFA69FB61F8}"/>
              </c:ext>
            </c:extLst>
          </c:dPt>
          <c:dPt>
            <c:idx val="11"/>
            <c:bubble3D val="0"/>
            <c:spPr>
              <a:solidFill>
                <a:srgbClr val="BBE0E3">
                  <a:lumMod val="9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C2C0-8242-A59B-5FFA69FB61F8}"/>
              </c:ext>
            </c:extLst>
          </c:dPt>
          <c:dPt>
            <c:idx val="12"/>
            <c:bubble3D val="0"/>
            <c:spPr>
              <a:solidFill>
                <a:srgbClr val="2D2D8A">
                  <a:lumMod val="7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C2C0-8242-A59B-5FFA69FB61F8}"/>
              </c:ext>
            </c:extLst>
          </c:dPt>
          <c:dPt>
            <c:idx val="13"/>
            <c:bubble3D val="0"/>
            <c:spPr>
              <a:solidFill>
                <a:srgbClr val="2D2D8A">
                  <a:lumMod val="60000"/>
                  <a:lumOff val="4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C2C0-8242-A59B-5FFA69FB61F8}"/>
              </c:ext>
            </c:extLst>
          </c:dPt>
          <c:dPt>
            <c:idx val="14"/>
            <c:bubble3D val="0"/>
            <c:spPr>
              <a:solidFill>
                <a:srgbClr val="2D2D8A">
                  <a:lumMod val="40000"/>
                  <a:lumOff val="6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C2C0-8242-A59B-5FFA69FB61F8}"/>
              </c:ext>
            </c:extLst>
          </c:dPt>
          <c:dPt>
            <c:idx val="15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C2C0-8242-A59B-5FFA69FB61F8}"/>
              </c:ext>
            </c:extLst>
          </c:dPt>
          <c:dPt>
            <c:idx val="16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C2C0-8242-A59B-5FFA69FB61F8}"/>
              </c:ext>
            </c:extLst>
          </c:dPt>
          <c:dPt>
            <c:idx val="17"/>
            <c:bubble3D val="0"/>
            <c:spPr>
              <a:solidFill>
                <a:srgbClr val="FF99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C2C0-8242-A59B-5FFA69FB61F8}"/>
              </c:ext>
            </c:extLst>
          </c:dPt>
          <c:dPt>
            <c:idx val="18"/>
            <c:bubble3D val="0"/>
            <c:spPr>
              <a:solidFill>
                <a:srgbClr val="BBE0E3">
                  <a:lumMod val="5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C2C0-8242-A59B-5FFA69FB61F8}"/>
              </c:ext>
            </c:extLst>
          </c:dPt>
          <c:dPt>
            <c:idx val="19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C2C0-8242-A59B-5FFA69FB61F8}"/>
              </c:ext>
            </c:extLst>
          </c:dPt>
          <c:dPt>
            <c:idx val="2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C2C0-8242-A59B-5FFA69FB61F8}"/>
              </c:ext>
            </c:extLst>
          </c:dPt>
          <c:dPt>
            <c:idx val="2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C2C0-8242-A59B-5FFA69FB61F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scores_sp!$C$38:$W$38</c:f>
              <c:strCache>
                <c:ptCount val="21"/>
                <c:pt idx="0">
                  <c:v>line_num1</c:v>
                </c:pt>
                <c:pt idx="1">
                  <c:v>distance1</c:v>
                </c:pt>
                <c:pt idx="2">
                  <c:v>dt1_commit_merge</c:v>
                </c:pt>
                <c:pt idx="3">
                  <c:v>author_ratio1</c:v>
                </c:pt>
                <c:pt idx="4">
                  <c:v>line_num2</c:v>
                </c:pt>
                <c:pt idx="5">
                  <c:v>distance2</c:v>
                </c:pt>
                <c:pt idx="6">
                  <c:v>dt2_commit_merge</c:v>
                </c:pt>
                <c:pt idx="7">
                  <c:v>author_ratio2</c:v>
                </c:pt>
                <c:pt idx="8">
                  <c:v>d_line_num</c:v>
                </c:pt>
                <c:pt idx="9">
                  <c:v>d_distance</c:v>
                </c:pt>
                <c:pt idx="10">
                  <c:v>d_commit_merge</c:v>
                </c:pt>
                <c:pt idx="11">
                  <c:v>d_author_ratio</c:v>
                </c:pt>
                <c:pt idx="12">
                  <c:v>NameNum1</c:v>
                </c:pt>
                <c:pt idx="13">
                  <c:v>OperatorNum1</c:v>
                </c:pt>
                <c:pt idx="14">
                  <c:v>KeywordNum1</c:v>
                </c:pt>
                <c:pt idx="15">
                  <c:v>NameNum2</c:v>
                </c:pt>
                <c:pt idx="16">
                  <c:v>OperatorNum2</c:v>
                </c:pt>
                <c:pt idx="17">
                  <c:v>KeywordNum2</c:v>
                </c:pt>
                <c:pt idx="18">
                  <c:v>d_NameNum</c:v>
                </c:pt>
                <c:pt idx="19">
                  <c:v>d_OperatorNum</c:v>
                </c:pt>
                <c:pt idx="20">
                  <c:v>d_KeywordNum</c:v>
                </c:pt>
              </c:strCache>
            </c:strRef>
          </c:cat>
          <c:val>
            <c:numRef>
              <c:f>scores_sp!$C$39:$W$39</c:f>
              <c:numCache>
                <c:formatCode>0.00%</c:formatCode>
                <c:ptCount val="21"/>
                <c:pt idx="0">
                  <c:v>0.118239751</c:v>
                </c:pt>
                <c:pt idx="1">
                  <c:v>7.0911047000000005E-2</c:v>
                </c:pt>
                <c:pt idx="2">
                  <c:v>5.9675534000000002E-2</c:v>
                </c:pt>
                <c:pt idx="3">
                  <c:v>1.5807666000000001E-2</c:v>
                </c:pt>
                <c:pt idx="4">
                  <c:v>9.3828177999999998E-2</c:v>
                </c:pt>
                <c:pt idx="5">
                  <c:v>5.6229292E-2</c:v>
                </c:pt>
                <c:pt idx="6">
                  <c:v>5.1023802E-2</c:v>
                </c:pt>
                <c:pt idx="7">
                  <c:v>3.0106897000000001E-2</c:v>
                </c:pt>
                <c:pt idx="8">
                  <c:v>8.9914280999999999E-2</c:v>
                </c:pt>
                <c:pt idx="9">
                  <c:v>6.8092009999999994E-2</c:v>
                </c:pt>
                <c:pt idx="10">
                  <c:v>5.1451023999999998E-2</c:v>
                </c:pt>
                <c:pt idx="11">
                  <c:v>2.8255756E-2</c:v>
                </c:pt>
                <c:pt idx="12">
                  <c:v>3.0061495000000001E-2</c:v>
                </c:pt>
                <c:pt idx="13">
                  <c:v>2.7547071999999999E-2</c:v>
                </c:pt>
                <c:pt idx="14">
                  <c:v>2.7045381E-2</c:v>
                </c:pt>
                <c:pt idx="15">
                  <c:v>2.7671819E-2</c:v>
                </c:pt>
                <c:pt idx="16">
                  <c:v>2.6482407999999999E-2</c:v>
                </c:pt>
                <c:pt idx="17">
                  <c:v>1.7712255E-2</c:v>
                </c:pt>
                <c:pt idx="18">
                  <c:v>3.4749554000000002E-2</c:v>
                </c:pt>
                <c:pt idx="19">
                  <c:v>2.829624E-2</c:v>
                </c:pt>
                <c:pt idx="20">
                  <c:v>4.6898536999999997E-2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C-C2C0-8242-A59B-5FFA69FB61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9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JP"/>
    </a:p>
  </c:txPr>
  <c:externalData r:id="rId4">
    <c:autoUpdate val="0"/>
  </c:externalData>
  <c:userShapes r:id="rId5"/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Sheet1!$I$2:$I$21</cx:f>
        <cx:lvl ptCount="20" formatCode="0.00%">
          <cx:pt idx="0">0.96282527900000003</cx:pt>
          <cx:pt idx="1">0.83333333300000001</cx:pt>
          <cx:pt idx="2">0.65501941200000002</cx:pt>
          <cx:pt idx="3">0.69999999999999996</cx:pt>
          <cx:pt idx="4">0.69117647100000001</cx:pt>
          <cx:pt idx="5">0.65957446799999997</cx:pt>
          <cx:pt idx="6">0.76097561000000002</cx:pt>
          <cx:pt idx="7">0.732758621</cx:pt>
          <cx:pt idx="8">0.91044776100000002</cx:pt>
          <cx:pt idx="9">0.60975609799999997</cx:pt>
          <cx:pt idx="10">0.71327683600000003</cx:pt>
          <cx:pt idx="11">0.79010238899999996</cx:pt>
          <cx:pt idx="12">0.28571428599999998</cx:pt>
          <cx:pt idx="13">0.98496240599999996</cx:pt>
          <cx:pt idx="14">0.73321234099999999</cx:pt>
          <cx:pt idx="15">0.91111111099999997</cx:pt>
          <cx:pt idx="16">0.84782608699999995</cx:pt>
          <cx:pt idx="17">0.59999999999999998</cx:pt>
          <cx:pt idx="18">0.79310344799999999</cx:pt>
          <cx:pt idx="19">0.82352941199999996</cx:pt>
        </cx:lvl>
      </cx:numDim>
    </cx:data>
  </cx:chartData>
  <cx:chart>
    <cx:title pos="t" align="ctr" overlay="0">
      <cx:tx>
        <cx:txData>
          <cx:v>Shiraki's model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n-US" sz="1400" b="0" i="0" u="none" strike="noStrike" baseline="0" dirty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rPr>
            <a:t>Shiraki's model</a:t>
          </a:r>
        </a:p>
      </cx:txPr>
    </cx:title>
    <cx:plotArea>
      <cx:plotAreaRegion>
        <cx:series layoutId="boxWhisker" uniqueId="{326D3E17-14B3-F64D-9ABD-7C55C76DB921}">
          <cx:spPr>
            <a:solidFill>
              <a:schemeClr val="accent1">
                <a:lumMod val="40000"/>
                <a:lumOff val="60000"/>
              </a:schemeClr>
            </a:solidFill>
          </cx:spPr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400"/>
                </a:pPr>
                <a:endParaRPr lang="en-US" sz="1400" b="0" i="0" u="none" strike="noStrike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endParaRPr>
              </a:p>
            </cx:txPr>
            <cx:dataLabelHidden idx="21"/>
          </cx:dataLabels>
          <cx:dataId val="0"/>
          <cx:layoutPr>
            <cx:visibility meanLine="0" meanMarker="1" nonoutliers="0" outliers="1"/>
            <cx:statistics quartileMethod="exclusive"/>
          </cx:layoutPr>
        </cx:series>
      </cx:plotAreaRegion>
      <cx:axis id="0" hidden="1">
        <cx:catScaling gapWidth="1"/>
        <cx:tickLabels/>
      </cx:axis>
      <cx:axis id="1">
        <cx:valScaling max="1"/>
        <cx:majorGridlines/>
        <cx:tickLabels/>
      </cx:axis>
    </cx:plotArea>
  </cx:chart>
  <cx:spPr>
    <a:ln>
      <a:solidFill>
        <a:schemeClr val="tx1"/>
      </a:solidFill>
    </a:ln>
  </cx:spPr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Sheet1!$J$2:$J$21</cx:f>
        <cx:lvl ptCount="20" formatCode="0.00%">
          <cx:pt idx="0">0.95910780699999998</cx:pt>
          <cx:pt idx="1">0.83333333300000001</cx:pt>
          <cx:pt idx="2">0.66583471999999999</cx:pt>
          <cx:pt idx="3">0.71428571399999996</cx:pt>
          <cx:pt idx="4">0.66176470600000004</cx:pt>
          <cx:pt idx="5">0.61702127699999998</cx:pt>
          <cx:pt idx="6">0.76260162600000003</cx:pt>
          <cx:pt idx="7">0.72413793100000001</cx:pt>
          <cx:pt idx="8">0.89552238799999995</cx:pt>
          <cx:pt idx="9">0.60975609799999997</cx:pt>
          <cx:pt idx="10">0.70903954800000002</cx:pt>
          <cx:pt idx="11">0.81228668900000001</cx:pt>
          <cx:pt idx="12">0.35714285699999998</cx:pt>
          <cx:pt idx="13">0.98496240599999996</cx:pt>
          <cx:pt idx="14">0.73865698700000004</cx:pt>
          <cx:pt idx="15">0.91111111099999997</cx:pt>
          <cx:pt idx="16">0.84782608699999995</cx:pt>
          <cx:pt idx="17">0.66666666699999999</cx:pt>
          <cx:pt idx="18">0.81379310299999996</cx:pt>
          <cx:pt idx="19">0.82352941199999996</cx:pt>
        </cx:lvl>
      </cx:numDim>
    </cx:data>
  </cx:chartData>
  <cx:chart>
    <cx:title pos="t" align="ctr" overlay="0">
      <cx:tx>
        <cx:txData>
          <cx:v>Expanded model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n-US" sz="1400" b="0" i="0" u="none" strike="noStrike" baseline="0" dirty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rPr>
            <a:t>Expanded model</a:t>
          </a:r>
        </a:p>
      </cx:txPr>
    </cx:title>
    <cx:plotArea>
      <cx:plotAreaRegion>
        <cx:series layoutId="boxWhisker" uniqueId="{7A9775DC-BF78-B142-A464-B6821CBE1485}">
          <cx:spPr>
            <a:solidFill>
              <a:schemeClr val="accent1">
                <a:lumMod val="40000"/>
                <a:lumOff val="60000"/>
              </a:schemeClr>
            </a:solidFill>
          </cx:spPr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400"/>
                </a:pPr>
                <a:endParaRPr lang="en-US" sz="1400" b="0" i="0" u="none" strike="noStrike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endParaRPr>
              </a:p>
            </cx:txPr>
            <cx:dataLabelHidden idx="21"/>
          </cx:dataLabels>
          <cx:dataId val="0"/>
          <cx:layoutPr>
            <cx:visibility meanLine="0" meanMarker="1" nonoutliers="0" outliers="1"/>
            <cx:statistics quartileMethod="exclusive"/>
          </cx:layoutPr>
        </cx:series>
      </cx:plotAreaRegion>
      <cx:axis id="0" hidden="1">
        <cx:catScaling gapWidth="1"/>
        <cx:tickLabels/>
      </cx:axis>
      <cx:axis id="1">
        <cx:valScaling max="1"/>
        <cx:majorGridlines/>
        <cx:tickLabels/>
      </cx:axis>
    </cx:plotArea>
  </cx:chart>
  <cx:spPr>
    <a:ln>
      <a:solidFill>
        <a:schemeClr val="tx1"/>
      </a:solidFill>
    </a:ln>
  </cx:spPr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scores_sp!$E$20:$E$27</cx:f>
        <cx:lvl ptCount="8" formatCode="0.00%">
          <cx:pt idx="0">0.63636363600000001</cx:pt>
          <cx:pt idx="1">0.29411764699999998</cx:pt>
          <cx:pt idx="2">0.55555555599999995</cx:pt>
          <cx:pt idx="3">0.47368421100000002</cx:pt>
          <cx:pt idx="4">0.688073394</cx:pt>
          <cx:pt idx="5">1</cx:pt>
          <cx:pt idx="6">0.79325842700000004</cx:pt>
          <cx:pt idx="7">0.5</cx:pt>
        </cx:lvl>
      </cx:numDim>
    </cx:data>
  </cx:chartData>
  <cx:chart>
    <cx:title pos="t" align="ctr" overlay="0">
      <cx:tx>
        <cx:txData>
          <cx:v>Expanded model 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n-US" sz="1400" b="0" i="0" u="none" strike="noStrike" baseline="0" dirty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rPr>
            <a:t>Expanded model </a:t>
          </a:r>
        </a:p>
      </cx:txPr>
    </cx:title>
    <cx:plotArea>
      <cx:plotAreaRegion>
        <cx:series layoutId="boxWhisker" uniqueId="{7A00A5AC-7F39-4648-AEED-8F29F6B1B561}">
          <cx:spPr>
            <a:solidFill>
              <a:schemeClr val="accent1">
                <a:lumMod val="40000"/>
                <a:lumOff val="60000"/>
              </a:schemeClr>
            </a:solidFill>
          </cx:spPr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400"/>
                </a:pPr>
                <a:endParaRPr lang="en-US" sz="1400" b="0" i="0" u="none" strike="noStrike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endParaRPr>
              </a:p>
            </cx:txPr>
            <cx:dataLabelHidden idx="9"/>
          </cx:dataLabels>
          <cx:dataId val="0"/>
          <cx:layoutPr>
            <cx:visibility meanLine="0" meanMarker="1" nonoutliers="0" outliers="1"/>
            <cx:statistics quartileMethod="exclusive"/>
          </cx:layoutPr>
        </cx:series>
      </cx:plotAreaRegion>
      <cx:axis id="0" hidden="1">
        <cx:catScaling gapWidth="1"/>
        <cx:tickLabels/>
      </cx:axis>
      <cx:axis id="1">
        <cx:valScaling max="1"/>
        <cx:majorGridlines/>
        <cx:tickLabels/>
      </cx:axis>
    </cx:plotArea>
  </cx:chart>
  <cx:spPr>
    <a:ln>
      <a:solidFill>
        <a:schemeClr val="tx1"/>
      </a:solidFill>
    </a:ln>
  </cx:spPr>
</cx:chartSpace>
</file>

<file path=ppt/charts/chartEx4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scores_sp!$D$20:$D$27</cx:f>
        <cx:lvl ptCount="8" formatCode="0.00%">
          <cx:pt idx="0">0.45454545499999999</cx:pt>
          <cx:pt idx="1">0.35294117600000002</cx:pt>
          <cx:pt idx="2">0.66666666699999999</cx:pt>
          <cx:pt idx="3">0.52631578899999998</cx:pt>
          <cx:pt idx="4">0.66055045899999998</cx:pt>
          <cx:pt idx="5">1</cx:pt>
          <cx:pt idx="6">0.78876404499999997</cx:pt>
          <cx:pt idx="7">0.5</cx:pt>
        </cx:lvl>
      </cx:numDim>
    </cx:data>
  </cx:chartData>
  <cx:chart>
    <cx:title pos="t" align="ctr" overlay="0">
      <cx:tx>
        <cx:txData>
          <cx:v>Shiraki's model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n-US" sz="1400" b="0" i="0" u="none" strike="noStrike" baseline="0" dirty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rPr>
            <a:t>Shiraki's model</a:t>
          </a:r>
        </a:p>
      </cx:txPr>
    </cx:title>
    <cx:plotArea>
      <cx:plotAreaRegion>
        <cx:series layoutId="boxWhisker" uniqueId="{0B558800-C6FE-5E49-9A3B-0810133E3863}">
          <cx:spPr>
            <a:solidFill>
              <a:schemeClr val="accent1">
                <a:lumMod val="40000"/>
                <a:lumOff val="60000"/>
              </a:schemeClr>
            </a:solidFill>
          </cx:spPr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400"/>
                </a:pPr>
                <a:endParaRPr lang="en-US" sz="1400" b="0" i="0" u="none" strike="noStrike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endParaRPr>
              </a:p>
            </cx:txPr>
            <cx:dataLabelHidden idx="9"/>
          </cx:dataLabels>
          <cx:dataId val="0"/>
          <cx:layoutPr>
            <cx:visibility meanLine="0" meanMarker="1" nonoutliers="0" outliers="1"/>
            <cx:statistics quartileMethod="exclusive"/>
          </cx:layoutPr>
        </cx:series>
      </cx:plotAreaRegion>
      <cx:axis id="0" hidden="1">
        <cx:catScaling gapWidth="1"/>
        <cx:tickLabels/>
      </cx:axis>
      <cx:axis id="1">
        <cx:valScaling max="1"/>
        <cx:majorGridlines/>
        <cx:tickLabels/>
      </cx:axis>
    </cx:plotArea>
  </cx:chart>
  <cx:spPr>
    <a:ln>
      <a:solidFill>
        <a:schemeClr val="tx1"/>
      </a:solidFill>
    </a:ln>
  </cx:spPr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0.44719</cdr:x>
      <cdr:y>0.60619</cdr:y>
    </cdr:from>
    <cdr:to>
      <cdr:x>0.68828</cdr:x>
      <cdr:y>0.75098</cdr:y>
    </cdr:to>
    <cdr:sp macro="" textlink="">
      <cdr:nvSpPr>
        <cdr:cNvPr id="2" name="テキスト ボックス 102">
          <a:extLst xmlns:a="http://schemas.openxmlformats.org/drawingml/2006/main">
            <a:ext uri="{FF2B5EF4-FFF2-40B4-BE49-F238E27FC236}">
              <a16:creationId xmlns:a16="http://schemas.microsoft.com/office/drawing/2014/main" id="{55853FE7-8708-FF42-A688-2817AD61F35F}"/>
            </a:ext>
          </a:extLst>
        </cdr:cNvPr>
        <cdr:cNvSpPr txBox="1"/>
      </cdr:nvSpPr>
      <cdr:spPr>
        <a:xfrm xmlns:a="http://schemas.openxmlformats.org/drawingml/2006/main">
          <a:off x="1867866" y="1932821"/>
          <a:ext cx="1007007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JP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ctr">
            <a:defRPr/>
          </a:pPr>
          <a:r>
            <a:rPr lang="en-US" altLang="ja-JP" sz="1200" kern="0" dirty="0">
              <a:solidFill>
                <a:prstClr val="black"/>
              </a:solidFill>
              <a:ea typeface="游ゴシック" panose="020B0400000000000000" pitchFamily="50" charset="-128"/>
            </a:rPr>
            <a:t>Code metrics</a:t>
          </a:r>
        </a:p>
        <a:p xmlns:a="http://schemas.openxmlformats.org/drawingml/2006/main">
          <a:pPr lvl="0" algn="ctr">
            <a:defRPr/>
          </a:pPr>
          <a:r>
            <a:rPr kumimoji="0" lang="en-US" altLang="ja-JP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</a:rPr>
            <a:t>difference</a:t>
          </a:r>
          <a:endParaRPr kumimoji="0" lang="ja-JP" altLang="en-US" sz="1200" b="0" i="0" u="none" strike="noStrike" kern="0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  <a:latin typeface="Calibri" panose="020F0502020204030204"/>
            <a:ea typeface="游ゴシック" panose="020B0400000000000000" pitchFamily="50" charset="-128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0.44237</cdr:x>
      <cdr:y>0.6105</cdr:y>
    </cdr:from>
    <cdr:to>
      <cdr:x>0.68842</cdr:x>
      <cdr:y>0.75529</cdr:y>
    </cdr:to>
    <cdr:sp macro="" textlink="">
      <cdr:nvSpPr>
        <cdr:cNvPr id="2" name="テキスト ボックス 102">
          <a:extLst xmlns:a="http://schemas.openxmlformats.org/drawingml/2006/main">
            <a:ext uri="{FF2B5EF4-FFF2-40B4-BE49-F238E27FC236}">
              <a16:creationId xmlns:a16="http://schemas.microsoft.com/office/drawing/2014/main" id="{9375DFD7-059C-404E-BEF9-49CCA5134773}"/>
            </a:ext>
          </a:extLst>
        </cdr:cNvPr>
        <cdr:cNvSpPr txBox="1"/>
      </cdr:nvSpPr>
      <cdr:spPr>
        <a:xfrm xmlns:a="http://schemas.openxmlformats.org/drawingml/2006/main">
          <a:off x="1810536" y="1946571"/>
          <a:ext cx="1007007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ctr">
            <a:defRPr/>
          </a:pPr>
          <a:r>
            <a:rPr lang="en-US" altLang="ja-JP" sz="1200" kern="0" dirty="0">
              <a:solidFill>
                <a:prstClr val="black"/>
              </a:solidFill>
              <a:ea typeface="游ゴシック" panose="020B0400000000000000" pitchFamily="50" charset="-128"/>
            </a:rPr>
            <a:t>Code metrics</a:t>
          </a:r>
        </a:p>
        <a:p xmlns:a="http://schemas.openxmlformats.org/drawingml/2006/main">
          <a:pPr lvl="0" algn="ctr">
            <a:defRPr/>
          </a:pPr>
          <a:r>
            <a:rPr kumimoji="0" lang="en-US" altLang="ja-JP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</a:rPr>
            <a:t>difference</a:t>
          </a:r>
          <a:endParaRPr kumimoji="0" lang="ja-JP" altLang="en-US" sz="1200" b="0" i="0" u="none" strike="noStrike" kern="0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  <a:latin typeface="Calibri" panose="020F0502020204030204"/>
            <a:ea typeface="游ゴシック" panose="020B0400000000000000" pitchFamily="50" charset="-128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7615" cy="498119"/>
          </a:xfrm>
          <a:prstGeom prst="rect">
            <a:avLst/>
          </a:prstGeom>
        </p:spPr>
        <p:txBody>
          <a:bodyPr vert="horz" lIns="91376" tIns="45689" rIns="91376" bIns="4568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2652" y="1"/>
            <a:ext cx="2948701" cy="498119"/>
          </a:xfrm>
          <a:prstGeom prst="rect">
            <a:avLst/>
          </a:prstGeom>
        </p:spPr>
        <p:txBody>
          <a:bodyPr vert="horz" lIns="91376" tIns="45689" rIns="91376" bIns="45689" rtlCol="0"/>
          <a:lstStyle>
            <a:lvl1pPr algn="r">
              <a:defRPr sz="1200"/>
            </a:lvl1pPr>
          </a:lstStyle>
          <a:p>
            <a:fld id="{734416AA-AF45-4151-A289-A4CFD530A7DB}" type="datetimeFigureOut">
              <a:rPr kumimoji="1" lang="ja-JP" altLang="en-US" smtClean="0"/>
              <a:t>2022/2/9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436457"/>
            <a:ext cx="2947615" cy="498118"/>
          </a:xfrm>
          <a:prstGeom prst="rect">
            <a:avLst/>
          </a:prstGeom>
        </p:spPr>
        <p:txBody>
          <a:bodyPr vert="horz" lIns="91376" tIns="45689" rIns="91376" bIns="4568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2652" y="9436457"/>
            <a:ext cx="2948701" cy="498118"/>
          </a:xfrm>
          <a:prstGeom prst="rect">
            <a:avLst/>
          </a:prstGeom>
        </p:spPr>
        <p:txBody>
          <a:bodyPr vert="horz" lIns="91376" tIns="45689" rIns="91376" bIns="45689" rtlCol="0" anchor="b"/>
          <a:lstStyle>
            <a:lvl1pPr algn="r">
              <a:defRPr sz="1200"/>
            </a:lvl1pPr>
          </a:lstStyle>
          <a:p>
            <a:fld id="{99EC49BE-EE2B-4EE3-B47A-B9D721F300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5618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988" cy="498475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2864" y="0"/>
            <a:ext cx="2947987" cy="498475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2957BA90-E94E-453D-820E-3F993F824074}" type="datetimeFigureOut">
              <a:rPr kumimoji="1" lang="ja-JP" altLang="en-US" smtClean="0"/>
              <a:t>2022/2/9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70400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1551"/>
            <a:ext cx="5441950" cy="3911600"/>
          </a:xfrm>
          <a:prstGeom prst="rect">
            <a:avLst/>
          </a:prstGeom>
        </p:spPr>
        <p:txBody>
          <a:bodyPr vert="horz" lIns="91431" tIns="45716" rIns="91431" bIns="4571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6101"/>
            <a:ext cx="2947988" cy="498475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2864" y="9436101"/>
            <a:ext cx="2947987" cy="498475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0C4FEF38-E43C-490E-9C88-AEAAAC125D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1739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70400" cy="33528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EF38-E43C-490E-9C88-AEAAAC125DD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7436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4FEF38-E43C-490E-9C88-AEAAAC125DD0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27360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4FEF38-E43C-490E-9C88-AEAAAC125DD0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0529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4FEF38-E43C-490E-9C88-AEAAAC125DD0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8858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4FEF38-E43C-490E-9C88-AEAAAC125DD0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02884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4FEF38-E43C-490E-9C88-AEAAAC125DD0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21765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4FEF38-E43C-490E-9C88-AEAAAC125DD0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78006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4FEF38-E43C-490E-9C88-AEAAAC125DD0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97484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4FEF38-E43C-490E-9C88-AEAAAC125DD0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98750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4FEF38-E43C-490E-9C88-AEAAAC125DD0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66790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4FEF38-E43C-490E-9C88-AEAAAC125DD0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9445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70400" cy="33528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EF38-E43C-490E-9C88-AEAAAC125DD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5360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70400" cy="33528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400" dirty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EF38-E43C-490E-9C88-AEAAAC125DD0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5555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70400" cy="33528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EF38-E43C-490E-9C88-AEAAAC125DD0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3564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70400" cy="33528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EF38-E43C-490E-9C88-AEAAAC125DD0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8060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4FEF38-E43C-490E-9C88-AEAAAC125DD0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0619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4FEF38-E43C-490E-9C88-AEAAAC125DD0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0731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4FEF38-E43C-490E-9C88-AEAAAC125DD0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29132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4FEF38-E43C-490E-9C88-AEAAAC125DD0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1391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1" name="Picture 19" descr="bottom_b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7650"/>
            <a:ext cx="9144000" cy="260350"/>
          </a:xfrm>
          <a:prstGeom prst="rect">
            <a:avLst/>
          </a:prstGeom>
          <a:noFill/>
        </p:spPr>
      </p:pic>
      <p:sp>
        <p:nvSpPr>
          <p:cNvPr id="3079" name="Rectangle 7" descr="ban"/>
          <p:cNvSpPr>
            <a:spLocks noChangeArrowheads="1"/>
          </p:cNvSpPr>
          <p:nvPr/>
        </p:nvSpPr>
        <p:spPr bwMode="auto">
          <a:xfrm>
            <a:off x="0" y="4"/>
            <a:ext cx="9144000" cy="1889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84317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734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マスター サブタイトルの書式設定</a:t>
            </a:r>
          </a:p>
        </p:txBody>
      </p:sp>
      <p:pic>
        <p:nvPicPr>
          <p:cNvPr id="3081" name="Picture 9" descr="sel-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5492" y="260354"/>
            <a:ext cx="1992608" cy="703263"/>
          </a:xfrm>
          <a:prstGeom prst="rect">
            <a:avLst/>
          </a:prstGeom>
          <a:noFill/>
        </p:spPr>
      </p:pic>
      <p:sp>
        <p:nvSpPr>
          <p:cNvPr id="3086" name="Line 14"/>
          <p:cNvSpPr>
            <a:spLocks noChangeShapeType="1"/>
          </p:cNvSpPr>
          <p:nvPr/>
        </p:nvSpPr>
        <p:spPr bwMode="auto">
          <a:xfrm>
            <a:off x="1331915" y="3213100"/>
            <a:ext cx="6480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452440" y="6640517"/>
            <a:ext cx="6298519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750">
                <a:solidFill>
                  <a:srgbClr val="DDDDDD"/>
                </a:solidFill>
              </a:rPr>
              <a:t>Software Engineering Laboratory, Department </a:t>
            </a:r>
            <a:r>
              <a:rPr lang="en-US" altLang="ja-JP" sz="750" dirty="0">
                <a:solidFill>
                  <a:srgbClr val="DDDDDD"/>
                </a:solidFill>
              </a:rPr>
              <a:t>of Computer Science</a:t>
            </a:r>
            <a:r>
              <a:rPr lang="en-US" altLang="ja-JP" sz="750">
                <a:solidFill>
                  <a:srgbClr val="DDDDDD"/>
                </a:solidFill>
              </a:rPr>
              <a:t>, Graduate </a:t>
            </a:r>
            <a:r>
              <a:rPr lang="en-US" altLang="ja-JP" sz="750" dirty="0">
                <a:solidFill>
                  <a:srgbClr val="DDDDDD"/>
                </a:solidFill>
              </a:rPr>
              <a:t>School </a:t>
            </a:r>
            <a:r>
              <a:rPr lang="en-US" altLang="ja-JP" sz="750">
                <a:solidFill>
                  <a:srgbClr val="DDDDDD"/>
                </a:solidFill>
              </a:rPr>
              <a:t>of Information Science and </a:t>
            </a:r>
            <a:r>
              <a:rPr lang="en-US" altLang="ja-JP" sz="750" dirty="0">
                <a:solidFill>
                  <a:srgbClr val="DDDDDD"/>
                </a:solidFill>
              </a:rPr>
              <a:t>Technology</a:t>
            </a:r>
            <a:r>
              <a:rPr lang="en-US" altLang="ja-JP" sz="750">
                <a:solidFill>
                  <a:srgbClr val="DDDDDD"/>
                </a:solidFill>
              </a:rPr>
              <a:t>, Osaka </a:t>
            </a:r>
            <a:r>
              <a:rPr lang="en-US" altLang="ja-JP" sz="750" dirty="0">
                <a:solidFill>
                  <a:srgbClr val="DDDDDD"/>
                </a:solidFill>
              </a:rPr>
              <a:t>University</a:t>
            </a:r>
          </a:p>
        </p:txBody>
      </p:sp>
      <p:sp>
        <p:nvSpPr>
          <p:cNvPr id="3094" name="Rectangle 22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2794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endParaRPr lang="en-US" altLang="ja-JP"/>
          </a:p>
        </p:txBody>
      </p:sp>
      <p:sp>
        <p:nvSpPr>
          <p:cNvPr id="3095" name="Rectangle 23"/>
          <p:cNvSpPr>
            <a:spLocks noGrp="1" noChangeArrowheads="1"/>
          </p:cNvSpPr>
          <p:nvPr>
            <p:ph type="ftr" sz="quarter" idx="3"/>
          </p:nvPr>
        </p:nvSpPr>
        <p:spPr>
          <a:xfrm>
            <a:off x="2700338" y="6245225"/>
            <a:ext cx="3743325" cy="2794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Software Engineering Laboratory, Department </a:t>
            </a:r>
            <a:r>
              <a:rPr lang="en-US" altLang="ja-JP" dirty="0"/>
              <a:t>of Computer Science</a:t>
            </a:r>
            <a:r>
              <a:rPr lang="en-US" altLang="ja-JP"/>
              <a:t>, Graduate </a:t>
            </a:r>
            <a:r>
              <a:rPr lang="en-US" altLang="ja-JP" dirty="0"/>
              <a:t>School </a:t>
            </a:r>
            <a:r>
              <a:rPr lang="en-US" altLang="ja-JP"/>
              <a:t>of Information Science and </a:t>
            </a:r>
            <a:r>
              <a:rPr lang="en-US" altLang="ja-JP" dirty="0"/>
              <a:t>Technology</a:t>
            </a:r>
            <a:r>
              <a:rPr lang="en-US" altLang="ja-JP"/>
              <a:t>, Osaka </a:t>
            </a:r>
            <a:r>
              <a:rPr lang="en-US" altLang="ja-JP" dirty="0"/>
              <a:t>University</a:t>
            </a:r>
          </a:p>
        </p:txBody>
      </p:sp>
      <p:sp>
        <p:nvSpPr>
          <p:cNvPr id="3096" name="Rectangle 2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279400"/>
          </a:xfrm>
        </p:spPr>
        <p:txBody>
          <a:bodyPr/>
          <a:lstStyle>
            <a:lvl1pPr>
              <a:defRPr/>
            </a:lvl1pPr>
          </a:lstStyle>
          <a:p>
            <a:fld id="{1D4BE88F-AC79-404B-A366-58BAA02F4B18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Software Engineering Laboratory, Department </a:t>
            </a:r>
            <a:r>
              <a:rPr lang="en-US" altLang="ja-JP" dirty="0"/>
              <a:t>of Computer Science</a:t>
            </a:r>
            <a:r>
              <a:rPr lang="en-US" altLang="ja-JP"/>
              <a:t>, Graduate </a:t>
            </a:r>
            <a:r>
              <a:rPr lang="en-US" altLang="ja-JP" dirty="0"/>
              <a:t>School </a:t>
            </a:r>
            <a:r>
              <a:rPr lang="en-US" altLang="ja-JP"/>
              <a:t>of Information Science and </a:t>
            </a:r>
            <a:r>
              <a:rPr lang="en-US" altLang="ja-JP" dirty="0"/>
              <a:t>Technology</a:t>
            </a:r>
            <a:r>
              <a:rPr lang="en-US" altLang="ja-JP"/>
              <a:t>, Osaka </a:t>
            </a:r>
            <a:r>
              <a:rPr lang="en-US" altLang="ja-JP" dirty="0"/>
              <a:t>University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FCEDA-DDFE-4B7C-AE5E-57A6BEDB3E14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Software Engineering Laboratory, Department </a:t>
            </a:r>
            <a:r>
              <a:rPr lang="en-US" altLang="ja-JP" dirty="0"/>
              <a:t>of Computer Science</a:t>
            </a:r>
            <a:r>
              <a:rPr lang="en-US" altLang="ja-JP"/>
              <a:t>, Graduate </a:t>
            </a:r>
            <a:r>
              <a:rPr lang="en-US" altLang="ja-JP" dirty="0"/>
              <a:t>School </a:t>
            </a:r>
            <a:r>
              <a:rPr lang="en-US" altLang="ja-JP"/>
              <a:t>of Information Science and </a:t>
            </a:r>
            <a:r>
              <a:rPr lang="en-US" altLang="ja-JP" dirty="0"/>
              <a:t>Technology</a:t>
            </a:r>
            <a:r>
              <a:rPr lang="en-US" altLang="ja-JP"/>
              <a:t>, Osaka </a:t>
            </a:r>
            <a:r>
              <a:rPr lang="en-US" altLang="ja-JP" dirty="0"/>
              <a:t>University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0888B-3E6B-4ACB-8BA9-DE98B16EC5AE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Software Engineering Laboratory, Department </a:t>
            </a:r>
            <a:r>
              <a:rPr lang="en-US" altLang="ja-JP" dirty="0"/>
              <a:t>of Computer Science</a:t>
            </a:r>
            <a:r>
              <a:rPr lang="en-US" altLang="ja-JP"/>
              <a:t>, Graduate </a:t>
            </a:r>
            <a:r>
              <a:rPr lang="en-US" altLang="ja-JP" dirty="0"/>
              <a:t>School </a:t>
            </a:r>
            <a:r>
              <a:rPr lang="en-US" altLang="ja-JP"/>
              <a:t>of Information Science and </a:t>
            </a:r>
            <a:r>
              <a:rPr lang="en-US" altLang="ja-JP" dirty="0"/>
              <a:t>Technology</a:t>
            </a:r>
            <a:r>
              <a:rPr lang="en-US" altLang="ja-JP"/>
              <a:t>, Osaka </a:t>
            </a:r>
            <a:r>
              <a:rPr lang="en-US" altLang="ja-JP" dirty="0"/>
              <a:t>University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5033E9-932D-4E41-95C3-341F9A6DAE17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Software Engineering Laboratory, Department </a:t>
            </a:r>
            <a:r>
              <a:rPr lang="en-US" altLang="ja-JP" dirty="0"/>
              <a:t>of Computer Science</a:t>
            </a:r>
            <a:r>
              <a:rPr lang="en-US" altLang="ja-JP"/>
              <a:t>, Graduate </a:t>
            </a:r>
            <a:r>
              <a:rPr lang="en-US" altLang="ja-JP" dirty="0"/>
              <a:t>School </a:t>
            </a:r>
            <a:r>
              <a:rPr lang="en-US" altLang="ja-JP"/>
              <a:t>of Information Science and </a:t>
            </a:r>
            <a:r>
              <a:rPr lang="en-US" altLang="ja-JP" dirty="0"/>
              <a:t>Technology</a:t>
            </a:r>
            <a:r>
              <a:rPr lang="en-US" altLang="ja-JP"/>
              <a:t>, Osaka </a:t>
            </a:r>
            <a:r>
              <a:rPr lang="en-US" altLang="ja-JP" dirty="0"/>
              <a:t>University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C7DCA-020D-4247-A22F-0BC24CC97F92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Software Engineering Laboratory, Department </a:t>
            </a:r>
            <a:r>
              <a:rPr lang="en-US" altLang="ja-JP" dirty="0"/>
              <a:t>of Computer Science</a:t>
            </a:r>
            <a:r>
              <a:rPr lang="en-US" altLang="ja-JP"/>
              <a:t>, Graduate </a:t>
            </a:r>
            <a:r>
              <a:rPr lang="en-US" altLang="ja-JP" dirty="0"/>
              <a:t>School </a:t>
            </a:r>
            <a:r>
              <a:rPr lang="en-US" altLang="ja-JP"/>
              <a:t>of Information Science and </a:t>
            </a:r>
            <a:r>
              <a:rPr lang="en-US" altLang="ja-JP" dirty="0"/>
              <a:t>Technology</a:t>
            </a:r>
            <a:r>
              <a:rPr lang="en-US" altLang="ja-JP"/>
              <a:t>, Osaka </a:t>
            </a:r>
            <a:r>
              <a:rPr lang="en-US" altLang="ja-JP" dirty="0"/>
              <a:t>University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8A75B4-47F8-43D9-9E5B-0E2C9B0AE409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Software Engineering Laboratory, Department </a:t>
            </a:r>
            <a:r>
              <a:rPr lang="en-US" altLang="ja-JP" dirty="0"/>
              <a:t>of Computer Science</a:t>
            </a:r>
            <a:r>
              <a:rPr lang="en-US" altLang="ja-JP"/>
              <a:t>, Graduate </a:t>
            </a:r>
            <a:r>
              <a:rPr lang="en-US" altLang="ja-JP" dirty="0"/>
              <a:t>School </a:t>
            </a:r>
            <a:r>
              <a:rPr lang="en-US" altLang="ja-JP"/>
              <a:t>of Information Science and </a:t>
            </a:r>
            <a:r>
              <a:rPr lang="en-US" altLang="ja-JP" dirty="0"/>
              <a:t>Technology</a:t>
            </a:r>
            <a:r>
              <a:rPr lang="en-US" altLang="ja-JP"/>
              <a:t>, Osaka </a:t>
            </a:r>
            <a:r>
              <a:rPr lang="en-US" altLang="ja-JP" dirty="0"/>
              <a:t>University</a:t>
            </a: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CBEA5-8BEA-4480-82CA-444B6C1D4F6C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Software Engineering Laboratory, Department </a:t>
            </a:r>
            <a:r>
              <a:rPr lang="en-US" altLang="ja-JP" dirty="0"/>
              <a:t>of Computer Science</a:t>
            </a:r>
            <a:r>
              <a:rPr lang="en-US" altLang="ja-JP"/>
              <a:t>, Graduate </a:t>
            </a:r>
            <a:r>
              <a:rPr lang="en-US" altLang="ja-JP" dirty="0"/>
              <a:t>School </a:t>
            </a:r>
            <a:r>
              <a:rPr lang="en-US" altLang="ja-JP"/>
              <a:t>of Information Science and </a:t>
            </a:r>
            <a:r>
              <a:rPr lang="en-US" altLang="ja-JP" dirty="0"/>
              <a:t>Technology</a:t>
            </a:r>
            <a:r>
              <a:rPr lang="en-US" altLang="ja-JP"/>
              <a:t>, Osaka </a:t>
            </a:r>
            <a:r>
              <a:rPr lang="en-US" altLang="ja-JP" dirty="0"/>
              <a:t>University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FF597C-9423-4BA2-89DC-CB3C381FCB2F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Software Engineering Laboratory, Department </a:t>
            </a:r>
            <a:r>
              <a:rPr lang="en-US" altLang="ja-JP" dirty="0"/>
              <a:t>of Computer Science</a:t>
            </a:r>
            <a:r>
              <a:rPr lang="en-US" altLang="ja-JP"/>
              <a:t>, Graduate </a:t>
            </a:r>
            <a:r>
              <a:rPr lang="en-US" altLang="ja-JP" dirty="0"/>
              <a:t>School </a:t>
            </a:r>
            <a:r>
              <a:rPr lang="en-US" altLang="ja-JP"/>
              <a:t>of Information Science and </a:t>
            </a:r>
            <a:r>
              <a:rPr lang="en-US" altLang="ja-JP" dirty="0"/>
              <a:t>Technology</a:t>
            </a:r>
            <a:r>
              <a:rPr lang="en-US" altLang="ja-JP"/>
              <a:t>, Osaka </a:t>
            </a:r>
            <a:r>
              <a:rPr lang="en-US" altLang="ja-JP" dirty="0"/>
              <a:t>University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D3AAF-9B93-4EBD-9D6A-7C8E767CC810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Software Engineering Laboratory, Department </a:t>
            </a:r>
            <a:r>
              <a:rPr lang="en-US" altLang="ja-JP" dirty="0"/>
              <a:t>of Computer Science</a:t>
            </a:r>
            <a:r>
              <a:rPr lang="en-US" altLang="ja-JP"/>
              <a:t>, Graduate </a:t>
            </a:r>
            <a:r>
              <a:rPr lang="en-US" altLang="ja-JP" dirty="0"/>
              <a:t>School </a:t>
            </a:r>
            <a:r>
              <a:rPr lang="en-US" altLang="ja-JP"/>
              <a:t>of Information Science and </a:t>
            </a:r>
            <a:r>
              <a:rPr lang="en-US" altLang="ja-JP" dirty="0"/>
              <a:t>Technology</a:t>
            </a:r>
            <a:r>
              <a:rPr lang="en-US" altLang="ja-JP"/>
              <a:t>, Osaka </a:t>
            </a:r>
            <a:r>
              <a:rPr lang="en-US" altLang="ja-JP" dirty="0"/>
              <a:t>University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F7108-8B0F-4C66-BCD7-C2DCCA69B2C3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Software Engineering Laboratory, Department </a:t>
            </a:r>
            <a:r>
              <a:rPr lang="en-US" altLang="ja-JP" dirty="0"/>
              <a:t>of Computer Science</a:t>
            </a:r>
            <a:r>
              <a:rPr lang="en-US" altLang="ja-JP"/>
              <a:t>, Graduate </a:t>
            </a:r>
            <a:r>
              <a:rPr lang="en-US" altLang="ja-JP" dirty="0"/>
              <a:t>School </a:t>
            </a:r>
            <a:r>
              <a:rPr lang="en-US" altLang="ja-JP"/>
              <a:t>of Information Science and </a:t>
            </a:r>
            <a:r>
              <a:rPr lang="en-US" altLang="ja-JP" dirty="0"/>
              <a:t>Technology</a:t>
            </a:r>
            <a:r>
              <a:rPr lang="en-US" altLang="ja-JP"/>
              <a:t>, Osaka </a:t>
            </a:r>
            <a:r>
              <a:rPr lang="en-US" altLang="ja-JP" dirty="0"/>
              <a:t>University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0558E3-F664-4FB8-BEDB-E46489ABEAB3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bottom_ba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6597650"/>
            <a:ext cx="9144000" cy="26035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8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31" name="Rectangle 7" descr="ban"/>
          <p:cNvSpPr>
            <a:spLocks noChangeArrowheads="1"/>
          </p:cNvSpPr>
          <p:nvPr/>
        </p:nvSpPr>
        <p:spPr bwMode="auto">
          <a:xfrm>
            <a:off x="0" y="4"/>
            <a:ext cx="9144000" cy="188913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468315" y="1484313"/>
            <a:ext cx="8207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pic>
        <p:nvPicPr>
          <p:cNvPr id="1043" name="Picture 19" descr="sel-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7200" y="6299200"/>
            <a:ext cx="926024" cy="341316"/>
          </a:xfrm>
          <a:prstGeom prst="rect">
            <a:avLst/>
          </a:prstGeom>
          <a:noFill/>
        </p:spPr>
      </p:pic>
      <p:sp>
        <p:nvSpPr>
          <p:cNvPr id="1045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08852" y="6596067"/>
            <a:ext cx="143986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endParaRPr lang="en-US" altLang="ja-JP"/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55765" y="6310317"/>
            <a:ext cx="58324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r>
              <a:rPr lang="en-US" altLang="ja-JP"/>
              <a:t>Software Engineering Laboratory, Department </a:t>
            </a:r>
            <a:r>
              <a:rPr lang="en-US" altLang="ja-JP" dirty="0"/>
              <a:t>of Computer Science</a:t>
            </a:r>
            <a:r>
              <a:rPr lang="en-US" altLang="ja-JP"/>
              <a:t>, Graduate </a:t>
            </a:r>
            <a:r>
              <a:rPr lang="en-US" altLang="ja-JP" dirty="0"/>
              <a:t>School </a:t>
            </a:r>
            <a:r>
              <a:rPr lang="en-US" altLang="ja-JP"/>
              <a:t>of Information Science and </a:t>
            </a:r>
            <a:r>
              <a:rPr lang="en-US" altLang="ja-JP" dirty="0"/>
              <a:t>Technology</a:t>
            </a:r>
            <a:r>
              <a:rPr lang="en-US" altLang="ja-JP"/>
              <a:t>, Osaka </a:t>
            </a:r>
            <a:r>
              <a:rPr lang="en-US" altLang="ja-JP" dirty="0"/>
              <a:t>University</a:t>
            </a:r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7775" y="6308729"/>
            <a:ext cx="11509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fld id="{7D5496B1-25AB-42E4-9FB2-6D8F98E71759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1048" name="Text Box 24"/>
          <p:cNvSpPr txBox="1">
            <a:spLocks noChangeArrowheads="1"/>
          </p:cNvSpPr>
          <p:nvPr/>
        </p:nvSpPr>
        <p:spPr bwMode="auto">
          <a:xfrm>
            <a:off x="334963" y="6640517"/>
            <a:ext cx="4846198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750">
                <a:solidFill>
                  <a:srgbClr val="DDDDDD"/>
                </a:solidFill>
              </a:rPr>
              <a:t>Department </a:t>
            </a:r>
            <a:r>
              <a:rPr lang="en-US" altLang="ja-JP" sz="750" dirty="0">
                <a:solidFill>
                  <a:srgbClr val="DDDDDD"/>
                </a:solidFill>
              </a:rPr>
              <a:t>of Computer Science</a:t>
            </a:r>
            <a:r>
              <a:rPr lang="en-US" altLang="ja-JP" sz="750">
                <a:solidFill>
                  <a:srgbClr val="DDDDDD"/>
                </a:solidFill>
              </a:rPr>
              <a:t>, Graduate </a:t>
            </a:r>
            <a:r>
              <a:rPr lang="en-US" altLang="ja-JP" sz="750" dirty="0">
                <a:solidFill>
                  <a:srgbClr val="DDDDDD"/>
                </a:solidFill>
              </a:rPr>
              <a:t>School </a:t>
            </a:r>
            <a:r>
              <a:rPr lang="en-US" altLang="ja-JP" sz="750">
                <a:solidFill>
                  <a:srgbClr val="DDDDDD"/>
                </a:solidFill>
              </a:rPr>
              <a:t>of Information Science and </a:t>
            </a:r>
            <a:r>
              <a:rPr lang="en-US" altLang="ja-JP" sz="750" dirty="0">
                <a:solidFill>
                  <a:srgbClr val="DDDDDD"/>
                </a:solidFill>
              </a:rPr>
              <a:t>Technology</a:t>
            </a:r>
            <a:r>
              <a:rPr lang="en-US" altLang="ja-JP" sz="750">
                <a:solidFill>
                  <a:srgbClr val="DDDDDD"/>
                </a:solidFill>
              </a:rPr>
              <a:t>, Osaka </a:t>
            </a:r>
            <a:r>
              <a:rPr lang="en-US" altLang="ja-JP" sz="750" dirty="0">
                <a:solidFill>
                  <a:srgbClr val="DDDDDD"/>
                </a:solidFill>
              </a:rPr>
              <a:t>University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kumimoji="1"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kumimoji="1"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kumimoji="1"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14/relationships/chartEx" Target="../charts/chartEx1.xml"/><Relationship Id="rId7" Type="http://schemas.microsoft.com/office/2014/relationships/chartEx" Target="../charts/chartEx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14/relationships/chartEx" Target="../charts/chartEx2.xml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14/relationships/chartEx" Target="../charts/chartEx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43622" y="1531937"/>
            <a:ext cx="8056756" cy="1575099"/>
          </a:xfrm>
        </p:spPr>
        <p:txBody>
          <a:bodyPr/>
          <a:lstStyle/>
          <a:p>
            <a:r>
              <a:rPr lang="en-US" altLang="ja-JP" sz="2800" dirty="0"/>
              <a:t>A merge conflict resolution method using source code metrics and development history data</a:t>
            </a:r>
            <a:br>
              <a:rPr lang="en-US" altLang="ja-JP" dirty="0"/>
            </a:br>
            <a:r>
              <a:rPr lang="en-US" altLang="ja-JP" sz="1800" dirty="0"/>
              <a:t>(</a:t>
            </a:r>
            <a:r>
              <a:rPr lang="ja-JP" altLang="en-US" sz="1800"/>
              <a:t>ソースコードメトリクスと開発履歴データを用いたマージコンフリクトの解決手法</a:t>
            </a:r>
            <a:r>
              <a:rPr lang="en-US" altLang="ja-JP" sz="1800" dirty="0"/>
              <a:t>)</a:t>
            </a:r>
            <a:endParaRPr lang="ja-JP" altLang="en-US" sz="3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JP" altLang="en-JP" dirty="0"/>
              <a:t>Master Thesis</a:t>
            </a:r>
          </a:p>
          <a:p>
            <a:r>
              <a:rPr lang="en-JP" altLang="en-JP" dirty="0"/>
              <a:t>Inoue Laboratory</a:t>
            </a:r>
          </a:p>
          <a:p>
            <a:r>
              <a:rPr lang="en-US" altLang="ja-JP" dirty="0" err="1"/>
              <a:t>Bian</a:t>
            </a:r>
            <a:r>
              <a:rPr lang="en-US" altLang="ja-JP" dirty="0"/>
              <a:t> Mohan</a:t>
            </a:r>
            <a:endParaRPr lang="ja-JP" altLang="en-US" dirty="0"/>
          </a:p>
        </p:txBody>
      </p:sp>
      <p:sp>
        <p:nvSpPr>
          <p:cNvPr id="4" name="タイトル 1"/>
          <p:cNvSpPr>
            <a:spLocks noGrp="1"/>
          </p:cNvSpPr>
          <p:nvPr/>
        </p:nvSpPr>
        <p:spPr>
          <a:xfrm>
            <a:off x="1143000" y="1878211"/>
            <a:ext cx="6858000" cy="179070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sz="3300" dirty="0"/>
          </a:p>
        </p:txBody>
      </p:sp>
      <p:sp>
        <p:nvSpPr>
          <p:cNvPr id="5" name="サブタイトル 2"/>
          <p:cNvSpPr>
            <a:spLocks noGrp="1"/>
          </p:cNvSpPr>
          <p:nvPr/>
        </p:nvSpPr>
        <p:spPr>
          <a:xfrm>
            <a:off x="1143000" y="3737967"/>
            <a:ext cx="6858000" cy="124182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147830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C5661-D086-AE45-9797-66D9D4662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JP" dirty="0"/>
              <a:t>arameter in the experiment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7B710-7156-F144-80D8-16DBA71D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/>
              <a:pPr/>
              <a:t>10</a:t>
            </a:fld>
            <a:endParaRPr lang="en-US" altLang="ja-JP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568636-882D-3A4C-BD0F-75C951FBCEB7}"/>
              </a:ext>
            </a:extLst>
          </p:cNvPr>
          <p:cNvSpPr txBox="1"/>
          <p:nvPr/>
        </p:nvSpPr>
        <p:spPr>
          <a:xfrm>
            <a:off x="509899" y="1653077"/>
            <a:ext cx="356281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Java : 	34 kinds of operators</a:t>
            </a:r>
          </a:p>
          <a:p>
            <a:r>
              <a:rPr lang="en-US" sz="2000" dirty="0"/>
              <a:t>	50 kinds of keywords</a:t>
            </a:r>
          </a:p>
          <a:p>
            <a:endParaRPr lang="en-US" sz="2000" dirty="0"/>
          </a:p>
          <a:p>
            <a:r>
              <a:rPr lang="en-US" sz="2000" dirty="0"/>
              <a:t>Python: 39 kinds of operators</a:t>
            </a:r>
          </a:p>
          <a:p>
            <a:r>
              <a:rPr lang="en-US" sz="2000" dirty="0"/>
              <a:t>	35 kinds of keywords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831EA37E-EB8B-1641-AB1E-9722509FD810}"/>
              </a:ext>
            </a:extLst>
          </p:cNvPr>
          <p:cNvSpPr/>
          <p:nvPr/>
        </p:nvSpPr>
        <p:spPr>
          <a:xfrm rot="10800000">
            <a:off x="4532261" y="4492864"/>
            <a:ext cx="220082" cy="2018452"/>
          </a:xfrm>
          <a:prstGeom prst="rightBrace">
            <a:avLst>
              <a:gd name="adj1" fmla="val 46702"/>
              <a:gd name="adj2" fmla="val 50000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P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FFD2AD-7498-574D-8E31-575D6A91F53F}"/>
              </a:ext>
            </a:extLst>
          </p:cNvPr>
          <p:cNvSpPr txBox="1"/>
          <p:nvPr/>
        </p:nvSpPr>
        <p:spPr>
          <a:xfrm>
            <a:off x="2902665" y="5213378"/>
            <a:ext cx="1529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dirty="0"/>
              <a:t>Newly added </a:t>
            </a:r>
          </a:p>
          <a:p>
            <a:r>
              <a:rPr lang="en-US" dirty="0"/>
              <a:t>C</a:t>
            </a:r>
            <a:r>
              <a:rPr lang="en-JP" dirty="0"/>
              <a:t>ode metrics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1E98FD-8165-154D-A334-69AFCFFDB8FE}"/>
              </a:ext>
            </a:extLst>
          </p:cNvPr>
          <p:cNvSpPr txBox="1"/>
          <p:nvPr/>
        </p:nvSpPr>
        <p:spPr>
          <a:xfrm>
            <a:off x="466267" y="3878305"/>
            <a:ext cx="4605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dirty="0"/>
              <a:t>Name: </a:t>
            </a:r>
            <a:r>
              <a:rPr lang="en-US" dirty="0"/>
              <a:t>number of variables and functions </a:t>
            </a:r>
            <a:endParaRPr lang="en-JP" dirty="0"/>
          </a:p>
          <a:p>
            <a:r>
              <a:rPr lang="en-JP" dirty="0"/>
              <a:t>Operators: + - * / = !</a:t>
            </a:r>
            <a:r>
              <a:rPr lang="zh-CN" altLang="en-US" dirty="0"/>
              <a:t> </a:t>
            </a:r>
            <a:r>
              <a:rPr lang="en-JP" dirty="0"/>
              <a:t>…</a:t>
            </a:r>
          </a:p>
          <a:p>
            <a:r>
              <a:rPr lang="en-US" dirty="0"/>
              <a:t>K</a:t>
            </a:r>
            <a:r>
              <a:rPr lang="en-JP" dirty="0"/>
              <a:t>eywords: if, else, continue…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F65360-3869-EE4F-B90C-653FF191B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859" y="1330315"/>
            <a:ext cx="3701043" cy="518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432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A4668-6C7B-BF4A-B522-858052484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method of extracting code metrics</a:t>
            </a:r>
            <a:endParaRPr lang="en-JP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F71140-B4B4-8947-9C3F-FA4908E65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/>
              <a:pPr/>
              <a:t>11</a:t>
            </a:fld>
            <a:endParaRPr lang="en-US" altLang="ja-JP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385638-C9EB-714A-ADD8-B0D9E3E0C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152" y="1644225"/>
            <a:ext cx="7267699" cy="449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851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F11DC-8945-AA43-83A0-24AA026EF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 Improvement</a:t>
            </a:r>
            <a:endParaRPr lang="en-JP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0F99C9-E390-2547-84C1-57FEFFF85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/>
              <a:pPr/>
              <a:t>12</a:t>
            </a:fld>
            <a:endParaRPr lang="en-US" altLang="ja-JP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259B54-66AE-8943-8A5B-DF6E7FF8F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268" y="1582614"/>
            <a:ext cx="6448148" cy="39023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3380BB-6F8D-B34B-9670-59B5ADCB5FF9}"/>
              </a:ext>
            </a:extLst>
          </p:cNvPr>
          <p:cNvSpPr txBox="1"/>
          <p:nvPr/>
        </p:nvSpPr>
        <p:spPr>
          <a:xfrm>
            <a:off x="2631496" y="5814646"/>
            <a:ext cx="4161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JP" dirty="0"/>
              <a:t>ime parameter in previous research</a:t>
            </a:r>
          </a:p>
        </p:txBody>
      </p:sp>
    </p:spTree>
    <p:extLst>
      <p:ext uri="{BB962C8B-B14F-4D97-AF65-F5344CB8AC3E}">
        <p14:creationId xmlns:p14="http://schemas.microsoft.com/office/powerpoint/2010/main" val="2963415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F11DC-8945-AA43-83A0-24AA026EF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 Improvement</a:t>
            </a:r>
            <a:endParaRPr lang="en-JP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0F99C9-E390-2547-84C1-57FEFFF85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/>
              <a:pPr/>
              <a:t>13</a:t>
            </a:fld>
            <a:endParaRPr lang="en-US" altLang="ja-JP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3380BB-6F8D-B34B-9670-59B5ADCB5FF9}"/>
              </a:ext>
            </a:extLst>
          </p:cNvPr>
          <p:cNvSpPr txBox="1"/>
          <p:nvPr/>
        </p:nvSpPr>
        <p:spPr>
          <a:xfrm>
            <a:off x="1226207" y="5668867"/>
            <a:ext cx="7319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The new time feature Fixed_time1, Fixed_time2 used in this research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C6FF6E-3584-9146-BB54-7B6AC1458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207" y="1732634"/>
            <a:ext cx="6904893" cy="366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373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B3CB1-4298-D948-A357-536560588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 Improvement</a:t>
            </a:r>
            <a:endParaRPr lang="en-JP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264B4-9204-E14D-882E-CB84593B9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parameter improvement of Shiraki’s model, the accuracy of the model increased</a:t>
            </a:r>
          </a:p>
          <a:p>
            <a:endParaRPr lang="en-US" dirty="0"/>
          </a:p>
          <a:p>
            <a:r>
              <a:rPr lang="en-US" dirty="0"/>
              <a:t>From 66.41% to 74.99% in case of Java project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171B4C-0B2A-8E42-BA7B-E13581424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/>
              <a:pPr/>
              <a:t>14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5331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B3CB1-4298-D948-A357-536560588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  <a:endParaRPr lang="en-JP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264B4-9204-E14D-882E-CB84593B9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/>
              <a:t>Evaluate the model expansion from the following viewpoints</a:t>
            </a:r>
            <a:endParaRPr lang="en-US" dirty="0"/>
          </a:p>
          <a:p>
            <a:endParaRPr lang="en-US" dirty="0"/>
          </a:p>
          <a:p>
            <a:r>
              <a:rPr lang="en-US" dirty="0"/>
              <a:t>RQ1: How will the results change if both developing history data and language specific source code metrics are used?</a:t>
            </a:r>
          </a:p>
          <a:p>
            <a:r>
              <a:rPr lang="en-US" dirty="0"/>
              <a:t>RQ2: How is the developing history data that contributes to the judgment different between Java and Python language projects?</a:t>
            </a:r>
          </a:p>
          <a:p>
            <a:endParaRPr lang="en-JP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171B4C-0B2A-8E42-BA7B-E13581424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/>
              <a:pPr/>
              <a:t>15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03700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ED74E-3D83-034E-826F-C005E5A03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JP" dirty="0"/>
              <a:t>rojects used in the experiment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EE5260-2EC0-034A-9A52-BACECD9A7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/>
              <a:pPr/>
              <a:t>16</a:t>
            </a:fld>
            <a:endParaRPr lang="en-US" altLang="ja-JP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716349-89AB-C649-833B-8061830049B4}"/>
              </a:ext>
            </a:extLst>
          </p:cNvPr>
          <p:cNvSpPr txBox="1"/>
          <p:nvPr/>
        </p:nvSpPr>
        <p:spPr>
          <a:xfrm>
            <a:off x="457200" y="1607873"/>
            <a:ext cx="787790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20 Java projects from the OSS projects published by the Apache Software Foundation.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15 Python projects from the same place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/>
              <a:t>Projects with no conflicts and projects with extremely few conflicts (less than 10) are excluded, and 8 projects remained.</a:t>
            </a:r>
          </a:p>
        </p:txBody>
      </p:sp>
    </p:spTree>
    <p:extLst>
      <p:ext uri="{BB962C8B-B14F-4D97-AF65-F5344CB8AC3E}">
        <p14:creationId xmlns:p14="http://schemas.microsoft.com/office/powerpoint/2010/main" val="2719811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1BCFC-F2B8-994D-8C5A-91B36F48A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altLang="ja-JP" sz="2800" kern="1200" dirty="0">
                <a:solidFill>
                  <a:schemeClr val="tx1"/>
                </a:solidFill>
              </a:rPr>
              <a:t> </a:t>
            </a:r>
            <a:r>
              <a:rPr lang="en-US" sz="2800" dirty="0"/>
              <a:t>RQ1: How will the results change if both developing history data and language specific source code metrics are used?</a:t>
            </a:r>
            <a:endParaRPr lang="en-JP" sz="2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FDF34D-E8C2-E142-A5E9-58A8B39FD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/>
              <a:pPr/>
              <a:t>17</a:t>
            </a:fld>
            <a:endParaRPr lang="en-US" altLang="ja-JP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8" name="Chart 7">
                <a:extLst>
                  <a:ext uri="{FF2B5EF4-FFF2-40B4-BE49-F238E27FC236}">
                    <a16:creationId xmlns:a16="http://schemas.microsoft.com/office/drawing/2014/main" id="{71A1ED2D-CF75-D04A-AAC3-D721C705A07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335604022"/>
                  </p:ext>
                </p:extLst>
              </p:nvPr>
            </p:nvGraphicFramePr>
            <p:xfrm>
              <a:off x="318977" y="2016998"/>
              <a:ext cx="2083981" cy="418978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8" name="Chart 7">
                <a:extLst>
                  <a:ext uri="{FF2B5EF4-FFF2-40B4-BE49-F238E27FC236}">
                    <a16:creationId xmlns:a16="http://schemas.microsoft.com/office/drawing/2014/main" id="{71A1ED2D-CF75-D04A-AAC3-D721C705A0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8977" y="2016998"/>
                <a:ext cx="2083981" cy="41897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9" name="Chart 8">
                <a:extLst>
                  <a:ext uri="{FF2B5EF4-FFF2-40B4-BE49-F238E27FC236}">
                    <a16:creationId xmlns:a16="http://schemas.microsoft.com/office/drawing/2014/main" id="{2F61FA65-B219-3C4C-954E-D2F9517CC9F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667178323"/>
                  </p:ext>
                </p:extLst>
              </p:nvPr>
            </p:nvGraphicFramePr>
            <p:xfrm>
              <a:off x="2482463" y="2013486"/>
              <a:ext cx="2083981" cy="418978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 xmlns="">
          <p:pic>
            <p:nvPicPr>
              <p:cNvPr id="9" name="Chart 8">
                <a:extLst>
                  <a:ext uri="{FF2B5EF4-FFF2-40B4-BE49-F238E27FC236}">
                    <a16:creationId xmlns:a16="http://schemas.microsoft.com/office/drawing/2014/main" id="{2F61FA65-B219-3C4C-954E-D2F9517CC9F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82463" y="2013486"/>
                <a:ext cx="2083981" cy="4189781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A029619B-D621-B64D-A941-B9CAB103F7E8}"/>
              </a:ext>
            </a:extLst>
          </p:cNvPr>
          <p:cNvSpPr txBox="1"/>
          <p:nvPr/>
        </p:nvSpPr>
        <p:spPr>
          <a:xfrm>
            <a:off x="2045185" y="6228322"/>
            <a:ext cx="1272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dirty="0"/>
              <a:t>Java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7" name="Chart 6">
                <a:extLst>
                  <a:ext uri="{FF2B5EF4-FFF2-40B4-BE49-F238E27FC236}">
                    <a16:creationId xmlns:a16="http://schemas.microsoft.com/office/drawing/2014/main" id="{874106B8-324B-C14D-940C-8E3E3CB28395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179486988"/>
                  </p:ext>
                </p:extLst>
              </p:nvPr>
            </p:nvGraphicFramePr>
            <p:xfrm>
              <a:off x="6951702" y="2013486"/>
              <a:ext cx="2007640" cy="415994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7"/>
              </a:graphicData>
            </a:graphic>
          </p:graphicFrame>
        </mc:Choice>
        <mc:Fallback xmlns="">
          <p:pic>
            <p:nvPicPr>
              <p:cNvPr id="7" name="Chart 6">
                <a:extLst>
                  <a:ext uri="{FF2B5EF4-FFF2-40B4-BE49-F238E27FC236}">
                    <a16:creationId xmlns:a16="http://schemas.microsoft.com/office/drawing/2014/main" id="{874106B8-324B-C14D-940C-8E3E3CB2839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51702" y="2013486"/>
                <a:ext cx="2007640" cy="41599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0" name="Chart 9">
                <a:extLst>
                  <a:ext uri="{FF2B5EF4-FFF2-40B4-BE49-F238E27FC236}">
                    <a16:creationId xmlns:a16="http://schemas.microsoft.com/office/drawing/2014/main" id="{0CF021D3-47FC-9D41-8A6E-AADE2F1BFF7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449818128"/>
                  </p:ext>
                </p:extLst>
              </p:nvPr>
            </p:nvGraphicFramePr>
            <p:xfrm>
              <a:off x="4788216" y="2013486"/>
              <a:ext cx="2083981" cy="415994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9"/>
              </a:graphicData>
            </a:graphic>
          </p:graphicFrame>
        </mc:Choice>
        <mc:Fallback xmlns="">
          <p:pic>
            <p:nvPicPr>
              <p:cNvPr id="10" name="Chart 9">
                <a:extLst>
                  <a:ext uri="{FF2B5EF4-FFF2-40B4-BE49-F238E27FC236}">
                    <a16:creationId xmlns:a16="http://schemas.microsoft.com/office/drawing/2014/main" id="{0CF021D3-47FC-9D41-8A6E-AADE2F1BFF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88216" y="2013486"/>
                <a:ext cx="2083981" cy="4159945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4A019C5F-E2E0-D04B-888C-3786405D941D}"/>
              </a:ext>
            </a:extLst>
          </p:cNvPr>
          <p:cNvSpPr txBox="1"/>
          <p:nvPr/>
        </p:nvSpPr>
        <p:spPr>
          <a:xfrm>
            <a:off x="6462710" y="6203267"/>
            <a:ext cx="1272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dirty="0"/>
              <a:t>Python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30AF78-25C5-B043-99EC-3400BBC85ACC}"/>
              </a:ext>
            </a:extLst>
          </p:cNvPr>
          <p:cNvSpPr txBox="1"/>
          <p:nvPr/>
        </p:nvSpPr>
        <p:spPr>
          <a:xfrm>
            <a:off x="3524453" y="1529140"/>
            <a:ext cx="2875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dirty="0"/>
              <a:t>Accuracy of each model</a:t>
            </a:r>
          </a:p>
        </p:txBody>
      </p:sp>
    </p:spTree>
    <p:extLst>
      <p:ext uri="{BB962C8B-B14F-4D97-AF65-F5344CB8AC3E}">
        <p14:creationId xmlns:p14="http://schemas.microsoft.com/office/powerpoint/2010/main" val="80380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378C7D-FE90-654B-88EB-B41024488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/>
              <a:pPr/>
              <a:t>18</a:t>
            </a:fld>
            <a:endParaRPr lang="en-US" altLang="ja-JP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90F1907-7EE3-754E-A0D8-A466100CD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1143000"/>
          </a:xfrm>
        </p:spPr>
        <p:txBody>
          <a:bodyPr/>
          <a:lstStyle/>
          <a:p>
            <a:r>
              <a:rPr lang="en-JP" altLang="ja-JP" sz="2800" kern="1200" dirty="0">
                <a:solidFill>
                  <a:schemeClr val="tx1"/>
                </a:solidFill>
              </a:rPr>
              <a:t> </a:t>
            </a:r>
            <a:r>
              <a:rPr lang="en-US" sz="2800" dirty="0"/>
              <a:t>RQ1: How will the results change if both developing history data and language specific source code metrics are used?</a:t>
            </a:r>
            <a:endParaRPr lang="en-JP" sz="2800" dirty="0">
              <a:solidFill>
                <a:schemeClr val="tx1"/>
              </a:solidFill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5709A002-6A0F-2249-A93D-A94CA8CBD0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4682603"/>
              </p:ext>
            </p:extLst>
          </p:nvPr>
        </p:nvGraphicFramePr>
        <p:xfrm>
          <a:off x="504012" y="1877894"/>
          <a:ext cx="4176902" cy="3757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46BA7CA4-DF30-1A46-929F-48796E873A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403752"/>
              </p:ext>
            </p:extLst>
          </p:nvPr>
        </p:nvGraphicFramePr>
        <p:xfrm>
          <a:off x="4737697" y="1819821"/>
          <a:ext cx="4092773" cy="3757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Right Brace 14">
            <a:extLst>
              <a:ext uri="{FF2B5EF4-FFF2-40B4-BE49-F238E27FC236}">
                <a16:creationId xmlns:a16="http://schemas.microsoft.com/office/drawing/2014/main" id="{030ECBB6-B4BC-AC47-A996-7BE84FBBB6A5}"/>
              </a:ext>
            </a:extLst>
          </p:cNvPr>
          <p:cNvSpPr/>
          <p:nvPr/>
        </p:nvSpPr>
        <p:spPr>
          <a:xfrm rot="10800000">
            <a:off x="3273905" y="4030165"/>
            <a:ext cx="220082" cy="666717"/>
          </a:xfrm>
          <a:prstGeom prst="rightBrace">
            <a:avLst>
              <a:gd name="adj1" fmla="val 46702"/>
              <a:gd name="adj2" fmla="val 50000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P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709951E6-B8BE-8B4E-BC36-BA5D718D3E43}"/>
              </a:ext>
            </a:extLst>
          </p:cNvPr>
          <p:cNvSpPr/>
          <p:nvPr/>
        </p:nvSpPr>
        <p:spPr>
          <a:xfrm rot="10800000">
            <a:off x="7445200" y="4010545"/>
            <a:ext cx="220082" cy="634669"/>
          </a:xfrm>
          <a:prstGeom prst="rightBrace">
            <a:avLst>
              <a:gd name="adj1" fmla="val 46702"/>
              <a:gd name="adj2" fmla="val 50000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P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BAA99A-E973-0542-A250-5FEC379AB395}"/>
              </a:ext>
            </a:extLst>
          </p:cNvPr>
          <p:cNvSpPr txBox="1"/>
          <p:nvPr/>
        </p:nvSpPr>
        <p:spPr>
          <a:xfrm>
            <a:off x="3111304" y="5252862"/>
            <a:ext cx="40927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B</a:t>
            </a:r>
            <a:r>
              <a:rPr lang="en-JP" b="1" dirty="0">
                <a:solidFill>
                  <a:srgbClr val="0070C0"/>
                </a:solidFill>
              </a:rPr>
              <a:t>lue</a:t>
            </a:r>
            <a:r>
              <a:rPr lang="en-JP" dirty="0"/>
              <a:t>:  	P1(mainstream parameter)</a:t>
            </a:r>
          </a:p>
          <a:p>
            <a:r>
              <a:rPr lang="en-US" b="1" dirty="0">
                <a:solidFill>
                  <a:srgbClr val="FF0000"/>
                </a:solidFill>
              </a:rPr>
              <a:t>Red</a:t>
            </a:r>
            <a:r>
              <a:rPr lang="en-US" dirty="0"/>
              <a:t>: 	P2(branch parameter)</a:t>
            </a:r>
          </a:p>
          <a:p>
            <a:r>
              <a:rPr lang="en-US" b="1" dirty="0">
                <a:solidFill>
                  <a:srgbClr val="00B050"/>
                </a:solidFill>
              </a:rPr>
              <a:t>Green</a:t>
            </a:r>
            <a:r>
              <a:rPr lang="en-US" dirty="0"/>
              <a:t>: 	P1 - P2(difference)</a:t>
            </a:r>
          </a:p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Grey</a:t>
            </a:r>
            <a:r>
              <a:rPr lang="en-US" dirty="0"/>
              <a:t>: 	Source code metrics</a:t>
            </a:r>
          </a:p>
          <a:p>
            <a:endParaRPr lang="en-JP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3AF5FD-9EEE-1E49-B502-29F77B8AB484}"/>
              </a:ext>
            </a:extLst>
          </p:cNvPr>
          <p:cNvSpPr txBox="1"/>
          <p:nvPr/>
        </p:nvSpPr>
        <p:spPr>
          <a:xfrm>
            <a:off x="3350224" y="1569942"/>
            <a:ext cx="2308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dirty="0"/>
              <a:t>Feature importance</a:t>
            </a:r>
          </a:p>
        </p:txBody>
      </p:sp>
    </p:spTree>
    <p:extLst>
      <p:ext uri="{BB962C8B-B14F-4D97-AF65-F5344CB8AC3E}">
        <p14:creationId xmlns:p14="http://schemas.microsoft.com/office/powerpoint/2010/main" val="1214840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1156F0-FDC7-3347-BEFD-2438973DD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/>
              <a:pPr/>
              <a:t>19</a:t>
            </a:fld>
            <a:endParaRPr lang="en-US" altLang="ja-JP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F0FDDA9-7B42-6D47-A38A-0A6A4502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altLang="ja-JP" sz="2800" kern="1200" dirty="0">
                <a:solidFill>
                  <a:schemeClr val="tx1"/>
                </a:solidFill>
              </a:rPr>
              <a:t> </a:t>
            </a:r>
            <a:r>
              <a:rPr lang="en-US" sz="2800" dirty="0"/>
              <a:t>RQ1: How will the results change if both developing history data and language specific source code metrics are used?</a:t>
            </a:r>
            <a:endParaRPr lang="en-JP" sz="28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840408-7BD1-9B4C-A351-2B319AEAE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7" y="1496208"/>
            <a:ext cx="4381886" cy="52120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E01F5A-2727-9D4F-B9E8-87BEE5CDD54F}"/>
              </a:ext>
            </a:extLst>
          </p:cNvPr>
          <p:cNvSpPr txBox="1"/>
          <p:nvPr/>
        </p:nvSpPr>
        <p:spPr>
          <a:xfrm>
            <a:off x="5066071" y="1895168"/>
            <a:ext cx="36826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r>
              <a:rPr lang="en-JP" dirty="0"/>
              <a:t>y adding 9 source code metrics into the model, the accuracy didn’t change much in both Java and Python project.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JP" dirty="0"/>
          </a:p>
          <a:p>
            <a:r>
              <a:rPr lang="en-US" dirty="0"/>
              <a:t>W</a:t>
            </a:r>
            <a:r>
              <a:rPr lang="en-JP" dirty="0"/>
              <a:t>ith only the difference of metrics from each commit, it increased about 4% in Python.</a:t>
            </a:r>
          </a:p>
        </p:txBody>
      </p:sp>
    </p:spTree>
    <p:extLst>
      <p:ext uri="{BB962C8B-B14F-4D97-AF65-F5344CB8AC3E}">
        <p14:creationId xmlns:p14="http://schemas.microsoft.com/office/powerpoint/2010/main" val="3638271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17FE6-D8A0-E840-AACB-8CE6F9CE9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JP" b="1" dirty="0"/>
              <a:t>Version Control System(VCS) </a:t>
            </a:r>
            <a:r>
              <a:rPr lang="en-JP" dirty="0"/>
              <a:t>make it possible for parallel developing in a large number of people</a:t>
            </a:r>
          </a:p>
          <a:p>
            <a:pPr marL="0" indent="0">
              <a:buNone/>
            </a:pPr>
            <a:endParaRPr lang="en-JP" dirty="0"/>
          </a:p>
          <a:p>
            <a:pPr marL="0" indent="0">
              <a:buNone/>
            </a:pPr>
            <a:r>
              <a:rPr lang="en-US" dirty="0"/>
              <a:t>There are also problems when using </a:t>
            </a:r>
            <a:r>
              <a:rPr lang="en-US" b="1" dirty="0"/>
              <a:t>VCS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merge conflict </a:t>
            </a:r>
            <a:r>
              <a:rPr lang="en-US" dirty="0"/>
              <a:t>is one of them</a:t>
            </a:r>
            <a:endParaRPr lang="en-JP" dirty="0"/>
          </a:p>
          <a:p>
            <a:endParaRPr lang="en-JP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3777FB-82B9-5F41-BDFC-C8D3FAB5A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/>
              <a:pPr/>
              <a:t>2</a:t>
            </a:fld>
            <a:endParaRPr lang="en-US" altLang="ja-JP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A7BD870E-9DB3-4F46-9003-9E538B35C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Background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849184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D3AD0-AFC5-6343-B136-994F45D81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RQ2: How is the developing history data that contributes to the judgment different between Java and Python language projects?</a:t>
            </a:r>
            <a:endParaRPr lang="en-JP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72488E-D61A-6947-B303-EF720F163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93062" y="6569075"/>
            <a:ext cx="1150938" cy="288925"/>
          </a:xfrm>
        </p:spPr>
        <p:txBody>
          <a:bodyPr/>
          <a:lstStyle/>
          <a:p>
            <a:fld id="{9F5033E9-932D-4E41-95C3-341F9A6DAE17}" type="slidenum">
              <a:rPr lang="en-US" altLang="ja-JP" smtClean="0"/>
              <a:pPr/>
              <a:t>20</a:t>
            </a:fld>
            <a:endParaRPr lang="en-US" altLang="ja-JP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561EFA-338D-214F-84DF-482E4F8D28A8}"/>
              </a:ext>
            </a:extLst>
          </p:cNvPr>
          <p:cNvSpPr txBox="1"/>
          <p:nvPr/>
        </p:nvSpPr>
        <p:spPr>
          <a:xfrm>
            <a:off x="620194" y="1417638"/>
            <a:ext cx="805549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Java project features that are of high importance tend to have high importance in Python as well. </a:t>
            </a:r>
          </a:p>
          <a:p>
            <a:r>
              <a:rPr kumimoji="1" lang="en-U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same result came up even when building the model without the source code metrics.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A748FE-4B09-934B-A7A0-C945322E54BB}"/>
              </a:ext>
            </a:extLst>
          </p:cNvPr>
          <p:cNvSpPr/>
          <p:nvPr/>
        </p:nvSpPr>
        <p:spPr>
          <a:xfrm>
            <a:off x="936171" y="3831771"/>
            <a:ext cx="163286" cy="16328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1BBA0C-1371-844F-8721-307E97F232D6}"/>
              </a:ext>
            </a:extLst>
          </p:cNvPr>
          <p:cNvSpPr/>
          <p:nvPr/>
        </p:nvSpPr>
        <p:spPr>
          <a:xfrm>
            <a:off x="936171" y="4245428"/>
            <a:ext cx="163286" cy="163286"/>
          </a:xfrm>
          <a:prstGeom prst="rect">
            <a:avLst/>
          </a:prstGeom>
          <a:solidFill>
            <a:srgbClr val="F086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0BDBBA-DFCE-094A-ADC8-6C1C010D43DB}"/>
              </a:ext>
            </a:extLst>
          </p:cNvPr>
          <p:cNvSpPr txBox="1"/>
          <p:nvPr/>
        </p:nvSpPr>
        <p:spPr>
          <a:xfrm>
            <a:off x="1359385" y="3712812"/>
            <a:ext cx="1532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dirty="0"/>
              <a:t>Java project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7A5A38-42A9-8E42-908F-5F89E01B9714}"/>
              </a:ext>
            </a:extLst>
          </p:cNvPr>
          <p:cNvSpPr txBox="1"/>
          <p:nvPr/>
        </p:nvSpPr>
        <p:spPr>
          <a:xfrm>
            <a:off x="1359384" y="4142405"/>
            <a:ext cx="1732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dirty="0"/>
              <a:t>Python project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45AB2F-B76F-AF4F-BC46-BF95A2BFC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448" y="2447644"/>
            <a:ext cx="5992552" cy="413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946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BBA018-C625-6940-A220-D83493093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85" y="1491372"/>
            <a:ext cx="4251777" cy="530027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8E3A9F5-A705-F242-A3FA-D6B040A3E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1143000"/>
          </a:xfrm>
        </p:spPr>
        <p:txBody>
          <a:bodyPr/>
          <a:lstStyle/>
          <a:p>
            <a:r>
              <a:rPr lang="en-US" sz="2800" dirty="0"/>
              <a:t>Feature importance ranking</a:t>
            </a:r>
            <a:endParaRPr lang="en-JP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CC3C68-FBC7-6C44-A268-710DD2584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97775" y="6308729"/>
            <a:ext cx="1150938" cy="288925"/>
          </a:xfrm>
        </p:spPr>
        <p:txBody>
          <a:bodyPr/>
          <a:lstStyle/>
          <a:p>
            <a:fld id="{9F5033E9-932D-4E41-95C3-341F9A6DAE17}" type="slidenum">
              <a:rPr lang="en-US" altLang="ja-JP" smtClean="0"/>
              <a:pPr/>
              <a:t>21</a:t>
            </a:fld>
            <a:endParaRPr lang="en-US" altLang="ja-JP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21026D-5AA6-EE41-9C5F-DCB7407F5C25}"/>
              </a:ext>
            </a:extLst>
          </p:cNvPr>
          <p:cNvSpPr txBox="1"/>
          <p:nvPr/>
        </p:nvSpPr>
        <p:spPr>
          <a:xfrm>
            <a:off x="5471542" y="2679759"/>
            <a:ext cx="39301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 num, distance, Time, and the differences in the source code metrics have high importance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4BCB8279-EAE2-904C-A827-C9C06D6D73E4}"/>
              </a:ext>
            </a:extLst>
          </p:cNvPr>
          <p:cNvSpPr/>
          <p:nvPr/>
        </p:nvSpPr>
        <p:spPr>
          <a:xfrm>
            <a:off x="4807162" y="1926772"/>
            <a:ext cx="527355" cy="2429305"/>
          </a:xfrm>
          <a:prstGeom prst="rightBrace">
            <a:avLst>
              <a:gd name="adj1" fmla="val 46702"/>
              <a:gd name="adj2" fmla="val 50000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P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50875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22F1B-712F-EF45-8D09-8EAE336C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7DA42-E1C2-C845-8C2F-0D321DE5A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traces back to the file contents during the development phase, extracts the </a:t>
            </a:r>
            <a:r>
              <a:rPr lang="en-US" dirty="0">
                <a:solidFill>
                  <a:srgbClr val="0070C0"/>
                </a:solidFill>
              </a:rPr>
              <a:t>source code metrics</a:t>
            </a:r>
            <a:r>
              <a:rPr lang="en-US" dirty="0"/>
              <a:t>, and added them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to Shiraki’s model</a:t>
            </a:r>
          </a:p>
          <a:p>
            <a:r>
              <a:rPr lang="en-US" dirty="0"/>
              <a:t>For building the model, the importance of source code metrics is not high, but </a:t>
            </a:r>
            <a:r>
              <a:rPr lang="en-US" dirty="0">
                <a:solidFill>
                  <a:srgbClr val="0070C0"/>
                </a:solidFill>
              </a:rPr>
              <a:t>the difference of the metrics</a:t>
            </a:r>
            <a:r>
              <a:rPr lang="en-US" dirty="0"/>
              <a:t> from each commit has a relative </a:t>
            </a:r>
            <a:r>
              <a:rPr lang="en-US" dirty="0">
                <a:solidFill>
                  <a:srgbClr val="0070C0"/>
                </a:solidFill>
              </a:rPr>
              <a:t>high importance</a:t>
            </a:r>
          </a:p>
          <a:p>
            <a:r>
              <a:rPr lang="en-US" dirty="0"/>
              <a:t>The features with </a:t>
            </a:r>
            <a:r>
              <a:rPr lang="en-US" dirty="0">
                <a:solidFill>
                  <a:srgbClr val="0070C0"/>
                </a:solidFill>
              </a:rPr>
              <a:t>high importance of the Java </a:t>
            </a:r>
            <a:r>
              <a:rPr lang="en-US" dirty="0"/>
              <a:t>project tend to be of </a:t>
            </a:r>
            <a:r>
              <a:rPr lang="en-US" dirty="0">
                <a:solidFill>
                  <a:srgbClr val="0070C0"/>
                </a:solidFill>
              </a:rPr>
              <a:t>high importance also in Python</a:t>
            </a:r>
            <a:r>
              <a:rPr lang="en-US" dirty="0"/>
              <a:t>. </a:t>
            </a:r>
            <a:endParaRPr lang="en-JP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D24D4A-434C-D042-A8B9-C614C1DC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/>
              <a:pPr/>
              <a:t>22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01922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Merge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Conflict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48081" y="5559785"/>
            <a:ext cx="8218488" cy="524492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ja-JP" b="1" dirty="0">
                <a:solidFill>
                  <a:srgbClr val="C00000"/>
                </a:solidFill>
              </a:rPr>
              <a:t>To resolve merge conflicts, it takes time and effort</a:t>
            </a:r>
            <a:r>
              <a:rPr lang="en-US" altLang="ja-JP" dirty="0">
                <a:solidFill>
                  <a:srgbClr val="C00000"/>
                </a:solidFill>
              </a:rPr>
              <a:t>[1]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/>
              <a:pPr/>
              <a:t>3</a:t>
            </a:fld>
            <a:endParaRPr lang="en-US" altLang="ja-JP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516874" y="6283914"/>
            <a:ext cx="6867769" cy="338554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altLang="ja-JP" sz="800" dirty="0"/>
              <a:t>[1] </a:t>
            </a:r>
            <a:r>
              <a:rPr lang="en-US" altLang="ja-JP" sz="800" dirty="0" err="1"/>
              <a:t>Bakhtiar</a:t>
            </a:r>
            <a:r>
              <a:rPr lang="en-US" altLang="ja-JP" sz="800" dirty="0"/>
              <a:t> Khan </a:t>
            </a:r>
            <a:r>
              <a:rPr lang="en-US" altLang="ja-JP" sz="800" dirty="0" err="1"/>
              <a:t>Kasi</a:t>
            </a:r>
            <a:r>
              <a:rPr lang="en-US" altLang="ja-JP" sz="800" dirty="0"/>
              <a:t> and Anita </a:t>
            </a:r>
            <a:r>
              <a:rPr lang="en-US" altLang="ja-JP" sz="800" dirty="0" err="1"/>
              <a:t>Sarma</a:t>
            </a:r>
            <a:r>
              <a:rPr lang="en-US" altLang="ja-JP" sz="800" dirty="0"/>
              <a:t>. Cassandra: Proactive </a:t>
            </a:r>
            <a:r>
              <a:rPr lang="en-US" altLang="ja-JP" sz="800" dirty="0" err="1"/>
              <a:t>Conict</a:t>
            </a:r>
            <a:r>
              <a:rPr lang="en-US" altLang="ja-JP" sz="800" dirty="0"/>
              <a:t> Minimization through Optimized Task Scheduling. In Proceedings of ICSE 2013, San Francisco, CA, USA , pp. 732-741.</a:t>
            </a:r>
          </a:p>
        </p:txBody>
      </p:sp>
      <p:sp>
        <p:nvSpPr>
          <p:cNvPr id="27" name="テキスト ボックス 102">
            <a:extLst>
              <a:ext uri="{FF2B5EF4-FFF2-40B4-BE49-F238E27FC236}">
                <a16:creationId xmlns:a16="http://schemas.microsoft.com/office/drawing/2014/main" id="{80BF3B18-2C33-DE4F-9FC9-C5F4EFE295EC}"/>
              </a:ext>
            </a:extLst>
          </p:cNvPr>
          <p:cNvSpPr txBox="1"/>
          <p:nvPr/>
        </p:nvSpPr>
        <p:spPr>
          <a:xfrm>
            <a:off x="762319" y="2163060"/>
            <a:ext cx="1054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600" kern="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Ancestor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600" kern="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Commit P</a:t>
            </a:r>
            <a:endParaRPr kumimoji="0" lang="ja-JP" altLang="en-US" sz="1600" kern="0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8" name="テキスト ボックス 102">
            <a:extLst>
              <a:ext uri="{FF2B5EF4-FFF2-40B4-BE49-F238E27FC236}">
                <a16:creationId xmlns:a16="http://schemas.microsoft.com/office/drawing/2014/main" id="{942112D6-1B4D-A247-9781-4E288CB3A32B}"/>
              </a:ext>
            </a:extLst>
          </p:cNvPr>
          <p:cNvSpPr txBox="1"/>
          <p:nvPr/>
        </p:nvSpPr>
        <p:spPr>
          <a:xfrm>
            <a:off x="7182898" y="1758525"/>
            <a:ext cx="1387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2000" b="1" kern="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Merge Conflict</a:t>
            </a:r>
            <a:endParaRPr kumimoji="0" lang="ja-JP" altLang="en-US" sz="2000" b="1" kern="0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9" name="楕円 59">
            <a:extLst>
              <a:ext uri="{FF2B5EF4-FFF2-40B4-BE49-F238E27FC236}">
                <a16:creationId xmlns:a16="http://schemas.microsoft.com/office/drawing/2014/main" id="{8217096A-ED9D-6D49-A840-8076FA2CD43F}"/>
              </a:ext>
            </a:extLst>
          </p:cNvPr>
          <p:cNvSpPr/>
          <p:nvPr/>
        </p:nvSpPr>
        <p:spPr>
          <a:xfrm>
            <a:off x="4266573" y="2491216"/>
            <a:ext cx="488927" cy="474382"/>
          </a:xfrm>
          <a:prstGeom prst="ellipse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400" kern="0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cxnSp>
        <p:nvCxnSpPr>
          <p:cNvPr id="30" name="直線矢印コネクタ 62">
            <a:extLst>
              <a:ext uri="{FF2B5EF4-FFF2-40B4-BE49-F238E27FC236}">
                <a16:creationId xmlns:a16="http://schemas.microsoft.com/office/drawing/2014/main" id="{9EE40E75-67C3-424F-89FA-114D5100ED09}"/>
              </a:ext>
            </a:extLst>
          </p:cNvPr>
          <p:cNvCxnSpPr>
            <a:cxnSpLocks/>
            <a:stCxn id="34" idx="6"/>
            <a:endCxn id="33" idx="3"/>
          </p:cNvCxnSpPr>
          <p:nvPr/>
        </p:nvCxnSpPr>
        <p:spPr>
          <a:xfrm flipV="1">
            <a:off x="4816067" y="2896126"/>
            <a:ext cx="2887747" cy="156080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1" name="楕円 59">
            <a:extLst>
              <a:ext uri="{FF2B5EF4-FFF2-40B4-BE49-F238E27FC236}">
                <a16:creationId xmlns:a16="http://schemas.microsoft.com/office/drawing/2014/main" id="{EC6B3B21-3EC0-A143-8326-D9937F61C42E}"/>
              </a:ext>
            </a:extLst>
          </p:cNvPr>
          <p:cNvSpPr/>
          <p:nvPr/>
        </p:nvSpPr>
        <p:spPr>
          <a:xfrm>
            <a:off x="1721223" y="2527193"/>
            <a:ext cx="509685" cy="524492"/>
          </a:xfrm>
          <a:prstGeom prst="ellipse">
            <a:avLst/>
          </a:prstGeom>
          <a:solidFill>
            <a:sysClr val="window" lastClr="FFFFFF">
              <a:lumMod val="5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</a:endParaRPr>
          </a:p>
        </p:txBody>
      </p:sp>
      <p:cxnSp>
        <p:nvCxnSpPr>
          <p:cNvPr id="32" name="直線矢印コネクタ 64">
            <a:extLst>
              <a:ext uri="{FF2B5EF4-FFF2-40B4-BE49-F238E27FC236}">
                <a16:creationId xmlns:a16="http://schemas.microsoft.com/office/drawing/2014/main" id="{B0499FD0-7C82-E747-95D3-3FFC67911E63}"/>
              </a:ext>
            </a:extLst>
          </p:cNvPr>
          <p:cNvCxnSpPr>
            <a:cxnSpLocks/>
            <a:stCxn id="29" idx="6"/>
            <a:endCxn id="33" idx="2"/>
          </p:cNvCxnSpPr>
          <p:nvPr/>
        </p:nvCxnSpPr>
        <p:spPr>
          <a:xfrm>
            <a:off x="4755500" y="2728407"/>
            <a:ext cx="2876712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3" name="楕円 59">
            <a:extLst>
              <a:ext uri="{FF2B5EF4-FFF2-40B4-BE49-F238E27FC236}">
                <a16:creationId xmlns:a16="http://schemas.microsoft.com/office/drawing/2014/main" id="{FA8C76F0-E1C2-0141-A046-493A4A0DAC50}"/>
              </a:ext>
            </a:extLst>
          </p:cNvPr>
          <p:cNvSpPr/>
          <p:nvPr/>
        </p:nvSpPr>
        <p:spPr>
          <a:xfrm>
            <a:off x="7632212" y="2491216"/>
            <a:ext cx="488928" cy="474382"/>
          </a:xfrm>
          <a:prstGeom prst="ellipse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400" kern="0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4" name="楕円 58">
            <a:extLst>
              <a:ext uri="{FF2B5EF4-FFF2-40B4-BE49-F238E27FC236}">
                <a16:creationId xmlns:a16="http://schemas.microsoft.com/office/drawing/2014/main" id="{6BB43FF3-0644-2F4F-B608-2DED880E9851}"/>
              </a:ext>
            </a:extLst>
          </p:cNvPr>
          <p:cNvSpPr/>
          <p:nvPr/>
        </p:nvSpPr>
        <p:spPr>
          <a:xfrm>
            <a:off x="4327140" y="4219743"/>
            <a:ext cx="488927" cy="474382"/>
          </a:xfrm>
          <a:prstGeom prst="ellipse">
            <a:avLst/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</a:endParaRPr>
          </a:p>
        </p:txBody>
      </p:sp>
      <p:cxnSp>
        <p:nvCxnSpPr>
          <p:cNvPr id="35" name="直線矢印コネクタ 64">
            <a:extLst>
              <a:ext uri="{FF2B5EF4-FFF2-40B4-BE49-F238E27FC236}">
                <a16:creationId xmlns:a16="http://schemas.microsoft.com/office/drawing/2014/main" id="{0BB77520-906D-424D-B4F4-79C63DE29B86}"/>
              </a:ext>
            </a:extLst>
          </p:cNvPr>
          <p:cNvCxnSpPr>
            <a:cxnSpLocks/>
            <a:stCxn id="31" idx="5"/>
            <a:endCxn id="34" idx="2"/>
          </p:cNvCxnSpPr>
          <p:nvPr/>
        </p:nvCxnSpPr>
        <p:spPr>
          <a:xfrm>
            <a:off x="2156266" y="2974875"/>
            <a:ext cx="2170874" cy="1482059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6" name="直線矢印コネクタ 64">
            <a:extLst>
              <a:ext uri="{FF2B5EF4-FFF2-40B4-BE49-F238E27FC236}">
                <a16:creationId xmlns:a16="http://schemas.microsoft.com/office/drawing/2014/main" id="{E8580402-A77C-3742-BA95-FAA02C260252}"/>
              </a:ext>
            </a:extLst>
          </p:cNvPr>
          <p:cNvCxnSpPr>
            <a:cxnSpLocks/>
          </p:cNvCxnSpPr>
          <p:nvPr/>
        </p:nvCxnSpPr>
        <p:spPr>
          <a:xfrm flipV="1">
            <a:off x="2189303" y="2723421"/>
            <a:ext cx="2041838" cy="207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7" name="テキスト ボックス 39">
            <a:extLst>
              <a:ext uri="{FF2B5EF4-FFF2-40B4-BE49-F238E27FC236}">
                <a16:creationId xmlns:a16="http://schemas.microsoft.com/office/drawing/2014/main" id="{359C2607-B809-6748-B569-5407BCC57D07}"/>
              </a:ext>
            </a:extLst>
          </p:cNvPr>
          <p:cNvSpPr txBox="1"/>
          <p:nvPr/>
        </p:nvSpPr>
        <p:spPr>
          <a:xfrm>
            <a:off x="1064904" y="3134202"/>
            <a:ext cx="965660" cy="33855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10  int a;</a:t>
            </a:r>
            <a:endParaRPr kumimoji="0" lang="ja-JP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+mn-cs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8D239D7E-01F0-EC45-AF62-EC80EF5AB4EC}"/>
              </a:ext>
            </a:extLst>
          </p:cNvPr>
          <p:cNvSpPr txBox="1"/>
          <p:nvPr/>
        </p:nvSpPr>
        <p:spPr>
          <a:xfrm>
            <a:off x="4816067" y="1565397"/>
            <a:ext cx="1486012" cy="107721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10   -  int a;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10  +  int a, b;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11  +  a = 1;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12  +  b = 2;</a:t>
            </a:r>
            <a:endParaRPr kumimoji="0" lang="ja-JP" altLang="en-US" sz="16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+mn-cs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AC00AA4D-0C8B-284A-AF01-6233F4C23D79}"/>
              </a:ext>
            </a:extLst>
          </p:cNvPr>
          <p:cNvSpPr txBox="1"/>
          <p:nvPr/>
        </p:nvSpPr>
        <p:spPr>
          <a:xfrm>
            <a:off x="2847138" y="4615923"/>
            <a:ext cx="1480002" cy="83099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10   -  int a;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10  +  int a = 1;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11  +  int b = 2;</a:t>
            </a:r>
            <a:endParaRPr kumimoji="0" lang="ja-JP" altLang="en-US" sz="16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+mn-cs"/>
            </a:endParaRPr>
          </a:p>
        </p:txBody>
      </p:sp>
      <p:sp>
        <p:nvSpPr>
          <p:cNvPr id="40" name="テキスト ボックス 40">
            <a:extLst>
              <a:ext uri="{FF2B5EF4-FFF2-40B4-BE49-F238E27FC236}">
                <a16:creationId xmlns:a16="http://schemas.microsoft.com/office/drawing/2014/main" id="{36EB2AC2-F4E6-1E47-8C1A-69EBD05B05EA}"/>
              </a:ext>
            </a:extLst>
          </p:cNvPr>
          <p:cNvSpPr txBox="1"/>
          <p:nvPr/>
        </p:nvSpPr>
        <p:spPr>
          <a:xfrm>
            <a:off x="7442076" y="3178489"/>
            <a:ext cx="1306637" cy="206210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++&lt;&lt;&lt;&lt;&lt;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  +  int a, b;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  +  a = 1;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  +  b = 2;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++======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+    int a = 1;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+    int b = 2;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++&gt;&gt;&gt;&gt;&gt;</a:t>
            </a:r>
            <a:endParaRPr kumimoji="0" lang="ja-JP" altLang="en-US" sz="16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+mn-cs"/>
            </a:endParaRPr>
          </a:p>
        </p:txBody>
      </p:sp>
      <p:sp>
        <p:nvSpPr>
          <p:cNvPr id="41" name="テキスト ボックス 43">
            <a:extLst>
              <a:ext uri="{FF2B5EF4-FFF2-40B4-BE49-F238E27FC236}">
                <a16:creationId xmlns:a16="http://schemas.microsoft.com/office/drawing/2014/main" id="{13FAD41C-6B74-0248-AAE7-C71C1A03B3E7}"/>
              </a:ext>
            </a:extLst>
          </p:cNvPr>
          <p:cNvSpPr txBox="1"/>
          <p:nvPr/>
        </p:nvSpPr>
        <p:spPr>
          <a:xfrm>
            <a:off x="4266573" y="2975558"/>
            <a:ext cx="1181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16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34" charset="-128"/>
              </a:rPr>
              <a:t>Commit P1</a:t>
            </a:r>
            <a:endParaRPr kumimoji="0" lang="ja-JP" altLang="en-US" sz="1600" dirty="0">
              <a:solidFill>
                <a:prstClr val="black"/>
              </a:solidFill>
              <a:latin typeface="Calibri" panose="020F0502020204030204"/>
              <a:ea typeface="游ゴシック" panose="020B0400000000000000" pitchFamily="34" charset="-128"/>
            </a:endParaRPr>
          </a:p>
        </p:txBody>
      </p:sp>
      <p:sp>
        <p:nvSpPr>
          <p:cNvPr id="42" name="テキスト ボックス 43">
            <a:extLst>
              <a:ext uri="{FF2B5EF4-FFF2-40B4-BE49-F238E27FC236}">
                <a16:creationId xmlns:a16="http://schemas.microsoft.com/office/drawing/2014/main" id="{66915B52-64C9-2543-8BA5-3A4B8DF1FD6D}"/>
              </a:ext>
            </a:extLst>
          </p:cNvPr>
          <p:cNvSpPr txBox="1"/>
          <p:nvPr/>
        </p:nvSpPr>
        <p:spPr>
          <a:xfrm>
            <a:off x="4511036" y="4720487"/>
            <a:ext cx="1101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16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34" charset="-128"/>
              </a:rPr>
              <a:t>Commit P2</a:t>
            </a:r>
            <a:endParaRPr kumimoji="0" lang="ja-JP" altLang="en-US" sz="1600" dirty="0">
              <a:solidFill>
                <a:prstClr val="black"/>
              </a:solidFill>
              <a:latin typeface="Calibri" panose="020F0502020204030204"/>
              <a:ea typeface="游ゴシック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7400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of Merge Conflict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4678" y="1656000"/>
            <a:ext cx="8354036" cy="364807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ja-JP" dirty="0">
                <a:latin typeface="+mn-ea"/>
              </a:rPr>
              <a:t>For commit pairs where merge conflicts occur, it is often resolved by adopting one and deleting the other</a:t>
            </a:r>
            <a:r>
              <a:rPr lang="en-US" altLang="ja-JP" sz="2000" dirty="0">
                <a:latin typeface="+mn-ea"/>
              </a:rPr>
              <a:t>(98%)</a:t>
            </a:r>
            <a:r>
              <a:rPr lang="en-US" altLang="ja-JP" sz="2300" dirty="0">
                <a:latin typeface="+mn-ea"/>
              </a:rPr>
              <a:t> </a:t>
            </a:r>
            <a:r>
              <a:rPr lang="en-US" altLang="ja-JP" sz="1600" dirty="0">
                <a:latin typeface="+mn-ea"/>
              </a:rPr>
              <a:t>[2]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ja-JP" dirty="0" err="1">
                <a:solidFill>
                  <a:srgbClr val="000000"/>
                </a:solidFill>
                <a:latin typeface="ＭＳ Ｐゴシック"/>
              </a:rPr>
              <a:t>Shiraki</a:t>
            </a:r>
            <a:r>
              <a:rPr lang="en-US" altLang="ja-JP" sz="1600" dirty="0">
                <a:solidFill>
                  <a:srgbClr val="000000"/>
                </a:solidFill>
                <a:latin typeface="ＭＳ Ｐゴシック"/>
              </a:rPr>
              <a:t>[3] </a:t>
            </a:r>
            <a:r>
              <a:rPr lang="en-US" altLang="ja-JP" sz="2800" dirty="0">
                <a:solidFill>
                  <a:srgbClr val="000000"/>
                </a:solidFill>
                <a:latin typeface="ＭＳ Ｐゴシック"/>
              </a:rPr>
              <a:t> </a:t>
            </a:r>
            <a:r>
              <a:rPr lang="en-US" altLang="ja-JP" dirty="0">
                <a:solidFill>
                  <a:srgbClr val="000000"/>
                </a:solidFill>
                <a:latin typeface="ＭＳ Ｐゴシック"/>
              </a:rPr>
              <a:t>used machine learning to build a judging model</a:t>
            </a:r>
            <a:endParaRPr lang="en-US" altLang="ja-JP" sz="2700" baseline="30000" dirty="0">
              <a:latin typeface="+mn-ea"/>
            </a:endParaRPr>
          </a:p>
          <a:p>
            <a:pPr marL="0" indent="0" algn="ctr">
              <a:buNone/>
            </a:pPr>
            <a:r>
              <a:rPr lang="en-US" altLang="ja-JP" b="1" dirty="0">
                <a:latin typeface="+mn-ea"/>
              </a:rPr>
              <a:t>By proposing to the developer how to resolve each commit,</a:t>
            </a:r>
          </a:p>
          <a:p>
            <a:pPr marL="0" indent="0" algn="ctr">
              <a:buNone/>
            </a:pPr>
            <a:r>
              <a:rPr lang="en-US" altLang="ja-JP" b="1" dirty="0">
                <a:latin typeface="+mn-ea"/>
              </a:rPr>
              <a:t>Attempt to help resolve merge conflicts</a:t>
            </a:r>
            <a:endParaRPr lang="ja-JP" altLang="en-US" b="1" dirty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/>
              <a:pPr/>
              <a:t>4</a:t>
            </a:fld>
            <a:endParaRPr lang="en-US" altLang="ja-JP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76733" y="6382210"/>
            <a:ext cx="6867769" cy="338554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altLang="ja-JP" sz="800" dirty="0"/>
              <a:t>[2] </a:t>
            </a:r>
            <a:r>
              <a:rPr lang="ja-JP" altLang="en-US" sz="800" dirty="0"/>
              <a:t>湯月亮平</a:t>
            </a:r>
            <a:r>
              <a:rPr lang="en-US" altLang="ja-JP" sz="800" dirty="0"/>
              <a:t>(2015), </a:t>
            </a:r>
            <a:r>
              <a:rPr lang="ja-JP" altLang="en-US" sz="800" dirty="0"/>
              <a:t>開発履歴を用いたメソッドコンフリクト分析</a:t>
            </a:r>
            <a:r>
              <a:rPr lang="en-US" altLang="ja-JP" sz="800" dirty="0"/>
              <a:t>,  </a:t>
            </a:r>
            <a:r>
              <a:rPr lang="ja-JP" altLang="en-US" sz="800" dirty="0"/>
              <a:t>修士論文</a:t>
            </a:r>
            <a:r>
              <a:rPr lang="en-US" altLang="ja-JP" sz="800" dirty="0"/>
              <a:t>, </a:t>
            </a:r>
            <a:r>
              <a:rPr lang="ja-JP" altLang="en-US" sz="800" dirty="0"/>
              <a:t>奈良先端科学技術</a:t>
            </a:r>
            <a:r>
              <a:rPr lang="ja-JP" altLang="en-US" sz="800"/>
              <a:t>大学院大学</a:t>
            </a:r>
            <a:endParaRPr lang="en-US" altLang="ja-JP" sz="800" dirty="0"/>
          </a:p>
          <a:p>
            <a:r>
              <a:rPr lang="en-US" altLang="ja-JP" sz="800" dirty="0"/>
              <a:t>[3] </a:t>
            </a:r>
            <a:r>
              <a:rPr lang="ja-JP" altLang="en-US" sz="800"/>
              <a:t>白木秀弥</a:t>
            </a:r>
            <a:r>
              <a:rPr lang="en-US" altLang="ja-JP" sz="800" dirty="0"/>
              <a:t>(2020), </a:t>
            </a:r>
            <a:r>
              <a:rPr lang="ja-JP" altLang="en-US" sz="800"/>
              <a:t>開発履歴を用いたメソッドコンフリクトの分析</a:t>
            </a:r>
            <a:r>
              <a:rPr lang="en-US" altLang="ja-JP" sz="800" dirty="0"/>
              <a:t>,</a:t>
            </a:r>
            <a:r>
              <a:rPr lang="ja-JP" altLang="en-US" sz="800"/>
              <a:t>　修士論文</a:t>
            </a:r>
            <a:r>
              <a:rPr lang="en-US" altLang="ja-JP" sz="800" dirty="0"/>
              <a:t>, </a:t>
            </a:r>
            <a:r>
              <a:rPr lang="ja-JP" altLang="en-US" sz="800"/>
              <a:t>大阪大学</a:t>
            </a:r>
            <a:endParaRPr lang="ja-JP" altLang="en-US" sz="200" dirty="0"/>
          </a:p>
        </p:txBody>
      </p:sp>
      <p:grpSp>
        <p:nvGrpSpPr>
          <p:cNvPr id="29" name="グループ化 28"/>
          <p:cNvGrpSpPr/>
          <p:nvPr/>
        </p:nvGrpSpPr>
        <p:grpSpPr>
          <a:xfrm>
            <a:off x="2247675" y="4480829"/>
            <a:ext cx="4637537" cy="1569660"/>
            <a:chOff x="2073076" y="4350447"/>
            <a:chExt cx="4637537" cy="1569660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5415566" y="4812112"/>
              <a:ext cx="1295047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ja-JP" sz="1200" b="1" dirty="0">
                  <a:solidFill>
                    <a:srgbClr val="00B050"/>
                  </a:solidFill>
                </a:rPr>
                <a:t>+  </a:t>
              </a:r>
              <a:r>
                <a:rPr lang="en-US" altLang="ja-JP" sz="1200" b="1" err="1">
                  <a:solidFill>
                    <a:srgbClr val="00B050"/>
                  </a:solidFill>
                </a:rPr>
                <a:t>int</a:t>
              </a:r>
              <a:r>
                <a:rPr lang="en-US" altLang="ja-JP" sz="1200" b="1">
                  <a:solidFill>
                    <a:srgbClr val="00B050"/>
                  </a:solidFill>
                </a:rPr>
                <a:t> a, </a:t>
              </a:r>
              <a:r>
                <a:rPr lang="en-US" altLang="ja-JP" sz="1200" b="1" dirty="0">
                  <a:solidFill>
                    <a:srgbClr val="00B050"/>
                  </a:solidFill>
                </a:rPr>
                <a:t>b;</a:t>
              </a:r>
            </a:p>
            <a:p>
              <a:r>
                <a:rPr lang="en-US" altLang="ja-JP" sz="1200" b="1">
                  <a:solidFill>
                    <a:srgbClr val="00B050"/>
                  </a:solidFill>
                </a:rPr>
                <a:t>+  a </a:t>
              </a:r>
              <a:r>
                <a:rPr lang="en-US" altLang="ja-JP" sz="1200" b="1" dirty="0">
                  <a:solidFill>
                    <a:srgbClr val="00B050"/>
                  </a:solidFill>
                </a:rPr>
                <a:t>= 1;</a:t>
              </a:r>
            </a:p>
            <a:p>
              <a:r>
                <a:rPr lang="en-US" altLang="ja-JP" sz="1200" b="1" dirty="0">
                  <a:solidFill>
                    <a:srgbClr val="00B050"/>
                  </a:solidFill>
                </a:rPr>
                <a:t>+  b = 2;</a:t>
              </a:r>
              <a:endParaRPr lang="ja-JP" altLang="en-US" sz="1200" b="1" dirty="0">
                <a:solidFill>
                  <a:srgbClr val="00B050"/>
                </a:solidFill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2073076" y="4350447"/>
              <a:ext cx="1331285" cy="15696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ja-JP" sz="1200" b="1" dirty="0">
                  <a:solidFill>
                    <a:srgbClr val="00B050"/>
                  </a:solidFill>
                </a:rPr>
                <a:t>++&lt;&lt;&lt;&lt;&lt;</a:t>
              </a:r>
            </a:p>
            <a:p>
              <a:r>
                <a:rPr lang="en-US" altLang="ja-JP" sz="1200" b="1" dirty="0">
                  <a:solidFill>
                    <a:srgbClr val="00B050"/>
                  </a:solidFill>
                </a:rPr>
                <a:t>  +  </a:t>
              </a:r>
              <a:r>
                <a:rPr lang="en-US" altLang="ja-JP" sz="1200" b="1" dirty="0" err="1">
                  <a:solidFill>
                    <a:srgbClr val="00B050"/>
                  </a:solidFill>
                </a:rPr>
                <a:t>int</a:t>
              </a:r>
              <a:r>
                <a:rPr lang="en-US" altLang="ja-JP" sz="1200" b="1" dirty="0">
                  <a:solidFill>
                    <a:srgbClr val="00B050"/>
                  </a:solidFill>
                </a:rPr>
                <a:t> a, b;</a:t>
              </a:r>
            </a:p>
            <a:p>
              <a:r>
                <a:rPr lang="en-US" altLang="ja-JP" sz="1200" b="1" dirty="0">
                  <a:solidFill>
                    <a:srgbClr val="00B050"/>
                  </a:solidFill>
                </a:rPr>
                <a:t>  +  a = 1;</a:t>
              </a:r>
            </a:p>
            <a:p>
              <a:r>
                <a:rPr lang="en-US" altLang="ja-JP" sz="1200" b="1" dirty="0">
                  <a:solidFill>
                    <a:srgbClr val="00B050"/>
                  </a:solidFill>
                </a:rPr>
                <a:t>  +  b = 2;</a:t>
              </a:r>
            </a:p>
            <a:p>
              <a:r>
                <a:rPr lang="en-US" altLang="ja-JP" sz="1200" b="1" dirty="0">
                  <a:solidFill>
                    <a:srgbClr val="00B050"/>
                  </a:solidFill>
                </a:rPr>
                <a:t>++======</a:t>
              </a:r>
            </a:p>
            <a:p>
              <a:r>
                <a:rPr lang="en-US" altLang="ja-JP" sz="1200" b="1" dirty="0">
                  <a:solidFill>
                    <a:srgbClr val="00B050"/>
                  </a:solidFill>
                </a:rPr>
                <a:t>+    </a:t>
              </a:r>
              <a:r>
                <a:rPr lang="en-US" altLang="ja-JP" sz="1200" b="1" dirty="0" err="1">
                  <a:solidFill>
                    <a:srgbClr val="00B050"/>
                  </a:solidFill>
                </a:rPr>
                <a:t>int</a:t>
              </a:r>
              <a:r>
                <a:rPr lang="en-US" altLang="ja-JP" sz="1200" b="1" dirty="0">
                  <a:solidFill>
                    <a:srgbClr val="00B050"/>
                  </a:solidFill>
                </a:rPr>
                <a:t> a = 1;</a:t>
              </a:r>
            </a:p>
            <a:p>
              <a:r>
                <a:rPr lang="en-US" altLang="ja-JP" sz="1200" b="1" dirty="0">
                  <a:solidFill>
                    <a:srgbClr val="00B050"/>
                  </a:solidFill>
                </a:rPr>
                <a:t>+    </a:t>
              </a:r>
              <a:r>
                <a:rPr lang="en-US" altLang="ja-JP" sz="1200" b="1" dirty="0" err="1">
                  <a:solidFill>
                    <a:srgbClr val="00B050"/>
                  </a:solidFill>
                </a:rPr>
                <a:t>int</a:t>
              </a:r>
              <a:r>
                <a:rPr lang="en-US" altLang="ja-JP" sz="1200" b="1" dirty="0">
                  <a:solidFill>
                    <a:srgbClr val="00B050"/>
                  </a:solidFill>
                </a:rPr>
                <a:t> b = 2;</a:t>
              </a:r>
            </a:p>
            <a:p>
              <a:r>
                <a:rPr lang="en-US" altLang="ja-JP" sz="1200" b="1" dirty="0">
                  <a:solidFill>
                    <a:srgbClr val="00B050"/>
                  </a:solidFill>
                </a:rPr>
                <a:t>++&gt;&gt;&gt;&gt;&gt;</a:t>
              </a:r>
              <a:endParaRPr lang="ja-JP" altLang="en-US" sz="1200" b="1" dirty="0">
                <a:solidFill>
                  <a:srgbClr val="00B050"/>
                </a:solidFill>
              </a:endParaRPr>
            </a:p>
          </p:txBody>
        </p:sp>
        <p:cxnSp>
          <p:nvCxnSpPr>
            <p:cNvPr id="12" name="直線矢印コネクタ 11"/>
            <p:cNvCxnSpPr>
              <a:stCxn id="7" idx="3"/>
              <a:endCxn id="6" idx="1"/>
            </p:cNvCxnSpPr>
            <p:nvPr/>
          </p:nvCxnSpPr>
          <p:spPr>
            <a:xfrm>
              <a:off x="3404361" y="5135277"/>
              <a:ext cx="2011205" cy="1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グループ化 21"/>
            <p:cNvGrpSpPr/>
            <p:nvPr/>
          </p:nvGrpSpPr>
          <p:grpSpPr>
            <a:xfrm>
              <a:off x="3219619" y="5271281"/>
              <a:ext cx="1368434" cy="522156"/>
              <a:chOff x="3118579" y="5339374"/>
              <a:chExt cx="1523933" cy="679088"/>
            </a:xfrm>
          </p:grpSpPr>
          <p:sp>
            <p:nvSpPr>
              <p:cNvPr id="20" name="右中かっこ 19"/>
              <p:cNvSpPr/>
              <p:nvPr/>
            </p:nvSpPr>
            <p:spPr>
              <a:xfrm>
                <a:off x="3118579" y="5339374"/>
                <a:ext cx="594791" cy="622872"/>
              </a:xfrm>
              <a:prstGeom prst="rightBrace">
                <a:avLst>
                  <a:gd name="adj1" fmla="val 0"/>
                  <a:gd name="adj2" fmla="val 73662"/>
                </a:avLst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19" name="正方形/長方形 18"/>
              <p:cNvSpPr/>
              <p:nvPr/>
            </p:nvSpPr>
            <p:spPr>
              <a:xfrm>
                <a:off x="3634327" y="5584709"/>
                <a:ext cx="1008185" cy="43375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1600" dirty="0">
                    <a:solidFill>
                      <a:schemeClr val="tx1"/>
                    </a:solidFill>
                  </a:rPr>
                  <a:t>delete</a:t>
                </a: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" name="グループ化 23"/>
            <p:cNvGrpSpPr/>
            <p:nvPr/>
          </p:nvGrpSpPr>
          <p:grpSpPr>
            <a:xfrm>
              <a:off x="3223023" y="4516764"/>
              <a:ext cx="1360544" cy="539861"/>
              <a:chOff x="3116183" y="5463699"/>
              <a:chExt cx="1515146" cy="702114"/>
            </a:xfrm>
          </p:grpSpPr>
          <p:sp>
            <p:nvSpPr>
              <p:cNvPr id="25" name="右中かっこ 24"/>
              <p:cNvSpPr/>
              <p:nvPr/>
            </p:nvSpPr>
            <p:spPr>
              <a:xfrm>
                <a:off x="3116183" y="5463699"/>
                <a:ext cx="594791" cy="702114"/>
              </a:xfrm>
              <a:prstGeom prst="rightBrace">
                <a:avLst>
                  <a:gd name="adj1" fmla="val 0"/>
                  <a:gd name="adj2" fmla="val 31904"/>
                </a:avLst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26" name="正方形/長方形 25"/>
              <p:cNvSpPr/>
              <p:nvPr/>
            </p:nvSpPr>
            <p:spPr>
              <a:xfrm>
                <a:off x="3623144" y="5467348"/>
                <a:ext cx="1008185" cy="43375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1600" dirty="0">
                    <a:solidFill>
                      <a:schemeClr val="tx1"/>
                    </a:solidFill>
                  </a:rPr>
                  <a:t>adopt</a:t>
                </a: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8" name="テキスト ボックス 27"/>
          <p:cNvSpPr txBox="1"/>
          <p:nvPr/>
        </p:nvSpPr>
        <p:spPr>
          <a:xfrm>
            <a:off x="2696065" y="6035100"/>
            <a:ext cx="3776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An Example of merge conflict resolution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519154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0529" y="274638"/>
            <a:ext cx="8593839" cy="1143000"/>
          </a:xfrm>
        </p:spPr>
        <p:txBody>
          <a:bodyPr/>
          <a:lstStyle/>
          <a:p>
            <a:r>
              <a:rPr lang="en-US" altLang="ja-JP" dirty="0"/>
              <a:t>Previous Research</a:t>
            </a:r>
            <a:r>
              <a:rPr lang="en-US" altLang="ja-JP" sz="1600" dirty="0"/>
              <a:t>[3]</a:t>
            </a:r>
            <a:r>
              <a:rPr kumimoji="1" lang="ja-JP" altLang="en-US"/>
              <a:t>：</a:t>
            </a:r>
            <a:r>
              <a:rPr lang="en-US" dirty="0"/>
              <a:t>Experimental Approach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/>
              <a:pPr/>
              <a:t>5</a:t>
            </a:fld>
            <a:endParaRPr lang="en-US" altLang="ja-JP"/>
          </a:p>
        </p:txBody>
      </p:sp>
      <p:sp>
        <p:nvSpPr>
          <p:cNvPr id="51" name="テキスト ボックス 4">
            <a:extLst>
              <a:ext uri="{FF2B5EF4-FFF2-40B4-BE49-F238E27FC236}">
                <a16:creationId xmlns:a16="http://schemas.microsoft.com/office/drawing/2014/main" id="{3CD8348F-9666-1546-AE30-CCEAF274BD5D}"/>
              </a:ext>
            </a:extLst>
          </p:cNvPr>
          <p:cNvSpPr txBox="1"/>
          <p:nvPr/>
        </p:nvSpPr>
        <p:spPr>
          <a:xfrm>
            <a:off x="1459049" y="6381993"/>
            <a:ext cx="6867769" cy="215444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altLang="ja-JP" sz="800" dirty="0"/>
              <a:t>[3] </a:t>
            </a:r>
            <a:r>
              <a:rPr lang="ja-JP" altLang="en-US" sz="800"/>
              <a:t>白木秀弥</a:t>
            </a:r>
            <a:r>
              <a:rPr lang="en-US" altLang="ja-JP" sz="800" dirty="0"/>
              <a:t>(2020),</a:t>
            </a:r>
            <a:r>
              <a:rPr lang="ja-JP" altLang="en-US" sz="800"/>
              <a:t>発履歴のメタ情報を用いたマージコンフリクトの消支援手法</a:t>
            </a:r>
            <a:r>
              <a:rPr lang="en-US" altLang="ja-JP" sz="800" dirty="0"/>
              <a:t>,  </a:t>
            </a:r>
            <a:r>
              <a:rPr lang="ja-JP" altLang="en-US" sz="800"/>
              <a:t>修士論文</a:t>
            </a:r>
            <a:r>
              <a:rPr lang="en-US" altLang="ja-JP" sz="800" dirty="0"/>
              <a:t>,</a:t>
            </a:r>
            <a:r>
              <a:rPr lang="ja-JP" altLang="en-US" sz="800"/>
              <a:t>　大阪大学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F8B234-8F40-A741-B147-DD02B6E52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589" y="1609130"/>
            <a:ext cx="7217229" cy="458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338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Parameters used to build the model</a:t>
            </a:r>
            <a:r>
              <a:rPr lang="ja-JP" altLang="en-US"/>
              <a:t>（</a:t>
            </a:r>
            <a:r>
              <a:rPr lang="en-US" altLang="ja-JP" dirty="0"/>
              <a:t>previous research</a:t>
            </a:r>
            <a:r>
              <a:rPr lang="ja-JP" altLang="en-US"/>
              <a:t>）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56000"/>
            <a:ext cx="8218488" cy="3362323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2000" dirty="0"/>
              <a:t>The following information is extracted from P1, P2 and the differences between P1, P2, and used as model parameters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/>
              <a:pPr/>
              <a:t>6</a:t>
            </a:fld>
            <a:endParaRPr lang="en-US" altLang="ja-JP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581085"/>
              </p:ext>
            </p:extLst>
          </p:nvPr>
        </p:nvGraphicFramePr>
        <p:xfrm>
          <a:off x="492369" y="2559689"/>
          <a:ext cx="8336533" cy="3749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37058">
                  <a:extLst>
                    <a:ext uri="{9D8B030D-6E8A-4147-A177-3AD203B41FA5}">
                      <a16:colId xmlns:a16="http://schemas.microsoft.com/office/drawing/2014/main" val="2521021612"/>
                    </a:ext>
                  </a:extLst>
                </a:gridCol>
                <a:gridCol w="990955">
                  <a:extLst>
                    <a:ext uri="{9D8B030D-6E8A-4147-A177-3AD203B41FA5}">
                      <a16:colId xmlns:a16="http://schemas.microsoft.com/office/drawing/2014/main" val="3627258604"/>
                    </a:ext>
                  </a:extLst>
                </a:gridCol>
                <a:gridCol w="5708520">
                  <a:extLst>
                    <a:ext uri="{9D8B030D-6E8A-4147-A177-3AD203B41FA5}">
                      <a16:colId xmlns:a16="http://schemas.microsoft.com/office/drawing/2014/main" val="792888927"/>
                    </a:ext>
                  </a:extLst>
                </a:gridCol>
              </a:tblGrid>
              <a:tr h="270457">
                <a:tc rowSpan="3">
                  <a:txBody>
                    <a:bodyPr/>
                    <a:lstStyle/>
                    <a:p>
                      <a:r>
                        <a:rPr kumimoji="1" lang="en-US" altLang="ja-JP" sz="2000" dirty="0" err="1">
                          <a:solidFill>
                            <a:schemeClr val="tx1"/>
                          </a:solidFill>
                        </a:rPr>
                        <a:t>line_num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</a:rPr>
                        <a:t>(P1)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</a:rPr>
                        <a:t>number of lines where merge conflicts occur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917548"/>
                  </a:ext>
                </a:extLst>
              </a:tr>
              <a:tr h="27045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</a:rPr>
                        <a:t>(P2)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6072053"/>
                  </a:ext>
                </a:extLst>
              </a:tr>
              <a:tr h="27045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</a:rPr>
                        <a:t>(Diff)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512160"/>
                  </a:ext>
                </a:extLst>
              </a:tr>
              <a:tr h="270457">
                <a:tc rowSpan="3">
                  <a:txBody>
                    <a:bodyPr/>
                    <a:lstStyle/>
                    <a:p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</a:rPr>
                        <a:t>time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</a:rPr>
                        <a:t>(P1)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</a:rPr>
                        <a:t>commit creation date and time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822194"/>
                  </a:ext>
                </a:extLst>
              </a:tr>
              <a:tr h="27045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</a:rPr>
                        <a:t>(P2)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65677"/>
                  </a:ext>
                </a:extLst>
              </a:tr>
              <a:tr h="27045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</a:rPr>
                        <a:t>(Diff)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151743"/>
                  </a:ext>
                </a:extLst>
              </a:tr>
              <a:tr h="270457">
                <a:tc rowSpan="3">
                  <a:txBody>
                    <a:bodyPr/>
                    <a:lstStyle/>
                    <a:p>
                      <a:r>
                        <a:rPr kumimoji="1" lang="en-US" altLang="ja-JP" sz="2000">
                          <a:solidFill>
                            <a:schemeClr val="tx1"/>
                          </a:solidFill>
                        </a:rPr>
                        <a:t>distance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</a:rPr>
                        <a:t>(P1)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</a:rPr>
                        <a:t>Distance between commit and its Evolutionary Commit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414426"/>
                  </a:ext>
                </a:extLst>
              </a:tr>
              <a:tr h="27045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</a:rPr>
                        <a:t>(P2)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607808"/>
                  </a:ext>
                </a:extLst>
              </a:tr>
              <a:tr h="31003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</a:rPr>
                        <a:t>(Diff)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173098"/>
                  </a:ext>
                </a:extLst>
              </a:tr>
              <a:tr h="270457">
                <a:tc rowSpan="3">
                  <a:txBody>
                    <a:bodyPr/>
                    <a:lstStyle/>
                    <a:p>
                      <a:r>
                        <a:rPr kumimoji="1" lang="en-US" altLang="ja-JP" sz="2000">
                          <a:solidFill>
                            <a:schemeClr val="tx1"/>
                          </a:solidFill>
                        </a:rPr>
                        <a:t>author_ratio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</a:rPr>
                        <a:t>(P1)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</a:rPr>
                        <a:t>ratio of commit made by creator to total commit number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007336"/>
                  </a:ext>
                </a:extLst>
              </a:tr>
              <a:tr h="27045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</a:rPr>
                        <a:t>(P2)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606005"/>
                  </a:ext>
                </a:extLst>
              </a:tr>
              <a:tr h="27045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</a:rPr>
                        <a:t>(Diff)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7283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45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D2D0D-292B-7243-9539-215493CB1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M</a:t>
            </a:r>
            <a:r>
              <a:rPr lang="en-JP" dirty="0"/>
              <a:t>erge Conflict Resolution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329AB4-9708-3C48-8A12-480847F40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/>
              <a:pPr/>
              <a:t>7</a:t>
            </a:fld>
            <a:endParaRPr lang="en-US" altLang="ja-JP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724F01-B1BE-474F-9615-5D848C431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5557" y="1715534"/>
            <a:ext cx="6661741" cy="1796550"/>
          </a:xfrm>
          <a:prstGeom prst="rect">
            <a:avLst/>
          </a:prstGeom>
        </p:spPr>
      </p:pic>
      <p:grpSp>
        <p:nvGrpSpPr>
          <p:cNvPr id="7" name="グループ化 28">
            <a:extLst>
              <a:ext uri="{FF2B5EF4-FFF2-40B4-BE49-F238E27FC236}">
                <a16:creationId xmlns:a16="http://schemas.microsoft.com/office/drawing/2014/main" id="{8B246B22-F1ED-B447-8C1A-8D728740F5C8}"/>
              </a:ext>
            </a:extLst>
          </p:cNvPr>
          <p:cNvGrpSpPr/>
          <p:nvPr/>
        </p:nvGrpSpPr>
        <p:grpSpPr>
          <a:xfrm>
            <a:off x="2247675" y="4125576"/>
            <a:ext cx="4637537" cy="1569660"/>
            <a:chOff x="2073076" y="4350447"/>
            <a:chExt cx="4637537" cy="1569660"/>
          </a:xfrm>
        </p:grpSpPr>
        <p:sp>
          <p:nvSpPr>
            <p:cNvPr id="8" name="テキスト ボックス 5">
              <a:extLst>
                <a:ext uri="{FF2B5EF4-FFF2-40B4-BE49-F238E27FC236}">
                  <a16:creationId xmlns:a16="http://schemas.microsoft.com/office/drawing/2014/main" id="{B41F7392-1FA2-FA40-AB58-0393B88C9DF4}"/>
                </a:ext>
              </a:extLst>
            </p:cNvPr>
            <p:cNvSpPr txBox="1"/>
            <p:nvPr/>
          </p:nvSpPr>
          <p:spPr>
            <a:xfrm>
              <a:off x="5415566" y="4812112"/>
              <a:ext cx="1295047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ja-JP" sz="1200" b="1" dirty="0">
                  <a:solidFill>
                    <a:srgbClr val="00B050"/>
                  </a:solidFill>
                </a:rPr>
                <a:t>+  </a:t>
              </a:r>
              <a:r>
                <a:rPr lang="en-US" altLang="ja-JP" sz="1200" b="1" err="1">
                  <a:solidFill>
                    <a:srgbClr val="00B050"/>
                  </a:solidFill>
                </a:rPr>
                <a:t>int</a:t>
              </a:r>
              <a:r>
                <a:rPr lang="en-US" altLang="ja-JP" sz="1200" b="1">
                  <a:solidFill>
                    <a:srgbClr val="00B050"/>
                  </a:solidFill>
                </a:rPr>
                <a:t> a, </a:t>
              </a:r>
              <a:r>
                <a:rPr lang="en-US" altLang="ja-JP" sz="1200" b="1" dirty="0">
                  <a:solidFill>
                    <a:srgbClr val="00B050"/>
                  </a:solidFill>
                </a:rPr>
                <a:t>b;</a:t>
              </a:r>
            </a:p>
            <a:p>
              <a:r>
                <a:rPr lang="en-US" altLang="ja-JP" sz="1200" b="1">
                  <a:solidFill>
                    <a:srgbClr val="00B050"/>
                  </a:solidFill>
                </a:rPr>
                <a:t>+  a </a:t>
              </a:r>
              <a:r>
                <a:rPr lang="en-US" altLang="ja-JP" sz="1200" b="1" dirty="0">
                  <a:solidFill>
                    <a:srgbClr val="00B050"/>
                  </a:solidFill>
                </a:rPr>
                <a:t>= 1;</a:t>
              </a:r>
            </a:p>
            <a:p>
              <a:r>
                <a:rPr lang="en-US" altLang="ja-JP" sz="1200" b="1" dirty="0">
                  <a:solidFill>
                    <a:srgbClr val="00B050"/>
                  </a:solidFill>
                </a:rPr>
                <a:t>+  b = 2;</a:t>
              </a:r>
              <a:endParaRPr lang="ja-JP" altLang="en-US" sz="1200" b="1" dirty="0">
                <a:solidFill>
                  <a:srgbClr val="00B050"/>
                </a:solidFill>
              </a:endParaRPr>
            </a:p>
          </p:txBody>
        </p:sp>
        <p:sp>
          <p:nvSpPr>
            <p:cNvPr id="9" name="テキスト ボックス 6">
              <a:extLst>
                <a:ext uri="{FF2B5EF4-FFF2-40B4-BE49-F238E27FC236}">
                  <a16:creationId xmlns:a16="http://schemas.microsoft.com/office/drawing/2014/main" id="{CB65568B-020E-F34C-9917-26FB9C730655}"/>
                </a:ext>
              </a:extLst>
            </p:cNvPr>
            <p:cNvSpPr txBox="1"/>
            <p:nvPr/>
          </p:nvSpPr>
          <p:spPr>
            <a:xfrm>
              <a:off x="2073076" y="4350447"/>
              <a:ext cx="1331285" cy="15696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ja-JP" sz="1200" b="1" dirty="0">
                  <a:solidFill>
                    <a:srgbClr val="00B050"/>
                  </a:solidFill>
                </a:rPr>
                <a:t>++&lt;&lt;&lt;&lt;&lt;</a:t>
              </a:r>
            </a:p>
            <a:p>
              <a:r>
                <a:rPr lang="en-US" altLang="ja-JP" sz="1200" b="1" dirty="0">
                  <a:solidFill>
                    <a:srgbClr val="00B050"/>
                  </a:solidFill>
                </a:rPr>
                <a:t>  +  </a:t>
              </a:r>
              <a:r>
                <a:rPr lang="en-US" altLang="ja-JP" sz="1200" b="1" dirty="0" err="1">
                  <a:solidFill>
                    <a:srgbClr val="00B050"/>
                  </a:solidFill>
                </a:rPr>
                <a:t>int</a:t>
              </a:r>
              <a:r>
                <a:rPr lang="en-US" altLang="ja-JP" sz="1200" b="1" dirty="0">
                  <a:solidFill>
                    <a:srgbClr val="00B050"/>
                  </a:solidFill>
                </a:rPr>
                <a:t> a, b;</a:t>
              </a:r>
            </a:p>
            <a:p>
              <a:r>
                <a:rPr lang="en-US" altLang="ja-JP" sz="1200" b="1" dirty="0">
                  <a:solidFill>
                    <a:srgbClr val="00B050"/>
                  </a:solidFill>
                </a:rPr>
                <a:t>  +  a = 1;</a:t>
              </a:r>
            </a:p>
            <a:p>
              <a:r>
                <a:rPr lang="en-US" altLang="ja-JP" sz="1200" b="1" dirty="0">
                  <a:solidFill>
                    <a:srgbClr val="00B050"/>
                  </a:solidFill>
                </a:rPr>
                <a:t>  +  b = 2;</a:t>
              </a:r>
            </a:p>
            <a:p>
              <a:r>
                <a:rPr lang="en-US" altLang="ja-JP" sz="1200" b="1" dirty="0">
                  <a:solidFill>
                    <a:srgbClr val="00B050"/>
                  </a:solidFill>
                </a:rPr>
                <a:t>++======</a:t>
              </a:r>
            </a:p>
            <a:p>
              <a:r>
                <a:rPr lang="en-US" altLang="ja-JP" sz="1200" b="1" dirty="0">
                  <a:solidFill>
                    <a:srgbClr val="00B050"/>
                  </a:solidFill>
                </a:rPr>
                <a:t>+    </a:t>
              </a:r>
              <a:r>
                <a:rPr lang="en-US" altLang="ja-JP" sz="1200" b="1" dirty="0" err="1">
                  <a:solidFill>
                    <a:srgbClr val="00B050"/>
                  </a:solidFill>
                </a:rPr>
                <a:t>int</a:t>
              </a:r>
              <a:r>
                <a:rPr lang="en-US" altLang="ja-JP" sz="1200" b="1" dirty="0">
                  <a:solidFill>
                    <a:srgbClr val="00B050"/>
                  </a:solidFill>
                </a:rPr>
                <a:t> a = 1;</a:t>
              </a:r>
            </a:p>
            <a:p>
              <a:r>
                <a:rPr lang="en-US" altLang="ja-JP" sz="1200" b="1" dirty="0">
                  <a:solidFill>
                    <a:srgbClr val="00B050"/>
                  </a:solidFill>
                </a:rPr>
                <a:t>+    </a:t>
              </a:r>
              <a:r>
                <a:rPr lang="en-US" altLang="ja-JP" sz="1200" b="1" dirty="0" err="1">
                  <a:solidFill>
                    <a:srgbClr val="00B050"/>
                  </a:solidFill>
                </a:rPr>
                <a:t>int</a:t>
              </a:r>
              <a:r>
                <a:rPr lang="en-US" altLang="ja-JP" sz="1200" b="1" dirty="0">
                  <a:solidFill>
                    <a:srgbClr val="00B050"/>
                  </a:solidFill>
                </a:rPr>
                <a:t> b = 2;</a:t>
              </a:r>
            </a:p>
            <a:p>
              <a:r>
                <a:rPr lang="en-US" altLang="ja-JP" sz="1200" b="1" dirty="0">
                  <a:solidFill>
                    <a:srgbClr val="00B050"/>
                  </a:solidFill>
                </a:rPr>
                <a:t>++&gt;&gt;&gt;&gt;&gt;</a:t>
              </a:r>
              <a:endParaRPr lang="ja-JP" altLang="en-US" sz="1200" b="1" dirty="0">
                <a:solidFill>
                  <a:srgbClr val="00B050"/>
                </a:solidFill>
              </a:endParaRPr>
            </a:p>
          </p:txBody>
        </p:sp>
        <p:cxnSp>
          <p:nvCxnSpPr>
            <p:cNvPr id="10" name="直線矢印コネクタ 11">
              <a:extLst>
                <a:ext uri="{FF2B5EF4-FFF2-40B4-BE49-F238E27FC236}">
                  <a16:creationId xmlns:a16="http://schemas.microsoft.com/office/drawing/2014/main" id="{FEE68F3A-B2C7-5745-861C-F668245DF96C}"/>
                </a:ext>
              </a:extLst>
            </p:cNvPr>
            <p:cNvCxnSpPr>
              <a:stCxn id="9" idx="3"/>
              <a:endCxn id="8" idx="1"/>
            </p:cNvCxnSpPr>
            <p:nvPr/>
          </p:nvCxnSpPr>
          <p:spPr>
            <a:xfrm>
              <a:off x="3404361" y="5135277"/>
              <a:ext cx="2011205" cy="1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グループ化 21">
              <a:extLst>
                <a:ext uri="{FF2B5EF4-FFF2-40B4-BE49-F238E27FC236}">
                  <a16:creationId xmlns:a16="http://schemas.microsoft.com/office/drawing/2014/main" id="{73AB3D2E-58BF-B840-8419-467583CF19E0}"/>
                </a:ext>
              </a:extLst>
            </p:cNvPr>
            <p:cNvGrpSpPr/>
            <p:nvPr/>
          </p:nvGrpSpPr>
          <p:grpSpPr>
            <a:xfrm>
              <a:off x="3219619" y="5271281"/>
              <a:ext cx="1368434" cy="522156"/>
              <a:chOff x="3118579" y="5339374"/>
              <a:chExt cx="1523933" cy="679088"/>
            </a:xfrm>
          </p:grpSpPr>
          <p:sp>
            <p:nvSpPr>
              <p:cNvPr id="15" name="右中かっこ 19">
                <a:extLst>
                  <a:ext uri="{FF2B5EF4-FFF2-40B4-BE49-F238E27FC236}">
                    <a16:creationId xmlns:a16="http://schemas.microsoft.com/office/drawing/2014/main" id="{7D9F2AEF-6FD3-D849-97AA-276C66657F60}"/>
                  </a:ext>
                </a:extLst>
              </p:cNvPr>
              <p:cNvSpPr/>
              <p:nvPr/>
            </p:nvSpPr>
            <p:spPr>
              <a:xfrm>
                <a:off x="3118579" y="5339374"/>
                <a:ext cx="594791" cy="622872"/>
              </a:xfrm>
              <a:prstGeom prst="rightBrace">
                <a:avLst>
                  <a:gd name="adj1" fmla="val 0"/>
                  <a:gd name="adj2" fmla="val 73662"/>
                </a:avLst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16" name="正方形/長方形 18">
                <a:extLst>
                  <a:ext uri="{FF2B5EF4-FFF2-40B4-BE49-F238E27FC236}">
                    <a16:creationId xmlns:a16="http://schemas.microsoft.com/office/drawing/2014/main" id="{CE921384-C9C6-E247-9CD2-FD2298A21EA1}"/>
                  </a:ext>
                </a:extLst>
              </p:cNvPr>
              <p:cNvSpPr/>
              <p:nvPr/>
            </p:nvSpPr>
            <p:spPr>
              <a:xfrm>
                <a:off x="3634327" y="5584709"/>
                <a:ext cx="1008185" cy="43375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1600" dirty="0">
                    <a:solidFill>
                      <a:schemeClr val="tx1"/>
                    </a:solidFill>
                  </a:rPr>
                  <a:t>delete</a:t>
                </a: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グループ化 23">
              <a:extLst>
                <a:ext uri="{FF2B5EF4-FFF2-40B4-BE49-F238E27FC236}">
                  <a16:creationId xmlns:a16="http://schemas.microsoft.com/office/drawing/2014/main" id="{CEE96FD9-A8CE-C046-AAEA-79992396B0E4}"/>
                </a:ext>
              </a:extLst>
            </p:cNvPr>
            <p:cNvGrpSpPr/>
            <p:nvPr/>
          </p:nvGrpSpPr>
          <p:grpSpPr>
            <a:xfrm>
              <a:off x="3223023" y="4516764"/>
              <a:ext cx="1360544" cy="539861"/>
              <a:chOff x="3116183" y="5463699"/>
              <a:chExt cx="1515146" cy="702114"/>
            </a:xfrm>
          </p:grpSpPr>
          <p:sp>
            <p:nvSpPr>
              <p:cNvPr id="13" name="右中かっこ 24">
                <a:extLst>
                  <a:ext uri="{FF2B5EF4-FFF2-40B4-BE49-F238E27FC236}">
                    <a16:creationId xmlns:a16="http://schemas.microsoft.com/office/drawing/2014/main" id="{ED4EB757-7536-7E4B-8039-30064F7B818E}"/>
                  </a:ext>
                </a:extLst>
              </p:cNvPr>
              <p:cNvSpPr/>
              <p:nvPr/>
            </p:nvSpPr>
            <p:spPr>
              <a:xfrm>
                <a:off x="3116183" y="5463699"/>
                <a:ext cx="594791" cy="702114"/>
              </a:xfrm>
              <a:prstGeom prst="rightBrace">
                <a:avLst>
                  <a:gd name="adj1" fmla="val 0"/>
                  <a:gd name="adj2" fmla="val 31904"/>
                </a:avLst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14" name="正方形/長方形 25">
                <a:extLst>
                  <a:ext uri="{FF2B5EF4-FFF2-40B4-BE49-F238E27FC236}">
                    <a16:creationId xmlns:a16="http://schemas.microsoft.com/office/drawing/2014/main" id="{A403EE80-2DBE-8A4A-B2C3-0511570E8205}"/>
                  </a:ext>
                </a:extLst>
              </p:cNvPr>
              <p:cNvSpPr/>
              <p:nvPr/>
            </p:nvSpPr>
            <p:spPr>
              <a:xfrm>
                <a:off x="3623144" y="5467348"/>
                <a:ext cx="1008185" cy="43375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1600" dirty="0">
                    <a:solidFill>
                      <a:schemeClr val="tx1"/>
                    </a:solidFill>
                  </a:rPr>
                  <a:t>adopt</a:t>
                </a:r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3139AF4-26CC-E947-A72C-01A4A9B4AEB4}"/>
              </a:ext>
            </a:extLst>
          </p:cNvPr>
          <p:cNvSpPr txBox="1"/>
          <p:nvPr/>
        </p:nvSpPr>
        <p:spPr>
          <a:xfrm>
            <a:off x="5337544" y="5568566"/>
            <a:ext cx="3030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Output: (adopt, delete)</a:t>
            </a:r>
            <a:endParaRPr lang="en-JP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158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A62F0-C3C9-E34B-8B42-1DE3CDAB7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Expansion</a:t>
            </a:r>
            <a:br>
              <a:rPr lang="en-US" dirty="0"/>
            </a:br>
            <a:r>
              <a:rPr lang="en-US" altLang="ja-JP" dirty="0"/>
              <a:t>(in my research)</a:t>
            </a:r>
            <a:endParaRPr lang="en-JP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A9528-D120-DE4F-AF32-352919D7B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kern="1200" dirty="0"/>
              <a:t>Research goal</a:t>
            </a:r>
          </a:p>
          <a:p>
            <a:pPr lvl="1"/>
            <a:r>
              <a:rPr lang="en-US" altLang="ja-JP" sz="2400" kern="1200" dirty="0"/>
              <a:t>Investigate the </a:t>
            </a:r>
            <a:r>
              <a:rPr lang="en-US" altLang="ja-JP" sz="2400" kern="1200" dirty="0">
                <a:solidFill>
                  <a:srgbClr val="0070C0"/>
                </a:solidFill>
              </a:rPr>
              <a:t>influence</a:t>
            </a:r>
            <a:r>
              <a:rPr lang="en-US" altLang="ja-JP" sz="2400" kern="1200" dirty="0"/>
              <a:t> of </a:t>
            </a:r>
            <a:r>
              <a:rPr lang="en-US" altLang="ja-JP" sz="2400" kern="1200" dirty="0">
                <a:solidFill>
                  <a:srgbClr val="0070C0"/>
                </a:solidFill>
              </a:rPr>
              <a:t>source code metrics </a:t>
            </a:r>
            <a:r>
              <a:rPr lang="en-US" altLang="ja-JP" sz="2400" kern="1200" dirty="0"/>
              <a:t>to the  judging model</a:t>
            </a:r>
          </a:p>
          <a:p>
            <a:pPr lvl="1"/>
            <a:r>
              <a:rPr lang="en-US" altLang="ja-JP" sz="2400" kern="1200" dirty="0"/>
              <a:t>To help resolve merge conflicts not only for </a:t>
            </a:r>
            <a:r>
              <a:rPr lang="en-US" altLang="ja-JP" sz="2400" kern="1200" dirty="0">
                <a:solidFill>
                  <a:srgbClr val="0070C0"/>
                </a:solidFill>
              </a:rPr>
              <a:t>Java</a:t>
            </a:r>
            <a:r>
              <a:rPr lang="en-US" altLang="ja-JP" sz="2400" kern="1200" dirty="0"/>
              <a:t> but also for </a:t>
            </a:r>
            <a:r>
              <a:rPr lang="en-US" altLang="ja-JP" sz="2400" kern="1200" dirty="0">
                <a:solidFill>
                  <a:srgbClr val="0070C0"/>
                </a:solidFill>
              </a:rPr>
              <a:t>other language</a:t>
            </a:r>
            <a:endParaRPr lang="en-US" altLang="ja-JP" sz="2400" kern="1200" dirty="0"/>
          </a:p>
          <a:p>
            <a:pPr lvl="1"/>
            <a:r>
              <a:rPr lang="en-US" altLang="ja-JP" sz="2400" kern="1200" dirty="0"/>
              <a:t>Improve prediction accuracy by </a:t>
            </a:r>
            <a:r>
              <a:rPr lang="en-US" altLang="ja-JP" sz="2400" kern="1200" dirty="0">
                <a:solidFill>
                  <a:srgbClr val="0070C0"/>
                </a:solidFill>
              </a:rPr>
              <a:t>improving features</a:t>
            </a:r>
            <a:r>
              <a:rPr lang="en-US" altLang="ja-JP" sz="2400" kern="1200" dirty="0"/>
              <a:t> in previous research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AF266-E210-DE4E-838E-B0CB660E7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/>
              <a:pPr/>
              <a:t>8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81533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71B46D-421F-B94E-A763-11E5F5AAA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/>
              <a:pPr/>
              <a:t>9</a:t>
            </a:fld>
            <a:endParaRPr lang="en-US" altLang="ja-JP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352F876-DAAE-7044-BC46-811D70678195}"/>
              </a:ext>
            </a:extLst>
          </p:cNvPr>
          <p:cNvSpPr txBox="1">
            <a:spLocks/>
          </p:cNvSpPr>
          <p:nvPr/>
        </p:nvSpPr>
        <p:spPr bwMode="auto">
          <a:xfrm>
            <a:off x="609600" y="427038"/>
            <a:ext cx="8218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kern="0" dirty="0"/>
              <a:t>Model Expansion</a:t>
            </a:r>
            <a:endParaRPr lang="en-JP" kern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3096ACC-15D0-CE43-89CF-B1BADB724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6524" y="5818209"/>
            <a:ext cx="5936166" cy="470059"/>
          </a:xfrm>
        </p:spPr>
        <p:txBody>
          <a:bodyPr/>
          <a:lstStyle/>
          <a:p>
            <a:r>
              <a:rPr lang="en-US" sz="2000" dirty="0"/>
              <a:t>New judgment model by adding code metrics</a:t>
            </a:r>
            <a:endParaRPr lang="en-JP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9BD4E7-0ACD-3541-A63E-F79691626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707" y="1590498"/>
            <a:ext cx="7928573" cy="420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80416"/>
      </p:ext>
    </p:extLst>
  </p:cSld>
  <p:clrMapOvr>
    <a:masterClrMapping/>
  </p:clrMapOvr>
</p:sld>
</file>

<file path=ppt/theme/theme1.xml><?xml version="1.0" encoding="utf-8"?>
<a:theme xmlns:a="http://schemas.openxmlformats.org/drawingml/2006/main" name="テーマ1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S_seminar.pptx" id="{98C9AD1C-8297-4ADA-967C-07B36B778398}" vid="{418858DF-6927-47E4-8C3B-0B5543360FA6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13748</TotalTime>
  <Words>1203</Words>
  <Application>Microsoft Macintosh PowerPoint</Application>
  <PresentationFormat>On-screen Show (4:3)</PresentationFormat>
  <Paragraphs>203</Paragraphs>
  <Slides>22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ＭＳ Ｐゴシック</vt:lpstr>
      <vt:lpstr>游ゴシック</vt:lpstr>
      <vt:lpstr>Arial</vt:lpstr>
      <vt:lpstr>Calibri</vt:lpstr>
      <vt:lpstr>Helvetica</vt:lpstr>
      <vt:lpstr>Wingdings</vt:lpstr>
      <vt:lpstr>テーマ1</vt:lpstr>
      <vt:lpstr>A merge conflict resolution method using source code metrics and development history data (ソースコードメトリクスと開発履歴データを用いたマージコンフリクトの解決手法)</vt:lpstr>
      <vt:lpstr>Background</vt:lpstr>
      <vt:lpstr>Merge Conflict</vt:lpstr>
      <vt:lpstr>Solution of Merge Conflict</vt:lpstr>
      <vt:lpstr>Previous Research[3]：Experimental Approach</vt:lpstr>
      <vt:lpstr>Parameters used to build the model（previous research）</vt:lpstr>
      <vt:lpstr>Definition of Merge Conflict Resolution</vt:lpstr>
      <vt:lpstr>Model Expansion (in my research)</vt:lpstr>
      <vt:lpstr>New judgment model by adding code metrics</vt:lpstr>
      <vt:lpstr>Parameter in the experiment</vt:lpstr>
      <vt:lpstr>The method of extracting code metrics</vt:lpstr>
      <vt:lpstr>Parameter Improvement</vt:lpstr>
      <vt:lpstr>Parameter Improvement</vt:lpstr>
      <vt:lpstr>Parameter Improvement</vt:lpstr>
      <vt:lpstr>Evaluation</vt:lpstr>
      <vt:lpstr>Projects used in the experiment</vt:lpstr>
      <vt:lpstr> RQ1: How will the results change if both developing history data and language specific source code metrics are used?</vt:lpstr>
      <vt:lpstr> RQ1: How will the results change if both developing history data and language specific source code metrics are used?</vt:lpstr>
      <vt:lpstr> RQ1: How will the results change if both developing history data and language specific source code metrics are used?</vt:lpstr>
      <vt:lpstr>RQ2: How is the developing history data that contributes to the judgment different between Java and Python language projects?</vt:lpstr>
      <vt:lpstr>Feature importance ranking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開発履歴のメタ情報を用いた マージコンフリクトの解消支援手法 </dc:title>
  <dc:creator>s-siraki</dc:creator>
  <cp:lastModifiedBy>辺　墨涵</cp:lastModifiedBy>
  <cp:revision>265</cp:revision>
  <cp:lastPrinted>2021-07-12T01:02:23Z</cp:lastPrinted>
  <dcterms:created xsi:type="dcterms:W3CDTF">2020-02-03T05:30:26Z</dcterms:created>
  <dcterms:modified xsi:type="dcterms:W3CDTF">2022-02-09T04:20:42Z</dcterms:modified>
</cp:coreProperties>
</file>