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57" r:id="rId1"/>
  </p:sldMasterIdLst>
  <p:notesMasterIdLst>
    <p:notesMasterId r:id="rId31"/>
  </p:notesMasterIdLst>
  <p:sldIdLst>
    <p:sldId id="256" r:id="rId2"/>
    <p:sldId id="271" r:id="rId3"/>
    <p:sldId id="313" r:id="rId4"/>
    <p:sldId id="314" r:id="rId5"/>
    <p:sldId id="280" r:id="rId6"/>
    <p:sldId id="272" r:id="rId7"/>
    <p:sldId id="285" r:id="rId8"/>
    <p:sldId id="283" r:id="rId9"/>
    <p:sldId id="328" r:id="rId10"/>
    <p:sldId id="289" r:id="rId11"/>
    <p:sldId id="290" r:id="rId12"/>
    <p:sldId id="327" r:id="rId13"/>
    <p:sldId id="293" r:id="rId14"/>
    <p:sldId id="294" r:id="rId15"/>
    <p:sldId id="296" r:id="rId16"/>
    <p:sldId id="316" r:id="rId17"/>
    <p:sldId id="318" r:id="rId18"/>
    <p:sldId id="284" r:id="rId19"/>
    <p:sldId id="287" r:id="rId20"/>
    <p:sldId id="317" r:id="rId21"/>
    <p:sldId id="323" r:id="rId22"/>
    <p:sldId id="320" r:id="rId23"/>
    <p:sldId id="321" r:id="rId24"/>
    <p:sldId id="322" r:id="rId25"/>
    <p:sldId id="329" r:id="rId26"/>
    <p:sldId id="330" r:id="rId27"/>
    <p:sldId id="288" r:id="rId28"/>
    <p:sldId id="291" r:id="rId29"/>
    <p:sldId id="324" r:id="rId30"/>
  </p:sldIdLst>
  <p:sldSz cx="12192000" cy="6858000"/>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3F1FA929-A3FB-4BA1-AFB1-602986573200}">
          <p14:sldIdLst>
            <p14:sldId id="256"/>
            <p14:sldId id="271"/>
            <p14:sldId id="313"/>
            <p14:sldId id="314"/>
            <p14:sldId id="280"/>
            <p14:sldId id="272"/>
            <p14:sldId id="285"/>
            <p14:sldId id="283"/>
            <p14:sldId id="328"/>
            <p14:sldId id="289"/>
            <p14:sldId id="290"/>
            <p14:sldId id="327"/>
            <p14:sldId id="293"/>
            <p14:sldId id="294"/>
            <p14:sldId id="296"/>
            <p14:sldId id="316"/>
            <p14:sldId id="318"/>
            <p14:sldId id="284"/>
          </p14:sldIdLst>
        </p14:section>
        <p14:section name="appendix" id="{D626A08E-1660-4777-B5CA-7241EC6260A5}">
          <p14:sldIdLst>
            <p14:sldId id="287"/>
            <p14:sldId id="317"/>
            <p14:sldId id="323"/>
            <p14:sldId id="320"/>
            <p14:sldId id="321"/>
            <p14:sldId id="322"/>
            <p14:sldId id="329"/>
            <p14:sldId id="330"/>
          </p14:sldIdLst>
        </p14:section>
        <p14:section name="旧スライド" id="{346027A7-246C-427D-8564-0FB6E5EC0055}">
          <p14:sldIdLst>
            <p14:sldId id="288"/>
            <p14:sldId id="291"/>
            <p14:sldId id="324"/>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1A68938-D4F2-0A5B-8ADA-33FA0DFBA867}" name="リオ キシモト" initials="リキ" userId="S::u015265i@ecs.osaka-u.ac.jp::05ce199b-61a3-4401-8554-66bee888e1f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DDD"/>
    <a:srgbClr val="CB4828"/>
    <a:srgbClr val="A31515"/>
    <a:srgbClr val="F5F5F5"/>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04986F-9ABF-4559-AC5C-8A9FF9A8B3AF}" v="345" dt="2025-02-03T05:55:55.693"/>
    <p1510:client id="{652A3620-CCF1-421D-B9BE-B4163858B0D4}" v="1674" dt="2025-02-04T00:09:46.134"/>
    <p1510:client id="{95FE004B-A7BE-42E2-AC8C-73E7E08713D5}" v="478" dt="2025-02-04T05:12:56.531"/>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38"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ISHIMOTO Rio" userId="05ce199b-61a3-4401-8554-66bee888e1f8" providerId="ADAL" clId="{652A3620-CCF1-421D-B9BE-B4163858B0D4}"/>
    <pc:docChg chg="undo redo custSel addSld delSld modSld sldOrd modMainMaster modSection">
      <pc:chgData name="KISHIMOTO Rio" userId="05ce199b-61a3-4401-8554-66bee888e1f8" providerId="ADAL" clId="{652A3620-CCF1-421D-B9BE-B4163858B0D4}" dt="2025-02-04T00:09:46.134" v="8526"/>
      <pc:docMkLst>
        <pc:docMk/>
      </pc:docMkLst>
      <pc:sldChg chg="modSp mod">
        <pc:chgData name="KISHIMOTO Rio" userId="05ce199b-61a3-4401-8554-66bee888e1f8" providerId="ADAL" clId="{652A3620-CCF1-421D-B9BE-B4163858B0D4}" dt="2025-01-26T09:11:25.904" v="65" actId="20577"/>
        <pc:sldMkLst>
          <pc:docMk/>
          <pc:sldMk cId="2029206607" sldId="256"/>
        </pc:sldMkLst>
        <pc:spChg chg="mod">
          <ac:chgData name="KISHIMOTO Rio" userId="05ce199b-61a3-4401-8554-66bee888e1f8" providerId="ADAL" clId="{652A3620-CCF1-421D-B9BE-B4163858B0D4}" dt="2025-01-26T09:11:17.208" v="45" actId="6549"/>
          <ac:spMkLst>
            <pc:docMk/>
            <pc:sldMk cId="2029206607" sldId="256"/>
            <ac:spMk id="2" creationId="{3D7F39ED-5BBD-E346-3A06-FD792E684934}"/>
          </ac:spMkLst>
        </pc:spChg>
        <pc:spChg chg="mod">
          <ac:chgData name="KISHIMOTO Rio" userId="05ce199b-61a3-4401-8554-66bee888e1f8" providerId="ADAL" clId="{652A3620-CCF1-421D-B9BE-B4163858B0D4}" dt="2025-01-26T09:11:25.904" v="65" actId="20577"/>
          <ac:spMkLst>
            <pc:docMk/>
            <pc:sldMk cId="2029206607" sldId="256"/>
            <ac:spMk id="3" creationId="{ABA6D453-FBB1-2B72-A142-156992143943}"/>
          </ac:spMkLst>
        </pc:spChg>
      </pc:sldChg>
      <pc:sldChg chg="modNotesTx">
        <pc:chgData name="KISHIMOTO Rio" userId="05ce199b-61a3-4401-8554-66bee888e1f8" providerId="ADAL" clId="{652A3620-CCF1-421D-B9BE-B4163858B0D4}" dt="2025-01-29T13:41:35.769" v="1174" actId="313"/>
        <pc:sldMkLst>
          <pc:docMk/>
          <pc:sldMk cId="2126545133" sldId="272"/>
        </pc:sldMkLst>
      </pc:sldChg>
      <pc:sldChg chg="modSp mod modNotesTx">
        <pc:chgData name="KISHIMOTO Rio" userId="05ce199b-61a3-4401-8554-66bee888e1f8" providerId="ADAL" clId="{652A3620-CCF1-421D-B9BE-B4163858B0D4}" dt="2025-02-03T23:35:48.044" v="7155" actId="20577"/>
        <pc:sldMkLst>
          <pc:docMk/>
          <pc:sldMk cId="2859676149" sldId="280"/>
        </pc:sldMkLst>
        <pc:spChg chg="mod">
          <ac:chgData name="KISHIMOTO Rio" userId="05ce199b-61a3-4401-8554-66bee888e1f8" providerId="ADAL" clId="{652A3620-CCF1-421D-B9BE-B4163858B0D4}" dt="2025-01-29T13:41:29.832" v="1169" actId="313"/>
          <ac:spMkLst>
            <pc:docMk/>
            <pc:sldMk cId="2859676149" sldId="280"/>
            <ac:spMk id="3" creationId="{BFB24221-19A0-91D7-64DD-7ECC767C43A8}"/>
          </ac:spMkLst>
        </pc:spChg>
        <pc:spChg chg="mod">
          <ac:chgData name="KISHIMOTO Rio" userId="05ce199b-61a3-4401-8554-66bee888e1f8" providerId="ADAL" clId="{652A3620-CCF1-421D-B9BE-B4163858B0D4}" dt="2025-02-03T23:35:48.044" v="7155" actId="20577"/>
          <ac:spMkLst>
            <pc:docMk/>
            <pc:sldMk cId="2859676149" sldId="280"/>
            <ac:spMk id="5" creationId="{1E2D5769-5CFA-EFCF-D4D9-E8943E3A8572}"/>
          </ac:spMkLst>
        </pc:spChg>
      </pc:sldChg>
      <pc:sldChg chg="delSp modSp mod modNotesTx">
        <pc:chgData name="KISHIMOTO Rio" userId="05ce199b-61a3-4401-8554-66bee888e1f8" providerId="ADAL" clId="{652A3620-CCF1-421D-B9BE-B4163858B0D4}" dt="2025-02-03T13:19:55.823" v="6949" actId="20577"/>
        <pc:sldMkLst>
          <pc:docMk/>
          <pc:sldMk cId="3577541956" sldId="283"/>
        </pc:sldMkLst>
        <pc:spChg chg="mod">
          <ac:chgData name="KISHIMOTO Rio" userId="05ce199b-61a3-4401-8554-66bee888e1f8" providerId="ADAL" clId="{652A3620-CCF1-421D-B9BE-B4163858B0D4}" dt="2025-02-03T13:19:55.823" v="6949" actId="20577"/>
          <ac:spMkLst>
            <pc:docMk/>
            <pc:sldMk cId="3577541956" sldId="283"/>
            <ac:spMk id="26" creationId="{727F3B76-D59E-D212-6CDF-109619DDA219}"/>
          </ac:spMkLst>
        </pc:spChg>
        <pc:spChg chg="mod">
          <ac:chgData name="KISHIMOTO Rio" userId="05ce199b-61a3-4401-8554-66bee888e1f8" providerId="ADAL" clId="{652A3620-CCF1-421D-B9BE-B4163858B0D4}" dt="2025-01-26T09:12:10.997" v="78" actId="1076"/>
          <ac:spMkLst>
            <pc:docMk/>
            <pc:sldMk cId="3577541956" sldId="283"/>
            <ac:spMk id="38" creationId="{96D37322-5C89-2372-35D0-28227ACB0FFB}"/>
          </ac:spMkLst>
        </pc:spChg>
        <pc:spChg chg="mod">
          <ac:chgData name="KISHIMOTO Rio" userId="05ce199b-61a3-4401-8554-66bee888e1f8" providerId="ADAL" clId="{652A3620-CCF1-421D-B9BE-B4163858B0D4}" dt="2025-01-26T09:14:20.829" v="154" actId="1076"/>
          <ac:spMkLst>
            <pc:docMk/>
            <pc:sldMk cId="3577541956" sldId="283"/>
            <ac:spMk id="41" creationId="{33516AD7-2E35-F15F-EFA4-52C6B51FDEE5}"/>
          </ac:spMkLst>
        </pc:spChg>
      </pc:sldChg>
      <pc:sldChg chg="modSp mod modNotesTx">
        <pc:chgData name="KISHIMOTO Rio" userId="05ce199b-61a3-4401-8554-66bee888e1f8" providerId="ADAL" clId="{652A3620-CCF1-421D-B9BE-B4163858B0D4}" dt="2025-01-30T22:56:34.261" v="4586" actId="20577"/>
        <pc:sldMkLst>
          <pc:docMk/>
          <pc:sldMk cId="3443372615" sldId="284"/>
        </pc:sldMkLst>
        <pc:spChg chg="mod">
          <ac:chgData name="KISHIMOTO Rio" userId="05ce199b-61a3-4401-8554-66bee888e1f8" providerId="ADAL" clId="{652A3620-CCF1-421D-B9BE-B4163858B0D4}" dt="2025-01-29T13:41:18.559" v="1166" actId="313"/>
          <ac:spMkLst>
            <pc:docMk/>
            <pc:sldMk cId="3443372615" sldId="284"/>
            <ac:spMk id="3" creationId="{63ED3FBA-481B-B8D5-C853-BE5FA072E573}"/>
          </ac:spMkLst>
        </pc:spChg>
        <pc:spChg chg="mod">
          <ac:chgData name="KISHIMOTO Rio" userId="05ce199b-61a3-4401-8554-66bee888e1f8" providerId="ADAL" clId="{652A3620-CCF1-421D-B9BE-B4163858B0D4}" dt="2025-01-29T13:28:38.729" v="403" actId="404"/>
          <ac:spMkLst>
            <pc:docMk/>
            <pc:sldMk cId="3443372615" sldId="284"/>
            <ac:spMk id="12" creationId="{5446F4CA-3BF4-BF01-50CF-9F983A1DFC17}"/>
          </ac:spMkLst>
        </pc:spChg>
        <pc:grpChg chg="mod">
          <ac:chgData name="KISHIMOTO Rio" userId="05ce199b-61a3-4401-8554-66bee888e1f8" providerId="ADAL" clId="{652A3620-CCF1-421D-B9BE-B4163858B0D4}" dt="2025-01-29T13:28:46.006" v="406" actId="1076"/>
          <ac:grpSpMkLst>
            <pc:docMk/>
            <pc:sldMk cId="3443372615" sldId="284"/>
            <ac:grpSpMk id="5" creationId="{777151E6-1048-6D16-9386-9CCE61AA9BB1}"/>
          </ac:grpSpMkLst>
        </pc:grpChg>
      </pc:sldChg>
      <pc:sldChg chg="modSp mod modNotesTx">
        <pc:chgData name="KISHIMOTO Rio" userId="05ce199b-61a3-4401-8554-66bee888e1f8" providerId="ADAL" clId="{652A3620-CCF1-421D-B9BE-B4163858B0D4}" dt="2025-02-03T13:48:59.941" v="7127" actId="6549"/>
        <pc:sldMkLst>
          <pc:docMk/>
          <pc:sldMk cId="2544428905" sldId="285"/>
        </pc:sldMkLst>
        <pc:spChg chg="mod">
          <ac:chgData name="KISHIMOTO Rio" userId="05ce199b-61a3-4401-8554-66bee888e1f8" providerId="ADAL" clId="{652A3620-CCF1-421D-B9BE-B4163858B0D4}" dt="2025-01-30T23:44:37.347" v="6514"/>
          <ac:spMkLst>
            <pc:docMk/>
            <pc:sldMk cId="2544428905" sldId="285"/>
            <ac:spMk id="3" creationId="{8B1CA3BA-F4E1-50DF-2B7C-00F0BD2DF6AA}"/>
          </ac:spMkLst>
        </pc:spChg>
        <pc:spChg chg="mod">
          <ac:chgData name="KISHIMOTO Rio" userId="05ce199b-61a3-4401-8554-66bee888e1f8" providerId="ADAL" clId="{652A3620-CCF1-421D-B9BE-B4163858B0D4}" dt="2025-01-30T14:03:41.172" v="3996"/>
          <ac:spMkLst>
            <pc:docMk/>
            <pc:sldMk cId="2544428905" sldId="285"/>
            <ac:spMk id="13" creationId="{D6D826DC-D5E1-4C72-36DB-422B54A60430}"/>
          </ac:spMkLst>
        </pc:spChg>
      </pc:sldChg>
      <pc:sldChg chg="modSp mod modNotesTx">
        <pc:chgData name="KISHIMOTO Rio" userId="05ce199b-61a3-4401-8554-66bee888e1f8" providerId="ADAL" clId="{652A3620-CCF1-421D-B9BE-B4163858B0D4}" dt="2025-01-29T13:41:34.286" v="1173" actId="313"/>
        <pc:sldMkLst>
          <pc:docMk/>
          <pc:sldMk cId="1244091112" sldId="288"/>
        </pc:sldMkLst>
        <pc:spChg chg="mod">
          <ac:chgData name="KISHIMOTO Rio" userId="05ce199b-61a3-4401-8554-66bee888e1f8" providerId="ADAL" clId="{652A3620-CCF1-421D-B9BE-B4163858B0D4}" dt="2025-01-29T13:41:33.384" v="1172" actId="313"/>
          <ac:spMkLst>
            <pc:docMk/>
            <pc:sldMk cId="1244091112" sldId="288"/>
            <ac:spMk id="2" creationId="{550A6B70-E4CA-1542-8D43-763F5DFC76F2}"/>
          </ac:spMkLst>
        </pc:spChg>
      </pc:sldChg>
      <pc:sldChg chg="modSp mod">
        <pc:chgData name="KISHIMOTO Rio" userId="05ce199b-61a3-4401-8554-66bee888e1f8" providerId="ADAL" clId="{652A3620-CCF1-421D-B9BE-B4163858B0D4}" dt="2025-01-30T13:48:04.948" v="3532" actId="20577"/>
        <pc:sldMkLst>
          <pc:docMk/>
          <pc:sldMk cId="1879930439" sldId="289"/>
        </pc:sldMkLst>
        <pc:spChg chg="mod">
          <ac:chgData name="KISHIMOTO Rio" userId="05ce199b-61a3-4401-8554-66bee888e1f8" providerId="ADAL" clId="{652A3620-CCF1-421D-B9BE-B4163858B0D4}" dt="2025-01-30T13:48:04.948" v="3532" actId="20577"/>
          <ac:spMkLst>
            <pc:docMk/>
            <pc:sldMk cId="1879930439" sldId="289"/>
            <ac:spMk id="3" creationId="{1BCA482E-7ADE-3F36-95F0-2AF43CFD66EE}"/>
          </ac:spMkLst>
        </pc:spChg>
        <pc:spChg chg="mod">
          <ac:chgData name="KISHIMOTO Rio" userId="05ce199b-61a3-4401-8554-66bee888e1f8" providerId="ADAL" clId="{652A3620-CCF1-421D-B9BE-B4163858B0D4}" dt="2025-01-26T09:18:15.910" v="317" actId="1076"/>
          <ac:spMkLst>
            <pc:docMk/>
            <pc:sldMk cId="1879930439" sldId="289"/>
            <ac:spMk id="19" creationId="{FE7143EE-4B16-BEE8-221E-6A6C552C77E2}"/>
          </ac:spMkLst>
        </pc:spChg>
        <pc:spChg chg="mod">
          <ac:chgData name="KISHIMOTO Rio" userId="05ce199b-61a3-4401-8554-66bee888e1f8" providerId="ADAL" clId="{652A3620-CCF1-421D-B9BE-B4163858B0D4}" dt="2025-01-26T09:17:52.958" v="314" actId="1076"/>
          <ac:spMkLst>
            <pc:docMk/>
            <pc:sldMk cId="1879930439" sldId="289"/>
            <ac:spMk id="29" creationId="{A8CD7C43-214A-6A6D-33C7-CF46A6641F06}"/>
          </ac:spMkLst>
        </pc:spChg>
        <pc:grpChg chg="mod">
          <ac:chgData name="KISHIMOTO Rio" userId="05ce199b-61a3-4401-8554-66bee888e1f8" providerId="ADAL" clId="{652A3620-CCF1-421D-B9BE-B4163858B0D4}" dt="2025-01-26T09:18:32.733" v="318" actId="12788"/>
          <ac:grpSpMkLst>
            <pc:docMk/>
            <pc:sldMk cId="1879930439" sldId="289"/>
            <ac:grpSpMk id="14" creationId="{4F751B54-87E5-EF59-67BF-6C25F9C0CE28}"/>
          </ac:grpSpMkLst>
        </pc:grpChg>
        <pc:picChg chg="mod">
          <ac:chgData name="KISHIMOTO Rio" userId="05ce199b-61a3-4401-8554-66bee888e1f8" providerId="ADAL" clId="{652A3620-CCF1-421D-B9BE-B4163858B0D4}" dt="2025-01-26T09:17:52.958" v="314" actId="1076"/>
          <ac:picMkLst>
            <pc:docMk/>
            <pc:sldMk cId="1879930439" sldId="289"/>
            <ac:picMk id="28" creationId="{915A1A27-8D17-042F-F5ED-5F53D8A3075F}"/>
          </ac:picMkLst>
        </pc:picChg>
        <pc:cxnChg chg="mod">
          <ac:chgData name="KISHIMOTO Rio" userId="05ce199b-61a3-4401-8554-66bee888e1f8" providerId="ADAL" clId="{652A3620-CCF1-421D-B9BE-B4163858B0D4}" dt="2025-01-26T09:18:09.658" v="316" actId="12788"/>
          <ac:cxnSpMkLst>
            <pc:docMk/>
            <pc:sldMk cId="1879930439" sldId="289"/>
            <ac:cxnSpMk id="6" creationId="{346E4DC0-D5D3-2BFC-D114-12F539C1477D}"/>
          </ac:cxnSpMkLst>
        </pc:cxnChg>
      </pc:sldChg>
      <pc:sldChg chg="modSp mod modNotesTx">
        <pc:chgData name="KISHIMOTO Rio" userId="05ce199b-61a3-4401-8554-66bee888e1f8" providerId="ADAL" clId="{652A3620-CCF1-421D-B9BE-B4163858B0D4}" dt="2025-01-30T22:57:03.709" v="4621" actId="6549"/>
        <pc:sldMkLst>
          <pc:docMk/>
          <pc:sldMk cId="2505538478" sldId="291"/>
        </pc:sldMkLst>
        <pc:spChg chg="mod">
          <ac:chgData name="KISHIMOTO Rio" userId="05ce199b-61a3-4401-8554-66bee888e1f8" providerId="ADAL" clId="{652A3620-CCF1-421D-B9BE-B4163858B0D4}" dt="2025-01-29T09:21:21.475" v="329"/>
          <ac:spMkLst>
            <pc:docMk/>
            <pc:sldMk cId="2505538478" sldId="291"/>
            <ac:spMk id="3" creationId="{30485FE8-34D9-069C-80EA-52C9EC85AB0D}"/>
          </ac:spMkLst>
        </pc:spChg>
      </pc:sldChg>
      <pc:sldChg chg="modSp mod modNotesTx">
        <pc:chgData name="KISHIMOTO Rio" userId="05ce199b-61a3-4401-8554-66bee888e1f8" providerId="ADAL" clId="{652A3620-CCF1-421D-B9BE-B4163858B0D4}" dt="2025-02-03T23:50:36.602" v="7172" actId="20577"/>
        <pc:sldMkLst>
          <pc:docMk/>
          <pc:sldMk cId="948511653" sldId="294"/>
        </pc:sldMkLst>
        <pc:spChg chg="mod">
          <ac:chgData name="KISHIMOTO Rio" userId="05ce199b-61a3-4401-8554-66bee888e1f8" providerId="ADAL" clId="{652A3620-CCF1-421D-B9BE-B4163858B0D4}" dt="2025-01-30T14:26:01.877" v="4449"/>
          <ac:spMkLst>
            <pc:docMk/>
            <pc:sldMk cId="948511653" sldId="294"/>
            <ac:spMk id="3" creationId="{7A95EC9F-CF08-B777-D157-A24819F24C66}"/>
          </ac:spMkLst>
        </pc:spChg>
        <pc:spChg chg="mod">
          <ac:chgData name="KISHIMOTO Rio" userId="05ce199b-61a3-4401-8554-66bee888e1f8" providerId="ADAL" clId="{652A3620-CCF1-421D-B9BE-B4163858B0D4}" dt="2025-01-30T13:51:11.870" v="3534" actId="1076"/>
          <ac:spMkLst>
            <pc:docMk/>
            <pc:sldMk cId="948511653" sldId="294"/>
            <ac:spMk id="22" creationId="{AC3CED57-AA65-21A2-886A-6FBE29A2E199}"/>
          </ac:spMkLst>
        </pc:spChg>
      </pc:sldChg>
      <pc:sldChg chg="del">
        <pc:chgData name="KISHIMOTO Rio" userId="05ce199b-61a3-4401-8554-66bee888e1f8" providerId="ADAL" clId="{652A3620-CCF1-421D-B9BE-B4163858B0D4}" dt="2025-01-29T09:21:47.512" v="331" actId="47"/>
        <pc:sldMkLst>
          <pc:docMk/>
          <pc:sldMk cId="3238512780" sldId="295"/>
        </pc:sldMkLst>
      </pc:sldChg>
      <pc:sldChg chg="modSp mod modNotesTx">
        <pc:chgData name="KISHIMOTO Rio" userId="05ce199b-61a3-4401-8554-66bee888e1f8" providerId="ADAL" clId="{652A3620-CCF1-421D-B9BE-B4163858B0D4}" dt="2025-01-30T23:00:33.857" v="4906" actId="20577"/>
        <pc:sldMkLst>
          <pc:docMk/>
          <pc:sldMk cId="3367251446" sldId="296"/>
        </pc:sldMkLst>
        <pc:spChg chg="mod">
          <ac:chgData name="KISHIMOTO Rio" userId="05ce199b-61a3-4401-8554-66bee888e1f8" providerId="ADAL" clId="{652A3620-CCF1-421D-B9BE-B4163858B0D4}" dt="2025-01-30T23:00:33.857" v="4906" actId="20577"/>
          <ac:spMkLst>
            <pc:docMk/>
            <pc:sldMk cId="3367251446" sldId="296"/>
            <ac:spMk id="3" creationId="{4E7FE020-4322-6A5D-5B89-0D7B23123A27}"/>
          </ac:spMkLst>
        </pc:spChg>
      </pc:sldChg>
      <pc:sldChg chg="addSp delSp modSp new mod ord">
        <pc:chgData name="KISHIMOTO Rio" userId="05ce199b-61a3-4401-8554-66bee888e1f8" providerId="ADAL" clId="{652A3620-CCF1-421D-B9BE-B4163858B0D4}" dt="2025-01-30T14:21:35.228" v="4382"/>
        <pc:sldMkLst>
          <pc:docMk/>
          <pc:sldMk cId="2385269655" sldId="316"/>
        </pc:sldMkLst>
        <pc:spChg chg="mod">
          <ac:chgData name="KISHIMOTO Rio" userId="05ce199b-61a3-4401-8554-66bee888e1f8" providerId="ADAL" clId="{652A3620-CCF1-421D-B9BE-B4163858B0D4}" dt="2025-01-29T13:54:50.829" v="2198"/>
          <ac:spMkLst>
            <pc:docMk/>
            <pc:sldMk cId="2385269655" sldId="316"/>
            <ac:spMk id="2" creationId="{8F72C543-FD4C-12F7-CF86-C82376A61F42}"/>
          </ac:spMkLst>
        </pc:spChg>
        <pc:spChg chg="mod">
          <ac:chgData name="KISHIMOTO Rio" userId="05ce199b-61a3-4401-8554-66bee888e1f8" providerId="ADAL" clId="{652A3620-CCF1-421D-B9BE-B4163858B0D4}" dt="2025-01-30T14:21:35.228" v="4382"/>
          <ac:spMkLst>
            <pc:docMk/>
            <pc:sldMk cId="2385269655" sldId="316"/>
            <ac:spMk id="3" creationId="{F339E238-3FD7-C7F9-69C3-E7F141C4609D}"/>
          </ac:spMkLst>
        </pc:spChg>
      </pc:sldChg>
      <pc:sldChg chg="del">
        <pc:chgData name="KISHIMOTO Rio" userId="05ce199b-61a3-4401-8554-66bee888e1f8" providerId="ADAL" clId="{652A3620-CCF1-421D-B9BE-B4163858B0D4}" dt="2025-01-29T09:21:45.179" v="330" actId="47"/>
        <pc:sldMkLst>
          <pc:docMk/>
          <pc:sldMk cId="3103485426" sldId="316"/>
        </pc:sldMkLst>
      </pc:sldChg>
      <pc:sldChg chg="modSp add mod ord modShow">
        <pc:chgData name="KISHIMOTO Rio" userId="05ce199b-61a3-4401-8554-66bee888e1f8" providerId="ADAL" clId="{652A3620-CCF1-421D-B9BE-B4163858B0D4}" dt="2025-01-30T13:55:49.326" v="3657"/>
        <pc:sldMkLst>
          <pc:docMk/>
          <pc:sldMk cId="1477562440" sldId="317"/>
        </pc:sldMkLst>
        <pc:spChg chg="mod">
          <ac:chgData name="KISHIMOTO Rio" userId="05ce199b-61a3-4401-8554-66bee888e1f8" providerId="ADAL" clId="{652A3620-CCF1-421D-B9BE-B4163858B0D4}" dt="2025-01-29T13:44:30.007" v="1330"/>
          <ac:spMkLst>
            <pc:docMk/>
            <pc:sldMk cId="1477562440" sldId="317"/>
            <ac:spMk id="2" creationId="{54EFE0F1-1D35-D52C-A305-A1504A3929E2}"/>
          </ac:spMkLst>
        </pc:spChg>
        <pc:spChg chg="mod">
          <ac:chgData name="KISHIMOTO Rio" userId="05ce199b-61a3-4401-8554-66bee888e1f8" providerId="ADAL" clId="{652A3620-CCF1-421D-B9BE-B4163858B0D4}" dt="2025-01-29T13:45:26.544" v="1471"/>
          <ac:spMkLst>
            <pc:docMk/>
            <pc:sldMk cId="1477562440" sldId="317"/>
            <ac:spMk id="3" creationId="{4A8434CF-77A4-4728-5853-D6CEE1593BCB}"/>
          </ac:spMkLst>
        </pc:spChg>
      </pc:sldChg>
      <pc:sldChg chg="addSp modSp add mod modNotesTx">
        <pc:chgData name="KISHIMOTO Rio" userId="05ce199b-61a3-4401-8554-66bee888e1f8" providerId="ADAL" clId="{652A3620-CCF1-421D-B9BE-B4163858B0D4}" dt="2025-01-30T23:01:12.008" v="4939" actId="20577"/>
        <pc:sldMkLst>
          <pc:docMk/>
          <pc:sldMk cId="2802378110" sldId="318"/>
        </pc:sldMkLst>
        <pc:spChg chg="mod">
          <ac:chgData name="KISHIMOTO Rio" userId="05ce199b-61a3-4401-8554-66bee888e1f8" providerId="ADAL" clId="{652A3620-CCF1-421D-B9BE-B4163858B0D4}" dt="2025-01-29T13:54:57.711" v="2205"/>
          <ac:spMkLst>
            <pc:docMk/>
            <pc:sldMk cId="2802378110" sldId="318"/>
            <ac:spMk id="2" creationId="{8CCCD608-1405-644E-A6D4-544583ABF57F}"/>
          </ac:spMkLst>
        </pc:spChg>
        <pc:spChg chg="mod">
          <ac:chgData name="KISHIMOTO Rio" userId="05ce199b-61a3-4401-8554-66bee888e1f8" providerId="ADAL" clId="{652A3620-CCF1-421D-B9BE-B4163858B0D4}" dt="2025-01-30T23:00:48.749" v="4925"/>
          <ac:spMkLst>
            <pc:docMk/>
            <pc:sldMk cId="2802378110" sldId="318"/>
            <ac:spMk id="3" creationId="{9FE900C1-D221-E758-DF4A-7BE68C5AAD6A}"/>
          </ac:spMkLst>
        </pc:spChg>
        <pc:spChg chg="add mod">
          <ac:chgData name="KISHIMOTO Rio" userId="05ce199b-61a3-4401-8554-66bee888e1f8" providerId="ADAL" clId="{652A3620-CCF1-421D-B9BE-B4163858B0D4}" dt="2025-01-30T14:22:54.453" v="4384" actId="1076"/>
          <ac:spMkLst>
            <pc:docMk/>
            <pc:sldMk cId="2802378110" sldId="318"/>
            <ac:spMk id="5" creationId="{A01FBADE-0449-86E0-7F02-A39A2509A577}"/>
          </ac:spMkLst>
        </pc:spChg>
      </pc:sldChg>
      <pc:sldChg chg="add del">
        <pc:chgData name="KISHIMOTO Rio" userId="05ce199b-61a3-4401-8554-66bee888e1f8" providerId="ADAL" clId="{652A3620-CCF1-421D-B9BE-B4163858B0D4}" dt="2025-01-29T13:54:53.139" v="2199" actId="47"/>
        <pc:sldMkLst>
          <pc:docMk/>
          <pc:sldMk cId="2998708638" sldId="318"/>
        </pc:sldMkLst>
      </pc:sldChg>
      <pc:sldChg chg="modSp new del mod modShow">
        <pc:chgData name="KISHIMOTO Rio" userId="05ce199b-61a3-4401-8554-66bee888e1f8" providerId="ADAL" clId="{652A3620-CCF1-421D-B9BE-B4163858B0D4}" dt="2025-01-30T23:08:44.850" v="5212" actId="47"/>
        <pc:sldMkLst>
          <pc:docMk/>
          <pc:sldMk cId="2441473669" sldId="319"/>
        </pc:sldMkLst>
      </pc:sldChg>
      <pc:sldChg chg="addSp delSp modSp new mod modShow">
        <pc:chgData name="KISHIMOTO Rio" userId="05ce199b-61a3-4401-8554-66bee888e1f8" providerId="ADAL" clId="{652A3620-CCF1-421D-B9BE-B4163858B0D4}" dt="2025-02-03T13:47:44.083" v="7119" actId="1076"/>
        <pc:sldMkLst>
          <pc:docMk/>
          <pc:sldMk cId="3924998695" sldId="320"/>
        </pc:sldMkLst>
        <pc:spChg chg="mod">
          <ac:chgData name="KISHIMOTO Rio" userId="05ce199b-61a3-4401-8554-66bee888e1f8" providerId="ADAL" clId="{652A3620-CCF1-421D-B9BE-B4163858B0D4}" dt="2025-02-03T13:47:41.470" v="7113"/>
          <ac:spMkLst>
            <pc:docMk/>
            <pc:sldMk cId="3924998695" sldId="320"/>
            <ac:spMk id="2" creationId="{21B8DF1E-C04D-38F8-47FB-D176C4C66B57}"/>
          </ac:spMkLst>
        </pc:spChg>
        <pc:graphicFrameChg chg="add mod ord">
          <ac:chgData name="KISHIMOTO Rio" userId="05ce199b-61a3-4401-8554-66bee888e1f8" providerId="ADAL" clId="{652A3620-CCF1-421D-B9BE-B4163858B0D4}" dt="2025-02-03T13:47:44.083" v="7119" actId="1076"/>
          <ac:graphicFrameMkLst>
            <pc:docMk/>
            <pc:sldMk cId="3924998695" sldId="320"/>
            <ac:graphicFrameMk id="3" creationId="{2D7D8FC0-0998-90D6-C7EA-863F2A8095C7}"/>
          </ac:graphicFrameMkLst>
        </pc:graphicFrameChg>
        <pc:graphicFrameChg chg="add mod ord modGraphic">
          <ac:chgData name="KISHIMOTO Rio" userId="05ce199b-61a3-4401-8554-66bee888e1f8" providerId="ADAL" clId="{652A3620-CCF1-421D-B9BE-B4163858B0D4}" dt="2025-02-03T13:47:43.636" v="7118" actId="1076"/>
          <ac:graphicFrameMkLst>
            <pc:docMk/>
            <pc:sldMk cId="3924998695" sldId="320"/>
            <ac:graphicFrameMk id="5" creationId="{21B6CE97-C7FA-A364-5E55-F1C2E3B0CEB9}"/>
          </ac:graphicFrameMkLst>
        </pc:graphicFrameChg>
      </pc:sldChg>
      <pc:sldChg chg="addSp delSp modSp new mod modShow">
        <pc:chgData name="KISHIMOTO Rio" userId="05ce199b-61a3-4401-8554-66bee888e1f8" providerId="ADAL" clId="{652A3620-CCF1-421D-B9BE-B4163858B0D4}" dt="2025-02-03T13:47:51.119" v="7124" actId="21"/>
        <pc:sldMkLst>
          <pc:docMk/>
          <pc:sldMk cId="1990323362" sldId="321"/>
        </pc:sldMkLst>
        <pc:spChg chg="mod">
          <ac:chgData name="KISHIMOTO Rio" userId="05ce199b-61a3-4401-8554-66bee888e1f8" providerId="ADAL" clId="{652A3620-CCF1-421D-B9BE-B4163858B0D4}" dt="2025-01-30T23:14:55.721" v="5416"/>
          <ac:spMkLst>
            <pc:docMk/>
            <pc:sldMk cId="1990323362" sldId="321"/>
            <ac:spMk id="2" creationId="{C1A1F4AE-B06A-666D-9AF0-FE1C6165D97A}"/>
          </ac:spMkLst>
        </pc:spChg>
        <pc:spChg chg="add del mod">
          <ac:chgData name="KISHIMOTO Rio" userId="05ce199b-61a3-4401-8554-66bee888e1f8" providerId="ADAL" clId="{652A3620-CCF1-421D-B9BE-B4163858B0D4}" dt="2025-02-03T13:47:51.119" v="7124" actId="21"/>
          <ac:spMkLst>
            <pc:docMk/>
            <pc:sldMk cId="1990323362" sldId="321"/>
            <ac:spMk id="6" creationId="{CC239D9E-8104-5BDA-82B4-7EA5436EAB74}"/>
          </ac:spMkLst>
        </pc:spChg>
        <pc:graphicFrameChg chg="add del mod ord modGraphic">
          <ac:chgData name="KISHIMOTO Rio" userId="05ce199b-61a3-4401-8554-66bee888e1f8" providerId="ADAL" clId="{652A3620-CCF1-421D-B9BE-B4163858B0D4}" dt="2025-02-03T13:47:51.119" v="7124" actId="21"/>
          <ac:graphicFrameMkLst>
            <pc:docMk/>
            <pc:sldMk cId="1990323362" sldId="321"/>
            <ac:graphicFrameMk id="5" creationId="{2D7D8FC0-0998-90D6-C7EA-863F2A8095C7}"/>
          </ac:graphicFrameMkLst>
        </pc:graphicFrameChg>
      </pc:sldChg>
      <pc:sldChg chg="addSp delSp modSp new mod modShow">
        <pc:chgData name="KISHIMOTO Rio" userId="05ce199b-61a3-4401-8554-66bee888e1f8" providerId="ADAL" clId="{652A3620-CCF1-421D-B9BE-B4163858B0D4}" dt="2025-01-30T23:21:11.194" v="5871" actId="729"/>
        <pc:sldMkLst>
          <pc:docMk/>
          <pc:sldMk cId="3522831696" sldId="322"/>
        </pc:sldMkLst>
        <pc:spChg chg="mod">
          <ac:chgData name="KISHIMOTO Rio" userId="05ce199b-61a3-4401-8554-66bee888e1f8" providerId="ADAL" clId="{652A3620-CCF1-421D-B9BE-B4163858B0D4}" dt="2025-01-30T23:15:13.688" v="5468"/>
          <ac:spMkLst>
            <pc:docMk/>
            <pc:sldMk cId="3522831696" sldId="322"/>
            <ac:spMk id="2" creationId="{A694D6F5-E706-AEE9-1A9F-458D211CA6DA}"/>
          </ac:spMkLst>
        </pc:spChg>
        <pc:graphicFrameChg chg="add mod ord modGraphic">
          <ac:chgData name="KISHIMOTO Rio" userId="05ce199b-61a3-4401-8554-66bee888e1f8" providerId="ADAL" clId="{652A3620-CCF1-421D-B9BE-B4163858B0D4}" dt="2025-01-30T23:20:54.809" v="5870" actId="2161"/>
          <ac:graphicFrameMkLst>
            <pc:docMk/>
            <pc:sldMk cId="3522831696" sldId="322"/>
            <ac:graphicFrameMk id="5" creationId="{E67404ED-A8BC-3FB1-C12A-3F96DCEAECA2}"/>
          </ac:graphicFrameMkLst>
        </pc:graphicFrameChg>
      </pc:sldChg>
      <pc:sldChg chg="addSp delSp modSp new mod modShow">
        <pc:chgData name="KISHIMOTO Rio" userId="05ce199b-61a3-4401-8554-66bee888e1f8" providerId="ADAL" clId="{652A3620-CCF1-421D-B9BE-B4163858B0D4}" dt="2025-01-30T23:23:35.344" v="6131" actId="729"/>
        <pc:sldMkLst>
          <pc:docMk/>
          <pc:sldMk cId="163081949" sldId="323"/>
        </pc:sldMkLst>
        <pc:spChg chg="mod">
          <ac:chgData name="KISHIMOTO Rio" userId="05ce199b-61a3-4401-8554-66bee888e1f8" providerId="ADAL" clId="{652A3620-CCF1-421D-B9BE-B4163858B0D4}" dt="2025-01-30T23:21:39.431" v="5911"/>
          <ac:spMkLst>
            <pc:docMk/>
            <pc:sldMk cId="163081949" sldId="323"/>
            <ac:spMk id="2" creationId="{915E982C-BB70-8765-4299-43907D714EF9}"/>
          </ac:spMkLst>
        </pc:spChg>
        <pc:graphicFrameChg chg="add mod ord modGraphic">
          <ac:chgData name="KISHIMOTO Rio" userId="05ce199b-61a3-4401-8554-66bee888e1f8" providerId="ADAL" clId="{652A3620-CCF1-421D-B9BE-B4163858B0D4}" dt="2025-01-30T23:23:31.592" v="6130" actId="14734"/>
          <ac:graphicFrameMkLst>
            <pc:docMk/>
            <pc:sldMk cId="163081949" sldId="323"/>
            <ac:graphicFrameMk id="8" creationId="{A2B60F09-D012-DA0E-2AAC-163C5BDE03FC}"/>
          </ac:graphicFrameMkLst>
        </pc:graphicFrameChg>
      </pc:sldChg>
      <pc:sldChg chg="addSp delSp modSp new mod ord modShow modNotesTx">
        <pc:chgData name="KISHIMOTO Rio" userId="05ce199b-61a3-4401-8554-66bee888e1f8" providerId="ADAL" clId="{652A3620-CCF1-421D-B9BE-B4163858B0D4}" dt="2025-02-03T13:20:35.675" v="6951"/>
        <pc:sldMkLst>
          <pc:docMk/>
          <pc:sldMk cId="2078495252" sldId="324"/>
        </pc:sldMkLst>
        <pc:spChg chg="mod">
          <ac:chgData name="KISHIMOTO Rio" userId="05ce199b-61a3-4401-8554-66bee888e1f8" providerId="ADAL" clId="{652A3620-CCF1-421D-B9BE-B4163858B0D4}" dt="2025-01-30T23:24:35.588" v="6156"/>
          <ac:spMkLst>
            <pc:docMk/>
            <pc:sldMk cId="2078495252" sldId="324"/>
            <ac:spMk id="2" creationId="{0118776E-E3A3-6B94-4534-6F8D2D954CA0}"/>
          </ac:spMkLst>
        </pc:spChg>
        <pc:spChg chg="mod">
          <ac:chgData name="KISHIMOTO Rio" userId="05ce199b-61a3-4401-8554-66bee888e1f8" providerId="ADAL" clId="{652A3620-CCF1-421D-B9BE-B4163858B0D4}" dt="2025-01-30T23:28:02.077" v="6353" actId="14100"/>
          <ac:spMkLst>
            <pc:docMk/>
            <pc:sldMk cId="2078495252" sldId="324"/>
            <ac:spMk id="4" creationId="{749E6043-BB63-B363-4A51-06C075D361EC}"/>
          </ac:spMkLst>
        </pc:spChg>
        <pc:graphicFrameChg chg="add mod ord modGraphic">
          <ac:chgData name="KISHIMOTO Rio" userId="05ce199b-61a3-4401-8554-66bee888e1f8" providerId="ADAL" clId="{652A3620-CCF1-421D-B9BE-B4163858B0D4}" dt="2025-01-30T23:29:19.622" v="6453" actId="14100"/>
          <ac:graphicFrameMkLst>
            <pc:docMk/>
            <pc:sldMk cId="2078495252" sldId="324"/>
            <ac:graphicFrameMk id="5" creationId="{1A9D3571-1E0F-37B2-9D2F-23D0F251B2B0}"/>
          </ac:graphicFrameMkLst>
        </pc:graphicFrameChg>
      </pc:sldChg>
      <pc:sldChg chg="new mod modShow modNotesTx">
        <pc:chgData name="KISHIMOTO Rio" userId="05ce199b-61a3-4401-8554-66bee888e1f8" providerId="ADAL" clId="{652A3620-CCF1-421D-B9BE-B4163858B0D4}" dt="2025-01-31T00:19:22.211" v="6676" actId="20577"/>
        <pc:sldMkLst>
          <pc:docMk/>
          <pc:sldMk cId="588765057" sldId="325"/>
        </pc:sldMkLst>
      </pc:sldChg>
      <pc:sldChg chg="addSp delSp modSp mod">
        <pc:chgData name="KISHIMOTO Rio" userId="05ce199b-61a3-4401-8554-66bee888e1f8" providerId="ADAL" clId="{652A3620-CCF1-421D-B9BE-B4163858B0D4}" dt="2025-02-03T13:17:35.536" v="6889" actId="20577"/>
        <pc:sldMkLst>
          <pc:docMk/>
          <pc:sldMk cId="178475265" sldId="327"/>
        </pc:sldMkLst>
        <pc:spChg chg="mod">
          <ac:chgData name="KISHIMOTO Rio" userId="05ce199b-61a3-4401-8554-66bee888e1f8" providerId="ADAL" clId="{652A3620-CCF1-421D-B9BE-B4163858B0D4}" dt="2025-02-03T13:14:27.683" v="6841" actId="403"/>
          <ac:spMkLst>
            <pc:docMk/>
            <pc:sldMk cId="178475265" sldId="327"/>
            <ac:spMk id="17" creationId="{D03B8A74-AA8A-84B1-97CB-10433CB5A69F}"/>
          </ac:spMkLst>
        </pc:spChg>
        <pc:spChg chg="mod topLvl">
          <ac:chgData name="KISHIMOTO Rio" userId="05ce199b-61a3-4401-8554-66bee888e1f8" providerId="ADAL" clId="{652A3620-CCF1-421D-B9BE-B4163858B0D4}" dt="2025-02-03T13:15:08.076" v="6847" actId="164"/>
          <ac:spMkLst>
            <pc:docMk/>
            <pc:sldMk cId="178475265" sldId="327"/>
            <ac:spMk id="26" creationId="{7A6B6A52-FBEF-5C38-698C-475AE6806CB8}"/>
          </ac:spMkLst>
        </pc:spChg>
        <pc:spChg chg="mod">
          <ac:chgData name="KISHIMOTO Rio" userId="05ce199b-61a3-4401-8554-66bee888e1f8" providerId="ADAL" clId="{652A3620-CCF1-421D-B9BE-B4163858B0D4}" dt="2025-02-03T13:16:23.637" v="6872" actId="12788"/>
          <ac:spMkLst>
            <pc:docMk/>
            <pc:sldMk cId="178475265" sldId="327"/>
            <ac:spMk id="30" creationId="{288720FE-1E8D-CA72-2F35-C399850C2097}"/>
          </ac:spMkLst>
        </pc:spChg>
        <pc:spChg chg="mod">
          <ac:chgData name="KISHIMOTO Rio" userId="05ce199b-61a3-4401-8554-66bee888e1f8" providerId="ADAL" clId="{652A3620-CCF1-421D-B9BE-B4163858B0D4}" dt="2025-02-03T13:17:35.536" v="6889" actId="20577"/>
          <ac:spMkLst>
            <pc:docMk/>
            <pc:sldMk cId="178475265" sldId="327"/>
            <ac:spMk id="57" creationId="{8530191D-94FA-827B-5A88-A0D45C46E565}"/>
          </ac:spMkLst>
        </pc:spChg>
        <pc:grpChg chg="add mod">
          <ac:chgData name="KISHIMOTO Rio" userId="05ce199b-61a3-4401-8554-66bee888e1f8" providerId="ADAL" clId="{652A3620-CCF1-421D-B9BE-B4163858B0D4}" dt="2025-02-03T13:15:28.211" v="6853" actId="1076"/>
          <ac:grpSpMkLst>
            <pc:docMk/>
            <pc:sldMk cId="178475265" sldId="327"/>
            <ac:grpSpMk id="24" creationId="{29DFC93D-E886-F4B0-6E6F-7D49CB63D5FE}"/>
          </ac:grpSpMkLst>
        </pc:grpChg>
        <pc:grpChg chg="add mod">
          <ac:chgData name="KISHIMOTO Rio" userId="05ce199b-61a3-4401-8554-66bee888e1f8" providerId="ADAL" clId="{652A3620-CCF1-421D-B9BE-B4163858B0D4}" dt="2025-02-03T13:16:42.398" v="6873" actId="1076"/>
          <ac:grpSpMkLst>
            <pc:docMk/>
            <pc:sldMk cId="178475265" sldId="327"/>
            <ac:grpSpMk id="27" creationId="{F6F259CE-1A8F-82BD-C3C6-39C678BB6AAB}"/>
          </ac:grpSpMkLst>
        </pc:grpChg>
        <pc:grpChg chg="del">
          <ac:chgData name="KISHIMOTO Rio" userId="05ce199b-61a3-4401-8554-66bee888e1f8" providerId="ADAL" clId="{652A3620-CCF1-421D-B9BE-B4163858B0D4}" dt="2025-02-03T13:15:04.533" v="6845" actId="165"/>
          <ac:grpSpMkLst>
            <pc:docMk/>
            <pc:sldMk cId="178475265" sldId="327"/>
            <ac:grpSpMk id="28" creationId="{4C7B18C7-22C1-C0AD-45C8-92A5DBC50CF8}"/>
          </ac:grpSpMkLst>
        </pc:grpChg>
        <pc:grpChg chg="del">
          <ac:chgData name="KISHIMOTO Rio" userId="05ce199b-61a3-4401-8554-66bee888e1f8" providerId="ADAL" clId="{652A3620-CCF1-421D-B9BE-B4163858B0D4}" dt="2025-02-03T13:15:16.918" v="6849" actId="478"/>
          <ac:grpSpMkLst>
            <pc:docMk/>
            <pc:sldMk cId="178475265" sldId="327"/>
            <ac:grpSpMk id="81" creationId="{90FC6438-CDC0-663B-1B5D-5C4154A6603C}"/>
          </ac:grpSpMkLst>
        </pc:grpChg>
        <pc:cxnChg chg="mod topLvl">
          <ac:chgData name="KISHIMOTO Rio" userId="05ce199b-61a3-4401-8554-66bee888e1f8" providerId="ADAL" clId="{652A3620-CCF1-421D-B9BE-B4163858B0D4}" dt="2025-02-03T13:15:08.076" v="6847" actId="164"/>
          <ac:cxnSpMkLst>
            <pc:docMk/>
            <pc:sldMk cId="178475265" sldId="327"/>
            <ac:cxnSpMk id="25" creationId="{FED173E6-1373-8160-E7F0-75BCAB9CE393}"/>
          </ac:cxnSpMkLst>
        </pc:cxnChg>
        <pc:cxnChg chg="mod">
          <ac:chgData name="KISHIMOTO Rio" userId="05ce199b-61a3-4401-8554-66bee888e1f8" providerId="ADAL" clId="{652A3620-CCF1-421D-B9BE-B4163858B0D4}" dt="2025-02-03T13:16:23.637" v="6872" actId="12788"/>
          <ac:cxnSpMkLst>
            <pc:docMk/>
            <pc:sldMk cId="178475265" sldId="327"/>
            <ac:cxnSpMk id="29" creationId="{56BF3924-A03F-4AA7-5B12-4D81C4C0C64D}"/>
          </ac:cxnSpMkLst>
        </pc:cxnChg>
      </pc:sldChg>
      <pc:sldChg chg="modSp mod modClrScheme chgLayout modNotesTx">
        <pc:chgData name="KISHIMOTO Rio" userId="05ce199b-61a3-4401-8554-66bee888e1f8" providerId="ADAL" clId="{652A3620-CCF1-421D-B9BE-B4163858B0D4}" dt="2025-02-03T13:44:59.941" v="7025" actId="20577"/>
        <pc:sldMkLst>
          <pc:docMk/>
          <pc:sldMk cId="666224620" sldId="328"/>
        </pc:sldMkLst>
        <pc:spChg chg="mod ord">
          <ac:chgData name="KISHIMOTO Rio" userId="05ce199b-61a3-4401-8554-66bee888e1f8" providerId="ADAL" clId="{652A3620-CCF1-421D-B9BE-B4163858B0D4}" dt="2025-02-03T13:19:44.757" v="6934"/>
          <ac:spMkLst>
            <pc:docMk/>
            <pc:sldMk cId="666224620" sldId="328"/>
            <ac:spMk id="2" creationId="{FED0D879-5B70-418D-9479-23FF89C85D41}"/>
          </ac:spMkLst>
        </pc:spChg>
        <pc:spChg chg="mod ord">
          <ac:chgData name="KISHIMOTO Rio" userId="05ce199b-61a3-4401-8554-66bee888e1f8" providerId="ADAL" clId="{652A3620-CCF1-421D-B9BE-B4163858B0D4}" dt="2025-02-03T13:12:23.113" v="6839"/>
          <ac:spMkLst>
            <pc:docMk/>
            <pc:sldMk cId="666224620" sldId="328"/>
            <ac:spMk id="3" creationId="{ED545A37-F778-A838-536C-6B686B2829AF}"/>
          </ac:spMkLst>
        </pc:spChg>
        <pc:spChg chg="mod ord">
          <ac:chgData name="KISHIMOTO Rio" userId="05ce199b-61a3-4401-8554-66bee888e1f8" providerId="ADAL" clId="{652A3620-CCF1-421D-B9BE-B4163858B0D4}" dt="2025-02-03T13:08:28.089" v="6807" actId="700"/>
          <ac:spMkLst>
            <pc:docMk/>
            <pc:sldMk cId="666224620" sldId="328"/>
            <ac:spMk id="4" creationId="{4029A17F-017E-41F3-AC81-C329D4F12B37}"/>
          </ac:spMkLst>
        </pc:spChg>
        <pc:spChg chg="mod">
          <ac:chgData name="KISHIMOTO Rio" userId="05ce199b-61a3-4401-8554-66bee888e1f8" providerId="ADAL" clId="{652A3620-CCF1-421D-B9BE-B4163858B0D4}" dt="2025-02-03T13:07:04.300" v="6762" actId="1076"/>
          <ac:spMkLst>
            <pc:docMk/>
            <pc:sldMk cId="666224620" sldId="328"/>
            <ac:spMk id="5" creationId="{C159C979-1156-039F-2E20-27F984431CD1}"/>
          </ac:spMkLst>
        </pc:spChg>
        <pc:spChg chg="mod">
          <ac:chgData name="KISHIMOTO Rio" userId="05ce199b-61a3-4401-8554-66bee888e1f8" providerId="ADAL" clId="{652A3620-CCF1-421D-B9BE-B4163858B0D4}" dt="2025-02-03T13:07:59.273" v="6803" actId="14100"/>
          <ac:spMkLst>
            <pc:docMk/>
            <pc:sldMk cId="666224620" sldId="328"/>
            <ac:spMk id="6" creationId="{1AD32219-011A-2890-51F5-434EF1CF0CED}"/>
          </ac:spMkLst>
        </pc:spChg>
      </pc:sldChg>
      <pc:sldChg chg="addSp modSp new mod modShow">
        <pc:chgData name="KISHIMOTO Rio" userId="05ce199b-61a3-4401-8554-66bee888e1f8" providerId="ADAL" clId="{652A3620-CCF1-421D-B9BE-B4163858B0D4}" dt="2025-02-03T23:55:45.310" v="7664" actId="14734"/>
        <pc:sldMkLst>
          <pc:docMk/>
          <pc:sldMk cId="4017625552" sldId="329"/>
        </pc:sldMkLst>
        <pc:spChg chg="mod">
          <ac:chgData name="KISHIMOTO Rio" userId="05ce199b-61a3-4401-8554-66bee888e1f8" providerId="ADAL" clId="{652A3620-CCF1-421D-B9BE-B4163858B0D4}" dt="2025-02-03T23:51:23.672" v="7207"/>
          <ac:spMkLst>
            <pc:docMk/>
            <pc:sldMk cId="4017625552" sldId="329"/>
            <ac:spMk id="2" creationId="{09DD08CB-71E5-52F7-6183-3D57502AC0BC}"/>
          </ac:spMkLst>
        </pc:spChg>
        <pc:spChg chg="mod">
          <ac:chgData name="KISHIMOTO Rio" userId="05ce199b-61a3-4401-8554-66bee888e1f8" providerId="ADAL" clId="{652A3620-CCF1-421D-B9BE-B4163858B0D4}" dt="2025-02-03T23:55:19.113" v="7657" actId="20577"/>
          <ac:spMkLst>
            <pc:docMk/>
            <pc:sldMk cId="4017625552" sldId="329"/>
            <ac:spMk id="3" creationId="{0C153613-88A3-94B8-CF0D-FF648B77DF47}"/>
          </ac:spMkLst>
        </pc:spChg>
        <pc:graphicFrameChg chg="add mod modGraphic">
          <ac:chgData name="KISHIMOTO Rio" userId="05ce199b-61a3-4401-8554-66bee888e1f8" providerId="ADAL" clId="{652A3620-CCF1-421D-B9BE-B4163858B0D4}" dt="2025-02-03T23:55:45.310" v="7664" actId="14734"/>
          <ac:graphicFrameMkLst>
            <pc:docMk/>
            <pc:sldMk cId="4017625552" sldId="329"/>
            <ac:graphicFrameMk id="5" creationId="{1D06E212-7E04-F74E-65B3-D7BAD14EA515}"/>
          </ac:graphicFrameMkLst>
        </pc:graphicFrameChg>
      </pc:sldChg>
      <pc:sldChg chg="addSp modSp new mod modShow">
        <pc:chgData name="KISHIMOTO Rio" userId="05ce199b-61a3-4401-8554-66bee888e1f8" providerId="ADAL" clId="{652A3620-CCF1-421D-B9BE-B4163858B0D4}" dt="2025-02-04T00:09:46.134" v="8526"/>
        <pc:sldMkLst>
          <pc:docMk/>
          <pc:sldMk cId="2077852896" sldId="330"/>
        </pc:sldMkLst>
        <pc:spChg chg="mod">
          <ac:chgData name="KISHIMOTO Rio" userId="05ce199b-61a3-4401-8554-66bee888e1f8" providerId="ADAL" clId="{652A3620-CCF1-421D-B9BE-B4163858B0D4}" dt="2025-02-04T00:06:20.093" v="8401"/>
          <ac:spMkLst>
            <pc:docMk/>
            <pc:sldMk cId="2077852896" sldId="330"/>
            <ac:spMk id="2" creationId="{2853D6E9-69A5-8FD4-2FB5-630A46E8250F}"/>
          </ac:spMkLst>
        </pc:spChg>
        <pc:spChg chg="mod">
          <ac:chgData name="KISHIMOTO Rio" userId="05ce199b-61a3-4401-8554-66bee888e1f8" providerId="ADAL" clId="{652A3620-CCF1-421D-B9BE-B4163858B0D4}" dt="2025-02-04T00:09:03.443" v="8506"/>
          <ac:spMkLst>
            <pc:docMk/>
            <pc:sldMk cId="2077852896" sldId="330"/>
            <ac:spMk id="3" creationId="{E4B40936-14B5-BE43-80E1-E40E94D2BBAB}"/>
          </ac:spMkLst>
        </pc:spChg>
        <pc:graphicFrameChg chg="add mod modGraphic">
          <ac:chgData name="KISHIMOTO Rio" userId="05ce199b-61a3-4401-8554-66bee888e1f8" providerId="ADAL" clId="{652A3620-CCF1-421D-B9BE-B4163858B0D4}" dt="2025-02-04T00:09:46.134" v="8526"/>
          <ac:graphicFrameMkLst>
            <pc:docMk/>
            <pc:sldMk cId="2077852896" sldId="330"/>
            <ac:graphicFrameMk id="5" creationId="{5633932B-A167-1FE5-3529-F07C1306A145}"/>
          </ac:graphicFrameMkLst>
        </pc:graphicFrameChg>
      </pc:sldChg>
      <pc:sldMasterChg chg="modSldLayout">
        <pc:chgData name="KISHIMOTO Rio" userId="05ce199b-61a3-4401-8554-66bee888e1f8" providerId="ADAL" clId="{652A3620-CCF1-421D-B9BE-B4163858B0D4}" dt="2025-01-30T23:30:58.849" v="6492"/>
        <pc:sldMasterMkLst>
          <pc:docMk/>
          <pc:sldMasterMk cId="2865518514" sldId="2147483657"/>
        </pc:sldMasterMkLst>
        <pc:sldLayoutChg chg="modSp mod">
          <pc:chgData name="KISHIMOTO Rio" userId="05ce199b-61a3-4401-8554-66bee888e1f8" providerId="ADAL" clId="{652A3620-CCF1-421D-B9BE-B4163858B0D4}" dt="2025-01-30T23:30:58.849" v="6492"/>
          <pc:sldLayoutMkLst>
            <pc:docMk/>
            <pc:sldMasterMk cId="2865518514" sldId="2147483657"/>
            <pc:sldLayoutMk cId="4130009458" sldId="2147483658"/>
          </pc:sldLayoutMkLst>
          <pc:grpChg chg="mod">
            <ac:chgData name="KISHIMOTO Rio" userId="05ce199b-61a3-4401-8554-66bee888e1f8" providerId="ADAL" clId="{652A3620-CCF1-421D-B9BE-B4163858B0D4}" dt="2025-01-30T23:30:58.849" v="6492"/>
            <ac:grpSpMkLst>
              <pc:docMk/>
              <pc:sldMasterMk cId="2865518514" sldId="2147483657"/>
              <pc:sldLayoutMk cId="4130009458" sldId="2147483658"/>
              <ac:grpSpMk id="6" creationId="{3C1BCF52-A644-8F07-BDF3-B95E476C120A}"/>
            </ac:grpSpMkLst>
          </pc:grpChg>
        </pc:sldLayoutChg>
      </pc:sldMasterChg>
    </pc:docChg>
  </pc:docChgLst>
  <pc:docChgLst>
    <pc:chgData name="KISHIMOTO Rio" userId="05ce199b-61a3-4401-8554-66bee888e1f8" providerId="ADAL" clId="{07535590-BB34-4887-96E0-40C1AE39EE52}"/>
    <pc:docChg chg="undo custSel addSld delSld modSld sldOrd modMainMaster modSection modNotesMaster">
      <pc:chgData name="KISHIMOTO Rio" userId="05ce199b-61a3-4401-8554-66bee888e1f8" providerId="ADAL" clId="{07535590-BB34-4887-96E0-40C1AE39EE52}" dt="2024-09-29T23:48:50.423" v="10281" actId="20577"/>
      <pc:docMkLst>
        <pc:docMk/>
      </pc:docMkLst>
      <pc:sldChg chg="modSp mod modNotes">
        <pc:chgData name="KISHIMOTO Rio" userId="05ce199b-61a3-4401-8554-66bee888e1f8" providerId="ADAL" clId="{07535590-BB34-4887-96E0-40C1AE39EE52}" dt="2024-09-28T05:30:54.968" v="3252" actId="6549"/>
        <pc:sldMkLst>
          <pc:docMk/>
          <pc:sldMk cId="2029206607" sldId="256"/>
        </pc:sldMkLst>
      </pc:sldChg>
      <pc:sldChg chg="del">
        <pc:chgData name="KISHIMOTO Rio" userId="05ce199b-61a3-4401-8554-66bee888e1f8" providerId="ADAL" clId="{07535590-BB34-4887-96E0-40C1AE39EE52}" dt="2024-09-23T05:57:33.686" v="105" actId="47"/>
        <pc:sldMkLst>
          <pc:docMk/>
          <pc:sldMk cId="1187000694" sldId="270"/>
        </pc:sldMkLst>
      </pc:sldChg>
      <pc:sldChg chg="modSp mod modNotes">
        <pc:chgData name="KISHIMOTO Rio" userId="05ce199b-61a3-4401-8554-66bee888e1f8" providerId="ADAL" clId="{07535590-BB34-4887-96E0-40C1AE39EE52}" dt="2024-09-27T08:45:33.056" v="2744" actId="1076"/>
        <pc:sldMkLst>
          <pc:docMk/>
          <pc:sldMk cId="425440116" sldId="271"/>
        </pc:sldMkLst>
      </pc:sldChg>
      <pc:sldChg chg="modSp mod modNotes modNotesTx">
        <pc:chgData name="KISHIMOTO Rio" userId="05ce199b-61a3-4401-8554-66bee888e1f8" providerId="ADAL" clId="{07535590-BB34-4887-96E0-40C1AE39EE52}" dt="2024-09-29T23:42:24.887" v="9181" actId="20577"/>
        <pc:sldMkLst>
          <pc:docMk/>
          <pc:sldMk cId="2126545133" sldId="272"/>
        </pc:sldMkLst>
      </pc:sldChg>
      <pc:sldChg chg="del">
        <pc:chgData name="KISHIMOTO Rio" userId="05ce199b-61a3-4401-8554-66bee888e1f8" providerId="ADAL" clId="{07535590-BB34-4887-96E0-40C1AE39EE52}" dt="2024-09-23T05:57:49.655" v="106" actId="47"/>
        <pc:sldMkLst>
          <pc:docMk/>
          <pc:sldMk cId="2742377298" sldId="273"/>
        </pc:sldMkLst>
      </pc:sldChg>
      <pc:sldChg chg="modSp del mod ord modShow modNotes">
        <pc:chgData name="KISHIMOTO Rio" userId="05ce199b-61a3-4401-8554-66bee888e1f8" providerId="ADAL" clId="{07535590-BB34-4887-96E0-40C1AE39EE52}" dt="2024-09-28T06:34:31.921" v="4295" actId="47"/>
        <pc:sldMkLst>
          <pc:docMk/>
          <pc:sldMk cId="3375718946" sldId="274"/>
        </pc:sldMkLst>
      </pc:sldChg>
      <pc:sldChg chg="del">
        <pc:chgData name="KISHIMOTO Rio" userId="05ce199b-61a3-4401-8554-66bee888e1f8" providerId="ADAL" clId="{07535590-BB34-4887-96E0-40C1AE39EE52}" dt="2024-09-23T05:57:54.312" v="107" actId="47"/>
        <pc:sldMkLst>
          <pc:docMk/>
          <pc:sldMk cId="3555027876" sldId="275"/>
        </pc:sldMkLst>
      </pc:sldChg>
      <pc:sldChg chg="del">
        <pc:chgData name="KISHIMOTO Rio" userId="05ce199b-61a3-4401-8554-66bee888e1f8" providerId="ADAL" clId="{07535590-BB34-4887-96E0-40C1AE39EE52}" dt="2024-09-23T05:57:54.312" v="107" actId="47"/>
        <pc:sldMkLst>
          <pc:docMk/>
          <pc:sldMk cId="3706938241" sldId="276"/>
        </pc:sldMkLst>
      </pc:sldChg>
      <pc:sldChg chg="del">
        <pc:chgData name="KISHIMOTO Rio" userId="05ce199b-61a3-4401-8554-66bee888e1f8" providerId="ADAL" clId="{07535590-BB34-4887-96E0-40C1AE39EE52}" dt="2024-09-23T05:57:54.312" v="107" actId="47"/>
        <pc:sldMkLst>
          <pc:docMk/>
          <pc:sldMk cId="559876026" sldId="277"/>
        </pc:sldMkLst>
      </pc:sldChg>
      <pc:sldChg chg="del">
        <pc:chgData name="KISHIMOTO Rio" userId="05ce199b-61a3-4401-8554-66bee888e1f8" providerId="ADAL" clId="{07535590-BB34-4887-96E0-40C1AE39EE52}" dt="2024-09-23T05:57:54.312" v="107" actId="47"/>
        <pc:sldMkLst>
          <pc:docMk/>
          <pc:sldMk cId="237582764" sldId="278"/>
        </pc:sldMkLst>
      </pc:sldChg>
      <pc:sldChg chg="addSp modSp mod modNotes modNotesTx">
        <pc:chgData name="KISHIMOTO Rio" userId="05ce199b-61a3-4401-8554-66bee888e1f8" providerId="ADAL" clId="{07535590-BB34-4887-96E0-40C1AE39EE52}" dt="2024-09-29T23:48:50.423" v="10281" actId="20577"/>
        <pc:sldMkLst>
          <pc:docMk/>
          <pc:sldMk cId="2859676149" sldId="280"/>
        </pc:sldMkLst>
      </pc:sldChg>
      <pc:sldChg chg="modSp mod ord modShow modNotes modNotesTx">
        <pc:chgData name="KISHIMOTO Rio" userId="05ce199b-61a3-4401-8554-66bee888e1f8" providerId="ADAL" clId="{07535590-BB34-4887-96E0-40C1AE39EE52}" dt="2024-09-28T06:34:19.874" v="4294" actId="1076"/>
        <pc:sldMkLst>
          <pc:docMk/>
          <pc:sldMk cId="1528225056" sldId="281"/>
        </pc:sldMkLst>
      </pc:sldChg>
      <pc:sldChg chg="modSp new del mod">
        <pc:chgData name="KISHIMOTO Rio" userId="05ce199b-61a3-4401-8554-66bee888e1f8" providerId="ADAL" clId="{07535590-BB34-4887-96E0-40C1AE39EE52}" dt="2024-09-27T08:49:28.663" v="2791" actId="47"/>
        <pc:sldMkLst>
          <pc:docMk/>
          <pc:sldMk cId="1418843894" sldId="282"/>
        </pc:sldMkLst>
      </pc:sldChg>
      <pc:sldChg chg="addSp delSp modSp new mod modClrScheme chgLayout modNotes modNotesTx">
        <pc:chgData name="KISHIMOTO Rio" userId="05ce199b-61a3-4401-8554-66bee888e1f8" providerId="ADAL" clId="{07535590-BB34-4887-96E0-40C1AE39EE52}" dt="2024-09-29T23:40:21.575" v="8957" actId="20577"/>
        <pc:sldMkLst>
          <pc:docMk/>
          <pc:sldMk cId="3577541956" sldId="283"/>
        </pc:sldMkLst>
      </pc:sldChg>
      <pc:sldChg chg="del">
        <pc:chgData name="KISHIMOTO Rio" userId="05ce199b-61a3-4401-8554-66bee888e1f8" providerId="ADAL" clId="{07535590-BB34-4887-96E0-40C1AE39EE52}" dt="2024-09-23T05:57:54.312" v="107" actId="47"/>
        <pc:sldMkLst>
          <pc:docMk/>
          <pc:sldMk cId="3706514223" sldId="283"/>
        </pc:sldMkLst>
      </pc:sldChg>
      <pc:sldChg chg="del">
        <pc:chgData name="KISHIMOTO Rio" userId="05ce199b-61a3-4401-8554-66bee888e1f8" providerId="ADAL" clId="{07535590-BB34-4887-96E0-40C1AE39EE52}" dt="2024-09-23T05:57:54.312" v="107" actId="47"/>
        <pc:sldMkLst>
          <pc:docMk/>
          <pc:sldMk cId="1916049511" sldId="284"/>
        </pc:sldMkLst>
      </pc:sldChg>
      <pc:sldChg chg="addSp modSp new mod">
        <pc:chgData name="KISHIMOTO Rio" userId="05ce199b-61a3-4401-8554-66bee888e1f8" providerId="ADAL" clId="{07535590-BB34-4887-96E0-40C1AE39EE52}" dt="2024-09-29T12:16:15.066" v="6539" actId="1076"/>
        <pc:sldMkLst>
          <pc:docMk/>
          <pc:sldMk cId="3443372615" sldId="284"/>
        </pc:sldMkLst>
      </pc:sldChg>
      <pc:sldChg chg="addSp modSp new mod modNotesTx">
        <pc:chgData name="KISHIMOTO Rio" userId="05ce199b-61a3-4401-8554-66bee888e1f8" providerId="ADAL" clId="{07535590-BB34-4887-96E0-40C1AE39EE52}" dt="2024-09-29T23:40:39.691" v="8978" actId="20577"/>
        <pc:sldMkLst>
          <pc:docMk/>
          <pc:sldMk cId="2544428905" sldId="285"/>
        </pc:sldMkLst>
      </pc:sldChg>
      <pc:sldChg chg="add del mod ord modShow modNotes">
        <pc:chgData name="KISHIMOTO Rio" userId="05ce199b-61a3-4401-8554-66bee888e1f8" providerId="ADAL" clId="{07535590-BB34-4887-96E0-40C1AE39EE52}" dt="2024-09-28T06:33:01.354" v="4052" actId="47"/>
        <pc:sldMkLst>
          <pc:docMk/>
          <pc:sldMk cId="1796758775" sldId="286"/>
        </pc:sldMkLst>
      </pc:sldChg>
      <pc:sldChg chg="del">
        <pc:chgData name="KISHIMOTO Rio" userId="05ce199b-61a3-4401-8554-66bee888e1f8" providerId="ADAL" clId="{07535590-BB34-4887-96E0-40C1AE39EE52}" dt="2024-09-23T05:57:54.312" v="107" actId="47"/>
        <pc:sldMkLst>
          <pc:docMk/>
          <pc:sldMk cId="3556408952" sldId="286"/>
        </pc:sldMkLst>
      </pc:sldChg>
      <pc:sldChg chg="del">
        <pc:chgData name="KISHIMOTO Rio" userId="05ce199b-61a3-4401-8554-66bee888e1f8" providerId="ADAL" clId="{07535590-BB34-4887-96E0-40C1AE39EE52}" dt="2024-09-23T05:57:54.312" v="107" actId="47"/>
        <pc:sldMkLst>
          <pc:docMk/>
          <pc:sldMk cId="1302247068" sldId="287"/>
        </pc:sldMkLst>
      </pc:sldChg>
      <pc:sldChg chg="addSp delSp modSp new mod modShow">
        <pc:chgData name="KISHIMOTO Rio" userId="05ce199b-61a3-4401-8554-66bee888e1f8" providerId="ADAL" clId="{07535590-BB34-4887-96E0-40C1AE39EE52}" dt="2024-09-28T06:32:57.215" v="4051" actId="729"/>
        <pc:sldMkLst>
          <pc:docMk/>
          <pc:sldMk cId="1982967790" sldId="287"/>
        </pc:sldMkLst>
      </pc:sldChg>
      <pc:sldChg chg="modSp add mod modNotesTx">
        <pc:chgData name="KISHIMOTO Rio" userId="05ce199b-61a3-4401-8554-66bee888e1f8" providerId="ADAL" clId="{07535590-BB34-4887-96E0-40C1AE39EE52}" dt="2024-09-29T23:43:30.021" v="9275" actId="20577"/>
        <pc:sldMkLst>
          <pc:docMk/>
          <pc:sldMk cId="1244091112" sldId="288"/>
        </pc:sldMkLst>
      </pc:sldChg>
      <pc:sldChg chg="del">
        <pc:chgData name="KISHIMOTO Rio" userId="05ce199b-61a3-4401-8554-66bee888e1f8" providerId="ADAL" clId="{07535590-BB34-4887-96E0-40C1AE39EE52}" dt="2024-09-23T05:57:54.312" v="107" actId="47"/>
        <pc:sldMkLst>
          <pc:docMk/>
          <pc:sldMk cId="2276808767" sldId="288"/>
        </pc:sldMkLst>
      </pc:sldChg>
      <pc:sldChg chg="del">
        <pc:chgData name="KISHIMOTO Rio" userId="05ce199b-61a3-4401-8554-66bee888e1f8" providerId="ADAL" clId="{07535590-BB34-4887-96E0-40C1AE39EE52}" dt="2024-09-23T05:57:54.312" v="107" actId="47"/>
        <pc:sldMkLst>
          <pc:docMk/>
          <pc:sldMk cId="2055085967" sldId="291"/>
        </pc:sldMkLst>
      </pc:sldChg>
      <pc:sldChg chg="del">
        <pc:chgData name="KISHIMOTO Rio" userId="05ce199b-61a3-4401-8554-66bee888e1f8" providerId="ADAL" clId="{07535590-BB34-4887-96E0-40C1AE39EE52}" dt="2024-09-23T05:57:54.312" v="107" actId="47"/>
        <pc:sldMkLst>
          <pc:docMk/>
          <pc:sldMk cId="2861357741" sldId="292"/>
        </pc:sldMkLst>
      </pc:sldChg>
      <pc:sldChg chg="del">
        <pc:chgData name="KISHIMOTO Rio" userId="05ce199b-61a3-4401-8554-66bee888e1f8" providerId="ADAL" clId="{07535590-BB34-4887-96E0-40C1AE39EE52}" dt="2024-09-23T05:57:54.312" v="107" actId="47"/>
        <pc:sldMkLst>
          <pc:docMk/>
          <pc:sldMk cId="2456379655" sldId="293"/>
        </pc:sldMkLst>
      </pc:sldChg>
      <pc:sldChg chg="del">
        <pc:chgData name="KISHIMOTO Rio" userId="05ce199b-61a3-4401-8554-66bee888e1f8" providerId="ADAL" clId="{07535590-BB34-4887-96E0-40C1AE39EE52}" dt="2024-09-23T05:57:54.312" v="107" actId="47"/>
        <pc:sldMkLst>
          <pc:docMk/>
          <pc:sldMk cId="1560078661" sldId="294"/>
        </pc:sldMkLst>
      </pc:sldChg>
      <pc:sldChg chg="del">
        <pc:chgData name="KISHIMOTO Rio" userId="05ce199b-61a3-4401-8554-66bee888e1f8" providerId="ADAL" clId="{07535590-BB34-4887-96E0-40C1AE39EE52}" dt="2024-09-23T05:57:54.312" v="107" actId="47"/>
        <pc:sldMkLst>
          <pc:docMk/>
          <pc:sldMk cId="1497262542" sldId="295"/>
        </pc:sldMkLst>
      </pc:sldChg>
      <pc:sldChg chg="del">
        <pc:chgData name="KISHIMOTO Rio" userId="05ce199b-61a3-4401-8554-66bee888e1f8" providerId="ADAL" clId="{07535590-BB34-4887-96E0-40C1AE39EE52}" dt="2024-09-23T05:57:54.312" v="107" actId="47"/>
        <pc:sldMkLst>
          <pc:docMk/>
          <pc:sldMk cId="3496495524" sldId="296"/>
        </pc:sldMkLst>
      </pc:sldChg>
      <pc:sldChg chg="del">
        <pc:chgData name="KISHIMOTO Rio" userId="05ce199b-61a3-4401-8554-66bee888e1f8" providerId="ADAL" clId="{07535590-BB34-4887-96E0-40C1AE39EE52}" dt="2024-09-23T05:57:54.312" v="107" actId="47"/>
        <pc:sldMkLst>
          <pc:docMk/>
          <pc:sldMk cId="1647378067" sldId="297"/>
        </pc:sldMkLst>
      </pc:sldChg>
      <pc:sldChg chg="del">
        <pc:chgData name="KISHIMOTO Rio" userId="05ce199b-61a3-4401-8554-66bee888e1f8" providerId="ADAL" clId="{07535590-BB34-4887-96E0-40C1AE39EE52}" dt="2024-09-23T05:57:27.373" v="104" actId="47"/>
        <pc:sldMkLst>
          <pc:docMk/>
          <pc:sldMk cId="2009662173" sldId="300"/>
        </pc:sldMkLst>
      </pc:sldChg>
      <pc:sldMasterChg chg="modSp modSldLayout">
        <pc:chgData name="KISHIMOTO Rio" userId="05ce199b-61a3-4401-8554-66bee888e1f8" providerId="ADAL" clId="{07535590-BB34-4887-96E0-40C1AE39EE52}" dt="2024-09-27T08:45:03.530" v="2741"/>
        <pc:sldMasterMkLst>
          <pc:docMk/>
          <pc:sldMasterMk cId="2865518514" sldId="2147483657"/>
        </pc:sldMasterMkLst>
        <pc:sldLayoutChg chg="modSp">
          <pc:chgData name="KISHIMOTO Rio" userId="05ce199b-61a3-4401-8554-66bee888e1f8" providerId="ADAL" clId="{07535590-BB34-4887-96E0-40C1AE39EE52}" dt="2024-09-27T08:45:03.530" v="2741"/>
          <pc:sldLayoutMkLst>
            <pc:docMk/>
            <pc:sldMasterMk cId="2865518514" sldId="2147483657"/>
            <pc:sldLayoutMk cId="4130009458" sldId="2147483658"/>
          </pc:sldLayoutMkLst>
        </pc:sldLayoutChg>
        <pc:sldLayoutChg chg="modSp">
          <pc:chgData name="KISHIMOTO Rio" userId="05ce199b-61a3-4401-8554-66bee888e1f8" providerId="ADAL" clId="{07535590-BB34-4887-96E0-40C1AE39EE52}" dt="2024-09-27T08:45:03.530" v="2741"/>
          <pc:sldLayoutMkLst>
            <pc:docMk/>
            <pc:sldMasterMk cId="2865518514" sldId="2147483657"/>
            <pc:sldLayoutMk cId="3542261048" sldId="2147483659"/>
          </pc:sldLayoutMkLst>
        </pc:sldLayoutChg>
        <pc:sldLayoutChg chg="modSp">
          <pc:chgData name="KISHIMOTO Rio" userId="05ce199b-61a3-4401-8554-66bee888e1f8" providerId="ADAL" clId="{07535590-BB34-4887-96E0-40C1AE39EE52}" dt="2024-09-27T08:45:03.530" v="2741"/>
          <pc:sldLayoutMkLst>
            <pc:docMk/>
            <pc:sldMasterMk cId="2865518514" sldId="2147483657"/>
            <pc:sldLayoutMk cId="4003439880" sldId="2147483660"/>
          </pc:sldLayoutMkLst>
        </pc:sldLayoutChg>
        <pc:sldLayoutChg chg="modSp">
          <pc:chgData name="KISHIMOTO Rio" userId="05ce199b-61a3-4401-8554-66bee888e1f8" providerId="ADAL" clId="{07535590-BB34-4887-96E0-40C1AE39EE52}" dt="2024-09-27T08:45:03.530" v="2741"/>
          <pc:sldLayoutMkLst>
            <pc:docMk/>
            <pc:sldMasterMk cId="2865518514" sldId="2147483657"/>
            <pc:sldLayoutMk cId="1742421958" sldId="2147483661"/>
          </pc:sldLayoutMkLst>
        </pc:sldLayoutChg>
        <pc:sldLayoutChg chg="modSp">
          <pc:chgData name="KISHIMOTO Rio" userId="05ce199b-61a3-4401-8554-66bee888e1f8" providerId="ADAL" clId="{07535590-BB34-4887-96E0-40C1AE39EE52}" dt="2024-09-27T08:45:03.530" v="2741"/>
          <pc:sldLayoutMkLst>
            <pc:docMk/>
            <pc:sldMasterMk cId="2865518514" sldId="2147483657"/>
            <pc:sldLayoutMk cId="1140837182" sldId="2147483663"/>
          </pc:sldLayoutMkLst>
        </pc:sldLayoutChg>
      </pc:sldMasterChg>
    </pc:docChg>
  </pc:docChgLst>
  <pc:docChgLst>
    <pc:chgData name="KISHIMOTO Rio" userId="05ce199b-61a3-4401-8554-66bee888e1f8" providerId="ADAL" clId="{1775F635-6746-4AE0-A040-E4F37321E244}"/>
    <pc:docChg chg="undo redo custSel addSld delSld modSld sldOrd modSection">
      <pc:chgData name="KISHIMOTO Rio" userId="05ce199b-61a3-4401-8554-66bee888e1f8" providerId="ADAL" clId="{1775F635-6746-4AE0-A040-E4F37321E244}" dt="2024-07-26T22:48:32.304" v="1230" actId="20577"/>
      <pc:docMkLst>
        <pc:docMk/>
      </pc:docMkLst>
      <pc:sldChg chg="modSp mod">
        <pc:chgData name="KISHIMOTO Rio" userId="05ce199b-61a3-4401-8554-66bee888e1f8" providerId="ADAL" clId="{1775F635-6746-4AE0-A040-E4F37321E244}" dt="2024-07-26T08:31:41.967" v="1223" actId="20577"/>
        <pc:sldMkLst>
          <pc:docMk/>
          <pc:sldMk cId="2029206607" sldId="256"/>
        </pc:sldMkLst>
      </pc:sldChg>
      <pc:sldChg chg="modNotesTx">
        <pc:chgData name="KISHIMOTO Rio" userId="05ce199b-61a3-4401-8554-66bee888e1f8" providerId="ADAL" clId="{1775F635-6746-4AE0-A040-E4F37321E244}" dt="2024-07-26T08:23:16.436" v="847" actId="20577"/>
        <pc:sldMkLst>
          <pc:docMk/>
          <pc:sldMk cId="2742377298" sldId="273"/>
        </pc:sldMkLst>
      </pc:sldChg>
      <pc:sldChg chg="modSp mod">
        <pc:chgData name="KISHIMOTO Rio" userId="05ce199b-61a3-4401-8554-66bee888e1f8" providerId="ADAL" clId="{1775F635-6746-4AE0-A040-E4F37321E244}" dt="2024-07-25T01:46:29.260" v="46"/>
        <pc:sldMkLst>
          <pc:docMk/>
          <pc:sldMk cId="3706938241" sldId="276"/>
        </pc:sldMkLst>
      </pc:sldChg>
      <pc:sldChg chg="modSp mod">
        <pc:chgData name="KISHIMOTO Rio" userId="05ce199b-61a3-4401-8554-66bee888e1f8" providerId="ADAL" clId="{1775F635-6746-4AE0-A040-E4F37321E244}" dt="2024-07-25T01:47:16.906" v="97"/>
        <pc:sldMkLst>
          <pc:docMk/>
          <pc:sldMk cId="559876026" sldId="277"/>
        </pc:sldMkLst>
      </pc:sldChg>
      <pc:sldChg chg="modSp mod modNotesTx">
        <pc:chgData name="KISHIMOTO Rio" userId="05ce199b-61a3-4401-8554-66bee888e1f8" providerId="ADAL" clId="{1775F635-6746-4AE0-A040-E4F37321E244}" dt="2024-07-25T02:04:34.672" v="453" actId="20577"/>
        <pc:sldMkLst>
          <pc:docMk/>
          <pc:sldMk cId="237582764" sldId="278"/>
        </pc:sldMkLst>
      </pc:sldChg>
      <pc:sldChg chg="modSp mod">
        <pc:chgData name="KISHIMOTO Rio" userId="05ce199b-61a3-4401-8554-66bee888e1f8" providerId="ADAL" clId="{1775F635-6746-4AE0-A040-E4F37321E244}" dt="2024-07-26T08:17:27.348" v="741"/>
        <pc:sldMkLst>
          <pc:docMk/>
          <pc:sldMk cId="2859676149" sldId="280"/>
        </pc:sldMkLst>
      </pc:sldChg>
      <pc:sldChg chg="modNotesTx">
        <pc:chgData name="KISHIMOTO Rio" userId="05ce199b-61a3-4401-8554-66bee888e1f8" providerId="ADAL" clId="{1775F635-6746-4AE0-A040-E4F37321E244}" dt="2024-07-26T22:48:32.304" v="1230" actId="20577"/>
        <pc:sldMkLst>
          <pc:docMk/>
          <pc:sldMk cId="1528225056" sldId="281"/>
        </pc:sldMkLst>
      </pc:sldChg>
      <pc:sldChg chg="modSp mod">
        <pc:chgData name="KISHIMOTO Rio" userId="05ce199b-61a3-4401-8554-66bee888e1f8" providerId="ADAL" clId="{1775F635-6746-4AE0-A040-E4F37321E244}" dt="2024-07-26T00:31:22.523" v="735" actId="1076"/>
        <pc:sldMkLst>
          <pc:docMk/>
          <pc:sldMk cId="3706514223" sldId="283"/>
        </pc:sldMkLst>
      </pc:sldChg>
      <pc:sldChg chg="ord">
        <pc:chgData name="KISHIMOTO Rio" userId="05ce199b-61a3-4401-8554-66bee888e1f8" providerId="ADAL" clId="{1775F635-6746-4AE0-A040-E4F37321E244}" dt="2024-07-25T02:22:58.315" v="679"/>
        <pc:sldMkLst>
          <pc:docMk/>
          <pc:sldMk cId="1560078661" sldId="294"/>
        </pc:sldMkLst>
      </pc:sldChg>
      <pc:sldChg chg="modSp mod modNotesTx">
        <pc:chgData name="KISHIMOTO Rio" userId="05ce199b-61a3-4401-8554-66bee888e1f8" providerId="ADAL" clId="{1775F635-6746-4AE0-A040-E4F37321E244}" dt="2024-07-25T01:53:32.088" v="451" actId="20577"/>
        <pc:sldMkLst>
          <pc:docMk/>
          <pc:sldMk cId="2009662173" sldId="300"/>
        </pc:sldMkLst>
      </pc:sldChg>
      <pc:sldChg chg="addSp delSp modSp new del mod modClrScheme modShow chgLayout">
        <pc:chgData name="KISHIMOTO Rio" userId="05ce199b-61a3-4401-8554-66bee888e1f8" providerId="ADAL" clId="{1775F635-6746-4AE0-A040-E4F37321E244}" dt="2024-07-26T22:47:37.491" v="1224" actId="47"/>
        <pc:sldMkLst>
          <pc:docMk/>
          <pc:sldMk cId="1568695090" sldId="301"/>
        </pc:sldMkLst>
      </pc:sldChg>
    </pc:docChg>
  </pc:docChgLst>
  <pc:docChgLst>
    <pc:chgData name="KISHIMOTO Rio" userId="05ce199b-61a3-4401-8554-66bee888e1f8" providerId="ADAL" clId="{06679DA1-F227-400C-A42F-658854C7092D}"/>
    <pc:docChg chg="undo redo custSel addSld delSld modSld sldOrd modSection modShowInfo">
      <pc:chgData name="KISHIMOTO Rio" userId="05ce199b-61a3-4401-8554-66bee888e1f8" providerId="ADAL" clId="{06679DA1-F227-400C-A42F-658854C7092D}" dt="2024-07-22T09:26:52.117" v="4785"/>
      <pc:docMkLst>
        <pc:docMk/>
      </pc:docMkLst>
      <pc:sldChg chg="modSp mod modTransition">
        <pc:chgData name="KISHIMOTO Rio" userId="05ce199b-61a3-4401-8554-66bee888e1f8" providerId="ADAL" clId="{06679DA1-F227-400C-A42F-658854C7092D}" dt="2024-07-18T00:11:55.623" v="2139" actId="6549"/>
        <pc:sldMkLst>
          <pc:docMk/>
          <pc:sldMk cId="2029206607" sldId="256"/>
        </pc:sldMkLst>
      </pc:sldChg>
      <pc:sldChg chg="modSp mod modTransition">
        <pc:chgData name="KISHIMOTO Rio" userId="05ce199b-61a3-4401-8554-66bee888e1f8" providerId="ADAL" clId="{06679DA1-F227-400C-A42F-658854C7092D}" dt="2024-07-22T07:02:11.811" v="3930"/>
        <pc:sldMkLst>
          <pc:docMk/>
          <pc:sldMk cId="1187000694" sldId="270"/>
        </pc:sldMkLst>
      </pc:sldChg>
      <pc:sldChg chg="addSp modSp mod modTransition">
        <pc:chgData name="KISHIMOTO Rio" userId="05ce199b-61a3-4401-8554-66bee888e1f8" providerId="ADAL" clId="{06679DA1-F227-400C-A42F-658854C7092D}" dt="2024-07-22T07:01:49.781" v="3916" actId="6549"/>
        <pc:sldMkLst>
          <pc:docMk/>
          <pc:sldMk cId="425440116" sldId="271"/>
        </pc:sldMkLst>
      </pc:sldChg>
      <pc:sldChg chg="modTransition">
        <pc:chgData name="KISHIMOTO Rio" userId="05ce199b-61a3-4401-8554-66bee888e1f8" providerId="ADAL" clId="{06679DA1-F227-400C-A42F-658854C7092D}" dt="2024-07-17T10:04:22.333" v="154"/>
        <pc:sldMkLst>
          <pc:docMk/>
          <pc:sldMk cId="2126545133" sldId="272"/>
        </pc:sldMkLst>
      </pc:sldChg>
      <pc:sldChg chg="modSp mod">
        <pc:chgData name="KISHIMOTO Rio" userId="05ce199b-61a3-4401-8554-66bee888e1f8" providerId="ADAL" clId="{06679DA1-F227-400C-A42F-658854C7092D}" dt="2024-07-17T10:16:30.538" v="695" actId="20577"/>
        <pc:sldMkLst>
          <pc:docMk/>
          <pc:sldMk cId="2742377298" sldId="273"/>
        </pc:sldMkLst>
      </pc:sldChg>
      <pc:sldChg chg="modSp mod modTransition modNotesTx">
        <pc:chgData name="KISHIMOTO Rio" userId="05ce199b-61a3-4401-8554-66bee888e1f8" providerId="ADAL" clId="{06679DA1-F227-400C-A42F-658854C7092D}" dt="2024-07-22T09:11:16.918" v="3967" actId="6549"/>
        <pc:sldMkLst>
          <pc:docMk/>
          <pc:sldMk cId="3375718946" sldId="274"/>
        </pc:sldMkLst>
      </pc:sldChg>
      <pc:sldChg chg="modSp mod">
        <pc:chgData name="KISHIMOTO Rio" userId="05ce199b-61a3-4401-8554-66bee888e1f8" providerId="ADAL" clId="{06679DA1-F227-400C-A42F-658854C7092D}" dt="2024-07-17T23:07:01.702" v="1549" actId="20577"/>
        <pc:sldMkLst>
          <pc:docMk/>
          <pc:sldMk cId="3555027876" sldId="275"/>
        </pc:sldMkLst>
      </pc:sldChg>
      <pc:sldChg chg="modSp mod">
        <pc:chgData name="KISHIMOTO Rio" userId="05ce199b-61a3-4401-8554-66bee888e1f8" providerId="ADAL" clId="{06679DA1-F227-400C-A42F-658854C7092D}" dt="2024-07-18T00:03:41.890" v="2136" actId="20577"/>
        <pc:sldMkLst>
          <pc:docMk/>
          <pc:sldMk cId="237582764" sldId="278"/>
        </pc:sldMkLst>
      </pc:sldChg>
      <pc:sldChg chg="modSp mod modTransition modClrScheme chgLayout modNotesTx">
        <pc:chgData name="KISHIMOTO Rio" userId="05ce199b-61a3-4401-8554-66bee888e1f8" providerId="ADAL" clId="{06679DA1-F227-400C-A42F-658854C7092D}" dt="2024-07-17T10:14:30.660" v="686" actId="20577"/>
        <pc:sldMkLst>
          <pc:docMk/>
          <pc:sldMk cId="2859676149" sldId="280"/>
        </pc:sldMkLst>
      </pc:sldChg>
      <pc:sldChg chg="modSp mod modTransition modNotesTx">
        <pc:chgData name="KISHIMOTO Rio" userId="05ce199b-61a3-4401-8554-66bee888e1f8" providerId="ADAL" clId="{06679DA1-F227-400C-A42F-658854C7092D}" dt="2024-07-22T01:35:04.978" v="2751" actId="6549"/>
        <pc:sldMkLst>
          <pc:docMk/>
          <pc:sldMk cId="1528225056" sldId="281"/>
        </pc:sldMkLst>
      </pc:sldChg>
      <pc:sldChg chg="addSp delSp modSp mod">
        <pc:chgData name="KISHIMOTO Rio" userId="05ce199b-61a3-4401-8554-66bee888e1f8" providerId="ADAL" clId="{06679DA1-F227-400C-A42F-658854C7092D}" dt="2024-07-22T09:26:52.117" v="4785"/>
        <pc:sldMkLst>
          <pc:docMk/>
          <pc:sldMk cId="3706514223" sldId="283"/>
        </pc:sldMkLst>
      </pc:sldChg>
      <pc:sldChg chg="modSp mod">
        <pc:chgData name="KISHIMOTO Rio" userId="05ce199b-61a3-4401-8554-66bee888e1f8" providerId="ADAL" clId="{06679DA1-F227-400C-A42F-658854C7092D}" dt="2024-07-17T11:04:10.769" v="1475" actId="113"/>
        <pc:sldMkLst>
          <pc:docMk/>
          <pc:sldMk cId="1916049511" sldId="284"/>
        </pc:sldMkLst>
      </pc:sldChg>
      <pc:sldChg chg="modNotesTx">
        <pc:chgData name="KISHIMOTO Rio" userId="05ce199b-61a3-4401-8554-66bee888e1f8" providerId="ADAL" clId="{06679DA1-F227-400C-A42F-658854C7092D}" dt="2024-07-17T23:12:09.469" v="1673" actId="20577"/>
        <pc:sldMkLst>
          <pc:docMk/>
          <pc:sldMk cId="3556408952" sldId="286"/>
        </pc:sldMkLst>
      </pc:sldChg>
      <pc:sldChg chg="modSp mod">
        <pc:chgData name="KISHIMOTO Rio" userId="05ce199b-61a3-4401-8554-66bee888e1f8" providerId="ADAL" clId="{06679DA1-F227-400C-A42F-658854C7092D}" dt="2024-07-17T23:07:31.346" v="1604" actId="20577"/>
        <pc:sldMkLst>
          <pc:docMk/>
          <pc:sldMk cId="1302247068" sldId="287"/>
        </pc:sldMkLst>
      </pc:sldChg>
      <pc:sldChg chg="addSp delSp modSp mod modClrScheme chgLayout modNotesTx">
        <pc:chgData name="KISHIMOTO Rio" userId="05ce199b-61a3-4401-8554-66bee888e1f8" providerId="ADAL" clId="{06679DA1-F227-400C-A42F-658854C7092D}" dt="2024-07-22T09:15:48.760" v="4188" actId="20577"/>
        <pc:sldMkLst>
          <pc:docMk/>
          <pc:sldMk cId="2276808767" sldId="288"/>
        </pc:sldMkLst>
      </pc:sldChg>
      <pc:sldChg chg="del">
        <pc:chgData name="KISHIMOTO Rio" userId="05ce199b-61a3-4401-8554-66bee888e1f8" providerId="ADAL" clId="{06679DA1-F227-400C-A42F-658854C7092D}" dt="2024-07-17T11:01:31.464" v="1455" actId="47"/>
        <pc:sldMkLst>
          <pc:docMk/>
          <pc:sldMk cId="1340239410" sldId="290"/>
        </pc:sldMkLst>
      </pc:sldChg>
      <pc:sldChg chg="addSp delSp modSp mod">
        <pc:chgData name="KISHIMOTO Rio" userId="05ce199b-61a3-4401-8554-66bee888e1f8" providerId="ADAL" clId="{06679DA1-F227-400C-A42F-658854C7092D}" dt="2024-07-22T09:09:16.956" v="3963" actId="478"/>
        <pc:sldMkLst>
          <pc:docMk/>
          <pc:sldMk cId="2055085967" sldId="291"/>
        </pc:sldMkLst>
      </pc:sldChg>
      <pc:sldChg chg="modSp mod">
        <pc:chgData name="KISHIMOTO Rio" userId="05ce199b-61a3-4401-8554-66bee888e1f8" providerId="ADAL" clId="{06679DA1-F227-400C-A42F-658854C7092D}" dt="2024-07-17T11:02:27.605" v="1462" actId="11530"/>
        <pc:sldMkLst>
          <pc:docMk/>
          <pc:sldMk cId="2861357741" sldId="292"/>
        </pc:sldMkLst>
      </pc:sldChg>
      <pc:sldChg chg="modSp mod modNotesTx">
        <pc:chgData name="KISHIMOTO Rio" userId="05ce199b-61a3-4401-8554-66bee888e1f8" providerId="ADAL" clId="{06679DA1-F227-400C-A42F-658854C7092D}" dt="2024-07-17T23:48:35.347" v="2092" actId="20577"/>
        <pc:sldMkLst>
          <pc:docMk/>
          <pc:sldMk cId="2456379655" sldId="293"/>
        </pc:sldMkLst>
      </pc:sldChg>
      <pc:sldChg chg="mod ord modShow">
        <pc:chgData name="KISHIMOTO Rio" userId="05ce199b-61a3-4401-8554-66bee888e1f8" providerId="ADAL" clId="{06679DA1-F227-400C-A42F-658854C7092D}" dt="2024-07-17T23:06:15.017" v="1541"/>
        <pc:sldMkLst>
          <pc:docMk/>
          <pc:sldMk cId="1560078661" sldId="294"/>
        </pc:sldMkLst>
      </pc:sldChg>
      <pc:sldChg chg="add del">
        <pc:chgData name="KISHIMOTO Rio" userId="05ce199b-61a3-4401-8554-66bee888e1f8" providerId="ADAL" clId="{06679DA1-F227-400C-A42F-658854C7092D}" dt="2024-07-17T10:29:28.100" v="907" actId="47"/>
        <pc:sldMkLst>
          <pc:docMk/>
          <pc:sldMk cId="1079182617" sldId="297"/>
        </pc:sldMkLst>
      </pc:sldChg>
      <pc:sldChg chg="addSp delSp modSp add mod modNotesTx">
        <pc:chgData name="KISHIMOTO Rio" userId="05ce199b-61a3-4401-8554-66bee888e1f8" providerId="ADAL" clId="{06679DA1-F227-400C-A42F-658854C7092D}" dt="2024-07-22T06:19:03.241" v="3132" actId="207"/>
        <pc:sldMkLst>
          <pc:docMk/>
          <pc:sldMk cId="1647378067" sldId="297"/>
        </pc:sldMkLst>
      </pc:sldChg>
      <pc:sldChg chg="modSp new del mod modNotesTx">
        <pc:chgData name="KISHIMOTO Rio" userId="05ce199b-61a3-4401-8554-66bee888e1f8" providerId="ADAL" clId="{06679DA1-F227-400C-A42F-658854C7092D}" dt="2024-07-21T11:32:20.216" v="2482" actId="47"/>
        <pc:sldMkLst>
          <pc:docMk/>
          <pc:sldMk cId="3447452645" sldId="298"/>
        </pc:sldMkLst>
      </pc:sldChg>
      <pc:sldChg chg="addSp delSp modSp add mod delCm modNotesTx">
        <pc:chgData name="KISHIMOTO Rio" userId="05ce199b-61a3-4401-8554-66bee888e1f8" providerId="ADAL" clId="{06679DA1-F227-400C-A42F-658854C7092D}" dt="2024-07-22T06:59:53.717" v="3914" actId="113"/>
        <pc:sldMkLst>
          <pc:docMk/>
          <pc:sldMk cId="2009662173" sldId="300"/>
        </pc:sldMkLst>
        <pc:extLst>
          <p:ext xmlns:p="http://schemas.openxmlformats.org/presentationml/2006/main" uri="{D6D511B9-2390-475A-947B-AFAB55BFBCF1}">
            <pc226:cmChg xmlns:pc226="http://schemas.microsoft.com/office/powerpoint/2022/06/main/command" chg="del">
              <pc226:chgData name="KISHIMOTO Rio" userId="05ce199b-61a3-4401-8554-66bee888e1f8" providerId="ADAL" clId="{06679DA1-F227-400C-A42F-658854C7092D}" dt="2024-07-21T11:32:04.875" v="2480"/>
              <pc2:cmMkLst xmlns:pc2="http://schemas.microsoft.com/office/powerpoint/2019/9/main/command">
                <pc:docMk/>
                <pc:sldMk cId="2009662173" sldId="300"/>
                <pc2:cmMk id="{596CF850-41B6-477F-AFB3-965E64CC3963}"/>
              </pc2:cmMkLst>
            </pc226:cmChg>
          </p:ext>
        </pc:extLst>
      </pc:sldChg>
    </pc:docChg>
  </pc:docChgLst>
  <pc:docChgLst>
    <pc:chgData name="KISHIMOTO Rio" userId="05ce199b-61a3-4401-8554-66bee888e1f8" providerId="ADAL" clId="{FBA759D0-C29A-42C5-875E-67E06E9E2F91}"/>
    <pc:docChg chg="undo custSel modSld modNotesMaster">
      <pc:chgData name="KISHIMOTO Rio" userId="05ce199b-61a3-4401-8554-66bee888e1f8" providerId="ADAL" clId="{FBA759D0-C29A-42C5-875E-67E06E9E2F91}" dt="2024-10-25T06:10:31.182" v="364" actId="20577"/>
      <pc:docMkLst>
        <pc:docMk/>
      </pc:docMkLst>
      <pc:sldChg chg="modNotes">
        <pc:chgData name="KISHIMOTO Rio" userId="05ce199b-61a3-4401-8554-66bee888e1f8" providerId="ADAL" clId="{FBA759D0-C29A-42C5-875E-67E06E9E2F91}" dt="2024-09-30T02:16:37.771" v="77"/>
        <pc:sldMkLst>
          <pc:docMk/>
          <pc:sldMk cId="2029206607" sldId="256"/>
        </pc:sldMkLst>
      </pc:sldChg>
      <pc:sldChg chg="modSp mod modNotes modNotesTx">
        <pc:chgData name="KISHIMOTO Rio" userId="05ce199b-61a3-4401-8554-66bee888e1f8" providerId="ADAL" clId="{FBA759D0-C29A-42C5-875E-67E06E9E2F91}" dt="2024-09-30T02:18:55.532" v="84" actId="20577"/>
        <pc:sldMkLst>
          <pc:docMk/>
          <pc:sldMk cId="425440116" sldId="271"/>
        </pc:sldMkLst>
      </pc:sldChg>
      <pc:sldChg chg="modNotes modNotesTx">
        <pc:chgData name="KISHIMOTO Rio" userId="05ce199b-61a3-4401-8554-66bee888e1f8" providerId="ADAL" clId="{FBA759D0-C29A-42C5-875E-67E06E9E2F91}" dt="2024-09-30T03:12:33.429" v="230" actId="20577"/>
        <pc:sldMkLst>
          <pc:docMk/>
          <pc:sldMk cId="2126545133" sldId="272"/>
        </pc:sldMkLst>
      </pc:sldChg>
      <pc:sldChg chg="modNotes modNotesTx">
        <pc:chgData name="KISHIMOTO Rio" userId="05ce199b-61a3-4401-8554-66bee888e1f8" providerId="ADAL" clId="{FBA759D0-C29A-42C5-875E-67E06E9E2F91}" dt="2024-09-30T02:19:31.629" v="124" actId="20577"/>
        <pc:sldMkLst>
          <pc:docMk/>
          <pc:sldMk cId="2859676149" sldId="280"/>
        </pc:sldMkLst>
      </pc:sldChg>
      <pc:sldChg chg="modNotes">
        <pc:chgData name="KISHIMOTO Rio" userId="05ce199b-61a3-4401-8554-66bee888e1f8" providerId="ADAL" clId="{FBA759D0-C29A-42C5-875E-67E06E9E2F91}" dt="2024-09-30T02:16:37.771" v="77"/>
        <pc:sldMkLst>
          <pc:docMk/>
          <pc:sldMk cId="1528225056" sldId="281"/>
        </pc:sldMkLst>
      </pc:sldChg>
      <pc:sldChg chg="addSp delSp modSp mod modNotes">
        <pc:chgData name="KISHIMOTO Rio" userId="05ce199b-61a3-4401-8554-66bee888e1f8" providerId="ADAL" clId="{FBA759D0-C29A-42C5-875E-67E06E9E2F91}" dt="2024-09-30T02:16:37.771" v="77"/>
        <pc:sldMkLst>
          <pc:docMk/>
          <pc:sldMk cId="3577541956" sldId="283"/>
        </pc:sldMkLst>
      </pc:sldChg>
      <pc:sldChg chg="modSp mod">
        <pc:chgData name="KISHIMOTO Rio" userId="05ce199b-61a3-4401-8554-66bee888e1f8" providerId="ADAL" clId="{FBA759D0-C29A-42C5-875E-67E06E9E2F91}" dt="2024-09-30T02:16:04.465" v="76"/>
        <pc:sldMkLst>
          <pc:docMk/>
          <pc:sldMk cId="3443372615" sldId="284"/>
        </pc:sldMkLst>
      </pc:sldChg>
      <pc:sldChg chg="modNotesTx">
        <pc:chgData name="KISHIMOTO Rio" userId="05ce199b-61a3-4401-8554-66bee888e1f8" providerId="ADAL" clId="{FBA759D0-C29A-42C5-875E-67E06E9E2F91}" dt="2024-09-30T03:12:51.808" v="240" actId="20577"/>
        <pc:sldMkLst>
          <pc:docMk/>
          <pc:sldMk cId="2544428905" sldId="285"/>
        </pc:sldMkLst>
      </pc:sldChg>
      <pc:sldChg chg="modNotesTx">
        <pc:chgData name="KISHIMOTO Rio" userId="05ce199b-61a3-4401-8554-66bee888e1f8" providerId="ADAL" clId="{FBA759D0-C29A-42C5-875E-67E06E9E2F91}" dt="2024-10-25T06:10:31.182" v="364" actId="20577"/>
        <pc:sldMkLst>
          <pc:docMk/>
          <pc:sldMk cId="1982967790" sldId="287"/>
        </pc:sldMkLst>
      </pc:sldChg>
      <pc:sldChg chg="modNotes">
        <pc:chgData name="KISHIMOTO Rio" userId="05ce199b-61a3-4401-8554-66bee888e1f8" providerId="ADAL" clId="{FBA759D0-C29A-42C5-875E-67E06E9E2F91}" dt="2024-09-30T02:16:37.771" v="77"/>
        <pc:sldMkLst>
          <pc:docMk/>
          <pc:sldMk cId="1244091112" sldId="288"/>
        </pc:sldMkLst>
      </pc:sldChg>
    </pc:docChg>
  </pc:docChgLst>
  <pc:docChgLst>
    <pc:chgData name="KISHIMOTO Rio" userId="05ce199b-61a3-4401-8554-66bee888e1f8" providerId="ADAL" clId="{5A04986F-9ABF-4559-AC5C-8A9FF9A8B3AF}"/>
    <pc:docChg chg="undo custSel addSld delSld modSld sldOrd addSection modSection">
      <pc:chgData name="KISHIMOTO Rio" userId="05ce199b-61a3-4401-8554-66bee888e1f8" providerId="ADAL" clId="{5A04986F-9ABF-4559-AC5C-8A9FF9A8B3AF}" dt="2025-02-03T07:41:58.558" v="2173" actId="20577"/>
      <pc:docMkLst>
        <pc:docMk/>
      </pc:docMkLst>
      <pc:sldChg chg="modSp mod">
        <pc:chgData name="KISHIMOTO Rio" userId="05ce199b-61a3-4401-8554-66bee888e1f8" providerId="ADAL" clId="{5A04986F-9ABF-4559-AC5C-8A9FF9A8B3AF}" dt="2025-02-03T03:46:23.365" v="79"/>
        <pc:sldMkLst>
          <pc:docMk/>
          <pc:sldMk cId="425440116" sldId="271"/>
        </pc:sldMkLst>
        <pc:spChg chg="mod">
          <ac:chgData name="KISHIMOTO Rio" userId="05ce199b-61a3-4401-8554-66bee888e1f8" providerId="ADAL" clId="{5A04986F-9ABF-4559-AC5C-8A9FF9A8B3AF}" dt="2025-02-03T03:46:23.365" v="79"/>
          <ac:spMkLst>
            <pc:docMk/>
            <pc:sldMk cId="425440116" sldId="271"/>
            <ac:spMk id="3" creationId="{ECCF8676-BE0D-F38D-0AF2-EFDD2997F421}"/>
          </ac:spMkLst>
        </pc:spChg>
      </pc:sldChg>
      <pc:sldChg chg="modSp mod modNotesTx">
        <pc:chgData name="KISHIMOTO Rio" userId="05ce199b-61a3-4401-8554-66bee888e1f8" providerId="ADAL" clId="{5A04986F-9ABF-4559-AC5C-8A9FF9A8B3AF}" dt="2025-02-03T05:19:27.018" v="1378" actId="20577"/>
        <pc:sldMkLst>
          <pc:docMk/>
          <pc:sldMk cId="2126545133" sldId="272"/>
        </pc:sldMkLst>
        <pc:spChg chg="mod">
          <ac:chgData name="KISHIMOTO Rio" userId="05ce199b-61a3-4401-8554-66bee888e1f8" providerId="ADAL" clId="{5A04986F-9ABF-4559-AC5C-8A9FF9A8B3AF}" dt="2025-02-03T05:16:22.198" v="1309" actId="20577"/>
          <ac:spMkLst>
            <pc:docMk/>
            <pc:sldMk cId="2126545133" sldId="272"/>
            <ac:spMk id="3" creationId="{92858993-0BB6-E1B1-2608-B389B5870E15}"/>
          </ac:spMkLst>
        </pc:spChg>
      </pc:sldChg>
      <pc:sldChg chg="modSp mod">
        <pc:chgData name="KISHIMOTO Rio" userId="05ce199b-61a3-4401-8554-66bee888e1f8" providerId="ADAL" clId="{5A04986F-9ABF-4559-AC5C-8A9FF9A8B3AF}" dt="2025-02-03T03:45:41.580" v="68"/>
        <pc:sldMkLst>
          <pc:docMk/>
          <pc:sldMk cId="2859676149" sldId="280"/>
        </pc:sldMkLst>
        <pc:spChg chg="mod">
          <ac:chgData name="KISHIMOTO Rio" userId="05ce199b-61a3-4401-8554-66bee888e1f8" providerId="ADAL" clId="{5A04986F-9ABF-4559-AC5C-8A9FF9A8B3AF}" dt="2025-02-03T03:45:41.580" v="68"/>
          <ac:spMkLst>
            <pc:docMk/>
            <pc:sldMk cId="2859676149" sldId="280"/>
            <ac:spMk id="2" creationId="{550A6B70-E4CA-1542-8D43-763F5DFC76F2}"/>
          </ac:spMkLst>
        </pc:spChg>
      </pc:sldChg>
      <pc:sldChg chg="modSp mod">
        <pc:chgData name="KISHIMOTO Rio" userId="05ce199b-61a3-4401-8554-66bee888e1f8" providerId="ADAL" clId="{5A04986F-9ABF-4559-AC5C-8A9FF9A8B3AF}" dt="2025-02-03T05:12:04.105" v="1194" actId="11"/>
        <pc:sldMkLst>
          <pc:docMk/>
          <pc:sldMk cId="3577541956" sldId="283"/>
        </pc:sldMkLst>
        <pc:spChg chg="mod">
          <ac:chgData name="KISHIMOTO Rio" userId="05ce199b-61a3-4401-8554-66bee888e1f8" providerId="ADAL" clId="{5A04986F-9ABF-4559-AC5C-8A9FF9A8B3AF}" dt="2025-02-03T05:12:04.105" v="1194" actId="11"/>
          <ac:spMkLst>
            <pc:docMk/>
            <pc:sldMk cId="3577541956" sldId="283"/>
            <ac:spMk id="26" creationId="{727F3B76-D59E-D212-6CDF-109619DDA219}"/>
          </ac:spMkLst>
        </pc:spChg>
      </pc:sldChg>
      <pc:sldChg chg="mod ord modShow">
        <pc:chgData name="KISHIMOTO Rio" userId="05ce199b-61a3-4401-8554-66bee888e1f8" providerId="ADAL" clId="{5A04986F-9ABF-4559-AC5C-8A9FF9A8B3AF}" dt="2025-02-03T05:16:34.148" v="1312"/>
        <pc:sldMkLst>
          <pc:docMk/>
          <pc:sldMk cId="1244091112" sldId="288"/>
        </pc:sldMkLst>
      </pc:sldChg>
      <pc:sldChg chg="modSp mod">
        <pc:chgData name="KISHIMOTO Rio" userId="05ce199b-61a3-4401-8554-66bee888e1f8" providerId="ADAL" clId="{5A04986F-9ABF-4559-AC5C-8A9FF9A8B3AF}" dt="2025-02-03T05:11:09.192" v="1131" actId="1076"/>
        <pc:sldMkLst>
          <pc:docMk/>
          <pc:sldMk cId="1879930439" sldId="289"/>
        </pc:sldMkLst>
        <pc:spChg chg="mod">
          <ac:chgData name="KISHIMOTO Rio" userId="05ce199b-61a3-4401-8554-66bee888e1f8" providerId="ADAL" clId="{5A04986F-9ABF-4559-AC5C-8A9FF9A8B3AF}" dt="2025-02-03T05:10:57.436" v="1130" actId="20577"/>
          <ac:spMkLst>
            <pc:docMk/>
            <pc:sldMk cId="1879930439" sldId="289"/>
            <ac:spMk id="3" creationId="{1BCA482E-7ADE-3F36-95F0-2AF43CFD66EE}"/>
          </ac:spMkLst>
        </pc:spChg>
        <pc:grpChg chg="mod">
          <ac:chgData name="KISHIMOTO Rio" userId="05ce199b-61a3-4401-8554-66bee888e1f8" providerId="ADAL" clId="{5A04986F-9ABF-4559-AC5C-8A9FF9A8B3AF}" dt="2025-02-03T05:11:09.192" v="1131" actId="1076"/>
          <ac:grpSpMkLst>
            <pc:docMk/>
            <pc:sldMk cId="1879930439" sldId="289"/>
            <ac:grpSpMk id="14" creationId="{4F751B54-87E5-EF59-67BF-6C25F9C0CE28}"/>
          </ac:grpSpMkLst>
        </pc:grpChg>
      </pc:sldChg>
      <pc:sldChg chg="addSp delSp modSp mod">
        <pc:chgData name="KISHIMOTO Rio" userId="05ce199b-61a3-4401-8554-66bee888e1f8" providerId="ADAL" clId="{5A04986F-9ABF-4559-AC5C-8A9FF9A8B3AF}" dt="2025-02-03T04:26:55.055" v="494" actId="478"/>
        <pc:sldMkLst>
          <pc:docMk/>
          <pc:sldMk cId="2283846585" sldId="290"/>
        </pc:sldMkLst>
        <pc:spChg chg="mod">
          <ac:chgData name="KISHIMOTO Rio" userId="05ce199b-61a3-4401-8554-66bee888e1f8" providerId="ADAL" clId="{5A04986F-9ABF-4559-AC5C-8A9FF9A8B3AF}" dt="2025-02-03T04:26:41.556" v="492"/>
          <ac:spMkLst>
            <pc:docMk/>
            <pc:sldMk cId="2283846585" sldId="290"/>
            <ac:spMk id="10" creationId="{E6996FE4-0C39-8609-1D31-767458B89CB0}"/>
          </ac:spMkLst>
        </pc:spChg>
        <pc:spChg chg="mod">
          <ac:chgData name="KISHIMOTO Rio" userId="05ce199b-61a3-4401-8554-66bee888e1f8" providerId="ADAL" clId="{5A04986F-9ABF-4559-AC5C-8A9FF9A8B3AF}" dt="2025-02-03T04:26:41.556" v="492"/>
          <ac:spMkLst>
            <pc:docMk/>
            <pc:sldMk cId="2283846585" sldId="290"/>
            <ac:spMk id="13" creationId="{DB6AD243-052F-85D4-BD54-BAAEA2B1AADF}"/>
          </ac:spMkLst>
        </pc:spChg>
        <pc:spChg chg="mod">
          <ac:chgData name="KISHIMOTO Rio" userId="05ce199b-61a3-4401-8554-66bee888e1f8" providerId="ADAL" clId="{5A04986F-9ABF-4559-AC5C-8A9FF9A8B3AF}" dt="2025-02-03T04:26:41.556" v="492"/>
          <ac:spMkLst>
            <pc:docMk/>
            <pc:sldMk cId="2283846585" sldId="290"/>
            <ac:spMk id="17" creationId="{47E9CFEE-60F6-42EA-233D-681DE82FB96D}"/>
          </ac:spMkLst>
        </pc:spChg>
        <pc:spChg chg="mod">
          <ac:chgData name="KISHIMOTO Rio" userId="05ce199b-61a3-4401-8554-66bee888e1f8" providerId="ADAL" clId="{5A04986F-9ABF-4559-AC5C-8A9FF9A8B3AF}" dt="2025-02-03T04:26:41.556" v="492"/>
          <ac:spMkLst>
            <pc:docMk/>
            <pc:sldMk cId="2283846585" sldId="290"/>
            <ac:spMk id="22" creationId="{94AA751D-269D-7FC7-038F-FC85A1E141A2}"/>
          </ac:spMkLst>
        </pc:spChg>
        <pc:spChg chg="mod">
          <ac:chgData name="KISHIMOTO Rio" userId="05ce199b-61a3-4401-8554-66bee888e1f8" providerId="ADAL" clId="{5A04986F-9ABF-4559-AC5C-8A9FF9A8B3AF}" dt="2025-02-03T04:26:41.556" v="492"/>
          <ac:spMkLst>
            <pc:docMk/>
            <pc:sldMk cId="2283846585" sldId="290"/>
            <ac:spMk id="25" creationId="{073BD963-A5B4-27CE-BB5E-B2AA0A9BDF22}"/>
          </ac:spMkLst>
        </pc:spChg>
        <pc:grpChg chg="del mod">
          <ac:chgData name="KISHIMOTO Rio" userId="05ce199b-61a3-4401-8554-66bee888e1f8" providerId="ADAL" clId="{5A04986F-9ABF-4559-AC5C-8A9FF9A8B3AF}" dt="2025-02-03T04:26:55.055" v="494" actId="478"/>
          <ac:grpSpMkLst>
            <pc:docMk/>
            <pc:sldMk cId="2283846585" sldId="290"/>
            <ac:grpSpMk id="9" creationId="{5502EC05-3BD4-2A7C-4917-C4B526AEBEB9}"/>
          </ac:grpSpMkLst>
        </pc:grpChg>
        <pc:grpChg chg="del mod">
          <ac:chgData name="KISHIMOTO Rio" userId="05ce199b-61a3-4401-8554-66bee888e1f8" providerId="ADAL" clId="{5A04986F-9ABF-4559-AC5C-8A9FF9A8B3AF}" dt="2025-02-03T04:26:55.055" v="494" actId="478"/>
          <ac:grpSpMkLst>
            <pc:docMk/>
            <pc:sldMk cId="2283846585" sldId="290"/>
            <ac:grpSpMk id="12" creationId="{BB2CF456-5329-5927-26F0-74DA1B19AF46}"/>
          </ac:grpSpMkLst>
        </pc:grpChg>
        <pc:grpChg chg="del mod">
          <ac:chgData name="KISHIMOTO Rio" userId="05ce199b-61a3-4401-8554-66bee888e1f8" providerId="ADAL" clId="{5A04986F-9ABF-4559-AC5C-8A9FF9A8B3AF}" dt="2025-02-03T04:26:55.055" v="494" actId="478"/>
          <ac:grpSpMkLst>
            <pc:docMk/>
            <pc:sldMk cId="2283846585" sldId="290"/>
            <ac:grpSpMk id="16" creationId="{ADF35DC7-02F6-61C1-ACE5-9F76DC5EDA28}"/>
          </ac:grpSpMkLst>
        </pc:grpChg>
        <pc:grpChg chg="del mod">
          <ac:chgData name="KISHIMOTO Rio" userId="05ce199b-61a3-4401-8554-66bee888e1f8" providerId="ADAL" clId="{5A04986F-9ABF-4559-AC5C-8A9FF9A8B3AF}" dt="2025-02-03T04:26:55.055" v="494" actId="478"/>
          <ac:grpSpMkLst>
            <pc:docMk/>
            <pc:sldMk cId="2283846585" sldId="290"/>
            <ac:grpSpMk id="21" creationId="{0782A51D-49C1-4D45-DE36-C960AF3DA6AE}"/>
          </ac:grpSpMkLst>
        </pc:grpChg>
        <pc:grpChg chg="del mod">
          <ac:chgData name="KISHIMOTO Rio" userId="05ce199b-61a3-4401-8554-66bee888e1f8" providerId="ADAL" clId="{5A04986F-9ABF-4559-AC5C-8A9FF9A8B3AF}" dt="2025-02-03T04:26:55.055" v="494" actId="478"/>
          <ac:grpSpMkLst>
            <pc:docMk/>
            <pc:sldMk cId="2283846585" sldId="290"/>
            <ac:grpSpMk id="24" creationId="{5E8A8566-BE15-8427-00FC-0A831EEA8E80}"/>
          </ac:grpSpMkLst>
        </pc:grpChg>
        <pc:picChg chg="mod">
          <ac:chgData name="KISHIMOTO Rio" userId="05ce199b-61a3-4401-8554-66bee888e1f8" providerId="ADAL" clId="{5A04986F-9ABF-4559-AC5C-8A9FF9A8B3AF}" dt="2025-02-03T04:26:41.556" v="492"/>
          <ac:picMkLst>
            <pc:docMk/>
            <pc:sldMk cId="2283846585" sldId="290"/>
            <ac:picMk id="11" creationId="{D491FA3A-104C-7697-E2EF-11E9B099EAD6}"/>
          </ac:picMkLst>
        </pc:picChg>
        <pc:picChg chg="mod">
          <ac:chgData name="KISHIMOTO Rio" userId="05ce199b-61a3-4401-8554-66bee888e1f8" providerId="ADAL" clId="{5A04986F-9ABF-4559-AC5C-8A9FF9A8B3AF}" dt="2025-02-03T04:26:41.556" v="492"/>
          <ac:picMkLst>
            <pc:docMk/>
            <pc:sldMk cId="2283846585" sldId="290"/>
            <ac:picMk id="15" creationId="{8AF0F080-DFAD-B80D-A9C3-E605A9AACBA5}"/>
          </ac:picMkLst>
        </pc:picChg>
        <pc:picChg chg="mod">
          <ac:chgData name="KISHIMOTO Rio" userId="05ce199b-61a3-4401-8554-66bee888e1f8" providerId="ADAL" clId="{5A04986F-9ABF-4559-AC5C-8A9FF9A8B3AF}" dt="2025-02-03T04:26:41.556" v="492"/>
          <ac:picMkLst>
            <pc:docMk/>
            <pc:sldMk cId="2283846585" sldId="290"/>
            <ac:picMk id="20" creationId="{E039B695-E712-C848-D8DF-2DC6F683E0DC}"/>
          </ac:picMkLst>
        </pc:picChg>
        <pc:picChg chg="mod">
          <ac:chgData name="KISHIMOTO Rio" userId="05ce199b-61a3-4401-8554-66bee888e1f8" providerId="ADAL" clId="{5A04986F-9ABF-4559-AC5C-8A9FF9A8B3AF}" dt="2025-02-03T04:26:41.556" v="492"/>
          <ac:picMkLst>
            <pc:docMk/>
            <pc:sldMk cId="2283846585" sldId="290"/>
            <ac:picMk id="23" creationId="{668F2516-A809-5662-967B-5DA3177EEEFD}"/>
          </ac:picMkLst>
        </pc:picChg>
        <pc:picChg chg="mod">
          <ac:chgData name="KISHIMOTO Rio" userId="05ce199b-61a3-4401-8554-66bee888e1f8" providerId="ADAL" clId="{5A04986F-9ABF-4559-AC5C-8A9FF9A8B3AF}" dt="2025-02-03T04:26:41.556" v="492"/>
          <ac:picMkLst>
            <pc:docMk/>
            <pc:sldMk cId="2283846585" sldId="290"/>
            <ac:picMk id="26" creationId="{2BC63A92-EED2-C1E7-14A8-1AE175718B1D}"/>
          </ac:picMkLst>
        </pc:picChg>
      </pc:sldChg>
      <pc:sldChg chg="mod ord modShow">
        <pc:chgData name="KISHIMOTO Rio" userId="05ce199b-61a3-4401-8554-66bee888e1f8" providerId="ADAL" clId="{5A04986F-9ABF-4559-AC5C-8A9FF9A8B3AF}" dt="2025-02-03T04:57:05.903" v="739"/>
        <pc:sldMkLst>
          <pc:docMk/>
          <pc:sldMk cId="2505538478" sldId="291"/>
        </pc:sldMkLst>
      </pc:sldChg>
      <pc:sldChg chg="modSp mod">
        <pc:chgData name="KISHIMOTO Rio" userId="05ce199b-61a3-4401-8554-66bee888e1f8" providerId="ADAL" clId="{5A04986F-9ABF-4559-AC5C-8A9FF9A8B3AF}" dt="2025-02-03T07:41:58.558" v="2173" actId="20577"/>
        <pc:sldMkLst>
          <pc:docMk/>
          <pc:sldMk cId="2340964999" sldId="293"/>
        </pc:sldMkLst>
        <pc:spChg chg="mod">
          <ac:chgData name="KISHIMOTO Rio" userId="05ce199b-61a3-4401-8554-66bee888e1f8" providerId="ADAL" clId="{5A04986F-9ABF-4559-AC5C-8A9FF9A8B3AF}" dt="2025-02-03T07:41:58.558" v="2173" actId="20577"/>
          <ac:spMkLst>
            <pc:docMk/>
            <pc:sldMk cId="2340964999" sldId="293"/>
            <ac:spMk id="3" creationId="{E62B81BC-AF49-7627-A9AF-7BC1E265A769}"/>
          </ac:spMkLst>
        </pc:spChg>
        <pc:grpChg chg="mod">
          <ac:chgData name="KISHIMOTO Rio" userId="05ce199b-61a3-4401-8554-66bee888e1f8" providerId="ADAL" clId="{5A04986F-9ABF-4559-AC5C-8A9FF9A8B3AF}" dt="2025-02-03T04:28:55.359" v="510" actId="1076"/>
          <ac:grpSpMkLst>
            <pc:docMk/>
            <pc:sldMk cId="2340964999" sldId="293"/>
            <ac:grpSpMk id="35" creationId="{D292B010-52E5-B396-E413-A4A5FEE57024}"/>
          </ac:grpSpMkLst>
        </pc:grpChg>
      </pc:sldChg>
      <pc:sldChg chg="del">
        <pc:chgData name="KISHIMOTO Rio" userId="05ce199b-61a3-4401-8554-66bee888e1f8" providerId="ADAL" clId="{5A04986F-9ABF-4559-AC5C-8A9FF9A8B3AF}" dt="2025-02-03T05:51:45.689" v="2092" actId="47"/>
        <pc:sldMkLst>
          <pc:docMk/>
          <pc:sldMk cId="1792961712" sldId="315"/>
        </pc:sldMkLst>
      </pc:sldChg>
      <pc:sldChg chg="modSp mod">
        <pc:chgData name="KISHIMOTO Rio" userId="05ce199b-61a3-4401-8554-66bee888e1f8" providerId="ADAL" clId="{5A04986F-9ABF-4559-AC5C-8A9FF9A8B3AF}" dt="2025-02-03T05:37:06.211" v="1416" actId="6549"/>
        <pc:sldMkLst>
          <pc:docMk/>
          <pc:sldMk cId="2802378110" sldId="318"/>
        </pc:sldMkLst>
        <pc:spChg chg="mod">
          <ac:chgData name="KISHIMOTO Rio" userId="05ce199b-61a3-4401-8554-66bee888e1f8" providerId="ADAL" clId="{5A04986F-9ABF-4559-AC5C-8A9FF9A8B3AF}" dt="2025-02-03T05:37:06.211" v="1416" actId="6549"/>
          <ac:spMkLst>
            <pc:docMk/>
            <pc:sldMk cId="2802378110" sldId="318"/>
            <ac:spMk id="3" creationId="{9FE900C1-D221-E758-DF4A-7BE68C5AAD6A}"/>
          </ac:spMkLst>
        </pc:spChg>
      </pc:sldChg>
      <pc:sldChg chg="del">
        <pc:chgData name="KISHIMOTO Rio" userId="05ce199b-61a3-4401-8554-66bee888e1f8" providerId="ADAL" clId="{5A04986F-9ABF-4559-AC5C-8A9FF9A8B3AF}" dt="2025-02-03T04:57:24.391" v="742" actId="47"/>
        <pc:sldMkLst>
          <pc:docMk/>
          <pc:sldMk cId="588765057" sldId="325"/>
        </pc:sldMkLst>
      </pc:sldChg>
      <pc:sldChg chg="addSp delSp modSp new del mod">
        <pc:chgData name="KISHIMOTO Rio" userId="05ce199b-61a3-4401-8554-66bee888e1f8" providerId="ADAL" clId="{5A04986F-9ABF-4559-AC5C-8A9FF9A8B3AF}" dt="2025-02-03T04:57:33.759" v="743" actId="47"/>
        <pc:sldMkLst>
          <pc:docMk/>
          <pc:sldMk cId="2502766062" sldId="326"/>
        </pc:sldMkLst>
        <pc:spChg chg="add del mod">
          <ac:chgData name="KISHIMOTO Rio" userId="05ce199b-61a3-4401-8554-66bee888e1f8" providerId="ADAL" clId="{5A04986F-9ABF-4559-AC5C-8A9FF9A8B3AF}" dt="2025-02-03T04:10:56.632" v="195"/>
          <ac:spMkLst>
            <pc:docMk/>
            <pc:sldMk cId="2502766062" sldId="326"/>
            <ac:spMk id="3" creationId="{918612AE-006D-5D16-5C4D-09F6EC97DBC9}"/>
          </ac:spMkLst>
        </pc:spChg>
        <pc:spChg chg="add mod">
          <ac:chgData name="KISHIMOTO Rio" userId="05ce199b-61a3-4401-8554-66bee888e1f8" providerId="ADAL" clId="{5A04986F-9ABF-4559-AC5C-8A9FF9A8B3AF}" dt="2025-02-03T04:22:31.092" v="428"/>
          <ac:spMkLst>
            <pc:docMk/>
            <pc:sldMk cId="2502766062" sldId="326"/>
            <ac:spMk id="4" creationId="{BD2777CB-A1A2-89D8-54E5-D8FC68168BA4}"/>
          </ac:spMkLst>
        </pc:spChg>
        <pc:spChg chg="add mod">
          <ac:chgData name="KISHIMOTO Rio" userId="05ce199b-61a3-4401-8554-66bee888e1f8" providerId="ADAL" clId="{5A04986F-9ABF-4559-AC5C-8A9FF9A8B3AF}" dt="2025-02-03T04:21:33.728" v="402" actId="1076"/>
          <ac:spMkLst>
            <pc:docMk/>
            <pc:sldMk cId="2502766062" sldId="326"/>
            <ac:spMk id="11" creationId="{1FEA1514-512D-6038-764D-70DC84F55294}"/>
          </ac:spMkLst>
        </pc:spChg>
        <pc:spChg chg="mod">
          <ac:chgData name="KISHIMOTO Rio" userId="05ce199b-61a3-4401-8554-66bee888e1f8" providerId="ADAL" clId="{5A04986F-9ABF-4559-AC5C-8A9FF9A8B3AF}" dt="2025-02-03T04:22:12.598" v="408"/>
          <ac:spMkLst>
            <pc:docMk/>
            <pc:sldMk cId="2502766062" sldId="326"/>
            <ac:spMk id="14" creationId="{E68B0257-4938-97D7-4571-36CF4DF6F574}"/>
          </ac:spMkLst>
        </pc:spChg>
        <pc:spChg chg="mod">
          <ac:chgData name="KISHIMOTO Rio" userId="05ce199b-61a3-4401-8554-66bee888e1f8" providerId="ADAL" clId="{5A04986F-9ABF-4559-AC5C-8A9FF9A8B3AF}" dt="2025-02-03T04:23:17.365" v="449"/>
          <ac:spMkLst>
            <pc:docMk/>
            <pc:sldMk cId="2502766062" sldId="326"/>
            <ac:spMk id="17" creationId="{B4810296-B6DF-0DBF-C6E4-44BCFF4E71AD}"/>
          </ac:spMkLst>
        </pc:spChg>
        <pc:spChg chg="mod">
          <ac:chgData name="KISHIMOTO Rio" userId="05ce199b-61a3-4401-8554-66bee888e1f8" providerId="ADAL" clId="{5A04986F-9ABF-4559-AC5C-8A9FF9A8B3AF}" dt="2025-02-03T04:24:37.021" v="484" actId="1076"/>
          <ac:spMkLst>
            <pc:docMk/>
            <pc:sldMk cId="2502766062" sldId="326"/>
            <ac:spMk id="20" creationId="{E8D39F0A-4254-2FEF-4B3F-016DDA1537DC}"/>
          </ac:spMkLst>
        </pc:spChg>
        <pc:spChg chg="mod">
          <ac:chgData name="KISHIMOTO Rio" userId="05ce199b-61a3-4401-8554-66bee888e1f8" providerId="ADAL" clId="{5A04986F-9ABF-4559-AC5C-8A9FF9A8B3AF}" dt="2025-02-03T04:23:42.917" v="478"/>
          <ac:spMkLst>
            <pc:docMk/>
            <pc:sldMk cId="2502766062" sldId="326"/>
            <ac:spMk id="23" creationId="{02D6B709-1629-2A01-BFD6-2C9A93420CCC}"/>
          </ac:spMkLst>
        </pc:spChg>
        <pc:grpChg chg="add mod">
          <ac:chgData name="KISHIMOTO Rio" userId="05ce199b-61a3-4401-8554-66bee888e1f8" providerId="ADAL" clId="{5A04986F-9ABF-4559-AC5C-8A9FF9A8B3AF}" dt="2025-02-03T04:28:01.462" v="507" actId="164"/>
          <ac:grpSpMkLst>
            <pc:docMk/>
            <pc:sldMk cId="2502766062" sldId="326"/>
            <ac:grpSpMk id="12" creationId="{7AC4DF13-A7C3-29AE-D916-906B9619F848}"/>
          </ac:grpSpMkLst>
        </pc:grpChg>
        <pc:grpChg chg="add mod">
          <ac:chgData name="KISHIMOTO Rio" userId="05ce199b-61a3-4401-8554-66bee888e1f8" providerId="ADAL" clId="{5A04986F-9ABF-4559-AC5C-8A9FF9A8B3AF}" dt="2025-02-03T04:28:01.462" v="507" actId="164"/>
          <ac:grpSpMkLst>
            <pc:docMk/>
            <pc:sldMk cId="2502766062" sldId="326"/>
            <ac:grpSpMk id="13" creationId="{18E232B2-014C-F011-9FDF-B28F36C6721D}"/>
          </ac:grpSpMkLst>
        </pc:grpChg>
        <pc:grpChg chg="add mod">
          <ac:chgData name="KISHIMOTO Rio" userId="05ce199b-61a3-4401-8554-66bee888e1f8" providerId="ADAL" clId="{5A04986F-9ABF-4559-AC5C-8A9FF9A8B3AF}" dt="2025-02-03T04:28:01.462" v="507" actId="164"/>
          <ac:grpSpMkLst>
            <pc:docMk/>
            <pc:sldMk cId="2502766062" sldId="326"/>
            <ac:grpSpMk id="16" creationId="{2E34C0FB-C211-C7DA-0437-2EDC4D1FC9CF}"/>
          </ac:grpSpMkLst>
        </pc:grpChg>
        <pc:grpChg chg="add mod">
          <ac:chgData name="KISHIMOTO Rio" userId="05ce199b-61a3-4401-8554-66bee888e1f8" providerId="ADAL" clId="{5A04986F-9ABF-4559-AC5C-8A9FF9A8B3AF}" dt="2025-02-03T04:28:01.462" v="507" actId="164"/>
          <ac:grpSpMkLst>
            <pc:docMk/>
            <pc:sldMk cId="2502766062" sldId="326"/>
            <ac:grpSpMk id="19" creationId="{7848E6F2-4080-258E-5297-FDB0ECC3ADE1}"/>
          </ac:grpSpMkLst>
        </pc:grpChg>
        <pc:grpChg chg="add mod">
          <ac:chgData name="KISHIMOTO Rio" userId="05ce199b-61a3-4401-8554-66bee888e1f8" providerId="ADAL" clId="{5A04986F-9ABF-4559-AC5C-8A9FF9A8B3AF}" dt="2025-02-03T04:28:01.462" v="507" actId="164"/>
          <ac:grpSpMkLst>
            <pc:docMk/>
            <pc:sldMk cId="2502766062" sldId="326"/>
            <ac:grpSpMk id="22" creationId="{6B10A035-AD05-55BF-F403-F0247B27B10C}"/>
          </ac:grpSpMkLst>
        </pc:grpChg>
        <pc:grpChg chg="add mod">
          <ac:chgData name="KISHIMOTO Rio" userId="05ce199b-61a3-4401-8554-66bee888e1f8" providerId="ADAL" clId="{5A04986F-9ABF-4559-AC5C-8A9FF9A8B3AF}" dt="2025-02-03T04:28:01.462" v="507" actId="164"/>
          <ac:grpSpMkLst>
            <pc:docMk/>
            <pc:sldMk cId="2502766062" sldId="326"/>
            <ac:grpSpMk id="25" creationId="{BF1BE953-7A21-47E9-6F00-6203107EF829}"/>
          </ac:grpSpMkLst>
        </pc:grpChg>
        <pc:picChg chg="add mod">
          <ac:chgData name="KISHIMOTO Rio" userId="05ce199b-61a3-4401-8554-66bee888e1f8" providerId="ADAL" clId="{5A04986F-9ABF-4559-AC5C-8A9FF9A8B3AF}" dt="2025-02-03T04:22:08.587" v="407" actId="207"/>
          <ac:picMkLst>
            <pc:docMk/>
            <pc:sldMk cId="2502766062" sldId="326"/>
            <ac:picMk id="6" creationId="{0AB54729-EF22-A81D-3E36-E85F1AE9C70C}"/>
          </ac:picMkLst>
        </pc:picChg>
        <pc:picChg chg="add del mod">
          <ac:chgData name="KISHIMOTO Rio" userId="05ce199b-61a3-4401-8554-66bee888e1f8" providerId="ADAL" clId="{5A04986F-9ABF-4559-AC5C-8A9FF9A8B3AF}" dt="2025-02-03T04:21:27.912" v="400" actId="478"/>
          <ac:picMkLst>
            <pc:docMk/>
            <pc:sldMk cId="2502766062" sldId="326"/>
            <ac:picMk id="7" creationId="{282BA08E-7427-092B-B63E-45C0FF70DBE9}"/>
          </ac:picMkLst>
        </pc:picChg>
        <pc:picChg chg="add del mod">
          <ac:chgData name="KISHIMOTO Rio" userId="05ce199b-61a3-4401-8554-66bee888e1f8" providerId="ADAL" clId="{5A04986F-9ABF-4559-AC5C-8A9FF9A8B3AF}" dt="2025-02-03T04:21:27.362" v="399" actId="478"/>
          <ac:picMkLst>
            <pc:docMk/>
            <pc:sldMk cId="2502766062" sldId="326"/>
            <ac:picMk id="8" creationId="{10B4FB35-7BBC-E458-7078-AF748848D1C7}"/>
          </ac:picMkLst>
        </pc:picChg>
        <pc:picChg chg="add del mod">
          <ac:chgData name="KISHIMOTO Rio" userId="05ce199b-61a3-4401-8554-66bee888e1f8" providerId="ADAL" clId="{5A04986F-9ABF-4559-AC5C-8A9FF9A8B3AF}" dt="2025-02-03T04:21:26.762" v="398" actId="478"/>
          <ac:picMkLst>
            <pc:docMk/>
            <pc:sldMk cId="2502766062" sldId="326"/>
            <ac:picMk id="9" creationId="{2D073822-B3C2-0014-DDD9-F5C1C262FE08}"/>
          </ac:picMkLst>
        </pc:picChg>
        <pc:picChg chg="add del mod">
          <ac:chgData name="KISHIMOTO Rio" userId="05ce199b-61a3-4401-8554-66bee888e1f8" providerId="ADAL" clId="{5A04986F-9ABF-4559-AC5C-8A9FF9A8B3AF}" dt="2025-02-03T04:21:26.026" v="397" actId="478"/>
          <ac:picMkLst>
            <pc:docMk/>
            <pc:sldMk cId="2502766062" sldId="326"/>
            <ac:picMk id="10" creationId="{D0FC20AF-D934-49CB-0F34-685D9BD67CE8}"/>
          </ac:picMkLst>
        </pc:picChg>
        <pc:picChg chg="mod">
          <ac:chgData name="KISHIMOTO Rio" userId="05ce199b-61a3-4401-8554-66bee888e1f8" providerId="ADAL" clId="{5A04986F-9ABF-4559-AC5C-8A9FF9A8B3AF}" dt="2025-02-03T04:22:12.598" v="408"/>
          <ac:picMkLst>
            <pc:docMk/>
            <pc:sldMk cId="2502766062" sldId="326"/>
            <ac:picMk id="15" creationId="{1BC15042-AB7D-93FE-AD74-8248CE6B04C2}"/>
          </ac:picMkLst>
        </pc:picChg>
        <pc:picChg chg="mod">
          <ac:chgData name="KISHIMOTO Rio" userId="05ce199b-61a3-4401-8554-66bee888e1f8" providerId="ADAL" clId="{5A04986F-9ABF-4559-AC5C-8A9FF9A8B3AF}" dt="2025-02-03T04:22:32.756" v="429"/>
          <ac:picMkLst>
            <pc:docMk/>
            <pc:sldMk cId="2502766062" sldId="326"/>
            <ac:picMk id="18" creationId="{EDBA463E-CE78-68C8-85B7-0038B3B000CD}"/>
          </ac:picMkLst>
        </pc:picChg>
        <pc:picChg chg="mod">
          <ac:chgData name="KISHIMOTO Rio" userId="05ce199b-61a3-4401-8554-66bee888e1f8" providerId="ADAL" clId="{5A04986F-9ABF-4559-AC5C-8A9FF9A8B3AF}" dt="2025-02-03T04:23:18.813" v="450"/>
          <ac:picMkLst>
            <pc:docMk/>
            <pc:sldMk cId="2502766062" sldId="326"/>
            <ac:picMk id="21" creationId="{2D467109-4D3D-058F-605E-1C26DC876A30}"/>
          </ac:picMkLst>
        </pc:picChg>
        <pc:picChg chg="mod">
          <ac:chgData name="KISHIMOTO Rio" userId="05ce199b-61a3-4401-8554-66bee888e1f8" providerId="ADAL" clId="{5A04986F-9ABF-4559-AC5C-8A9FF9A8B3AF}" dt="2025-02-03T04:23:32.713" v="468"/>
          <ac:picMkLst>
            <pc:docMk/>
            <pc:sldMk cId="2502766062" sldId="326"/>
            <ac:picMk id="24" creationId="{02239EAB-6113-FD99-CE24-65684725F0B9}"/>
          </ac:picMkLst>
        </pc:picChg>
      </pc:sldChg>
      <pc:sldChg chg="addSp delSp modSp add mod">
        <pc:chgData name="KISHIMOTO Rio" userId="05ce199b-61a3-4401-8554-66bee888e1f8" providerId="ADAL" clId="{5A04986F-9ABF-4559-AC5C-8A9FF9A8B3AF}" dt="2025-02-03T05:09:52.876" v="1129" actId="1076"/>
        <pc:sldMkLst>
          <pc:docMk/>
          <pc:sldMk cId="178475265" sldId="327"/>
        </pc:sldMkLst>
        <pc:spChg chg="mod">
          <ac:chgData name="KISHIMOTO Rio" userId="05ce199b-61a3-4401-8554-66bee888e1f8" providerId="ADAL" clId="{5A04986F-9ABF-4559-AC5C-8A9FF9A8B3AF}" dt="2025-02-03T04:27:47.227" v="504" actId="14100"/>
          <ac:spMkLst>
            <pc:docMk/>
            <pc:sldMk cId="178475265" sldId="327"/>
            <ac:spMk id="3" creationId="{80655DA2-08B7-2366-3C2A-DCEA497E7950}"/>
          </ac:spMkLst>
        </pc:spChg>
        <pc:spChg chg="mod">
          <ac:chgData name="KISHIMOTO Rio" userId="05ce199b-61a3-4401-8554-66bee888e1f8" providerId="ADAL" clId="{5A04986F-9ABF-4559-AC5C-8A9FF9A8B3AF}" dt="2025-02-03T05:07:34.059" v="1094" actId="165"/>
          <ac:spMkLst>
            <pc:docMk/>
            <pc:sldMk cId="178475265" sldId="327"/>
            <ac:spMk id="11" creationId="{FC8428EC-A866-C09E-1D56-51FEF4B8725C}"/>
          </ac:spMkLst>
        </pc:spChg>
        <pc:spChg chg="mod">
          <ac:chgData name="KISHIMOTO Rio" userId="05ce199b-61a3-4401-8554-66bee888e1f8" providerId="ADAL" clId="{5A04986F-9ABF-4559-AC5C-8A9FF9A8B3AF}" dt="2025-02-03T05:07:34.059" v="1094" actId="165"/>
          <ac:spMkLst>
            <pc:docMk/>
            <pc:sldMk cId="178475265" sldId="327"/>
            <ac:spMk id="13" creationId="{324D3998-B0AD-189C-1E45-E3015DAFDA29}"/>
          </ac:spMkLst>
        </pc:spChg>
        <pc:spChg chg="mod">
          <ac:chgData name="KISHIMOTO Rio" userId="05ce199b-61a3-4401-8554-66bee888e1f8" providerId="ADAL" clId="{5A04986F-9ABF-4559-AC5C-8A9FF9A8B3AF}" dt="2025-02-03T04:48:02.404" v="717" actId="165"/>
          <ac:spMkLst>
            <pc:docMk/>
            <pc:sldMk cId="178475265" sldId="327"/>
            <ac:spMk id="15" creationId="{BF7CFDB3-A873-E5D1-97AD-B79A88C36BC0}"/>
          </ac:spMkLst>
        </pc:spChg>
        <pc:spChg chg="mod">
          <ac:chgData name="KISHIMOTO Rio" userId="05ce199b-61a3-4401-8554-66bee888e1f8" providerId="ADAL" clId="{5A04986F-9ABF-4559-AC5C-8A9FF9A8B3AF}" dt="2025-02-03T04:48:02.404" v="717" actId="165"/>
          <ac:spMkLst>
            <pc:docMk/>
            <pc:sldMk cId="178475265" sldId="327"/>
            <ac:spMk id="17" creationId="{D03B8A74-AA8A-84B1-97CB-10433CB5A69F}"/>
          </ac:spMkLst>
        </pc:spChg>
        <pc:spChg chg="mod">
          <ac:chgData name="KISHIMOTO Rio" userId="05ce199b-61a3-4401-8554-66bee888e1f8" providerId="ADAL" clId="{5A04986F-9ABF-4559-AC5C-8A9FF9A8B3AF}" dt="2025-02-03T04:48:02.404" v="717" actId="165"/>
          <ac:spMkLst>
            <pc:docMk/>
            <pc:sldMk cId="178475265" sldId="327"/>
            <ac:spMk id="19" creationId="{33AD5EB4-4D66-DDBA-3199-1D890335A5F8}"/>
          </ac:spMkLst>
        </pc:spChg>
        <pc:spChg chg="add mod">
          <ac:chgData name="KISHIMOTO Rio" userId="05ce199b-61a3-4401-8554-66bee888e1f8" providerId="ADAL" clId="{5A04986F-9ABF-4559-AC5C-8A9FF9A8B3AF}" dt="2025-02-03T04:48:02.404" v="717" actId="165"/>
          <ac:spMkLst>
            <pc:docMk/>
            <pc:sldMk cId="178475265" sldId="327"/>
            <ac:spMk id="22" creationId="{F24262FE-E824-7A53-D395-14BB3C3C59CE}"/>
          </ac:spMkLst>
        </pc:spChg>
        <pc:spChg chg="add del">
          <ac:chgData name="KISHIMOTO Rio" userId="05ce199b-61a3-4401-8554-66bee888e1f8" providerId="ADAL" clId="{5A04986F-9ABF-4559-AC5C-8A9FF9A8B3AF}" dt="2025-02-03T04:30:50.850" v="534" actId="478"/>
          <ac:spMkLst>
            <pc:docMk/>
            <pc:sldMk cId="178475265" sldId="327"/>
            <ac:spMk id="24" creationId="{047D03DB-46EA-3CB7-3A6E-7C62EBC903D5}"/>
          </ac:spMkLst>
        </pc:spChg>
        <pc:spChg chg="add mod">
          <ac:chgData name="KISHIMOTO Rio" userId="05ce199b-61a3-4401-8554-66bee888e1f8" providerId="ADAL" clId="{5A04986F-9ABF-4559-AC5C-8A9FF9A8B3AF}" dt="2025-02-03T05:09:22.769" v="1123" actId="6549"/>
          <ac:spMkLst>
            <pc:docMk/>
            <pc:sldMk cId="178475265" sldId="327"/>
            <ac:spMk id="26" creationId="{7A6B6A52-FBEF-5C38-698C-475AE6806CB8}"/>
          </ac:spMkLst>
        </pc:spChg>
        <pc:spChg chg="mod">
          <ac:chgData name="KISHIMOTO Rio" userId="05ce199b-61a3-4401-8554-66bee888e1f8" providerId="ADAL" clId="{5A04986F-9ABF-4559-AC5C-8A9FF9A8B3AF}" dt="2025-02-03T04:48:22.119" v="719" actId="165"/>
          <ac:spMkLst>
            <pc:docMk/>
            <pc:sldMk cId="178475265" sldId="327"/>
            <ac:spMk id="34" creationId="{B221539E-05D1-83E3-60C8-6E2D8519EDC9}"/>
          </ac:spMkLst>
        </pc:spChg>
        <pc:spChg chg="mod">
          <ac:chgData name="KISHIMOTO Rio" userId="05ce199b-61a3-4401-8554-66bee888e1f8" providerId="ADAL" clId="{5A04986F-9ABF-4559-AC5C-8A9FF9A8B3AF}" dt="2025-02-03T04:48:22.119" v="719" actId="165"/>
          <ac:spMkLst>
            <pc:docMk/>
            <pc:sldMk cId="178475265" sldId="327"/>
            <ac:spMk id="40" creationId="{9088C855-365D-D436-C4A7-2EF3F62F534E}"/>
          </ac:spMkLst>
        </pc:spChg>
        <pc:spChg chg="mod">
          <ac:chgData name="KISHIMOTO Rio" userId="05ce199b-61a3-4401-8554-66bee888e1f8" providerId="ADAL" clId="{5A04986F-9ABF-4559-AC5C-8A9FF9A8B3AF}" dt="2025-02-03T05:07:34.059" v="1094" actId="165"/>
          <ac:spMkLst>
            <pc:docMk/>
            <pc:sldMk cId="178475265" sldId="327"/>
            <ac:spMk id="42" creationId="{E8079378-2C62-B47A-6C7A-86D204FC4A67}"/>
          </ac:spMkLst>
        </pc:spChg>
        <pc:spChg chg="mod">
          <ac:chgData name="KISHIMOTO Rio" userId="05ce199b-61a3-4401-8554-66bee888e1f8" providerId="ADAL" clId="{5A04986F-9ABF-4559-AC5C-8A9FF9A8B3AF}" dt="2025-02-03T04:48:22.119" v="719" actId="165"/>
          <ac:spMkLst>
            <pc:docMk/>
            <pc:sldMk cId="178475265" sldId="327"/>
            <ac:spMk id="44" creationId="{11A4A23F-691F-B0BF-B188-792155BADC8F}"/>
          </ac:spMkLst>
        </pc:spChg>
        <pc:spChg chg="mod">
          <ac:chgData name="KISHIMOTO Rio" userId="05ce199b-61a3-4401-8554-66bee888e1f8" providerId="ADAL" clId="{5A04986F-9ABF-4559-AC5C-8A9FF9A8B3AF}" dt="2025-02-03T05:07:34.059" v="1094" actId="165"/>
          <ac:spMkLst>
            <pc:docMk/>
            <pc:sldMk cId="178475265" sldId="327"/>
            <ac:spMk id="46" creationId="{47A14144-DEED-521E-12F3-59B8D6B0224D}"/>
          </ac:spMkLst>
        </pc:spChg>
        <pc:spChg chg="mod">
          <ac:chgData name="KISHIMOTO Rio" userId="05ce199b-61a3-4401-8554-66bee888e1f8" providerId="ADAL" clId="{5A04986F-9ABF-4559-AC5C-8A9FF9A8B3AF}" dt="2025-02-03T05:07:34.059" v="1094" actId="165"/>
          <ac:spMkLst>
            <pc:docMk/>
            <pc:sldMk cId="178475265" sldId="327"/>
            <ac:spMk id="48" creationId="{F1B8D0A5-60AF-6D45-3F16-FA10A0C127E0}"/>
          </ac:spMkLst>
        </pc:spChg>
        <pc:spChg chg="mod">
          <ac:chgData name="KISHIMOTO Rio" userId="05ce199b-61a3-4401-8554-66bee888e1f8" providerId="ADAL" clId="{5A04986F-9ABF-4559-AC5C-8A9FF9A8B3AF}" dt="2025-02-03T04:34:21.486" v="630"/>
          <ac:spMkLst>
            <pc:docMk/>
            <pc:sldMk cId="178475265" sldId="327"/>
            <ac:spMk id="52" creationId="{23E3D036-D1DE-A8C6-D729-7A956D6DD483}"/>
          </ac:spMkLst>
        </pc:spChg>
        <pc:spChg chg="mod">
          <ac:chgData name="KISHIMOTO Rio" userId="05ce199b-61a3-4401-8554-66bee888e1f8" providerId="ADAL" clId="{5A04986F-9ABF-4559-AC5C-8A9FF9A8B3AF}" dt="2025-02-03T05:07:34.059" v="1094" actId="165"/>
          <ac:spMkLst>
            <pc:docMk/>
            <pc:sldMk cId="178475265" sldId="327"/>
            <ac:spMk id="57" creationId="{8530191D-94FA-827B-5A88-A0D45C46E565}"/>
          </ac:spMkLst>
        </pc:spChg>
        <pc:spChg chg="mod">
          <ac:chgData name="KISHIMOTO Rio" userId="05ce199b-61a3-4401-8554-66bee888e1f8" providerId="ADAL" clId="{5A04986F-9ABF-4559-AC5C-8A9FF9A8B3AF}" dt="2025-02-03T05:07:34.059" v="1094" actId="165"/>
          <ac:spMkLst>
            <pc:docMk/>
            <pc:sldMk cId="178475265" sldId="327"/>
            <ac:spMk id="63" creationId="{061A95F9-15A6-8E95-C7A7-354446D34B41}"/>
          </ac:spMkLst>
        </pc:spChg>
        <pc:spChg chg="mod">
          <ac:chgData name="KISHIMOTO Rio" userId="05ce199b-61a3-4401-8554-66bee888e1f8" providerId="ADAL" clId="{5A04986F-9ABF-4559-AC5C-8A9FF9A8B3AF}" dt="2025-02-03T05:07:34.059" v="1094" actId="165"/>
          <ac:spMkLst>
            <pc:docMk/>
            <pc:sldMk cId="178475265" sldId="327"/>
            <ac:spMk id="65" creationId="{DE12159E-F1A7-2148-5C75-320ADAFA6C87}"/>
          </ac:spMkLst>
        </pc:spChg>
        <pc:spChg chg="mod">
          <ac:chgData name="KISHIMOTO Rio" userId="05ce199b-61a3-4401-8554-66bee888e1f8" providerId="ADAL" clId="{5A04986F-9ABF-4559-AC5C-8A9FF9A8B3AF}" dt="2025-02-03T04:48:24.669" v="720" actId="165"/>
          <ac:spMkLst>
            <pc:docMk/>
            <pc:sldMk cId="178475265" sldId="327"/>
            <ac:spMk id="67" creationId="{3189A11F-4CED-70EA-B265-D9637D2805D5}"/>
          </ac:spMkLst>
        </pc:spChg>
        <pc:spChg chg="mod">
          <ac:chgData name="KISHIMOTO Rio" userId="05ce199b-61a3-4401-8554-66bee888e1f8" providerId="ADAL" clId="{5A04986F-9ABF-4559-AC5C-8A9FF9A8B3AF}" dt="2025-02-03T04:48:24.669" v="720" actId="165"/>
          <ac:spMkLst>
            <pc:docMk/>
            <pc:sldMk cId="178475265" sldId="327"/>
            <ac:spMk id="69" creationId="{11043189-C6C5-EE62-0BE7-11C660158AE7}"/>
          </ac:spMkLst>
        </pc:spChg>
        <pc:spChg chg="mod">
          <ac:chgData name="KISHIMOTO Rio" userId="05ce199b-61a3-4401-8554-66bee888e1f8" providerId="ADAL" clId="{5A04986F-9ABF-4559-AC5C-8A9FF9A8B3AF}" dt="2025-02-03T04:48:24.669" v="720" actId="165"/>
          <ac:spMkLst>
            <pc:docMk/>
            <pc:sldMk cId="178475265" sldId="327"/>
            <ac:spMk id="71" creationId="{940442CE-91E1-1C9E-9B3B-3587AE67DCC3}"/>
          </ac:spMkLst>
        </pc:spChg>
        <pc:spChg chg="add mod">
          <ac:chgData name="KISHIMOTO Rio" userId="05ce199b-61a3-4401-8554-66bee888e1f8" providerId="ADAL" clId="{5A04986F-9ABF-4559-AC5C-8A9FF9A8B3AF}" dt="2025-02-03T05:07:34.059" v="1094" actId="165"/>
          <ac:spMkLst>
            <pc:docMk/>
            <pc:sldMk cId="178475265" sldId="327"/>
            <ac:spMk id="74" creationId="{0B3E7C96-CEA1-F540-41E1-76DF3FC5DC6D}"/>
          </ac:spMkLst>
        </pc:spChg>
        <pc:spChg chg="add del mod">
          <ac:chgData name="KISHIMOTO Rio" userId="05ce199b-61a3-4401-8554-66bee888e1f8" providerId="ADAL" clId="{5A04986F-9ABF-4559-AC5C-8A9FF9A8B3AF}" dt="2025-02-03T04:44:46.519" v="694" actId="478"/>
          <ac:spMkLst>
            <pc:docMk/>
            <pc:sldMk cId="178475265" sldId="327"/>
            <ac:spMk id="76" creationId="{EA9652B8-96E7-6A4B-5B3D-31980A5DBD24}"/>
          </ac:spMkLst>
        </pc:spChg>
        <pc:spChg chg="add mod">
          <ac:chgData name="KISHIMOTO Rio" userId="05ce199b-61a3-4401-8554-66bee888e1f8" providerId="ADAL" clId="{5A04986F-9ABF-4559-AC5C-8A9FF9A8B3AF}" dt="2025-02-03T04:48:52.736" v="725" actId="12789"/>
          <ac:spMkLst>
            <pc:docMk/>
            <pc:sldMk cId="178475265" sldId="327"/>
            <ac:spMk id="77" creationId="{B6092063-A8A3-24EE-7F5D-F4DE6B6DD8E9}"/>
          </ac:spMkLst>
        </pc:spChg>
        <pc:spChg chg="add mod ord">
          <ac:chgData name="KISHIMOTO Rio" userId="05ce199b-61a3-4401-8554-66bee888e1f8" providerId="ADAL" clId="{5A04986F-9ABF-4559-AC5C-8A9FF9A8B3AF}" dt="2025-02-03T04:50:10.683" v="726" actId="207"/>
          <ac:spMkLst>
            <pc:docMk/>
            <pc:sldMk cId="178475265" sldId="327"/>
            <ac:spMk id="78" creationId="{C9124344-AF4F-E9CA-0B55-C88AE5B45811}"/>
          </ac:spMkLst>
        </pc:spChg>
        <pc:spChg chg="mod">
          <ac:chgData name="KISHIMOTO Rio" userId="05ce199b-61a3-4401-8554-66bee888e1f8" providerId="ADAL" clId="{5A04986F-9ABF-4559-AC5C-8A9FF9A8B3AF}" dt="2025-02-03T05:09:45.677" v="1128" actId="1076"/>
          <ac:spMkLst>
            <pc:docMk/>
            <pc:sldMk cId="178475265" sldId="327"/>
            <ac:spMk id="83" creationId="{868CFBFD-C8E3-7569-B316-39CE7231EA6B}"/>
          </ac:spMkLst>
        </pc:spChg>
        <pc:grpChg chg="mod">
          <ac:chgData name="KISHIMOTO Rio" userId="05ce199b-61a3-4401-8554-66bee888e1f8" providerId="ADAL" clId="{5A04986F-9ABF-4559-AC5C-8A9FF9A8B3AF}" dt="2025-02-03T04:55:38.130" v="735" actId="164"/>
          <ac:grpSpMkLst>
            <pc:docMk/>
            <pc:sldMk cId="178475265" sldId="327"/>
            <ac:grpSpMk id="5" creationId="{D769CEE4-685A-B725-00E0-74A811E19D8D}"/>
          </ac:grpSpMkLst>
        </pc:grpChg>
        <pc:grpChg chg="add mod">
          <ac:chgData name="KISHIMOTO Rio" userId="05ce199b-61a3-4401-8554-66bee888e1f8" providerId="ADAL" clId="{5A04986F-9ABF-4559-AC5C-8A9FF9A8B3AF}" dt="2025-02-03T04:55:38.130" v="735" actId="164"/>
          <ac:grpSpMkLst>
            <pc:docMk/>
            <pc:sldMk cId="178475265" sldId="327"/>
            <ac:grpSpMk id="23" creationId="{F5040100-952C-EACE-C94E-8FB5E185B8F4}"/>
          </ac:grpSpMkLst>
        </pc:grpChg>
        <pc:grpChg chg="add mod">
          <ac:chgData name="KISHIMOTO Rio" userId="05ce199b-61a3-4401-8554-66bee888e1f8" providerId="ADAL" clId="{5A04986F-9ABF-4559-AC5C-8A9FF9A8B3AF}" dt="2025-02-03T05:09:40.944" v="1125" actId="1076"/>
          <ac:grpSpMkLst>
            <pc:docMk/>
            <pc:sldMk cId="178475265" sldId="327"/>
            <ac:grpSpMk id="28" creationId="{4C7B18C7-22C1-C0AD-45C8-92A5DBC50CF8}"/>
          </ac:grpSpMkLst>
        </pc:grpChg>
        <pc:grpChg chg="add mod">
          <ac:chgData name="KISHIMOTO Rio" userId="05ce199b-61a3-4401-8554-66bee888e1f8" providerId="ADAL" clId="{5A04986F-9ABF-4559-AC5C-8A9FF9A8B3AF}" dt="2025-02-03T04:43:23.034" v="669" actId="1076"/>
          <ac:grpSpMkLst>
            <pc:docMk/>
            <pc:sldMk cId="178475265" sldId="327"/>
            <ac:grpSpMk id="29" creationId="{0D10DA73-8DD8-8464-BB5E-9C01C15845CB}"/>
          </ac:grpSpMkLst>
        </pc:grpChg>
        <pc:grpChg chg="mod">
          <ac:chgData name="KISHIMOTO Rio" userId="05ce199b-61a3-4401-8554-66bee888e1f8" providerId="ADAL" clId="{5A04986F-9ABF-4559-AC5C-8A9FF9A8B3AF}" dt="2025-02-03T04:43:23.034" v="669" actId="1076"/>
          <ac:grpSpMkLst>
            <pc:docMk/>
            <pc:sldMk cId="178475265" sldId="327"/>
            <ac:grpSpMk id="30" creationId="{65942453-69E4-A461-A1A3-BC3D2D87C820}"/>
          </ac:grpSpMkLst>
        </pc:grpChg>
        <pc:grpChg chg="mod">
          <ac:chgData name="KISHIMOTO Rio" userId="05ce199b-61a3-4401-8554-66bee888e1f8" providerId="ADAL" clId="{5A04986F-9ABF-4559-AC5C-8A9FF9A8B3AF}" dt="2025-02-03T04:55:38.130" v="735" actId="164"/>
          <ac:grpSpMkLst>
            <pc:docMk/>
            <pc:sldMk cId="178475265" sldId="327"/>
            <ac:grpSpMk id="31" creationId="{269F4432-9B69-1C12-D0F1-7D3C4BAAF083}"/>
          </ac:grpSpMkLst>
        </pc:grpChg>
        <pc:grpChg chg="mod">
          <ac:chgData name="KISHIMOTO Rio" userId="05ce199b-61a3-4401-8554-66bee888e1f8" providerId="ADAL" clId="{5A04986F-9ABF-4559-AC5C-8A9FF9A8B3AF}" dt="2025-02-03T04:55:38.130" v="735" actId="164"/>
          <ac:grpSpMkLst>
            <pc:docMk/>
            <pc:sldMk cId="178475265" sldId="327"/>
            <ac:grpSpMk id="32" creationId="{6AE6A844-8A4C-78CE-1ECD-36341F483D2B}"/>
          </ac:grpSpMkLst>
        </pc:grpChg>
        <pc:grpChg chg="del mod">
          <ac:chgData name="KISHIMOTO Rio" userId="05ce199b-61a3-4401-8554-66bee888e1f8" providerId="ADAL" clId="{5A04986F-9ABF-4559-AC5C-8A9FF9A8B3AF}" dt="2025-02-03T04:41:16.634" v="641" actId="478"/>
          <ac:grpSpMkLst>
            <pc:docMk/>
            <pc:sldMk cId="178475265" sldId="327"/>
            <ac:grpSpMk id="50" creationId="{B6529CD2-1A4E-E355-ADF8-BF642BB16F57}"/>
          </ac:grpSpMkLst>
        </pc:grpChg>
        <pc:grpChg chg="mod">
          <ac:chgData name="KISHIMOTO Rio" userId="05ce199b-61a3-4401-8554-66bee888e1f8" providerId="ADAL" clId="{5A04986F-9ABF-4559-AC5C-8A9FF9A8B3AF}" dt="2025-02-03T04:43:23.034" v="669" actId="1076"/>
          <ac:grpSpMkLst>
            <pc:docMk/>
            <pc:sldMk cId="178475265" sldId="327"/>
            <ac:grpSpMk id="53" creationId="{12119823-E500-5C69-FE58-AF74EEDC8C03}"/>
          </ac:grpSpMkLst>
        </pc:grpChg>
        <pc:grpChg chg="mod">
          <ac:chgData name="KISHIMOTO Rio" userId="05ce199b-61a3-4401-8554-66bee888e1f8" providerId="ADAL" clId="{5A04986F-9ABF-4559-AC5C-8A9FF9A8B3AF}" dt="2025-02-03T04:55:38.130" v="735" actId="164"/>
          <ac:grpSpMkLst>
            <pc:docMk/>
            <pc:sldMk cId="178475265" sldId="327"/>
            <ac:grpSpMk id="54" creationId="{82930BD3-8C6C-29A4-9C7F-1F2125D4FEC2}"/>
          </ac:grpSpMkLst>
        </pc:grpChg>
        <pc:grpChg chg="mod">
          <ac:chgData name="KISHIMOTO Rio" userId="05ce199b-61a3-4401-8554-66bee888e1f8" providerId="ADAL" clId="{5A04986F-9ABF-4559-AC5C-8A9FF9A8B3AF}" dt="2025-02-03T04:55:38.130" v="735" actId="164"/>
          <ac:grpSpMkLst>
            <pc:docMk/>
            <pc:sldMk cId="178475265" sldId="327"/>
            <ac:grpSpMk id="55" creationId="{8683DD90-9FB9-C1BB-D264-C02F0496F653}"/>
          </ac:grpSpMkLst>
        </pc:grpChg>
        <pc:grpChg chg="add del mod">
          <ac:chgData name="KISHIMOTO Rio" userId="05ce199b-61a3-4401-8554-66bee888e1f8" providerId="ADAL" clId="{5A04986F-9ABF-4559-AC5C-8A9FF9A8B3AF}" dt="2025-02-03T05:08:43.557" v="1103" actId="478"/>
          <ac:grpSpMkLst>
            <pc:docMk/>
            <pc:sldMk cId="178475265" sldId="327"/>
            <ac:grpSpMk id="75" creationId="{8F5CE15D-059C-4B01-3B2B-5EB2BCC23BC6}"/>
          </ac:grpSpMkLst>
        </pc:grpChg>
        <pc:grpChg chg="add mod">
          <ac:chgData name="KISHIMOTO Rio" userId="05ce199b-61a3-4401-8554-66bee888e1f8" providerId="ADAL" clId="{5A04986F-9ABF-4559-AC5C-8A9FF9A8B3AF}" dt="2025-02-03T04:55:42.889" v="736" actId="12788"/>
          <ac:grpSpMkLst>
            <pc:docMk/>
            <pc:sldMk cId="178475265" sldId="327"/>
            <ac:grpSpMk id="79" creationId="{0561E2CB-DB88-E131-32FE-FD797E97A65F}"/>
          </ac:grpSpMkLst>
        </pc:grpChg>
        <pc:grpChg chg="add mod">
          <ac:chgData name="KISHIMOTO Rio" userId="05ce199b-61a3-4401-8554-66bee888e1f8" providerId="ADAL" clId="{5A04986F-9ABF-4559-AC5C-8A9FF9A8B3AF}" dt="2025-02-03T05:09:52.876" v="1129" actId="1076"/>
          <ac:grpSpMkLst>
            <pc:docMk/>
            <pc:sldMk cId="178475265" sldId="327"/>
            <ac:grpSpMk id="81" creationId="{90FC6438-CDC0-663B-1B5D-5C4154A6603C}"/>
          </ac:grpSpMkLst>
        </pc:grpChg>
        <pc:picChg chg="mod">
          <ac:chgData name="KISHIMOTO Rio" userId="05ce199b-61a3-4401-8554-66bee888e1f8" providerId="ADAL" clId="{5A04986F-9ABF-4559-AC5C-8A9FF9A8B3AF}" dt="2025-02-03T04:35:02.371" v="634" actId="207"/>
          <ac:picMkLst>
            <pc:docMk/>
            <pc:sldMk cId="178475265" sldId="327"/>
            <ac:picMk id="12" creationId="{C66ACE0A-670F-6539-7EE1-943DB13D9CB3}"/>
          </ac:picMkLst>
        </pc:picChg>
        <pc:picChg chg="mod">
          <ac:chgData name="KISHIMOTO Rio" userId="05ce199b-61a3-4401-8554-66bee888e1f8" providerId="ADAL" clId="{5A04986F-9ABF-4559-AC5C-8A9FF9A8B3AF}" dt="2025-02-03T04:48:02.404" v="717" actId="165"/>
          <ac:picMkLst>
            <pc:docMk/>
            <pc:sldMk cId="178475265" sldId="327"/>
            <ac:picMk id="14" creationId="{0CEBB8E4-BDCE-1F8D-A356-E9C411B147AD}"/>
          </ac:picMkLst>
        </pc:picChg>
        <pc:picChg chg="mod">
          <ac:chgData name="KISHIMOTO Rio" userId="05ce199b-61a3-4401-8554-66bee888e1f8" providerId="ADAL" clId="{5A04986F-9ABF-4559-AC5C-8A9FF9A8B3AF}" dt="2025-02-03T04:48:02.404" v="717" actId="165"/>
          <ac:picMkLst>
            <pc:docMk/>
            <pc:sldMk cId="178475265" sldId="327"/>
            <ac:picMk id="16" creationId="{AB73C2B3-D42F-2A20-C685-B36709568F15}"/>
          </ac:picMkLst>
        </pc:picChg>
        <pc:picChg chg="mod">
          <ac:chgData name="KISHIMOTO Rio" userId="05ce199b-61a3-4401-8554-66bee888e1f8" providerId="ADAL" clId="{5A04986F-9ABF-4559-AC5C-8A9FF9A8B3AF}" dt="2025-02-03T04:35:02.371" v="634" actId="207"/>
          <ac:picMkLst>
            <pc:docMk/>
            <pc:sldMk cId="178475265" sldId="327"/>
            <ac:picMk id="18" creationId="{6A1A52AC-E98A-39C6-3717-1C68DB7B83E8}"/>
          </ac:picMkLst>
        </pc:picChg>
        <pc:picChg chg="mod">
          <ac:chgData name="KISHIMOTO Rio" userId="05ce199b-61a3-4401-8554-66bee888e1f8" providerId="ADAL" clId="{5A04986F-9ABF-4559-AC5C-8A9FF9A8B3AF}" dt="2025-02-03T04:48:02.404" v="717" actId="165"/>
          <ac:picMkLst>
            <pc:docMk/>
            <pc:sldMk cId="178475265" sldId="327"/>
            <ac:picMk id="20" creationId="{AFB8E0DF-5B7C-5F4A-3AED-12C0D232F0C9}"/>
          </ac:picMkLst>
        </pc:picChg>
        <pc:picChg chg="add mod">
          <ac:chgData name="KISHIMOTO Rio" userId="05ce199b-61a3-4401-8554-66bee888e1f8" providerId="ADAL" clId="{5A04986F-9ABF-4559-AC5C-8A9FF9A8B3AF}" dt="2025-02-03T04:48:02.404" v="717" actId="165"/>
          <ac:picMkLst>
            <pc:docMk/>
            <pc:sldMk cId="178475265" sldId="327"/>
            <ac:picMk id="21" creationId="{998ED9D3-C0C4-72D2-604B-826849D5ECD2}"/>
          </ac:picMkLst>
        </pc:picChg>
        <pc:picChg chg="add del mod">
          <ac:chgData name="KISHIMOTO Rio" userId="05ce199b-61a3-4401-8554-66bee888e1f8" providerId="ADAL" clId="{5A04986F-9ABF-4559-AC5C-8A9FF9A8B3AF}" dt="2025-02-03T04:31:17.528" v="537" actId="478"/>
          <ac:picMkLst>
            <pc:docMk/>
            <pc:sldMk cId="178475265" sldId="327"/>
            <ac:picMk id="27" creationId="{0C58ED49-9B3A-DD12-B27E-3CA0623D60C6}"/>
          </ac:picMkLst>
        </pc:picChg>
        <pc:picChg chg="mod">
          <ac:chgData name="KISHIMOTO Rio" userId="05ce199b-61a3-4401-8554-66bee888e1f8" providerId="ADAL" clId="{5A04986F-9ABF-4559-AC5C-8A9FF9A8B3AF}" dt="2025-02-03T04:48:22.119" v="719" actId="165"/>
          <ac:picMkLst>
            <pc:docMk/>
            <pc:sldMk cId="178475265" sldId="327"/>
            <ac:picMk id="33" creationId="{9AEAF60E-2DAF-8FD5-F39F-A735EC692818}"/>
          </ac:picMkLst>
        </pc:picChg>
        <pc:picChg chg="mod">
          <ac:chgData name="KISHIMOTO Rio" userId="05ce199b-61a3-4401-8554-66bee888e1f8" providerId="ADAL" clId="{5A04986F-9ABF-4559-AC5C-8A9FF9A8B3AF}" dt="2025-02-03T04:48:22.119" v="719" actId="165"/>
          <ac:picMkLst>
            <pc:docMk/>
            <pc:sldMk cId="178475265" sldId="327"/>
            <ac:picMk id="41" creationId="{ED47B15F-A6CC-471A-F6E6-02BB98D26C70}"/>
          </ac:picMkLst>
        </pc:picChg>
        <pc:picChg chg="mod">
          <ac:chgData name="KISHIMOTO Rio" userId="05ce199b-61a3-4401-8554-66bee888e1f8" providerId="ADAL" clId="{5A04986F-9ABF-4559-AC5C-8A9FF9A8B3AF}" dt="2025-02-03T04:48:22.119" v="719" actId="165"/>
          <ac:picMkLst>
            <pc:docMk/>
            <pc:sldMk cId="178475265" sldId="327"/>
            <ac:picMk id="43" creationId="{620C5E3F-620A-F03A-A246-51D80F81DC9E}"/>
          </ac:picMkLst>
        </pc:picChg>
        <pc:picChg chg="mod">
          <ac:chgData name="KISHIMOTO Rio" userId="05ce199b-61a3-4401-8554-66bee888e1f8" providerId="ADAL" clId="{5A04986F-9ABF-4559-AC5C-8A9FF9A8B3AF}" dt="2025-02-03T04:48:22.119" v="719" actId="165"/>
          <ac:picMkLst>
            <pc:docMk/>
            <pc:sldMk cId="178475265" sldId="327"/>
            <ac:picMk id="47" creationId="{8FBFB9A5-4657-3DB8-E86C-DA7646D9640F}"/>
          </ac:picMkLst>
        </pc:picChg>
        <pc:picChg chg="mod">
          <ac:chgData name="KISHIMOTO Rio" userId="05ce199b-61a3-4401-8554-66bee888e1f8" providerId="ADAL" clId="{5A04986F-9ABF-4559-AC5C-8A9FF9A8B3AF}" dt="2025-02-03T04:40:23.975" v="637" actId="27349"/>
          <ac:picMkLst>
            <pc:docMk/>
            <pc:sldMk cId="178475265" sldId="327"/>
            <ac:picMk id="49" creationId="{2503406D-4760-FCF1-6509-2FD2B814296C}"/>
          </ac:picMkLst>
        </pc:picChg>
        <pc:picChg chg="mod">
          <ac:chgData name="KISHIMOTO Rio" userId="05ce199b-61a3-4401-8554-66bee888e1f8" providerId="ADAL" clId="{5A04986F-9ABF-4559-AC5C-8A9FF9A8B3AF}" dt="2025-02-03T04:48:24.669" v="720" actId="165"/>
          <ac:picMkLst>
            <pc:docMk/>
            <pc:sldMk cId="178475265" sldId="327"/>
            <ac:picMk id="64" creationId="{6F0B669F-0F68-DBCA-C225-C7D77468C132}"/>
          </ac:picMkLst>
        </pc:picChg>
        <pc:picChg chg="mod">
          <ac:chgData name="KISHIMOTO Rio" userId="05ce199b-61a3-4401-8554-66bee888e1f8" providerId="ADAL" clId="{5A04986F-9ABF-4559-AC5C-8A9FF9A8B3AF}" dt="2025-02-03T04:48:24.669" v="720" actId="165"/>
          <ac:picMkLst>
            <pc:docMk/>
            <pc:sldMk cId="178475265" sldId="327"/>
            <ac:picMk id="68" creationId="{39269A75-A006-0E6B-71C6-D4353952DE50}"/>
          </ac:picMkLst>
        </pc:picChg>
        <pc:picChg chg="mod">
          <ac:chgData name="KISHIMOTO Rio" userId="05ce199b-61a3-4401-8554-66bee888e1f8" providerId="ADAL" clId="{5A04986F-9ABF-4559-AC5C-8A9FF9A8B3AF}" dt="2025-02-03T04:48:24.669" v="720" actId="165"/>
          <ac:picMkLst>
            <pc:docMk/>
            <pc:sldMk cId="178475265" sldId="327"/>
            <ac:picMk id="70" creationId="{77FC3441-6A89-9D20-0132-B2F96577FF39}"/>
          </ac:picMkLst>
        </pc:picChg>
        <pc:picChg chg="mod">
          <ac:chgData name="KISHIMOTO Rio" userId="05ce199b-61a3-4401-8554-66bee888e1f8" providerId="ADAL" clId="{5A04986F-9ABF-4559-AC5C-8A9FF9A8B3AF}" dt="2025-02-03T04:48:24.669" v="720" actId="165"/>
          <ac:picMkLst>
            <pc:docMk/>
            <pc:sldMk cId="178475265" sldId="327"/>
            <ac:picMk id="72" creationId="{3331EEE7-EB01-5877-ABF8-1BF93476FB2B}"/>
          </ac:picMkLst>
        </pc:picChg>
        <pc:cxnChg chg="add mod">
          <ac:chgData name="KISHIMOTO Rio" userId="05ce199b-61a3-4401-8554-66bee888e1f8" providerId="ADAL" clId="{5A04986F-9ABF-4559-AC5C-8A9FF9A8B3AF}" dt="2025-02-03T05:08:25.570" v="1101" actId="12788"/>
          <ac:cxnSpMkLst>
            <pc:docMk/>
            <pc:sldMk cId="178475265" sldId="327"/>
            <ac:cxnSpMk id="25" creationId="{FED173E6-1373-8160-E7F0-75BCAB9CE393}"/>
          </ac:cxnSpMkLst>
        </pc:cxnChg>
        <pc:cxnChg chg="add mod">
          <ac:chgData name="KISHIMOTO Rio" userId="05ce199b-61a3-4401-8554-66bee888e1f8" providerId="ADAL" clId="{5A04986F-9ABF-4559-AC5C-8A9FF9A8B3AF}" dt="2025-02-03T04:41:51.654" v="659" actId="164"/>
          <ac:cxnSpMkLst>
            <pc:docMk/>
            <pc:sldMk cId="178475265" sldId="327"/>
            <ac:cxnSpMk id="73" creationId="{8A4DF06A-A6DB-1532-FADD-BA1DD15673C3}"/>
          </ac:cxnSpMkLst>
        </pc:cxnChg>
        <pc:cxnChg chg="mod">
          <ac:chgData name="KISHIMOTO Rio" userId="05ce199b-61a3-4401-8554-66bee888e1f8" providerId="ADAL" clId="{5A04986F-9ABF-4559-AC5C-8A9FF9A8B3AF}" dt="2025-02-03T05:08:43.922" v="1104"/>
          <ac:cxnSpMkLst>
            <pc:docMk/>
            <pc:sldMk cId="178475265" sldId="327"/>
            <ac:cxnSpMk id="82" creationId="{ADA8DD44-D335-C6EF-AEDC-C42726AE5214}"/>
          </ac:cxnSpMkLst>
        </pc:cxnChg>
      </pc:sldChg>
      <pc:sldChg chg="addSp modSp new mod">
        <pc:chgData name="KISHIMOTO Rio" userId="05ce199b-61a3-4401-8554-66bee888e1f8" providerId="ADAL" clId="{5A04986F-9ABF-4559-AC5C-8A9FF9A8B3AF}" dt="2025-02-03T05:55:56.391" v="2171" actId="6549"/>
        <pc:sldMkLst>
          <pc:docMk/>
          <pc:sldMk cId="666224620" sldId="328"/>
        </pc:sldMkLst>
        <pc:spChg chg="mod">
          <ac:chgData name="KISHIMOTO Rio" userId="05ce199b-61a3-4401-8554-66bee888e1f8" providerId="ADAL" clId="{5A04986F-9ABF-4559-AC5C-8A9FF9A8B3AF}" dt="2025-02-03T05:07:02.512" v="1089"/>
          <ac:spMkLst>
            <pc:docMk/>
            <pc:sldMk cId="666224620" sldId="328"/>
            <ac:spMk id="2" creationId="{FED0D879-5B70-418D-9479-23FF89C85D41}"/>
          </ac:spMkLst>
        </pc:spChg>
        <pc:spChg chg="mod">
          <ac:chgData name="KISHIMOTO Rio" userId="05ce199b-61a3-4401-8554-66bee888e1f8" providerId="ADAL" clId="{5A04986F-9ABF-4559-AC5C-8A9FF9A8B3AF}" dt="2025-02-03T05:55:56.391" v="2171" actId="6549"/>
          <ac:spMkLst>
            <pc:docMk/>
            <pc:sldMk cId="666224620" sldId="328"/>
            <ac:spMk id="3" creationId="{ED545A37-F778-A838-536C-6B686B2829AF}"/>
          </ac:spMkLst>
        </pc:spChg>
        <pc:spChg chg="add mod">
          <ac:chgData name="KISHIMOTO Rio" userId="05ce199b-61a3-4401-8554-66bee888e1f8" providerId="ADAL" clId="{5A04986F-9ABF-4559-AC5C-8A9FF9A8B3AF}" dt="2025-02-03T05:50:06.101" v="2068"/>
          <ac:spMkLst>
            <pc:docMk/>
            <pc:sldMk cId="666224620" sldId="328"/>
            <ac:spMk id="5" creationId="{C159C979-1156-039F-2E20-27F984431CD1}"/>
          </ac:spMkLst>
        </pc:spChg>
        <pc:spChg chg="add mod">
          <ac:chgData name="KISHIMOTO Rio" userId="05ce199b-61a3-4401-8554-66bee888e1f8" providerId="ADAL" clId="{5A04986F-9ABF-4559-AC5C-8A9FF9A8B3AF}" dt="2025-02-03T05:50:18.058" v="2091"/>
          <ac:spMkLst>
            <pc:docMk/>
            <pc:sldMk cId="666224620" sldId="328"/>
            <ac:spMk id="6" creationId="{1AD32219-011A-2890-51F5-434EF1CF0CED}"/>
          </ac:spMkLst>
        </pc:spChg>
      </pc:sldChg>
      <pc:sldChg chg="add del">
        <pc:chgData name="KISHIMOTO Rio" userId="05ce199b-61a3-4401-8554-66bee888e1f8" providerId="ADAL" clId="{5A04986F-9ABF-4559-AC5C-8A9FF9A8B3AF}" dt="2025-02-03T04:27:50.187" v="506"/>
        <pc:sldMkLst>
          <pc:docMk/>
          <pc:sldMk cId="3657830911" sldId="328"/>
        </pc:sldMkLst>
      </pc:sldChg>
    </pc:docChg>
  </pc:docChgLst>
  <pc:docChgLst>
    <pc:chgData name="KISHIMOTO Rio" userId="05ce199b-61a3-4401-8554-66bee888e1f8" providerId="ADAL" clId="{9F2213E0-B4E3-400A-8B16-3C6890BA97D7}"/>
    <pc:docChg chg="undo redo custSel addSld delSld modSld modSection">
      <pc:chgData name="KISHIMOTO Rio" userId="05ce199b-61a3-4401-8554-66bee888e1f8" providerId="ADAL" clId="{9F2213E0-B4E3-400A-8B16-3C6890BA97D7}" dt="2025-01-23T03:20:17.349" v="5543" actId="47"/>
      <pc:docMkLst>
        <pc:docMk/>
      </pc:docMkLst>
      <pc:sldChg chg="modSp mod">
        <pc:chgData name="KISHIMOTO Rio" userId="05ce199b-61a3-4401-8554-66bee888e1f8" providerId="ADAL" clId="{9F2213E0-B4E3-400A-8B16-3C6890BA97D7}" dt="2025-01-18T01:48:56.967" v="8" actId="20577"/>
        <pc:sldMkLst>
          <pc:docMk/>
          <pc:sldMk cId="2029206607" sldId="256"/>
        </pc:sldMkLst>
        <pc:spChg chg="mod">
          <ac:chgData name="KISHIMOTO Rio" userId="05ce199b-61a3-4401-8554-66bee888e1f8" providerId="ADAL" clId="{9F2213E0-B4E3-400A-8B16-3C6890BA97D7}" dt="2025-01-18T01:48:56.967" v="8" actId="20577"/>
          <ac:spMkLst>
            <pc:docMk/>
            <pc:sldMk cId="2029206607" sldId="256"/>
            <ac:spMk id="3" creationId="{ABA6D453-FBB1-2B72-A142-156992143943}"/>
          </ac:spMkLst>
        </pc:spChg>
      </pc:sldChg>
      <pc:sldChg chg="modSp mod">
        <pc:chgData name="KISHIMOTO Rio" userId="05ce199b-61a3-4401-8554-66bee888e1f8" providerId="ADAL" clId="{9F2213E0-B4E3-400A-8B16-3C6890BA97D7}" dt="2025-01-19T23:54:26.443" v="4790" actId="12788"/>
        <pc:sldMkLst>
          <pc:docMk/>
          <pc:sldMk cId="425440116" sldId="271"/>
        </pc:sldMkLst>
        <pc:spChg chg="mod">
          <ac:chgData name="KISHIMOTO Rio" userId="05ce199b-61a3-4401-8554-66bee888e1f8" providerId="ADAL" clId="{9F2213E0-B4E3-400A-8B16-3C6890BA97D7}" dt="2025-01-19T07:49:12.622" v="953" actId="20577"/>
          <ac:spMkLst>
            <pc:docMk/>
            <pc:sldMk cId="425440116" sldId="271"/>
            <ac:spMk id="2" creationId="{F73909AD-C239-E3A5-A3EA-5233F747F416}"/>
          </ac:spMkLst>
        </pc:spChg>
        <pc:spChg chg="mod">
          <ac:chgData name="KISHIMOTO Rio" userId="05ce199b-61a3-4401-8554-66bee888e1f8" providerId="ADAL" clId="{9F2213E0-B4E3-400A-8B16-3C6890BA97D7}" dt="2025-01-19T23:54:26.443" v="4790" actId="12788"/>
          <ac:spMkLst>
            <pc:docMk/>
            <pc:sldMk cId="425440116" sldId="271"/>
            <ac:spMk id="3" creationId="{ECCF8676-BE0D-F38D-0AF2-EFDD2997F421}"/>
          </ac:spMkLst>
        </pc:spChg>
        <pc:spChg chg="mod">
          <ac:chgData name="KISHIMOTO Rio" userId="05ce199b-61a3-4401-8554-66bee888e1f8" providerId="ADAL" clId="{9F2213E0-B4E3-400A-8B16-3C6890BA97D7}" dt="2025-01-19T23:54:26.443" v="4790" actId="12788"/>
          <ac:spMkLst>
            <pc:docMk/>
            <pc:sldMk cId="425440116" sldId="271"/>
            <ac:spMk id="5" creationId="{37D67BEE-FBDD-37EC-794A-8787A22953DC}"/>
          </ac:spMkLst>
        </pc:spChg>
      </pc:sldChg>
      <pc:sldChg chg="modSp mod">
        <pc:chgData name="KISHIMOTO Rio" userId="05ce199b-61a3-4401-8554-66bee888e1f8" providerId="ADAL" clId="{9F2213E0-B4E3-400A-8B16-3C6890BA97D7}" dt="2025-01-19T07:49:22.864" v="962" actId="20577"/>
        <pc:sldMkLst>
          <pc:docMk/>
          <pc:sldMk cId="2859676149" sldId="280"/>
        </pc:sldMkLst>
        <pc:spChg chg="mod">
          <ac:chgData name="KISHIMOTO Rio" userId="05ce199b-61a3-4401-8554-66bee888e1f8" providerId="ADAL" clId="{9F2213E0-B4E3-400A-8B16-3C6890BA97D7}" dt="2025-01-19T07:49:22.864" v="962" actId="20577"/>
          <ac:spMkLst>
            <pc:docMk/>
            <pc:sldMk cId="2859676149" sldId="280"/>
            <ac:spMk id="2" creationId="{550A6B70-E4CA-1542-8D43-763F5DFC76F2}"/>
          </ac:spMkLst>
        </pc:spChg>
      </pc:sldChg>
      <pc:sldChg chg="modSp mod modNotesTx">
        <pc:chgData name="KISHIMOTO Rio" userId="05ce199b-61a3-4401-8554-66bee888e1f8" providerId="ADAL" clId="{9F2213E0-B4E3-400A-8B16-3C6890BA97D7}" dt="2025-01-19T13:29:01.484" v="4670" actId="20577"/>
        <pc:sldMkLst>
          <pc:docMk/>
          <pc:sldMk cId="3577541956" sldId="283"/>
        </pc:sldMkLst>
        <pc:spChg chg="mod">
          <ac:chgData name="KISHIMOTO Rio" userId="05ce199b-61a3-4401-8554-66bee888e1f8" providerId="ADAL" clId="{9F2213E0-B4E3-400A-8B16-3C6890BA97D7}" dt="2025-01-19T12:31:56.759" v="3515" actId="2711"/>
          <ac:spMkLst>
            <pc:docMk/>
            <pc:sldMk cId="3577541956" sldId="283"/>
            <ac:spMk id="18" creationId="{CC0ACA74-5988-F548-8ECC-4163B2A1FB51}"/>
          </ac:spMkLst>
        </pc:spChg>
        <pc:spChg chg="mod">
          <ac:chgData name="KISHIMOTO Rio" userId="05ce199b-61a3-4401-8554-66bee888e1f8" providerId="ADAL" clId="{9F2213E0-B4E3-400A-8B16-3C6890BA97D7}" dt="2025-01-19T12:31:56.759" v="3515" actId="2711"/>
          <ac:spMkLst>
            <pc:docMk/>
            <pc:sldMk cId="3577541956" sldId="283"/>
            <ac:spMk id="22" creationId="{D76852BC-8980-3044-5DF3-5CD3AD6FDC2F}"/>
          </ac:spMkLst>
        </pc:spChg>
        <pc:spChg chg="mod">
          <ac:chgData name="KISHIMOTO Rio" userId="05ce199b-61a3-4401-8554-66bee888e1f8" providerId="ADAL" clId="{9F2213E0-B4E3-400A-8B16-3C6890BA97D7}" dt="2025-01-19T13:28:40.281" v="4646"/>
          <ac:spMkLst>
            <pc:docMk/>
            <pc:sldMk cId="3577541956" sldId="283"/>
            <ac:spMk id="26" creationId="{727F3B76-D59E-D212-6CDF-109619DDA219}"/>
          </ac:spMkLst>
        </pc:spChg>
        <pc:spChg chg="mod">
          <ac:chgData name="KISHIMOTO Rio" userId="05ce199b-61a3-4401-8554-66bee888e1f8" providerId="ADAL" clId="{9F2213E0-B4E3-400A-8B16-3C6890BA97D7}" dt="2025-01-19T12:31:56.759" v="3515" actId="2711"/>
          <ac:spMkLst>
            <pc:docMk/>
            <pc:sldMk cId="3577541956" sldId="283"/>
            <ac:spMk id="28" creationId="{950750BD-DBE5-90CC-AEAB-A8BDE8BC4C61}"/>
          </ac:spMkLst>
        </pc:spChg>
        <pc:spChg chg="mod">
          <ac:chgData name="KISHIMOTO Rio" userId="05ce199b-61a3-4401-8554-66bee888e1f8" providerId="ADAL" clId="{9F2213E0-B4E3-400A-8B16-3C6890BA97D7}" dt="2025-01-19T12:31:56.759" v="3515" actId="2711"/>
          <ac:spMkLst>
            <pc:docMk/>
            <pc:sldMk cId="3577541956" sldId="283"/>
            <ac:spMk id="32" creationId="{C2BBED59-C4F1-E119-DCCE-DB7DB265DF75}"/>
          </ac:spMkLst>
        </pc:spChg>
        <pc:spChg chg="mod">
          <ac:chgData name="KISHIMOTO Rio" userId="05ce199b-61a3-4401-8554-66bee888e1f8" providerId="ADAL" clId="{9F2213E0-B4E3-400A-8B16-3C6890BA97D7}" dt="2025-01-19T12:31:56.759" v="3515" actId="2711"/>
          <ac:spMkLst>
            <pc:docMk/>
            <pc:sldMk cId="3577541956" sldId="283"/>
            <ac:spMk id="34" creationId="{8DD4D665-828E-69E7-5FD3-370B2FD2DE7C}"/>
          </ac:spMkLst>
        </pc:spChg>
        <pc:spChg chg="mod">
          <ac:chgData name="KISHIMOTO Rio" userId="05ce199b-61a3-4401-8554-66bee888e1f8" providerId="ADAL" clId="{9F2213E0-B4E3-400A-8B16-3C6890BA97D7}" dt="2025-01-19T12:31:56.759" v="3515" actId="2711"/>
          <ac:spMkLst>
            <pc:docMk/>
            <pc:sldMk cId="3577541956" sldId="283"/>
            <ac:spMk id="38" creationId="{96D37322-5C89-2372-35D0-28227ACB0FFB}"/>
          </ac:spMkLst>
        </pc:spChg>
        <pc:spChg chg="mod">
          <ac:chgData name="KISHIMOTO Rio" userId="05ce199b-61a3-4401-8554-66bee888e1f8" providerId="ADAL" clId="{9F2213E0-B4E3-400A-8B16-3C6890BA97D7}" dt="2025-01-19T12:31:56.759" v="3515" actId="2711"/>
          <ac:spMkLst>
            <pc:docMk/>
            <pc:sldMk cId="3577541956" sldId="283"/>
            <ac:spMk id="41" creationId="{33516AD7-2E35-F15F-EFA4-52C6B51FDEE5}"/>
          </ac:spMkLst>
        </pc:spChg>
        <pc:spChg chg="mod">
          <ac:chgData name="KISHIMOTO Rio" userId="05ce199b-61a3-4401-8554-66bee888e1f8" providerId="ADAL" clId="{9F2213E0-B4E3-400A-8B16-3C6890BA97D7}" dt="2025-01-19T12:31:56.759" v="3515" actId="2711"/>
          <ac:spMkLst>
            <pc:docMk/>
            <pc:sldMk cId="3577541956" sldId="283"/>
            <ac:spMk id="43" creationId="{DDAFCDCC-A4DC-C597-E5B6-BCB02E455DB3}"/>
          </ac:spMkLst>
        </pc:spChg>
      </pc:sldChg>
      <pc:sldChg chg="modSp mod">
        <pc:chgData name="KISHIMOTO Rio" userId="05ce199b-61a3-4401-8554-66bee888e1f8" providerId="ADAL" clId="{9F2213E0-B4E3-400A-8B16-3C6890BA97D7}" dt="2025-01-19T12:32:47.421" v="3519" actId="2711"/>
        <pc:sldMkLst>
          <pc:docMk/>
          <pc:sldMk cId="3443372615" sldId="284"/>
        </pc:sldMkLst>
        <pc:spChg chg="mod">
          <ac:chgData name="KISHIMOTO Rio" userId="05ce199b-61a3-4401-8554-66bee888e1f8" providerId="ADAL" clId="{9F2213E0-B4E3-400A-8B16-3C6890BA97D7}" dt="2025-01-19T08:59:35.224" v="3428" actId="20577"/>
          <ac:spMkLst>
            <pc:docMk/>
            <pc:sldMk cId="3443372615" sldId="284"/>
            <ac:spMk id="3" creationId="{63ED3FBA-481B-B8D5-C853-BE5FA072E573}"/>
          </ac:spMkLst>
        </pc:spChg>
        <pc:spChg chg="mod">
          <ac:chgData name="KISHIMOTO Rio" userId="05ce199b-61a3-4401-8554-66bee888e1f8" providerId="ADAL" clId="{9F2213E0-B4E3-400A-8B16-3C6890BA97D7}" dt="2025-01-19T12:32:47.421" v="3519" actId="2711"/>
          <ac:spMkLst>
            <pc:docMk/>
            <pc:sldMk cId="3443372615" sldId="284"/>
            <ac:spMk id="8" creationId="{CBF2391D-6CBD-8B49-FCC4-8CFD3AB49F59}"/>
          </ac:spMkLst>
        </pc:spChg>
        <pc:spChg chg="mod">
          <ac:chgData name="KISHIMOTO Rio" userId="05ce199b-61a3-4401-8554-66bee888e1f8" providerId="ADAL" clId="{9F2213E0-B4E3-400A-8B16-3C6890BA97D7}" dt="2025-01-19T12:32:47.421" v="3519" actId="2711"/>
          <ac:spMkLst>
            <pc:docMk/>
            <pc:sldMk cId="3443372615" sldId="284"/>
            <ac:spMk id="10" creationId="{88E2FD80-CC4F-5FFA-CE2B-B9B71969F3C8}"/>
          </ac:spMkLst>
        </pc:spChg>
        <pc:spChg chg="mod">
          <ac:chgData name="KISHIMOTO Rio" userId="05ce199b-61a3-4401-8554-66bee888e1f8" providerId="ADAL" clId="{9F2213E0-B4E3-400A-8B16-3C6890BA97D7}" dt="2025-01-19T12:32:47.421" v="3519" actId="2711"/>
          <ac:spMkLst>
            <pc:docMk/>
            <pc:sldMk cId="3443372615" sldId="284"/>
            <ac:spMk id="12" creationId="{5446F4CA-3BF4-BF01-50CF-9F983A1DFC17}"/>
          </ac:spMkLst>
        </pc:spChg>
      </pc:sldChg>
      <pc:sldChg chg="modSp mod">
        <pc:chgData name="KISHIMOTO Rio" userId="05ce199b-61a3-4401-8554-66bee888e1f8" providerId="ADAL" clId="{9F2213E0-B4E3-400A-8B16-3C6890BA97D7}" dt="2025-01-19T13:01:24.681" v="4094"/>
        <pc:sldMkLst>
          <pc:docMk/>
          <pc:sldMk cId="2544428905" sldId="285"/>
        </pc:sldMkLst>
        <pc:spChg chg="mod">
          <ac:chgData name="KISHIMOTO Rio" userId="05ce199b-61a3-4401-8554-66bee888e1f8" providerId="ADAL" clId="{9F2213E0-B4E3-400A-8B16-3C6890BA97D7}" dt="2025-01-19T12:32:12.285" v="3517" actId="2711"/>
          <ac:spMkLst>
            <pc:docMk/>
            <pc:sldMk cId="2544428905" sldId="285"/>
            <ac:spMk id="10" creationId="{B84CF39F-A647-1C20-3DE8-40BB9B48C899}"/>
          </ac:spMkLst>
        </pc:spChg>
        <pc:spChg chg="mod">
          <ac:chgData name="KISHIMOTO Rio" userId="05ce199b-61a3-4401-8554-66bee888e1f8" providerId="ADAL" clId="{9F2213E0-B4E3-400A-8B16-3C6890BA97D7}" dt="2025-01-19T13:01:24.681" v="4094"/>
          <ac:spMkLst>
            <pc:docMk/>
            <pc:sldMk cId="2544428905" sldId="285"/>
            <ac:spMk id="13" creationId="{D6D826DC-D5E1-4C72-36DB-422B54A60430}"/>
          </ac:spMkLst>
        </pc:spChg>
        <pc:grpChg chg="mod">
          <ac:chgData name="KISHIMOTO Rio" userId="05ce199b-61a3-4401-8554-66bee888e1f8" providerId="ADAL" clId="{9F2213E0-B4E3-400A-8B16-3C6890BA97D7}" dt="2025-01-19T13:01:10.169" v="4084" actId="1076"/>
          <ac:grpSpMkLst>
            <pc:docMk/>
            <pc:sldMk cId="2544428905" sldId="285"/>
            <ac:grpSpMk id="12" creationId="{77D4A459-CEB4-D092-7FA7-49962A1B6983}"/>
          </ac:grpSpMkLst>
        </pc:grpChg>
        <pc:cxnChg chg="mod">
          <ac:chgData name="KISHIMOTO Rio" userId="05ce199b-61a3-4401-8554-66bee888e1f8" providerId="ADAL" clId="{9F2213E0-B4E3-400A-8B16-3C6890BA97D7}" dt="2025-01-19T13:01:10.169" v="4084" actId="1076"/>
          <ac:cxnSpMkLst>
            <pc:docMk/>
            <pc:sldMk cId="2544428905" sldId="285"/>
            <ac:cxnSpMk id="15" creationId="{71777521-4737-340E-3474-9171A5DE56CE}"/>
          </ac:cxnSpMkLst>
        </pc:cxnChg>
      </pc:sldChg>
      <pc:sldChg chg="modSp mod">
        <pc:chgData name="KISHIMOTO Rio" userId="05ce199b-61a3-4401-8554-66bee888e1f8" providerId="ADAL" clId="{9F2213E0-B4E3-400A-8B16-3C6890BA97D7}" dt="2025-01-19T07:49:27.358" v="965" actId="20577"/>
        <pc:sldMkLst>
          <pc:docMk/>
          <pc:sldMk cId="1244091112" sldId="288"/>
        </pc:sldMkLst>
        <pc:spChg chg="mod">
          <ac:chgData name="KISHIMOTO Rio" userId="05ce199b-61a3-4401-8554-66bee888e1f8" providerId="ADAL" clId="{9F2213E0-B4E3-400A-8B16-3C6890BA97D7}" dt="2025-01-19T07:49:27.358" v="965" actId="20577"/>
          <ac:spMkLst>
            <pc:docMk/>
            <pc:sldMk cId="1244091112" sldId="288"/>
            <ac:spMk id="2" creationId="{550A6B70-E4CA-1542-8D43-763F5DFC76F2}"/>
          </ac:spMkLst>
        </pc:spChg>
      </pc:sldChg>
      <pc:sldChg chg="addSp delSp modSp mod modNotesTx">
        <pc:chgData name="KISHIMOTO Rio" userId="05ce199b-61a3-4401-8554-66bee888e1f8" providerId="ADAL" clId="{9F2213E0-B4E3-400A-8B16-3C6890BA97D7}" dt="2025-01-19T13:28:05.794" v="4581" actId="20577"/>
        <pc:sldMkLst>
          <pc:docMk/>
          <pc:sldMk cId="1879930439" sldId="289"/>
        </pc:sldMkLst>
        <pc:spChg chg="mod">
          <ac:chgData name="KISHIMOTO Rio" userId="05ce199b-61a3-4401-8554-66bee888e1f8" providerId="ADAL" clId="{9F2213E0-B4E3-400A-8B16-3C6890BA97D7}" dt="2025-01-19T08:46:39.282" v="3324" actId="20577"/>
          <ac:spMkLst>
            <pc:docMk/>
            <pc:sldMk cId="1879930439" sldId="289"/>
            <ac:spMk id="3" creationId="{1BCA482E-7ADE-3F36-95F0-2AF43CFD66EE}"/>
          </ac:spMkLst>
        </pc:spChg>
        <pc:spChg chg="mod topLvl">
          <ac:chgData name="KISHIMOTO Rio" userId="05ce199b-61a3-4401-8554-66bee888e1f8" providerId="ADAL" clId="{9F2213E0-B4E3-400A-8B16-3C6890BA97D7}" dt="2025-01-19T12:31:35.597" v="3513" actId="2711"/>
          <ac:spMkLst>
            <pc:docMk/>
            <pc:sldMk cId="1879930439" sldId="289"/>
            <ac:spMk id="19" creationId="{FE7143EE-4B16-BEE8-221E-6A6C552C77E2}"/>
          </ac:spMkLst>
        </pc:spChg>
        <pc:spChg chg="mod">
          <ac:chgData name="KISHIMOTO Rio" userId="05ce199b-61a3-4401-8554-66bee888e1f8" providerId="ADAL" clId="{9F2213E0-B4E3-400A-8B16-3C6890BA97D7}" dt="2025-01-19T12:31:35.597" v="3513" actId="2711"/>
          <ac:spMkLst>
            <pc:docMk/>
            <pc:sldMk cId="1879930439" sldId="289"/>
            <ac:spMk id="21" creationId="{C62D0286-9F76-8264-57B4-3159D1E24E5A}"/>
          </ac:spMkLst>
        </pc:spChg>
        <pc:spChg chg="mod">
          <ac:chgData name="KISHIMOTO Rio" userId="05ce199b-61a3-4401-8554-66bee888e1f8" providerId="ADAL" clId="{9F2213E0-B4E3-400A-8B16-3C6890BA97D7}" dt="2025-01-19T12:31:35.597" v="3513" actId="2711"/>
          <ac:spMkLst>
            <pc:docMk/>
            <pc:sldMk cId="1879930439" sldId="289"/>
            <ac:spMk id="25" creationId="{93DF4C0D-7473-094A-09CA-38A2141D94CA}"/>
          </ac:spMkLst>
        </pc:spChg>
        <pc:spChg chg="mod">
          <ac:chgData name="KISHIMOTO Rio" userId="05ce199b-61a3-4401-8554-66bee888e1f8" providerId="ADAL" clId="{9F2213E0-B4E3-400A-8B16-3C6890BA97D7}" dt="2025-01-19T12:31:35.597" v="3513" actId="2711"/>
          <ac:spMkLst>
            <pc:docMk/>
            <pc:sldMk cId="1879930439" sldId="289"/>
            <ac:spMk id="29" creationId="{A8CD7C43-214A-6A6D-33C7-CF46A6641F06}"/>
          </ac:spMkLst>
        </pc:spChg>
        <pc:spChg chg="mod">
          <ac:chgData name="KISHIMOTO Rio" userId="05ce199b-61a3-4401-8554-66bee888e1f8" providerId="ADAL" clId="{9F2213E0-B4E3-400A-8B16-3C6890BA97D7}" dt="2025-01-19T12:31:35.597" v="3513" actId="2711"/>
          <ac:spMkLst>
            <pc:docMk/>
            <pc:sldMk cId="1879930439" sldId="289"/>
            <ac:spMk id="31" creationId="{201E0EB3-5B02-2A31-A2EF-807965463375}"/>
          </ac:spMkLst>
        </pc:spChg>
        <pc:grpChg chg="mod">
          <ac:chgData name="KISHIMOTO Rio" userId="05ce199b-61a3-4401-8554-66bee888e1f8" providerId="ADAL" clId="{9F2213E0-B4E3-400A-8B16-3C6890BA97D7}" dt="2025-01-18T02:44:49.533" v="293" actId="164"/>
          <ac:grpSpMkLst>
            <pc:docMk/>
            <pc:sldMk cId="1879930439" sldId="289"/>
            <ac:grpSpMk id="7" creationId="{3C5F2BCA-44F3-18F0-D9E7-A5944FE3A792}"/>
          </ac:grpSpMkLst>
        </pc:grpChg>
        <pc:grpChg chg="mod">
          <ac:chgData name="KISHIMOTO Rio" userId="05ce199b-61a3-4401-8554-66bee888e1f8" providerId="ADAL" clId="{9F2213E0-B4E3-400A-8B16-3C6890BA97D7}" dt="2025-01-18T02:44:49.533" v="293" actId="164"/>
          <ac:grpSpMkLst>
            <pc:docMk/>
            <pc:sldMk cId="1879930439" sldId="289"/>
            <ac:grpSpMk id="8" creationId="{E8D85F62-6F58-5091-4759-683D209EB183}"/>
          </ac:grpSpMkLst>
        </pc:grpChg>
        <pc:grpChg chg="mod">
          <ac:chgData name="KISHIMOTO Rio" userId="05ce199b-61a3-4401-8554-66bee888e1f8" providerId="ADAL" clId="{9F2213E0-B4E3-400A-8B16-3C6890BA97D7}" dt="2025-01-18T02:44:49.533" v="293" actId="164"/>
          <ac:grpSpMkLst>
            <pc:docMk/>
            <pc:sldMk cId="1879930439" sldId="289"/>
            <ac:grpSpMk id="11" creationId="{BE88A735-C501-B447-3E27-AF90FD90033E}"/>
          </ac:grpSpMkLst>
        </pc:grpChg>
        <pc:grpChg chg="mod topLvl">
          <ac:chgData name="KISHIMOTO Rio" userId="05ce199b-61a3-4401-8554-66bee888e1f8" providerId="ADAL" clId="{9F2213E0-B4E3-400A-8B16-3C6890BA97D7}" dt="2025-01-18T02:44:49.533" v="293" actId="164"/>
          <ac:grpSpMkLst>
            <pc:docMk/>
            <pc:sldMk cId="1879930439" sldId="289"/>
            <ac:grpSpMk id="13" creationId="{600829D9-9495-BC88-E442-61F63381636D}"/>
          </ac:grpSpMkLst>
        </pc:grpChg>
        <pc:grpChg chg="add mod">
          <ac:chgData name="KISHIMOTO Rio" userId="05ce199b-61a3-4401-8554-66bee888e1f8" providerId="ADAL" clId="{9F2213E0-B4E3-400A-8B16-3C6890BA97D7}" dt="2025-01-18T02:44:51.582" v="294" actId="12788"/>
          <ac:grpSpMkLst>
            <pc:docMk/>
            <pc:sldMk cId="1879930439" sldId="289"/>
            <ac:grpSpMk id="14" creationId="{4F751B54-87E5-EF59-67BF-6C25F9C0CE28}"/>
          </ac:grpSpMkLst>
        </pc:grpChg>
        <pc:picChg chg="mod">
          <ac:chgData name="KISHIMOTO Rio" userId="05ce199b-61a3-4401-8554-66bee888e1f8" providerId="ADAL" clId="{9F2213E0-B4E3-400A-8B16-3C6890BA97D7}" dt="2025-01-18T02:34:30.006" v="71" actId="165"/>
          <ac:picMkLst>
            <pc:docMk/>
            <pc:sldMk cId="1879930439" sldId="289"/>
            <ac:picMk id="24" creationId="{AF37714C-6E93-7F69-0651-355304942F08}"/>
          </ac:picMkLst>
        </pc:picChg>
        <pc:picChg chg="mod">
          <ac:chgData name="KISHIMOTO Rio" userId="05ce199b-61a3-4401-8554-66bee888e1f8" providerId="ADAL" clId="{9F2213E0-B4E3-400A-8B16-3C6890BA97D7}" dt="2025-01-18T02:34:30.006" v="71" actId="165"/>
          <ac:picMkLst>
            <pc:docMk/>
            <pc:sldMk cId="1879930439" sldId="289"/>
            <ac:picMk id="28" creationId="{915A1A27-8D17-042F-F5ED-5F53D8A3075F}"/>
          </ac:picMkLst>
        </pc:picChg>
        <pc:picChg chg="mod">
          <ac:chgData name="KISHIMOTO Rio" userId="05ce199b-61a3-4401-8554-66bee888e1f8" providerId="ADAL" clId="{9F2213E0-B4E3-400A-8B16-3C6890BA97D7}" dt="2025-01-18T02:34:30.006" v="71" actId="165"/>
          <ac:picMkLst>
            <pc:docMk/>
            <pc:sldMk cId="1879930439" sldId="289"/>
            <ac:picMk id="30" creationId="{5C822A38-7215-620B-2F52-6EE19124C0C0}"/>
          </ac:picMkLst>
        </pc:picChg>
        <pc:cxnChg chg="mod">
          <ac:chgData name="KISHIMOTO Rio" userId="05ce199b-61a3-4401-8554-66bee888e1f8" providerId="ADAL" clId="{9F2213E0-B4E3-400A-8B16-3C6890BA97D7}" dt="2025-01-18T02:44:49.533" v="293" actId="164"/>
          <ac:cxnSpMkLst>
            <pc:docMk/>
            <pc:sldMk cId="1879930439" sldId="289"/>
            <ac:cxnSpMk id="6" creationId="{346E4DC0-D5D3-2BFC-D114-12F539C1477D}"/>
          </ac:cxnSpMkLst>
        </pc:cxnChg>
      </pc:sldChg>
      <pc:sldChg chg="addSp delSp modSp mod modNotesTx">
        <pc:chgData name="KISHIMOTO Rio" userId="05ce199b-61a3-4401-8554-66bee888e1f8" providerId="ADAL" clId="{9F2213E0-B4E3-400A-8B16-3C6890BA97D7}" dt="2025-01-19T12:53:09.312" v="3916" actId="20577"/>
        <pc:sldMkLst>
          <pc:docMk/>
          <pc:sldMk cId="2283846585" sldId="290"/>
        </pc:sldMkLst>
        <pc:spChg chg="mod">
          <ac:chgData name="KISHIMOTO Rio" userId="05ce199b-61a3-4401-8554-66bee888e1f8" providerId="ADAL" clId="{9F2213E0-B4E3-400A-8B16-3C6890BA97D7}" dt="2025-01-19T08:52:18.020" v="3377" actId="14100"/>
          <ac:spMkLst>
            <pc:docMk/>
            <pc:sldMk cId="2283846585" sldId="290"/>
            <ac:spMk id="3" creationId="{DF7F1994-5FF5-20B1-6758-6C68DBF7538C}"/>
          </ac:spMkLst>
        </pc:spChg>
        <pc:spChg chg="mod">
          <ac:chgData name="KISHIMOTO Rio" userId="05ce199b-61a3-4401-8554-66bee888e1f8" providerId="ADAL" clId="{9F2213E0-B4E3-400A-8B16-3C6890BA97D7}" dt="2025-01-19T12:31:17.642" v="3511" actId="2711"/>
          <ac:spMkLst>
            <pc:docMk/>
            <pc:sldMk cId="2283846585" sldId="290"/>
            <ac:spMk id="19" creationId="{B4DEA6BD-694E-2746-BB99-B784A511DEFD}"/>
          </ac:spMkLst>
        </pc:spChg>
        <pc:spChg chg="mod">
          <ac:chgData name="KISHIMOTO Rio" userId="05ce199b-61a3-4401-8554-66bee888e1f8" providerId="ADAL" clId="{9F2213E0-B4E3-400A-8B16-3C6890BA97D7}" dt="2025-01-19T12:31:17.642" v="3511" actId="2711"/>
          <ac:spMkLst>
            <pc:docMk/>
            <pc:sldMk cId="2283846585" sldId="290"/>
            <ac:spMk id="29" creationId="{B8ADCFAA-099B-FBB3-031D-729DA63A6E4F}"/>
          </ac:spMkLst>
        </pc:spChg>
        <pc:spChg chg="mod">
          <ac:chgData name="KISHIMOTO Rio" userId="05ce199b-61a3-4401-8554-66bee888e1f8" providerId="ADAL" clId="{9F2213E0-B4E3-400A-8B16-3C6890BA97D7}" dt="2025-01-19T12:31:17.642" v="3511" actId="2711"/>
          <ac:spMkLst>
            <pc:docMk/>
            <pc:sldMk cId="2283846585" sldId="290"/>
            <ac:spMk id="31" creationId="{03699FFC-28F6-52F7-D7C0-536CB56AB888}"/>
          </ac:spMkLst>
        </pc:spChg>
        <pc:spChg chg="mod">
          <ac:chgData name="KISHIMOTO Rio" userId="05ce199b-61a3-4401-8554-66bee888e1f8" providerId="ADAL" clId="{9F2213E0-B4E3-400A-8B16-3C6890BA97D7}" dt="2025-01-19T12:31:17.642" v="3511" actId="2711"/>
          <ac:spMkLst>
            <pc:docMk/>
            <pc:sldMk cId="2283846585" sldId="290"/>
            <ac:spMk id="37" creationId="{550B7CC5-D0A3-8715-BBA8-98CA35E4FF44}"/>
          </ac:spMkLst>
        </pc:spChg>
        <pc:spChg chg="mod">
          <ac:chgData name="KISHIMOTO Rio" userId="05ce199b-61a3-4401-8554-66bee888e1f8" providerId="ADAL" clId="{9F2213E0-B4E3-400A-8B16-3C6890BA97D7}" dt="2025-01-19T12:31:17.642" v="3511" actId="2711"/>
          <ac:spMkLst>
            <pc:docMk/>
            <pc:sldMk cId="2283846585" sldId="290"/>
            <ac:spMk id="40" creationId="{14C8E8D1-4948-84F2-853F-DC085D5E8EC2}"/>
          </ac:spMkLst>
        </pc:spChg>
        <pc:spChg chg="mod">
          <ac:chgData name="KISHIMOTO Rio" userId="05ce199b-61a3-4401-8554-66bee888e1f8" providerId="ADAL" clId="{9F2213E0-B4E3-400A-8B16-3C6890BA97D7}" dt="2025-01-19T12:31:17.642" v="3511" actId="2711"/>
          <ac:spMkLst>
            <pc:docMk/>
            <pc:sldMk cId="2283846585" sldId="290"/>
            <ac:spMk id="45" creationId="{99D10D60-6B8A-5A08-96C7-1179079C4CF0}"/>
          </ac:spMkLst>
        </pc:spChg>
        <pc:spChg chg="mod topLvl">
          <ac:chgData name="KISHIMOTO Rio" userId="05ce199b-61a3-4401-8554-66bee888e1f8" providerId="ADAL" clId="{9F2213E0-B4E3-400A-8B16-3C6890BA97D7}" dt="2025-01-19T12:31:17.642" v="3511" actId="2711"/>
          <ac:spMkLst>
            <pc:docMk/>
            <pc:sldMk cId="2283846585" sldId="290"/>
            <ac:spMk id="53" creationId="{5EA8E96C-339B-1C7B-7659-89CBCEE11A19}"/>
          </ac:spMkLst>
        </pc:spChg>
        <pc:grpChg chg="add mod">
          <ac:chgData name="KISHIMOTO Rio" userId="05ce199b-61a3-4401-8554-66bee888e1f8" providerId="ADAL" clId="{9F2213E0-B4E3-400A-8B16-3C6890BA97D7}" dt="2025-01-19T08:55:49.462" v="3401" actId="1076"/>
          <ac:grpSpMkLst>
            <pc:docMk/>
            <pc:sldMk cId="2283846585" sldId="290"/>
            <ac:grpSpMk id="5" creationId="{99C9CBEA-A99D-54A8-6807-798C12935CFC}"/>
          </ac:grpSpMkLst>
        </pc:grpChg>
        <pc:grpChg chg="mod">
          <ac:chgData name="KISHIMOTO Rio" userId="05ce199b-61a3-4401-8554-66bee888e1f8" providerId="ADAL" clId="{9F2213E0-B4E3-400A-8B16-3C6890BA97D7}" dt="2025-01-19T08:55:43.518" v="3399" actId="164"/>
          <ac:grpSpMkLst>
            <pc:docMk/>
            <pc:sldMk cId="2283846585" sldId="290"/>
            <ac:grpSpMk id="7" creationId="{320013DC-16C5-598F-F5E2-2EA7DB5AEBEB}"/>
          </ac:grpSpMkLst>
        </pc:grpChg>
        <pc:grpChg chg="mod">
          <ac:chgData name="KISHIMOTO Rio" userId="05ce199b-61a3-4401-8554-66bee888e1f8" providerId="ADAL" clId="{9F2213E0-B4E3-400A-8B16-3C6890BA97D7}" dt="2025-01-19T08:55:43.518" v="3399" actId="164"/>
          <ac:grpSpMkLst>
            <pc:docMk/>
            <pc:sldMk cId="2283846585" sldId="290"/>
            <ac:grpSpMk id="8" creationId="{A4D2DB7A-8BD6-D566-01DC-761D616F190E}"/>
          </ac:grpSpMkLst>
        </pc:grpChg>
        <pc:grpChg chg="mod">
          <ac:chgData name="KISHIMOTO Rio" userId="05ce199b-61a3-4401-8554-66bee888e1f8" providerId="ADAL" clId="{9F2213E0-B4E3-400A-8B16-3C6890BA97D7}" dt="2025-01-19T08:55:43.518" v="3399" actId="164"/>
          <ac:grpSpMkLst>
            <pc:docMk/>
            <pc:sldMk cId="2283846585" sldId="290"/>
            <ac:grpSpMk id="14" creationId="{7A51A6D3-D42A-7E44-46E1-5240D36E6708}"/>
          </ac:grpSpMkLst>
        </pc:grpChg>
        <pc:grpChg chg="mod">
          <ac:chgData name="KISHIMOTO Rio" userId="05ce199b-61a3-4401-8554-66bee888e1f8" providerId="ADAL" clId="{9F2213E0-B4E3-400A-8B16-3C6890BA97D7}" dt="2025-01-19T08:55:43.518" v="3399" actId="164"/>
          <ac:grpSpMkLst>
            <pc:docMk/>
            <pc:sldMk cId="2283846585" sldId="290"/>
            <ac:grpSpMk id="35" creationId="{D930DC41-7BC8-F184-93EB-12DA51DA26AB}"/>
          </ac:grpSpMkLst>
        </pc:grpChg>
        <pc:grpChg chg="mod">
          <ac:chgData name="KISHIMOTO Rio" userId="05ce199b-61a3-4401-8554-66bee888e1f8" providerId="ADAL" clId="{9F2213E0-B4E3-400A-8B16-3C6890BA97D7}" dt="2025-01-19T08:55:43.518" v="3399" actId="164"/>
          <ac:grpSpMkLst>
            <pc:docMk/>
            <pc:sldMk cId="2283846585" sldId="290"/>
            <ac:grpSpMk id="38" creationId="{D11DD439-CF7C-4302-F8B5-7B11B6D35C59}"/>
          </ac:grpSpMkLst>
        </pc:grpChg>
        <pc:grpChg chg="mod">
          <ac:chgData name="KISHIMOTO Rio" userId="05ce199b-61a3-4401-8554-66bee888e1f8" providerId="ADAL" clId="{9F2213E0-B4E3-400A-8B16-3C6890BA97D7}" dt="2025-01-19T08:55:43.518" v="3399" actId="164"/>
          <ac:grpSpMkLst>
            <pc:docMk/>
            <pc:sldMk cId="2283846585" sldId="290"/>
            <ac:grpSpMk id="43" creationId="{D0C07231-9F91-CC36-303B-646D699DE9E3}"/>
          </ac:grpSpMkLst>
        </pc:grpChg>
        <pc:picChg chg="mod">
          <ac:chgData name="KISHIMOTO Rio" userId="05ce199b-61a3-4401-8554-66bee888e1f8" providerId="ADAL" clId="{9F2213E0-B4E3-400A-8B16-3C6890BA97D7}" dt="2025-01-19T08:48:58.636" v="3325" actId="165"/>
          <ac:picMkLst>
            <pc:docMk/>
            <pc:sldMk cId="2283846585" sldId="290"/>
            <ac:picMk id="28" creationId="{32689C7F-C8E8-8656-2E26-051D8743423D}"/>
          </ac:picMkLst>
        </pc:picChg>
        <pc:picChg chg="mod">
          <ac:chgData name="KISHIMOTO Rio" userId="05ce199b-61a3-4401-8554-66bee888e1f8" providerId="ADAL" clId="{9F2213E0-B4E3-400A-8B16-3C6890BA97D7}" dt="2025-01-18T02:45:25.822" v="297" actId="165"/>
          <ac:picMkLst>
            <pc:docMk/>
            <pc:sldMk cId="2283846585" sldId="290"/>
            <ac:picMk id="39" creationId="{5DFD02DB-DBD2-5501-840D-94F55100096C}"/>
          </ac:picMkLst>
        </pc:picChg>
        <pc:cxnChg chg="mod">
          <ac:chgData name="KISHIMOTO Rio" userId="05ce199b-61a3-4401-8554-66bee888e1f8" providerId="ADAL" clId="{9F2213E0-B4E3-400A-8B16-3C6890BA97D7}" dt="2025-01-19T08:55:43.518" v="3399" actId="164"/>
          <ac:cxnSpMkLst>
            <pc:docMk/>
            <pc:sldMk cId="2283846585" sldId="290"/>
            <ac:cxnSpMk id="6" creationId="{94705930-8369-C6B6-7A12-604D504E3679}"/>
          </ac:cxnSpMkLst>
        </pc:cxnChg>
        <pc:cxnChg chg="mod">
          <ac:chgData name="KISHIMOTO Rio" userId="05ce199b-61a3-4401-8554-66bee888e1f8" providerId="ADAL" clId="{9F2213E0-B4E3-400A-8B16-3C6890BA97D7}" dt="2025-01-19T08:55:43.518" v="3399" actId="164"/>
          <ac:cxnSpMkLst>
            <pc:docMk/>
            <pc:sldMk cId="2283846585" sldId="290"/>
            <ac:cxnSpMk id="34" creationId="{3521EC55-CE17-C1AF-825B-EEF5196A1EDC}"/>
          </ac:cxnSpMkLst>
        </pc:cxnChg>
      </pc:sldChg>
      <pc:sldChg chg="del">
        <pc:chgData name="KISHIMOTO Rio" userId="05ce199b-61a3-4401-8554-66bee888e1f8" providerId="ADAL" clId="{9F2213E0-B4E3-400A-8B16-3C6890BA97D7}" dt="2025-01-18T02:49:22.679" v="365" actId="47"/>
        <pc:sldMkLst>
          <pc:docMk/>
          <pc:sldMk cId="1553706474" sldId="292"/>
        </pc:sldMkLst>
      </pc:sldChg>
      <pc:sldChg chg="addSp delSp modSp mod modNotesTx">
        <pc:chgData name="KISHIMOTO Rio" userId="05ce199b-61a3-4401-8554-66bee888e1f8" providerId="ADAL" clId="{9F2213E0-B4E3-400A-8B16-3C6890BA97D7}" dt="2025-01-19T12:54:24.245" v="3986" actId="20577"/>
        <pc:sldMkLst>
          <pc:docMk/>
          <pc:sldMk cId="2340964999" sldId="293"/>
        </pc:sldMkLst>
        <pc:spChg chg="mod ord">
          <ac:chgData name="KISHIMOTO Rio" userId="05ce199b-61a3-4401-8554-66bee888e1f8" providerId="ADAL" clId="{9F2213E0-B4E3-400A-8B16-3C6890BA97D7}" dt="2025-01-19T12:36:32.926" v="3550" actId="167"/>
          <ac:spMkLst>
            <pc:docMk/>
            <pc:sldMk cId="2340964999" sldId="293"/>
            <ac:spMk id="3" creationId="{E62B81BC-AF49-7627-A9AF-7BC1E265A769}"/>
          </ac:spMkLst>
        </pc:spChg>
        <pc:spChg chg="mod">
          <ac:chgData name="KISHIMOTO Rio" userId="05ce199b-61a3-4401-8554-66bee888e1f8" providerId="ADAL" clId="{9F2213E0-B4E3-400A-8B16-3C6890BA97D7}" dt="2025-01-19T12:28:58.825" v="3494" actId="2711"/>
          <ac:spMkLst>
            <pc:docMk/>
            <pc:sldMk cId="2340964999" sldId="293"/>
            <ac:spMk id="7" creationId="{BFB8A1F5-D6D9-2A4C-B75C-346C9F1EB5FE}"/>
          </ac:spMkLst>
        </pc:spChg>
        <pc:spChg chg="mod">
          <ac:chgData name="KISHIMOTO Rio" userId="05ce199b-61a3-4401-8554-66bee888e1f8" providerId="ADAL" clId="{9F2213E0-B4E3-400A-8B16-3C6890BA97D7}" dt="2025-01-19T12:28:58.825" v="3494" actId="2711"/>
          <ac:spMkLst>
            <pc:docMk/>
            <pc:sldMk cId="2340964999" sldId="293"/>
            <ac:spMk id="13" creationId="{E6BCB653-959B-E67D-9C40-31EF11E1A69B}"/>
          </ac:spMkLst>
        </pc:spChg>
        <pc:spChg chg="add mod">
          <ac:chgData name="KISHIMOTO Rio" userId="05ce199b-61a3-4401-8554-66bee888e1f8" providerId="ADAL" clId="{9F2213E0-B4E3-400A-8B16-3C6890BA97D7}" dt="2025-01-19T12:28:58.825" v="3494" actId="2711"/>
          <ac:spMkLst>
            <pc:docMk/>
            <pc:sldMk cId="2340964999" sldId="293"/>
            <ac:spMk id="14" creationId="{F9676A94-00D7-ADC3-F47E-8AC5D8B5F5BC}"/>
          </ac:spMkLst>
        </pc:spChg>
        <pc:spChg chg="add mod">
          <ac:chgData name="KISHIMOTO Rio" userId="05ce199b-61a3-4401-8554-66bee888e1f8" providerId="ADAL" clId="{9F2213E0-B4E3-400A-8B16-3C6890BA97D7}" dt="2025-01-19T12:28:58.825" v="3494" actId="2711"/>
          <ac:spMkLst>
            <pc:docMk/>
            <pc:sldMk cId="2340964999" sldId="293"/>
            <ac:spMk id="19" creationId="{E755025B-6823-7420-81E9-69605AFF1925}"/>
          </ac:spMkLst>
        </pc:spChg>
        <pc:spChg chg="mod">
          <ac:chgData name="KISHIMOTO Rio" userId="05ce199b-61a3-4401-8554-66bee888e1f8" providerId="ADAL" clId="{9F2213E0-B4E3-400A-8B16-3C6890BA97D7}" dt="2025-01-19T12:29:51.773" v="3501" actId="2711"/>
          <ac:spMkLst>
            <pc:docMk/>
            <pc:sldMk cId="2340964999" sldId="293"/>
            <ac:spMk id="27" creationId="{7D99FD6D-B2F5-48D0-317B-F99F932C6165}"/>
          </ac:spMkLst>
        </pc:spChg>
        <pc:spChg chg="mod">
          <ac:chgData name="KISHIMOTO Rio" userId="05ce199b-61a3-4401-8554-66bee888e1f8" providerId="ADAL" clId="{9F2213E0-B4E3-400A-8B16-3C6890BA97D7}" dt="2025-01-19T12:37:27.803" v="3566" actId="1036"/>
          <ac:spMkLst>
            <pc:docMk/>
            <pc:sldMk cId="2340964999" sldId="293"/>
            <ac:spMk id="29" creationId="{93DAD7CB-5262-8A50-2B31-38D2EA2E0C8F}"/>
          </ac:spMkLst>
        </pc:spChg>
        <pc:spChg chg="mod topLvl">
          <ac:chgData name="KISHIMOTO Rio" userId="05ce199b-61a3-4401-8554-66bee888e1f8" providerId="ADAL" clId="{9F2213E0-B4E3-400A-8B16-3C6890BA97D7}" dt="2025-01-19T12:38:54.815" v="3576" actId="555"/>
          <ac:spMkLst>
            <pc:docMk/>
            <pc:sldMk cId="2340964999" sldId="293"/>
            <ac:spMk id="46" creationId="{782DE966-19EB-722F-7B43-512421299489}"/>
          </ac:spMkLst>
        </pc:spChg>
        <pc:spChg chg="mod">
          <ac:chgData name="KISHIMOTO Rio" userId="05ce199b-61a3-4401-8554-66bee888e1f8" providerId="ADAL" clId="{9F2213E0-B4E3-400A-8B16-3C6890BA97D7}" dt="2025-01-19T12:40:59.370" v="3592" actId="1076"/>
          <ac:spMkLst>
            <pc:docMk/>
            <pc:sldMk cId="2340964999" sldId="293"/>
            <ac:spMk id="68" creationId="{51A12929-6B8D-26C4-3941-09481A9BF02E}"/>
          </ac:spMkLst>
        </pc:spChg>
        <pc:spChg chg="mod topLvl">
          <ac:chgData name="KISHIMOTO Rio" userId="05ce199b-61a3-4401-8554-66bee888e1f8" providerId="ADAL" clId="{9F2213E0-B4E3-400A-8B16-3C6890BA97D7}" dt="2025-01-19T12:41:18.942" v="3594" actId="1076"/>
          <ac:spMkLst>
            <pc:docMk/>
            <pc:sldMk cId="2340964999" sldId="293"/>
            <ac:spMk id="74" creationId="{6FF178B5-8DBD-6997-A34F-7DD054C3B0D7}"/>
          </ac:spMkLst>
        </pc:spChg>
        <pc:grpChg chg="add mod">
          <ac:chgData name="KISHIMOTO Rio" userId="05ce199b-61a3-4401-8554-66bee888e1f8" providerId="ADAL" clId="{9F2213E0-B4E3-400A-8B16-3C6890BA97D7}" dt="2025-01-19T08:50:07.526" v="3337" actId="164"/>
          <ac:grpSpMkLst>
            <pc:docMk/>
            <pc:sldMk cId="2340964999" sldId="293"/>
            <ac:grpSpMk id="5" creationId="{1C0B6B75-6085-2283-0A96-4BE638F665A1}"/>
          </ac:grpSpMkLst>
        </pc:grpChg>
        <pc:grpChg chg="mod">
          <ac:chgData name="KISHIMOTO Rio" userId="05ce199b-61a3-4401-8554-66bee888e1f8" providerId="ADAL" clId="{9F2213E0-B4E3-400A-8B16-3C6890BA97D7}" dt="2025-01-19T12:28:50.395" v="3492" actId="164"/>
          <ac:grpSpMkLst>
            <pc:docMk/>
            <pc:sldMk cId="2340964999" sldId="293"/>
            <ac:grpSpMk id="8" creationId="{CA7CA1C1-A7EF-E79D-DCF9-0C896AD5CDC0}"/>
          </ac:grpSpMkLst>
        </pc:grpChg>
        <pc:grpChg chg="mod">
          <ac:chgData name="KISHIMOTO Rio" userId="05ce199b-61a3-4401-8554-66bee888e1f8" providerId="ADAL" clId="{9F2213E0-B4E3-400A-8B16-3C6890BA97D7}" dt="2025-01-19T12:28:50.395" v="3492" actId="164"/>
          <ac:grpSpMkLst>
            <pc:docMk/>
            <pc:sldMk cId="2340964999" sldId="293"/>
            <ac:grpSpMk id="9" creationId="{D586B623-382C-4A76-0B75-28D1038567C4}"/>
          </ac:grpSpMkLst>
        </pc:grpChg>
        <pc:grpChg chg="add mod">
          <ac:chgData name="KISHIMOTO Rio" userId="05ce199b-61a3-4401-8554-66bee888e1f8" providerId="ADAL" clId="{9F2213E0-B4E3-400A-8B16-3C6890BA97D7}" dt="2025-01-19T08:50:07.526" v="3337" actId="164"/>
          <ac:grpSpMkLst>
            <pc:docMk/>
            <pc:sldMk cId="2340964999" sldId="293"/>
            <ac:grpSpMk id="11" creationId="{CF709AEF-3A6F-4479-D6B2-388279CEA246}"/>
          </ac:grpSpMkLst>
        </pc:grpChg>
        <pc:grpChg chg="add mod">
          <ac:chgData name="KISHIMOTO Rio" userId="05ce199b-61a3-4401-8554-66bee888e1f8" providerId="ADAL" clId="{9F2213E0-B4E3-400A-8B16-3C6890BA97D7}" dt="2025-01-19T12:28:50.395" v="3492" actId="164"/>
          <ac:grpSpMkLst>
            <pc:docMk/>
            <pc:sldMk cId="2340964999" sldId="293"/>
            <ac:grpSpMk id="15" creationId="{D68AC0C4-B4C0-3B3D-BFCC-60ACAC46B068}"/>
          </ac:grpSpMkLst>
        </pc:grpChg>
        <pc:grpChg chg="add mod">
          <ac:chgData name="KISHIMOTO Rio" userId="05ce199b-61a3-4401-8554-66bee888e1f8" providerId="ADAL" clId="{9F2213E0-B4E3-400A-8B16-3C6890BA97D7}" dt="2025-01-19T12:28:50.395" v="3492" actId="164"/>
          <ac:grpSpMkLst>
            <pc:docMk/>
            <pc:sldMk cId="2340964999" sldId="293"/>
            <ac:grpSpMk id="20" creationId="{13B8CF37-E914-FD94-116C-92A71254F27A}"/>
          </ac:grpSpMkLst>
        </pc:grpChg>
        <pc:grpChg chg="mod">
          <ac:chgData name="KISHIMOTO Rio" userId="05ce199b-61a3-4401-8554-66bee888e1f8" providerId="ADAL" clId="{9F2213E0-B4E3-400A-8B16-3C6890BA97D7}" dt="2025-01-19T12:28:50.395" v="3492" actId="164"/>
          <ac:grpSpMkLst>
            <pc:docMk/>
            <pc:sldMk cId="2340964999" sldId="293"/>
            <ac:grpSpMk id="66" creationId="{7605EC62-7A89-16C6-B2E9-E15EEBB35C3B}"/>
          </ac:grpSpMkLst>
        </pc:grpChg>
        <pc:grpChg chg="mod">
          <ac:chgData name="KISHIMOTO Rio" userId="05ce199b-61a3-4401-8554-66bee888e1f8" providerId="ADAL" clId="{9F2213E0-B4E3-400A-8B16-3C6890BA97D7}" dt="2025-01-19T12:28:50.395" v="3492" actId="164"/>
          <ac:grpSpMkLst>
            <pc:docMk/>
            <pc:sldMk cId="2340964999" sldId="293"/>
            <ac:grpSpMk id="70" creationId="{91860FC6-EF1E-1922-1C66-082ACF240102}"/>
          </ac:grpSpMkLst>
        </pc:grpChg>
        <pc:picChg chg="mod">
          <ac:chgData name="KISHIMOTO Rio" userId="05ce199b-61a3-4401-8554-66bee888e1f8" providerId="ADAL" clId="{9F2213E0-B4E3-400A-8B16-3C6890BA97D7}" dt="2025-01-19T08:49:31.410" v="3329"/>
          <ac:picMkLst>
            <pc:docMk/>
            <pc:sldMk cId="2340964999" sldId="293"/>
            <ac:picMk id="6" creationId="{CE495019-81A3-9D8C-D453-EE144D0684B1}"/>
          </ac:picMkLst>
        </pc:picChg>
        <pc:picChg chg="mod">
          <ac:chgData name="KISHIMOTO Rio" userId="05ce199b-61a3-4401-8554-66bee888e1f8" providerId="ADAL" clId="{9F2213E0-B4E3-400A-8B16-3C6890BA97D7}" dt="2025-01-19T08:50:52.530" v="3343" actId="12788"/>
          <ac:picMkLst>
            <pc:docMk/>
            <pc:sldMk cId="2340964999" sldId="293"/>
            <ac:picMk id="12" creationId="{E08A2043-6A27-162C-E25D-9C0FD419C5B4}"/>
          </ac:picMkLst>
        </pc:picChg>
        <pc:picChg chg="add mod">
          <ac:chgData name="KISHIMOTO Rio" userId="05ce199b-61a3-4401-8554-66bee888e1f8" providerId="ADAL" clId="{9F2213E0-B4E3-400A-8B16-3C6890BA97D7}" dt="2025-01-19T08:56:46.604" v="3402" actId="164"/>
          <ac:picMkLst>
            <pc:docMk/>
            <pc:sldMk cId="2340964999" sldId="293"/>
            <ac:picMk id="18" creationId="{20A5C65D-525D-48E2-A453-BA5C3D0B0F4A}"/>
          </ac:picMkLst>
        </pc:picChg>
        <pc:picChg chg="mod">
          <ac:chgData name="KISHIMOTO Rio" userId="05ce199b-61a3-4401-8554-66bee888e1f8" providerId="ADAL" clId="{9F2213E0-B4E3-400A-8B16-3C6890BA97D7}" dt="2025-01-19T08:49:30.180" v="3328" actId="165"/>
          <ac:picMkLst>
            <pc:docMk/>
            <pc:sldMk cId="2340964999" sldId="293"/>
            <ac:picMk id="26" creationId="{9BCDE6BD-31C8-A073-D26C-E182D29A7FF0}"/>
          </ac:picMkLst>
        </pc:picChg>
        <pc:picChg chg="mod">
          <ac:chgData name="KISHIMOTO Rio" userId="05ce199b-61a3-4401-8554-66bee888e1f8" providerId="ADAL" clId="{9F2213E0-B4E3-400A-8B16-3C6890BA97D7}" dt="2025-01-19T12:37:27.803" v="3566" actId="1036"/>
          <ac:picMkLst>
            <pc:docMk/>
            <pc:sldMk cId="2340964999" sldId="293"/>
            <ac:picMk id="28" creationId="{FE1F01F3-F888-EABB-46B2-D6AD88A6702E}"/>
          </ac:picMkLst>
        </pc:picChg>
        <pc:picChg chg="mod">
          <ac:chgData name="KISHIMOTO Rio" userId="05ce199b-61a3-4401-8554-66bee888e1f8" providerId="ADAL" clId="{9F2213E0-B4E3-400A-8B16-3C6890BA97D7}" dt="2025-01-19T12:40:59.370" v="3592" actId="1076"/>
          <ac:picMkLst>
            <pc:docMk/>
            <pc:sldMk cId="2340964999" sldId="293"/>
            <ac:picMk id="67" creationId="{1FE9088A-F07F-5BA8-386F-ABEC690BB6E6}"/>
          </ac:picMkLst>
        </pc:picChg>
        <pc:cxnChg chg="mod">
          <ac:chgData name="KISHIMOTO Rio" userId="05ce199b-61a3-4401-8554-66bee888e1f8" providerId="ADAL" clId="{9F2213E0-B4E3-400A-8B16-3C6890BA97D7}" dt="2025-01-19T08:53:33.558" v="3380" actId="14100"/>
          <ac:cxnSpMkLst>
            <pc:docMk/>
            <pc:sldMk cId="2340964999" sldId="293"/>
            <ac:cxnSpMk id="10" creationId="{76C369AA-F5C4-A75C-E737-9572B4FF271A}"/>
          </ac:cxnSpMkLst>
        </pc:cxnChg>
        <pc:cxnChg chg="mod">
          <ac:chgData name="KISHIMOTO Rio" userId="05ce199b-61a3-4401-8554-66bee888e1f8" providerId="ADAL" clId="{9F2213E0-B4E3-400A-8B16-3C6890BA97D7}" dt="2025-01-19T12:37:27.803" v="3566" actId="1036"/>
          <ac:cxnSpMkLst>
            <pc:docMk/>
            <pc:sldMk cId="2340964999" sldId="293"/>
            <ac:cxnSpMk id="52" creationId="{E2AD28D0-8A8D-7B3B-3E54-0AB4511C8365}"/>
          </ac:cxnSpMkLst>
        </pc:cxnChg>
        <pc:cxnChg chg="mod">
          <ac:chgData name="KISHIMOTO Rio" userId="05ce199b-61a3-4401-8554-66bee888e1f8" providerId="ADAL" clId="{9F2213E0-B4E3-400A-8B16-3C6890BA97D7}" dt="2025-01-19T12:37:27.803" v="3566" actId="1036"/>
          <ac:cxnSpMkLst>
            <pc:docMk/>
            <pc:sldMk cId="2340964999" sldId="293"/>
            <ac:cxnSpMk id="56" creationId="{0C92F861-FD1C-E002-B4F7-89D368833E22}"/>
          </ac:cxnSpMkLst>
        </pc:cxnChg>
        <pc:cxnChg chg="mod">
          <ac:chgData name="KISHIMOTO Rio" userId="05ce199b-61a3-4401-8554-66bee888e1f8" providerId="ADAL" clId="{9F2213E0-B4E3-400A-8B16-3C6890BA97D7}" dt="2025-01-19T12:37:53.803" v="3569" actId="14100"/>
          <ac:cxnSpMkLst>
            <pc:docMk/>
            <pc:sldMk cId="2340964999" sldId="293"/>
            <ac:cxnSpMk id="63" creationId="{528B65DE-7C9F-4B0E-2C94-D73A2262963C}"/>
          </ac:cxnSpMkLst>
        </pc:cxnChg>
        <pc:cxnChg chg="mod">
          <ac:chgData name="KISHIMOTO Rio" userId="05ce199b-61a3-4401-8554-66bee888e1f8" providerId="ADAL" clId="{9F2213E0-B4E3-400A-8B16-3C6890BA97D7}" dt="2025-01-19T12:41:06.171" v="3593" actId="14100"/>
          <ac:cxnSpMkLst>
            <pc:docMk/>
            <pc:sldMk cId="2340964999" sldId="293"/>
            <ac:cxnSpMk id="73" creationId="{F7430B41-0079-F77C-8754-55E83CD2E7FD}"/>
          </ac:cxnSpMkLst>
        </pc:cxnChg>
      </pc:sldChg>
      <pc:sldChg chg="modSp mod modNotesTx">
        <pc:chgData name="KISHIMOTO Rio" userId="05ce199b-61a3-4401-8554-66bee888e1f8" providerId="ADAL" clId="{9F2213E0-B4E3-400A-8B16-3C6890BA97D7}" dt="2025-01-19T12:52:49.375" v="3908" actId="20577"/>
        <pc:sldMkLst>
          <pc:docMk/>
          <pc:sldMk cId="948511653" sldId="294"/>
        </pc:sldMkLst>
        <pc:spChg chg="mod">
          <ac:chgData name="KISHIMOTO Rio" userId="05ce199b-61a3-4401-8554-66bee888e1f8" providerId="ADAL" clId="{9F2213E0-B4E3-400A-8B16-3C6890BA97D7}" dt="2025-01-19T12:30:19.877" v="3503" actId="2711"/>
          <ac:spMkLst>
            <pc:docMk/>
            <pc:sldMk cId="948511653" sldId="294"/>
            <ac:spMk id="11" creationId="{2E5B583F-1A82-6FE6-7BA2-3F3A480D9647}"/>
          </ac:spMkLst>
        </pc:spChg>
        <pc:spChg chg="mod">
          <ac:chgData name="KISHIMOTO Rio" userId="05ce199b-61a3-4401-8554-66bee888e1f8" providerId="ADAL" clId="{9F2213E0-B4E3-400A-8B16-3C6890BA97D7}" dt="2025-01-19T12:30:19.877" v="3503" actId="2711"/>
          <ac:spMkLst>
            <pc:docMk/>
            <pc:sldMk cId="948511653" sldId="294"/>
            <ac:spMk id="18" creationId="{71270669-EC20-477F-051A-26C1F924D266}"/>
          </ac:spMkLst>
        </pc:spChg>
        <pc:spChg chg="mod">
          <ac:chgData name="KISHIMOTO Rio" userId="05ce199b-61a3-4401-8554-66bee888e1f8" providerId="ADAL" clId="{9F2213E0-B4E3-400A-8B16-3C6890BA97D7}" dt="2025-01-19T08:59:18.367" v="3425" actId="20577"/>
          <ac:spMkLst>
            <pc:docMk/>
            <pc:sldMk cId="948511653" sldId="294"/>
            <ac:spMk id="22" creationId="{AC3CED57-AA65-21A2-886A-6FBE29A2E199}"/>
          </ac:spMkLst>
        </pc:spChg>
        <pc:spChg chg="mod">
          <ac:chgData name="KISHIMOTO Rio" userId="05ce199b-61a3-4401-8554-66bee888e1f8" providerId="ADAL" clId="{9F2213E0-B4E3-400A-8B16-3C6890BA97D7}" dt="2025-01-19T12:30:53.357" v="3509" actId="2711"/>
          <ac:spMkLst>
            <pc:docMk/>
            <pc:sldMk cId="948511653" sldId="294"/>
            <ac:spMk id="27" creationId="{E77CB69B-EE9A-3D0D-B62D-BDAE05AE36D2}"/>
          </ac:spMkLst>
        </pc:spChg>
        <pc:spChg chg="mod">
          <ac:chgData name="KISHIMOTO Rio" userId="05ce199b-61a3-4401-8554-66bee888e1f8" providerId="ADAL" clId="{9F2213E0-B4E3-400A-8B16-3C6890BA97D7}" dt="2025-01-19T12:30:38.631" v="3507" actId="2711"/>
          <ac:spMkLst>
            <pc:docMk/>
            <pc:sldMk cId="948511653" sldId="294"/>
            <ac:spMk id="36" creationId="{2D94F10D-597E-CA36-7377-BEB8D8DAE53A}"/>
          </ac:spMkLst>
        </pc:spChg>
        <pc:spChg chg="mod">
          <ac:chgData name="KISHIMOTO Rio" userId="05ce199b-61a3-4401-8554-66bee888e1f8" providerId="ADAL" clId="{9F2213E0-B4E3-400A-8B16-3C6890BA97D7}" dt="2025-01-19T12:30:19.877" v="3503" actId="2711"/>
          <ac:spMkLst>
            <pc:docMk/>
            <pc:sldMk cId="948511653" sldId="294"/>
            <ac:spMk id="68" creationId="{2CA99CBD-F1ED-24D6-53F9-7D4FDE009A0B}"/>
          </ac:spMkLst>
        </pc:spChg>
        <pc:cxnChg chg="mod">
          <ac:chgData name="KISHIMOTO Rio" userId="05ce199b-61a3-4401-8554-66bee888e1f8" providerId="ADAL" clId="{9F2213E0-B4E3-400A-8B16-3C6890BA97D7}" dt="2025-01-19T12:30:19.877" v="3503" actId="2711"/>
          <ac:cxnSpMkLst>
            <pc:docMk/>
            <pc:sldMk cId="948511653" sldId="294"/>
            <ac:cxnSpMk id="12" creationId="{A3A03A90-328E-991A-0595-7BFCF00ADCA3}"/>
          </ac:cxnSpMkLst>
        </pc:cxnChg>
      </pc:sldChg>
      <pc:sldChg chg="modSp new mod modClrScheme chgLayout modNotesTx">
        <pc:chgData name="KISHIMOTO Rio" userId="05ce199b-61a3-4401-8554-66bee888e1f8" providerId="ADAL" clId="{9F2213E0-B4E3-400A-8B16-3C6890BA97D7}" dt="2025-01-19T23:47:24.254" v="4702" actId="12"/>
        <pc:sldMkLst>
          <pc:docMk/>
          <pc:sldMk cId="3238512780" sldId="295"/>
        </pc:sldMkLst>
      </pc:sldChg>
      <pc:sldChg chg="modSp new mod">
        <pc:chgData name="KISHIMOTO Rio" userId="05ce199b-61a3-4401-8554-66bee888e1f8" providerId="ADAL" clId="{9F2213E0-B4E3-400A-8B16-3C6890BA97D7}" dt="2025-01-19T12:51:52.255" v="3891"/>
        <pc:sldMkLst>
          <pc:docMk/>
          <pc:sldMk cId="3367251446" sldId="296"/>
        </pc:sldMkLst>
        <pc:spChg chg="mod">
          <ac:chgData name="KISHIMOTO Rio" userId="05ce199b-61a3-4401-8554-66bee888e1f8" providerId="ADAL" clId="{9F2213E0-B4E3-400A-8B16-3C6890BA97D7}" dt="2025-01-18T02:49:47.792" v="390"/>
          <ac:spMkLst>
            <pc:docMk/>
            <pc:sldMk cId="3367251446" sldId="296"/>
            <ac:spMk id="2" creationId="{C21D86DD-CD48-3804-D578-467E4110AFEE}"/>
          </ac:spMkLst>
        </pc:spChg>
        <pc:spChg chg="mod">
          <ac:chgData name="KISHIMOTO Rio" userId="05ce199b-61a3-4401-8554-66bee888e1f8" providerId="ADAL" clId="{9F2213E0-B4E3-400A-8B16-3C6890BA97D7}" dt="2025-01-19T12:51:52.255" v="3891"/>
          <ac:spMkLst>
            <pc:docMk/>
            <pc:sldMk cId="3367251446" sldId="296"/>
            <ac:spMk id="3" creationId="{4E7FE020-4322-6A5D-5B89-0D7B23123A27}"/>
          </ac:spMkLst>
        </pc:spChg>
      </pc:sldChg>
      <pc:sldChg chg="modSp new del mod">
        <pc:chgData name="KISHIMOTO Rio" userId="05ce199b-61a3-4401-8554-66bee888e1f8" providerId="ADAL" clId="{9F2213E0-B4E3-400A-8B16-3C6890BA97D7}" dt="2025-01-19T07:46:05.292" v="685" actId="47"/>
        <pc:sldMkLst>
          <pc:docMk/>
          <pc:sldMk cId="107083401" sldId="297"/>
        </pc:sldMkLst>
      </pc:sldChg>
      <pc:sldChg chg="new del">
        <pc:chgData name="KISHIMOTO Rio" userId="05ce199b-61a3-4401-8554-66bee888e1f8" providerId="ADAL" clId="{9F2213E0-B4E3-400A-8B16-3C6890BA97D7}" dt="2025-01-19T07:52:20.013" v="1105" actId="47"/>
        <pc:sldMkLst>
          <pc:docMk/>
          <pc:sldMk cId="2198603901" sldId="298"/>
        </pc:sldMkLst>
      </pc:sldChg>
      <pc:sldChg chg="modSp add mod">
        <pc:chgData name="KISHIMOTO Rio" userId="05ce199b-61a3-4401-8554-66bee888e1f8" providerId="ADAL" clId="{9F2213E0-B4E3-400A-8B16-3C6890BA97D7}" dt="2025-01-19T23:52:58.368" v="4787"/>
        <pc:sldMkLst>
          <pc:docMk/>
          <pc:sldMk cId="2283835354" sldId="313"/>
        </pc:sldMkLst>
        <pc:spChg chg="mod">
          <ac:chgData name="KISHIMOTO Rio" userId="05ce199b-61a3-4401-8554-66bee888e1f8" providerId="ADAL" clId="{9F2213E0-B4E3-400A-8B16-3C6890BA97D7}" dt="2025-01-19T07:49:15.544" v="956" actId="20577"/>
          <ac:spMkLst>
            <pc:docMk/>
            <pc:sldMk cId="2283835354" sldId="313"/>
            <ac:spMk id="2" creationId="{C97B0504-EBA4-16DB-C8DD-CDB3EC07206D}"/>
          </ac:spMkLst>
        </pc:spChg>
        <pc:spChg chg="mod">
          <ac:chgData name="KISHIMOTO Rio" userId="05ce199b-61a3-4401-8554-66bee888e1f8" providerId="ADAL" clId="{9F2213E0-B4E3-400A-8B16-3C6890BA97D7}" dt="2025-01-19T23:52:58.368" v="4787"/>
          <ac:spMkLst>
            <pc:docMk/>
            <pc:sldMk cId="2283835354" sldId="313"/>
            <ac:spMk id="3" creationId="{F197AA90-0D12-62B0-B7EA-17890D5A2BC0}"/>
          </ac:spMkLst>
        </pc:spChg>
      </pc:sldChg>
      <pc:sldChg chg="addSp delSp modSp new mod modClrScheme chgLayout modNotesTx">
        <pc:chgData name="KISHIMOTO Rio" userId="05ce199b-61a3-4401-8554-66bee888e1f8" providerId="ADAL" clId="{9F2213E0-B4E3-400A-8B16-3C6890BA97D7}" dt="2025-01-20T00:16:13.290" v="5173"/>
        <pc:sldMkLst>
          <pc:docMk/>
          <pc:sldMk cId="910690728" sldId="314"/>
        </pc:sldMkLst>
        <pc:spChg chg="mod ord">
          <ac:chgData name="KISHIMOTO Rio" userId="05ce199b-61a3-4401-8554-66bee888e1f8" providerId="ADAL" clId="{9F2213E0-B4E3-400A-8B16-3C6890BA97D7}" dt="2025-01-20T00:16:13.290" v="5173"/>
          <ac:spMkLst>
            <pc:docMk/>
            <pc:sldMk cId="910690728" sldId="314"/>
            <ac:spMk id="2" creationId="{09A35B81-477E-A784-D820-1D1BA388DA41}"/>
          </ac:spMkLst>
        </pc:spChg>
        <pc:spChg chg="mod ord">
          <ac:chgData name="KISHIMOTO Rio" userId="05ce199b-61a3-4401-8554-66bee888e1f8" providerId="ADAL" clId="{9F2213E0-B4E3-400A-8B16-3C6890BA97D7}" dt="2025-01-19T23:53:55.649" v="4789" actId="12788"/>
          <ac:spMkLst>
            <pc:docMk/>
            <pc:sldMk cId="910690728" sldId="314"/>
            <ac:spMk id="3" creationId="{AF8119BF-6E6E-F44C-D62C-87784ACA45E6}"/>
          </ac:spMkLst>
        </pc:spChg>
        <pc:spChg chg="mod ord">
          <ac:chgData name="KISHIMOTO Rio" userId="05ce199b-61a3-4401-8554-66bee888e1f8" providerId="ADAL" clId="{9F2213E0-B4E3-400A-8B16-3C6890BA97D7}" dt="2025-01-19T08:31:53.853" v="3249" actId="700"/>
          <ac:spMkLst>
            <pc:docMk/>
            <pc:sldMk cId="910690728" sldId="314"/>
            <ac:spMk id="4" creationId="{A7F9DE81-C370-D065-100F-C87E58499BD9}"/>
          </ac:spMkLst>
        </pc:spChg>
        <pc:spChg chg="add mod">
          <ac:chgData name="KISHIMOTO Rio" userId="05ce199b-61a3-4401-8554-66bee888e1f8" providerId="ADAL" clId="{9F2213E0-B4E3-400A-8B16-3C6890BA97D7}" dt="2025-01-19T13:05:21.309" v="4095" actId="948"/>
          <ac:spMkLst>
            <pc:docMk/>
            <pc:sldMk cId="910690728" sldId="314"/>
            <ac:spMk id="6" creationId="{5F48B19C-0E76-4FED-02F3-F4D3E5C95911}"/>
          </ac:spMkLst>
        </pc:spChg>
        <pc:spChg chg="add mod">
          <ac:chgData name="KISHIMOTO Rio" userId="05ce199b-61a3-4401-8554-66bee888e1f8" providerId="ADAL" clId="{9F2213E0-B4E3-400A-8B16-3C6890BA97D7}" dt="2025-01-19T13:11:22.843" v="4499" actId="20577"/>
          <ac:spMkLst>
            <pc:docMk/>
            <pc:sldMk cId="910690728" sldId="314"/>
            <ac:spMk id="7" creationId="{A31C83EC-0083-4222-D08F-B5670835CBF0}"/>
          </ac:spMkLst>
        </pc:spChg>
        <pc:spChg chg="add mod">
          <ac:chgData name="KISHIMOTO Rio" userId="05ce199b-61a3-4401-8554-66bee888e1f8" providerId="ADAL" clId="{9F2213E0-B4E3-400A-8B16-3C6890BA97D7}" dt="2025-01-19T23:53:55.649" v="4789" actId="12788"/>
          <ac:spMkLst>
            <pc:docMk/>
            <pc:sldMk cId="910690728" sldId="314"/>
            <ac:spMk id="10" creationId="{238FEE49-D84B-747F-6A33-00C52B028456}"/>
          </ac:spMkLst>
        </pc:spChg>
        <pc:grpChg chg="add mod">
          <ac:chgData name="KISHIMOTO Rio" userId="05ce199b-61a3-4401-8554-66bee888e1f8" providerId="ADAL" clId="{9F2213E0-B4E3-400A-8B16-3C6890BA97D7}" dt="2025-01-19T13:05:34.983" v="4096" actId="1076"/>
          <ac:grpSpMkLst>
            <pc:docMk/>
            <pc:sldMk cId="910690728" sldId="314"/>
            <ac:grpSpMk id="9" creationId="{69DFA01E-DEA8-5C5E-7F26-648BFCF3828E}"/>
          </ac:grpSpMkLst>
        </pc:grpChg>
      </pc:sldChg>
      <pc:sldChg chg="new mod modShow modNotesTx">
        <pc:chgData name="KISHIMOTO Rio" userId="05ce199b-61a3-4401-8554-66bee888e1f8" providerId="ADAL" clId="{9F2213E0-B4E3-400A-8B16-3C6890BA97D7}" dt="2025-01-19T07:50:42.907" v="1104" actId="20577"/>
        <pc:sldMkLst>
          <pc:docMk/>
          <pc:sldMk cId="1792961712" sldId="315"/>
        </pc:sldMkLst>
      </pc:sldChg>
      <pc:sldChg chg="modSp new mod">
        <pc:chgData name="KISHIMOTO Rio" userId="05ce199b-61a3-4401-8554-66bee888e1f8" providerId="ADAL" clId="{9F2213E0-B4E3-400A-8B16-3C6890BA97D7}" dt="2025-01-20T00:01:40.064" v="5148"/>
        <pc:sldMkLst>
          <pc:docMk/>
          <pc:sldMk cId="3103485426" sldId="316"/>
        </pc:sldMkLst>
      </pc:sldChg>
      <pc:sldChg chg="new del mod modShow modNotesTx">
        <pc:chgData name="KISHIMOTO Rio" userId="05ce199b-61a3-4401-8554-66bee888e1f8" providerId="ADAL" clId="{9F2213E0-B4E3-400A-8B16-3C6890BA97D7}" dt="2025-01-23T03:20:17.349" v="5543" actId="47"/>
        <pc:sldMkLst>
          <pc:docMk/>
          <pc:sldMk cId="3532623647" sldId="317"/>
        </pc:sldMkLst>
      </pc:sldChg>
    </pc:docChg>
  </pc:docChgLst>
  <pc:docChgLst>
    <pc:chgData name="Kishimoto Rio" userId="05ce199b-61a3-4401-8554-66bee888e1f8" providerId="ADAL" clId="{1775F635-6746-4AE0-A040-E4F37321E244}"/>
    <pc:docChg chg="undo redo custSel modSld">
      <pc:chgData name="Kishimoto Rio" userId="05ce199b-61a3-4401-8554-66bee888e1f8" providerId="ADAL" clId="{1775F635-6746-4AE0-A040-E4F37321E244}" dt="2024-07-27T00:32:32.941" v="10" actId="207"/>
      <pc:docMkLst>
        <pc:docMk/>
      </pc:docMkLst>
      <pc:sldChg chg="modSp mod">
        <pc:chgData name="Kishimoto Rio" userId="05ce199b-61a3-4401-8554-66bee888e1f8" providerId="ADAL" clId="{1775F635-6746-4AE0-A040-E4F37321E244}" dt="2024-07-27T00:32:32.941" v="10" actId="207"/>
        <pc:sldMkLst>
          <pc:docMk/>
          <pc:sldMk cId="2029206607" sldId="256"/>
        </pc:sldMkLst>
      </pc:sldChg>
      <pc:sldChg chg="modNotesTx">
        <pc:chgData name="Kishimoto Rio" userId="05ce199b-61a3-4401-8554-66bee888e1f8" providerId="ADAL" clId="{1775F635-6746-4AE0-A040-E4F37321E244}" dt="2024-07-27T00:32:10.588" v="6" actId="6549"/>
        <pc:sldMkLst>
          <pc:docMk/>
          <pc:sldMk cId="1528225056" sldId="281"/>
        </pc:sldMkLst>
      </pc:sldChg>
    </pc:docChg>
  </pc:docChgLst>
  <pc:docChgLst>
    <pc:chgData name="KISHIMOTO Rio" userId="05ce199b-61a3-4401-8554-66bee888e1f8" providerId="ADAL" clId="{6A4AB7EC-9DBD-4C04-9F64-09AE0F582295}"/>
    <pc:docChg chg="modSld">
      <pc:chgData name="KISHIMOTO Rio" userId="05ce199b-61a3-4401-8554-66bee888e1f8" providerId="ADAL" clId="{6A4AB7EC-9DBD-4C04-9F64-09AE0F582295}" dt="2024-12-09T03:27:51.097" v="0" actId="207"/>
      <pc:docMkLst>
        <pc:docMk/>
      </pc:docMkLst>
      <pc:sldChg chg="modSp mod">
        <pc:chgData name="KISHIMOTO Rio" userId="05ce199b-61a3-4401-8554-66bee888e1f8" providerId="ADAL" clId="{6A4AB7EC-9DBD-4C04-9F64-09AE0F582295}" dt="2024-12-09T03:27:51.097" v="0" actId="207"/>
        <pc:sldMkLst>
          <pc:docMk/>
          <pc:sldMk cId="3577541956" sldId="283"/>
        </pc:sldMkLst>
        <pc:spChg chg="mod">
          <ac:chgData name="KISHIMOTO Rio" userId="05ce199b-61a3-4401-8554-66bee888e1f8" providerId="ADAL" clId="{6A4AB7EC-9DBD-4C04-9F64-09AE0F582295}" dt="2024-12-09T03:27:51.097" v="0" actId="207"/>
          <ac:spMkLst>
            <pc:docMk/>
            <pc:sldMk cId="3577541956" sldId="283"/>
            <ac:spMk id="32" creationId="{C2BBED59-C4F1-E119-DCCE-DB7DB265DF75}"/>
          </ac:spMkLst>
        </pc:spChg>
      </pc:sldChg>
    </pc:docChg>
  </pc:docChgLst>
  <pc:docChgLst>
    <pc:chgData name="KISHIMOTO Rio" userId="05ce199b-61a3-4401-8554-66bee888e1f8" providerId="ADAL" clId="{478329F4-D2E3-40B8-A1AD-3A2F2E740F71}"/>
    <pc:docChg chg="undo redo custSel addSld delSld modSld sldOrd">
      <pc:chgData name="KISHIMOTO Rio" userId="05ce199b-61a3-4401-8554-66bee888e1f8" providerId="ADAL" clId="{478329F4-D2E3-40B8-A1AD-3A2F2E740F71}" dt="2024-07-07T23:38:50.858" v="26677" actId="20577"/>
      <pc:docMkLst>
        <pc:docMk/>
      </pc:docMkLst>
      <pc:sldChg chg="modSp mod">
        <pc:chgData name="KISHIMOTO Rio" userId="05ce199b-61a3-4401-8554-66bee888e1f8" providerId="ADAL" clId="{478329F4-D2E3-40B8-A1AD-3A2F2E740F71}" dt="2024-06-27T22:43:20.623" v="44" actId="20577"/>
        <pc:sldMkLst>
          <pc:docMk/>
          <pc:sldMk cId="2029206607" sldId="256"/>
        </pc:sldMkLst>
      </pc:sldChg>
      <pc:sldChg chg="new">
        <pc:chgData name="KISHIMOTO Rio" userId="05ce199b-61a3-4401-8554-66bee888e1f8" providerId="ADAL" clId="{478329F4-D2E3-40B8-A1AD-3A2F2E740F71}" dt="2024-06-27T22:43:27.766" v="45" actId="680"/>
        <pc:sldMkLst>
          <pc:docMk/>
          <pc:sldMk cId="3325594512" sldId="257"/>
        </pc:sldMkLst>
      </pc:sldChg>
      <pc:sldChg chg="modSp mod modNotesTx">
        <pc:chgData name="KISHIMOTO Rio" userId="05ce199b-61a3-4401-8554-66bee888e1f8" providerId="ADAL" clId="{478329F4-D2E3-40B8-A1AD-3A2F2E740F71}" dt="2024-07-07T11:42:43.363" v="15331" actId="20577"/>
        <pc:sldMkLst>
          <pc:docMk/>
          <pc:sldMk cId="1187000694" sldId="270"/>
        </pc:sldMkLst>
      </pc:sldChg>
      <pc:sldChg chg="delSp modSp mod modNotesTx">
        <pc:chgData name="KISHIMOTO Rio" userId="05ce199b-61a3-4401-8554-66bee888e1f8" providerId="ADAL" clId="{478329F4-D2E3-40B8-A1AD-3A2F2E740F71}" dt="2024-07-07T11:28:35.957" v="14864" actId="20577"/>
        <pc:sldMkLst>
          <pc:docMk/>
          <pc:sldMk cId="425440116" sldId="271"/>
        </pc:sldMkLst>
      </pc:sldChg>
      <pc:sldChg chg="modSp mod modNotesTx">
        <pc:chgData name="KISHIMOTO Rio" userId="05ce199b-61a3-4401-8554-66bee888e1f8" providerId="ADAL" clId="{478329F4-D2E3-40B8-A1AD-3A2F2E740F71}" dt="2024-07-07T13:11:34.441" v="16273" actId="20577"/>
        <pc:sldMkLst>
          <pc:docMk/>
          <pc:sldMk cId="2126545133" sldId="272"/>
        </pc:sldMkLst>
      </pc:sldChg>
      <pc:sldChg chg="modSp mod modNotesTx">
        <pc:chgData name="KISHIMOTO Rio" userId="05ce199b-61a3-4401-8554-66bee888e1f8" providerId="ADAL" clId="{478329F4-D2E3-40B8-A1AD-3A2F2E740F71}" dt="2024-07-07T22:26:51.765" v="19099"/>
        <pc:sldMkLst>
          <pc:docMk/>
          <pc:sldMk cId="2742377298" sldId="273"/>
        </pc:sldMkLst>
      </pc:sldChg>
      <pc:sldChg chg="modSp mod ord modNotesTx">
        <pc:chgData name="KISHIMOTO Rio" userId="05ce199b-61a3-4401-8554-66bee888e1f8" providerId="ADAL" clId="{478329F4-D2E3-40B8-A1AD-3A2F2E740F71}" dt="2024-07-07T13:23:42.696" v="16942" actId="20577"/>
        <pc:sldMkLst>
          <pc:docMk/>
          <pc:sldMk cId="3375718946" sldId="274"/>
        </pc:sldMkLst>
      </pc:sldChg>
      <pc:sldChg chg="modSp mod modNotesTx">
        <pc:chgData name="KISHIMOTO Rio" userId="05ce199b-61a3-4401-8554-66bee888e1f8" providerId="ADAL" clId="{478329F4-D2E3-40B8-A1AD-3A2F2E740F71}" dt="2024-07-07T23:38:50.858" v="26677" actId="20577"/>
        <pc:sldMkLst>
          <pc:docMk/>
          <pc:sldMk cId="3555027876" sldId="275"/>
        </pc:sldMkLst>
      </pc:sldChg>
      <pc:sldChg chg="addSp delSp modSp mod modClrScheme chgLayout modNotesTx">
        <pc:chgData name="KISHIMOTO Rio" userId="05ce199b-61a3-4401-8554-66bee888e1f8" providerId="ADAL" clId="{478329F4-D2E3-40B8-A1AD-3A2F2E740F71}" dt="2024-07-07T22:41:09.292" v="20053" actId="20577"/>
        <pc:sldMkLst>
          <pc:docMk/>
          <pc:sldMk cId="3706938241" sldId="276"/>
        </pc:sldMkLst>
      </pc:sldChg>
      <pc:sldChg chg="addSp modSp mod ord modClrScheme chgLayout modNotesTx">
        <pc:chgData name="KISHIMOTO Rio" userId="05ce199b-61a3-4401-8554-66bee888e1f8" providerId="ADAL" clId="{478329F4-D2E3-40B8-A1AD-3A2F2E740F71}" dt="2024-07-07T23:25:39.567" v="24980" actId="20577"/>
        <pc:sldMkLst>
          <pc:docMk/>
          <pc:sldMk cId="559876026" sldId="277"/>
        </pc:sldMkLst>
      </pc:sldChg>
      <pc:sldChg chg="addSp modSp mod modNotesTx">
        <pc:chgData name="KISHIMOTO Rio" userId="05ce199b-61a3-4401-8554-66bee888e1f8" providerId="ADAL" clId="{478329F4-D2E3-40B8-A1AD-3A2F2E740F71}" dt="2024-07-07T22:44:16.617" v="20475" actId="6549"/>
        <pc:sldMkLst>
          <pc:docMk/>
          <pc:sldMk cId="237582764" sldId="278"/>
        </pc:sldMkLst>
      </pc:sldChg>
      <pc:sldChg chg="modSp del mod">
        <pc:chgData name="KISHIMOTO Rio" userId="05ce199b-61a3-4401-8554-66bee888e1f8" providerId="ADAL" clId="{478329F4-D2E3-40B8-A1AD-3A2F2E740F71}" dt="2024-07-07T02:04:29.360" v="9508" actId="47"/>
        <pc:sldMkLst>
          <pc:docMk/>
          <pc:sldMk cId="3944267593" sldId="279"/>
        </pc:sldMkLst>
      </pc:sldChg>
      <pc:sldChg chg="modSp new mod modNotesTx">
        <pc:chgData name="KISHIMOTO Rio" userId="05ce199b-61a3-4401-8554-66bee888e1f8" providerId="ADAL" clId="{478329F4-D2E3-40B8-A1AD-3A2F2E740F71}" dt="2024-07-07T13:08:28.196" v="16018" actId="20577"/>
        <pc:sldMkLst>
          <pc:docMk/>
          <pc:sldMk cId="2859676149" sldId="280"/>
        </pc:sldMkLst>
      </pc:sldChg>
      <pc:sldChg chg="addSp modSp new mod ord modNotesTx">
        <pc:chgData name="KISHIMOTO Rio" userId="05ce199b-61a3-4401-8554-66bee888e1f8" providerId="ADAL" clId="{478329F4-D2E3-40B8-A1AD-3A2F2E740F71}" dt="2024-07-07T13:43:34.351" v="19063"/>
        <pc:sldMkLst>
          <pc:docMk/>
          <pc:sldMk cId="1528225056" sldId="281"/>
        </pc:sldMkLst>
      </pc:sldChg>
      <pc:sldChg chg="addSp modSp add del mod modNotesTx">
        <pc:chgData name="KISHIMOTO Rio" userId="05ce199b-61a3-4401-8554-66bee888e1f8" providerId="ADAL" clId="{478329F4-D2E3-40B8-A1AD-3A2F2E740F71}" dt="2024-07-07T07:51:27.235" v="10288" actId="47"/>
        <pc:sldMkLst>
          <pc:docMk/>
          <pc:sldMk cId="1879365005" sldId="282"/>
        </pc:sldMkLst>
      </pc:sldChg>
      <pc:sldChg chg="addSp delSp modSp add mod modNotesTx">
        <pc:chgData name="KISHIMOTO Rio" userId="05ce199b-61a3-4401-8554-66bee888e1f8" providerId="ADAL" clId="{478329F4-D2E3-40B8-A1AD-3A2F2E740F71}" dt="2024-07-07T23:03:46.435" v="23387" actId="20577"/>
        <pc:sldMkLst>
          <pc:docMk/>
          <pc:sldMk cId="3706514223" sldId="283"/>
        </pc:sldMkLst>
      </pc:sldChg>
      <pc:sldChg chg="modSp add mod modNotesTx">
        <pc:chgData name="KISHIMOTO Rio" userId="05ce199b-61a3-4401-8554-66bee888e1f8" providerId="ADAL" clId="{478329F4-D2E3-40B8-A1AD-3A2F2E740F71}" dt="2024-07-07T23:11:42.640" v="24603" actId="20577"/>
        <pc:sldMkLst>
          <pc:docMk/>
          <pc:sldMk cId="1916049511" sldId="284"/>
        </pc:sldMkLst>
      </pc:sldChg>
      <pc:sldChg chg="modSp add del mod">
        <pc:chgData name="KISHIMOTO Rio" userId="05ce199b-61a3-4401-8554-66bee888e1f8" providerId="ADAL" clId="{478329F4-D2E3-40B8-A1AD-3A2F2E740F71}" dt="2024-07-07T09:13:37.520" v="12722" actId="47"/>
        <pc:sldMkLst>
          <pc:docMk/>
          <pc:sldMk cId="1305261" sldId="285"/>
        </pc:sldMkLst>
      </pc:sldChg>
      <pc:sldChg chg="modSp add mod modNotesTx">
        <pc:chgData name="KISHIMOTO Rio" userId="05ce199b-61a3-4401-8554-66bee888e1f8" providerId="ADAL" clId="{478329F4-D2E3-40B8-A1AD-3A2F2E740F71}" dt="2024-07-07T23:38:15.187" v="26611" actId="20577"/>
        <pc:sldMkLst>
          <pc:docMk/>
          <pc:sldMk cId="3556408952" sldId="286"/>
        </pc:sldMkLst>
      </pc:sldChg>
      <pc:sldChg chg="modSp new mod">
        <pc:chgData name="KISHIMOTO Rio" userId="05ce199b-61a3-4401-8554-66bee888e1f8" providerId="ADAL" clId="{478329F4-D2E3-40B8-A1AD-3A2F2E740F71}" dt="2024-07-05T02:49:31.393" v="7181" actId="15"/>
        <pc:sldMkLst>
          <pc:docMk/>
          <pc:sldMk cId="1302247068" sldId="287"/>
        </pc:sldMkLst>
      </pc:sldChg>
      <pc:sldChg chg="addSp modSp new mod modNotesTx">
        <pc:chgData name="KISHIMOTO Rio" userId="05ce199b-61a3-4401-8554-66bee888e1f8" providerId="ADAL" clId="{478329F4-D2E3-40B8-A1AD-3A2F2E740F71}" dt="2024-07-07T23:04:39.060" v="23424"/>
        <pc:sldMkLst>
          <pc:docMk/>
          <pc:sldMk cId="2276808767" sldId="288"/>
        </pc:sldMkLst>
      </pc:sldChg>
      <pc:sldChg chg="add del">
        <pc:chgData name="KISHIMOTO Rio" userId="05ce199b-61a3-4401-8554-66bee888e1f8" providerId="ADAL" clId="{478329F4-D2E3-40B8-A1AD-3A2F2E740F71}" dt="2024-07-07T09:10:33.112" v="12641" actId="47"/>
        <pc:sldMkLst>
          <pc:docMk/>
          <pc:sldMk cId="3888168645" sldId="289"/>
        </pc:sldMkLst>
      </pc:sldChg>
      <pc:sldChg chg="modSp add mod modNotesTx">
        <pc:chgData name="KISHIMOTO Rio" userId="05ce199b-61a3-4401-8554-66bee888e1f8" providerId="ADAL" clId="{478329F4-D2E3-40B8-A1AD-3A2F2E740F71}" dt="2024-07-07T23:36:48.094" v="26362" actId="6549"/>
        <pc:sldMkLst>
          <pc:docMk/>
          <pc:sldMk cId="1340239410" sldId="290"/>
        </pc:sldMkLst>
      </pc:sldChg>
      <pc:sldChg chg="addSp delSp modSp add mod modNotesTx">
        <pc:chgData name="KISHIMOTO Rio" userId="05ce199b-61a3-4401-8554-66bee888e1f8" providerId="ADAL" clId="{478329F4-D2E3-40B8-A1AD-3A2F2E740F71}" dt="2024-07-07T22:59:00.496" v="22757" actId="20577"/>
        <pc:sldMkLst>
          <pc:docMk/>
          <pc:sldMk cId="2055085967" sldId="291"/>
        </pc:sldMkLst>
      </pc:sldChg>
      <pc:sldChg chg="delSp modSp add mod modNotesTx">
        <pc:chgData name="KISHIMOTO Rio" userId="05ce199b-61a3-4401-8554-66bee888e1f8" providerId="ADAL" clId="{478329F4-D2E3-40B8-A1AD-3A2F2E740F71}" dt="2024-07-07T23:31:15.700" v="25729" actId="20577"/>
        <pc:sldMkLst>
          <pc:docMk/>
          <pc:sldMk cId="2861357741" sldId="292"/>
        </pc:sldMkLst>
      </pc:sldChg>
      <pc:sldChg chg="delSp modSp add mod modNotesTx">
        <pc:chgData name="KISHIMOTO Rio" userId="05ce199b-61a3-4401-8554-66bee888e1f8" providerId="ADAL" clId="{478329F4-D2E3-40B8-A1AD-3A2F2E740F71}" dt="2024-07-07T23:32:55.761" v="25917" actId="20577"/>
        <pc:sldMkLst>
          <pc:docMk/>
          <pc:sldMk cId="2456379655" sldId="293"/>
        </pc:sldMkLst>
      </pc:sldChg>
    </pc:docChg>
  </pc:docChgLst>
  <pc:docChgLst>
    <pc:chgData name="KISHIMOTO Rio" userId="05ce199b-61a3-4401-8554-66bee888e1f8" providerId="ADAL" clId="{5525FECF-B0A4-4EC4-9597-937014B97126}"/>
    <pc:docChg chg="undo redo custSel modSld">
      <pc:chgData name="KISHIMOTO Rio" userId="05ce199b-61a3-4401-8554-66bee888e1f8" providerId="ADAL" clId="{5525FECF-B0A4-4EC4-9597-937014B97126}" dt="2025-01-20T04:18:36.904" v="502" actId="14100"/>
      <pc:docMkLst>
        <pc:docMk/>
      </pc:docMkLst>
      <pc:sldChg chg="addSp delSp modSp mod">
        <pc:chgData name="KISHIMOTO Rio" userId="05ce199b-61a3-4401-8554-66bee888e1f8" providerId="ADAL" clId="{5525FECF-B0A4-4EC4-9597-937014B97126}" dt="2025-01-20T04:18:36.904" v="502" actId="14100"/>
        <pc:sldMkLst>
          <pc:docMk/>
          <pc:sldMk cId="2340964999" sldId="293"/>
        </pc:sldMkLst>
        <pc:spChg chg="mod">
          <ac:chgData name="KISHIMOTO Rio" userId="05ce199b-61a3-4401-8554-66bee888e1f8" providerId="ADAL" clId="{5525FECF-B0A4-4EC4-9597-937014B97126}" dt="2025-01-20T02:27:01" v="133" actId="165"/>
          <ac:spMkLst>
            <pc:docMk/>
            <pc:sldMk cId="2340964999" sldId="293"/>
            <ac:spMk id="7" creationId="{BFB8A1F5-D6D9-2A4C-B75C-346C9F1EB5FE}"/>
          </ac:spMkLst>
        </pc:spChg>
        <pc:spChg chg="mod">
          <ac:chgData name="KISHIMOTO Rio" userId="05ce199b-61a3-4401-8554-66bee888e1f8" providerId="ADAL" clId="{5525FECF-B0A4-4EC4-9597-937014B97126}" dt="2025-01-20T02:27:01" v="133" actId="165"/>
          <ac:spMkLst>
            <pc:docMk/>
            <pc:sldMk cId="2340964999" sldId="293"/>
            <ac:spMk id="13" creationId="{E6BCB653-959B-E67D-9C40-31EF11E1A69B}"/>
          </ac:spMkLst>
        </pc:spChg>
        <pc:spChg chg="mod">
          <ac:chgData name="KISHIMOTO Rio" userId="05ce199b-61a3-4401-8554-66bee888e1f8" providerId="ADAL" clId="{5525FECF-B0A4-4EC4-9597-937014B97126}" dt="2025-01-20T02:27:01" v="133" actId="165"/>
          <ac:spMkLst>
            <pc:docMk/>
            <pc:sldMk cId="2340964999" sldId="293"/>
            <ac:spMk id="14" creationId="{F9676A94-00D7-ADC3-F47E-8AC5D8B5F5BC}"/>
          </ac:spMkLst>
        </pc:spChg>
        <pc:spChg chg="mod">
          <ac:chgData name="KISHIMOTO Rio" userId="05ce199b-61a3-4401-8554-66bee888e1f8" providerId="ADAL" clId="{5525FECF-B0A4-4EC4-9597-937014B97126}" dt="2025-01-20T02:27:01" v="133" actId="165"/>
          <ac:spMkLst>
            <pc:docMk/>
            <pc:sldMk cId="2340964999" sldId="293"/>
            <ac:spMk id="19" creationId="{E755025B-6823-7420-81E9-69605AFF1925}"/>
          </ac:spMkLst>
        </pc:spChg>
        <pc:spChg chg="mod">
          <ac:chgData name="KISHIMOTO Rio" userId="05ce199b-61a3-4401-8554-66bee888e1f8" providerId="ADAL" clId="{5525FECF-B0A4-4EC4-9597-937014B97126}" dt="2025-01-20T02:27:01" v="133" actId="165"/>
          <ac:spMkLst>
            <pc:docMk/>
            <pc:sldMk cId="2340964999" sldId="293"/>
            <ac:spMk id="22" creationId="{04B17555-0D9B-F7B4-D8C3-76FB8EB2BA8C}"/>
          </ac:spMkLst>
        </pc:spChg>
        <pc:spChg chg="mod">
          <ac:chgData name="KISHIMOTO Rio" userId="05ce199b-61a3-4401-8554-66bee888e1f8" providerId="ADAL" clId="{5525FECF-B0A4-4EC4-9597-937014B97126}" dt="2025-01-20T02:27:01" v="133" actId="165"/>
          <ac:spMkLst>
            <pc:docMk/>
            <pc:sldMk cId="2340964999" sldId="293"/>
            <ac:spMk id="27" creationId="{7D99FD6D-B2F5-48D0-317B-F99F932C6165}"/>
          </ac:spMkLst>
        </pc:spChg>
        <pc:spChg chg="mod">
          <ac:chgData name="KISHIMOTO Rio" userId="05ce199b-61a3-4401-8554-66bee888e1f8" providerId="ADAL" clId="{5525FECF-B0A4-4EC4-9597-937014B97126}" dt="2025-01-20T02:27:01" v="133" actId="165"/>
          <ac:spMkLst>
            <pc:docMk/>
            <pc:sldMk cId="2340964999" sldId="293"/>
            <ac:spMk id="29" creationId="{93DAD7CB-5262-8A50-2B31-38D2EA2E0C8F}"/>
          </ac:spMkLst>
        </pc:spChg>
        <pc:spChg chg="mod topLvl">
          <ac:chgData name="KISHIMOTO Rio" userId="05ce199b-61a3-4401-8554-66bee888e1f8" providerId="ADAL" clId="{5525FECF-B0A4-4EC4-9597-937014B97126}" dt="2025-01-20T02:27:22.635" v="135" actId="164"/>
          <ac:spMkLst>
            <pc:docMk/>
            <pc:sldMk cId="2340964999" sldId="293"/>
            <ac:spMk id="46" creationId="{782DE966-19EB-722F-7B43-512421299489}"/>
          </ac:spMkLst>
        </pc:spChg>
        <pc:spChg chg="mod">
          <ac:chgData name="KISHIMOTO Rio" userId="05ce199b-61a3-4401-8554-66bee888e1f8" providerId="ADAL" clId="{5525FECF-B0A4-4EC4-9597-937014B97126}" dt="2025-01-20T02:27:01" v="133" actId="165"/>
          <ac:spMkLst>
            <pc:docMk/>
            <pc:sldMk cId="2340964999" sldId="293"/>
            <ac:spMk id="68" creationId="{51A12929-6B8D-26C4-3941-09481A9BF02E}"/>
          </ac:spMkLst>
        </pc:spChg>
        <pc:spChg chg="mod topLvl">
          <ac:chgData name="KISHIMOTO Rio" userId="05ce199b-61a3-4401-8554-66bee888e1f8" providerId="ADAL" clId="{5525FECF-B0A4-4EC4-9597-937014B97126}" dt="2025-01-20T02:27:22.635" v="135" actId="164"/>
          <ac:spMkLst>
            <pc:docMk/>
            <pc:sldMk cId="2340964999" sldId="293"/>
            <ac:spMk id="74" creationId="{6FF178B5-8DBD-6997-A34F-7DD054C3B0D7}"/>
          </ac:spMkLst>
        </pc:spChg>
        <pc:grpChg chg="mod">
          <ac:chgData name="KISHIMOTO Rio" userId="05ce199b-61a3-4401-8554-66bee888e1f8" providerId="ADAL" clId="{5525FECF-B0A4-4EC4-9597-937014B97126}" dt="2025-01-20T02:27:22.635" v="135" actId="164"/>
          <ac:grpSpMkLst>
            <pc:docMk/>
            <pc:sldMk cId="2340964999" sldId="293"/>
            <ac:grpSpMk id="8" creationId="{CA7CA1C1-A7EF-E79D-DCF9-0C896AD5CDC0}"/>
          </ac:grpSpMkLst>
        </pc:grpChg>
        <pc:grpChg chg="mod">
          <ac:chgData name="KISHIMOTO Rio" userId="05ce199b-61a3-4401-8554-66bee888e1f8" providerId="ADAL" clId="{5525FECF-B0A4-4EC4-9597-937014B97126}" dt="2025-01-20T02:27:22.635" v="135" actId="164"/>
          <ac:grpSpMkLst>
            <pc:docMk/>
            <pc:sldMk cId="2340964999" sldId="293"/>
            <ac:grpSpMk id="9" creationId="{D586B623-382C-4A76-0B75-28D1038567C4}"/>
          </ac:grpSpMkLst>
        </pc:grpChg>
        <pc:grpChg chg="mod">
          <ac:chgData name="KISHIMOTO Rio" userId="05ce199b-61a3-4401-8554-66bee888e1f8" providerId="ADAL" clId="{5525FECF-B0A4-4EC4-9597-937014B97126}" dt="2025-01-20T02:27:22.635" v="135" actId="164"/>
          <ac:grpSpMkLst>
            <pc:docMk/>
            <pc:sldMk cId="2340964999" sldId="293"/>
            <ac:grpSpMk id="15" creationId="{D68AC0C4-B4C0-3B3D-BFCC-60ACAC46B068}"/>
          </ac:grpSpMkLst>
        </pc:grpChg>
        <pc:grpChg chg="add mod">
          <ac:chgData name="KISHIMOTO Rio" userId="05ce199b-61a3-4401-8554-66bee888e1f8" providerId="ADAL" clId="{5525FECF-B0A4-4EC4-9597-937014B97126}" dt="2025-01-20T02:27:22.635" v="135" actId="164"/>
          <ac:grpSpMkLst>
            <pc:docMk/>
            <pc:sldMk cId="2340964999" sldId="293"/>
            <ac:grpSpMk id="16" creationId="{796648E3-262A-56ED-13DE-F0D1B4D9CE70}"/>
          </ac:grpSpMkLst>
        </pc:grpChg>
        <pc:grpChg chg="mod">
          <ac:chgData name="KISHIMOTO Rio" userId="05ce199b-61a3-4401-8554-66bee888e1f8" providerId="ADAL" clId="{5525FECF-B0A4-4EC4-9597-937014B97126}" dt="2025-01-20T02:27:22.635" v="135" actId="164"/>
          <ac:grpSpMkLst>
            <pc:docMk/>
            <pc:sldMk cId="2340964999" sldId="293"/>
            <ac:grpSpMk id="20" creationId="{13B8CF37-E914-FD94-116C-92A71254F27A}"/>
          </ac:grpSpMkLst>
        </pc:grpChg>
        <pc:grpChg chg="add mod">
          <ac:chgData name="KISHIMOTO Rio" userId="05ce199b-61a3-4401-8554-66bee888e1f8" providerId="ADAL" clId="{5525FECF-B0A4-4EC4-9597-937014B97126}" dt="2025-01-20T02:30:49.720" v="148" actId="12788"/>
          <ac:grpSpMkLst>
            <pc:docMk/>
            <pc:sldMk cId="2340964999" sldId="293"/>
            <ac:grpSpMk id="35" creationId="{D292B010-52E5-B396-E413-A4A5FEE57024}"/>
          </ac:grpSpMkLst>
        </pc:grpChg>
        <pc:grpChg chg="mod">
          <ac:chgData name="KISHIMOTO Rio" userId="05ce199b-61a3-4401-8554-66bee888e1f8" providerId="ADAL" clId="{5525FECF-B0A4-4EC4-9597-937014B97126}" dt="2025-01-20T02:27:22.635" v="135" actId="164"/>
          <ac:grpSpMkLst>
            <pc:docMk/>
            <pc:sldMk cId="2340964999" sldId="293"/>
            <ac:grpSpMk id="66" creationId="{7605EC62-7A89-16C6-B2E9-E15EEBB35C3B}"/>
          </ac:grpSpMkLst>
        </pc:grpChg>
        <pc:grpChg chg="mod">
          <ac:chgData name="KISHIMOTO Rio" userId="05ce199b-61a3-4401-8554-66bee888e1f8" providerId="ADAL" clId="{5525FECF-B0A4-4EC4-9597-937014B97126}" dt="2025-01-20T02:27:22.635" v="135" actId="164"/>
          <ac:grpSpMkLst>
            <pc:docMk/>
            <pc:sldMk cId="2340964999" sldId="293"/>
            <ac:grpSpMk id="70" creationId="{91860FC6-EF1E-1922-1C66-082ACF240102}"/>
          </ac:grpSpMkLst>
        </pc:grpChg>
        <pc:picChg chg="mod">
          <ac:chgData name="KISHIMOTO Rio" userId="05ce199b-61a3-4401-8554-66bee888e1f8" providerId="ADAL" clId="{5525FECF-B0A4-4EC4-9597-937014B97126}" dt="2025-01-20T02:21:07.361" v="80"/>
          <ac:picMkLst>
            <pc:docMk/>
            <pc:sldMk cId="2340964999" sldId="293"/>
            <ac:picMk id="17" creationId="{3726DEEC-77C1-8C98-DA0F-96C54BAC597B}"/>
          </ac:picMkLst>
        </pc:picChg>
        <pc:picChg chg="mod">
          <ac:chgData name="KISHIMOTO Rio" userId="05ce199b-61a3-4401-8554-66bee888e1f8" providerId="ADAL" clId="{5525FECF-B0A4-4EC4-9597-937014B97126}" dt="2025-01-20T02:26:03.186" v="130" actId="164"/>
          <ac:picMkLst>
            <pc:docMk/>
            <pc:sldMk cId="2340964999" sldId="293"/>
            <ac:picMk id="18" creationId="{20A5C65D-525D-48E2-A453-BA5C3D0B0F4A}"/>
          </ac:picMkLst>
        </pc:picChg>
        <pc:picChg chg="mod">
          <ac:chgData name="KISHIMOTO Rio" userId="05ce199b-61a3-4401-8554-66bee888e1f8" providerId="ADAL" clId="{5525FECF-B0A4-4EC4-9597-937014B97126}" dt="2025-01-20T02:20:57.270" v="78" actId="165"/>
          <ac:picMkLst>
            <pc:docMk/>
            <pc:sldMk cId="2340964999" sldId="293"/>
            <ac:picMk id="67" creationId="{1FE9088A-F07F-5BA8-386F-ABEC690BB6E6}"/>
          </ac:picMkLst>
        </pc:picChg>
        <pc:cxnChg chg="mod">
          <ac:chgData name="KISHIMOTO Rio" userId="05ce199b-61a3-4401-8554-66bee888e1f8" providerId="ADAL" clId="{5525FECF-B0A4-4EC4-9597-937014B97126}" dt="2025-01-20T02:21:26.706" v="85" actId="14100"/>
          <ac:cxnSpMkLst>
            <pc:docMk/>
            <pc:sldMk cId="2340964999" sldId="293"/>
            <ac:cxnSpMk id="10" creationId="{76C369AA-F5C4-A75C-E737-9572B4FF271A}"/>
          </ac:cxnSpMkLst>
        </pc:cxnChg>
        <pc:cxnChg chg="add mod">
          <ac:chgData name="KISHIMOTO Rio" userId="05ce199b-61a3-4401-8554-66bee888e1f8" providerId="ADAL" clId="{5525FECF-B0A4-4EC4-9597-937014B97126}" dt="2025-01-20T02:24:57.638" v="118" actId="1076"/>
          <ac:cxnSpMkLst>
            <pc:docMk/>
            <pc:sldMk cId="2340964999" sldId="293"/>
            <ac:cxnSpMk id="23" creationId="{A4664785-6CB2-1B5F-ED0A-85597AD2D420}"/>
          </ac:cxnSpMkLst>
        </pc:cxnChg>
        <pc:cxnChg chg="mod">
          <ac:chgData name="KISHIMOTO Rio" userId="05ce199b-61a3-4401-8554-66bee888e1f8" providerId="ADAL" clId="{5525FECF-B0A4-4EC4-9597-937014B97126}" dt="2025-01-20T04:18:36.904" v="502" actId="14100"/>
          <ac:cxnSpMkLst>
            <pc:docMk/>
            <pc:sldMk cId="2340964999" sldId="293"/>
            <ac:cxnSpMk id="73" creationId="{F7430B41-0079-F77C-8754-55E83CD2E7FD}"/>
          </ac:cxnSpMkLst>
        </pc:cxnChg>
      </pc:sldChg>
      <pc:sldChg chg="modSp mod">
        <pc:chgData name="KISHIMOTO Rio" userId="05ce199b-61a3-4401-8554-66bee888e1f8" providerId="ADAL" clId="{5525FECF-B0A4-4EC4-9597-937014B97126}" dt="2025-01-20T02:20:15.334" v="74"/>
        <pc:sldMkLst>
          <pc:docMk/>
          <pc:sldMk cId="948511653" sldId="294"/>
        </pc:sldMkLst>
        <pc:spChg chg="mod">
          <ac:chgData name="KISHIMOTO Rio" userId="05ce199b-61a3-4401-8554-66bee888e1f8" providerId="ADAL" clId="{5525FECF-B0A4-4EC4-9597-937014B97126}" dt="2025-01-20T02:20:15.334" v="74"/>
          <ac:spMkLst>
            <pc:docMk/>
            <pc:sldMk cId="948511653" sldId="294"/>
            <ac:spMk id="3" creationId="{7A95EC9F-CF08-B777-D157-A24819F24C66}"/>
          </ac:spMkLst>
        </pc:spChg>
        <pc:spChg chg="mod">
          <ac:chgData name="KISHIMOTO Rio" userId="05ce199b-61a3-4401-8554-66bee888e1f8" providerId="ADAL" clId="{5525FECF-B0A4-4EC4-9597-937014B97126}" dt="2025-01-20T02:20:09.950" v="58"/>
          <ac:spMkLst>
            <pc:docMk/>
            <pc:sldMk cId="948511653" sldId="294"/>
            <ac:spMk id="22" creationId="{AC3CED57-AA65-21A2-886A-6FBE29A2E199}"/>
          </ac:spMkLst>
        </pc:spChg>
      </pc:sldChg>
      <pc:sldChg chg="modSp mod modNotesTx">
        <pc:chgData name="KISHIMOTO Rio" userId="05ce199b-61a3-4401-8554-66bee888e1f8" providerId="ADAL" clId="{5525FECF-B0A4-4EC4-9597-937014B97126}" dt="2025-01-20T02:33:54.484" v="470" actId="20577"/>
        <pc:sldMkLst>
          <pc:docMk/>
          <pc:sldMk cId="910690728" sldId="314"/>
        </pc:sldMkLst>
        <pc:spChg chg="mod">
          <ac:chgData name="KISHIMOTO Rio" userId="05ce199b-61a3-4401-8554-66bee888e1f8" providerId="ADAL" clId="{5525FECF-B0A4-4EC4-9597-937014B97126}" dt="2025-01-20T02:31:33.191" v="154" actId="553"/>
          <ac:spMkLst>
            <pc:docMk/>
            <pc:sldMk cId="910690728" sldId="314"/>
            <ac:spMk id="6" creationId="{5F48B19C-0E76-4FED-02F3-F4D3E5C95911}"/>
          </ac:spMkLst>
        </pc:spChg>
        <pc:spChg chg="mod">
          <ac:chgData name="KISHIMOTO Rio" userId="05ce199b-61a3-4401-8554-66bee888e1f8" providerId="ADAL" clId="{5525FECF-B0A4-4EC4-9597-937014B97126}" dt="2025-01-20T02:30:55.731" v="150" actId="2085"/>
          <ac:spMkLst>
            <pc:docMk/>
            <pc:sldMk cId="910690728" sldId="314"/>
            <ac:spMk id="7" creationId="{A31C83EC-0083-4222-D08F-B5670835CBF0}"/>
          </ac:spMkLst>
        </pc:spChg>
        <pc:grpChg chg="mod">
          <ac:chgData name="KISHIMOTO Rio" userId="05ce199b-61a3-4401-8554-66bee888e1f8" providerId="ADAL" clId="{5525FECF-B0A4-4EC4-9597-937014B97126}" dt="2025-01-20T02:31:38.345" v="155" actId="553"/>
          <ac:grpSpMkLst>
            <pc:docMk/>
            <pc:sldMk cId="910690728" sldId="314"/>
            <ac:grpSpMk id="9" creationId="{69DFA01E-DEA8-5C5E-7F26-648BFCF3828E}"/>
          </ac:grpSpMkLst>
        </pc:grpChg>
      </pc:sldChg>
      <pc:sldChg chg="modSp mod">
        <pc:chgData name="KISHIMOTO Rio" userId="05ce199b-61a3-4401-8554-66bee888e1f8" providerId="ADAL" clId="{5525FECF-B0A4-4EC4-9597-937014B97126}" dt="2025-01-20T02:37:16.936" v="500"/>
        <pc:sldMkLst>
          <pc:docMk/>
          <pc:sldMk cId="3103485426" sldId="316"/>
        </pc:sldMkLst>
      </pc:sldChg>
    </pc:docChg>
  </pc:docChgLst>
  <pc:docChgLst>
    <pc:chgData name="KISHIMOTO Rio" userId="05ce199b-61a3-4401-8554-66bee888e1f8" providerId="ADAL" clId="{C5BC44BB-6641-47BA-8ABD-19481D28B715}"/>
    <pc:docChg chg="undo redo custSel addSld modSld addSection modSection modNotesMaster">
      <pc:chgData name="KISHIMOTO Rio" userId="05ce199b-61a3-4401-8554-66bee888e1f8" providerId="ADAL" clId="{C5BC44BB-6641-47BA-8ABD-19481D28B715}" dt="2024-07-11T07:10:03.714" v="5249" actId="17846"/>
      <pc:docMkLst>
        <pc:docMk/>
      </pc:docMkLst>
      <pc:sldChg chg="modSp mod modClrScheme chgLayout">
        <pc:chgData name="KISHIMOTO Rio" userId="05ce199b-61a3-4401-8554-66bee888e1f8" providerId="ADAL" clId="{C5BC44BB-6641-47BA-8ABD-19481D28B715}" dt="2024-07-08T06:43:12.875" v="318"/>
        <pc:sldMkLst>
          <pc:docMk/>
          <pc:sldMk cId="425440116" sldId="271"/>
        </pc:sldMkLst>
      </pc:sldChg>
      <pc:sldChg chg="modSp mod modClrScheme chgLayout">
        <pc:chgData name="KISHIMOTO Rio" userId="05ce199b-61a3-4401-8554-66bee888e1f8" providerId="ADAL" clId="{C5BC44BB-6641-47BA-8ABD-19481D28B715}" dt="2024-07-08T05:43:41.263" v="289"/>
        <pc:sldMkLst>
          <pc:docMk/>
          <pc:sldMk cId="2126545133" sldId="272"/>
        </pc:sldMkLst>
      </pc:sldChg>
      <pc:sldChg chg="modSp mod modClrScheme chgLayout modNotesTx">
        <pc:chgData name="KISHIMOTO Rio" userId="05ce199b-61a3-4401-8554-66bee888e1f8" providerId="ADAL" clId="{C5BC44BB-6641-47BA-8ABD-19481D28B715}" dt="2024-07-10T06:15:15.309" v="3895" actId="6549"/>
        <pc:sldMkLst>
          <pc:docMk/>
          <pc:sldMk cId="2742377298" sldId="273"/>
        </pc:sldMkLst>
      </pc:sldChg>
      <pc:sldChg chg="modNotesTx">
        <pc:chgData name="KISHIMOTO Rio" userId="05ce199b-61a3-4401-8554-66bee888e1f8" providerId="ADAL" clId="{C5BC44BB-6641-47BA-8ABD-19481D28B715}" dt="2024-07-11T07:01:34.476" v="5190" actId="6549"/>
        <pc:sldMkLst>
          <pc:docMk/>
          <pc:sldMk cId="3375718946" sldId="274"/>
        </pc:sldMkLst>
      </pc:sldChg>
      <pc:sldChg chg="modSp mod">
        <pc:chgData name="KISHIMOTO Rio" userId="05ce199b-61a3-4401-8554-66bee888e1f8" providerId="ADAL" clId="{C5BC44BB-6641-47BA-8ABD-19481D28B715}" dt="2024-07-10T06:02:12.704" v="2827"/>
        <pc:sldMkLst>
          <pc:docMk/>
          <pc:sldMk cId="3555027876" sldId="275"/>
        </pc:sldMkLst>
      </pc:sldChg>
      <pc:sldChg chg="modSp mod">
        <pc:chgData name="KISHIMOTO Rio" userId="05ce199b-61a3-4401-8554-66bee888e1f8" providerId="ADAL" clId="{C5BC44BB-6641-47BA-8ABD-19481D28B715}" dt="2024-07-08T06:53:23.510" v="723" actId="404"/>
        <pc:sldMkLst>
          <pc:docMk/>
          <pc:sldMk cId="3706938241" sldId="276"/>
        </pc:sldMkLst>
      </pc:sldChg>
      <pc:sldChg chg="modSp mod">
        <pc:chgData name="KISHIMOTO Rio" userId="05ce199b-61a3-4401-8554-66bee888e1f8" providerId="ADAL" clId="{C5BC44BB-6641-47BA-8ABD-19481D28B715}" dt="2024-07-08T06:53:02.201" v="722" actId="6549"/>
        <pc:sldMkLst>
          <pc:docMk/>
          <pc:sldMk cId="559876026" sldId="277"/>
        </pc:sldMkLst>
      </pc:sldChg>
      <pc:sldChg chg="modSp mod modClrScheme chgLayout modNotesTx">
        <pc:chgData name="KISHIMOTO Rio" userId="05ce199b-61a3-4401-8554-66bee888e1f8" providerId="ADAL" clId="{C5BC44BB-6641-47BA-8ABD-19481D28B715}" dt="2024-07-10T06:05:50.427" v="2915" actId="12"/>
        <pc:sldMkLst>
          <pc:docMk/>
          <pc:sldMk cId="237582764" sldId="278"/>
        </pc:sldMkLst>
      </pc:sldChg>
      <pc:sldChg chg="modSp mod modClrScheme chgLayout">
        <pc:chgData name="KISHIMOTO Rio" userId="05ce199b-61a3-4401-8554-66bee888e1f8" providerId="ADAL" clId="{C5BC44BB-6641-47BA-8ABD-19481D28B715}" dt="2024-07-10T06:06:22.470" v="2923" actId="12"/>
        <pc:sldMkLst>
          <pc:docMk/>
          <pc:sldMk cId="2859676149" sldId="280"/>
        </pc:sldMkLst>
      </pc:sldChg>
      <pc:sldChg chg="modSp mod modClrScheme chgLayout modNotesTx">
        <pc:chgData name="KISHIMOTO Rio" userId="05ce199b-61a3-4401-8554-66bee888e1f8" providerId="ADAL" clId="{C5BC44BB-6641-47BA-8ABD-19481D28B715}" dt="2024-07-10T06:12:45.671" v="3518" actId="20577"/>
        <pc:sldMkLst>
          <pc:docMk/>
          <pc:sldMk cId="1528225056" sldId="281"/>
        </pc:sldMkLst>
      </pc:sldChg>
      <pc:sldChg chg="modSp mod">
        <pc:chgData name="KISHIMOTO Rio" userId="05ce199b-61a3-4401-8554-66bee888e1f8" providerId="ADAL" clId="{C5BC44BB-6641-47BA-8ABD-19481D28B715}" dt="2024-07-08T06:46:58.877" v="407" actId="20577"/>
        <pc:sldMkLst>
          <pc:docMk/>
          <pc:sldMk cId="3706514223" sldId="283"/>
        </pc:sldMkLst>
      </pc:sldChg>
      <pc:sldChg chg="modSp mod modClrScheme chgLayout modNotesTx">
        <pc:chgData name="KISHIMOTO Rio" userId="05ce199b-61a3-4401-8554-66bee888e1f8" providerId="ADAL" clId="{C5BC44BB-6641-47BA-8ABD-19481D28B715}" dt="2024-07-10T05:58:26.990" v="2585" actId="12"/>
        <pc:sldMkLst>
          <pc:docMk/>
          <pc:sldMk cId="1916049511" sldId="284"/>
        </pc:sldMkLst>
      </pc:sldChg>
      <pc:sldChg chg="modSp mod modClrScheme chgLayout modNotesTx">
        <pc:chgData name="KISHIMOTO Rio" userId="05ce199b-61a3-4401-8554-66bee888e1f8" providerId="ADAL" clId="{C5BC44BB-6641-47BA-8ABD-19481D28B715}" dt="2024-07-11T07:00:59.377" v="5180" actId="20577"/>
        <pc:sldMkLst>
          <pc:docMk/>
          <pc:sldMk cId="3556408952" sldId="286"/>
        </pc:sldMkLst>
      </pc:sldChg>
      <pc:sldChg chg="modSp mod modNotesTx">
        <pc:chgData name="KISHIMOTO Rio" userId="05ce199b-61a3-4401-8554-66bee888e1f8" providerId="ADAL" clId="{C5BC44BB-6641-47BA-8ABD-19481D28B715}" dt="2024-07-10T06:32:52.396" v="5085"/>
        <pc:sldMkLst>
          <pc:docMk/>
          <pc:sldMk cId="1302247068" sldId="287"/>
        </pc:sldMkLst>
      </pc:sldChg>
      <pc:sldChg chg="modSp mod modClrScheme chgLayout">
        <pc:chgData name="KISHIMOTO Rio" userId="05ce199b-61a3-4401-8554-66bee888e1f8" providerId="ADAL" clId="{C5BC44BB-6641-47BA-8ABD-19481D28B715}" dt="2024-07-10T06:05:23.453" v="2911" actId="20577"/>
        <pc:sldMkLst>
          <pc:docMk/>
          <pc:sldMk cId="2276808767" sldId="288"/>
        </pc:sldMkLst>
      </pc:sldChg>
      <pc:sldChg chg="modSp mod modClrScheme chgLayout modNotesTx">
        <pc:chgData name="KISHIMOTO Rio" userId="05ce199b-61a3-4401-8554-66bee888e1f8" providerId="ADAL" clId="{C5BC44BB-6641-47BA-8ABD-19481D28B715}" dt="2024-07-11T07:02:07.155" v="5193" actId="20577"/>
        <pc:sldMkLst>
          <pc:docMk/>
          <pc:sldMk cId="1340239410" sldId="290"/>
        </pc:sldMkLst>
      </pc:sldChg>
      <pc:sldChg chg="addSp modSp mod">
        <pc:chgData name="KISHIMOTO Rio" userId="05ce199b-61a3-4401-8554-66bee888e1f8" providerId="ADAL" clId="{C5BC44BB-6641-47BA-8ABD-19481D28B715}" dt="2024-07-08T07:00:26.272" v="858" actId="1076"/>
        <pc:sldMkLst>
          <pc:docMk/>
          <pc:sldMk cId="2055085967" sldId="291"/>
        </pc:sldMkLst>
      </pc:sldChg>
      <pc:sldChg chg="addSp modSp mod">
        <pc:chgData name="KISHIMOTO Rio" userId="05ce199b-61a3-4401-8554-66bee888e1f8" providerId="ADAL" clId="{C5BC44BB-6641-47BA-8ABD-19481D28B715}" dt="2024-07-08T01:31:48.504" v="225" actId="208"/>
        <pc:sldMkLst>
          <pc:docMk/>
          <pc:sldMk cId="2861357741" sldId="292"/>
        </pc:sldMkLst>
      </pc:sldChg>
      <pc:sldChg chg="addSp modSp mod">
        <pc:chgData name="KISHIMOTO Rio" userId="05ce199b-61a3-4401-8554-66bee888e1f8" providerId="ADAL" clId="{C5BC44BB-6641-47BA-8ABD-19481D28B715}" dt="2024-07-08T01:31:42.648" v="223" actId="208"/>
        <pc:sldMkLst>
          <pc:docMk/>
          <pc:sldMk cId="2456379655" sldId="293"/>
        </pc:sldMkLst>
      </pc:sldChg>
      <pc:sldChg chg="modSp new mod modNotesTx">
        <pc:chgData name="KISHIMOTO Rio" userId="05ce199b-61a3-4401-8554-66bee888e1f8" providerId="ADAL" clId="{C5BC44BB-6641-47BA-8ABD-19481D28B715}" dt="2024-07-10T06:35:06.155" v="5087" actId="6549"/>
        <pc:sldMkLst>
          <pc:docMk/>
          <pc:sldMk cId="1560078661" sldId="294"/>
        </pc:sldMkLst>
      </pc:sldChg>
      <pc:sldChg chg="modSp new mod modClrScheme chgLayout">
        <pc:chgData name="KISHIMOTO Rio" userId="05ce199b-61a3-4401-8554-66bee888e1f8" providerId="ADAL" clId="{C5BC44BB-6641-47BA-8ABD-19481D28B715}" dt="2024-07-10T06:03:09.293" v="2889"/>
        <pc:sldMkLst>
          <pc:docMk/>
          <pc:sldMk cId="1497262542" sldId="295"/>
        </pc:sldMkLst>
      </pc:sldChg>
      <pc:sldChg chg="addSp delSp modSp new mod modShow">
        <pc:chgData name="KISHIMOTO Rio" userId="05ce199b-61a3-4401-8554-66bee888e1f8" providerId="ADAL" clId="{C5BC44BB-6641-47BA-8ABD-19481D28B715}" dt="2024-07-11T07:09:00.024" v="5242"/>
        <pc:sldMkLst>
          <pc:docMk/>
          <pc:sldMk cId="3496495524" sldId="296"/>
        </pc:sldMkLst>
      </pc:sldChg>
    </pc:docChg>
  </pc:docChgLst>
  <pc:docChgLst>
    <pc:chgData name="KISHIMOTO Rio" userId="05ce199b-61a3-4401-8554-66bee888e1f8" providerId="ADAL" clId="{21DEA30E-70DB-475D-8092-1768693204A2}"/>
    <pc:docChg chg="modSld">
      <pc:chgData name="KISHIMOTO Rio" userId="05ce199b-61a3-4401-8554-66bee888e1f8" providerId="ADAL" clId="{21DEA30E-70DB-475D-8092-1768693204A2}" dt="2025-01-20T07:35:39.213" v="25" actId="20577"/>
      <pc:docMkLst>
        <pc:docMk/>
      </pc:docMkLst>
      <pc:sldChg chg="modNotesTx">
        <pc:chgData name="KISHIMOTO Rio" userId="05ce199b-61a3-4401-8554-66bee888e1f8" providerId="ADAL" clId="{21DEA30E-70DB-475D-8092-1768693204A2}" dt="2025-01-20T04:28:06.275" v="13" actId="20577"/>
        <pc:sldMkLst>
          <pc:docMk/>
          <pc:sldMk cId="2283835354" sldId="313"/>
        </pc:sldMkLst>
      </pc:sldChg>
      <pc:sldChg chg="modSp mod">
        <pc:chgData name="KISHIMOTO Rio" userId="05ce199b-61a3-4401-8554-66bee888e1f8" providerId="ADAL" clId="{21DEA30E-70DB-475D-8092-1768693204A2}" dt="2025-01-20T07:35:39.213" v="25" actId="20577"/>
        <pc:sldMkLst>
          <pc:docMk/>
          <pc:sldMk cId="1792961712" sldId="315"/>
        </pc:sldMkLst>
      </pc:sldChg>
    </pc:docChg>
  </pc:docChgLst>
  <pc:docChgLst>
    <pc:chgData name="KISHIMOTO Rio" userId="05ce199b-61a3-4401-8554-66bee888e1f8" providerId="ADAL" clId="{046F0D45-7079-4057-91E1-9F43C82F3B97}"/>
    <pc:docChg chg="addSld delSld modSld sldOrd">
      <pc:chgData name="KISHIMOTO Rio" userId="05ce199b-61a3-4401-8554-66bee888e1f8" providerId="ADAL" clId="{046F0D45-7079-4057-91E1-9F43C82F3B97}" dt="2024-07-08T02:14:19.712" v="668" actId="6549"/>
      <pc:docMkLst>
        <pc:docMk/>
      </pc:docMkLst>
      <pc:sldChg chg="del">
        <pc:chgData name="KISHIMOTO Rio" userId="05ce199b-61a3-4401-8554-66bee888e1f8" providerId="ADAL" clId="{046F0D45-7079-4057-91E1-9F43C82F3B97}" dt="2024-06-28T06:22:13.428" v="3" actId="47"/>
        <pc:sldMkLst>
          <pc:docMk/>
          <pc:sldMk cId="3325594512" sldId="257"/>
        </pc:sldMkLst>
      </pc:sldChg>
      <pc:sldChg chg="add">
        <pc:chgData name="KISHIMOTO Rio" userId="05ce199b-61a3-4401-8554-66bee888e1f8" providerId="ADAL" clId="{046F0D45-7079-4057-91E1-9F43C82F3B97}" dt="2024-06-28T06:21:05.643" v="0"/>
        <pc:sldMkLst>
          <pc:docMk/>
          <pc:sldMk cId="1187000694" sldId="270"/>
        </pc:sldMkLst>
      </pc:sldChg>
      <pc:sldChg chg="modSp add mod modNotesTx">
        <pc:chgData name="KISHIMOTO Rio" userId="05ce199b-61a3-4401-8554-66bee888e1f8" providerId="ADAL" clId="{046F0D45-7079-4057-91E1-9F43C82F3B97}" dt="2024-07-08T01:37:13.287" v="628" actId="20577"/>
        <pc:sldMkLst>
          <pc:docMk/>
          <pc:sldMk cId="425440116" sldId="271"/>
        </pc:sldMkLst>
      </pc:sldChg>
      <pc:sldChg chg="modSp new mod">
        <pc:chgData name="KISHIMOTO Rio" userId="05ce199b-61a3-4401-8554-66bee888e1f8" providerId="ADAL" clId="{046F0D45-7079-4057-91E1-9F43C82F3B97}" dt="2024-06-28T06:23:32.304" v="180" actId="6549"/>
        <pc:sldMkLst>
          <pc:docMk/>
          <pc:sldMk cId="2126545133" sldId="272"/>
        </pc:sldMkLst>
      </pc:sldChg>
      <pc:sldChg chg="modSp new mod">
        <pc:chgData name="KISHIMOTO Rio" userId="05ce199b-61a3-4401-8554-66bee888e1f8" providerId="ADAL" clId="{046F0D45-7079-4057-91E1-9F43C82F3B97}" dt="2024-07-08T01:41:36.724" v="636"/>
        <pc:sldMkLst>
          <pc:docMk/>
          <pc:sldMk cId="2742377298" sldId="273"/>
        </pc:sldMkLst>
      </pc:sldChg>
      <pc:sldChg chg="modSp new mod">
        <pc:chgData name="KISHIMOTO Rio" userId="05ce199b-61a3-4401-8554-66bee888e1f8" providerId="ADAL" clId="{046F0D45-7079-4057-91E1-9F43C82F3B97}" dt="2024-06-28T06:23:36.904" v="190"/>
        <pc:sldMkLst>
          <pc:docMk/>
          <pc:sldMk cId="3375718946" sldId="274"/>
        </pc:sldMkLst>
      </pc:sldChg>
      <pc:sldChg chg="modSp new mod">
        <pc:chgData name="KISHIMOTO Rio" userId="05ce199b-61a3-4401-8554-66bee888e1f8" providerId="ADAL" clId="{046F0D45-7079-4057-91E1-9F43C82F3B97}" dt="2024-06-28T06:24:28.065" v="333"/>
        <pc:sldMkLst>
          <pc:docMk/>
          <pc:sldMk cId="3555027876" sldId="275"/>
        </pc:sldMkLst>
      </pc:sldChg>
      <pc:sldChg chg="modSp new mod modNotesTx">
        <pc:chgData name="KISHIMOTO Rio" userId="05ce199b-61a3-4401-8554-66bee888e1f8" providerId="ADAL" clId="{046F0D45-7079-4057-91E1-9F43C82F3B97}" dt="2024-07-08T01:42:50.468" v="642" actId="20577"/>
        <pc:sldMkLst>
          <pc:docMk/>
          <pc:sldMk cId="3706938241" sldId="276"/>
        </pc:sldMkLst>
      </pc:sldChg>
      <pc:sldChg chg="modSp new mod">
        <pc:chgData name="KISHIMOTO Rio" userId="05ce199b-61a3-4401-8554-66bee888e1f8" providerId="ADAL" clId="{046F0D45-7079-4057-91E1-9F43C82F3B97}" dt="2024-06-28T06:25:13.420" v="482"/>
        <pc:sldMkLst>
          <pc:docMk/>
          <pc:sldMk cId="559876026" sldId="277"/>
        </pc:sldMkLst>
      </pc:sldChg>
      <pc:sldChg chg="modSp new mod">
        <pc:chgData name="KISHIMOTO Rio" userId="05ce199b-61a3-4401-8554-66bee888e1f8" providerId="ADAL" clId="{046F0D45-7079-4057-91E1-9F43C82F3B97}" dt="2024-06-28T06:25:35.407" v="540"/>
        <pc:sldMkLst>
          <pc:docMk/>
          <pc:sldMk cId="237582764" sldId="278"/>
        </pc:sldMkLst>
      </pc:sldChg>
      <pc:sldChg chg="modSp new mod">
        <pc:chgData name="KISHIMOTO Rio" userId="05ce199b-61a3-4401-8554-66bee888e1f8" providerId="ADAL" clId="{046F0D45-7079-4057-91E1-9F43C82F3B97}" dt="2024-06-28T06:26:00.420" v="576"/>
        <pc:sldMkLst>
          <pc:docMk/>
          <pc:sldMk cId="3944267593" sldId="279"/>
        </pc:sldMkLst>
      </pc:sldChg>
      <pc:sldChg chg="modSp mod">
        <pc:chgData name="KISHIMOTO Rio" userId="05ce199b-61a3-4401-8554-66bee888e1f8" providerId="ADAL" clId="{046F0D45-7079-4057-91E1-9F43C82F3B97}" dt="2024-07-08T02:05:34.493" v="666"/>
        <pc:sldMkLst>
          <pc:docMk/>
          <pc:sldMk cId="3706514223" sldId="283"/>
        </pc:sldMkLst>
      </pc:sldChg>
      <pc:sldChg chg="modSp mod ord modNotesTx">
        <pc:chgData name="KISHIMOTO Rio" userId="05ce199b-61a3-4401-8554-66bee888e1f8" providerId="ADAL" clId="{046F0D45-7079-4057-91E1-9F43C82F3B97}" dt="2024-07-08T02:14:19.712" v="668" actId="6549"/>
        <pc:sldMkLst>
          <pc:docMk/>
          <pc:sldMk cId="2456379655" sldId="293"/>
        </pc:sldMkLst>
      </pc:sldChg>
    </pc:docChg>
  </pc:docChgLst>
  <pc:docChgLst>
    <pc:chgData name="KISHIMOTO Rio" userId="05ce199b-61a3-4401-8554-66bee888e1f8" providerId="ADAL" clId="{95FE004B-A7BE-42E2-AC8C-73E7E08713D5}"/>
    <pc:docChg chg="undo custSel modSld">
      <pc:chgData name="KISHIMOTO Rio" userId="05ce199b-61a3-4401-8554-66bee888e1f8" providerId="ADAL" clId="{95FE004B-A7BE-42E2-AC8C-73E7E08713D5}" dt="2025-02-04T05:12:56.319" v="399" actId="20577"/>
      <pc:docMkLst>
        <pc:docMk/>
      </pc:docMkLst>
      <pc:sldChg chg="modSp mod">
        <pc:chgData name="KISHIMOTO Rio" userId="05ce199b-61a3-4401-8554-66bee888e1f8" providerId="ADAL" clId="{95FE004B-A7BE-42E2-AC8C-73E7E08713D5}" dt="2025-02-03T08:29:18.606" v="3" actId="207"/>
        <pc:sldMkLst>
          <pc:docMk/>
          <pc:sldMk cId="1990323362" sldId="321"/>
        </pc:sldMkLst>
        <pc:graphicFrameChg chg="modGraphic">
          <ac:chgData name="KISHIMOTO Rio" userId="05ce199b-61a3-4401-8554-66bee888e1f8" providerId="ADAL" clId="{95FE004B-A7BE-42E2-AC8C-73E7E08713D5}" dt="2025-02-03T08:29:18.606" v="3" actId="207"/>
          <ac:graphicFrameMkLst>
            <pc:docMk/>
            <pc:sldMk cId="1990323362" sldId="321"/>
            <ac:graphicFrameMk id="5" creationId="{2D7D8FC0-0998-90D6-C7EA-863F2A8095C7}"/>
          </ac:graphicFrameMkLst>
        </pc:graphicFrameChg>
      </pc:sldChg>
      <pc:sldChg chg="modSp mod">
        <pc:chgData name="KISHIMOTO Rio" userId="05ce199b-61a3-4401-8554-66bee888e1f8" providerId="ADAL" clId="{95FE004B-A7BE-42E2-AC8C-73E7E08713D5}" dt="2025-02-03T08:27:50.382" v="2" actId="12385"/>
        <pc:sldMkLst>
          <pc:docMk/>
          <pc:sldMk cId="2078495252" sldId="324"/>
        </pc:sldMkLst>
        <pc:graphicFrameChg chg="modGraphic">
          <ac:chgData name="KISHIMOTO Rio" userId="05ce199b-61a3-4401-8554-66bee888e1f8" providerId="ADAL" clId="{95FE004B-A7BE-42E2-AC8C-73E7E08713D5}" dt="2025-02-03T08:27:50.382" v="2" actId="12385"/>
          <ac:graphicFrameMkLst>
            <pc:docMk/>
            <pc:sldMk cId="2078495252" sldId="324"/>
            <ac:graphicFrameMk id="5" creationId="{1A9D3571-1E0F-37B2-9D2F-23D0F251B2B0}"/>
          </ac:graphicFrameMkLst>
        </pc:graphicFrameChg>
      </pc:sldChg>
      <pc:sldChg chg="modNotesTx">
        <pc:chgData name="KISHIMOTO Rio" userId="05ce199b-61a3-4401-8554-66bee888e1f8" providerId="ADAL" clId="{95FE004B-A7BE-42E2-AC8C-73E7E08713D5}" dt="2025-02-04T05:12:56.319" v="399" actId="20577"/>
        <pc:sldMkLst>
          <pc:docMk/>
          <pc:sldMk cId="666224620" sldId="328"/>
        </pc:sldMkLst>
      </pc:sldChg>
    </pc:docChg>
  </pc:docChgLst>
  <pc:docChgLst>
    <pc:chgData name="KISHIMOTO Rio" userId="05ce199b-61a3-4401-8554-66bee888e1f8" providerId="ADAL" clId="{94C82989-6D6C-4CCE-809C-2300ADA80137}"/>
    <pc:docChg chg="undo redo custSel addSld delSld modSld modSection">
      <pc:chgData name="KISHIMOTO Rio" userId="05ce199b-61a3-4401-8554-66bee888e1f8" providerId="ADAL" clId="{94C82989-6D6C-4CCE-809C-2300ADA80137}" dt="2024-12-09T00:13:39.603" v="9032" actId="20577"/>
      <pc:docMkLst>
        <pc:docMk/>
      </pc:docMkLst>
      <pc:sldChg chg="modSp mod">
        <pc:chgData name="KISHIMOTO Rio" userId="05ce199b-61a3-4401-8554-66bee888e1f8" providerId="ADAL" clId="{94C82989-6D6C-4CCE-809C-2300ADA80137}" dt="2024-12-08T12:23:33.663" v="5016"/>
        <pc:sldMkLst>
          <pc:docMk/>
          <pc:sldMk cId="2029206607" sldId="256"/>
        </pc:sldMkLst>
        <pc:spChg chg="mod">
          <ac:chgData name="KISHIMOTO Rio" userId="05ce199b-61a3-4401-8554-66bee888e1f8" providerId="ADAL" clId="{94C82989-6D6C-4CCE-809C-2300ADA80137}" dt="2024-12-08T12:23:33.663" v="5016"/>
          <ac:spMkLst>
            <pc:docMk/>
            <pc:sldMk cId="2029206607" sldId="256"/>
            <ac:spMk id="3" creationId="{ABA6D453-FBB1-2B72-A142-156992143943}"/>
          </ac:spMkLst>
        </pc:spChg>
      </pc:sldChg>
      <pc:sldChg chg="del">
        <pc:chgData name="KISHIMOTO Rio" userId="05ce199b-61a3-4401-8554-66bee888e1f8" providerId="ADAL" clId="{94C82989-6D6C-4CCE-809C-2300ADA80137}" dt="2024-12-08T05:56:07.668" v="12" actId="47"/>
        <pc:sldMkLst>
          <pc:docMk/>
          <pc:sldMk cId="1528225056" sldId="281"/>
        </pc:sldMkLst>
      </pc:sldChg>
      <pc:sldChg chg="addSp delSp modSp mod">
        <pc:chgData name="KISHIMOTO Rio" userId="05ce199b-61a3-4401-8554-66bee888e1f8" providerId="ADAL" clId="{94C82989-6D6C-4CCE-809C-2300ADA80137}" dt="2024-12-08T23:48:09.458" v="5578" actId="20577"/>
        <pc:sldMkLst>
          <pc:docMk/>
          <pc:sldMk cId="3577541956" sldId="283"/>
        </pc:sldMkLst>
        <pc:spChg chg="mod">
          <ac:chgData name="KISHIMOTO Rio" userId="05ce199b-61a3-4401-8554-66bee888e1f8" providerId="ADAL" clId="{94C82989-6D6C-4CCE-809C-2300ADA80137}" dt="2024-12-08T08:13:47.810" v="1157"/>
          <ac:spMkLst>
            <pc:docMk/>
            <pc:sldMk cId="3577541956" sldId="283"/>
            <ac:spMk id="18" creationId="{CC0ACA74-5988-F548-8ECC-4163B2A1FB51}"/>
          </ac:spMkLst>
        </pc:spChg>
        <pc:spChg chg="mod">
          <ac:chgData name="KISHIMOTO Rio" userId="05ce199b-61a3-4401-8554-66bee888e1f8" providerId="ADAL" clId="{94C82989-6D6C-4CCE-809C-2300ADA80137}" dt="2024-12-08T23:48:09.458" v="5578" actId="20577"/>
          <ac:spMkLst>
            <pc:docMk/>
            <pc:sldMk cId="3577541956" sldId="283"/>
            <ac:spMk id="22" creationId="{D76852BC-8980-3044-5DF3-5CD3AD6FDC2F}"/>
          </ac:spMkLst>
        </pc:spChg>
        <pc:spChg chg="mod">
          <ac:chgData name="KISHIMOTO Rio" userId="05ce199b-61a3-4401-8554-66bee888e1f8" providerId="ADAL" clId="{94C82989-6D6C-4CCE-809C-2300ADA80137}" dt="2024-12-08T23:40:32.313" v="5401"/>
          <ac:spMkLst>
            <pc:docMk/>
            <pc:sldMk cId="3577541956" sldId="283"/>
            <ac:spMk id="26" creationId="{727F3B76-D59E-D212-6CDF-109619DDA219}"/>
          </ac:spMkLst>
        </pc:spChg>
        <pc:spChg chg="mod">
          <ac:chgData name="KISHIMOTO Rio" userId="05ce199b-61a3-4401-8554-66bee888e1f8" providerId="ADAL" clId="{94C82989-6D6C-4CCE-809C-2300ADA80137}" dt="2024-12-08T08:13:28.212" v="1141"/>
          <ac:spMkLst>
            <pc:docMk/>
            <pc:sldMk cId="3577541956" sldId="283"/>
            <ac:spMk id="28" creationId="{950750BD-DBE5-90CC-AEAB-A8BDE8BC4C61}"/>
          </ac:spMkLst>
        </pc:spChg>
        <pc:spChg chg="mod">
          <ac:chgData name="KISHIMOTO Rio" userId="05ce199b-61a3-4401-8554-66bee888e1f8" providerId="ADAL" clId="{94C82989-6D6C-4CCE-809C-2300ADA80137}" dt="2024-12-08T08:13:28.212" v="1141"/>
          <ac:spMkLst>
            <pc:docMk/>
            <pc:sldMk cId="3577541956" sldId="283"/>
            <ac:spMk id="32" creationId="{C2BBED59-C4F1-E119-DCCE-DB7DB265DF75}"/>
          </ac:spMkLst>
        </pc:spChg>
        <pc:spChg chg="mod">
          <ac:chgData name="KISHIMOTO Rio" userId="05ce199b-61a3-4401-8554-66bee888e1f8" providerId="ADAL" clId="{94C82989-6D6C-4CCE-809C-2300ADA80137}" dt="2024-12-08T08:14:27.685" v="1204" actId="1076"/>
          <ac:spMkLst>
            <pc:docMk/>
            <pc:sldMk cId="3577541956" sldId="283"/>
            <ac:spMk id="34" creationId="{8DD4D665-828E-69E7-5FD3-370B2FD2DE7C}"/>
          </ac:spMkLst>
        </pc:spChg>
        <pc:spChg chg="mod">
          <ac:chgData name="KISHIMOTO Rio" userId="05ce199b-61a3-4401-8554-66bee888e1f8" providerId="ADAL" clId="{94C82989-6D6C-4CCE-809C-2300ADA80137}" dt="2024-12-08T08:13:28.212" v="1141"/>
          <ac:spMkLst>
            <pc:docMk/>
            <pc:sldMk cId="3577541956" sldId="283"/>
            <ac:spMk id="38" creationId="{96D37322-5C89-2372-35D0-28227ACB0FFB}"/>
          </ac:spMkLst>
        </pc:spChg>
        <pc:spChg chg="mod">
          <ac:chgData name="KISHIMOTO Rio" userId="05ce199b-61a3-4401-8554-66bee888e1f8" providerId="ADAL" clId="{94C82989-6D6C-4CCE-809C-2300ADA80137}" dt="2024-12-08T08:13:28.212" v="1141"/>
          <ac:spMkLst>
            <pc:docMk/>
            <pc:sldMk cId="3577541956" sldId="283"/>
            <ac:spMk id="41" creationId="{33516AD7-2E35-F15F-EFA4-52C6B51FDEE5}"/>
          </ac:spMkLst>
        </pc:spChg>
        <pc:spChg chg="mod">
          <ac:chgData name="KISHIMOTO Rio" userId="05ce199b-61a3-4401-8554-66bee888e1f8" providerId="ADAL" clId="{94C82989-6D6C-4CCE-809C-2300ADA80137}" dt="2024-12-08T08:14:41.375" v="1206" actId="1076"/>
          <ac:spMkLst>
            <pc:docMk/>
            <pc:sldMk cId="3577541956" sldId="283"/>
            <ac:spMk id="43" creationId="{DDAFCDCC-A4DC-C597-E5B6-BCB02E455DB3}"/>
          </ac:spMkLst>
        </pc:spChg>
        <pc:grpChg chg="add mod">
          <ac:chgData name="KISHIMOTO Rio" userId="05ce199b-61a3-4401-8554-66bee888e1f8" providerId="ADAL" clId="{94C82989-6D6C-4CCE-809C-2300ADA80137}" dt="2024-12-08T08:13:38.648" v="1143" actId="164"/>
          <ac:grpSpMkLst>
            <pc:docMk/>
            <pc:sldMk cId="3577541956" sldId="283"/>
            <ac:grpSpMk id="14" creationId="{06118078-BF24-0922-01D9-C9533C475D07}"/>
          </ac:grpSpMkLst>
        </pc:grpChg>
        <pc:grpChg chg="add mod">
          <ac:chgData name="KISHIMOTO Rio" userId="05ce199b-61a3-4401-8554-66bee888e1f8" providerId="ADAL" clId="{94C82989-6D6C-4CCE-809C-2300ADA80137}" dt="2024-12-08T08:13:38.648" v="1143" actId="164"/>
          <ac:grpSpMkLst>
            <pc:docMk/>
            <pc:sldMk cId="3577541956" sldId="283"/>
            <ac:grpSpMk id="19" creationId="{5734EC2A-26F3-5E2F-57B1-8B08B7683B6D}"/>
          </ac:grpSpMkLst>
        </pc:grpChg>
        <pc:grpChg chg="add mod">
          <ac:chgData name="KISHIMOTO Rio" userId="05ce199b-61a3-4401-8554-66bee888e1f8" providerId="ADAL" clId="{94C82989-6D6C-4CCE-809C-2300ADA80137}" dt="2024-12-08T08:13:38.648" v="1143" actId="164"/>
          <ac:grpSpMkLst>
            <pc:docMk/>
            <pc:sldMk cId="3577541956" sldId="283"/>
            <ac:grpSpMk id="24" creationId="{4D51F04B-ECFC-5BFD-7AA7-5174F0900203}"/>
          </ac:grpSpMkLst>
        </pc:grpChg>
        <pc:grpChg chg="add mod">
          <ac:chgData name="KISHIMOTO Rio" userId="05ce199b-61a3-4401-8554-66bee888e1f8" providerId="ADAL" clId="{94C82989-6D6C-4CCE-809C-2300ADA80137}" dt="2024-12-08T08:13:38.648" v="1143" actId="164"/>
          <ac:grpSpMkLst>
            <pc:docMk/>
            <pc:sldMk cId="3577541956" sldId="283"/>
            <ac:grpSpMk id="30" creationId="{460F37C9-72B3-A09B-6DCC-B7EF3DA0D87E}"/>
          </ac:grpSpMkLst>
        </pc:grpChg>
        <pc:grpChg chg="add mod">
          <ac:chgData name="KISHIMOTO Rio" userId="05ce199b-61a3-4401-8554-66bee888e1f8" providerId="ADAL" clId="{94C82989-6D6C-4CCE-809C-2300ADA80137}" dt="2024-12-08T08:13:38.648" v="1143" actId="164"/>
          <ac:grpSpMkLst>
            <pc:docMk/>
            <pc:sldMk cId="3577541956" sldId="283"/>
            <ac:grpSpMk id="33" creationId="{6E6C40D6-1D9C-8820-67BC-4402F415FBE7}"/>
          </ac:grpSpMkLst>
        </pc:grpChg>
        <pc:grpChg chg="add mod">
          <ac:chgData name="KISHIMOTO Rio" userId="05ce199b-61a3-4401-8554-66bee888e1f8" providerId="ADAL" clId="{94C82989-6D6C-4CCE-809C-2300ADA80137}" dt="2024-12-08T08:13:38.648" v="1143" actId="164"/>
          <ac:grpSpMkLst>
            <pc:docMk/>
            <pc:sldMk cId="3577541956" sldId="283"/>
            <ac:grpSpMk id="36" creationId="{F7B57C81-36A0-988F-8330-C4281B564268}"/>
          </ac:grpSpMkLst>
        </pc:grpChg>
        <pc:grpChg chg="add mod">
          <ac:chgData name="KISHIMOTO Rio" userId="05ce199b-61a3-4401-8554-66bee888e1f8" providerId="ADAL" clId="{94C82989-6D6C-4CCE-809C-2300ADA80137}" dt="2024-12-08T08:13:38.648" v="1143" actId="164"/>
          <ac:grpSpMkLst>
            <pc:docMk/>
            <pc:sldMk cId="3577541956" sldId="283"/>
            <ac:grpSpMk id="42" creationId="{76CA1B73-6067-3E34-9744-3A681B50223A}"/>
          </ac:grpSpMkLst>
        </pc:grpChg>
        <pc:grpChg chg="add mod">
          <ac:chgData name="KISHIMOTO Rio" userId="05ce199b-61a3-4401-8554-66bee888e1f8" providerId="ADAL" clId="{94C82989-6D6C-4CCE-809C-2300ADA80137}" dt="2024-12-08T12:24:48.221" v="5018" actId="1076"/>
          <ac:grpSpMkLst>
            <pc:docMk/>
            <pc:sldMk cId="3577541956" sldId="283"/>
            <ac:grpSpMk id="45" creationId="{EAF8D682-70B6-2A2A-C0CF-C86B66A0DFAC}"/>
          </ac:grpSpMkLst>
        </pc:grpChg>
        <pc:picChg chg="mod">
          <ac:chgData name="KISHIMOTO Rio" userId="05ce199b-61a3-4401-8554-66bee888e1f8" providerId="ADAL" clId="{94C82989-6D6C-4CCE-809C-2300ADA80137}" dt="2024-12-08T08:13:28.212" v="1141"/>
          <ac:picMkLst>
            <pc:docMk/>
            <pc:sldMk cId="3577541956" sldId="283"/>
            <ac:picMk id="16" creationId="{5E2984D8-1985-BC86-7797-B0D2D648B08C}"/>
          </ac:picMkLst>
        </pc:picChg>
        <pc:picChg chg="mod">
          <ac:chgData name="KISHIMOTO Rio" userId="05ce199b-61a3-4401-8554-66bee888e1f8" providerId="ADAL" clId="{94C82989-6D6C-4CCE-809C-2300ADA80137}" dt="2024-12-08T08:13:28.212" v="1141"/>
          <ac:picMkLst>
            <pc:docMk/>
            <pc:sldMk cId="3577541956" sldId="283"/>
            <ac:picMk id="20" creationId="{4979584B-FA47-2B6E-C9A0-4466A8984C3D}"/>
          </ac:picMkLst>
        </pc:picChg>
        <pc:picChg chg="mod">
          <ac:chgData name="KISHIMOTO Rio" userId="05ce199b-61a3-4401-8554-66bee888e1f8" providerId="ADAL" clId="{94C82989-6D6C-4CCE-809C-2300ADA80137}" dt="2024-12-08T08:13:28.212" v="1141"/>
          <ac:picMkLst>
            <pc:docMk/>
            <pc:sldMk cId="3577541956" sldId="283"/>
            <ac:picMk id="27" creationId="{A175D902-16FA-36B8-FF8E-8BFE3297C873}"/>
          </ac:picMkLst>
        </pc:picChg>
        <pc:picChg chg="mod">
          <ac:chgData name="KISHIMOTO Rio" userId="05ce199b-61a3-4401-8554-66bee888e1f8" providerId="ADAL" clId="{94C82989-6D6C-4CCE-809C-2300ADA80137}" dt="2024-12-08T08:13:28.212" v="1141"/>
          <ac:picMkLst>
            <pc:docMk/>
            <pc:sldMk cId="3577541956" sldId="283"/>
            <ac:picMk id="31" creationId="{1BC1EBB9-14EE-87BE-4051-B74C8C003B33}"/>
          </ac:picMkLst>
        </pc:picChg>
        <pc:picChg chg="mod">
          <ac:chgData name="KISHIMOTO Rio" userId="05ce199b-61a3-4401-8554-66bee888e1f8" providerId="ADAL" clId="{94C82989-6D6C-4CCE-809C-2300ADA80137}" dt="2024-12-08T08:14:23.477" v="1203" actId="12789"/>
          <ac:picMkLst>
            <pc:docMk/>
            <pc:sldMk cId="3577541956" sldId="283"/>
            <ac:picMk id="35" creationId="{4776D272-5BA1-DF72-3219-C126EDDA3E94}"/>
          </ac:picMkLst>
        </pc:picChg>
        <pc:picChg chg="mod">
          <ac:chgData name="KISHIMOTO Rio" userId="05ce199b-61a3-4401-8554-66bee888e1f8" providerId="ADAL" clId="{94C82989-6D6C-4CCE-809C-2300ADA80137}" dt="2024-12-08T08:13:28.212" v="1141"/>
          <ac:picMkLst>
            <pc:docMk/>
            <pc:sldMk cId="3577541956" sldId="283"/>
            <ac:picMk id="44" creationId="{3B5AAA21-BD38-65A4-2D13-F51593A28C8E}"/>
          </ac:picMkLst>
        </pc:picChg>
        <pc:cxnChg chg="add mod">
          <ac:chgData name="KISHIMOTO Rio" userId="05ce199b-61a3-4401-8554-66bee888e1f8" providerId="ADAL" clId="{94C82989-6D6C-4CCE-809C-2300ADA80137}" dt="2024-12-08T08:13:38.648" v="1143" actId="164"/>
          <ac:cxnSpMkLst>
            <pc:docMk/>
            <pc:sldMk cId="3577541956" sldId="283"/>
            <ac:cxnSpMk id="3" creationId="{7233D7DF-225B-9C04-B816-BE6C3DAB837B}"/>
          </ac:cxnSpMkLst>
        </pc:cxnChg>
        <pc:cxnChg chg="add mod">
          <ac:chgData name="KISHIMOTO Rio" userId="05ce199b-61a3-4401-8554-66bee888e1f8" providerId="ADAL" clId="{94C82989-6D6C-4CCE-809C-2300ADA80137}" dt="2024-12-08T08:13:38.648" v="1143" actId="164"/>
          <ac:cxnSpMkLst>
            <pc:docMk/>
            <pc:sldMk cId="3577541956" sldId="283"/>
            <ac:cxnSpMk id="29" creationId="{EDB4143B-D4EF-9909-2337-FC27744751C6}"/>
          </ac:cxnSpMkLst>
        </pc:cxnChg>
        <pc:cxnChg chg="mod">
          <ac:chgData name="KISHIMOTO Rio" userId="05ce199b-61a3-4401-8554-66bee888e1f8" providerId="ADAL" clId="{94C82989-6D6C-4CCE-809C-2300ADA80137}" dt="2024-12-08T08:13:28.212" v="1141"/>
          <ac:cxnSpMkLst>
            <pc:docMk/>
            <pc:sldMk cId="3577541956" sldId="283"/>
            <ac:cxnSpMk id="37" creationId="{0A67095D-BA04-2B2D-E2D6-26D480FABCBC}"/>
          </ac:cxnSpMkLst>
        </pc:cxnChg>
      </pc:sldChg>
      <pc:sldChg chg="modSp mod">
        <pc:chgData name="KISHIMOTO Rio" userId="05ce199b-61a3-4401-8554-66bee888e1f8" providerId="ADAL" clId="{94C82989-6D6C-4CCE-809C-2300ADA80137}" dt="2024-12-08T23:49:59.159" v="5686" actId="6549"/>
        <pc:sldMkLst>
          <pc:docMk/>
          <pc:sldMk cId="3443372615" sldId="284"/>
        </pc:sldMkLst>
        <pc:spChg chg="mod">
          <ac:chgData name="KISHIMOTO Rio" userId="05ce199b-61a3-4401-8554-66bee888e1f8" providerId="ADAL" clId="{94C82989-6D6C-4CCE-809C-2300ADA80137}" dt="2024-12-08T23:49:59.159" v="5686" actId="6549"/>
          <ac:spMkLst>
            <pc:docMk/>
            <pc:sldMk cId="3443372615" sldId="284"/>
            <ac:spMk id="3" creationId="{63ED3FBA-481B-B8D5-C853-BE5FA072E573}"/>
          </ac:spMkLst>
        </pc:spChg>
      </pc:sldChg>
      <pc:sldChg chg="addSp delSp modSp new mod modNotesTx">
        <pc:chgData name="KISHIMOTO Rio" userId="05ce199b-61a3-4401-8554-66bee888e1f8" providerId="ADAL" clId="{94C82989-6D6C-4CCE-809C-2300ADA80137}" dt="2024-12-08T23:53:06.075" v="6055" actId="20577"/>
        <pc:sldMkLst>
          <pc:docMk/>
          <pc:sldMk cId="1879930439" sldId="289"/>
        </pc:sldMkLst>
        <pc:spChg chg="mod">
          <ac:chgData name="KISHIMOTO Rio" userId="05ce199b-61a3-4401-8554-66bee888e1f8" providerId="ADAL" clId="{94C82989-6D6C-4CCE-809C-2300ADA80137}" dt="2024-12-08T06:29:27.927" v="500" actId="20577"/>
          <ac:spMkLst>
            <pc:docMk/>
            <pc:sldMk cId="1879930439" sldId="289"/>
            <ac:spMk id="2" creationId="{E7A2C4BA-5DF7-D99A-480A-5BE3404EE2AB}"/>
          </ac:spMkLst>
        </pc:spChg>
        <pc:spChg chg="mod">
          <ac:chgData name="KISHIMOTO Rio" userId="05ce199b-61a3-4401-8554-66bee888e1f8" providerId="ADAL" clId="{94C82989-6D6C-4CCE-809C-2300ADA80137}" dt="2024-12-08T08:22:42.879" v="1389"/>
          <ac:spMkLst>
            <pc:docMk/>
            <pc:sldMk cId="1879930439" sldId="289"/>
            <ac:spMk id="3" creationId="{1BCA482E-7ADE-3F36-95F0-2AF43CFD66EE}"/>
          </ac:spMkLst>
        </pc:spChg>
        <pc:spChg chg="mod topLvl">
          <ac:chgData name="KISHIMOTO Rio" userId="05ce199b-61a3-4401-8554-66bee888e1f8" providerId="ADAL" clId="{94C82989-6D6C-4CCE-809C-2300ADA80137}" dt="2024-12-08T08:21:39.339" v="1340" actId="20577"/>
          <ac:spMkLst>
            <pc:docMk/>
            <pc:sldMk cId="1879930439" sldId="289"/>
            <ac:spMk id="19" creationId="{FE7143EE-4B16-BEE8-221E-6A6C552C77E2}"/>
          </ac:spMkLst>
        </pc:spChg>
        <pc:spChg chg="mod">
          <ac:chgData name="KISHIMOTO Rio" userId="05ce199b-61a3-4401-8554-66bee888e1f8" providerId="ADAL" clId="{94C82989-6D6C-4CCE-809C-2300ADA80137}" dt="2024-12-08T08:15:48.800" v="1210" actId="165"/>
          <ac:spMkLst>
            <pc:docMk/>
            <pc:sldMk cId="1879930439" sldId="289"/>
            <ac:spMk id="21" creationId="{C62D0286-9F76-8264-57B4-3159D1E24E5A}"/>
          </ac:spMkLst>
        </pc:spChg>
        <pc:spChg chg="mod">
          <ac:chgData name="KISHIMOTO Rio" userId="05ce199b-61a3-4401-8554-66bee888e1f8" providerId="ADAL" clId="{94C82989-6D6C-4CCE-809C-2300ADA80137}" dt="2024-12-08T08:15:48.800" v="1210" actId="165"/>
          <ac:spMkLst>
            <pc:docMk/>
            <pc:sldMk cId="1879930439" sldId="289"/>
            <ac:spMk id="25" creationId="{93DF4C0D-7473-094A-09CA-38A2141D94CA}"/>
          </ac:spMkLst>
        </pc:spChg>
        <pc:spChg chg="mod">
          <ac:chgData name="KISHIMOTO Rio" userId="05ce199b-61a3-4401-8554-66bee888e1f8" providerId="ADAL" clId="{94C82989-6D6C-4CCE-809C-2300ADA80137}" dt="2024-12-08T08:21:30.334" v="1331" actId="1076"/>
          <ac:spMkLst>
            <pc:docMk/>
            <pc:sldMk cId="1879930439" sldId="289"/>
            <ac:spMk id="29" creationId="{A8CD7C43-214A-6A6D-33C7-CF46A6641F06}"/>
          </ac:spMkLst>
        </pc:spChg>
        <pc:spChg chg="mod">
          <ac:chgData name="KISHIMOTO Rio" userId="05ce199b-61a3-4401-8554-66bee888e1f8" providerId="ADAL" clId="{94C82989-6D6C-4CCE-809C-2300ADA80137}" dt="2024-12-08T08:20:57.892" v="1330" actId="20577"/>
          <ac:spMkLst>
            <pc:docMk/>
            <pc:sldMk cId="1879930439" sldId="289"/>
            <ac:spMk id="31" creationId="{201E0EB3-5B02-2A31-A2EF-807965463375}"/>
          </ac:spMkLst>
        </pc:spChg>
        <pc:grpChg chg="mod topLvl">
          <ac:chgData name="KISHIMOTO Rio" userId="05ce199b-61a3-4401-8554-66bee888e1f8" providerId="ADAL" clId="{94C82989-6D6C-4CCE-809C-2300ADA80137}" dt="2024-12-08T08:20:24.604" v="1304" actId="164"/>
          <ac:grpSpMkLst>
            <pc:docMk/>
            <pc:sldMk cId="1879930439" sldId="289"/>
            <ac:grpSpMk id="7" creationId="{3C5F2BCA-44F3-18F0-D9E7-A5944FE3A792}"/>
          </ac:grpSpMkLst>
        </pc:grpChg>
        <pc:grpChg chg="mod topLvl">
          <ac:chgData name="KISHIMOTO Rio" userId="05ce199b-61a3-4401-8554-66bee888e1f8" providerId="ADAL" clId="{94C82989-6D6C-4CCE-809C-2300ADA80137}" dt="2024-12-08T08:20:24.604" v="1304" actId="164"/>
          <ac:grpSpMkLst>
            <pc:docMk/>
            <pc:sldMk cId="1879930439" sldId="289"/>
            <ac:grpSpMk id="8" creationId="{E8D85F62-6F58-5091-4759-683D209EB183}"/>
          </ac:grpSpMkLst>
        </pc:grpChg>
        <pc:grpChg chg="mod topLvl">
          <ac:chgData name="KISHIMOTO Rio" userId="05ce199b-61a3-4401-8554-66bee888e1f8" providerId="ADAL" clId="{94C82989-6D6C-4CCE-809C-2300ADA80137}" dt="2024-12-08T08:20:24.604" v="1304" actId="164"/>
          <ac:grpSpMkLst>
            <pc:docMk/>
            <pc:sldMk cId="1879930439" sldId="289"/>
            <ac:grpSpMk id="11" creationId="{BE88A735-C501-B447-3E27-AF90FD90033E}"/>
          </ac:grpSpMkLst>
        </pc:grpChg>
        <pc:grpChg chg="mod topLvl">
          <ac:chgData name="KISHIMOTO Rio" userId="05ce199b-61a3-4401-8554-66bee888e1f8" providerId="ADAL" clId="{94C82989-6D6C-4CCE-809C-2300ADA80137}" dt="2024-12-08T08:20:24.604" v="1304" actId="164"/>
          <ac:grpSpMkLst>
            <pc:docMk/>
            <pc:sldMk cId="1879930439" sldId="289"/>
            <ac:grpSpMk id="13" creationId="{600829D9-9495-BC88-E442-61F63381636D}"/>
          </ac:grpSpMkLst>
        </pc:grpChg>
        <pc:picChg chg="mod">
          <ac:chgData name="KISHIMOTO Rio" userId="05ce199b-61a3-4401-8554-66bee888e1f8" providerId="ADAL" clId="{94C82989-6D6C-4CCE-809C-2300ADA80137}" dt="2024-12-08T08:15:48.800" v="1210" actId="165"/>
          <ac:picMkLst>
            <pc:docMk/>
            <pc:sldMk cId="1879930439" sldId="289"/>
            <ac:picMk id="24" creationId="{AF37714C-6E93-7F69-0651-355304942F08}"/>
          </ac:picMkLst>
        </pc:picChg>
        <pc:picChg chg="mod">
          <ac:chgData name="KISHIMOTO Rio" userId="05ce199b-61a3-4401-8554-66bee888e1f8" providerId="ADAL" clId="{94C82989-6D6C-4CCE-809C-2300ADA80137}" dt="2024-12-08T08:19:15.658" v="1237" actId="1076"/>
          <ac:picMkLst>
            <pc:docMk/>
            <pc:sldMk cId="1879930439" sldId="289"/>
            <ac:picMk id="28" creationId="{915A1A27-8D17-042F-F5ED-5F53D8A3075F}"/>
          </ac:picMkLst>
        </pc:picChg>
        <pc:picChg chg="mod">
          <ac:chgData name="KISHIMOTO Rio" userId="05ce199b-61a3-4401-8554-66bee888e1f8" providerId="ADAL" clId="{94C82989-6D6C-4CCE-809C-2300ADA80137}" dt="2024-12-08T08:16:35.320" v="1211" actId="14826"/>
          <ac:picMkLst>
            <pc:docMk/>
            <pc:sldMk cId="1879930439" sldId="289"/>
            <ac:picMk id="30" creationId="{5C822A38-7215-620B-2F52-6EE19124C0C0}"/>
          </ac:picMkLst>
        </pc:picChg>
        <pc:cxnChg chg="mod topLvl">
          <ac:chgData name="KISHIMOTO Rio" userId="05ce199b-61a3-4401-8554-66bee888e1f8" providerId="ADAL" clId="{94C82989-6D6C-4CCE-809C-2300ADA80137}" dt="2024-12-08T08:20:24.604" v="1304" actId="164"/>
          <ac:cxnSpMkLst>
            <pc:docMk/>
            <pc:sldMk cId="1879930439" sldId="289"/>
            <ac:cxnSpMk id="6" creationId="{346E4DC0-D5D3-2BFC-D114-12F539C1477D}"/>
          </ac:cxnSpMkLst>
        </pc:cxnChg>
        <pc:cxnChg chg="mod">
          <ac:chgData name="KISHIMOTO Rio" userId="05ce199b-61a3-4401-8554-66bee888e1f8" providerId="ADAL" clId="{94C82989-6D6C-4CCE-809C-2300ADA80137}" dt="2024-12-08T08:15:48.800" v="1210" actId="165"/>
          <ac:cxnSpMkLst>
            <pc:docMk/>
            <pc:sldMk cId="1879930439" sldId="289"/>
            <ac:cxnSpMk id="20" creationId="{73AD33DB-1905-40D1-66F8-14C0DFB5FF37}"/>
          </ac:cxnSpMkLst>
        </pc:cxnChg>
      </pc:sldChg>
      <pc:sldChg chg="addSp delSp modSp new mod modNotesTx">
        <pc:chgData name="KISHIMOTO Rio" userId="05ce199b-61a3-4401-8554-66bee888e1f8" providerId="ADAL" clId="{94C82989-6D6C-4CCE-809C-2300ADA80137}" dt="2024-12-09T00:00:30.688" v="6908" actId="20577"/>
        <pc:sldMkLst>
          <pc:docMk/>
          <pc:sldMk cId="2283846585" sldId="290"/>
        </pc:sldMkLst>
        <pc:spChg chg="mod">
          <ac:chgData name="KISHIMOTO Rio" userId="05ce199b-61a3-4401-8554-66bee888e1f8" providerId="ADAL" clId="{94C82989-6D6C-4CCE-809C-2300ADA80137}" dt="2024-12-08T23:40:39.689" v="5426"/>
          <ac:spMkLst>
            <pc:docMk/>
            <pc:sldMk cId="2283846585" sldId="290"/>
            <ac:spMk id="2" creationId="{280F6280-4B37-E4FF-FD35-3DDFEAFBEE11}"/>
          </ac:spMkLst>
        </pc:spChg>
        <pc:spChg chg="mod">
          <ac:chgData name="KISHIMOTO Rio" userId="05ce199b-61a3-4401-8554-66bee888e1f8" providerId="ADAL" clId="{94C82989-6D6C-4CCE-809C-2300ADA80137}" dt="2024-12-08T11:06:32.847" v="2016"/>
          <ac:spMkLst>
            <pc:docMk/>
            <pc:sldMk cId="2283846585" sldId="290"/>
            <ac:spMk id="3" creationId="{DF7F1994-5FF5-20B1-6758-6C68DBF7538C}"/>
          </ac:spMkLst>
        </pc:spChg>
        <pc:spChg chg="mod">
          <ac:chgData name="KISHIMOTO Rio" userId="05ce199b-61a3-4401-8554-66bee888e1f8" providerId="ADAL" clId="{94C82989-6D6C-4CCE-809C-2300ADA80137}" dt="2024-12-08T08:25:16.168" v="1429" actId="165"/>
          <ac:spMkLst>
            <pc:docMk/>
            <pc:sldMk cId="2283846585" sldId="290"/>
            <ac:spMk id="19" creationId="{B4DEA6BD-694E-2746-BB99-B784A511DEFD}"/>
          </ac:spMkLst>
        </pc:spChg>
        <pc:spChg chg="mod">
          <ac:chgData name="KISHIMOTO Rio" userId="05ce199b-61a3-4401-8554-66bee888e1f8" providerId="ADAL" clId="{94C82989-6D6C-4CCE-809C-2300ADA80137}" dt="2024-12-08T08:25:16.168" v="1429" actId="165"/>
          <ac:spMkLst>
            <pc:docMk/>
            <pc:sldMk cId="2283846585" sldId="290"/>
            <ac:spMk id="29" creationId="{B8ADCFAA-099B-FBB3-031D-729DA63A6E4F}"/>
          </ac:spMkLst>
        </pc:spChg>
        <pc:spChg chg="mod">
          <ac:chgData name="KISHIMOTO Rio" userId="05ce199b-61a3-4401-8554-66bee888e1f8" providerId="ADAL" clId="{94C82989-6D6C-4CCE-809C-2300ADA80137}" dt="2024-12-08T08:44:10.678" v="1766"/>
          <ac:spMkLst>
            <pc:docMk/>
            <pc:sldMk cId="2283846585" sldId="290"/>
            <ac:spMk id="31" creationId="{03699FFC-28F6-52F7-D7C0-536CB56AB888}"/>
          </ac:spMkLst>
        </pc:spChg>
        <pc:spChg chg="mod">
          <ac:chgData name="KISHIMOTO Rio" userId="05ce199b-61a3-4401-8554-66bee888e1f8" providerId="ADAL" clId="{94C82989-6D6C-4CCE-809C-2300ADA80137}" dt="2024-12-08T08:27:03.815" v="1475" actId="20577"/>
          <ac:spMkLst>
            <pc:docMk/>
            <pc:sldMk cId="2283846585" sldId="290"/>
            <ac:spMk id="37" creationId="{550B7CC5-D0A3-8715-BBA8-98CA35E4FF44}"/>
          </ac:spMkLst>
        </pc:spChg>
        <pc:spChg chg="mod">
          <ac:chgData name="KISHIMOTO Rio" userId="05ce199b-61a3-4401-8554-66bee888e1f8" providerId="ADAL" clId="{94C82989-6D6C-4CCE-809C-2300ADA80137}" dt="2024-12-08T08:36:19.964" v="1575"/>
          <ac:spMkLst>
            <pc:docMk/>
            <pc:sldMk cId="2283846585" sldId="290"/>
            <ac:spMk id="40" creationId="{14C8E8D1-4948-84F2-853F-DC085D5E8EC2}"/>
          </ac:spMkLst>
        </pc:spChg>
        <pc:spChg chg="mod">
          <ac:chgData name="KISHIMOTO Rio" userId="05ce199b-61a3-4401-8554-66bee888e1f8" providerId="ADAL" clId="{94C82989-6D6C-4CCE-809C-2300ADA80137}" dt="2024-12-08T08:39:47.664" v="1632" actId="14826"/>
          <ac:spMkLst>
            <pc:docMk/>
            <pc:sldMk cId="2283846585" sldId="290"/>
            <ac:spMk id="45" creationId="{99D10D60-6B8A-5A08-96C7-1179079C4CF0}"/>
          </ac:spMkLst>
        </pc:spChg>
        <pc:spChg chg="add mod">
          <ac:chgData name="KISHIMOTO Rio" userId="05ce199b-61a3-4401-8554-66bee888e1f8" providerId="ADAL" clId="{94C82989-6D6C-4CCE-809C-2300ADA80137}" dt="2024-12-08T08:46:07.756" v="1918" actId="164"/>
          <ac:spMkLst>
            <pc:docMk/>
            <pc:sldMk cId="2283846585" sldId="290"/>
            <ac:spMk id="53" creationId="{5EA8E96C-339B-1C7B-7659-89CBCEE11A19}"/>
          </ac:spMkLst>
        </pc:spChg>
        <pc:grpChg chg="mod topLvl">
          <ac:chgData name="KISHIMOTO Rio" userId="05ce199b-61a3-4401-8554-66bee888e1f8" providerId="ADAL" clId="{94C82989-6D6C-4CCE-809C-2300ADA80137}" dt="2024-12-08T08:46:07.756" v="1918" actId="164"/>
          <ac:grpSpMkLst>
            <pc:docMk/>
            <pc:sldMk cId="2283846585" sldId="290"/>
            <ac:grpSpMk id="7" creationId="{320013DC-16C5-598F-F5E2-2EA7DB5AEBEB}"/>
          </ac:grpSpMkLst>
        </pc:grpChg>
        <pc:grpChg chg="mod topLvl">
          <ac:chgData name="KISHIMOTO Rio" userId="05ce199b-61a3-4401-8554-66bee888e1f8" providerId="ADAL" clId="{94C82989-6D6C-4CCE-809C-2300ADA80137}" dt="2024-12-08T08:46:07.756" v="1918" actId="164"/>
          <ac:grpSpMkLst>
            <pc:docMk/>
            <pc:sldMk cId="2283846585" sldId="290"/>
            <ac:grpSpMk id="8" creationId="{A4D2DB7A-8BD6-D566-01DC-761D616F190E}"/>
          </ac:grpSpMkLst>
        </pc:grpChg>
        <pc:grpChg chg="mod topLvl">
          <ac:chgData name="KISHIMOTO Rio" userId="05ce199b-61a3-4401-8554-66bee888e1f8" providerId="ADAL" clId="{94C82989-6D6C-4CCE-809C-2300ADA80137}" dt="2024-12-08T08:46:07.756" v="1918" actId="164"/>
          <ac:grpSpMkLst>
            <pc:docMk/>
            <pc:sldMk cId="2283846585" sldId="290"/>
            <ac:grpSpMk id="14" creationId="{7A51A6D3-D42A-7E44-46E1-5240D36E6708}"/>
          </ac:grpSpMkLst>
        </pc:grpChg>
        <pc:grpChg chg="add mod">
          <ac:chgData name="KISHIMOTO Rio" userId="05ce199b-61a3-4401-8554-66bee888e1f8" providerId="ADAL" clId="{94C82989-6D6C-4CCE-809C-2300ADA80137}" dt="2024-12-08T08:46:07.756" v="1918" actId="164"/>
          <ac:grpSpMkLst>
            <pc:docMk/>
            <pc:sldMk cId="2283846585" sldId="290"/>
            <ac:grpSpMk id="35" creationId="{D930DC41-7BC8-F184-93EB-12DA51DA26AB}"/>
          </ac:grpSpMkLst>
        </pc:grpChg>
        <pc:grpChg chg="add mod">
          <ac:chgData name="KISHIMOTO Rio" userId="05ce199b-61a3-4401-8554-66bee888e1f8" providerId="ADAL" clId="{94C82989-6D6C-4CCE-809C-2300ADA80137}" dt="2024-12-08T08:46:07.756" v="1918" actId="164"/>
          <ac:grpSpMkLst>
            <pc:docMk/>
            <pc:sldMk cId="2283846585" sldId="290"/>
            <ac:grpSpMk id="38" creationId="{D11DD439-CF7C-4302-F8B5-7B11B6D35C59}"/>
          </ac:grpSpMkLst>
        </pc:grpChg>
        <pc:grpChg chg="add mod">
          <ac:chgData name="KISHIMOTO Rio" userId="05ce199b-61a3-4401-8554-66bee888e1f8" providerId="ADAL" clId="{94C82989-6D6C-4CCE-809C-2300ADA80137}" dt="2024-12-08T08:46:07.756" v="1918" actId="164"/>
          <ac:grpSpMkLst>
            <pc:docMk/>
            <pc:sldMk cId="2283846585" sldId="290"/>
            <ac:grpSpMk id="43" creationId="{D0C07231-9F91-CC36-303B-646D699DE9E3}"/>
          </ac:grpSpMkLst>
        </pc:grpChg>
        <pc:picChg chg="mod">
          <ac:chgData name="KISHIMOTO Rio" userId="05ce199b-61a3-4401-8554-66bee888e1f8" providerId="ADAL" clId="{94C82989-6D6C-4CCE-809C-2300ADA80137}" dt="2024-12-08T08:25:16.168" v="1429" actId="165"/>
          <ac:picMkLst>
            <pc:docMk/>
            <pc:sldMk cId="2283846585" sldId="290"/>
            <ac:picMk id="18" creationId="{BC89A29F-85B8-2336-8952-D3D7899AD075}"/>
          </ac:picMkLst>
        </pc:picChg>
        <pc:picChg chg="mod">
          <ac:chgData name="KISHIMOTO Rio" userId="05ce199b-61a3-4401-8554-66bee888e1f8" providerId="ADAL" clId="{94C82989-6D6C-4CCE-809C-2300ADA80137}" dt="2024-12-08T08:25:16.168" v="1429" actId="165"/>
          <ac:picMkLst>
            <pc:docMk/>
            <pc:sldMk cId="2283846585" sldId="290"/>
            <ac:picMk id="28" creationId="{32689C7F-C8E8-8656-2E26-051D8743423D}"/>
          </ac:picMkLst>
        </pc:picChg>
        <pc:picChg chg="mod">
          <ac:chgData name="KISHIMOTO Rio" userId="05ce199b-61a3-4401-8554-66bee888e1f8" providerId="ADAL" clId="{94C82989-6D6C-4CCE-809C-2300ADA80137}" dt="2024-12-08T08:25:16.168" v="1429" actId="165"/>
          <ac:picMkLst>
            <pc:docMk/>
            <pc:sldMk cId="2283846585" sldId="290"/>
            <ac:picMk id="30" creationId="{F94B0714-EEDB-1D98-2533-D0961FDB4672}"/>
          </ac:picMkLst>
        </pc:picChg>
        <pc:picChg chg="mod">
          <ac:chgData name="KISHIMOTO Rio" userId="05ce199b-61a3-4401-8554-66bee888e1f8" providerId="ADAL" clId="{94C82989-6D6C-4CCE-809C-2300ADA80137}" dt="2024-12-08T08:25:54.888" v="1437"/>
          <ac:picMkLst>
            <pc:docMk/>
            <pc:sldMk cId="2283846585" sldId="290"/>
            <ac:picMk id="36" creationId="{156EEAD8-F935-4D37-35A0-26515D316505}"/>
          </ac:picMkLst>
        </pc:picChg>
        <pc:picChg chg="mod">
          <ac:chgData name="KISHIMOTO Rio" userId="05ce199b-61a3-4401-8554-66bee888e1f8" providerId="ADAL" clId="{94C82989-6D6C-4CCE-809C-2300ADA80137}" dt="2024-12-08T08:26:25.349" v="1439" actId="14826"/>
          <ac:picMkLst>
            <pc:docMk/>
            <pc:sldMk cId="2283846585" sldId="290"/>
            <ac:picMk id="39" creationId="{5DFD02DB-DBD2-5501-840D-94F55100096C}"/>
          </ac:picMkLst>
        </pc:picChg>
        <pc:picChg chg="mod">
          <ac:chgData name="KISHIMOTO Rio" userId="05ce199b-61a3-4401-8554-66bee888e1f8" providerId="ADAL" clId="{94C82989-6D6C-4CCE-809C-2300ADA80137}" dt="2024-12-08T08:41:39.565" v="1706" actId="1076"/>
          <ac:picMkLst>
            <pc:docMk/>
            <pc:sldMk cId="2283846585" sldId="290"/>
            <ac:picMk id="44" creationId="{021CB2A5-91E8-B23B-BE99-52EDFBD83F2D}"/>
          </ac:picMkLst>
        </pc:picChg>
        <pc:cxnChg chg="mod topLvl">
          <ac:chgData name="KISHIMOTO Rio" userId="05ce199b-61a3-4401-8554-66bee888e1f8" providerId="ADAL" clId="{94C82989-6D6C-4CCE-809C-2300ADA80137}" dt="2024-12-08T08:46:07.756" v="1918" actId="164"/>
          <ac:cxnSpMkLst>
            <pc:docMk/>
            <pc:sldMk cId="2283846585" sldId="290"/>
            <ac:cxnSpMk id="6" creationId="{94705930-8369-C6B6-7A12-604D504E3679}"/>
          </ac:cxnSpMkLst>
        </pc:cxnChg>
        <pc:cxnChg chg="add mod">
          <ac:chgData name="KISHIMOTO Rio" userId="05ce199b-61a3-4401-8554-66bee888e1f8" providerId="ADAL" clId="{94C82989-6D6C-4CCE-809C-2300ADA80137}" dt="2024-12-08T08:46:07.756" v="1918" actId="164"/>
          <ac:cxnSpMkLst>
            <pc:docMk/>
            <pc:sldMk cId="2283846585" sldId="290"/>
            <ac:cxnSpMk id="34" creationId="{3521EC55-CE17-C1AF-825B-EEF5196A1EDC}"/>
          </ac:cxnSpMkLst>
        </pc:cxnChg>
      </pc:sldChg>
      <pc:sldChg chg="modSp new mod modNotesTx">
        <pc:chgData name="KISHIMOTO Rio" userId="05ce199b-61a3-4401-8554-66bee888e1f8" providerId="ADAL" clId="{94C82989-6D6C-4CCE-809C-2300ADA80137}" dt="2024-12-09T00:04:49.136" v="7434" actId="6549"/>
        <pc:sldMkLst>
          <pc:docMk/>
          <pc:sldMk cId="2505538478" sldId="291"/>
        </pc:sldMkLst>
        <pc:spChg chg="mod">
          <ac:chgData name="KISHIMOTO Rio" userId="05ce199b-61a3-4401-8554-66bee888e1f8" providerId="ADAL" clId="{94C82989-6D6C-4CCE-809C-2300ADA80137}" dt="2024-12-08T06:35:33.719" v="1064"/>
          <ac:spMkLst>
            <pc:docMk/>
            <pc:sldMk cId="2505538478" sldId="291"/>
            <ac:spMk id="2" creationId="{974853FB-7666-DF45-EB0E-F43C252CAA4F}"/>
          </ac:spMkLst>
        </pc:spChg>
        <pc:spChg chg="mod">
          <ac:chgData name="KISHIMOTO Rio" userId="05ce199b-61a3-4401-8554-66bee888e1f8" providerId="ADAL" clId="{94C82989-6D6C-4CCE-809C-2300ADA80137}" dt="2024-12-08T12:20:21.195" v="4893"/>
          <ac:spMkLst>
            <pc:docMk/>
            <pc:sldMk cId="2505538478" sldId="291"/>
            <ac:spMk id="3" creationId="{30485FE8-34D9-069C-80EA-52C9EC85AB0D}"/>
          </ac:spMkLst>
        </pc:spChg>
      </pc:sldChg>
      <pc:sldChg chg="modSp new mod modNotesTx">
        <pc:chgData name="KISHIMOTO Rio" userId="05ce199b-61a3-4401-8554-66bee888e1f8" providerId="ADAL" clId="{94C82989-6D6C-4CCE-809C-2300ADA80137}" dt="2024-12-08T23:37:31.745" v="5346" actId="20577"/>
        <pc:sldMkLst>
          <pc:docMk/>
          <pc:sldMk cId="1553706474" sldId="292"/>
        </pc:sldMkLst>
      </pc:sldChg>
      <pc:sldChg chg="new del">
        <pc:chgData name="KISHIMOTO Rio" userId="05ce199b-61a3-4401-8554-66bee888e1f8" providerId="ADAL" clId="{94C82989-6D6C-4CCE-809C-2300ADA80137}" dt="2024-12-08T08:10:00.104" v="1067" actId="47"/>
        <pc:sldMkLst>
          <pc:docMk/>
          <pc:sldMk cId="3165387454" sldId="292"/>
        </pc:sldMkLst>
      </pc:sldChg>
      <pc:sldChg chg="addSp delSp modSp add mod modNotesTx">
        <pc:chgData name="KISHIMOTO Rio" userId="05ce199b-61a3-4401-8554-66bee888e1f8" providerId="ADAL" clId="{94C82989-6D6C-4CCE-809C-2300ADA80137}" dt="2024-12-09T00:10:45.290" v="8397" actId="20577"/>
        <pc:sldMkLst>
          <pc:docMk/>
          <pc:sldMk cId="2340964999" sldId="293"/>
        </pc:sldMkLst>
        <pc:spChg chg="mod">
          <ac:chgData name="KISHIMOTO Rio" userId="05ce199b-61a3-4401-8554-66bee888e1f8" providerId="ADAL" clId="{94C82989-6D6C-4CCE-809C-2300ADA80137}" dt="2024-12-08T11:43:39.056" v="3234" actId="20577"/>
          <ac:spMkLst>
            <pc:docMk/>
            <pc:sldMk cId="2340964999" sldId="293"/>
            <ac:spMk id="2" creationId="{61DD3DFC-8504-41EA-07E8-0228E36AE501}"/>
          </ac:spMkLst>
        </pc:spChg>
        <pc:spChg chg="mod">
          <ac:chgData name="KISHIMOTO Rio" userId="05ce199b-61a3-4401-8554-66bee888e1f8" providerId="ADAL" clId="{94C82989-6D6C-4CCE-809C-2300ADA80137}" dt="2024-12-08T12:20:32.981" v="4913"/>
          <ac:spMkLst>
            <pc:docMk/>
            <pc:sldMk cId="2340964999" sldId="293"/>
            <ac:spMk id="3" creationId="{E62B81BC-AF49-7627-A9AF-7BC1E265A769}"/>
          </ac:spMkLst>
        </pc:spChg>
        <pc:spChg chg="mod">
          <ac:chgData name="KISHIMOTO Rio" userId="05ce199b-61a3-4401-8554-66bee888e1f8" providerId="ADAL" clId="{94C82989-6D6C-4CCE-809C-2300ADA80137}" dt="2024-12-08T23:47:28.145" v="5560" actId="1076"/>
          <ac:spMkLst>
            <pc:docMk/>
            <pc:sldMk cId="2340964999" sldId="293"/>
            <ac:spMk id="27" creationId="{7D99FD6D-B2F5-48D0-317B-F99F932C6165}"/>
          </ac:spMkLst>
        </pc:spChg>
        <pc:spChg chg="mod">
          <ac:chgData name="KISHIMOTO Rio" userId="05ce199b-61a3-4401-8554-66bee888e1f8" providerId="ADAL" clId="{94C82989-6D6C-4CCE-809C-2300ADA80137}" dt="2024-12-08T11:40:48.099" v="3174" actId="113"/>
          <ac:spMkLst>
            <pc:docMk/>
            <pc:sldMk cId="2340964999" sldId="293"/>
            <ac:spMk id="29" creationId="{93DAD7CB-5262-8A50-2B31-38D2EA2E0C8F}"/>
          </ac:spMkLst>
        </pc:spChg>
        <pc:spChg chg="add mod">
          <ac:chgData name="KISHIMOTO Rio" userId="05ce199b-61a3-4401-8554-66bee888e1f8" providerId="ADAL" clId="{94C82989-6D6C-4CCE-809C-2300ADA80137}" dt="2024-12-08T11:42:09.953" v="3194" actId="164"/>
          <ac:spMkLst>
            <pc:docMk/>
            <pc:sldMk cId="2340964999" sldId="293"/>
            <ac:spMk id="46" creationId="{782DE966-19EB-722F-7B43-512421299489}"/>
          </ac:spMkLst>
        </pc:spChg>
        <pc:spChg chg="mod">
          <ac:chgData name="KISHIMOTO Rio" userId="05ce199b-61a3-4401-8554-66bee888e1f8" providerId="ADAL" clId="{94C82989-6D6C-4CCE-809C-2300ADA80137}" dt="2024-12-08T11:34:51.113" v="2897"/>
          <ac:spMkLst>
            <pc:docMk/>
            <pc:sldMk cId="2340964999" sldId="293"/>
            <ac:spMk id="68" creationId="{51A12929-6B8D-26C4-3941-09481A9BF02E}"/>
          </ac:spMkLst>
        </pc:spChg>
        <pc:spChg chg="add mod">
          <ac:chgData name="KISHIMOTO Rio" userId="05ce199b-61a3-4401-8554-66bee888e1f8" providerId="ADAL" clId="{94C82989-6D6C-4CCE-809C-2300ADA80137}" dt="2024-12-08T11:42:09.953" v="3194" actId="164"/>
          <ac:spMkLst>
            <pc:docMk/>
            <pc:sldMk cId="2340964999" sldId="293"/>
            <ac:spMk id="74" creationId="{6FF178B5-8DBD-6997-A34F-7DD054C3B0D7}"/>
          </ac:spMkLst>
        </pc:spChg>
        <pc:grpChg chg="mod topLvl">
          <ac:chgData name="KISHIMOTO Rio" userId="05ce199b-61a3-4401-8554-66bee888e1f8" providerId="ADAL" clId="{94C82989-6D6C-4CCE-809C-2300ADA80137}" dt="2024-12-08T11:42:09.953" v="3194" actId="164"/>
          <ac:grpSpMkLst>
            <pc:docMk/>
            <pc:sldMk cId="2340964999" sldId="293"/>
            <ac:grpSpMk id="8" creationId="{CA7CA1C1-A7EF-E79D-DCF9-0C896AD5CDC0}"/>
          </ac:grpSpMkLst>
        </pc:grpChg>
        <pc:grpChg chg="mod topLvl">
          <ac:chgData name="KISHIMOTO Rio" userId="05ce199b-61a3-4401-8554-66bee888e1f8" providerId="ADAL" clId="{94C82989-6D6C-4CCE-809C-2300ADA80137}" dt="2024-12-08T11:42:09.953" v="3194" actId="164"/>
          <ac:grpSpMkLst>
            <pc:docMk/>
            <pc:sldMk cId="2340964999" sldId="293"/>
            <ac:grpSpMk id="9" creationId="{D586B623-382C-4A76-0B75-28D1038567C4}"/>
          </ac:grpSpMkLst>
        </pc:grpChg>
        <pc:grpChg chg="add mod">
          <ac:chgData name="KISHIMOTO Rio" userId="05ce199b-61a3-4401-8554-66bee888e1f8" providerId="ADAL" clId="{94C82989-6D6C-4CCE-809C-2300ADA80137}" dt="2024-12-08T11:42:09.953" v="3194" actId="164"/>
          <ac:grpSpMkLst>
            <pc:docMk/>
            <pc:sldMk cId="2340964999" sldId="293"/>
            <ac:grpSpMk id="66" creationId="{7605EC62-7A89-16C6-B2E9-E15EEBB35C3B}"/>
          </ac:grpSpMkLst>
        </pc:grpChg>
        <pc:grpChg chg="add mod">
          <ac:chgData name="KISHIMOTO Rio" userId="05ce199b-61a3-4401-8554-66bee888e1f8" providerId="ADAL" clId="{94C82989-6D6C-4CCE-809C-2300ADA80137}" dt="2024-12-08T11:42:09.953" v="3194" actId="164"/>
          <ac:grpSpMkLst>
            <pc:docMk/>
            <pc:sldMk cId="2340964999" sldId="293"/>
            <ac:grpSpMk id="70" creationId="{91860FC6-EF1E-1922-1C66-082ACF240102}"/>
          </ac:grpSpMkLst>
        </pc:grpChg>
        <pc:picChg chg="mod">
          <ac:chgData name="KISHIMOTO Rio" userId="05ce199b-61a3-4401-8554-66bee888e1f8" providerId="ADAL" clId="{94C82989-6D6C-4CCE-809C-2300ADA80137}" dt="2024-12-08T23:47:20.210" v="5559" actId="554"/>
          <ac:picMkLst>
            <pc:docMk/>
            <pc:sldMk cId="2340964999" sldId="293"/>
            <ac:picMk id="26" creationId="{9BCDE6BD-31C8-A073-D26C-E182D29A7FF0}"/>
          </ac:picMkLst>
        </pc:picChg>
        <pc:picChg chg="mod">
          <ac:chgData name="KISHIMOTO Rio" userId="05ce199b-61a3-4401-8554-66bee888e1f8" providerId="ADAL" clId="{94C82989-6D6C-4CCE-809C-2300ADA80137}" dt="2024-12-08T11:28:08.717" v="2741" actId="14826"/>
          <ac:picMkLst>
            <pc:docMk/>
            <pc:sldMk cId="2340964999" sldId="293"/>
            <ac:picMk id="28" creationId="{FE1F01F3-F888-EABB-46B2-D6AD88A6702E}"/>
          </ac:picMkLst>
        </pc:picChg>
        <pc:picChg chg="mod">
          <ac:chgData name="KISHIMOTO Rio" userId="05ce199b-61a3-4401-8554-66bee888e1f8" providerId="ADAL" clId="{94C82989-6D6C-4CCE-809C-2300ADA80137}" dt="2024-12-08T11:34:15.069" v="2866"/>
          <ac:picMkLst>
            <pc:docMk/>
            <pc:sldMk cId="2340964999" sldId="293"/>
            <ac:picMk id="67" creationId="{1FE9088A-F07F-5BA8-386F-ABEC690BB6E6}"/>
          </ac:picMkLst>
        </pc:picChg>
        <pc:cxnChg chg="mod topLvl">
          <ac:chgData name="KISHIMOTO Rio" userId="05ce199b-61a3-4401-8554-66bee888e1f8" providerId="ADAL" clId="{94C82989-6D6C-4CCE-809C-2300ADA80137}" dt="2024-12-08T11:53:19.469" v="3575" actId="14100"/>
          <ac:cxnSpMkLst>
            <pc:docMk/>
            <pc:sldMk cId="2340964999" sldId="293"/>
            <ac:cxnSpMk id="10" creationId="{76C369AA-F5C4-A75C-E737-9572B4FF271A}"/>
          </ac:cxnSpMkLst>
        </pc:cxnChg>
        <pc:cxnChg chg="add mod">
          <ac:chgData name="KISHIMOTO Rio" userId="05ce199b-61a3-4401-8554-66bee888e1f8" providerId="ADAL" clId="{94C82989-6D6C-4CCE-809C-2300ADA80137}" dt="2024-12-08T11:42:09.953" v="3194" actId="164"/>
          <ac:cxnSpMkLst>
            <pc:docMk/>
            <pc:sldMk cId="2340964999" sldId="293"/>
            <ac:cxnSpMk id="52" creationId="{E2AD28D0-8A8D-7B3B-3E54-0AB4511C8365}"/>
          </ac:cxnSpMkLst>
        </pc:cxnChg>
        <pc:cxnChg chg="add mod">
          <ac:chgData name="KISHIMOTO Rio" userId="05ce199b-61a3-4401-8554-66bee888e1f8" providerId="ADAL" clId="{94C82989-6D6C-4CCE-809C-2300ADA80137}" dt="2024-12-08T11:36:46.276" v="2966" actId="1076"/>
          <ac:cxnSpMkLst>
            <pc:docMk/>
            <pc:sldMk cId="2340964999" sldId="293"/>
            <ac:cxnSpMk id="56" creationId="{0C92F861-FD1C-E002-B4F7-89D368833E22}"/>
          </ac:cxnSpMkLst>
        </pc:cxnChg>
        <pc:cxnChg chg="add mod">
          <ac:chgData name="KISHIMOTO Rio" userId="05ce199b-61a3-4401-8554-66bee888e1f8" providerId="ADAL" clId="{94C82989-6D6C-4CCE-809C-2300ADA80137}" dt="2024-12-08T11:36:49.078" v="2967" actId="14100"/>
          <ac:cxnSpMkLst>
            <pc:docMk/>
            <pc:sldMk cId="2340964999" sldId="293"/>
            <ac:cxnSpMk id="63" creationId="{528B65DE-7C9F-4B0E-2C94-D73A2262963C}"/>
          </ac:cxnSpMkLst>
        </pc:cxnChg>
        <pc:cxnChg chg="add mod">
          <ac:chgData name="KISHIMOTO Rio" userId="05ce199b-61a3-4401-8554-66bee888e1f8" providerId="ADAL" clId="{94C82989-6D6C-4CCE-809C-2300ADA80137}" dt="2024-12-08T11:42:09.953" v="3194" actId="164"/>
          <ac:cxnSpMkLst>
            <pc:docMk/>
            <pc:sldMk cId="2340964999" sldId="293"/>
            <ac:cxnSpMk id="73" creationId="{F7430B41-0079-F77C-8754-55E83CD2E7FD}"/>
          </ac:cxnSpMkLst>
        </pc:cxnChg>
      </pc:sldChg>
      <pc:sldChg chg="modSp add del mod">
        <pc:chgData name="KISHIMOTO Rio" userId="05ce199b-61a3-4401-8554-66bee888e1f8" providerId="ADAL" clId="{94C82989-6D6C-4CCE-809C-2300ADA80137}" dt="2024-12-08T08:10:08.452" v="1087" actId="47"/>
        <pc:sldMkLst>
          <pc:docMk/>
          <pc:sldMk cId="3689034948" sldId="293"/>
        </pc:sldMkLst>
      </pc:sldChg>
      <pc:sldChg chg="addSp delSp modSp add mod modNotesTx">
        <pc:chgData name="KISHIMOTO Rio" userId="05ce199b-61a3-4401-8554-66bee888e1f8" providerId="ADAL" clId="{94C82989-6D6C-4CCE-809C-2300ADA80137}" dt="2024-12-09T00:13:39.603" v="9032" actId="20577"/>
        <pc:sldMkLst>
          <pc:docMk/>
          <pc:sldMk cId="948511653" sldId="294"/>
        </pc:sldMkLst>
        <pc:spChg chg="mod">
          <ac:chgData name="KISHIMOTO Rio" userId="05ce199b-61a3-4401-8554-66bee888e1f8" providerId="ADAL" clId="{94C82989-6D6C-4CCE-809C-2300ADA80137}" dt="2024-12-08T11:43:42.489" v="3236" actId="20577"/>
          <ac:spMkLst>
            <pc:docMk/>
            <pc:sldMk cId="948511653" sldId="294"/>
            <ac:spMk id="2" creationId="{1FEEBE93-A52E-A4CD-C6CF-6255F1D949CF}"/>
          </ac:spMkLst>
        </pc:spChg>
        <pc:spChg chg="mod">
          <ac:chgData name="KISHIMOTO Rio" userId="05ce199b-61a3-4401-8554-66bee888e1f8" providerId="ADAL" clId="{94C82989-6D6C-4CCE-809C-2300ADA80137}" dt="2024-12-08T12:20:56.579" v="4955"/>
          <ac:spMkLst>
            <pc:docMk/>
            <pc:sldMk cId="948511653" sldId="294"/>
            <ac:spMk id="3" creationId="{7A95EC9F-CF08-B777-D157-A24819F24C66}"/>
          </ac:spMkLst>
        </pc:spChg>
        <pc:spChg chg="mod">
          <ac:chgData name="KISHIMOTO Rio" userId="05ce199b-61a3-4401-8554-66bee888e1f8" providerId="ADAL" clId="{94C82989-6D6C-4CCE-809C-2300ADA80137}" dt="2024-12-08T11:52:13.136" v="3479" actId="14826"/>
          <ac:spMkLst>
            <pc:docMk/>
            <pc:sldMk cId="948511653" sldId="294"/>
            <ac:spMk id="11" creationId="{2E5B583F-1A82-6FE6-7BA2-3F3A480D9647}"/>
          </ac:spMkLst>
        </pc:spChg>
        <pc:spChg chg="mod">
          <ac:chgData name="KISHIMOTO Rio" userId="05ce199b-61a3-4401-8554-66bee888e1f8" providerId="ADAL" clId="{94C82989-6D6C-4CCE-809C-2300ADA80137}" dt="2024-12-08T11:47:49.078" v="3422"/>
          <ac:spMkLst>
            <pc:docMk/>
            <pc:sldMk cId="948511653" sldId="294"/>
            <ac:spMk id="18" creationId="{71270669-EC20-477F-051A-26C1F924D266}"/>
          </ac:spMkLst>
        </pc:spChg>
        <pc:spChg chg="add mod">
          <ac:chgData name="KISHIMOTO Rio" userId="05ce199b-61a3-4401-8554-66bee888e1f8" providerId="ADAL" clId="{94C82989-6D6C-4CCE-809C-2300ADA80137}" dt="2024-12-08T12:02:53.374" v="4203" actId="1076"/>
          <ac:spMkLst>
            <pc:docMk/>
            <pc:sldMk cId="948511653" sldId="294"/>
            <ac:spMk id="22" creationId="{AC3CED57-AA65-21A2-886A-6FBE29A2E199}"/>
          </ac:spMkLst>
        </pc:spChg>
        <pc:spChg chg="mod">
          <ac:chgData name="KISHIMOTO Rio" userId="05ce199b-61a3-4401-8554-66bee888e1f8" providerId="ADAL" clId="{94C82989-6D6C-4CCE-809C-2300ADA80137}" dt="2024-12-08T11:53:31.359" v="3590" actId="20577"/>
          <ac:spMkLst>
            <pc:docMk/>
            <pc:sldMk cId="948511653" sldId="294"/>
            <ac:spMk id="27" creationId="{E77CB69B-EE9A-3D0D-B62D-BDAE05AE36D2}"/>
          </ac:spMkLst>
        </pc:spChg>
        <pc:spChg chg="mod">
          <ac:chgData name="KISHIMOTO Rio" userId="05ce199b-61a3-4401-8554-66bee888e1f8" providerId="ADAL" clId="{94C82989-6D6C-4CCE-809C-2300ADA80137}" dt="2024-12-08T11:45:12.707" v="3321" actId="165"/>
          <ac:spMkLst>
            <pc:docMk/>
            <pc:sldMk cId="948511653" sldId="294"/>
            <ac:spMk id="36" creationId="{2D94F10D-597E-CA36-7377-BEB8D8DAE53A}"/>
          </ac:spMkLst>
        </pc:spChg>
        <pc:spChg chg="mod">
          <ac:chgData name="KISHIMOTO Rio" userId="05ce199b-61a3-4401-8554-66bee888e1f8" providerId="ADAL" clId="{94C82989-6D6C-4CCE-809C-2300ADA80137}" dt="2024-12-08T11:45:12.707" v="3321" actId="165"/>
          <ac:spMkLst>
            <pc:docMk/>
            <pc:sldMk cId="948511653" sldId="294"/>
            <ac:spMk id="68" creationId="{2CA99CBD-F1ED-24D6-53F9-7D4FDE009A0B}"/>
          </ac:spMkLst>
        </pc:spChg>
        <pc:grpChg chg="add mod">
          <ac:chgData name="KISHIMOTO Rio" userId="05ce199b-61a3-4401-8554-66bee888e1f8" providerId="ADAL" clId="{94C82989-6D6C-4CCE-809C-2300ADA80137}" dt="2024-12-08T12:01:51.256" v="4116" actId="164"/>
          <ac:grpSpMkLst>
            <pc:docMk/>
            <pc:sldMk cId="948511653" sldId="294"/>
            <ac:grpSpMk id="6" creationId="{E1B2C35C-AB71-317F-8AAB-E6AFA25AF361}"/>
          </ac:grpSpMkLst>
        </pc:grpChg>
        <pc:grpChg chg="mod topLvl">
          <ac:chgData name="KISHIMOTO Rio" userId="05ce199b-61a3-4401-8554-66bee888e1f8" providerId="ADAL" clId="{94C82989-6D6C-4CCE-809C-2300ADA80137}" dt="2024-12-08T12:01:51.256" v="4116" actId="164"/>
          <ac:grpSpMkLst>
            <pc:docMk/>
            <pc:sldMk cId="948511653" sldId="294"/>
            <ac:grpSpMk id="9" creationId="{CCA8846A-0FC7-6A68-57D6-BDF65B6D0523}"/>
          </ac:grpSpMkLst>
        </pc:grpChg>
        <pc:grpChg chg="add mod">
          <ac:chgData name="KISHIMOTO Rio" userId="05ce199b-61a3-4401-8554-66bee888e1f8" providerId="ADAL" clId="{94C82989-6D6C-4CCE-809C-2300ADA80137}" dt="2024-12-08T12:01:51.256" v="4116" actId="164"/>
          <ac:grpSpMkLst>
            <pc:docMk/>
            <pc:sldMk cId="948511653" sldId="294"/>
            <ac:grpSpMk id="16" creationId="{9784F447-7873-E1DD-EDE1-F214C52F641A}"/>
          </ac:grpSpMkLst>
        </pc:grpChg>
        <pc:grpChg chg="add mod">
          <ac:chgData name="KISHIMOTO Rio" userId="05ce199b-61a3-4401-8554-66bee888e1f8" providerId="ADAL" clId="{94C82989-6D6C-4CCE-809C-2300ADA80137}" dt="2024-12-08T12:02:06.426" v="4119" actId="1076"/>
          <ac:grpSpMkLst>
            <pc:docMk/>
            <pc:sldMk cId="948511653" sldId="294"/>
            <ac:grpSpMk id="21" creationId="{8100C079-5384-03F3-5847-17A89174D974}"/>
          </ac:grpSpMkLst>
        </pc:grpChg>
        <pc:grpChg chg="mod topLvl">
          <ac:chgData name="KISHIMOTO Rio" userId="05ce199b-61a3-4401-8554-66bee888e1f8" providerId="ADAL" clId="{94C82989-6D6C-4CCE-809C-2300ADA80137}" dt="2024-12-08T12:01:51.256" v="4116" actId="164"/>
          <ac:grpSpMkLst>
            <pc:docMk/>
            <pc:sldMk cId="948511653" sldId="294"/>
            <ac:grpSpMk id="34" creationId="{F10111A3-ACBB-7A2D-A906-28C8D737EA0B}"/>
          </ac:grpSpMkLst>
        </pc:grpChg>
        <pc:grpChg chg="mod topLvl">
          <ac:chgData name="KISHIMOTO Rio" userId="05ce199b-61a3-4401-8554-66bee888e1f8" providerId="ADAL" clId="{94C82989-6D6C-4CCE-809C-2300ADA80137}" dt="2024-12-08T12:01:51.256" v="4116" actId="164"/>
          <ac:grpSpMkLst>
            <pc:docMk/>
            <pc:sldMk cId="948511653" sldId="294"/>
            <ac:grpSpMk id="66" creationId="{9630E168-1FB5-7113-8265-96FE282F6C76}"/>
          </ac:grpSpMkLst>
        </pc:grpChg>
        <pc:picChg chg="mod">
          <ac:chgData name="KISHIMOTO Rio" userId="05ce199b-61a3-4401-8554-66bee888e1f8" providerId="ADAL" clId="{94C82989-6D6C-4CCE-809C-2300ADA80137}" dt="2024-12-08T11:52:13.136" v="3479" actId="14826"/>
          <ac:picMkLst>
            <pc:docMk/>
            <pc:sldMk cId="948511653" sldId="294"/>
            <ac:picMk id="7" creationId="{91D284E2-5EED-3C16-8020-C2FE0FF24BAA}"/>
          </ac:picMkLst>
        </pc:picChg>
        <pc:picChg chg="mod">
          <ac:chgData name="KISHIMOTO Rio" userId="05ce199b-61a3-4401-8554-66bee888e1f8" providerId="ADAL" clId="{94C82989-6D6C-4CCE-809C-2300ADA80137}" dt="2024-12-08T11:47:23.777" v="3398"/>
          <ac:picMkLst>
            <pc:docMk/>
            <pc:sldMk cId="948511653" sldId="294"/>
            <ac:picMk id="17" creationId="{28C37AAB-2CD6-3175-C5DD-47F1EDF532B4}"/>
          </ac:picMkLst>
        </pc:picChg>
        <pc:picChg chg="mod">
          <ac:chgData name="KISHIMOTO Rio" userId="05ce199b-61a3-4401-8554-66bee888e1f8" providerId="ADAL" clId="{94C82989-6D6C-4CCE-809C-2300ADA80137}" dt="2024-12-08T11:45:12.707" v="3321" actId="165"/>
          <ac:picMkLst>
            <pc:docMk/>
            <pc:sldMk cId="948511653" sldId="294"/>
            <ac:picMk id="26" creationId="{404807FF-1F23-A7BE-B708-B9AD149821B8}"/>
          </ac:picMkLst>
        </pc:picChg>
        <pc:picChg chg="mod">
          <ac:chgData name="KISHIMOTO Rio" userId="05ce199b-61a3-4401-8554-66bee888e1f8" providerId="ADAL" clId="{94C82989-6D6C-4CCE-809C-2300ADA80137}" dt="2024-12-08T11:45:12.707" v="3321" actId="165"/>
          <ac:picMkLst>
            <pc:docMk/>
            <pc:sldMk cId="948511653" sldId="294"/>
            <ac:picMk id="35" creationId="{D6673F4C-2FE4-F815-45EC-5FBEBE71AE7B}"/>
          </ac:picMkLst>
        </pc:picChg>
        <pc:picChg chg="mod">
          <ac:chgData name="KISHIMOTO Rio" userId="05ce199b-61a3-4401-8554-66bee888e1f8" providerId="ADAL" clId="{94C82989-6D6C-4CCE-809C-2300ADA80137}" dt="2024-12-08T11:45:12.707" v="3321" actId="165"/>
          <ac:picMkLst>
            <pc:docMk/>
            <pc:sldMk cId="948511653" sldId="294"/>
            <ac:picMk id="67" creationId="{FCA64AD7-EE72-378B-5576-6FFBD88C6F3D}"/>
          </ac:picMkLst>
        </pc:picChg>
        <pc:cxnChg chg="mod topLvl">
          <ac:chgData name="KISHIMOTO Rio" userId="05ce199b-61a3-4401-8554-66bee888e1f8" providerId="ADAL" clId="{94C82989-6D6C-4CCE-809C-2300ADA80137}" dt="2024-12-08T12:01:51.256" v="4116" actId="164"/>
          <ac:cxnSpMkLst>
            <pc:docMk/>
            <pc:sldMk cId="948511653" sldId="294"/>
            <ac:cxnSpMk id="10" creationId="{DC768776-6BCE-AC87-599F-8B4A68272B19}"/>
          </ac:cxnSpMkLst>
        </pc:cxnChg>
        <pc:cxnChg chg="add mod">
          <ac:chgData name="KISHIMOTO Rio" userId="05ce199b-61a3-4401-8554-66bee888e1f8" providerId="ADAL" clId="{94C82989-6D6C-4CCE-809C-2300ADA80137}" dt="2024-12-08T12:01:51.256" v="4116" actId="164"/>
          <ac:cxnSpMkLst>
            <pc:docMk/>
            <pc:sldMk cId="948511653" sldId="294"/>
            <ac:cxnSpMk id="12" creationId="{A3A03A90-328E-991A-0595-7BFCF00ADCA3}"/>
          </ac:cxnSpMkLst>
        </pc:cxnChg>
        <pc:cxnChg chg="add mod">
          <ac:chgData name="KISHIMOTO Rio" userId="05ce199b-61a3-4401-8554-66bee888e1f8" providerId="ADAL" clId="{94C82989-6D6C-4CCE-809C-2300ADA80137}" dt="2024-12-08T12:01:51.256" v="4116" actId="164"/>
          <ac:cxnSpMkLst>
            <pc:docMk/>
            <pc:sldMk cId="948511653" sldId="294"/>
            <ac:cxnSpMk id="19" creationId="{9F56AD18-10F3-FDC1-30DE-265E57A64690}"/>
          </ac:cxnSpMkLst>
        </pc:cxnChg>
        <pc:cxnChg chg="mod topLvl">
          <ac:chgData name="KISHIMOTO Rio" userId="05ce199b-61a3-4401-8554-66bee888e1f8" providerId="ADAL" clId="{94C82989-6D6C-4CCE-809C-2300ADA80137}" dt="2024-12-08T12:01:51.256" v="4116" actId="164"/>
          <ac:cxnSpMkLst>
            <pc:docMk/>
            <pc:sldMk cId="948511653" sldId="294"/>
            <ac:cxnSpMk id="73" creationId="{0095423D-BFDC-36F9-7374-8B0110969B16}"/>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4307046" cy="341542"/>
          </a:xfrm>
          <a:prstGeom prst="rect">
            <a:avLst/>
          </a:prstGeom>
        </p:spPr>
        <p:txBody>
          <a:bodyPr vert="horz" lIns="95690" tIns="47845" rIns="95690" bIns="47845" rtlCol="0"/>
          <a:lstStyle>
            <a:lvl1pPr algn="l">
              <a:defRPr sz="1300"/>
            </a:lvl1pPr>
          </a:lstStyle>
          <a:p>
            <a:endParaRPr kumimoji="1" lang="ja-JP" altLang="en-US"/>
          </a:p>
        </p:txBody>
      </p:sp>
      <p:sp>
        <p:nvSpPr>
          <p:cNvPr id="3" name="日付プレースホルダー 2"/>
          <p:cNvSpPr>
            <a:spLocks noGrp="1"/>
          </p:cNvSpPr>
          <p:nvPr>
            <p:ph type="dt" idx="1"/>
          </p:nvPr>
        </p:nvSpPr>
        <p:spPr>
          <a:xfrm>
            <a:off x="5629993" y="0"/>
            <a:ext cx="4307046" cy="341542"/>
          </a:xfrm>
          <a:prstGeom prst="rect">
            <a:avLst/>
          </a:prstGeom>
        </p:spPr>
        <p:txBody>
          <a:bodyPr vert="horz" lIns="95690" tIns="47845" rIns="95690" bIns="47845" rtlCol="0"/>
          <a:lstStyle>
            <a:lvl1pPr algn="r">
              <a:defRPr sz="1300"/>
            </a:lvl1pPr>
          </a:lstStyle>
          <a:p>
            <a:fld id="{7CE4E03D-3218-4026-9B67-538FAE6561A1}" type="datetimeFigureOut">
              <a:rPr kumimoji="1" lang="ja-JP" altLang="en-US" smtClean="0"/>
              <a:t>2025/2/3</a:t>
            </a:fld>
            <a:endParaRPr kumimoji="1" lang="ja-JP" altLang="en-US"/>
          </a:p>
        </p:txBody>
      </p:sp>
      <p:sp>
        <p:nvSpPr>
          <p:cNvPr id="4" name="スライド イメージ プレースホルダー 3"/>
          <p:cNvSpPr>
            <a:spLocks noGrp="1" noRot="1" noChangeAspect="1"/>
          </p:cNvSpPr>
          <p:nvPr>
            <p:ph type="sldImg" idx="2"/>
          </p:nvPr>
        </p:nvSpPr>
        <p:spPr>
          <a:xfrm>
            <a:off x="2927350" y="850900"/>
            <a:ext cx="4084638" cy="2297113"/>
          </a:xfrm>
          <a:prstGeom prst="rect">
            <a:avLst/>
          </a:prstGeom>
          <a:noFill/>
          <a:ln w="12700">
            <a:solidFill>
              <a:prstClr val="black"/>
            </a:solidFill>
          </a:ln>
        </p:spPr>
        <p:txBody>
          <a:bodyPr vert="horz" lIns="95690" tIns="47845" rIns="95690" bIns="47845" rtlCol="0" anchor="ctr"/>
          <a:lstStyle/>
          <a:p>
            <a:endParaRPr lang="ja-JP" altLang="en-US"/>
          </a:p>
        </p:txBody>
      </p:sp>
      <p:sp>
        <p:nvSpPr>
          <p:cNvPr id="5" name="ノート プレースホルダー 4"/>
          <p:cNvSpPr>
            <a:spLocks noGrp="1"/>
          </p:cNvSpPr>
          <p:nvPr>
            <p:ph type="body" sz="quarter" idx="3"/>
          </p:nvPr>
        </p:nvSpPr>
        <p:spPr>
          <a:xfrm>
            <a:off x="993934" y="3275965"/>
            <a:ext cx="7951470" cy="2680335"/>
          </a:xfrm>
          <a:prstGeom prst="rect">
            <a:avLst/>
          </a:prstGeom>
        </p:spPr>
        <p:txBody>
          <a:bodyPr vert="horz" lIns="95690" tIns="47845" rIns="95690" bIns="4784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6465660"/>
            <a:ext cx="4307046" cy="341541"/>
          </a:xfrm>
          <a:prstGeom prst="rect">
            <a:avLst/>
          </a:prstGeom>
        </p:spPr>
        <p:txBody>
          <a:bodyPr vert="horz" lIns="95690" tIns="47845" rIns="95690" bIns="47845"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5629993" y="6465660"/>
            <a:ext cx="4307046" cy="341541"/>
          </a:xfrm>
          <a:prstGeom prst="rect">
            <a:avLst/>
          </a:prstGeom>
        </p:spPr>
        <p:txBody>
          <a:bodyPr vert="horz" lIns="95690" tIns="47845" rIns="95690" bIns="47845" rtlCol="0" anchor="b"/>
          <a:lstStyle>
            <a:lvl1pPr algn="r">
              <a:defRPr sz="1300"/>
            </a:lvl1pPr>
          </a:lstStyle>
          <a:p>
            <a:fld id="{8481F413-578B-4C2A-9793-316B986CEF53}" type="slidenum">
              <a:rPr kumimoji="1" lang="ja-JP" altLang="en-US" smtClean="0"/>
              <a:t>‹#›</a:t>
            </a:fld>
            <a:endParaRPr kumimoji="1" lang="ja-JP" altLang="en-US"/>
          </a:p>
        </p:txBody>
      </p:sp>
    </p:spTree>
    <p:extLst>
      <p:ext uri="{BB962C8B-B14F-4D97-AF65-F5344CB8AC3E}">
        <p14:creationId xmlns:p14="http://schemas.microsoft.com/office/powerpoint/2010/main" val="33334569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927350" y="850900"/>
            <a:ext cx="4084638" cy="2297113"/>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8481F413-578B-4C2A-9793-316B986CEF53}" type="slidenum">
              <a:rPr kumimoji="1" lang="ja-JP" altLang="en-US" smtClean="0"/>
              <a:t>0</a:t>
            </a:fld>
            <a:endParaRPr kumimoji="1" lang="ja-JP" altLang="en-US"/>
          </a:p>
        </p:txBody>
      </p:sp>
    </p:spTree>
    <p:extLst>
      <p:ext uri="{BB962C8B-B14F-4D97-AF65-F5344CB8AC3E}">
        <p14:creationId xmlns:p14="http://schemas.microsoft.com/office/powerpoint/2010/main" val="17932169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生成対象のソフトウェアは</a:t>
            </a:r>
            <a:r>
              <a:rPr kumimoji="1" lang="en-US" altLang="ja-JP"/>
              <a:t>GitHub</a:t>
            </a:r>
            <a:r>
              <a:rPr kumimoji="1" lang="ja-JP" altLang="en-US"/>
              <a:t>から収集しました</a:t>
            </a:r>
            <a:endParaRPr kumimoji="1" lang="en-US" altLang="ja-JP"/>
          </a:p>
          <a:p>
            <a:r>
              <a:rPr kumimoji="1" lang="en-US" altLang="ja-JP"/>
              <a:t>GitHub</a:t>
            </a:r>
            <a:r>
              <a:rPr kumimoji="1" lang="ja-JP" altLang="en-US"/>
              <a:t>が提供する</a:t>
            </a:r>
            <a:r>
              <a:rPr kumimoji="1" lang="en-US" altLang="ja-JP"/>
              <a:t>API</a:t>
            </a:r>
            <a:r>
              <a:rPr kumimoji="1" lang="ja-JP" altLang="en-US"/>
              <a:t>を用いて，</a:t>
            </a:r>
            <a:r>
              <a:rPr kumimoji="1" lang="en-US" altLang="ja-JP"/>
              <a:t>Java</a:t>
            </a:r>
            <a:r>
              <a:rPr kumimoji="1" lang="ja-JP" altLang="en-US"/>
              <a:t>を使用しており，</a:t>
            </a:r>
            <a:r>
              <a:rPr kumimoji="1" lang="en-US" altLang="ja-JP"/>
              <a:t>Star</a:t>
            </a:r>
            <a:r>
              <a:rPr kumimoji="1" lang="ja-JP" altLang="en-US"/>
              <a:t>数が</a:t>
            </a:r>
            <a:r>
              <a:rPr kumimoji="1" lang="en-US" altLang="ja-JP"/>
              <a:t>50</a:t>
            </a:r>
            <a:r>
              <a:rPr kumimoji="1" lang="ja-JP" altLang="en-US"/>
              <a:t>以上のリポジトリを取得しました</a:t>
            </a:r>
            <a:endParaRPr kumimoji="1" lang="en-US" altLang="ja-JP"/>
          </a:p>
          <a:p>
            <a:r>
              <a:rPr kumimoji="1" lang="en-US" altLang="ja-JP"/>
              <a:t>3,325</a:t>
            </a:r>
            <a:r>
              <a:rPr kumimoji="1" lang="ja-JP" altLang="en-US"/>
              <a:t>のリポジトリが条件を満たし，その内</a:t>
            </a:r>
            <a:r>
              <a:rPr kumimoji="1" lang="en-US" altLang="ja-JP"/>
              <a:t>2,102</a:t>
            </a:r>
            <a:r>
              <a:rPr kumimoji="1" lang="ja-JP" altLang="en-US"/>
              <a:t>個の</a:t>
            </a:r>
            <a:r>
              <a:rPr kumimoji="1" lang="en-US" altLang="ja-JP"/>
              <a:t>Clone</a:t>
            </a:r>
            <a:r>
              <a:rPr kumimoji="1" lang="ja-JP" altLang="en-US"/>
              <a:t>に成功しました</a:t>
            </a:r>
          </a:p>
        </p:txBody>
      </p:sp>
      <p:sp>
        <p:nvSpPr>
          <p:cNvPr id="4" name="スライド番号プレースホルダー 3"/>
          <p:cNvSpPr>
            <a:spLocks noGrp="1"/>
          </p:cNvSpPr>
          <p:nvPr>
            <p:ph type="sldNum" sz="quarter" idx="5"/>
          </p:nvPr>
        </p:nvSpPr>
        <p:spPr/>
        <p:txBody>
          <a:bodyPr/>
          <a:lstStyle/>
          <a:p>
            <a:fld id="{8481F413-578B-4C2A-9793-316B986CEF53}" type="slidenum">
              <a:rPr kumimoji="1" lang="ja-JP" altLang="en-US" smtClean="0"/>
              <a:t>9</a:t>
            </a:fld>
            <a:endParaRPr kumimoji="1" lang="ja-JP" altLang="en-US"/>
          </a:p>
        </p:txBody>
      </p:sp>
    </p:spTree>
    <p:extLst>
      <p:ext uri="{BB962C8B-B14F-4D97-AF65-F5344CB8AC3E}">
        <p14:creationId xmlns:p14="http://schemas.microsoft.com/office/powerpoint/2010/main" val="12362166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次に，既存の</a:t>
            </a:r>
            <a:r>
              <a:rPr kumimoji="1" lang="en-US" altLang="ja-JP"/>
              <a:t>SBOM</a:t>
            </a:r>
            <a:r>
              <a:rPr kumimoji="1" lang="ja-JP" altLang="en-US"/>
              <a:t>生成ツールを用いて，元となる</a:t>
            </a:r>
            <a:r>
              <a:rPr kumimoji="1" lang="en-US" altLang="ja-JP"/>
              <a:t>SBOM</a:t>
            </a:r>
            <a:r>
              <a:rPr kumimoji="1" lang="ja-JP" altLang="en-US"/>
              <a:t>を作成しました</a:t>
            </a:r>
            <a:endParaRPr kumimoji="1" lang="en-US" altLang="ja-JP"/>
          </a:p>
          <a:p>
            <a:r>
              <a:rPr kumimoji="1" lang="ja-JP" altLang="en-US"/>
              <a:t>使用した</a:t>
            </a:r>
            <a:r>
              <a:rPr kumimoji="1" lang="en-US" altLang="ja-JP"/>
              <a:t>SBOM</a:t>
            </a:r>
            <a:r>
              <a:rPr kumimoji="1" lang="ja-JP" altLang="en-US"/>
              <a:t>生成ツールの</a:t>
            </a:r>
            <a:r>
              <a:rPr kumimoji="1" lang="en-US" altLang="ja-JP" err="1"/>
              <a:t>sbom</a:t>
            </a:r>
            <a:r>
              <a:rPr kumimoji="1" lang="en-US" altLang="ja-JP"/>
              <a:t>-tool</a:t>
            </a:r>
            <a:r>
              <a:rPr kumimoji="1" lang="ja-JP" altLang="en-US"/>
              <a:t>は，</a:t>
            </a:r>
            <a:r>
              <a:rPr kumimoji="1" lang="en-US" altLang="ja-JP"/>
              <a:t>Java</a:t>
            </a:r>
            <a:r>
              <a:rPr kumimoji="1" lang="ja-JP" altLang="en-US"/>
              <a:t>については</a:t>
            </a:r>
            <a:r>
              <a:rPr kumimoji="1" lang="en-US" altLang="ja-JP"/>
              <a:t>Maven</a:t>
            </a:r>
            <a:r>
              <a:rPr kumimoji="1" lang="ja-JP" altLang="en-US"/>
              <a:t>をビルドに使用しているプロジェクトのみをサポートしているため，各プロジェクトのファイルの中に</a:t>
            </a:r>
            <a:r>
              <a:rPr kumimoji="1" lang="en-US" altLang="ja-JP"/>
              <a:t>Maven</a:t>
            </a:r>
            <a:r>
              <a:rPr kumimoji="1" lang="ja-JP" altLang="en-US"/>
              <a:t>の設定ファイルである</a:t>
            </a:r>
            <a:r>
              <a:rPr kumimoji="1" lang="en-US" altLang="ja-JP"/>
              <a:t>pom.xml</a:t>
            </a:r>
            <a:r>
              <a:rPr kumimoji="1" lang="ja-JP" altLang="en-US"/>
              <a:t>が存在するもののみを抽出しました</a:t>
            </a:r>
            <a:endParaRPr kumimoji="1" lang="en-US" altLang="ja-JP"/>
          </a:p>
          <a:p>
            <a:r>
              <a:rPr kumimoji="1" lang="en-US" altLang="ja-JP"/>
              <a:t>Maven</a:t>
            </a:r>
            <a:r>
              <a:rPr kumimoji="1" lang="ja-JP" altLang="en-US"/>
              <a:t>を使用していたのは</a:t>
            </a:r>
            <a:r>
              <a:rPr kumimoji="1" lang="en-US" altLang="ja-JP"/>
              <a:t>557</a:t>
            </a:r>
            <a:r>
              <a:rPr kumimoji="1" lang="ja-JP" altLang="en-US"/>
              <a:t>プロジェクトで，これらに対して</a:t>
            </a:r>
            <a:r>
              <a:rPr kumimoji="1" lang="en-US" altLang="ja-JP" err="1"/>
              <a:t>sbom</a:t>
            </a:r>
            <a:r>
              <a:rPr kumimoji="1" lang="en-US" altLang="ja-JP"/>
              <a:t>-tool</a:t>
            </a:r>
            <a:r>
              <a:rPr kumimoji="1" lang="ja-JP" altLang="en-US"/>
              <a:t>を実行して</a:t>
            </a:r>
            <a:r>
              <a:rPr kumimoji="1" lang="en-US" altLang="ja-JP"/>
              <a:t>SBOM</a:t>
            </a:r>
            <a:r>
              <a:rPr kumimoji="1" lang="ja-JP" altLang="en-US"/>
              <a:t>を生成しました</a:t>
            </a:r>
            <a:endParaRPr kumimoji="1" lang="en-US" altLang="ja-JP"/>
          </a:p>
        </p:txBody>
      </p:sp>
      <p:sp>
        <p:nvSpPr>
          <p:cNvPr id="4" name="スライド番号プレースホルダー 3"/>
          <p:cNvSpPr>
            <a:spLocks noGrp="1"/>
          </p:cNvSpPr>
          <p:nvPr>
            <p:ph type="sldNum" sz="quarter" idx="5"/>
          </p:nvPr>
        </p:nvSpPr>
        <p:spPr/>
        <p:txBody>
          <a:bodyPr/>
          <a:lstStyle/>
          <a:p>
            <a:fld id="{8481F413-578B-4C2A-9793-316B986CEF53}" type="slidenum">
              <a:rPr kumimoji="1" lang="ja-JP" altLang="en-US" smtClean="0"/>
              <a:t>10</a:t>
            </a:fld>
            <a:endParaRPr kumimoji="1" lang="ja-JP" altLang="en-US"/>
          </a:p>
        </p:txBody>
      </p:sp>
    </p:spTree>
    <p:extLst>
      <p:ext uri="{BB962C8B-B14F-4D97-AF65-F5344CB8AC3E}">
        <p14:creationId xmlns:p14="http://schemas.microsoft.com/office/powerpoint/2010/main" val="10688948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4A7685-480D-FB48-2708-23B7C7C95D9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B8A6CDA-15E1-5B27-2557-189A8235FAD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B369094C-B40A-3807-0B87-6E9117736D6B}"/>
              </a:ext>
            </a:extLst>
          </p:cNvPr>
          <p:cNvSpPr>
            <a:spLocks noGrp="1"/>
          </p:cNvSpPr>
          <p:nvPr>
            <p:ph type="body" idx="1"/>
          </p:nvPr>
        </p:nvSpPr>
        <p:spPr/>
        <p:txBody>
          <a:bodyPr/>
          <a:lstStyle/>
          <a:p>
            <a:r>
              <a:rPr kumimoji="1" lang="en-US" altLang="ja-JP" err="1"/>
              <a:t>sbom</a:t>
            </a:r>
            <a:r>
              <a:rPr kumimoji="1" lang="en-US" altLang="ja-JP"/>
              <a:t>-tool</a:t>
            </a:r>
            <a:r>
              <a:rPr kumimoji="1" lang="ja-JP" altLang="en-US"/>
              <a:t>で生成した</a:t>
            </a:r>
            <a:r>
              <a:rPr kumimoji="1" lang="en-US" altLang="ja-JP"/>
              <a:t>SBOM</a:t>
            </a:r>
            <a:r>
              <a:rPr kumimoji="1" lang="ja-JP" altLang="en-US"/>
              <a:t>は</a:t>
            </a:r>
            <a:r>
              <a:rPr kumimoji="1" lang="en-US" altLang="ja-JP"/>
              <a:t>SPDX Lite</a:t>
            </a:r>
            <a:r>
              <a:rPr kumimoji="1" lang="ja-JP" altLang="en-US"/>
              <a:t>に準拠したものにはなっておらず，不足する情報があるため，自動修正と手動修正によってこれらの情報を追加します</a:t>
            </a:r>
            <a:endParaRPr kumimoji="1" lang="en-US" altLang="ja-JP"/>
          </a:p>
          <a:p>
            <a:endParaRPr kumimoji="1" lang="en-US" altLang="ja-JP"/>
          </a:p>
          <a:p>
            <a:r>
              <a:rPr kumimoji="1" lang="ja-JP" altLang="en-US"/>
              <a:t>自動修正では，</a:t>
            </a:r>
            <a:r>
              <a:rPr kumimoji="1" lang="en-US" altLang="ja-JP"/>
              <a:t>Java</a:t>
            </a:r>
            <a:r>
              <a:rPr kumimoji="1" lang="ja-JP" altLang="en-US"/>
              <a:t>の多くのライブラリが公開されている</a:t>
            </a:r>
            <a:r>
              <a:rPr kumimoji="1" lang="en-US" altLang="ja-JP"/>
              <a:t>Maven Central Repository</a:t>
            </a:r>
            <a:r>
              <a:rPr kumimoji="1" lang="ja-JP" altLang="en-US"/>
              <a:t>から情報を取得して</a:t>
            </a:r>
            <a:r>
              <a:rPr kumimoji="1" lang="en-US" altLang="ja-JP"/>
              <a:t>SBOM</a:t>
            </a:r>
            <a:r>
              <a:rPr kumimoji="1" lang="ja-JP" altLang="en-US"/>
              <a:t>に情報を追加します</a:t>
            </a:r>
            <a:endParaRPr kumimoji="1" lang="en-US" altLang="ja-JP"/>
          </a:p>
          <a:p>
            <a:r>
              <a:rPr kumimoji="1" lang="ja-JP" altLang="en-US"/>
              <a:t>手動修正では，自動修正ができない項目と自動修正に失敗した項目の情報を追加・修正します</a:t>
            </a:r>
          </a:p>
        </p:txBody>
      </p:sp>
      <p:sp>
        <p:nvSpPr>
          <p:cNvPr id="4" name="スライド番号プレースホルダー 3">
            <a:extLst>
              <a:ext uri="{FF2B5EF4-FFF2-40B4-BE49-F238E27FC236}">
                <a16:creationId xmlns:a16="http://schemas.microsoft.com/office/drawing/2014/main" id="{7EBC6942-6628-BFCD-49C6-E17BF47639EE}"/>
              </a:ext>
            </a:extLst>
          </p:cNvPr>
          <p:cNvSpPr>
            <a:spLocks noGrp="1"/>
          </p:cNvSpPr>
          <p:nvPr>
            <p:ph type="sldNum" sz="quarter" idx="5"/>
          </p:nvPr>
        </p:nvSpPr>
        <p:spPr/>
        <p:txBody>
          <a:bodyPr/>
          <a:lstStyle/>
          <a:p>
            <a:fld id="{8481F413-578B-4C2A-9793-316B986CEF53}" type="slidenum">
              <a:rPr kumimoji="1" lang="ja-JP" altLang="en-US" smtClean="0"/>
              <a:t>11</a:t>
            </a:fld>
            <a:endParaRPr kumimoji="1" lang="ja-JP" altLang="en-US"/>
          </a:p>
        </p:txBody>
      </p:sp>
    </p:spTree>
    <p:extLst>
      <p:ext uri="{BB962C8B-B14F-4D97-AF65-F5344CB8AC3E}">
        <p14:creationId xmlns:p14="http://schemas.microsoft.com/office/powerpoint/2010/main" val="14161365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自動修正では，</a:t>
            </a:r>
            <a:r>
              <a:rPr kumimoji="1" lang="en-US" altLang="ja-JP"/>
              <a:t>SBOM</a:t>
            </a:r>
            <a:r>
              <a:rPr kumimoji="1" lang="ja-JP" altLang="en-US"/>
              <a:t>生成対象のプロジェクトが依存するライブラリの情報を</a:t>
            </a:r>
            <a:r>
              <a:rPr kumimoji="1" lang="en-US" altLang="ja-JP"/>
              <a:t>Maven Central Repository</a:t>
            </a:r>
            <a:r>
              <a:rPr kumimoji="1" lang="ja-JP" altLang="en-US"/>
              <a:t>から取得します</a:t>
            </a:r>
            <a:endParaRPr kumimoji="1" lang="en-US" altLang="ja-JP"/>
          </a:p>
          <a:p>
            <a:endParaRPr kumimoji="1" lang="en-US" altLang="ja-JP"/>
          </a:p>
          <a:p>
            <a:r>
              <a:rPr kumimoji="1" lang="en-US" altLang="ja-JP"/>
              <a:t>SBOM</a:t>
            </a:r>
            <a:r>
              <a:rPr kumimoji="1" lang="ja-JP" altLang="en-US"/>
              <a:t>の作成時に，</a:t>
            </a:r>
            <a:r>
              <a:rPr kumimoji="1" lang="en-US" altLang="ja-JP" err="1"/>
              <a:t>sbom</a:t>
            </a:r>
            <a:r>
              <a:rPr kumimoji="1" lang="en-US" altLang="ja-JP"/>
              <a:t>-tool</a:t>
            </a:r>
            <a:r>
              <a:rPr kumimoji="1" lang="ja-JP" altLang="en-US"/>
              <a:t>が</a:t>
            </a:r>
            <a:r>
              <a:rPr kumimoji="1" lang="en-US" altLang="ja-JP"/>
              <a:t>Maven</a:t>
            </a:r>
            <a:r>
              <a:rPr kumimoji="1" lang="ja-JP" altLang="en-US"/>
              <a:t>以外のパッケージ管理システムを検出している場合は，そのプロジェクトを自動修正の対象から除外しました</a:t>
            </a:r>
            <a:endParaRPr kumimoji="1" lang="en-US" altLang="ja-JP"/>
          </a:p>
          <a:p>
            <a:endParaRPr kumimoji="1" lang="en-US" altLang="ja-JP"/>
          </a:p>
          <a:p>
            <a:r>
              <a:rPr kumimoji="1" lang="ja-JP" altLang="en-US"/>
              <a:t>ライブラリのファイル名とダウンロード</a:t>
            </a:r>
            <a:r>
              <a:rPr kumimoji="1" lang="en-US" altLang="ja-JP"/>
              <a:t>URL</a:t>
            </a:r>
            <a:r>
              <a:rPr kumimoji="1" lang="ja-JP" altLang="en-US"/>
              <a:t>は</a:t>
            </a:r>
            <a:r>
              <a:rPr kumimoji="1" lang="en-US" altLang="ja-JP"/>
              <a:t>Maven Central Repository</a:t>
            </a:r>
            <a:r>
              <a:rPr kumimoji="1" lang="ja-JP" altLang="en-US"/>
              <a:t>が提供する</a:t>
            </a:r>
            <a:r>
              <a:rPr kumimoji="1" lang="en-US" altLang="ja-JP"/>
              <a:t>API</a:t>
            </a:r>
            <a:r>
              <a:rPr kumimoji="1" lang="ja-JP" altLang="en-US"/>
              <a:t>で直接取得できます</a:t>
            </a:r>
            <a:endParaRPr kumimoji="1" lang="en-US" altLang="ja-JP"/>
          </a:p>
          <a:p>
            <a:r>
              <a:rPr kumimoji="1" lang="ja-JP" altLang="en-US"/>
              <a:t>ライブラリの提供者，ホームページの</a:t>
            </a:r>
            <a:r>
              <a:rPr kumimoji="1" lang="en-US" altLang="ja-JP"/>
              <a:t>URL</a:t>
            </a:r>
            <a:r>
              <a:rPr kumimoji="1" lang="ja-JP" altLang="en-US"/>
              <a:t>，ライセンスの情報は，</a:t>
            </a:r>
            <a:r>
              <a:rPr kumimoji="1" lang="en-US" altLang="ja-JP"/>
              <a:t>Maven Central Repository</a:t>
            </a:r>
            <a:r>
              <a:rPr kumimoji="1" lang="ja-JP" altLang="en-US"/>
              <a:t>から取得できるライブラリの</a:t>
            </a:r>
            <a:r>
              <a:rPr kumimoji="1" lang="en-US" altLang="ja-JP"/>
              <a:t>pom.xml</a:t>
            </a:r>
            <a:r>
              <a:rPr kumimoji="1" lang="ja-JP" altLang="en-US"/>
              <a:t>ファイルに記述されていることがあります</a:t>
            </a:r>
            <a:endParaRPr kumimoji="1" lang="en-US" altLang="ja-JP"/>
          </a:p>
          <a:p>
            <a:r>
              <a:rPr kumimoji="1" lang="ja-JP" altLang="en-US"/>
              <a:t>ファイル名とダウンロード</a:t>
            </a:r>
            <a:r>
              <a:rPr kumimoji="1" lang="en-US" altLang="ja-JP"/>
              <a:t>URL</a:t>
            </a:r>
            <a:r>
              <a:rPr kumimoji="1" lang="ja-JP" altLang="en-US"/>
              <a:t>の取得に失敗した場合は，</a:t>
            </a:r>
            <a:r>
              <a:rPr kumimoji="1" lang="en-US" altLang="ja-JP"/>
              <a:t>Maven Central Repository</a:t>
            </a:r>
            <a:r>
              <a:rPr kumimoji="1" lang="ja-JP" altLang="en-US"/>
              <a:t>上で公開されていないライブラリであると考えられるため，これらのライブラリに依存するプロジェクトの</a:t>
            </a:r>
            <a:r>
              <a:rPr kumimoji="1" lang="en-US" altLang="ja-JP"/>
              <a:t>SBOM</a:t>
            </a:r>
            <a:r>
              <a:rPr kumimoji="1" lang="ja-JP" altLang="en-US"/>
              <a:t>は除外します</a:t>
            </a:r>
            <a:endParaRPr kumimoji="1" lang="en-US" altLang="ja-JP"/>
          </a:p>
          <a:p>
            <a:r>
              <a:rPr kumimoji="1" lang="en-US" altLang="ja-JP"/>
              <a:t>557</a:t>
            </a:r>
            <a:r>
              <a:rPr kumimoji="1" lang="ja-JP" altLang="en-US"/>
              <a:t>個の</a:t>
            </a:r>
            <a:r>
              <a:rPr kumimoji="1" lang="en-US" altLang="ja-JP"/>
              <a:t>SBOM</a:t>
            </a:r>
            <a:r>
              <a:rPr kumimoji="1" lang="ja-JP" altLang="en-US"/>
              <a:t>に対して自動修正を実行して，</a:t>
            </a:r>
            <a:r>
              <a:rPr kumimoji="1" lang="en-US" altLang="ja-JP"/>
              <a:t>162</a:t>
            </a:r>
            <a:r>
              <a:rPr kumimoji="1" lang="ja-JP" altLang="en-US"/>
              <a:t>個の</a:t>
            </a:r>
            <a:r>
              <a:rPr kumimoji="1" lang="en-US" altLang="ja-JP"/>
              <a:t>SBOM</a:t>
            </a:r>
            <a:r>
              <a:rPr kumimoji="1" lang="ja-JP" altLang="en-US"/>
              <a:t>で自動修正に成功しました</a:t>
            </a:r>
            <a:endParaRPr kumimoji="1" lang="en-US" altLang="ja-JP"/>
          </a:p>
        </p:txBody>
      </p:sp>
      <p:sp>
        <p:nvSpPr>
          <p:cNvPr id="4" name="スライド番号プレースホルダー 3"/>
          <p:cNvSpPr>
            <a:spLocks noGrp="1"/>
          </p:cNvSpPr>
          <p:nvPr>
            <p:ph type="sldNum" sz="quarter" idx="5"/>
          </p:nvPr>
        </p:nvSpPr>
        <p:spPr/>
        <p:txBody>
          <a:bodyPr/>
          <a:lstStyle/>
          <a:p>
            <a:fld id="{8481F413-578B-4C2A-9793-316B986CEF53}" type="slidenum">
              <a:rPr kumimoji="1" lang="ja-JP" altLang="en-US" smtClean="0"/>
              <a:t>12</a:t>
            </a:fld>
            <a:endParaRPr kumimoji="1" lang="ja-JP" altLang="en-US"/>
          </a:p>
        </p:txBody>
      </p:sp>
    </p:spTree>
    <p:extLst>
      <p:ext uri="{BB962C8B-B14F-4D97-AF65-F5344CB8AC3E}">
        <p14:creationId xmlns:p14="http://schemas.microsoft.com/office/powerpoint/2010/main" val="11378998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a:t>[</a:t>
            </a:r>
            <a:r>
              <a:rPr kumimoji="1" lang="ja-JP" altLang="en-US"/>
              <a:t>ここまでで</a:t>
            </a:r>
            <a:r>
              <a:rPr kumimoji="1" lang="en-US" altLang="ja-JP"/>
              <a:t>10</a:t>
            </a:r>
            <a:r>
              <a:rPr kumimoji="1" lang="ja-JP" altLang="en-US"/>
              <a:t>分</a:t>
            </a:r>
            <a:r>
              <a:rPr kumimoji="1" lang="en-US" altLang="ja-JP"/>
              <a:t>30</a:t>
            </a:r>
            <a:r>
              <a:rPr kumimoji="1" lang="ja-JP" altLang="en-US"/>
              <a:t>秒ぐらい</a:t>
            </a:r>
            <a:r>
              <a:rPr kumimoji="1" lang="en-US" altLang="ja-JP"/>
              <a:t>]</a:t>
            </a:r>
          </a:p>
          <a:p>
            <a:r>
              <a:rPr kumimoji="1" lang="ja-JP" altLang="en-US"/>
              <a:t>自動修正後も不足する情報は，手動で追加します</a:t>
            </a:r>
            <a:endParaRPr kumimoji="1" lang="en-US" altLang="ja-JP"/>
          </a:p>
          <a:p>
            <a:r>
              <a:rPr kumimoji="1" lang="ja-JP" altLang="en-US"/>
              <a:t>手動修正では，ライブラリの</a:t>
            </a:r>
            <a:r>
              <a:rPr kumimoji="1" lang="en-US" altLang="ja-JP"/>
              <a:t>pom.xml</a:t>
            </a:r>
            <a:r>
              <a:rPr kumimoji="1" lang="ja-JP" altLang="en-US"/>
              <a:t>ファイル，</a:t>
            </a:r>
            <a:r>
              <a:rPr kumimoji="1" lang="en-US" altLang="ja-JP"/>
              <a:t>pom.xml</a:t>
            </a:r>
            <a:r>
              <a:rPr kumimoji="1" lang="ja-JP" altLang="en-US"/>
              <a:t>ファイル内に</a:t>
            </a:r>
            <a:r>
              <a:rPr kumimoji="1" lang="en-US" altLang="ja-JP"/>
              <a:t>URL</a:t>
            </a:r>
            <a:r>
              <a:rPr kumimoji="1" lang="ja-JP" altLang="en-US"/>
              <a:t>が記載された</a:t>
            </a:r>
            <a:r>
              <a:rPr kumimoji="1" lang="en-US" altLang="ja-JP"/>
              <a:t>Web</a:t>
            </a:r>
            <a:r>
              <a:rPr kumimoji="1" lang="ja-JP" altLang="en-US"/>
              <a:t>ページ，</a:t>
            </a:r>
            <a:r>
              <a:rPr kumimoji="1" lang="en-US" altLang="ja-JP"/>
              <a:t>Web</a:t>
            </a:r>
            <a:r>
              <a:rPr kumimoji="1" lang="ja-JP" altLang="en-US"/>
              <a:t>上を検索して見つけたソースリポジトリから情報を得て，修正作業を行いました</a:t>
            </a:r>
            <a:endParaRPr kumimoji="1" lang="en-US" altLang="ja-JP"/>
          </a:p>
          <a:p>
            <a:r>
              <a:rPr kumimoji="1" lang="ja-JP" altLang="en-US"/>
              <a:t>自動修正に成功した</a:t>
            </a:r>
            <a:r>
              <a:rPr kumimoji="1" lang="en-US" altLang="ja-JP"/>
              <a:t>162</a:t>
            </a:r>
            <a:r>
              <a:rPr kumimoji="1" lang="ja-JP" altLang="en-US"/>
              <a:t>個の</a:t>
            </a:r>
            <a:r>
              <a:rPr kumimoji="1" lang="en-US" altLang="ja-JP"/>
              <a:t>SBOM</a:t>
            </a:r>
            <a:r>
              <a:rPr kumimoji="1" lang="ja-JP" altLang="en-US"/>
              <a:t>を対象に手動修正を行い，合計</a:t>
            </a:r>
            <a:r>
              <a:rPr kumimoji="1" lang="en-US" altLang="ja-JP"/>
              <a:t>7,349</a:t>
            </a:r>
            <a:r>
              <a:rPr kumimoji="1" lang="ja-JP" altLang="en-US"/>
              <a:t>項目の値を手動で追加・修正し，</a:t>
            </a:r>
            <a:r>
              <a:rPr kumimoji="1" lang="en-US" altLang="ja-JP"/>
              <a:t>162</a:t>
            </a:r>
            <a:r>
              <a:rPr kumimoji="1" lang="ja-JP" altLang="en-US"/>
              <a:t>個の</a:t>
            </a:r>
            <a:r>
              <a:rPr kumimoji="1" lang="en-US" altLang="ja-JP"/>
              <a:t>SPDX Lite</a:t>
            </a:r>
            <a:r>
              <a:rPr kumimoji="1" lang="ja-JP" altLang="en-US"/>
              <a:t>に準拠した</a:t>
            </a:r>
            <a:r>
              <a:rPr kumimoji="1" lang="en-US" altLang="ja-JP"/>
              <a:t>SBOM</a:t>
            </a:r>
            <a:r>
              <a:rPr kumimoji="1" lang="ja-JP" altLang="en-US"/>
              <a:t>を作成しました</a:t>
            </a:r>
            <a:endParaRPr kumimoji="1" lang="en-US" altLang="ja-JP"/>
          </a:p>
        </p:txBody>
      </p:sp>
      <p:sp>
        <p:nvSpPr>
          <p:cNvPr id="4" name="スライド番号プレースホルダー 3"/>
          <p:cNvSpPr>
            <a:spLocks noGrp="1"/>
          </p:cNvSpPr>
          <p:nvPr>
            <p:ph type="sldNum" sz="quarter" idx="5"/>
          </p:nvPr>
        </p:nvSpPr>
        <p:spPr/>
        <p:txBody>
          <a:bodyPr/>
          <a:lstStyle/>
          <a:p>
            <a:fld id="{8481F413-578B-4C2A-9793-316B986CEF53}" type="slidenum">
              <a:rPr kumimoji="1" lang="ja-JP" altLang="en-US" smtClean="0"/>
              <a:t>13</a:t>
            </a:fld>
            <a:endParaRPr kumimoji="1" lang="ja-JP" altLang="en-US"/>
          </a:p>
        </p:txBody>
      </p:sp>
    </p:spTree>
    <p:extLst>
      <p:ext uri="{BB962C8B-B14F-4D97-AF65-F5344CB8AC3E}">
        <p14:creationId xmlns:p14="http://schemas.microsoft.com/office/powerpoint/2010/main" val="32490785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フォーマットの正しさの検証によって，自動修正や手動修正時に形式上のミスが発生していないことを確認</a:t>
            </a:r>
            <a:endParaRPr kumimoji="1" lang="en-US" altLang="ja-JP"/>
          </a:p>
          <a:p>
            <a:endParaRPr kumimoji="1" lang="ja-JP" altLang="en-US"/>
          </a:p>
        </p:txBody>
      </p:sp>
      <p:sp>
        <p:nvSpPr>
          <p:cNvPr id="4" name="スライド番号プレースホルダー 3"/>
          <p:cNvSpPr>
            <a:spLocks noGrp="1"/>
          </p:cNvSpPr>
          <p:nvPr>
            <p:ph type="sldNum" sz="quarter" idx="5"/>
          </p:nvPr>
        </p:nvSpPr>
        <p:spPr/>
        <p:txBody>
          <a:bodyPr/>
          <a:lstStyle/>
          <a:p>
            <a:fld id="{8481F413-578B-4C2A-9793-316B986CEF53}" type="slidenum">
              <a:rPr kumimoji="1" lang="ja-JP" altLang="en-US" smtClean="0"/>
              <a:t>14</a:t>
            </a:fld>
            <a:endParaRPr kumimoji="1" lang="ja-JP" altLang="en-US"/>
          </a:p>
        </p:txBody>
      </p:sp>
    </p:spTree>
    <p:extLst>
      <p:ext uri="{BB962C8B-B14F-4D97-AF65-F5344CB8AC3E}">
        <p14:creationId xmlns:p14="http://schemas.microsoft.com/office/powerpoint/2010/main" val="21544579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8481F413-578B-4C2A-9793-316B986CEF53}" type="slidenum">
              <a:rPr kumimoji="1" lang="ja-JP" altLang="en-US" smtClean="0"/>
              <a:t>15</a:t>
            </a:fld>
            <a:endParaRPr kumimoji="1" lang="ja-JP" altLang="en-US"/>
          </a:p>
        </p:txBody>
      </p:sp>
    </p:spTree>
    <p:extLst>
      <p:ext uri="{BB962C8B-B14F-4D97-AF65-F5344CB8AC3E}">
        <p14:creationId xmlns:p14="http://schemas.microsoft.com/office/powerpoint/2010/main" val="9903680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lvl="0"/>
            <a:r>
              <a:rPr lang="ja-JP" altLang="en-US"/>
              <a:t>評価実験を通して，既存のツールには，</a:t>
            </a:r>
            <a:endParaRPr lang="en-US" altLang="ja-JP"/>
          </a:p>
          <a:p>
            <a:pPr lvl="0"/>
            <a:r>
              <a:rPr lang="ja-JP" altLang="en-US"/>
              <a:t>表示される～，多くのツールが～，ほとんどの</a:t>
            </a:r>
            <a:r>
              <a:rPr lang="en-US" altLang="ja-JP"/>
              <a:t>SBOM</a:t>
            </a:r>
            <a:r>
              <a:rPr lang="ja-JP" altLang="en-US"/>
              <a:t>で実行に失敗し～</a:t>
            </a:r>
            <a:endParaRPr lang="en-US" altLang="ja-JP"/>
          </a:p>
          <a:p>
            <a:pPr lvl="0"/>
            <a:r>
              <a:rPr lang="ja-JP" altLang="en-US"/>
              <a:t>という問題点があることが分かりました．</a:t>
            </a:r>
            <a:endParaRPr lang="en-US" altLang="ja-JP"/>
          </a:p>
          <a:p>
            <a:pPr lvl="0"/>
            <a:endParaRPr lang="en-US" altLang="ja-JP"/>
          </a:p>
          <a:p>
            <a:pPr lvl="0"/>
            <a:r>
              <a:rPr lang="en-US" altLang="ja-JP"/>
              <a:t>5</a:t>
            </a:r>
            <a:r>
              <a:rPr lang="ja-JP" altLang="en-US"/>
              <a:t>個中</a:t>
            </a:r>
            <a:r>
              <a:rPr lang="en-US" altLang="ja-JP"/>
              <a:t>4</a:t>
            </a:r>
            <a:r>
              <a:rPr lang="ja-JP" altLang="en-US"/>
              <a:t>個のツールが，</a:t>
            </a:r>
            <a:r>
              <a:rPr lang="en-US" altLang="ja-JP"/>
              <a:t>SPDX Lite</a:t>
            </a:r>
            <a:r>
              <a:rPr lang="ja-JP" altLang="en-US"/>
              <a:t>に含まれ，</a:t>
            </a:r>
            <a:r>
              <a:rPr lang="en-US" altLang="ja-JP"/>
              <a:t>SBOM</a:t>
            </a:r>
            <a:r>
              <a:rPr lang="ja-JP" altLang="en-US"/>
              <a:t>の主な利用目的に必要であると考えられる情報の一部を表示しなかった</a:t>
            </a:r>
            <a:endParaRPr lang="en-US" altLang="ja-JP"/>
          </a:p>
          <a:p>
            <a:pPr lvl="0"/>
            <a:r>
              <a:rPr lang="en-US" altLang="ja-JP"/>
              <a:t>5</a:t>
            </a:r>
            <a:r>
              <a:rPr lang="ja-JP" altLang="en-US"/>
              <a:t>個中</a:t>
            </a:r>
            <a:r>
              <a:rPr lang="en-US" altLang="ja-JP"/>
              <a:t>4</a:t>
            </a:r>
            <a:r>
              <a:rPr lang="ja-JP" altLang="en-US"/>
              <a:t>個のツールが，特殊な記法のライセンス情報の表示に非対応だった</a:t>
            </a:r>
            <a:r>
              <a:rPr lang="en-US" altLang="ja-JP"/>
              <a:t>	</a:t>
            </a:r>
          </a:p>
          <a:p>
            <a:pPr lvl="0"/>
            <a:r>
              <a:rPr lang="en-US" altLang="ja-JP"/>
              <a:t>1</a:t>
            </a:r>
            <a:r>
              <a:rPr lang="ja-JP" altLang="en-US"/>
              <a:t>つのツールは，</a:t>
            </a:r>
            <a:r>
              <a:rPr lang="en-US" altLang="ja-JP"/>
              <a:t>7</a:t>
            </a:r>
            <a:r>
              <a:rPr lang="ja-JP" altLang="en-US"/>
              <a:t>個中</a:t>
            </a:r>
            <a:r>
              <a:rPr lang="en-US" altLang="ja-JP"/>
              <a:t>6</a:t>
            </a:r>
            <a:r>
              <a:rPr lang="ja-JP" altLang="en-US"/>
              <a:t>個の</a:t>
            </a:r>
            <a:r>
              <a:rPr lang="en-US" altLang="ja-JP"/>
              <a:t>SBOM</a:t>
            </a:r>
            <a:r>
              <a:rPr lang="ja-JP" altLang="en-US"/>
              <a:t>で実行に失敗した</a:t>
            </a:r>
            <a:br>
              <a:rPr lang="en-US" altLang="ja-JP"/>
            </a:br>
            <a:endParaRPr lang="en-US" altLang="ja-JP"/>
          </a:p>
          <a:p>
            <a:endParaRPr kumimoji="1" lang="ja-JP" altLang="en-US"/>
          </a:p>
        </p:txBody>
      </p:sp>
      <p:sp>
        <p:nvSpPr>
          <p:cNvPr id="4" name="スライド番号プレースホルダー 3"/>
          <p:cNvSpPr>
            <a:spLocks noGrp="1"/>
          </p:cNvSpPr>
          <p:nvPr>
            <p:ph type="sldNum" sz="quarter" idx="5"/>
          </p:nvPr>
        </p:nvSpPr>
        <p:spPr/>
        <p:txBody>
          <a:bodyPr/>
          <a:lstStyle/>
          <a:p>
            <a:fld id="{8481F413-578B-4C2A-9793-316B986CEF53}" type="slidenum">
              <a:rPr kumimoji="1" lang="ja-JP" altLang="en-US" smtClean="0"/>
              <a:t>16</a:t>
            </a:fld>
            <a:endParaRPr kumimoji="1" lang="ja-JP" altLang="en-US"/>
          </a:p>
        </p:txBody>
      </p:sp>
    </p:spTree>
    <p:extLst>
      <p:ext uri="{BB962C8B-B14F-4D97-AF65-F5344CB8AC3E}">
        <p14:creationId xmlns:p14="http://schemas.microsoft.com/office/powerpoint/2010/main" val="35875795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a:t>1/31</a:t>
            </a:r>
            <a:r>
              <a:rPr kumimoji="1" lang="ja-JP" altLang="en-US"/>
              <a:t> </a:t>
            </a:r>
            <a:r>
              <a:rPr kumimoji="1" lang="en-US" altLang="ja-JP"/>
              <a:t>12:57</a:t>
            </a:r>
            <a:endParaRPr kumimoji="1" lang="ja-JP" altLang="en-US"/>
          </a:p>
        </p:txBody>
      </p:sp>
      <p:sp>
        <p:nvSpPr>
          <p:cNvPr id="4" name="スライド番号プレースホルダー 3"/>
          <p:cNvSpPr>
            <a:spLocks noGrp="1"/>
          </p:cNvSpPr>
          <p:nvPr>
            <p:ph type="sldNum" sz="quarter" idx="5"/>
          </p:nvPr>
        </p:nvSpPr>
        <p:spPr/>
        <p:txBody>
          <a:bodyPr/>
          <a:lstStyle/>
          <a:p>
            <a:fld id="{8481F413-578B-4C2A-9793-316B986CEF53}" type="slidenum">
              <a:rPr kumimoji="1" lang="ja-JP" altLang="en-US" smtClean="0"/>
              <a:t>17</a:t>
            </a:fld>
            <a:endParaRPr kumimoji="1" lang="ja-JP" altLang="en-US"/>
          </a:p>
        </p:txBody>
      </p:sp>
    </p:spTree>
    <p:extLst>
      <p:ext uri="{BB962C8B-B14F-4D97-AF65-F5344CB8AC3E}">
        <p14:creationId xmlns:p14="http://schemas.microsoft.com/office/powerpoint/2010/main" val="287351372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8481F413-578B-4C2A-9793-316B986CEF53}" type="slidenum">
              <a:rPr kumimoji="1" lang="ja-JP" altLang="en-US" smtClean="0"/>
              <a:t>18</a:t>
            </a:fld>
            <a:endParaRPr kumimoji="1" lang="ja-JP" altLang="en-US"/>
          </a:p>
        </p:txBody>
      </p:sp>
    </p:spTree>
    <p:extLst>
      <p:ext uri="{BB962C8B-B14F-4D97-AF65-F5344CB8AC3E}">
        <p14:creationId xmlns:p14="http://schemas.microsoft.com/office/powerpoint/2010/main" val="25874385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927350" y="850900"/>
            <a:ext cx="4084638" cy="2297113"/>
          </a:xfrm>
        </p:spPr>
      </p:sp>
      <p:sp>
        <p:nvSpPr>
          <p:cNvPr id="3" name="ノート プレースホルダー 2"/>
          <p:cNvSpPr>
            <a:spLocks noGrp="1"/>
          </p:cNvSpPr>
          <p:nvPr>
            <p:ph type="body" idx="1"/>
          </p:nvPr>
        </p:nvSpPr>
        <p:spPr/>
        <p:txBody>
          <a:bodyPr/>
          <a:lstStyle/>
          <a:p>
            <a:r>
              <a:rPr kumimoji="1" lang="ja-JP" altLang="en-US"/>
              <a:t>近年のソフトウェア開発では，サードパーティ製のライブラリが広く利用されています．</a:t>
            </a:r>
            <a:endParaRPr kumimoji="1" lang="en-US" altLang="ja-JP"/>
          </a:p>
          <a:p>
            <a:r>
              <a:rPr kumimoji="1" lang="ja-JP" altLang="en-US"/>
              <a:t>ライブラリの利用には，ソフトウェアの開発期間の短縮や開発費用の削減などのメリットがあります．</a:t>
            </a:r>
            <a:endParaRPr kumimoji="1" lang="en-US" altLang="ja-JP"/>
          </a:p>
          <a:p>
            <a:endParaRPr kumimoji="1" lang="en-US" altLang="ja-JP"/>
          </a:p>
          <a:p>
            <a:r>
              <a:rPr kumimoji="1" lang="ja-JP" altLang="en-US"/>
              <a:t>一方で，ライブラリを利用することで，ソフトウェアは直接依存するライブラリに加えて，それらが推移的に依存するライブラリにも依存することになります．</a:t>
            </a:r>
            <a:endParaRPr kumimoji="1" lang="en-US" altLang="ja-JP"/>
          </a:p>
          <a:p>
            <a:r>
              <a:rPr kumimoji="1" lang="ja-JP" altLang="en-US"/>
              <a:t>しかし，ソフトウェアの依存の管理は十分に行われておらず，依存するライブラリに発見されたセキュリティ上の不具合である脆弱性への対応の遅れや漏れ，ライセンス違反の発生が問題となっています．</a:t>
            </a:r>
            <a:endParaRPr kumimoji="1" lang="en-US" altLang="ja-JP"/>
          </a:p>
          <a:p>
            <a:endParaRPr kumimoji="1" lang="en-US" altLang="ja-JP"/>
          </a:p>
          <a:p>
            <a:r>
              <a:rPr kumimoji="1" lang="ja-JP" altLang="en-US"/>
              <a:t>この問題を解決するために，ソフトウェア部品表（</a:t>
            </a:r>
            <a:r>
              <a:rPr kumimoji="1" lang="en-US" altLang="ja-JP"/>
              <a:t>SBOM</a:t>
            </a:r>
            <a:r>
              <a:rPr kumimoji="1" lang="ja-JP" altLang="en-US"/>
              <a:t>）の利用が推奨されています．</a:t>
            </a:r>
            <a:endParaRPr kumimoji="1" lang="en-US" altLang="ja-JP"/>
          </a:p>
        </p:txBody>
      </p:sp>
      <p:sp>
        <p:nvSpPr>
          <p:cNvPr id="4" name="スライド番号プレースホルダー 3"/>
          <p:cNvSpPr>
            <a:spLocks noGrp="1"/>
          </p:cNvSpPr>
          <p:nvPr>
            <p:ph type="sldNum" sz="quarter" idx="5"/>
          </p:nvPr>
        </p:nvSpPr>
        <p:spPr/>
        <p:txBody>
          <a:bodyPr/>
          <a:lstStyle/>
          <a:p>
            <a:fld id="{09D58F5F-6D41-470F-A218-577D4DFE577A}" type="slidenum">
              <a:rPr kumimoji="1" lang="ja-JP" altLang="en-US" smtClean="0"/>
              <a:t>1</a:t>
            </a:fld>
            <a:endParaRPr kumimoji="1" lang="ja-JP" altLang="en-US"/>
          </a:p>
        </p:txBody>
      </p:sp>
    </p:spTree>
    <p:extLst>
      <p:ext uri="{BB962C8B-B14F-4D97-AF65-F5344CB8AC3E}">
        <p14:creationId xmlns:p14="http://schemas.microsoft.com/office/powerpoint/2010/main" val="198805692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8481F413-578B-4C2A-9793-316B986CEF53}" type="slidenum">
              <a:rPr kumimoji="1" lang="ja-JP" altLang="en-US" smtClean="0"/>
              <a:t>22</a:t>
            </a:fld>
            <a:endParaRPr kumimoji="1" lang="ja-JP" altLang="en-US"/>
          </a:p>
        </p:txBody>
      </p:sp>
    </p:spTree>
    <p:extLst>
      <p:ext uri="{BB962C8B-B14F-4D97-AF65-F5344CB8AC3E}">
        <p14:creationId xmlns:p14="http://schemas.microsoft.com/office/powerpoint/2010/main" val="20131128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927350" y="850900"/>
            <a:ext cx="4084638" cy="2297113"/>
          </a:xfrm>
        </p:spPr>
      </p:sp>
      <p:sp>
        <p:nvSpPr>
          <p:cNvPr id="3" name="ノート プレースホルダー 2"/>
          <p:cNvSpPr>
            <a:spLocks noGrp="1"/>
          </p:cNvSpPr>
          <p:nvPr>
            <p:ph type="body" idx="1"/>
          </p:nvPr>
        </p:nvSpPr>
        <p:spPr/>
        <p:txBody>
          <a:bodyPr/>
          <a:lstStyle/>
          <a:p>
            <a:r>
              <a:rPr kumimoji="1" lang="en-US" altLang="ja-JP"/>
              <a:t>SBOM</a:t>
            </a:r>
            <a:r>
              <a:rPr kumimoji="1" lang="ja-JP" altLang="en-US"/>
              <a:t>利用ツールの評価を行った研究は存在しないため，使用するツールの選択時に利用者が評価を行い，用途に合った機能と性能を持つツールを見つける必要があります．</a:t>
            </a:r>
            <a:endParaRPr kumimoji="1" lang="en-US" altLang="ja-JP"/>
          </a:p>
          <a:p>
            <a:r>
              <a:rPr kumimoji="1" lang="ja-JP" altLang="en-US"/>
              <a:t>ツールの評価では，入力となる</a:t>
            </a:r>
            <a:r>
              <a:rPr kumimoji="1" lang="en-US" altLang="ja-JP"/>
              <a:t>SBOM</a:t>
            </a:r>
            <a:r>
              <a:rPr kumimoji="1" lang="ja-JP" altLang="en-US"/>
              <a:t>を用意し，ツールを実際に実行して機能と性能を確認することになります．</a:t>
            </a:r>
            <a:endParaRPr kumimoji="1" lang="en-US" altLang="ja-JP"/>
          </a:p>
          <a:p>
            <a:r>
              <a:rPr kumimoji="1" lang="ja-JP" altLang="en-US"/>
              <a:t>そのため，ツールの評価を行うためには，正しいフォーマットで記述された，正確な情報を含む</a:t>
            </a:r>
            <a:r>
              <a:rPr kumimoji="1" lang="en-US" altLang="ja-JP"/>
              <a:t>SBOM</a:t>
            </a:r>
            <a:r>
              <a:rPr kumimoji="1" lang="ja-JP" altLang="en-US"/>
              <a:t>が必要です．</a:t>
            </a:r>
          </a:p>
        </p:txBody>
      </p:sp>
      <p:sp>
        <p:nvSpPr>
          <p:cNvPr id="4" name="スライド番号プレースホルダー 3"/>
          <p:cNvSpPr>
            <a:spLocks noGrp="1"/>
          </p:cNvSpPr>
          <p:nvPr>
            <p:ph type="sldNum" sz="quarter" idx="5"/>
          </p:nvPr>
        </p:nvSpPr>
        <p:spPr/>
        <p:txBody>
          <a:bodyPr/>
          <a:lstStyle/>
          <a:p>
            <a:fld id="{8481F413-578B-4C2A-9793-316B986CEF53}" type="slidenum">
              <a:rPr kumimoji="1" lang="ja-JP" altLang="en-US" smtClean="0"/>
              <a:t>26</a:t>
            </a:fld>
            <a:endParaRPr kumimoji="1" lang="ja-JP" altLang="en-US"/>
          </a:p>
        </p:txBody>
      </p:sp>
    </p:spTree>
    <p:extLst>
      <p:ext uri="{BB962C8B-B14F-4D97-AF65-F5344CB8AC3E}">
        <p14:creationId xmlns:p14="http://schemas.microsoft.com/office/powerpoint/2010/main" val="24081018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err="1"/>
              <a:t>sbom</a:t>
            </a:r>
            <a:r>
              <a:rPr kumimoji="1" lang="en-US" altLang="ja-JP"/>
              <a:t>-tool</a:t>
            </a:r>
            <a:r>
              <a:rPr kumimoji="1" lang="ja-JP" altLang="en-US"/>
              <a:t>で生成した</a:t>
            </a:r>
            <a:r>
              <a:rPr kumimoji="1" lang="en-US" altLang="ja-JP"/>
              <a:t>SBOM</a:t>
            </a:r>
            <a:r>
              <a:rPr kumimoji="1" lang="ja-JP" altLang="en-US"/>
              <a:t>は</a:t>
            </a:r>
            <a:r>
              <a:rPr kumimoji="1" lang="en-US" altLang="ja-JP"/>
              <a:t>SPDX Lite</a:t>
            </a:r>
            <a:r>
              <a:rPr kumimoji="1" lang="ja-JP" altLang="en-US"/>
              <a:t>に準拠したものにはなっておらず，不足する情報があるため，自動修正と手動修正によってこれらの情報を追加します</a:t>
            </a:r>
            <a:endParaRPr kumimoji="1" lang="en-US" altLang="ja-JP"/>
          </a:p>
          <a:p>
            <a:endParaRPr kumimoji="1" lang="en-US" altLang="ja-JP"/>
          </a:p>
          <a:p>
            <a:r>
              <a:rPr kumimoji="1" lang="ja-JP" altLang="en-US"/>
              <a:t>自動修正では，</a:t>
            </a:r>
            <a:r>
              <a:rPr kumimoji="1" lang="en-US" altLang="ja-JP"/>
              <a:t>Java</a:t>
            </a:r>
            <a:r>
              <a:rPr kumimoji="1" lang="ja-JP" altLang="en-US"/>
              <a:t>の多くのライブラリが公開されている</a:t>
            </a:r>
            <a:r>
              <a:rPr kumimoji="1" lang="en-US" altLang="ja-JP"/>
              <a:t>Maven Central Repository</a:t>
            </a:r>
            <a:r>
              <a:rPr kumimoji="1" lang="ja-JP" altLang="en-US"/>
              <a:t>から情報を取得して</a:t>
            </a:r>
            <a:r>
              <a:rPr kumimoji="1" lang="en-US" altLang="ja-JP"/>
              <a:t>SBOM</a:t>
            </a:r>
            <a:r>
              <a:rPr kumimoji="1" lang="ja-JP" altLang="en-US"/>
              <a:t>に情報を追加します</a:t>
            </a:r>
            <a:endParaRPr kumimoji="1" lang="en-US" altLang="ja-JP"/>
          </a:p>
          <a:p>
            <a:r>
              <a:rPr kumimoji="1" lang="ja-JP" altLang="en-US"/>
              <a:t>手動修正では，自動修正ができない項目と自動修正に失敗した項目の情報を追加・修正します</a:t>
            </a:r>
          </a:p>
        </p:txBody>
      </p:sp>
      <p:sp>
        <p:nvSpPr>
          <p:cNvPr id="4" name="スライド番号プレースホルダー 3"/>
          <p:cNvSpPr>
            <a:spLocks noGrp="1"/>
          </p:cNvSpPr>
          <p:nvPr>
            <p:ph type="sldNum" sz="quarter" idx="5"/>
          </p:nvPr>
        </p:nvSpPr>
        <p:spPr/>
        <p:txBody>
          <a:bodyPr/>
          <a:lstStyle/>
          <a:p>
            <a:fld id="{8481F413-578B-4C2A-9793-316B986CEF53}" type="slidenum">
              <a:rPr kumimoji="1" lang="ja-JP" altLang="en-US" smtClean="0"/>
              <a:t>27</a:t>
            </a:fld>
            <a:endParaRPr kumimoji="1" lang="ja-JP" altLang="en-US"/>
          </a:p>
        </p:txBody>
      </p:sp>
    </p:spTree>
    <p:extLst>
      <p:ext uri="{BB962C8B-B14F-4D97-AF65-F5344CB8AC3E}">
        <p14:creationId xmlns:p14="http://schemas.microsoft.com/office/powerpoint/2010/main" val="235775042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a:t>TODO 1</a:t>
            </a:r>
            <a:r>
              <a:rPr kumimoji="1" lang="ja-JP" altLang="en-US"/>
              <a:t>枚には入らないかも</a:t>
            </a:r>
          </a:p>
        </p:txBody>
      </p:sp>
      <p:sp>
        <p:nvSpPr>
          <p:cNvPr id="4" name="スライド番号プレースホルダー 3"/>
          <p:cNvSpPr>
            <a:spLocks noGrp="1"/>
          </p:cNvSpPr>
          <p:nvPr>
            <p:ph type="sldNum" sz="quarter" idx="5"/>
          </p:nvPr>
        </p:nvSpPr>
        <p:spPr/>
        <p:txBody>
          <a:bodyPr/>
          <a:lstStyle/>
          <a:p>
            <a:fld id="{8481F413-578B-4C2A-9793-316B986CEF53}" type="slidenum">
              <a:rPr kumimoji="1" lang="ja-JP" altLang="en-US" smtClean="0"/>
              <a:t>28</a:t>
            </a:fld>
            <a:endParaRPr kumimoji="1" lang="ja-JP" altLang="en-US"/>
          </a:p>
        </p:txBody>
      </p:sp>
    </p:spTree>
    <p:extLst>
      <p:ext uri="{BB962C8B-B14F-4D97-AF65-F5344CB8AC3E}">
        <p14:creationId xmlns:p14="http://schemas.microsoft.com/office/powerpoint/2010/main" val="15480201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928938" y="850900"/>
            <a:ext cx="4081462" cy="2297113"/>
          </a:xfrm>
        </p:spPr>
      </p:sp>
      <p:sp>
        <p:nvSpPr>
          <p:cNvPr id="3" name="ノート プレースホルダー 2"/>
          <p:cNvSpPr>
            <a:spLocks noGrp="1"/>
          </p:cNvSpPr>
          <p:nvPr>
            <p:ph type="body" idx="1"/>
          </p:nvPr>
        </p:nvSpPr>
        <p:spPr/>
        <p:txBody>
          <a:bodyPr/>
          <a:lstStyle/>
          <a:p>
            <a:r>
              <a:rPr kumimoji="1" lang="ja-JP" altLang="en-US"/>
              <a:t>ソフトウェア部品表（</a:t>
            </a:r>
            <a:r>
              <a:rPr kumimoji="1" lang="en-US" altLang="ja-JP"/>
              <a:t>SBOM</a:t>
            </a:r>
            <a:r>
              <a:rPr kumimoji="1" lang="ja-JP" altLang="en-US"/>
              <a:t>）はソフトウェアの情報を記述したドキュメントです．</a:t>
            </a:r>
            <a:endParaRPr kumimoji="1" lang="en-US" altLang="ja-JP"/>
          </a:p>
          <a:p>
            <a:r>
              <a:rPr kumimoji="1" lang="ja-JP" altLang="en-US"/>
              <a:t>ソフトウェアで使用されるライブラリなどをソフトウェアを構成する部品として捉えて，それらの情報を一覧して記述したものです．</a:t>
            </a:r>
            <a:endParaRPr kumimoji="1" lang="en-US" altLang="ja-JP"/>
          </a:p>
          <a:p>
            <a:endParaRPr kumimoji="1" lang="en-US" altLang="ja-JP"/>
          </a:p>
          <a:p>
            <a:r>
              <a:rPr kumimoji="1" lang="ja-JP" altLang="en-US"/>
              <a:t>スライドの図は</a:t>
            </a:r>
            <a:r>
              <a:rPr kumimoji="1" lang="en-US" altLang="ja-JP"/>
              <a:t>SBOM</a:t>
            </a:r>
            <a:r>
              <a:rPr kumimoji="1" lang="ja-JP" altLang="en-US"/>
              <a:t>の構成を示しています．</a:t>
            </a:r>
            <a:endParaRPr kumimoji="1" lang="en-US" altLang="ja-JP"/>
          </a:p>
          <a:p>
            <a:r>
              <a:rPr kumimoji="1" lang="en-US" altLang="ja-JP"/>
              <a:t>SBOM</a:t>
            </a:r>
            <a:r>
              <a:rPr kumimoji="1" lang="ja-JP" altLang="en-US"/>
              <a:t>には，ソフトウェアを構成するライブラリなどの名前，バージョン，提供者の情報や，コンポーネント間の依存関係，</a:t>
            </a:r>
            <a:r>
              <a:rPr kumimoji="1" lang="en-US" altLang="ja-JP"/>
              <a:t>SBOM</a:t>
            </a:r>
            <a:r>
              <a:rPr kumimoji="1" lang="ja-JP" altLang="en-US"/>
              <a:t>の作成者，作成日時などが記述されています．</a:t>
            </a:r>
            <a:endParaRPr kumimoji="1" lang="en-US" altLang="ja-JP"/>
          </a:p>
        </p:txBody>
      </p:sp>
      <p:sp>
        <p:nvSpPr>
          <p:cNvPr id="4" name="スライド番号プレースホルダー 3"/>
          <p:cNvSpPr>
            <a:spLocks noGrp="1"/>
          </p:cNvSpPr>
          <p:nvPr>
            <p:ph type="sldNum" sz="quarter" idx="5"/>
          </p:nvPr>
        </p:nvSpPr>
        <p:spPr/>
        <p:txBody>
          <a:bodyPr/>
          <a:lstStyle/>
          <a:p>
            <a:fld id="{17397E1C-7599-4E30-85AD-B66686B25D8D}" type="slidenum">
              <a:rPr kumimoji="1" lang="ja-JP" altLang="en-US" smtClean="0"/>
              <a:t>2</a:t>
            </a:fld>
            <a:endParaRPr kumimoji="1" lang="ja-JP" altLang="en-US"/>
          </a:p>
        </p:txBody>
      </p:sp>
    </p:spTree>
    <p:extLst>
      <p:ext uri="{BB962C8B-B14F-4D97-AF65-F5344CB8AC3E}">
        <p14:creationId xmlns:p14="http://schemas.microsoft.com/office/powerpoint/2010/main" val="7557323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スライドの右側に示したのは，</a:t>
            </a:r>
            <a:r>
              <a:rPr kumimoji="1" lang="en-US" altLang="ja-JP"/>
              <a:t>SPDX</a:t>
            </a:r>
            <a:r>
              <a:rPr kumimoji="1" lang="ja-JP" altLang="en-US"/>
              <a:t>という形式で記述された</a:t>
            </a:r>
            <a:r>
              <a:rPr kumimoji="1" lang="en-US" altLang="ja-JP"/>
              <a:t>SBOM</a:t>
            </a:r>
            <a:r>
              <a:rPr kumimoji="1" lang="ja-JP" altLang="en-US"/>
              <a:t>の一部で，この部分ではソフトウェアが依存する</a:t>
            </a:r>
            <a:r>
              <a:rPr kumimoji="1" lang="en-US" altLang="ja-JP"/>
              <a:t>1</a:t>
            </a:r>
            <a:r>
              <a:rPr kumimoji="1" lang="ja-JP" altLang="en-US"/>
              <a:t>つのライブラリに関する情報が記述されています．</a:t>
            </a:r>
            <a:endParaRPr kumimoji="1" lang="en-US" altLang="ja-JP"/>
          </a:p>
          <a:p>
            <a:r>
              <a:rPr kumimoji="1" lang="ja-JP" altLang="en-US"/>
              <a:t>この例のように，</a:t>
            </a:r>
            <a:r>
              <a:rPr kumimoji="1" lang="en-US" altLang="ja-JP"/>
              <a:t>SBOM</a:t>
            </a:r>
            <a:r>
              <a:rPr kumimoji="1" lang="ja-JP" altLang="en-US"/>
              <a:t>は</a:t>
            </a:r>
            <a:r>
              <a:rPr kumimoji="1" lang="en-US" altLang="ja-JP"/>
              <a:t>JSON</a:t>
            </a:r>
            <a:r>
              <a:rPr kumimoji="1" lang="ja-JP" altLang="en-US"/>
              <a:t>や</a:t>
            </a:r>
            <a:r>
              <a:rPr kumimoji="1" lang="en-US" altLang="ja-JP"/>
              <a:t>XML</a:t>
            </a:r>
            <a:r>
              <a:rPr kumimoji="1" lang="ja-JP" altLang="en-US"/>
              <a:t>などで記述された機械可読なデータとなっています．</a:t>
            </a:r>
            <a:endParaRPr kumimoji="1" lang="en-US" altLang="ja-JP"/>
          </a:p>
          <a:p>
            <a:r>
              <a:rPr kumimoji="1" lang="ja-JP" altLang="en-US"/>
              <a:t>ソフトウェアが依存するライブラリの数だけ右の例のような情報が含まれるため，手作業での</a:t>
            </a:r>
            <a:r>
              <a:rPr kumimoji="1" lang="en-US" altLang="ja-JP"/>
              <a:t>SBOM</a:t>
            </a:r>
            <a:r>
              <a:rPr kumimoji="1" lang="ja-JP" altLang="en-US"/>
              <a:t>の作成や，</a:t>
            </a:r>
            <a:r>
              <a:rPr kumimoji="1" lang="en-US" altLang="ja-JP"/>
              <a:t>SBOM</a:t>
            </a:r>
            <a:r>
              <a:rPr kumimoji="1" lang="ja-JP" altLang="en-US"/>
              <a:t>の情報に基づいたソフトウェアの管理作業は手間がかかり大変です．</a:t>
            </a:r>
            <a:endParaRPr kumimoji="1" lang="en-US" altLang="ja-JP"/>
          </a:p>
          <a:p>
            <a:r>
              <a:rPr kumimoji="1" lang="ja-JP" altLang="en-US"/>
              <a:t>そこで，</a:t>
            </a:r>
            <a:r>
              <a:rPr kumimoji="1" lang="en-US" altLang="ja-JP"/>
              <a:t>SBOM</a:t>
            </a:r>
            <a:r>
              <a:rPr kumimoji="1" lang="ja-JP" altLang="en-US"/>
              <a:t>の利用を支援するツールが存在しています．</a:t>
            </a:r>
            <a:endParaRPr kumimoji="1" lang="en-US" altLang="ja-JP"/>
          </a:p>
          <a:p>
            <a:endParaRPr kumimoji="1" lang="en-US" altLang="ja-JP"/>
          </a:p>
          <a:p>
            <a:endParaRPr kumimoji="1" lang="en-US" altLang="ja-JP"/>
          </a:p>
        </p:txBody>
      </p:sp>
      <p:sp>
        <p:nvSpPr>
          <p:cNvPr id="4" name="スライド番号プレースホルダー 3"/>
          <p:cNvSpPr>
            <a:spLocks noGrp="1"/>
          </p:cNvSpPr>
          <p:nvPr>
            <p:ph type="sldNum" sz="quarter" idx="5"/>
          </p:nvPr>
        </p:nvSpPr>
        <p:spPr/>
        <p:txBody>
          <a:bodyPr/>
          <a:lstStyle/>
          <a:p>
            <a:fld id="{8481F413-578B-4C2A-9793-316B986CEF53}" type="slidenum">
              <a:rPr kumimoji="1" lang="ja-JP" altLang="en-US" smtClean="0"/>
              <a:t>3</a:t>
            </a:fld>
            <a:endParaRPr kumimoji="1" lang="ja-JP" altLang="en-US"/>
          </a:p>
        </p:txBody>
      </p:sp>
    </p:spTree>
    <p:extLst>
      <p:ext uri="{BB962C8B-B14F-4D97-AF65-F5344CB8AC3E}">
        <p14:creationId xmlns:p14="http://schemas.microsoft.com/office/powerpoint/2010/main" val="27102208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927350" y="850900"/>
            <a:ext cx="4084638" cy="2297113"/>
          </a:xfrm>
        </p:spPr>
      </p:sp>
      <p:sp>
        <p:nvSpPr>
          <p:cNvPr id="3" name="ノート プレースホルダー 2"/>
          <p:cNvSpPr>
            <a:spLocks noGrp="1"/>
          </p:cNvSpPr>
          <p:nvPr>
            <p:ph type="body" idx="1"/>
          </p:nvPr>
        </p:nvSpPr>
        <p:spPr/>
        <p:txBody>
          <a:bodyPr/>
          <a:lstStyle/>
          <a:p>
            <a:r>
              <a:rPr kumimoji="1" lang="en-US" altLang="ja-JP"/>
              <a:t>SBOM</a:t>
            </a:r>
            <a:r>
              <a:rPr kumimoji="1" lang="ja-JP" altLang="en-US"/>
              <a:t>の利用を支援するツールは，</a:t>
            </a:r>
            <a:r>
              <a:rPr kumimoji="1" lang="en-US" altLang="ja-JP"/>
              <a:t>SBOM</a:t>
            </a:r>
            <a:r>
              <a:rPr kumimoji="1" lang="ja-JP" altLang="en-US"/>
              <a:t>生成ツールと</a:t>
            </a:r>
            <a:r>
              <a:rPr kumimoji="1" lang="en-US" altLang="ja-JP"/>
              <a:t>SBOM</a:t>
            </a:r>
            <a:r>
              <a:rPr kumimoji="1" lang="ja-JP" altLang="en-US"/>
              <a:t>利用ツールの</a:t>
            </a:r>
            <a:r>
              <a:rPr kumimoji="1" lang="en-US" altLang="ja-JP"/>
              <a:t>2</a:t>
            </a:r>
            <a:r>
              <a:rPr kumimoji="1" lang="ja-JP" altLang="en-US"/>
              <a:t>つに分けられます．</a:t>
            </a:r>
            <a:endParaRPr kumimoji="1" lang="en-US" altLang="ja-JP"/>
          </a:p>
          <a:p>
            <a:r>
              <a:rPr kumimoji="1" lang="en-US" altLang="ja-JP"/>
              <a:t>SBOM</a:t>
            </a:r>
            <a:r>
              <a:rPr kumimoji="1" lang="ja-JP" altLang="en-US"/>
              <a:t>生成ツールは，ソフトウェアの情報から</a:t>
            </a:r>
            <a:r>
              <a:rPr kumimoji="1" lang="en-US" altLang="ja-JP"/>
              <a:t>SBOM</a:t>
            </a:r>
            <a:r>
              <a:rPr kumimoji="1" lang="ja-JP" altLang="en-US"/>
              <a:t>を生成するツールです．</a:t>
            </a:r>
            <a:endParaRPr kumimoji="1" lang="en-US" altLang="ja-JP"/>
          </a:p>
          <a:p>
            <a:r>
              <a:rPr kumimoji="1" lang="en-US" altLang="ja-JP"/>
              <a:t>Maven</a:t>
            </a:r>
            <a:r>
              <a:rPr kumimoji="1" lang="ja-JP" altLang="en-US"/>
              <a:t>や</a:t>
            </a:r>
            <a:r>
              <a:rPr kumimoji="1" lang="en-US" altLang="ja-JP" err="1"/>
              <a:t>npm</a:t>
            </a:r>
            <a:r>
              <a:rPr kumimoji="1" lang="ja-JP" altLang="en-US"/>
              <a:t>などのパッケージマネージャーの持つ情報を用いて</a:t>
            </a:r>
            <a:r>
              <a:rPr kumimoji="1" lang="en-US" altLang="ja-JP"/>
              <a:t>SBOM</a:t>
            </a:r>
            <a:r>
              <a:rPr kumimoji="1" lang="ja-JP" altLang="en-US"/>
              <a:t>を生成するツールが存在します．</a:t>
            </a:r>
            <a:endParaRPr kumimoji="1" lang="en-US" altLang="ja-JP"/>
          </a:p>
          <a:p>
            <a:r>
              <a:rPr kumimoji="1" lang="en-US" altLang="ja-JP"/>
              <a:t>SBOM</a:t>
            </a:r>
            <a:r>
              <a:rPr kumimoji="1" lang="ja-JP" altLang="en-US"/>
              <a:t>生成ツールの評価を行った研究は多く存在し，既存のツール間の比較結果などから使用するツールの選択に役立つ情報を得られます．</a:t>
            </a:r>
            <a:endParaRPr kumimoji="1" lang="en-US" altLang="ja-JP"/>
          </a:p>
          <a:p>
            <a:endParaRPr kumimoji="1" lang="en-US" altLang="ja-JP"/>
          </a:p>
          <a:p>
            <a:r>
              <a:rPr kumimoji="1" lang="en-US" altLang="ja-JP"/>
              <a:t>SBOM</a:t>
            </a:r>
            <a:r>
              <a:rPr kumimoji="1" lang="ja-JP" altLang="en-US"/>
              <a:t>利用ツールは，</a:t>
            </a:r>
            <a:r>
              <a:rPr kumimoji="1" lang="en-US" altLang="ja-JP"/>
              <a:t>SBOM</a:t>
            </a:r>
            <a:r>
              <a:rPr kumimoji="1" lang="ja-JP" altLang="en-US"/>
              <a:t>を用いたソフトウェアの管理を支援するツールで，</a:t>
            </a:r>
            <a:r>
              <a:rPr kumimoji="1" lang="en-US" altLang="ja-JP"/>
              <a:t>SBOM</a:t>
            </a:r>
            <a:r>
              <a:rPr kumimoji="1" lang="ja-JP" altLang="en-US"/>
              <a:t>に記述された情報に基づいてソフトウェアの脆弱性やライセンス違反の検出を行うツールや，</a:t>
            </a:r>
            <a:r>
              <a:rPr kumimoji="1" lang="en-US" altLang="ja-JP"/>
              <a:t>SBOM</a:t>
            </a:r>
            <a:r>
              <a:rPr kumimoji="1" lang="ja-JP" altLang="en-US"/>
              <a:t>の閲覧や編集を支援するツールが含まれます．</a:t>
            </a:r>
            <a:endParaRPr kumimoji="1" lang="en-US" altLang="ja-JP"/>
          </a:p>
          <a:p>
            <a:r>
              <a:rPr kumimoji="1" lang="ja-JP" altLang="en-US"/>
              <a:t>利用ツールに関しては，ツールが持つ機能に基づいて分類を行った研究は存在しますが，ツールの評価を行った研究は存在しません．</a:t>
            </a:r>
            <a:endParaRPr kumimoji="1" lang="en-US" altLang="ja-JP"/>
          </a:p>
          <a:p>
            <a:endParaRPr kumimoji="1" lang="ja-JP" altLang="en-US"/>
          </a:p>
        </p:txBody>
      </p:sp>
      <p:sp>
        <p:nvSpPr>
          <p:cNvPr id="4" name="スライド番号プレースホルダー 3"/>
          <p:cNvSpPr>
            <a:spLocks noGrp="1"/>
          </p:cNvSpPr>
          <p:nvPr>
            <p:ph type="sldNum" sz="quarter" idx="5"/>
          </p:nvPr>
        </p:nvSpPr>
        <p:spPr/>
        <p:txBody>
          <a:bodyPr/>
          <a:lstStyle/>
          <a:p>
            <a:fld id="{8481F413-578B-4C2A-9793-316B986CEF53}" type="slidenum">
              <a:rPr kumimoji="1" lang="ja-JP" altLang="en-US" smtClean="0"/>
              <a:t>4</a:t>
            </a:fld>
            <a:endParaRPr kumimoji="1" lang="ja-JP" altLang="en-US"/>
          </a:p>
        </p:txBody>
      </p:sp>
    </p:spTree>
    <p:extLst>
      <p:ext uri="{BB962C8B-B14F-4D97-AF65-F5344CB8AC3E}">
        <p14:creationId xmlns:p14="http://schemas.microsoft.com/office/powerpoint/2010/main" val="6697594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927350" y="850900"/>
            <a:ext cx="4084638" cy="2297113"/>
          </a:xfrm>
        </p:spPr>
      </p:sp>
      <p:sp>
        <p:nvSpPr>
          <p:cNvPr id="3" name="ノート プレースホルダー 2"/>
          <p:cNvSpPr>
            <a:spLocks noGrp="1"/>
          </p:cNvSpPr>
          <p:nvPr>
            <p:ph type="body" idx="1"/>
          </p:nvPr>
        </p:nvSpPr>
        <p:spPr/>
        <p:txBody>
          <a:bodyPr/>
          <a:lstStyle/>
          <a:p>
            <a:r>
              <a:rPr kumimoji="1" lang="ja-JP" altLang="en-US"/>
              <a:t>ソフトウェア工学の他分野ではツールやアルゴリズムを評価するための，ベンチマークとなるデータセットが存在しています．</a:t>
            </a:r>
            <a:endParaRPr kumimoji="1" lang="en-US" altLang="ja-JP"/>
          </a:p>
          <a:p>
            <a:endParaRPr kumimoji="1" lang="en-US" altLang="ja-JP"/>
          </a:p>
          <a:p>
            <a:r>
              <a:rPr kumimoji="1" lang="ja-JP" altLang="en-US"/>
              <a:t>一方，</a:t>
            </a:r>
            <a:r>
              <a:rPr kumimoji="1" lang="en-US" altLang="ja-JP"/>
              <a:t>SBOM</a:t>
            </a:r>
            <a:r>
              <a:rPr kumimoji="1" lang="ja-JP" altLang="en-US"/>
              <a:t>分野には，そのようなデータセットが存在しません．</a:t>
            </a:r>
            <a:endParaRPr kumimoji="1" lang="en-US" altLang="ja-JP"/>
          </a:p>
          <a:p>
            <a:r>
              <a:rPr kumimoji="1" lang="en-US" altLang="ja-JP"/>
              <a:t>SBOM</a:t>
            </a:r>
            <a:r>
              <a:rPr kumimoji="1" lang="ja-JP" altLang="en-US"/>
              <a:t>のサンプルファイルは存在しますが，ツールの評価を目的とした整理はされていません．</a:t>
            </a:r>
            <a:endParaRPr kumimoji="1" lang="en-US" altLang="ja-JP"/>
          </a:p>
          <a:p>
            <a:r>
              <a:rPr kumimoji="1" lang="ja-JP" altLang="en-US"/>
              <a:t>既存のサンプルファイルは，</a:t>
            </a:r>
            <a:r>
              <a:rPr kumimoji="1" lang="en-US" altLang="ja-JP"/>
              <a:t>SBOM</a:t>
            </a:r>
            <a:r>
              <a:rPr kumimoji="1" lang="ja-JP" altLang="en-US"/>
              <a:t>生成ツールによって機械的に生成されただけのものが多く，記述されている情報には誤りが含まれていたり，情報が不足していたりする可能性があります．</a:t>
            </a:r>
            <a:endParaRPr kumimoji="1" lang="en-US" altLang="ja-JP"/>
          </a:p>
          <a:p>
            <a:endParaRPr kumimoji="1" lang="en-US" altLang="ja-JP"/>
          </a:p>
          <a:p>
            <a:r>
              <a:rPr kumimoji="1" lang="en-US" altLang="ja-JP"/>
              <a:t>SBOM</a:t>
            </a:r>
            <a:r>
              <a:rPr kumimoji="1" lang="ja-JP" altLang="en-US"/>
              <a:t>利用ツールの評価を行うためには，正しいフォーマットで性格な情報が記述され，品質が保証されたデータセットの存在が望ましいと考えられます．</a:t>
            </a:r>
            <a:endParaRPr kumimoji="1" lang="en-US" altLang="ja-JP"/>
          </a:p>
        </p:txBody>
      </p:sp>
      <p:sp>
        <p:nvSpPr>
          <p:cNvPr id="4" name="スライド番号プレースホルダー 3"/>
          <p:cNvSpPr>
            <a:spLocks noGrp="1"/>
          </p:cNvSpPr>
          <p:nvPr>
            <p:ph type="sldNum" sz="quarter" idx="5"/>
          </p:nvPr>
        </p:nvSpPr>
        <p:spPr/>
        <p:txBody>
          <a:bodyPr/>
          <a:lstStyle/>
          <a:p>
            <a:fld id="{8481F413-578B-4C2A-9793-316B986CEF53}" type="slidenum">
              <a:rPr kumimoji="1" lang="ja-JP" altLang="en-US" smtClean="0"/>
              <a:t>5</a:t>
            </a:fld>
            <a:endParaRPr kumimoji="1" lang="ja-JP" altLang="en-US"/>
          </a:p>
        </p:txBody>
      </p:sp>
    </p:spTree>
    <p:extLst>
      <p:ext uri="{BB962C8B-B14F-4D97-AF65-F5344CB8AC3E}">
        <p14:creationId xmlns:p14="http://schemas.microsoft.com/office/powerpoint/2010/main" val="23147669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本研究では，</a:t>
            </a:r>
            <a:r>
              <a:rPr kumimoji="1" lang="en-US" altLang="ja-JP"/>
              <a:t>SBOM</a:t>
            </a:r>
            <a:r>
              <a:rPr kumimoji="1" lang="ja-JP" altLang="en-US"/>
              <a:t>のデータセットを作成します．</a:t>
            </a:r>
            <a:endParaRPr kumimoji="1" lang="en-US" altLang="ja-JP"/>
          </a:p>
          <a:p>
            <a:r>
              <a:rPr kumimoji="1" lang="ja-JP" altLang="en-US"/>
              <a:t>作成するデータセットは，</a:t>
            </a:r>
            <a:r>
              <a:rPr kumimoji="1" lang="en-US" altLang="ja-JP"/>
              <a:t>SBOM</a:t>
            </a:r>
            <a:r>
              <a:rPr kumimoji="1" lang="ja-JP" altLang="en-US"/>
              <a:t>の生成対象となったソフトウェアの情報と，それから生成された</a:t>
            </a:r>
            <a:r>
              <a:rPr kumimoji="1" lang="en-US" altLang="ja-JP"/>
              <a:t>SBOM</a:t>
            </a:r>
            <a:r>
              <a:rPr kumimoji="1" lang="ja-JP" altLang="en-US"/>
              <a:t>の組の集まりです．</a:t>
            </a:r>
            <a:endParaRPr kumimoji="1" lang="en-US" altLang="ja-JP"/>
          </a:p>
          <a:p>
            <a:r>
              <a:rPr kumimoji="1" lang="en-US" altLang="ja-JP"/>
              <a:t>SBOM</a:t>
            </a:r>
            <a:r>
              <a:rPr kumimoji="1" lang="ja-JP" altLang="en-US"/>
              <a:t>を生成する対象としては，</a:t>
            </a:r>
            <a:r>
              <a:rPr kumimoji="1" lang="en-US" altLang="ja-JP"/>
              <a:t>GitHub</a:t>
            </a:r>
            <a:r>
              <a:rPr kumimoji="1" lang="ja-JP" altLang="en-US"/>
              <a:t>上の</a:t>
            </a:r>
            <a:r>
              <a:rPr kumimoji="1" lang="en-US" altLang="ja-JP"/>
              <a:t>Java</a:t>
            </a:r>
            <a:r>
              <a:rPr kumimoji="1" lang="ja-JP" altLang="en-US"/>
              <a:t>プロジェクトを用います．</a:t>
            </a:r>
            <a:endParaRPr kumimoji="1" lang="en-US" altLang="ja-JP"/>
          </a:p>
          <a:p>
            <a:endParaRPr kumimoji="1" lang="en-US" altLang="ja-JP"/>
          </a:p>
          <a:p>
            <a:r>
              <a:rPr kumimoji="1" lang="ja-JP" altLang="en-US"/>
              <a:t>作成するデータセットに含まれる</a:t>
            </a:r>
            <a:r>
              <a:rPr kumimoji="1" lang="en-US" altLang="ja-JP"/>
              <a:t>SBOM</a:t>
            </a:r>
            <a:r>
              <a:rPr kumimoji="1" lang="ja-JP" altLang="en-US"/>
              <a:t>に記述する項目は，</a:t>
            </a:r>
            <a:r>
              <a:rPr kumimoji="1" lang="en-US" altLang="ja-JP"/>
              <a:t>SPDX Lite</a:t>
            </a:r>
            <a:r>
              <a:rPr kumimoji="1" lang="ja-JP" altLang="en-US"/>
              <a:t>という規格に従います．</a:t>
            </a:r>
            <a:endParaRPr kumimoji="1" lang="en-US" altLang="ja-JP"/>
          </a:p>
          <a:p>
            <a:r>
              <a:rPr kumimoji="1" lang="en-US" altLang="ja-JP"/>
              <a:t>SPDX Lite</a:t>
            </a:r>
            <a:r>
              <a:rPr kumimoji="1" lang="ja-JP" altLang="en-US"/>
              <a:t>は</a:t>
            </a:r>
            <a:r>
              <a:rPr kumimoji="1" lang="en-US" altLang="ja-JP"/>
              <a:t>SBOM</a:t>
            </a:r>
            <a:r>
              <a:rPr kumimoji="1" lang="ja-JP" altLang="en-US"/>
              <a:t>の主要なフォーマットである</a:t>
            </a:r>
            <a:r>
              <a:rPr kumimoji="1" lang="en-US" altLang="ja-JP"/>
              <a:t>SPDX</a:t>
            </a:r>
            <a:r>
              <a:rPr kumimoji="1" lang="ja-JP" altLang="en-US"/>
              <a:t>のサブ規格であり，</a:t>
            </a:r>
            <a:r>
              <a:rPr kumimoji="1" lang="en-US" altLang="ja-JP"/>
              <a:t>SPDX</a:t>
            </a:r>
            <a:r>
              <a:rPr kumimoji="1" lang="ja-JP" altLang="en-US"/>
              <a:t>で定義された様々な項目の中から</a:t>
            </a:r>
            <a:endParaRPr kumimoji="1" lang="en-US" altLang="ja-JP"/>
          </a:p>
          <a:p>
            <a:r>
              <a:rPr kumimoji="1" lang="en-US" altLang="ja-JP"/>
              <a:t>SBOM</a:t>
            </a:r>
            <a:r>
              <a:rPr kumimoji="1" lang="ja-JP" altLang="en-US"/>
              <a:t>の主な用途に対応するために必要な項目をリストアップした規格です．</a:t>
            </a:r>
            <a:endParaRPr kumimoji="1" lang="en-US" altLang="ja-JP"/>
          </a:p>
          <a:p>
            <a:r>
              <a:rPr kumimoji="1" lang="en-US" altLang="ja-JP"/>
              <a:t>SPDX Lite</a:t>
            </a:r>
            <a:r>
              <a:rPr kumimoji="1" lang="ja-JP" altLang="en-US"/>
              <a:t>に準拠した</a:t>
            </a:r>
            <a:r>
              <a:rPr kumimoji="1" lang="en-US" altLang="ja-JP"/>
              <a:t>SBOM</a:t>
            </a:r>
            <a:r>
              <a:rPr kumimoji="1" lang="ja-JP" altLang="en-US"/>
              <a:t>とすることで，様々なツールの評価に利用可能な</a:t>
            </a:r>
            <a:r>
              <a:rPr kumimoji="1" lang="en-US" altLang="ja-JP"/>
              <a:t>SBOM</a:t>
            </a:r>
            <a:r>
              <a:rPr kumimoji="1" lang="ja-JP" altLang="en-US"/>
              <a:t>を作成できると考えられます．</a:t>
            </a:r>
            <a:endParaRPr kumimoji="1" lang="en-US" altLang="ja-JP"/>
          </a:p>
        </p:txBody>
      </p:sp>
      <p:sp>
        <p:nvSpPr>
          <p:cNvPr id="4" name="スライド番号プレースホルダー 3"/>
          <p:cNvSpPr>
            <a:spLocks noGrp="1"/>
          </p:cNvSpPr>
          <p:nvPr>
            <p:ph type="sldNum" sz="quarter" idx="5"/>
          </p:nvPr>
        </p:nvSpPr>
        <p:spPr/>
        <p:txBody>
          <a:bodyPr/>
          <a:lstStyle/>
          <a:p>
            <a:fld id="{8481F413-578B-4C2A-9793-316B986CEF53}" type="slidenum">
              <a:rPr kumimoji="1" lang="ja-JP" altLang="en-US" smtClean="0"/>
              <a:t>6</a:t>
            </a:fld>
            <a:endParaRPr kumimoji="1" lang="ja-JP" altLang="en-US"/>
          </a:p>
        </p:txBody>
      </p:sp>
    </p:spTree>
    <p:extLst>
      <p:ext uri="{BB962C8B-B14F-4D97-AF65-F5344CB8AC3E}">
        <p14:creationId xmlns:p14="http://schemas.microsoft.com/office/powerpoint/2010/main" val="13604195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927350" y="850900"/>
            <a:ext cx="4084638" cy="2297113"/>
          </a:xfrm>
        </p:spPr>
      </p:sp>
      <p:sp>
        <p:nvSpPr>
          <p:cNvPr id="3" name="ノート プレースホルダー 2"/>
          <p:cNvSpPr>
            <a:spLocks noGrp="1"/>
          </p:cNvSpPr>
          <p:nvPr>
            <p:ph type="body" idx="1"/>
          </p:nvPr>
        </p:nvSpPr>
        <p:spPr/>
        <p:txBody>
          <a:bodyPr/>
          <a:lstStyle/>
          <a:p>
            <a:r>
              <a:rPr kumimoji="1" lang="ja-JP" altLang="en-US"/>
              <a:t>次に，データセットを構成する</a:t>
            </a:r>
            <a:r>
              <a:rPr kumimoji="1" lang="en-US" altLang="ja-JP"/>
              <a:t>SBOM</a:t>
            </a:r>
            <a:r>
              <a:rPr kumimoji="1" lang="ja-JP" altLang="en-US"/>
              <a:t>の作成手順を説明します．</a:t>
            </a:r>
            <a:endParaRPr kumimoji="1" lang="en-US" altLang="ja-JP"/>
          </a:p>
          <a:p>
            <a:r>
              <a:rPr kumimoji="1" lang="ja-JP" altLang="en-US"/>
              <a:t>最初に，</a:t>
            </a:r>
            <a:r>
              <a:rPr kumimoji="1" lang="en-US" altLang="ja-JP"/>
              <a:t>SBOM</a:t>
            </a:r>
            <a:r>
              <a:rPr kumimoji="1" lang="ja-JP" altLang="en-US"/>
              <a:t>を生成する対象となるソフトウェアを</a:t>
            </a:r>
            <a:r>
              <a:rPr kumimoji="1" lang="en-US" altLang="ja-JP"/>
              <a:t>GitHub</a:t>
            </a:r>
            <a:r>
              <a:rPr kumimoji="1" lang="ja-JP" altLang="en-US"/>
              <a:t>上で公開されているものから選択します．</a:t>
            </a:r>
            <a:endParaRPr kumimoji="1" lang="en-US" altLang="ja-JP"/>
          </a:p>
          <a:p>
            <a:r>
              <a:rPr kumimoji="1" lang="en-US" altLang="ja-JP"/>
              <a:t>SBOM</a:t>
            </a:r>
            <a:r>
              <a:rPr kumimoji="1" lang="ja-JP" altLang="en-US"/>
              <a:t>の生成時に既存の</a:t>
            </a:r>
            <a:r>
              <a:rPr kumimoji="1" lang="en-US" altLang="ja-JP"/>
              <a:t>SBOM</a:t>
            </a:r>
            <a:r>
              <a:rPr kumimoji="1" lang="ja-JP" altLang="en-US"/>
              <a:t>生成ツールを活用するために，</a:t>
            </a:r>
            <a:r>
              <a:rPr kumimoji="1" lang="en-US" altLang="ja-JP"/>
              <a:t>SBOM</a:t>
            </a:r>
            <a:r>
              <a:rPr kumimoji="1" lang="ja-JP" altLang="en-US"/>
              <a:t>生成ツールが使用可能なソフトウェアで，タグが存在するものを選択します．</a:t>
            </a:r>
            <a:endParaRPr kumimoji="1" lang="en-US" altLang="ja-JP"/>
          </a:p>
          <a:p>
            <a:endParaRPr kumimoji="1" lang="en-US" altLang="ja-JP"/>
          </a:p>
          <a:p>
            <a:r>
              <a:rPr kumimoji="1" lang="ja-JP" altLang="en-US"/>
              <a:t>選択したソフトウェアについて，既存の</a:t>
            </a:r>
            <a:r>
              <a:rPr kumimoji="1" lang="en-US" altLang="ja-JP"/>
              <a:t>SBOM</a:t>
            </a:r>
            <a:r>
              <a:rPr kumimoji="1" lang="ja-JP" altLang="en-US"/>
              <a:t>生成ツールを用いて</a:t>
            </a:r>
            <a:r>
              <a:rPr kumimoji="1" lang="en-US" altLang="ja-JP"/>
              <a:t>SBOM</a:t>
            </a:r>
            <a:r>
              <a:rPr kumimoji="1" lang="ja-JP" altLang="en-US"/>
              <a:t>を生成します．</a:t>
            </a:r>
            <a:endParaRPr kumimoji="1" lang="en-US" altLang="ja-JP"/>
          </a:p>
          <a:p>
            <a:r>
              <a:rPr kumimoji="1" lang="ja-JP" altLang="en-US"/>
              <a:t>生成された</a:t>
            </a:r>
            <a:r>
              <a:rPr kumimoji="1" lang="en-US" altLang="ja-JP"/>
              <a:t>SBOM</a:t>
            </a:r>
            <a:r>
              <a:rPr kumimoji="1" lang="ja-JP" altLang="en-US"/>
              <a:t>には情報の誤りや漏れが存在する可能性があるため，生成された</a:t>
            </a:r>
            <a:r>
              <a:rPr kumimoji="1" lang="en-US" altLang="ja-JP"/>
              <a:t>SBOM</a:t>
            </a:r>
            <a:r>
              <a:rPr kumimoji="1" lang="ja-JP" altLang="en-US"/>
              <a:t>の中身を確認し，誤りの修正と不足する情報の追加を行います．</a:t>
            </a:r>
            <a:endParaRPr kumimoji="1" lang="en-US" altLang="ja-JP"/>
          </a:p>
          <a:p>
            <a:r>
              <a:rPr kumimoji="1" lang="ja-JP" altLang="en-US"/>
              <a:t>これらの手順で，</a:t>
            </a:r>
            <a:r>
              <a:rPr kumimoji="1" lang="en-US" altLang="ja-JP"/>
              <a:t>SPDX Lite</a:t>
            </a:r>
            <a:r>
              <a:rPr kumimoji="1" lang="ja-JP" altLang="en-US"/>
              <a:t>に準拠した</a:t>
            </a:r>
            <a:r>
              <a:rPr kumimoji="1" lang="en-US" altLang="ja-JP"/>
              <a:t>SBOM</a:t>
            </a:r>
            <a:r>
              <a:rPr kumimoji="1" lang="ja-JP" altLang="en-US"/>
              <a:t>を作成します．</a:t>
            </a:r>
          </a:p>
        </p:txBody>
      </p:sp>
      <p:sp>
        <p:nvSpPr>
          <p:cNvPr id="4" name="スライド番号プレースホルダー 3"/>
          <p:cNvSpPr>
            <a:spLocks noGrp="1"/>
          </p:cNvSpPr>
          <p:nvPr>
            <p:ph type="sldNum" sz="quarter" idx="5"/>
          </p:nvPr>
        </p:nvSpPr>
        <p:spPr/>
        <p:txBody>
          <a:bodyPr/>
          <a:lstStyle/>
          <a:p>
            <a:fld id="{8481F413-578B-4C2A-9793-316B986CEF53}" type="slidenum">
              <a:rPr kumimoji="1" lang="ja-JP" altLang="en-US" smtClean="0"/>
              <a:t>7</a:t>
            </a:fld>
            <a:endParaRPr kumimoji="1" lang="ja-JP" altLang="en-US"/>
          </a:p>
        </p:txBody>
      </p:sp>
    </p:spTree>
    <p:extLst>
      <p:ext uri="{BB962C8B-B14F-4D97-AF65-F5344CB8AC3E}">
        <p14:creationId xmlns:p14="http://schemas.microsoft.com/office/powerpoint/2010/main" val="24710241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a:t>SBOM</a:t>
            </a:r>
            <a:r>
              <a:rPr kumimoji="1" lang="ja-JP" altLang="en-US"/>
              <a:t>の作成対象となるソフトウェアは，</a:t>
            </a:r>
            <a:r>
              <a:rPr kumimoji="1" lang="en-US" altLang="ja-JP"/>
              <a:t>Java</a:t>
            </a:r>
            <a:r>
              <a:rPr kumimoji="1" lang="ja-JP" altLang="en-US"/>
              <a:t>で記述され，ビルドツールとして</a:t>
            </a:r>
            <a:r>
              <a:rPr kumimoji="1" lang="en-US" altLang="ja-JP"/>
              <a:t>Maven</a:t>
            </a:r>
            <a:r>
              <a:rPr kumimoji="1" lang="ja-JP" altLang="en-US"/>
              <a:t>を使用いているものです．</a:t>
            </a:r>
            <a:endParaRPr kumimoji="1" lang="en-US" altLang="ja-JP"/>
          </a:p>
          <a:p>
            <a:r>
              <a:rPr kumimoji="1" lang="ja-JP" altLang="en-US"/>
              <a:t>また，不完全な状態のソフトウェアを対象に</a:t>
            </a:r>
            <a:r>
              <a:rPr kumimoji="1" lang="en-US" altLang="ja-JP"/>
              <a:t>SBOM</a:t>
            </a:r>
            <a:r>
              <a:rPr kumimoji="1" lang="ja-JP" altLang="en-US"/>
              <a:t>を作成することを防ぐために，名前に～を含まないタグが存在するものを選択します．</a:t>
            </a:r>
            <a:endParaRPr kumimoji="1" lang="en-US" altLang="ja-JP"/>
          </a:p>
          <a:p>
            <a:r>
              <a:rPr kumimoji="1" lang="ja-JP" altLang="en-US"/>
              <a:t>これら</a:t>
            </a:r>
            <a:r>
              <a:rPr kumimoji="1" lang="en-US" altLang="ja-JP"/>
              <a:t>2</a:t>
            </a:r>
            <a:r>
              <a:rPr kumimoji="1" lang="ja-JP" altLang="en-US"/>
              <a:t>つの条件は，手順</a:t>
            </a:r>
            <a:r>
              <a:rPr kumimoji="1" lang="en-US" altLang="ja-JP"/>
              <a:t>1</a:t>
            </a:r>
            <a:r>
              <a:rPr kumimoji="1" lang="ja-JP" altLang="en-US"/>
              <a:t>で～</a:t>
            </a:r>
            <a:endParaRPr kumimoji="1" lang="en-US" altLang="ja-JP"/>
          </a:p>
          <a:p>
            <a:endParaRPr kumimoji="1" lang="en-US" altLang="ja-JP"/>
          </a:p>
          <a:p>
            <a:r>
              <a:rPr kumimoji="1" lang="ja-JP" altLang="en-US"/>
              <a:t>加えて，</a:t>
            </a:r>
            <a:r>
              <a:rPr kumimoji="1" lang="en-US" altLang="ja-JP"/>
              <a:t>Maven</a:t>
            </a:r>
            <a:r>
              <a:rPr kumimoji="1" lang="ja-JP" altLang="en-US"/>
              <a:t>以外によって～</a:t>
            </a:r>
            <a:endParaRPr kumimoji="1" lang="en-US" altLang="ja-JP"/>
          </a:p>
          <a:p>
            <a:r>
              <a:rPr kumimoji="1" lang="ja-JP" altLang="en-US"/>
              <a:t>手順</a:t>
            </a:r>
            <a:r>
              <a:rPr kumimoji="1" lang="en-US" altLang="ja-JP"/>
              <a:t>3</a:t>
            </a:r>
            <a:r>
              <a:rPr kumimoji="1" lang="ja-JP" altLang="en-US"/>
              <a:t>で～</a:t>
            </a:r>
            <a:endParaRPr kumimoji="1" lang="en-US" altLang="ja-JP"/>
          </a:p>
          <a:p>
            <a:endParaRPr kumimoji="1" lang="en-US" altLang="ja-JP"/>
          </a:p>
          <a:p>
            <a:r>
              <a:rPr kumimoji="1" lang="en-US" altLang="ja-JP"/>
              <a:t>3.4.</a:t>
            </a:r>
            <a:r>
              <a:rPr kumimoji="1" lang="ja-JP" altLang="en-US"/>
              <a:t>は正確な情報を含む</a:t>
            </a:r>
            <a:r>
              <a:rPr kumimoji="1" lang="en-US" altLang="ja-JP"/>
              <a:t>SBOM</a:t>
            </a:r>
            <a:r>
              <a:rPr kumimoji="1" lang="ja-JP" altLang="en-US"/>
              <a:t>を作成するための条件</a:t>
            </a:r>
          </a:p>
        </p:txBody>
      </p:sp>
      <p:sp>
        <p:nvSpPr>
          <p:cNvPr id="4" name="スライド番号プレースホルダー 3"/>
          <p:cNvSpPr>
            <a:spLocks noGrp="1"/>
          </p:cNvSpPr>
          <p:nvPr>
            <p:ph type="sldNum" sz="quarter" idx="5"/>
          </p:nvPr>
        </p:nvSpPr>
        <p:spPr/>
        <p:txBody>
          <a:bodyPr/>
          <a:lstStyle/>
          <a:p>
            <a:fld id="{8481F413-578B-4C2A-9793-316B986CEF53}" type="slidenum">
              <a:rPr kumimoji="1" lang="ja-JP" altLang="en-US" smtClean="0"/>
              <a:t>8</a:t>
            </a:fld>
            <a:endParaRPr kumimoji="1" lang="ja-JP" altLang="en-US"/>
          </a:p>
        </p:txBody>
      </p:sp>
    </p:spTree>
    <p:extLst>
      <p:ext uri="{BB962C8B-B14F-4D97-AF65-F5344CB8AC3E}">
        <p14:creationId xmlns:p14="http://schemas.microsoft.com/office/powerpoint/2010/main" val="1619722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38CC1D60-8C10-F54F-9744-27FADB8B0425}"/>
              </a:ext>
            </a:extLst>
          </p:cNvPr>
          <p:cNvSpPr/>
          <p:nvPr/>
        </p:nvSpPr>
        <p:spPr>
          <a:xfrm>
            <a:off x="-24000" y="-18000"/>
            <a:ext cx="12240000" cy="3834000"/>
          </a:xfrm>
          <a:prstGeom prst="rect">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1800" spc="120" baseline="0">
              <a:solidFill>
                <a:schemeClr val="bg1"/>
              </a:solidFill>
              <a:latin typeface="Segoe UI" panose="020B0502040204020203" pitchFamily="34" charset="0"/>
              <a:ea typeface="+mn-ea"/>
              <a:cs typeface="Segoe UI" panose="020B0502040204020203" pitchFamily="34" charset="0"/>
            </a:endParaRPr>
          </a:p>
        </p:txBody>
      </p:sp>
      <p:sp>
        <p:nvSpPr>
          <p:cNvPr id="2" name="タイトル 1">
            <a:extLst>
              <a:ext uri="{FF2B5EF4-FFF2-40B4-BE49-F238E27FC236}">
                <a16:creationId xmlns:a16="http://schemas.microsoft.com/office/drawing/2014/main" id="{7F2A6178-EC09-7A47-93D5-683FC0911D87}"/>
              </a:ext>
            </a:extLst>
          </p:cNvPr>
          <p:cNvSpPr>
            <a:spLocks noGrp="1"/>
          </p:cNvSpPr>
          <p:nvPr>
            <p:ph type="ctrTitle"/>
          </p:nvPr>
        </p:nvSpPr>
        <p:spPr>
          <a:xfrm>
            <a:off x="528000" y="396000"/>
            <a:ext cx="11136000" cy="3024000"/>
          </a:xfrm>
        </p:spPr>
        <p:txBody>
          <a:bodyPr lIns="72000" tIns="72000" rIns="72000" bIns="72000" anchor="b"/>
          <a:lstStyle>
            <a:lvl1pPr algn="l">
              <a:defRPr sz="3200" baseline="0">
                <a:solidFill>
                  <a:schemeClr val="bg1"/>
                </a:solidFill>
                <a:latin typeface="Segoe UI" panose="020B0502040204020203" pitchFamily="34" charset="0"/>
                <a:cs typeface="Segoe UI" panose="020B0502040204020203" pitchFamily="34" charset="0"/>
              </a:defRPr>
            </a:lvl1pPr>
          </a:lstStyle>
          <a:p>
            <a:r>
              <a:rPr kumimoji="1" lang="ja-JP" altLang="en-US"/>
              <a:t>マスター タイトルの書式設定</a:t>
            </a:r>
          </a:p>
        </p:txBody>
      </p:sp>
      <p:sp>
        <p:nvSpPr>
          <p:cNvPr id="3" name="字幕 2">
            <a:extLst>
              <a:ext uri="{FF2B5EF4-FFF2-40B4-BE49-F238E27FC236}">
                <a16:creationId xmlns:a16="http://schemas.microsoft.com/office/drawing/2014/main" id="{BFF7058C-A42B-6345-913F-3B9602CBB0D8}"/>
              </a:ext>
            </a:extLst>
          </p:cNvPr>
          <p:cNvSpPr>
            <a:spLocks noGrp="1"/>
          </p:cNvSpPr>
          <p:nvPr>
            <p:ph type="subTitle" idx="1"/>
          </p:nvPr>
        </p:nvSpPr>
        <p:spPr>
          <a:xfrm>
            <a:off x="528000" y="4229999"/>
            <a:ext cx="11136000" cy="1800000"/>
          </a:xfrm>
        </p:spPr>
        <p:txBody>
          <a:bodyPr lIns="72000" tIns="72000" rIns="72000" bIns="72000"/>
          <a:lstStyle>
            <a:lvl1pPr marL="0" indent="0" algn="l">
              <a:spcBef>
                <a:spcPts val="800"/>
              </a:spcBef>
              <a:buNone/>
              <a:defRPr sz="24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endParaRPr kumimoji="1" lang="en-US" altLang="ja-JP"/>
          </a:p>
        </p:txBody>
      </p:sp>
      <p:sp>
        <p:nvSpPr>
          <p:cNvPr id="8" name="正方形/長方形 7">
            <a:extLst>
              <a:ext uri="{FF2B5EF4-FFF2-40B4-BE49-F238E27FC236}">
                <a16:creationId xmlns:a16="http://schemas.microsoft.com/office/drawing/2014/main" id="{F6F9618A-4F09-8440-B7F9-166C8C215B50}"/>
              </a:ext>
            </a:extLst>
          </p:cNvPr>
          <p:cNvSpPr/>
          <p:nvPr/>
        </p:nvSpPr>
        <p:spPr>
          <a:xfrm>
            <a:off x="936000" y="6309626"/>
            <a:ext cx="11328000" cy="566374"/>
          </a:xfrm>
          <a:prstGeom prst="rect">
            <a:avLst/>
          </a:pr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ctr"/>
          <a:lstStyle/>
          <a:p>
            <a:pPr algn="l">
              <a:lnSpc>
                <a:spcPct val="100000"/>
              </a:lnSpc>
              <a:spcBef>
                <a:spcPts val="600"/>
              </a:spcBef>
              <a:spcAft>
                <a:spcPts val="100"/>
              </a:spcAft>
            </a:pPr>
            <a:r>
              <a:rPr kumimoji="1" lang="en-US" altLang="ja-JP" sz="1350" spc="0" baseline="0">
                <a:solidFill>
                  <a:schemeClr val="bg1"/>
                </a:solidFill>
                <a:latin typeface="Segoe UI" panose="020B0502040204020203" pitchFamily="34" charset="0"/>
                <a:ea typeface="+mn-ea"/>
                <a:cs typeface="Segoe UI" panose="020B0502040204020203" pitchFamily="34" charset="0"/>
              </a:rPr>
              <a:t>Department of Computer Science, Graduate School of Information Science and Technology, Osaka University.</a:t>
            </a:r>
            <a:br>
              <a:rPr kumimoji="1" lang="en-US" altLang="ja-JP" sz="1350" spc="0" baseline="0">
                <a:solidFill>
                  <a:schemeClr val="bg1"/>
                </a:solidFill>
                <a:latin typeface="Segoe UI" panose="020B0502040204020203" pitchFamily="34" charset="0"/>
                <a:ea typeface="+mn-ea"/>
                <a:cs typeface="Segoe UI" panose="020B0502040204020203" pitchFamily="34" charset="0"/>
              </a:rPr>
            </a:br>
            <a:r>
              <a:rPr kumimoji="1" lang="en-US" altLang="ja-JP" sz="1350" spc="0" baseline="0">
                <a:solidFill>
                  <a:schemeClr val="bg1"/>
                </a:solidFill>
                <a:latin typeface="Segoe UI" panose="020B0502040204020203" pitchFamily="34" charset="0"/>
                <a:ea typeface="+mn-ea"/>
                <a:cs typeface="Segoe UI" panose="020B0502040204020203" pitchFamily="34" charset="0"/>
              </a:rPr>
              <a:t>Software Engineering Laboratory. - https://</a:t>
            </a:r>
            <a:r>
              <a:rPr kumimoji="1" lang="en-US" altLang="ja-JP" sz="1350" spc="0" baseline="0" err="1">
                <a:solidFill>
                  <a:schemeClr val="bg1"/>
                </a:solidFill>
                <a:latin typeface="Segoe UI" panose="020B0502040204020203" pitchFamily="34" charset="0"/>
                <a:ea typeface="+mn-ea"/>
                <a:cs typeface="Segoe UI" panose="020B0502040204020203" pitchFamily="34" charset="0"/>
              </a:rPr>
              <a:t>sel.ist.osaka-u.ac.jp</a:t>
            </a:r>
            <a:endParaRPr kumimoji="1" lang="ja-JP" altLang="en-US" sz="1350" spc="0" baseline="0">
              <a:solidFill>
                <a:schemeClr val="bg1"/>
              </a:solidFill>
              <a:latin typeface="Segoe UI" panose="020B0502040204020203" pitchFamily="34" charset="0"/>
              <a:ea typeface="+mn-ea"/>
              <a:cs typeface="Segoe UI" panose="020B0502040204020203" pitchFamily="34" charset="0"/>
            </a:endParaRPr>
          </a:p>
        </p:txBody>
      </p:sp>
      <p:grpSp>
        <p:nvGrpSpPr>
          <p:cNvPr id="6" name="グラフィックス 4">
            <a:extLst>
              <a:ext uri="{FF2B5EF4-FFF2-40B4-BE49-F238E27FC236}">
                <a16:creationId xmlns:a16="http://schemas.microsoft.com/office/drawing/2014/main" id="{3C1BCF52-A644-8F07-BDF3-B95E476C120A}"/>
              </a:ext>
            </a:extLst>
          </p:cNvPr>
          <p:cNvGrpSpPr>
            <a:grpSpLocks noChangeAspect="1"/>
          </p:cNvGrpSpPr>
          <p:nvPr/>
        </p:nvGrpSpPr>
        <p:grpSpPr>
          <a:xfrm>
            <a:off x="231126" y="6369592"/>
            <a:ext cx="446400" cy="446443"/>
            <a:chOff x="125091" y="6161694"/>
            <a:chExt cx="567879" cy="569322"/>
          </a:xfrm>
        </p:grpSpPr>
        <p:sp>
          <p:nvSpPr>
            <p:cNvPr id="9" name="フリーフォーム: 図形 8">
              <a:extLst>
                <a:ext uri="{FF2B5EF4-FFF2-40B4-BE49-F238E27FC236}">
                  <a16:creationId xmlns:a16="http://schemas.microsoft.com/office/drawing/2014/main" id="{C42F1B19-C8AC-290C-5935-C47287B65CAC}"/>
                </a:ext>
              </a:extLst>
            </p:cNvPr>
            <p:cNvSpPr/>
            <p:nvPr/>
          </p:nvSpPr>
          <p:spPr>
            <a:xfrm>
              <a:off x="125091" y="6161694"/>
              <a:ext cx="567879" cy="569322"/>
            </a:xfrm>
            <a:custGeom>
              <a:avLst/>
              <a:gdLst>
                <a:gd name="connsiteX0" fmla="*/ 33428 w 567879"/>
                <a:gd name="connsiteY0" fmla="*/ -303 h 569322"/>
                <a:gd name="connsiteX1" fmla="*/ 24 w 567879"/>
                <a:gd name="connsiteY1" fmla="*/ 33083 h 569322"/>
                <a:gd name="connsiteX2" fmla="*/ 24 w 567879"/>
                <a:gd name="connsiteY2" fmla="*/ 33083 h 569322"/>
                <a:gd name="connsiteX3" fmla="*/ 24 w 567879"/>
                <a:gd name="connsiteY3" fmla="*/ 535608 h 569322"/>
                <a:gd name="connsiteX4" fmla="*/ 33428 w 567879"/>
                <a:gd name="connsiteY4" fmla="*/ 569020 h 569322"/>
                <a:gd name="connsiteX5" fmla="*/ 33428 w 567879"/>
                <a:gd name="connsiteY5" fmla="*/ 569020 h 569322"/>
                <a:gd name="connsiteX6" fmla="*/ 534527 w 567879"/>
                <a:gd name="connsiteY6" fmla="*/ 569020 h 569322"/>
                <a:gd name="connsiteX7" fmla="*/ 567904 w 567879"/>
                <a:gd name="connsiteY7" fmla="*/ 535608 h 569322"/>
                <a:gd name="connsiteX8" fmla="*/ 567904 w 567879"/>
                <a:gd name="connsiteY8" fmla="*/ 535608 h 569322"/>
                <a:gd name="connsiteX9" fmla="*/ 567904 w 567879"/>
                <a:gd name="connsiteY9" fmla="*/ 33083 h 569322"/>
                <a:gd name="connsiteX10" fmla="*/ 534527 w 567879"/>
                <a:gd name="connsiteY10" fmla="*/ -303 h 569322"/>
                <a:gd name="connsiteX11" fmla="*/ 534527 w 567879"/>
                <a:gd name="connsiteY11" fmla="*/ -303 h 569322"/>
                <a:gd name="connsiteX12" fmla="*/ 33428 w 567879"/>
                <a:gd name="connsiteY12" fmla="*/ -303 h 5693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67879" h="569322">
                  <a:moveTo>
                    <a:pt x="33428" y="-303"/>
                  </a:moveTo>
                  <a:cubicBezTo>
                    <a:pt x="15075" y="-303"/>
                    <a:pt x="24" y="14722"/>
                    <a:pt x="24" y="33083"/>
                  </a:cubicBezTo>
                  <a:lnTo>
                    <a:pt x="24" y="33083"/>
                  </a:lnTo>
                  <a:lnTo>
                    <a:pt x="24" y="535608"/>
                  </a:lnTo>
                  <a:cubicBezTo>
                    <a:pt x="24" y="553980"/>
                    <a:pt x="15075" y="569020"/>
                    <a:pt x="33428" y="569020"/>
                  </a:cubicBezTo>
                  <a:lnTo>
                    <a:pt x="33428" y="569020"/>
                  </a:lnTo>
                  <a:lnTo>
                    <a:pt x="534527" y="569020"/>
                  </a:lnTo>
                  <a:cubicBezTo>
                    <a:pt x="552882" y="569020"/>
                    <a:pt x="567904" y="553980"/>
                    <a:pt x="567904" y="535608"/>
                  </a:cubicBezTo>
                  <a:lnTo>
                    <a:pt x="567904" y="535608"/>
                  </a:lnTo>
                  <a:lnTo>
                    <a:pt x="567904" y="33083"/>
                  </a:lnTo>
                  <a:cubicBezTo>
                    <a:pt x="567904" y="14722"/>
                    <a:pt x="552882" y="-303"/>
                    <a:pt x="534527" y="-303"/>
                  </a:cubicBezTo>
                  <a:lnTo>
                    <a:pt x="534527" y="-303"/>
                  </a:lnTo>
                  <a:lnTo>
                    <a:pt x="33428" y="-303"/>
                  </a:lnTo>
                  <a:close/>
                </a:path>
              </a:pathLst>
            </a:custGeom>
            <a:gradFill>
              <a:gsLst>
                <a:gs pos="0">
                  <a:srgbClr val="208BC1"/>
                </a:gs>
                <a:gs pos="50000">
                  <a:srgbClr val="286AAF">
                    <a:alpha val="97647"/>
                  </a:srgbClr>
                </a:gs>
                <a:gs pos="100000">
                  <a:srgbClr val="314A9E">
                    <a:alpha val="95294"/>
                  </a:srgbClr>
                </a:gs>
              </a:gsLst>
              <a:lin ang="6791777" scaled="1"/>
            </a:gradFill>
            <a:ln w="2898" cap="flat">
              <a:noFill/>
              <a:prstDash val="solid"/>
              <a:miter/>
            </a:ln>
          </p:spPr>
          <p:txBody>
            <a:bodyPr rtlCol="0" anchor="ctr"/>
            <a:lstStyle/>
            <a:p>
              <a:endParaRPr lang="ja-JP" altLang="en-US" sz="1800"/>
            </a:p>
          </p:txBody>
        </p:sp>
        <p:grpSp>
          <p:nvGrpSpPr>
            <p:cNvPr id="11" name="グラフィックス 4">
              <a:extLst>
                <a:ext uri="{FF2B5EF4-FFF2-40B4-BE49-F238E27FC236}">
                  <a16:creationId xmlns:a16="http://schemas.microsoft.com/office/drawing/2014/main" id="{57364A74-599C-F90E-7DB3-2BA2B1E68645}"/>
                </a:ext>
              </a:extLst>
            </p:cNvPr>
            <p:cNvGrpSpPr/>
            <p:nvPr/>
          </p:nvGrpSpPr>
          <p:grpSpPr>
            <a:xfrm>
              <a:off x="180304" y="6202778"/>
              <a:ext cx="451746" cy="490004"/>
              <a:chOff x="180304" y="6202778"/>
              <a:chExt cx="451746" cy="490004"/>
            </a:xfrm>
            <a:solidFill>
              <a:srgbClr val="FFFFFF"/>
            </a:solidFill>
          </p:grpSpPr>
          <p:sp>
            <p:nvSpPr>
              <p:cNvPr id="12" name="フリーフォーム: 図形 11">
                <a:extLst>
                  <a:ext uri="{FF2B5EF4-FFF2-40B4-BE49-F238E27FC236}">
                    <a16:creationId xmlns:a16="http://schemas.microsoft.com/office/drawing/2014/main" id="{FBEB5F79-347F-42BD-55CB-42D945D1BC07}"/>
                  </a:ext>
                </a:extLst>
              </p:cNvPr>
              <p:cNvSpPr/>
              <p:nvPr/>
            </p:nvSpPr>
            <p:spPr>
              <a:xfrm>
                <a:off x="180304" y="6379929"/>
                <a:ext cx="114843" cy="18845"/>
              </a:xfrm>
              <a:custGeom>
                <a:avLst/>
                <a:gdLst>
                  <a:gd name="connsiteX0" fmla="*/ 115170 w 114843"/>
                  <a:gd name="connsiteY0" fmla="*/ 9763 h 18845"/>
                  <a:gd name="connsiteX1" fmla="*/ 105151 w 114843"/>
                  <a:gd name="connsiteY1" fmla="*/ 19193 h 18845"/>
                  <a:gd name="connsiteX2" fmla="*/ 10352 w 114843"/>
                  <a:gd name="connsiteY2" fmla="*/ 19193 h 18845"/>
                  <a:gd name="connsiteX3" fmla="*/ 327 w 114843"/>
                  <a:gd name="connsiteY3" fmla="*/ 9763 h 18845"/>
                  <a:gd name="connsiteX4" fmla="*/ 10352 w 114843"/>
                  <a:gd name="connsiteY4" fmla="*/ 347 h 18845"/>
                  <a:gd name="connsiteX5" fmla="*/ 105151 w 114843"/>
                  <a:gd name="connsiteY5" fmla="*/ 347 h 18845"/>
                  <a:gd name="connsiteX6" fmla="*/ 115170 w 114843"/>
                  <a:gd name="connsiteY6" fmla="*/ 9763 h 18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3" h="18845">
                    <a:moveTo>
                      <a:pt x="115170" y="9763"/>
                    </a:moveTo>
                    <a:cubicBezTo>
                      <a:pt x="115170" y="14943"/>
                      <a:pt x="110670" y="19193"/>
                      <a:pt x="105151" y="19193"/>
                    </a:cubicBezTo>
                    <a:lnTo>
                      <a:pt x="10352" y="19193"/>
                    </a:lnTo>
                    <a:cubicBezTo>
                      <a:pt x="4841" y="19193"/>
                      <a:pt x="327" y="14946"/>
                      <a:pt x="327" y="9763"/>
                    </a:cubicBezTo>
                    <a:cubicBezTo>
                      <a:pt x="327" y="4580"/>
                      <a:pt x="4839" y="347"/>
                      <a:pt x="10352" y="347"/>
                    </a:cubicBezTo>
                    <a:lnTo>
                      <a:pt x="105151" y="347"/>
                    </a:lnTo>
                    <a:cubicBezTo>
                      <a:pt x="110673" y="347"/>
                      <a:pt x="115170" y="4583"/>
                      <a:pt x="115170" y="9763"/>
                    </a:cubicBezTo>
                  </a:path>
                </a:pathLst>
              </a:custGeom>
              <a:solidFill>
                <a:srgbClr val="FFFFFF"/>
              </a:solidFill>
              <a:ln w="2898" cap="flat">
                <a:noFill/>
                <a:prstDash val="solid"/>
                <a:miter/>
              </a:ln>
            </p:spPr>
            <p:txBody>
              <a:bodyPr rtlCol="0" anchor="ctr"/>
              <a:lstStyle/>
              <a:p>
                <a:endParaRPr lang="ja-JP" altLang="en-US" sz="1800"/>
              </a:p>
            </p:txBody>
          </p:sp>
          <p:sp>
            <p:nvSpPr>
              <p:cNvPr id="13" name="フリーフォーム: 図形 12">
                <a:extLst>
                  <a:ext uri="{FF2B5EF4-FFF2-40B4-BE49-F238E27FC236}">
                    <a16:creationId xmlns:a16="http://schemas.microsoft.com/office/drawing/2014/main" id="{62D0B54E-1B61-AFCA-CD18-BD85CC87FEC0}"/>
                  </a:ext>
                </a:extLst>
              </p:cNvPr>
              <p:cNvSpPr/>
              <p:nvPr/>
            </p:nvSpPr>
            <p:spPr>
              <a:xfrm>
                <a:off x="180304" y="6438377"/>
                <a:ext cx="114843" cy="18845"/>
              </a:xfrm>
              <a:custGeom>
                <a:avLst/>
                <a:gdLst>
                  <a:gd name="connsiteX0" fmla="*/ 115170 w 114843"/>
                  <a:gd name="connsiteY0" fmla="*/ 9719 h 18845"/>
                  <a:gd name="connsiteX1" fmla="*/ 105151 w 114843"/>
                  <a:gd name="connsiteY1" fmla="*/ 19144 h 18845"/>
                  <a:gd name="connsiteX2" fmla="*/ 10352 w 114843"/>
                  <a:gd name="connsiteY2" fmla="*/ 19144 h 18845"/>
                  <a:gd name="connsiteX3" fmla="*/ 327 w 114843"/>
                  <a:gd name="connsiteY3" fmla="*/ 9719 h 18845"/>
                  <a:gd name="connsiteX4" fmla="*/ 10352 w 114843"/>
                  <a:gd name="connsiteY4" fmla="*/ 298 h 18845"/>
                  <a:gd name="connsiteX5" fmla="*/ 105151 w 114843"/>
                  <a:gd name="connsiteY5" fmla="*/ 298 h 18845"/>
                  <a:gd name="connsiteX6" fmla="*/ 115170 w 114843"/>
                  <a:gd name="connsiteY6" fmla="*/ 9719 h 18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3" h="18845">
                    <a:moveTo>
                      <a:pt x="115170" y="9719"/>
                    </a:moveTo>
                    <a:cubicBezTo>
                      <a:pt x="115170" y="14905"/>
                      <a:pt x="110670" y="19144"/>
                      <a:pt x="105151" y="19144"/>
                    </a:cubicBezTo>
                    <a:lnTo>
                      <a:pt x="10352" y="19144"/>
                    </a:lnTo>
                    <a:cubicBezTo>
                      <a:pt x="4841" y="19144"/>
                      <a:pt x="327" y="14905"/>
                      <a:pt x="327" y="9719"/>
                    </a:cubicBezTo>
                    <a:cubicBezTo>
                      <a:pt x="327" y="4542"/>
                      <a:pt x="4839" y="298"/>
                      <a:pt x="10352" y="298"/>
                    </a:cubicBezTo>
                    <a:lnTo>
                      <a:pt x="105151" y="298"/>
                    </a:lnTo>
                    <a:cubicBezTo>
                      <a:pt x="110673" y="301"/>
                      <a:pt x="115170" y="4545"/>
                      <a:pt x="115170" y="9719"/>
                    </a:cubicBezTo>
                  </a:path>
                </a:pathLst>
              </a:custGeom>
              <a:solidFill>
                <a:srgbClr val="FFFFFF"/>
              </a:solidFill>
              <a:ln w="2898" cap="flat">
                <a:noFill/>
                <a:prstDash val="solid"/>
                <a:miter/>
              </a:ln>
            </p:spPr>
            <p:txBody>
              <a:bodyPr rtlCol="0" anchor="ctr"/>
              <a:lstStyle/>
              <a:p>
                <a:endParaRPr lang="ja-JP" altLang="en-US" sz="1800"/>
              </a:p>
            </p:txBody>
          </p:sp>
          <p:sp>
            <p:nvSpPr>
              <p:cNvPr id="14" name="フリーフォーム: 図形 13">
                <a:extLst>
                  <a:ext uri="{FF2B5EF4-FFF2-40B4-BE49-F238E27FC236}">
                    <a16:creationId xmlns:a16="http://schemas.microsoft.com/office/drawing/2014/main" id="{1C8CFC7F-B1C9-F3A8-9146-64C8A29B1F4A}"/>
                  </a:ext>
                </a:extLst>
              </p:cNvPr>
              <p:cNvSpPr/>
              <p:nvPr/>
            </p:nvSpPr>
            <p:spPr>
              <a:xfrm>
                <a:off x="180304" y="6497458"/>
                <a:ext cx="114843" cy="18848"/>
              </a:xfrm>
              <a:custGeom>
                <a:avLst/>
                <a:gdLst>
                  <a:gd name="connsiteX0" fmla="*/ 115170 w 114843"/>
                  <a:gd name="connsiteY0" fmla="*/ 9689 h 18848"/>
                  <a:gd name="connsiteX1" fmla="*/ 105151 w 114843"/>
                  <a:gd name="connsiteY1" fmla="*/ 19096 h 18848"/>
                  <a:gd name="connsiteX2" fmla="*/ 10352 w 114843"/>
                  <a:gd name="connsiteY2" fmla="*/ 19096 h 18848"/>
                  <a:gd name="connsiteX3" fmla="*/ 327 w 114843"/>
                  <a:gd name="connsiteY3" fmla="*/ 9689 h 18848"/>
                  <a:gd name="connsiteX4" fmla="*/ 10352 w 114843"/>
                  <a:gd name="connsiteY4" fmla="*/ 247 h 18848"/>
                  <a:gd name="connsiteX5" fmla="*/ 105151 w 114843"/>
                  <a:gd name="connsiteY5" fmla="*/ 247 h 18848"/>
                  <a:gd name="connsiteX6" fmla="*/ 115170 w 114843"/>
                  <a:gd name="connsiteY6" fmla="*/ 9689 h 18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3" h="18848">
                    <a:moveTo>
                      <a:pt x="115170" y="9689"/>
                    </a:moveTo>
                    <a:cubicBezTo>
                      <a:pt x="115170" y="14878"/>
                      <a:pt x="110670" y="19096"/>
                      <a:pt x="105151" y="19096"/>
                    </a:cubicBezTo>
                    <a:lnTo>
                      <a:pt x="10352" y="19096"/>
                    </a:lnTo>
                    <a:cubicBezTo>
                      <a:pt x="4841" y="19096"/>
                      <a:pt x="327" y="14878"/>
                      <a:pt x="327" y="9689"/>
                    </a:cubicBezTo>
                    <a:cubicBezTo>
                      <a:pt x="327" y="4501"/>
                      <a:pt x="4839" y="247"/>
                      <a:pt x="10352" y="247"/>
                    </a:cubicBezTo>
                    <a:lnTo>
                      <a:pt x="105151" y="247"/>
                    </a:lnTo>
                    <a:cubicBezTo>
                      <a:pt x="110673" y="247"/>
                      <a:pt x="115170" y="4501"/>
                      <a:pt x="115170" y="9689"/>
                    </a:cubicBezTo>
                  </a:path>
                </a:pathLst>
              </a:custGeom>
              <a:solidFill>
                <a:srgbClr val="FFFFFF"/>
              </a:solidFill>
              <a:ln w="2898" cap="flat">
                <a:noFill/>
                <a:prstDash val="solid"/>
                <a:miter/>
              </a:ln>
            </p:spPr>
            <p:txBody>
              <a:bodyPr rtlCol="0" anchor="ctr"/>
              <a:lstStyle/>
              <a:p>
                <a:endParaRPr lang="ja-JP" altLang="en-US" sz="1800"/>
              </a:p>
            </p:txBody>
          </p:sp>
          <p:sp>
            <p:nvSpPr>
              <p:cNvPr id="15" name="フリーフォーム: 図形 14">
                <a:extLst>
                  <a:ext uri="{FF2B5EF4-FFF2-40B4-BE49-F238E27FC236}">
                    <a16:creationId xmlns:a16="http://schemas.microsoft.com/office/drawing/2014/main" id="{971C17AD-6512-A84D-239E-675DDDDA9EC8}"/>
                  </a:ext>
                </a:extLst>
              </p:cNvPr>
              <p:cNvSpPr/>
              <p:nvPr/>
            </p:nvSpPr>
            <p:spPr>
              <a:xfrm>
                <a:off x="180304" y="6379928"/>
                <a:ext cx="18845" cy="77296"/>
              </a:xfrm>
              <a:custGeom>
                <a:avLst/>
                <a:gdLst>
                  <a:gd name="connsiteX0" fmla="*/ 9659 w 18845"/>
                  <a:gd name="connsiteY0" fmla="*/ 77587 h 77296"/>
                  <a:gd name="connsiteX1" fmla="*/ 237 w 18845"/>
                  <a:gd name="connsiteY1" fmla="*/ 67561 h 77296"/>
                  <a:gd name="connsiteX2" fmla="*/ 237 w 18845"/>
                  <a:gd name="connsiteY2" fmla="*/ 10306 h 77296"/>
                  <a:gd name="connsiteX3" fmla="*/ 9659 w 18845"/>
                  <a:gd name="connsiteY3" fmla="*/ 290 h 77296"/>
                  <a:gd name="connsiteX4" fmla="*/ 19083 w 18845"/>
                  <a:gd name="connsiteY4" fmla="*/ 10306 h 77296"/>
                  <a:gd name="connsiteX5" fmla="*/ 19083 w 18845"/>
                  <a:gd name="connsiteY5" fmla="*/ 67561 h 77296"/>
                  <a:gd name="connsiteX6" fmla="*/ 9659 w 18845"/>
                  <a:gd name="connsiteY6" fmla="*/ 77587 h 772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5" h="77296">
                    <a:moveTo>
                      <a:pt x="9659" y="77587"/>
                    </a:moveTo>
                    <a:cubicBezTo>
                      <a:pt x="4482" y="77587"/>
                      <a:pt x="237" y="73075"/>
                      <a:pt x="237" y="67561"/>
                    </a:cubicBezTo>
                    <a:lnTo>
                      <a:pt x="237" y="10306"/>
                    </a:lnTo>
                    <a:cubicBezTo>
                      <a:pt x="237" y="4799"/>
                      <a:pt x="4482" y="290"/>
                      <a:pt x="9659" y="290"/>
                    </a:cubicBezTo>
                    <a:cubicBezTo>
                      <a:pt x="14835" y="290"/>
                      <a:pt x="19083" y="4799"/>
                      <a:pt x="19083" y="10306"/>
                    </a:cubicBezTo>
                    <a:lnTo>
                      <a:pt x="19083" y="67561"/>
                    </a:lnTo>
                    <a:cubicBezTo>
                      <a:pt x="19083" y="73072"/>
                      <a:pt x="14833" y="77587"/>
                      <a:pt x="9659" y="77587"/>
                    </a:cubicBezTo>
                  </a:path>
                </a:pathLst>
              </a:custGeom>
              <a:solidFill>
                <a:srgbClr val="FFFFFF"/>
              </a:solidFill>
              <a:ln w="2898" cap="flat">
                <a:noFill/>
                <a:prstDash val="solid"/>
                <a:miter/>
              </a:ln>
            </p:spPr>
            <p:txBody>
              <a:bodyPr rtlCol="0" anchor="ctr"/>
              <a:lstStyle/>
              <a:p>
                <a:endParaRPr lang="ja-JP" altLang="en-US" sz="1800"/>
              </a:p>
            </p:txBody>
          </p:sp>
          <p:sp>
            <p:nvSpPr>
              <p:cNvPr id="16" name="フリーフォーム: 図形 15">
                <a:extLst>
                  <a:ext uri="{FF2B5EF4-FFF2-40B4-BE49-F238E27FC236}">
                    <a16:creationId xmlns:a16="http://schemas.microsoft.com/office/drawing/2014/main" id="{6E45E59D-5C5F-29DB-A50A-081693D9699E}"/>
                  </a:ext>
                </a:extLst>
              </p:cNvPr>
              <p:cNvSpPr/>
              <p:nvPr/>
            </p:nvSpPr>
            <p:spPr>
              <a:xfrm>
                <a:off x="180304" y="6439027"/>
                <a:ext cx="18845" cy="77279"/>
              </a:xfrm>
              <a:custGeom>
                <a:avLst/>
                <a:gdLst>
                  <a:gd name="connsiteX0" fmla="*/ 9659 w 18845"/>
                  <a:gd name="connsiteY0" fmla="*/ 77519 h 77279"/>
                  <a:gd name="connsiteX1" fmla="*/ 237 w 18845"/>
                  <a:gd name="connsiteY1" fmla="*/ 67517 h 77279"/>
                  <a:gd name="connsiteX2" fmla="*/ 237 w 18845"/>
                  <a:gd name="connsiteY2" fmla="*/ 10256 h 77279"/>
                  <a:gd name="connsiteX3" fmla="*/ 9659 w 18845"/>
                  <a:gd name="connsiteY3" fmla="*/ 239 h 77279"/>
                  <a:gd name="connsiteX4" fmla="*/ 19083 w 18845"/>
                  <a:gd name="connsiteY4" fmla="*/ 10256 h 77279"/>
                  <a:gd name="connsiteX5" fmla="*/ 19083 w 18845"/>
                  <a:gd name="connsiteY5" fmla="*/ 67514 h 77279"/>
                  <a:gd name="connsiteX6" fmla="*/ 9659 w 18845"/>
                  <a:gd name="connsiteY6" fmla="*/ 77519 h 77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5" h="77279">
                    <a:moveTo>
                      <a:pt x="9659" y="77519"/>
                    </a:moveTo>
                    <a:cubicBezTo>
                      <a:pt x="4482" y="77519"/>
                      <a:pt x="237" y="73027"/>
                      <a:pt x="237" y="67517"/>
                    </a:cubicBezTo>
                    <a:lnTo>
                      <a:pt x="237" y="10256"/>
                    </a:lnTo>
                    <a:cubicBezTo>
                      <a:pt x="237" y="4746"/>
                      <a:pt x="4482" y="239"/>
                      <a:pt x="9659" y="239"/>
                    </a:cubicBezTo>
                    <a:cubicBezTo>
                      <a:pt x="14835" y="239"/>
                      <a:pt x="19083" y="4743"/>
                      <a:pt x="19083" y="10256"/>
                    </a:cubicBezTo>
                    <a:lnTo>
                      <a:pt x="19083" y="67514"/>
                    </a:lnTo>
                    <a:cubicBezTo>
                      <a:pt x="19083" y="73027"/>
                      <a:pt x="14833" y="77519"/>
                      <a:pt x="9659" y="77519"/>
                    </a:cubicBezTo>
                  </a:path>
                </a:pathLst>
              </a:custGeom>
              <a:solidFill>
                <a:srgbClr val="FFFFFF"/>
              </a:solidFill>
              <a:ln w="2898" cap="flat">
                <a:noFill/>
                <a:prstDash val="solid"/>
                <a:miter/>
              </a:ln>
            </p:spPr>
            <p:txBody>
              <a:bodyPr rtlCol="0" anchor="ctr"/>
              <a:lstStyle/>
              <a:p>
                <a:endParaRPr lang="ja-JP" altLang="en-US" sz="1800"/>
              </a:p>
            </p:txBody>
          </p:sp>
          <p:sp>
            <p:nvSpPr>
              <p:cNvPr id="17" name="フリーフォーム: 図形 16">
                <a:extLst>
                  <a:ext uri="{FF2B5EF4-FFF2-40B4-BE49-F238E27FC236}">
                    <a16:creationId xmlns:a16="http://schemas.microsoft.com/office/drawing/2014/main" id="{E90EB8C0-0E7C-1B1E-854A-BF753E09D8D3}"/>
                  </a:ext>
                </a:extLst>
              </p:cNvPr>
              <p:cNvSpPr/>
              <p:nvPr/>
            </p:nvSpPr>
            <p:spPr>
              <a:xfrm>
                <a:off x="180304" y="6222003"/>
                <a:ext cx="114843" cy="18845"/>
              </a:xfrm>
              <a:custGeom>
                <a:avLst/>
                <a:gdLst>
                  <a:gd name="connsiteX0" fmla="*/ 115170 w 114843"/>
                  <a:gd name="connsiteY0" fmla="*/ 9906 h 18845"/>
                  <a:gd name="connsiteX1" fmla="*/ 105151 w 114843"/>
                  <a:gd name="connsiteY1" fmla="*/ 19327 h 18845"/>
                  <a:gd name="connsiteX2" fmla="*/ 10352 w 114843"/>
                  <a:gd name="connsiteY2" fmla="*/ 19327 h 18845"/>
                  <a:gd name="connsiteX3" fmla="*/ 327 w 114843"/>
                  <a:gd name="connsiteY3" fmla="*/ 9906 h 18845"/>
                  <a:gd name="connsiteX4" fmla="*/ 10352 w 114843"/>
                  <a:gd name="connsiteY4" fmla="*/ 481 h 18845"/>
                  <a:gd name="connsiteX5" fmla="*/ 105151 w 114843"/>
                  <a:gd name="connsiteY5" fmla="*/ 481 h 18845"/>
                  <a:gd name="connsiteX6" fmla="*/ 115170 w 114843"/>
                  <a:gd name="connsiteY6" fmla="*/ 9906 h 18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3" h="18845">
                    <a:moveTo>
                      <a:pt x="115170" y="9906"/>
                    </a:moveTo>
                    <a:cubicBezTo>
                      <a:pt x="115170" y="15085"/>
                      <a:pt x="110670" y="19327"/>
                      <a:pt x="105151" y="19327"/>
                    </a:cubicBezTo>
                    <a:lnTo>
                      <a:pt x="10352" y="19327"/>
                    </a:lnTo>
                    <a:cubicBezTo>
                      <a:pt x="4841" y="19327"/>
                      <a:pt x="327" y="15088"/>
                      <a:pt x="327" y="9906"/>
                    </a:cubicBezTo>
                    <a:cubicBezTo>
                      <a:pt x="327" y="4717"/>
                      <a:pt x="4839" y="481"/>
                      <a:pt x="10352" y="481"/>
                    </a:cubicBezTo>
                    <a:lnTo>
                      <a:pt x="105151" y="481"/>
                    </a:lnTo>
                    <a:cubicBezTo>
                      <a:pt x="110673" y="481"/>
                      <a:pt x="115170" y="4717"/>
                      <a:pt x="115170" y="9906"/>
                    </a:cubicBezTo>
                  </a:path>
                </a:pathLst>
              </a:custGeom>
              <a:solidFill>
                <a:srgbClr val="FFFFFF"/>
              </a:solidFill>
              <a:ln w="2898" cap="flat">
                <a:noFill/>
                <a:prstDash val="solid"/>
                <a:miter/>
              </a:ln>
            </p:spPr>
            <p:txBody>
              <a:bodyPr rtlCol="0" anchor="ctr"/>
              <a:lstStyle/>
              <a:p>
                <a:endParaRPr lang="ja-JP" altLang="en-US" sz="1800"/>
              </a:p>
            </p:txBody>
          </p:sp>
          <p:sp>
            <p:nvSpPr>
              <p:cNvPr id="18" name="フリーフォーム: 図形 17">
                <a:extLst>
                  <a:ext uri="{FF2B5EF4-FFF2-40B4-BE49-F238E27FC236}">
                    <a16:creationId xmlns:a16="http://schemas.microsoft.com/office/drawing/2014/main" id="{6B370827-B6B0-F586-CBF7-8050E3EA849E}"/>
                  </a:ext>
                </a:extLst>
              </p:cNvPr>
              <p:cNvSpPr/>
              <p:nvPr/>
            </p:nvSpPr>
            <p:spPr>
              <a:xfrm>
                <a:off x="180304" y="6280781"/>
                <a:ext cx="114843" cy="18840"/>
              </a:xfrm>
              <a:custGeom>
                <a:avLst/>
                <a:gdLst>
                  <a:gd name="connsiteX0" fmla="*/ 115170 w 114843"/>
                  <a:gd name="connsiteY0" fmla="*/ 9856 h 18840"/>
                  <a:gd name="connsiteX1" fmla="*/ 105151 w 114843"/>
                  <a:gd name="connsiteY1" fmla="*/ 19272 h 18840"/>
                  <a:gd name="connsiteX2" fmla="*/ 10352 w 114843"/>
                  <a:gd name="connsiteY2" fmla="*/ 19272 h 18840"/>
                  <a:gd name="connsiteX3" fmla="*/ 327 w 114843"/>
                  <a:gd name="connsiteY3" fmla="*/ 9856 h 18840"/>
                  <a:gd name="connsiteX4" fmla="*/ 10352 w 114843"/>
                  <a:gd name="connsiteY4" fmla="*/ 431 h 18840"/>
                  <a:gd name="connsiteX5" fmla="*/ 105151 w 114843"/>
                  <a:gd name="connsiteY5" fmla="*/ 431 h 18840"/>
                  <a:gd name="connsiteX6" fmla="*/ 115170 w 114843"/>
                  <a:gd name="connsiteY6" fmla="*/ 9856 h 18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3" h="18840">
                    <a:moveTo>
                      <a:pt x="115170" y="9856"/>
                    </a:moveTo>
                    <a:cubicBezTo>
                      <a:pt x="115170" y="15027"/>
                      <a:pt x="110670" y="19272"/>
                      <a:pt x="105151" y="19272"/>
                    </a:cubicBezTo>
                    <a:lnTo>
                      <a:pt x="10352" y="19272"/>
                    </a:lnTo>
                    <a:cubicBezTo>
                      <a:pt x="4841" y="19272"/>
                      <a:pt x="327" y="15027"/>
                      <a:pt x="327" y="9856"/>
                    </a:cubicBezTo>
                    <a:cubicBezTo>
                      <a:pt x="327" y="4662"/>
                      <a:pt x="4839" y="431"/>
                      <a:pt x="10352" y="431"/>
                    </a:cubicBezTo>
                    <a:lnTo>
                      <a:pt x="105151" y="431"/>
                    </a:lnTo>
                    <a:cubicBezTo>
                      <a:pt x="110673" y="431"/>
                      <a:pt x="115170" y="4662"/>
                      <a:pt x="115170" y="9856"/>
                    </a:cubicBezTo>
                  </a:path>
                </a:pathLst>
              </a:custGeom>
              <a:solidFill>
                <a:srgbClr val="FFFFFF"/>
              </a:solidFill>
              <a:ln w="2898" cap="flat">
                <a:noFill/>
                <a:prstDash val="solid"/>
                <a:miter/>
              </a:ln>
            </p:spPr>
            <p:txBody>
              <a:bodyPr rtlCol="0" anchor="ctr"/>
              <a:lstStyle/>
              <a:p>
                <a:endParaRPr lang="ja-JP" altLang="en-US" sz="1800"/>
              </a:p>
            </p:txBody>
          </p:sp>
          <p:sp>
            <p:nvSpPr>
              <p:cNvPr id="19" name="フリーフォーム: 図形 18">
                <a:extLst>
                  <a:ext uri="{FF2B5EF4-FFF2-40B4-BE49-F238E27FC236}">
                    <a16:creationId xmlns:a16="http://schemas.microsoft.com/office/drawing/2014/main" id="{D174E952-EEB2-1BDD-CB08-6E05DAE58375}"/>
                  </a:ext>
                </a:extLst>
              </p:cNvPr>
              <p:cNvSpPr/>
              <p:nvPr/>
            </p:nvSpPr>
            <p:spPr>
              <a:xfrm>
                <a:off x="180304" y="6339547"/>
                <a:ext cx="114843" cy="18842"/>
              </a:xfrm>
              <a:custGeom>
                <a:avLst/>
                <a:gdLst>
                  <a:gd name="connsiteX0" fmla="*/ 115170 w 114843"/>
                  <a:gd name="connsiteY0" fmla="*/ 9803 h 18842"/>
                  <a:gd name="connsiteX1" fmla="*/ 105151 w 114843"/>
                  <a:gd name="connsiteY1" fmla="*/ 19225 h 18842"/>
                  <a:gd name="connsiteX2" fmla="*/ 10352 w 114843"/>
                  <a:gd name="connsiteY2" fmla="*/ 19225 h 18842"/>
                  <a:gd name="connsiteX3" fmla="*/ 327 w 114843"/>
                  <a:gd name="connsiteY3" fmla="*/ 9803 h 18842"/>
                  <a:gd name="connsiteX4" fmla="*/ 10352 w 114843"/>
                  <a:gd name="connsiteY4" fmla="*/ 382 h 18842"/>
                  <a:gd name="connsiteX5" fmla="*/ 105151 w 114843"/>
                  <a:gd name="connsiteY5" fmla="*/ 382 h 18842"/>
                  <a:gd name="connsiteX6" fmla="*/ 115170 w 114843"/>
                  <a:gd name="connsiteY6" fmla="*/ 9803 h 18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3" h="18842">
                    <a:moveTo>
                      <a:pt x="115170" y="9803"/>
                    </a:moveTo>
                    <a:cubicBezTo>
                      <a:pt x="115170" y="14980"/>
                      <a:pt x="110670" y="19225"/>
                      <a:pt x="105151" y="19225"/>
                    </a:cubicBezTo>
                    <a:lnTo>
                      <a:pt x="10352" y="19225"/>
                    </a:lnTo>
                    <a:cubicBezTo>
                      <a:pt x="4841" y="19225"/>
                      <a:pt x="327" y="14980"/>
                      <a:pt x="327" y="9803"/>
                    </a:cubicBezTo>
                    <a:cubicBezTo>
                      <a:pt x="327" y="4623"/>
                      <a:pt x="4839" y="382"/>
                      <a:pt x="10352" y="382"/>
                    </a:cubicBezTo>
                    <a:lnTo>
                      <a:pt x="105151" y="382"/>
                    </a:lnTo>
                    <a:cubicBezTo>
                      <a:pt x="110673" y="382"/>
                      <a:pt x="115170" y="4623"/>
                      <a:pt x="115170" y="9803"/>
                    </a:cubicBezTo>
                  </a:path>
                </a:pathLst>
              </a:custGeom>
              <a:solidFill>
                <a:srgbClr val="FFFFFF"/>
              </a:solidFill>
              <a:ln w="2898" cap="flat">
                <a:noFill/>
                <a:prstDash val="solid"/>
                <a:miter/>
              </a:ln>
            </p:spPr>
            <p:txBody>
              <a:bodyPr rtlCol="0" anchor="ctr"/>
              <a:lstStyle/>
              <a:p>
                <a:endParaRPr lang="ja-JP" altLang="en-US" sz="1800"/>
              </a:p>
            </p:txBody>
          </p:sp>
          <p:sp>
            <p:nvSpPr>
              <p:cNvPr id="20" name="フリーフォーム: 図形 19">
                <a:extLst>
                  <a:ext uri="{FF2B5EF4-FFF2-40B4-BE49-F238E27FC236}">
                    <a16:creationId xmlns:a16="http://schemas.microsoft.com/office/drawing/2014/main" id="{FD6B6DF0-FFB5-4FC1-F0B3-FCD6E2C1A44B}"/>
                  </a:ext>
                </a:extLst>
              </p:cNvPr>
              <p:cNvSpPr/>
              <p:nvPr/>
            </p:nvSpPr>
            <p:spPr>
              <a:xfrm>
                <a:off x="180304" y="6222004"/>
                <a:ext cx="18845" cy="77616"/>
              </a:xfrm>
              <a:custGeom>
                <a:avLst/>
                <a:gdLst>
                  <a:gd name="connsiteX0" fmla="*/ 9659 w 18845"/>
                  <a:gd name="connsiteY0" fmla="*/ 78040 h 77616"/>
                  <a:gd name="connsiteX1" fmla="*/ 237 w 18845"/>
                  <a:gd name="connsiteY1" fmla="*/ 68020 h 77616"/>
                  <a:gd name="connsiteX2" fmla="*/ 237 w 18845"/>
                  <a:gd name="connsiteY2" fmla="*/ 10443 h 77616"/>
                  <a:gd name="connsiteX3" fmla="*/ 9659 w 18845"/>
                  <a:gd name="connsiteY3" fmla="*/ 423 h 77616"/>
                  <a:gd name="connsiteX4" fmla="*/ 19083 w 18845"/>
                  <a:gd name="connsiteY4" fmla="*/ 10443 h 77616"/>
                  <a:gd name="connsiteX5" fmla="*/ 19083 w 18845"/>
                  <a:gd name="connsiteY5" fmla="*/ 68020 h 77616"/>
                  <a:gd name="connsiteX6" fmla="*/ 9659 w 18845"/>
                  <a:gd name="connsiteY6" fmla="*/ 78040 h 776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5" h="77616">
                    <a:moveTo>
                      <a:pt x="9659" y="78040"/>
                    </a:moveTo>
                    <a:cubicBezTo>
                      <a:pt x="4482" y="78040"/>
                      <a:pt x="237" y="73537"/>
                      <a:pt x="237" y="68020"/>
                    </a:cubicBezTo>
                    <a:lnTo>
                      <a:pt x="237" y="10443"/>
                    </a:lnTo>
                    <a:cubicBezTo>
                      <a:pt x="237" y="4932"/>
                      <a:pt x="4482" y="423"/>
                      <a:pt x="9659" y="423"/>
                    </a:cubicBezTo>
                    <a:cubicBezTo>
                      <a:pt x="14835" y="423"/>
                      <a:pt x="19083" y="4932"/>
                      <a:pt x="19083" y="10443"/>
                    </a:cubicBezTo>
                    <a:lnTo>
                      <a:pt x="19083" y="68020"/>
                    </a:lnTo>
                    <a:cubicBezTo>
                      <a:pt x="19083" y="73537"/>
                      <a:pt x="14833" y="78040"/>
                      <a:pt x="9659" y="78040"/>
                    </a:cubicBezTo>
                  </a:path>
                </a:pathLst>
              </a:custGeom>
              <a:solidFill>
                <a:srgbClr val="FFFFFF"/>
              </a:solidFill>
              <a:ln w="2898" cap="flat">
                <a:noFill/>
                <a:prstDash val="solid"/>
                <a:miter/>
              </a:ln>
            </p:spPr>
            <p:txBody>
              <a:bodyPr rtlCol="0" anchor="ctr"/>
              <a:lstStyle/>
              <a:p>
                <a:endParaRPr lang="ja-JP" altLang="en-US" sz="1800"/>
              </a:p>
            </p:txBody>
          </p:sp>
          <p:sp>
            <p:nvSpPr>
              <p:cNvPr id="21" name="フリーフォーム: 図形 20">
                <a:extLst>
                  <a:ext uri="{FF2B5EF4-FFF2-40B4-BE49-F238E27FC236}">
                    <a16:creationId xmlns:a16="http://schemas.microsoft.com/office/drawing/2014/main" id="{8769BF83-3BC7-A992-1C7A-299A6ECBFF9A}"/>
                  </a:ext>
                </a:extLst>
              </p:cNvPr>
              <p:cNvSpPr/>
              <p:nvPr/>
            </p:nvSpPr>
            <p:spPr>
              <a:xfrm>
                <a:off x="276316" y="6280776"/>
                <a:ext cx="18834" cy="77610"/>
              </a:xfrm>
              <a:custGeom>
                <a:avLst/>
                <a:gdLst>
                  <a:gd name="connsiteX0" fmla="*/ 9731 w 18834"/>
                  <a:gd name="connsiteY0" fmla="*/ 77984 h 77610"/>
                  <a:gd name="connsiteX1" fmla="*/ 319 w 18834"/>
                  <a:gd name="connsiteY1" fmla="*/ 67967 h 77610"/>
                  <a:gd name="connsiteX2" fmla="*/ 319 w 18834"/>
                  <a:gd name="connsiteY2" fmla="*/ 10384 h 77610"/>
                  <a:gd name="connsiteX3" fmla="*/ 9731 w 18834"/>
                  <a:gd name="connsiteY3" fmla="*/ 374 h 77610"/>
                  <a:gd name="connsiteX4" fmla="*/ 19153 w 18834"/>
                  <a:gd name="connsiteY4" fmla="*/ 10384 h 77610"/>
                  <a:gd name="connsiteX5" fmla="*/ 19153 w 18834"/>
                  <a:gd name="connsiteY5" fmla="*/ 67967 h 77610"/>
                  <a:gd name="connsiteX6" fmla="*/ 9731 w 18834"/>
                  <a:gd name="connsiteY6" fmla="*/ 77984 h 776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4" h="77610">
                    <a:moveTo>
                      <a:pt x="9731" y="77984"/>
                    </a:moveTo>
                    <a:cubicBezTo>
                      <a:pt x="4555" y="77984"/>
                      <a:pt x="319" y="73484"/>
                      <a:pt x="319" y="67967"/>
                    </a:cubicBezTo>
                    <a:lnTo>
                      <a:pt x="319" y="10384"/>
                    </a:lnTo>
                    <a:cubicBezTo>
                      <a:pt x="319" y="4880"/>
                      <a:pt x="4555" y="374"/>
                      <a:pt x="9731" y="374"/>
                    </a:cubicBezTo>
                    <a:cubicBezTo>
                      <a:pt x="14908" y="374"/>
                      <a:pt x="19153" y="4883"/>
                      <a:pt x="19153" y="10384"/>
                    </a:cubicBezTo>
                    <a:lnTo>
                      <a:pt x="19153" y="67967"/>
                    </a:lnTo>
                    <a:cubicBezTo>
                      <a:pt x="19150" y="73487"/>
                      <a:pt x="14905" y="77984"/>
                      <a:pt x="9731" y="77984"/>
                    </a:cubicBezTo>
                  </a:path>
                </a:pathLst>
              </a:custGeom>
              <a:solidFill>
                <a:srgbClr val="FFFFFF"/>
              </a:solidFill>
              <a:ln w="2898" cap="flat">
                <a:noFill/>
                <a:prstDash val="solid"/>
                <a:miter/>
              </a:ln>
            </p:spPr>
            <p:txBody>
              <a:bodyPr rtlCol="0" anchor="ctr"/>
              <a:lstStyle/>
              <a:p>
                <a:endParaRPr lang="ja-JP" altLang="en-US" sz="1800"/>
              </a:p>
            </p:txBody>
          </p:sp>
          <p:sp>
            <p:nvSpPr>
              <p:cNvPr id="22" name="フリーフォーム: 図形 21">
                <a:extLst>
                  <a:ext uri="{FF2B5EF4-FFF2-40B4-BE49-F238E27FC236}">
                    <a16:creationId xmlns:a16="http://schemas.microsoft.com/office/drawing/2014/main" id="{152AE0ED-AF0B-2087-A52E-3768613113B4}"/>
                  </a:ext>
                </a:extLst>
              </p:cNvPr>
              <p:cNvSpPr/>
              <p:nvPr/>
            </p:nvSpPr>
            <p:spPr>
              <a:xfrm>
                <a:off x="180304" y="6202778"/>
                <a:ext cx="18845" cy="37741"/>
              </a:xfrm>
              <a:custGeom>
                <a:avLst/>
                <a:gdLst>
                  <a:gd name="connsiteX0" fmla="*/ 9659 w 18845"/>
                  <a:gd name="connsiteY0" fmla="*/ 38215 h 37741"/>
                  <a:gd name="connsiteX1" fmla="*/ 237 w 18845"/>
                  <a:gd name="connsiteY1" fmla="*/ 28195 h 37741"/>
                  <a:gd name="connsiteX2" fmla="*/ 237 w 18845"/>
                  <a:gd name="connsiteY2" fmla="*/ 10484 h 37741"/>
                  <a:gd name="connsiteX3" fmla="*/ 9659 w 18845"/>
                  <a:gd name="connsiteY3" fmla="*/ 474 h 37741"/>
                  <a:gd name="connsiteX4" fmla="*/ 19083 w 18845"/>
                  <a:gd name="connsiteY4" fmla="*/ 10484 h 37741"/>
                  <a:gd name="connsiteX5" fmla="*/ 19083 w 18845"/>
                  <a:gd name="connsiteY5" fmla="*/ 28195 h 37741"/>
                  <a:gd name="connsiteX6" fmla="*/ 9659 w 18845"/>
                  <a:gd name="connsiteY6" fmla="*/ 38215 h 37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5" h="37741">
                    <a:moveTo>
                      <a:pt x="9659" y="38215"/>
                    </a:moveTo>
                    <a:cubicBezTo>
                      <a:pt x="4482" y="38215"/>
                      <a:pt x="237" y="33715"/>
                      <a:pt x="237" y="28195"/>
                    </a:cubicBezTo>
                    <a:lnTo>
                      <a:pt x="237" y="10484"/>
                    </a:lnTo>
                    <a:cubicBezTo>
                      <a:pt x="237" y="4980"/>
                      <a:pt x="4482" y="474"/>
                      <a:pt x="9659" y="474"/>
                    </a:cubicBezTo>
                    <a:cubicBezTo>
                      <a:pt x="14835" y="474"/>
                      <a:pt x="19083" y="4983"/>
                      <a:pt x="19083" y="10484"/>
                    </a:cubicBezTo>
                    <a:lnTo>
                      <a:pt x="19083" y="28195"/>
                    </a:lnTo>
                    <a:cubicBezTo>
                      <a:pt x="19083" y="33717"/>
                      <a:pt x="14833" y="38215"/>
                      <a:pt x="9659" y="38215"/>
                    </a:cubicBezTo>
                  </a:path>
                </a:pathLst>
              </a:custGeom>
              <a:solidFill>
                <a:srgbClr val="FFFFFF"/>
              </a:solidFill>
              <a:ln w="2898" cap="flat">
                <a:noFill/>
                <a:prstDash val="solid"/>
                <a:miter/>
              </a:ln>
            </p:spPr>
            <p:txBody>
              <a:bodyPr rtlCol="0" anchor="ctr"/>
              <a:lstStyle/>
              <a:p>
                <a:endParaRPr lang="ja-JP" altLang="en-US" sz="1800"/>
              </a:p>
            </p:txBody>
          </p:sp>
          <p:sp>
            <p:nvSpPr>
              <p:cNvPr id="23" name="フリーフォーム: 図形 22">
                <a:extLst>
                  <a:ext uri="{FF2B5EF4-FFF2-40B4-BE49-F238E27FC236}">
                    <a16:creationId xmlns:a16="http://schemas.microsoft.com/office/drawing/2014/main" id="{58E044B7-456E-B820-E7B6-6AE5C2927202}"/>
                  </a:ext>
                </a:extLst>
              </p:cNvPr>
              <p:cNvSpPr/>
              <p:nvPr/>
            </p:nvSpPr>
            <p:spPr>
              <a:xfrm>
                <a:off x="276316" y="6261899"/>
                <a:ext cx="18834" cy="37755"/>
              </a:xfrm>
              <a:custGeom>
                <a:avLst/>
                <a:gdLst>
                  <a:gd name="connsiteX0" fmla="*/ 9731 w 18834"/>
                  <a:gd name="connsiteY0" fmla="*/ 38179 h 37755"/>
                  <a:gd name="connsiteX1" fmla="*/ 319 w 18834"/>
                  <a:gd name="connsiteY1" fmla="*/ 28154 h 37755"/>
                  <a:gd name="connsiteX2" fmla="*/ 319 w 18834"/>
                  <a:gd name="connsiteY2" fmla="*/ 10440 h 37755"/>
                  <a:gd name="connsiteX3" fmla="*/ 9731 w 18834"/>
                  <a:gd name="connsiteY3" fmla="*/ 423 h 37755"/>
                  <a:gd name="connsiteX4" fmla="*/ 19153 w 18834"/>
                  <a:gd name="connsiteY4" fmla="*/ 10440 h 37755"/>
                  <a:gd name="connsiteX5" fmla="*/ 19153 w 18834"/>
                  <a:gd name="connsiteY5" fmla="*/ 28154 h 37755"/>
                  <a:gd name="connsiteX6" fmla="*/ 9731 w 18834"/>
                  <a:gd name="connsiteY6" fmla="*/ 38179 h 37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4" h="37755">
                    <a:moveTo>
                      <a:pt x="9731" y="38179"/>
                    </a:moveTo>
                    <a:cubicBezTo>
                      <a:pt x="4555" y="38179"/>
                      <a:pt x="319" y="33661"/>
                      <a:pt x="319" y="28154"/>
                    </a:cubicBezTo>
                    <a:lnTo>
                      <a:pt x="319" y="10440"/>
                    </a:lnTo>
                    <a:cubicBezTo>
                      <a:pt x="319" y="4929"/>
                      <a:pt x="4555" y="423"/>
                      <a:pt x="9731" y="423"/>
                    </a:cubicBezTo>
                    <a:cubicBezTo>
                      <a:pt x="14908" y="423"/>
                      <a:pt x="19153" y="4927"/>
                      <a:pt x="19153" y="10440"/>
                    </a:cubicBezTo>
                    <a:lnTo>
                      <a:pt x="19153" y="28154"/>
                    </a:lnTo>
                    <a:cubicBezTo>
                      <a:pt x="19150" y="33661"/>
                      <a:pt x="14905" y="38179"/>
                      <a:pt x="9731" y="38179"/>
                    </a:cubicBezTo>
                  </a:path>
                </a:pathLst>
              </a:custGeom>
              <a:solidFill>
                <a:srgbClr val="FFFFFF"/>
              </a:solidFill>
              <a:ln w="2898" cap="flat">
                <a:noFill/>
                <a:prstDash val="solid"/>
                <a:miter/>
              </a:ln>
            </p:spPr>
            <p:txBody>
              <a:bodyPr rtlCol="0" anchor="ctr"/>
              <a:lstStyle/>
              <a:p>
                <a:endParaRPr lang="ja-JP" altLang="en-US" sz="1800"/>
              </a:p>
            </p:txBody>
          </p:sp>
          <p:sp>
            <p:nvSpPr>
              <p:cNvPr id="24" name="フリーフォーム: 図形 23">
                <a:extLst>
                  <a:ext uri="{FF2B5EF4-FFF2-40B4-BE49-F238E27FC236}">
                    <a16:creationId xmlns:a16="http://schemas.microsoft.com/office/drawing/2014/main" id="{D15291D4-9440-5C37-3F50-B29F34AA78DD}"/>
                  </a:ext>
                </a:extLst>
              </p:cNvPr>
              <p:cNvSpPr/>
              <p:nvPr/>
            </p:nvSpPr>
            <p:spPr>
              <a:xfrm>
                <a:off x="180304" y="6537861"/>
                <a:ext cx="18845" cy="136386"/>
              </a:xfrm>
              <a:custGeom>
                <a:avLst/>
                <a:gdLst>
                  <a:gd name="connsiteX0" fmla="*/ 9659 w 18845"/>
                  <a:gd name="connsiteY0" fmla="*/ 136492 h 136386"/>
                  <a:gd name="connsiteX1" fmla="*/ 237 w 18845"/>
                  <a:gd name="connsiteY1" fmla="*/ 126464 h 136386"/>
                  <a:gd name="connsiteX2" fmla="*/ 237 w 18845"/>
                  <a:gd name="connsiteY2" fmla="*/ 10116 h 136386"/>
                  <a:gd name="connsiteX3" fmla="*/ 9659 w 18845"/>
                  <a:gd name="connsiteY3" fmla="*/ 105 h 136386"/>
                  <a:gd name="connsiteX4" fmla="*/ 19083 w 18845"/>
                  <a:gd name="connsiteY4" fmla="*/ 10116 h 136386"/>
                  <a:gd name="connsiteX5" fmla="*/ 19083 w 18845"/>
                  <a:gd name="connsiteY5" fmla="*/ 126461 h 136386"/>
                  <a:gd name="connsiteX6" fmla="*/ 9659 w 18845"/>
                  <a:gd name="connsiteY6" fmla="*/ 136492 h 1363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5" h="136386">
                    <a:moveTo>
                      <a:pt x="9659" y="136492"/>
                    </a:moveTo>
                    <a:cubicBezTo>
                      <a:pt x="4482" y="136492"/>
                      <a:pt x="237" y="131983"/>
                      <a:pt x="237" y="126464"/>
                    </a:cubicBezTo>
                    <a:lnTo>
                      <a:pt x="237" y="10116"/>
                    </a:lnTo>
                    <a:cubicBezTo>
                      <a:pt x="237" y="4611"/>
                      <a:pt x="4482" y="105"/>
                      <a:pt x="9659" y="105"/>
                    </a:cubicBezTo>
                    <a:cubicBezTo>
                      <a:pt x="14835" y="105"/>
                      <a:pt x="19083" y="4614"/>
                      <a:pt x="19083" y="10116"/>
                    </a:cubicBezTo>
                    <a:lnTo>
                      <a:pt x="19083" y="126461"/>
                    </a:lnTo>
                    <a:cubicBezTo>
                      <a:pt x="19083" y="131983"/>
                      <a:pt x="14833" y="136492"/>
                      <a:pt x="9659" y="136492"/>
                    </a:cubicBezTo>
                  </a:path>
                </a:pathLst>
              </a:custGeom>
              <a:solidFill>
                <a:srgbClr val="FFFFFF"/>
              </a:solidFill>
              <a:ln w="2898" cap="flat">
                <a:noFill/>
                <a:prstDash val="solid"/>
                <a:miter/>
              </a:ln>
            </p:spPr>
            <p:txBody>
              <a:bodyPr rtlCol="0" anchor="ctr"/>
              <a:lstStyle/>
              <a:p>
                <a:endParaRPr lang="ja-JP" altLang="en-US" sz="1800"/>
              </a:p>
            </p:txBody>
          </p:sp>
          <p:sp>
            <p:nvSpPr>
              <p:cNvPr id="25" name="フリーフォーム: 図形 24">
                <a:extLst>
                  <a:ext uri="{FF2B5EF4-FFF2-40B4-BE49-F238E27FC236}">
                    <a16:creationId xmlns:a16="http://schemas.microsoft.com/office/drawing/2014/main" id="{CE85C598-47E9-8E3C-8A66-099844392E5D}"/>
                  </a:ext>
                </a:extLst>
              </p:cNvPr>
              <p:cNvSpPr/>
              <p:nvPr/>
            </p:nvSpPr>
            <p:spPr>
              <a:xfrm>
                <a:off x="180305" y="6655398"/>
                <a:ext cx="320531" cy="18848"/>
              </a:xfrm>
              <a:custGeom>
                <a:avLst/>
                <a:gdLst>
                  <a:gd name="connsiteX0" fmla="*/ 321032 w 320531"/>
                  <a:gd name="connsiteY0" fmla="*/ 9547 h 18848"/>
                  <a:gd name="connsiteX1" fmla="*/ 311030 w 320531"/>
                  <a:gd name="connsiteY1" fmla="*/ 18962 h 18848"/>
                  <a:gd name="connsiteX2" fmla="*/ 10527 w 320531"/>
                  <a:gd name="connsiteY2" fmla="*/ 18962 h 18848"/>
                  <a:gd name="connsiteX3" fmla="*/ 501 w 320531"/>
                  <a:gd name="connsiteY3" fmla="*/ 9547 h 18848"/>
                  <a:gd name="connsiteX4" fmla="*/ 10527 w 320531"/>
                  <a:gd name="connsiteY4" fmla="*/ 113 h 18848"/>
                  <a:gd name="connsiteX5" fmla="*/ 311030 w 320531"/>
                  <a:gd name="connsiteY5" fmla="*/ 113 h 18848"/>
                  <a:gd name="connsiteX6" fmla="*/ 321032 w 320531"/>
                  <a:gd name="connsiteY6" fmla="*/ 9547 h 18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0531" h="18848">
                    <a:moveTo>
                      <a:pt x="321032" y="9547"/>
                    </a:moveTo>
                    <a:cubicBezTo>
                      <a:pt x="321032" y="14709"/>
                      <a:pt x="316541" y="18962"/>
                      <a:pt x="311030" y="18962"/>
                    </a:cubicBezTo>
                    <a:lnTo>
                      <a:pt x="10527" y="18962"/>
                    </a:lnTo>
                    <a:cubicBezTo>
                      <a:pt x="5016" y="18962"/>
                      <a:pt x="501" y="14709"/>
                      <a:pt x="501" y="9547"/>
                    </a:cubicBezTo>
                    <a:cubicBezTo>
                      <a:pt x="501" y="4358"/>
                      <a:pt x="5013" y="113"/>
                      <a:pt x="10527" y="113"/>
                    </a:cubicBezTo>
                    <a:lnTo>
                      <a:pt x="311030" y="113"/>
                    </a:lnTo>
                    <a:cubicBezTo>
                      <a:pt x="316541" y="113"/>
                      <a:pt x="321032" y="4355"/>
                      <a:pt x="321032" y="9547"/>
                    </a:cubicBezTo>
                  </a:path>
                </a:pathLst>
              </a:custGeom>
              <a:solidFill>
                <a:srgbClr val="FFFFFF"/>
              </a:solidFill>
              <a:ln w="2898" cap="flat">
                <a:noFill/>
                <a:prstDash val="solid"/>
                <a:miter/>
              </a:ln>
            </p:spPr>
            <p:txBody>
              <a:bodyPr rtlCol="0" anchor="ctr"/>
              <a:lstStyle/>
              <a:p>
                <a:endParaRPr lang="ja-JP" altLang="en-US" sz="1800"/>
              </a:p>
            </p:txBody>
          </p:sp>
          <p:sp>
            <p:nvSpPr>
              <p:cNvPr id="26" name="フリーフォーム: 図形 25">
                <a:extLst>
                  <a:ext uri="{FF2B5EF4-FFF2-40B4-BE49-F238E27FC236}">
                    <a16:creationId xmlns:a16="http://schemas.microsoft.com/office/drawing/2014/main" id="{FC9B8FA4-F68E-6A9E-822A-ACDCBC47AA83}"/>
                  </a:ext>
                </a:extLst>
              </p:cNvPr>
              <p:cNvSpPr/>
              <p:nvPr/>
            </p:nvSpPr>
            <p:spPr>
              <a:xfrm>
                <a:off x="311036" y="6261899"/>
                <a:ext cx="18837" cy="37755"/>
              </a:xfrm>
              <a:custGeom>
                <a:avLst/>
                <a:gdLst>
                  <a:gd name="connsiteX0" fmla="*/ 9778 w 18837"/>
                  <a:gd name="connsiteY0" fmla="*/ 38179 h 37755"/>
                  <a:gd name="connsiteX1" fmla="*/ 348 w 18837"/>
                  <a:gd name="connsiteY1" fmla="*/ 28154 h 37755"/>
                  <a:gd name="connsiteX2" fmla="*/ 348 w 18837"/>
                  <a:gd name="connsiteY2" fmla="*/ 10440 h 37755"/>
                  <a:gd name="connsiteX3" fmla="*/ 9778 w 18837"/>
                  <a:gd name="connsiteY3" fmla="*/ 423 h 37755"/>
                  <a:gd name="connsiteX4" fmla="*/ 19185 w 18837"/>
                  <a:gd name="connsiteY4" fmla="*/ 10440 h 37755"/>
                  <a:gd name="connsiteX5" fmla="*/ 19185 w 18837"/>
                  <a:gd name="connsiteY5" fmla="*/ 28154 h 37755"/>
                  <a:gd name="connsiteX6" fmla="*/ 9778 w 18837"/>
                  <a:gd name="connsiteY6" fmla="*/ 38179 h 37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7" h="37755">
                    <a:moveTo>
                      <a:pt x="9778" y="38179"/>
                    </a:moveTo>
                    <a:cubicBezTo>
                      <a:pt x="4590" y="38179"/>
                      <a:pt x="348" y="33661"/>
                      <a:pt x="348" y="28154"/>
                    </a:cubicBezTo>
                    <a:lnTo>
                      <a:pt x="348" y="10440"/>
                    </a:lnTo>
                    <a:cubicBezTo>
                      <a:pt x="348" y="4929"/>
                      <a:pt x="4587" y="423"/>
                      <a:pt x="9778" y="423"/>
                    </a:cubicBezTo>
                    <a:cubicBezTo>
                      <a:pt x="14949" y="423"/>
                      <a:pt x="19185" y="4927"/>
                      <a:pt x="19185" y="10440"/>
                    </a:cubicBezTo>
                    <a:lnTo>
                      <a:pt x="19185" y="28154"/>
                    </a:lnTo>
                    <a:cubicBezTo>
                      <a:pt x="19185" y="33661"/>
                      <a:pt x="14949" y="38179"/>
                      <a:pt x="9778" y="38179"/>
                    </a:cubicBezTo>
                  </a:path>
                </a:pathLst>
              </a:custGeom>
              <a:solidFill>
                <a:srgbClr val="FFFFFF"/>
              </a:solidFill>
              <a:ln w="2898" cap="flat">
                <a:noFill/>
                <a:prstDash val="solid"/>
                <a:miter/>
              </a:ln>
            </p:spPr>
            <p:txBody>
              <a:bodyPr rtlCol="0" anchor="ctr"/>
              <a:lstStyle/>
              <a:p>
                <a:endParaRPr lang="ja-JP" altLang="en-US" sz="1800"/>
              </a:p>
            </p:txBody>
          </p:sp>
          <p:sp>
            <p:nvSpPr>
              <p:cNvPr id="27" name="フリーフォーム: 図形 26">
                <a:extLst>
                  <a:ext uri="{FF2B5EF4-FFF2-40B4-BE49-F238E27FC236}">
                    <a16:creationId xmlns:a16="http://schemas.microsoft.com/office/drawing/2014/main" id="{8544859C-7A6F-F291-5972-578D0F551B5C}"/>
                  </a:ext>
                </a:extLst>
              </p:cNvPr>
              <p:cNvSpPr/>
              <p:nvPr/>
            </p:nvSpPr>
            <p:spPr>
              <a:xfrm>
                <a:off x="311036" y="6280777"/>
                <a:ext cx="18837" cy="48623"/>
              </a:xfrm>
              <a:custGeom>
                <a:avLst/>
                <a:gdLst>
                  <a:gd name="connsiteX0" fmla="*/ 9778 w 18837"/>
                  <a:gd name="connsiteY0" fmla="*/ 49021 h 48623"/>
                  <a:gd name="connsiteX1" fmla="*/ 348 w 18837"/>
                  <a:gd name="connsiteY1" fmla="*/ 39005 h 48623"/>
                  <a:gd name="connsiteX2" fmla="*/ 348 w 18837"/>
                  <a:gd name="connsiteY2" fmla="*/ 10415 h 48623"/>
                  <a:gd name="connsiteX3" fmla="*/ 9778 w 18837"/>
                  <a:gd name="connsiteY3" fmla="*/ 398 h 48623"/>
                  <a:gd name="connsiteX4" fmla="*/ 19185 w 18837"/>
                  <a:gd name="connsiteY4" fmla="*/ 10415 h 48623"/>
                  <a:gd name="connsiteX5" fmla="*/ 19185 w 18837"/>
                  <a:gd name="connsiteY5" fmla="*/ 39005 h 48623"/>
                  <a:gd name="connsiteX6" fmla="*/ 9778 w 18837"/>
                  <a:gd name="connsiteY6" fmla="*/ 49021 h 48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7" h="48623">
                    <a:moveTo>
                      <a:pt x="9778" y="49021"/>
                    </a:moveTo>
                    <a:cubicBezTo>
                      <a:pt x="4590" y="49021"/>
                      <a:pt x="348" y="44518"/>
                      <a:pt x="348" y="39005"/>
                    </a:cubicBezTo>
                    <a:lnTo>
                      <a:pt x="348" y="10415"/>
                    </a:lnTo>
                    <a:cubicBezTo>
                      <a:pt x="348" y="4907"/>
                      <a:pt x="4587" y="398"/>
                      <a:pt x="9778" y="398"/>
                    </a:cubicBezTo>
                    <a:cubicBezTo>
                      <a:pt x="14949" y="398"/>
                      <a:pt x="19185" y="4907"/>
                      <a:pt x="19185" y="10415"/>
                    </a:cubicBezTo>
                    <a:lnTo>
                      <a:pt x="19185" y="39005"/>
                    </a:lnTo>
                    <a:cubicBezTo>
                      <a:pt x="19185" y="44518"/>
                      <a:pt x="14949" y="49021"/>
                      <a:pt x="9778" y="49021"/>
                    </a:cubicBezTo>
                  </a:path>
                </a:pathLst>
              </a:custGeom>
              <a:solidFill>
                <a:srgbClr val="FFFFFF"/>
              </a:solidFill>
              <a:ln w="2898" cap="flat">
                <a:noFill/>
                <a:prstDash val="solid"/>
                <a:miter/>
              </a:ln>
            </p:spPr>
            <p:txBody>
              <a:bodyPr rtlCol="0" anchor="ctr"/>
              <a:lstStyle/>
              <a:p>
                <a:endParaRPr lang="ja-JP" altLang="en-US" sz="1800"/>
              </a:p>
            </p:txBody>
          </p:sp>
          <p:sp>
            <p:nvSpPr>
              <p:cNvPr id="28" name="フリーフォーム: 図形 27">
                <a:extLst>
                  <a:ext uri="{FF2B5EF4-FFF2-40B4-BE49-F238E27FC236}">
                    <a16:creationId xmlns:a16="http://schemas.microsoft.com/office/drawing/2014/main" id="{1E2FA127-4D9A-F35E-6386-8668F732B276}"/>
                  </a:ext>
                </a:extLst>
              </p:cNvPr>
              <p:cNvSpPr/>
              <p:nvPr/>
            </p:nvSpPr>
            <p:spPr>
              <a:xfrm>
                <a:off x="311036" y="6280781"/>
                <a:ext cx="123495" cy="18840"/>
              </a:xfrm>
              <a:custGeom>
                <a:avLst/>
                <a:gdLst>
                  <a:gd name="connsiteX0" fmla="*/ 123941 w 123495"/>
                  <a:gd name="connsiteY0" fmla="*/ 9856 h 18840"/>
                  <a:gd name="connsiteX1" fmla="*/ 113912 w 123495"/>
                  <a:gd name="connsiteY1" fmla="*/ 19272 h 18840"/>
                  <a:gd name="connsiteX2" fmla="*/ 10470 w 123495"/>
                  <a:gd name="connsiteY2" fmla="*/ 19272 h 18840"/>
                  <a:gd name="connsiteX3" fmla="*/ 445 w 123495"/>
                  <a:gd name="connsiteY3" fmla="*/ 9856 h 18840"/>
                  <a:gd name="connsiteX4" fmla="*/ 10470 w 123495"/>
                  <a:gd name="connsiteY4" fmla="*/ 431 h 18840"/>
                  <a:gd name="connsiteX5" fmla="*/ 113912 w 123495"/>
                  <a:gd name="connsiteY5" fmla="*/ 431 h 18840"/>
                  <a:gd name="connsiteX6" fmla="*/ 123941 w 123495"/>
                  <a:gd name="connsiteY6" fmla="*/ 9856 h 18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3495" h="18840">
                    <a:moveTo>
                      <a:pt x="123941" y="9856"/>
                    </a:moveTo>
                    <a:cubicBezTo>
                      <a:pt x="123941" y="15027"/>
                      <a:pt x="119406" y="19272"/>
                      <a:pt x="113912" y="19272"/>
                    </a:cubicBezTo>
                    <a:lnTo>
                      <a:pt x="10470" y="19272"/>
                    </a:lnTo>
                    <a:cubicBezTo>
                      <a:pt x="4951" y="19272"/>
                      <a:pt x="445" y="15027"/>
                      <a:pt x="445" y="9856"/>
                    </a:cubicBezTo>
                    <a:cubicBezTo>
                      <a:pt x="445" y="4662"/>
                      <a:pt x="4948" y="431"/>
                      <a:pt x="10470" y="431"/>
                    </a:cubicBezTo>
                    <a:lnTo>
                      <a:pt x="113912" y="431"/>
                    </a:lnTo>
                    <a:cubicBezTo>
                      <a:pt x="119408" y="431"/>
                      <a:pt x="123941" y="4662"/>
                      <a:pt x="123941" y="9856"/>
                    </a:cubicBezTo>
                  </a:path>
                </a:pathLst>
              </a:custGeom>
              <a:solidFill>
                <a:srgbClr val="FFFFFF"/>
              </a:solidFill>
              <a:ln w="2898" cap="flat">
                <a:noFill/>
                <a:prstDash val="solid"/>
                <a:miter/>
              </a:ln>
            </p:spPr>
            <p:txBody>
              <a:bodyPr rtlCol="0" anchor="ctr"/>
              <a:lstStyle/>
              <a:p>
                <a:endParaRPr lang="ja-JP" altLang="en-US" sz="1800"/>
              </a:p>
            </p:txBody>
          </p:sp>
          <p:sp>
            <p:nvSpPr>
              <p:cNvPr id="29" name="フリーフォーム: 図形 28">
                <a:extLst>
                  <a:ext uri="{FF2B5EF4-FFF2-40B4-BE49-F238E27FC236}">
                    <a16:creationId xmlns:a16="http://schemas.microsoft.com/office/drawing/2014/main" id="{566AF522-467E-4242-EAFC-953DBC227486}"/>
                  </a:ext>
                </a:extLst>
              </p:cNvPr>
              <p:cNvSpPr/>
              <p:nvPr/>
            </p:nvSpPr>
            <p:spPr>
              <a:xfrm>
                <a:off x="378597" y="6280906"/>
                <a:ext cx="18834" cy="117671"/>
              </a:xfrm>
              <a:custGeom>
                <a:avLst/>
                <a:gdLst>
                  <a:gd name="connsiteX0" fmla="*/ 9827 w 18834"/>
                  <a:gd name="connsiteY0" fmla="*/ 118011 h 117671"/>
                  <a:gd name="connsiteX1" fmla="*/ 406 w 18834"/>
                  <a:gd name="connsiteY1" fmla="*/ 107994 h 117671"/>
                  <a:gd name="connsiteX2" fmla="*/ 406 w 18834"/>
                  <a:gd name="connsiteY2" fmla="*/ 10359 h 117671"/>
                  <a:gd name="connsiteX3" fmla="*/ 9827 w 18834"/>
                  <a:gd name="connsiteY3" fmla="*/ 339 h 117671"/>
                  <a:gd name="connsiteX4" fmla="*/ 19240 w 18834"/>
                  <a:gd name="connsiteY4" fmla="*/ 10359 h 117671"/>
                  <a:gd name="connsiteX5" fmla="*/ 19240 w 18834"/>
                  <a:gd name="connsiteY5" fmla="*/ 107994 h 117671"/>
                  <a:gd name="connsiteX6" fmla="*/ 9827 w 18834"/>
                  <a:gd name="connsiteY6" fmla="*/ 118011 h 117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4" h="117671">
                    <a:moveTo>
                      <a:pt x="9827" y="118011"/>
                    </a:moveTo>
                    <a:cubicBezTo>
                      <a:pt x="4647" y="118011"/>
                      <a:pt x="406" y="113502"/>
                      <a:pt x="406" y="107994"/>
                    </a:cubicBezTo>
                    <a:lnTo>
                      <a:pt x="406" y="10359"/>
                    </a:lnTo>
                    <a:cubicBezTo>
                      <a:pt x="406" y="4848"/>
                      <a:pt x="4644" y="339"/>
                      <a:pt x="9827" y="339"/>
                    </a:cubicBezTo>
                    <a:cubicBezTo>
                      <a:pt x="15004" y="339"/>
                      <a:pt x="19240" y="4848"/>
                      <a:pt x="19240" y="10359"/>
                    </a:cubicBezTo>
                    <a:lnTo>
                      <a:pt x="19240" y="107994"/>
                    </a:lnTo>
                    <a:cubicBezTo>
                      <a:pt x="19237" y="113505"/>
                      <a:pt x="15001" y="118011"/>
                      <a:pt x="9827" y="118011"/>
                    </a:cubicBezTo>
                  </a:path>
                </a:pathLst>
              </a:custGeom>
              <a:solidFill>
                <a:srgbClr val="FFFFFF"/>
              </a:solidFill>
              <a:ln w="2898" cap="flat">
                <a:noFill/>
                <a:prstDash val="solid"/>
                <a:miter/>
              </a:ln>
            </p:spPr>
            <p:txBody>
              <a:bodyPr rtlCol="0" anchor="ctr"/>
              <a:lstStyle/>
              <a:p>
                <a:endParaRPr lang="ja-JP" altLang="en-US" sz="1800"/>
              </a:p>
            </p:txBody>
          </p:sp>
          <p:sp>
            <p:nvSpPr>
              <p:cNvPr id="30" name="フリーフォーム: 図形 29">
                <a:extLst>
                  <a:ext uri="{FF2B5EF4-FFF2-40B4-BE49-F238E27FC236}">
                    <a16:creationId xmlns:a16="http://schemas.microsoft.com/office/drawing/2014/main" id="{B368C650-3D41-218D-182B-FD2F36E1D389}"/>
                  </a:ext>
                </a:extLst>
              </p:cNvPr>
              <p:cNvSpPr/>
              <p:nvPr/>
            </p:nvSpPr>
            <p:spPr>
              <a:xfrm>
                <a:off x="415787" y="6361080"/>
                <a:ext cx="37482" cy="18848"/>
              </a:xfrm>
              <a:custGeom>
                <a:avLst/>
                <a:gdLst>
                  <a:gd name="connsiteX0" fmla="*/ 37944 w 37482"/>
                  <a:gd name="connsiteY0" fmla="*/ 9788 h 18848"/>
                  <a:gd name="connsiteX1" fmla="*/ 27924 w 37482"/>
                  <a:gd name="connsiteY1" fmla="*/ 19212 h 18848"/>
                  <a:gd name="connsiteX2" fmla="*/ 10486 w 37482"/>
                  <a:gd name="connsiteY2" fmla="*/ 19212 h 18848"/>
                  <a:gd name="connsiteX3" fmla="*/ 461 w 37482"/>
                  <a:gd name="connsiteY3" fmla="*/ 9788 h 18848"/>
                  <a:gd name="connsiteX4" fmla="*/ 10486 w 37482"/>
                  <a:gd name="connsiteY4" fmla="*/ 363 h 18848"/>
                  <a:gd name="connsiteX5" fmla="*/ 27924 w 37482"/>
                  <a:gd name="connsiteY5" fmla="*/ 363 h 18848"/>
                  <a:gd name="connsiteX6" fmla="*/ 37944 w 37482"/>
                  <a:gd name="connsiteY6" fmla="*/ 9788 h 18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7482" h="18848">
                    <a:moveTo>
                      <a:pt x="37944" y="9788"/>
                    </a:moveTo>
                    <a:cubicBezTo>
                      <a:pt x="37944" y="14967"/>
                      <a:pt x="33435" y="19212"/>
                      <a:pt x="27924" y="19212"/>
                    </a:cubicBezTo>
                    <a:lnTo>
                      <a:pt x="10486" y="19212"/>
                    </a:lnTo>
                    <a:cubicBezTo>
                      <a:pt x="4976" y="19212"/>
                      <a:pt x="461" y="14967"/>
                      <a:pt x="461" y="9788"/>
                    </a:cubicBezTo>
                    <a:cubicBezTo>
                      <a:pt x="461" y="4611"/>
                      <a:pt x="4973" y="363"/>
                      <a:pt x="10486" y="363"/>
                    </a:cubicBezTo>
                    <a:lnTo>
                      <a:pt x="27924" y="363"/>
                    </a:lnTo>
                    <a:cubicBezTo>
                      <a:pt x="33438" y="363"/>
                      <a:pt x="37944" y="4611"/>
                      <a:pt x="37944" y="9788"/>
                    </a:cubicBezTo>
                  </a:path>
                </a:pathLst>
              </a:custGeom>
              <a:solidFill>
                <a:srgbClr val="FFFFFF"/>
              </a:solidFill>
              <a:ln w="2898" cap="flat">
                <a:noFill/>
                <a:prstDash val="solid"/>
                <a:miter/>
              </a:ln>
            </p:spPr>
            <p:txBody>
              <a:bodyPr rtlCol="0" anchor="ctr"/>
              <a:lstStyle/>
              <a:p>
                <a:endParaRPr lang="ja-JP" altLang="en-US" sz="1800"/>
              </a:p>
            </p:txBody>
          </p:sp>
          <p:sp>
            <p:nvSpPr>
              <p:cNvPr id="31" name="フリーフォーム: 図形 30">
                <a:extLst>
                  <a:ext uri="{FF2B5EF4-FFF2-40B4-BE49-F238E27FC236}">
                    <a16:creationId xmlns:a16="http://schemas.microsoft.com/office/drawing/2014/main" id="{C5B0BA95-7A93-0819-17C2-B208F59A52DF}"/>
                  </a:ext>
                </a:extLst>
              </p:cNvPr>
              <p:cNvSpPr/>
              <p:nvPr/>
            </p:nvSpPr>
            <p:spPr>
              <a:xfrm>
                <a:off x="482464" y="6339546"/>
                <a:ext cx="18857" cy="118237"/>
              </a:xfrm>
              <a:custGeom>
                <a:avLst/>
                <a:gdLst>
                  <a:gd name="connsiteX0" fmla="*/ 9935 w 18857"/>
                  <a:gd name="connsiteY0" fmla="*/ 118527 h 118237"/>
                  <a:gd name="connsiteX1" fmla="*/ 494 w 18857"/>
                  <a:gd name="connsiteY1" fmla="*/ 108501 h 118237"/>
                  <a:gd name="connsiteX2" fmla="*/ 494 w 18857"/>
                  <a:gd name="connsiteY2" fmla="*/ 10309 h 118237"/>
                  <a:gd name="connsiteX3" fmla="*/ 9935 w 18857"/>
                  <a:gd name="connsiteY3" fmla="*/ 289 h 118237"/>
                  <a:gd name="connsiteX4" fmla="*/ 19351 w 18857"/>
                  <a:gd name="connsiteY4" fmla="*/ 10309 h 118237"/>
                  <a:gd name="connsiteX5" fmla="*/ 19351 w 18857"/>
                  <a:gd name="connsiteY5" fmla="*/ 108501 h 118237"/>
                  <a:gd name="connsiteX6" fmla="*/ 9935 w 18857"/>
                  <a:gd name="connsiteY6" fmla="*/ 118527 h 118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57" h="118237">
                    <a:moveTo>
                      <a:pt x="9935" y="118527"/>
                    </a:moveTo>
                    <a:cubicBezTo>
                      <a:pt x="4730" y="118527"/>
                      <a:pt x="494" y="114009"/>
                      <a:pt x="494" y="108501"/>
                    </a:cubicBezTo>
                    <a:lnTo>
                      <a:pt x="494" y="10309"/>
                    </a:lnTo>
                    <a:cubicBezTo>
                      <a:pt x="494" y="4798"/>
                      <a:pt x="4730" y="289"/>
                      <a:pt x="9935" y="289"/>
                    </a:cubicBezTo>
                    <a:cubicBezTo>
                      <a:pt x="15106" y="289"/>
                      <a:pt x="19351" y="4798"/>
                      <a:pt x="19351" y="10309"/>
                    </a:cubicBezTo>
                    <a:lnTo>
                      <a:pt x="19351" y="108501"/>
                    </a:lnTo>
                    <a:cubicBezTo>
                      <a:pt x="19351" y="114012"/>
                      <a:pt x="15106" y="118527"/>
                      <a:pt x="9935" y="118527"/>
                    </a:cubicBezTo>
                  </a:path>
                </a:pathLst>
              </a:custGeom>
              <a:solidFill>
                <a:srgbClr val="FFFFFF"/>
              </a:solidFill>
              <a:ln w="2898" cap="flat">
                <a:noFill/>
                <a:prstDash val="solid"/>
                <a:miter/>
              </a:ln>
            </p:spPr>
            <p:txBody>
              <a:bodyPr rtlCol="0" anchor="ctr"/>
              <a:lstStyle/>
              <a:p>
                <a:endParaRPr lang="ja-JP" altLang="en-US" sz="1800"/>
              </a:p>
            </p:txBody>
          </p:sp>
          <p:sp>
            <p:nvSpPr>
              <p:cNvPr id="32" name="フリーフォーム: 図形 31">
                <a:extLst>
                  <a:ext uri="{FF2B5EF4-FFF2-40B4-BE49-F238E27FC236}">
                    <a16:creationId xmlns:a16="http://schemas.microsoft.com/office/drawing/2014/main" id="{24067FD9-6B97-E82A-CF48-A047B6E5C87E}"/>
                  </a:ext>
                </a:extLst>
              </p:cNvPr>
              <p:cNvSpPr/>
              <p:nvPr/>
            </p:nvSpPr>
            <p:spPr>
              <a:xfrm>
                <a:off x="415787" y="6438377"/>
                <a:ext cx="85048" cy="18845"/>
              </a:xfrm>
              <a:custGeom>
                <a:avLst/>
                <a:gdLst>
                  <a:gd name="connsiteX0" fmla="*/ 85550 w 85048"/>
                  <a:gd name="connsiteY0" fmla="*/ 9719 h 18845"/>
                  <a:gd name="connsiteX1" fmla="*/ 75548 w 85048"/>
                  <a:gd name="connsiteY1" fmla="*/ 19144 h 18845"/>
                  <a:gd name="connsiteX2" fmla="*/ 10527 w 85048"/>
                  <a:gd name="connsiteY2" fmla="*/ 19144 h 18845"/>
                  <a:gd name="connsiteX3" fmla="*/ 501 w 85048"/>
                  <a:gd name="connsiteY3" fmla="*/ 9719 h 18845"/>
                  <a:gd name="connsiteX4" fmla="*/ 10527 w 85048"/>
                  <a:gd name="connsiteY4" fmla="*/ 298 h 18845"/>
                  <a:gd name="connsiteX5" fmla="*/ 75548 w 85048"/>
                  <a:gd name="connsiteY5" fmla="*/ 298 h 18845"/>
                  <a:gd name="connsiteX6" fmla="*/ 85550 w 85048"/>
                  <a:gd name="connsiteY6" fmla="*/ 9719 h 18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5048" h="18845">
                    <a:moveTo>
                      <a:pt x="85550" y="9719"/>
                    </a:moveTo>
                    <a:cubicBezTo>
                      <a:pt x="85550" y="14905"/>
                      <a:pt x="81059" y="19144"/>
                      <a:pt x="75548" y="19144"/>
                    </a:cubicBezTo>
                    <a:lnTo>
                      <a:pt x="10527" y="19144"/>
                    </a:lnTo>
                    <a:cubicBezTo>
                      <a:pt x="5016" y="19144"/>
                      <a:pt x="501" y="14905"/>
                      <a:pt x="501" y="9719"/>
                    </a:cubicBezTo>
                    <a:cubicBezTo>
                      <a:pt x="501" y="4542"/>
                      <a:pt x="5013" y="298"/>
                      <a:pt x="10527" y="298"/>
                    </a:cubicBezTo>
                    <a:lnTo>
                      <a:pt x="75548" y="298"/>
                    </a:lnTo>
                    <a:cubicBezTo>
                      <a:pt x="81059" y="301"/>
                      <a:pt x="85550" y="4545"/>
                      <a:pt x="85550" y="9719"/>
                    </a:cubicBezTo>
                  </a:path>
                </a:pathLst>
              </a:custGeom>
              <a:solidFill>
                <a:srgbClr val="FFFFFF"/>
              </a:solidFill>
              <a:ln w="2898" cap="flat">
                <a:noFill/>
                <a:prstDash val="solid"/>
                <a:miter/>
              </a:ln>
            </p:spPr>
            <p:txBody>
              <a:bodyPr rtlCol="0" anchor="ctr"/>
              <a:lstStyle/>
              <a:p>
                <a:endParaRPr lang="ja-JP" altLang="en-US" sz="1800"/>
              </a:p>
            </p:txBody>
          </p:sp>
          <p:sp>
            <p:nvSpPr>
              <p:cNvPr id="33" name="フリーフォーム: 図形 32">
                <a:extLst>
                  <a:ext uri="{FF2B5EF4-FFF2-40B4-BE49-F238E27FC236}">
                    <a16:creationId xmlns:a16="http://schemas.microsoft.com/office/drawing/2014/main" id="{4DF16DC5-9968-A995-7CB3-85DBD9A67E72}"/>
                  </a:ext>
                </a:extLst>
              </p:cNvPr>
              <p:cNvSpPr/>
              <p:nvPr/>
            </p:nvSpPr>
            <p:spPr>
              <a:xfrm>
                <a:off x="517201" y="6497134"/>
                <a:ext cx="114846" cy="18857"/>
              </a:xfrm>
              <a:custGeom>
                <a:avLst/>
                <a:gdLst>
                  <a:gd name="connsiteX0" fmla="*/ 515 w 114846"/>
                  <a:gd name="connsiteY0" fmla="*/ 9690 h 18857"/>
                  <a:gd name="connsiteX1" fmla="*/ 10517 w 114846"/>
                  <a:gd name="connsiteY1" fmla="*/ 248 h 18857"/>
                  <a:gd name="connsiteX2" fmla="*/ 105325 w 114846"/>
                  <a:gd name="connsiteY2" fmla="*/ 248 h 18857"/>
                  <a:gd name="connsiteX3" fmla="*/ 115362 w 114846"/>
                  <a:gd name="connsiteY3" fmla="*/ 9690 h 18857"/>
                  <a:gd name="connsiteX4" fmla="*/ 105325 w 114846"/>
                  <a:gd name="connsiteY4" fmla="*/ 19105 h 18857"/>
                  <a:gd name="connsiteX5" fmla="*/ 10517 w 114846"/>
                  <a:gd name="connsiteY5" fmla="*/ 19105 h 18857"/>
                  <a:gd name="connsiteX6" fmla="*/ 515 w 114846"/>
                  <a:gd name="connsiteY6" fmla="*/ 9690 h 18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6" h="18857">
                    <a:moveTo>
                      <a:pt x="515" y="9690"/>
                    </a:moveTo>
                    <a:cubicBezTo>
                      <a:pt x="515" y="4501"/>
                      <a:pt x="5007" y="248"/>
                      <a:pt x="10517" y="248"/>
                    </a:cubicBezTo>
                    <a:lnTo>
                      <a:pt x="105325" y="248"/>
                    </a:lnTo>
                    <a:cubicBezTo>
                      <a:pt x="110835" y="248"/>
                      <a:pt x="115362" y="4501"/>
                      <a:pt x="115362" y="9690"/>
                    </a:cubicBezTo>
                    <a:cubicBezTo>
                      <a:pt x="115362" y="14878"/>
                      <a:pt x="110835" y="19105"/>
                      <a:pt x="105325" y="19105"/>
                    </a:cubicBezTo>
                    <a:lnTo>
                      <a:pt x="10517" y="19105"/>
                    </a:lnTo>
                    <a:cubicBezTo>
                      <a:pt x="5007" y="19105"/>
                      <a:pt x="515" y="14878"/>
                      <a:pt x="515" y="9690"/>
                    </a:cubicBezTo>
                  </a:path>
                </a:pathLst>
              </a:custGeom>
              <a:solidFill>
                <a:srgbClr val="FFFFFF"/>
              </a:solidFill>
              <a:ln w="2898" cap="flat">
                <a:noFill/>
                <a:prstDash val="solid"/>
                <a:miter/>
              </a:ln>
            </p:spPr>
            <p:txBody>
              <a:bodyPr rtlCol="0" anchor="ctr"/>
              <a:lstStyle/>
              <a:p>
                <a:endParaRPr lang="ja-JP" altLang="en-US" sz="1800"/>
              </a:p>
            </p:txBody>
          </p:sp>
          <p:sp>
            <p:nvSpPr>
              <p:cNvPr id="34" name="フリーフォーム: 図形 33">
                <a:extLst>
                  <a:ext uri="{FF2B5EF4-FFF2-40B4-BE49-F238E27FC236}">
                    <a16:creationId xmlns:a16="http://schemas.microsoft.com/office/drawing/2014/main" id="{E29CEB3F-D143-E71F-B03D-C5FB18C8D51F}"/>
                  </a:ext>
                </a:extLst>
              </p:cNvPr>
              <p:cNvSpPr/>
              <p:nvPr/>
            </p:nvSpPr>
            <p:spPr>
              <a:xfrm>
                <a:off x="517201" y="6438377"/>
                <a:ext cx="114846" cy="18845"/>
              </a:xfrm>
              <a:custGeom>
                <a:avLst/>
                <a:gdLst>
                  <a:gd name="connsiteX0" fmla="*/ 515 w 114846"/>
                  <a:gd name="connsiteY0" fmla="*/ 9719 h 18845"/>
                  <a:gd name="connsiteX1" fmla="*/ 10517 w 114846"/>
                  <a:gd name="connsiteY1" fmla="*/ 298 h 18845"/>
                  <a:gd name="connsiteX2" fmla="*/ 105325 w 114846"/>
                  <a:gd name="connsiteY2" fmla="*/ 298 h 18845"/>
                  <a:gd name="connsiteX3" fmla="*/ 115362 w 114846"/>
                  <a:gd name="connsiteY3" fmla="*/ 9719 h 18845"/>
                  <a:gd name="connsiteX4" fmla="*/ 105325 w 114846"/>
                  <a:gd name="connsiteY4" fmla="*/ 19144 h 18845"/>
                  <a:gd name="connsiteX5" fmla="*/ 10517 w 114846"/>
                  <a:gd name="connsiteY5" fmla="*/ 19144 h 18845"/>
                  <a:gd name="connsiteX6" fmla="*/ 515 w 114846"/>
                  <a:gd name="connsiteY6" fmla="*/ 9719 h 18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6" h="18845">
                    <a:moveTo>
                      <a:pt x="515" y="9719"/>
                    </a:moveTo>
                    <a:cubicBezTo>
                      <a:pt x="515" y="4542"/>
                      <a:pt x="5007" y="298"/>
                      <a:pt x="10517" y="298"/>
                    </a:cubicBezTo>
                    <a:lnTo>
                      <a:pt x="105325" y="298"/>
                    </a:lnTo>
                    <a:cubicBezTo>
                      <a:pt x="110835" y="298"/>
                      <a:pt x="115362" y="4542"/>
                      <a:pt x="115362" y="9719"/>
                    </a:cubicBezTo>
                    <a:cubicBezTo>
                      <a:pt x="115362" y="14905"/>
                      <a:pt x="110835" y="19144"/>
                      <a:pt x="105325" y="19144"/>
                    </a:cubicBezTo>
                    <a:lnTo>
                      <a:pt x="10517" y="19144"/>
                    </a:lnTo>
                    <a:cubicBezTo>
                      <a:pt x="5007" y="19146"/>
                      <a:pt x="515" y="14905"/>
                      <a:pt x="515" y="9719"/>
                    </a:cubicBezTo>
                  </a:path>
                </a:pathLst>
              </a:custGeom>
              <a:solidFill>
                <a:srgbClr val="FFFFFF"/>
              </a:solidFill>
              <a:ln w="2898" cap="flat">
                <a:noFill/>
                <a:prstDash val="solid"/>
                <a:miter/>
              </a:ln>
            </p:spPr>
            <p:txBody>
              <a:bodyPr rtlCol="0" anchor="ctr"/>
              <a:lstStyle/>
              <a:p>
                <a:endParaRPr lang="ja-JP" altLang="en-US" sz="1800"/>
              </a:p>
            </p:txBody>
          </p:sp>
          <p:sp>
            <p:nvSpPr>
              <p:cNvPr id="35" name="フリーフォーム: 図形 34">
                <a:extLst>
                  <a:ext uri="{FF2B5EF4-FFF2-40B4-BE49-F238E27FC236}">
                    <a16:creationId xmlns:a16="http://schemas.microsoft.com/office/drawing/2014/main" id="{58A37D52-86D5-9476-42D2-8631C8883336}"/>
                  </a:ext>
                </a:extLst>
              </p:cNvPr>
              <p:cNvSpPr/>
              <p:nvPr/>
            </p:nvSpPr>
            <p:spPr>
              <a:xfrm>
                <a:off x="517201" y="6379599"/>
                <a:ext cx="114846" cy="18854"/>
              </a:xfrm>
              <a:custGeom>
                <a:avLst/>
                <a:gdLst>
                  <a:gd name="connsiteX0" fmla="*/ 515 w 114846"/>
                  <a:gd name="connsiteY0" fmla="*/ 9772 h 18854"/>
                  <a:gd name="connsiteX1" fmla="*/ 10517 w 114846"/>
                  <a:gd name="connsiteY1" fmla="*/ 348 h 18854"/>
                  <a:gd name="connsiteX2" fmla="*/ 105325 w 114846"/>
                  <a:gd name="connsiteY2" fmla="*/ 348 h 18854"/>
                  <a:gd name="connsiteX3" fmla="*/ 115362 w 114846"/>
                  <a:gd name="connsiteY3" fmla="*/ 9772 h 18854"/>
                  <a:gd name="connsiteX4" fmla="*/ 105325 w 114846"/>
                  <a:gd name="connsiteY4" fmla="*/ 19202 h 18854"/>
                  <a:gd name="connsiteX5" fmla="*/ 10517 w 114846"/>
                  <a:gd name="connsiteY5" fmla="*/ 19202 h 18854"/>
                  <a:gd name="connsiteX6" fmla="*/ 515 w 114846"/>
                  <a:gd name="connsiteY6" fmla="*/ 9772 h 18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6" h="18854">
                    <a:moveTo>
                      <a:pt x="515" y="9772"/>
                    </a:moveTo>
                    <a:cubicBezTo>
                      <a:pt x="515" y="4595"/>
                      <a:pt x="5007" y="348"/>
                      <a:pt x="10517" y="348"/>
                    </a:cubicBezTo>
                    <a:lnTo>
                      <a:pt x="105325" y="348"/>
                    </a:lnTo>
                    <a:cubicBezTo>
                      <a:pt x="110835" y="348"/>
                      <a:pt x="115362" y="4595"/>
                      <a:pt x="115362" y="9772"/>
                    </a:cubicBezTo>
                    <a:cubicBezTo>
                      <a:pt x="115362" y="14957"/>
                      <a:pt x="110835" y="19202"/>
                      <a:pt x="105325" y="19202"/>
                    </a:cubicBezTo>
                    <a:lnTo>
                      <a:pt x="10517" y="19202"/>
                    </a:lnTo>
                    <a:cubicBezTo>
                      <a:pt x="5007" y="19199"/>
                      <a:pt x="515" y="14954"/>
                      <a:pt x="515" y="9772"/>
                    </a:cubicBezTo>
                  </a:path>
                </a:pathLst>
              </a:custGeom>
              <a:solidFill>
                <a:srgbClr val="FFFFFF"/>
              </a:solidFill>
              <a:ln w="2898" cap="flat">
                <a:noFill/>
                <a:prstDash val="solid"/>
                <a:miter/>
              </a:ln>
            </p:spPr>
            <p:txBody>
              <a:bodyPr rtlCol="0" anchor="ctr"/>
              <a:lstStyle/>
              <a:p>
                <a:endParaRPr lang="ja-JP" altLang="en-US" sz="1800"/>
              </a:p>
            </p:txBody>
          </p:sp>
          <p:sp>
            <p:nvSpPr>
              <p:cNvPr id="36" name="フリーフォーム: 図形 35">
                <a:extLst>
                  <a:ext uri="{FF2B5EF4-FFF2-40B4-BE49-F238E27FC236}">
                    <a16:creationId xmlns:a16="http://schemas.microsoft.com/office/drawing/2014/main" id="{D35BEFFE-9C3C-28B8-74AE-64595E2A6B9D}"/>
                  </a:ext>
                </a:extLst>
              </p:cNvPr>
              <p:cNvSpPr/>
              <p:nvPr/>
            </p:nvSpPr>
            <p:spPr>
              <a:xfrm>
                <a:off x="613202" y="6438380"/>
                <a:ext cx="18848" cy="77613"/>
              </a:xfrm>
              <a:custGeom>
                <a:avLst/>
                <a:gdLst>
                  <a:gd name="connsiteX0" fmla="*/ 10029 w 18848"/>
                  <a:gd name="connsiteY0" fmla="*/ 306 h 77613"/>
                  <a:gd name="connsiteX1" fmla="*/ 19454 w 18848"/>
                  <a:gd name="connsiteY1" fmla="*/ 10317 h 77613"/>
                  <a:gd name="connsiteX2" fmla="*/ 19454 w 18848"/>
                  <a:gd name="connsiteY2" fmla="*/ 67899 h 77613"/>
                  <a:gd name="connsiteX3" fmla="*/ 10029 w 18848"/>
                  <a:gd name="connsiteY3" fmla="*/ 77919 h 77613"/>
                  <a:gd name="connsiteX4" fmla="*/ 605 w 18848"/>
                  <a:gd name="connsiteY4" fmla="*/ 67899 h 77613"/>
                  <a:gd name="connsiteX5" fmla="*/ 605 w 18848"/>
                  <a:gd name="connsiteY5" fmla="*/ 10317 h 77613"/>
                  <a:gd name="connsiteX6" fmla="*/ 10029 w 18848"/>
                  <a:gd name="connsiteY6" fmla="*/ 306 h 77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77613">
                    <a:moveTo>
                      <a:pt x="10029" y="306"/>
                    </a:moveTo>
                    <a:cubicBezTo>
                      <a:pt x="15217" y="306"/>
                      <a:pt x="19454" y="4806"/>
                      <a:pt x="19454" y="10317"/>
                    </a:cubicBezTo>
                    <a:lnTo>
                      <a:pt x="19454" y="67899"/>
                    </a:lnTo>
                    <a:cubicBezTo>
                      <a:pt x="19454" y="73404"/>
                      <a:pt x="15217" y="77919"/>
                      <a:pt x="10029" y="77919"/>
                    </a:cubicBezTo>
                    <a:cubicBezTo>
                      <a:pt x="4841" y="77919"/>
                      <a:pt x="605" y="73401"/>
                      <a:pt x="605" y="67899"/>
                    </a:cubicBezTo>
                    <a:lnTo>
                      <a:pt x="605" y="10317"/>
                    </a:lnTo>
                    <a:cubicBezTo>
                      <a:pt x="605" y="4806"/>
                      <a:pt x="4841" y="306"/>
                      <a:pt x="10029" y="306"/>
                    </a:cubicBezTo>
                  </a:path>
                </a:pathLst>
              </a:custGeom>
              <a:solidFill>
                <a:srgbClr val="FFFFFF"/>
              </a:solidFill>
              <a:ln w="2898" cap="flat">
                <a:noFill/>
                <a:prstDash val="solid"/>
                <a:miter/>
              </a:ln>
            </p:spPr>
            <p:txBody>
              <a:bodyPr rtlCol="0" anchor="ctr"/>
              <a:lstStyle/>
              <a:p>
                <a:endParaRPr lang="ja-JP" altLang="en-US" sz="1800"/>
              </a:p>
            </p:txBody>
          </p:sp>
          <p:sp>
            <p:nvSpPr>
              <p:cNvPr id="37" name="フリーフォーム: 図形 36">
                <a:extLst>
                  <a:ext uri="{FF2B5EF4-FFF2-40B4-BE49-F238E27FC236}">
                    <a16:creationId xmlns:a16="http://schemas.microsoft.com/office/drawing/2014/main" id="{11E4E019-4F29-411F-7E9F-0603D233A564}"/>
                  </a:ext>
                </a:extLst>
              </p:cNvPr>
              <p:cNvSpPr/>
              <p:nvPr/>
            </p:nvSpPr>
            <p:spPr>
              <a:xfrm>
                <a:off x="613202" y="6379763"/>
                <a:ext cx="18848" cy="77622"/>
              </a:xfrm>
              <a:custGeom>
                <a:avLst/>
                <a:gdLst>
                  <a:gd name="connsiteX0" fmla="*/ 10029 w 18848"/>
                  <a:gd name="connsiteY0" fmla="*/ 355 h 77622"/>
                  <a:gd name="connsiteX1" fmla="*/ 19454 w 18848"/>
                  <a:gd name="connsiteY1" fmla="*/ 10372 h 77622"/>
                  <a:gd name="connsiteX2" fmla="*/ 19454 w 18848"/>
                  <a:gd name="connsiteY2" fmla="*/ 67958 h 77622"/>
                  <a:gd name="connsiteX3" fmla="*/ 10029 w 18848"/>
                  <a:gd name="connsiteY3" fmla="*/ 77978 h 77622"/>
                  <a:gd name="connsiteX4" fmla="*/ 605 w 18848"/>
                  <a:gd name="connsiteY4" fmla="*/ 67958 h 77622"/>
                  <a:gd name="connsiteX5" fmla="*/ 605 w 18848"/>
                  <a:gd name="connsiteY5" fmla="*/ 10372 h 77622"/>
                  <a:gd name="connsiteX6" fmla="*/ 10029 w 18848"/>
                  <a:gd name="connsiteY6" fmla="*/ 355 h 77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77622">
                    <a:moveTo>
                      <a:pt x="10029" y="355"/>
                    </a:moveTo>
                    <a:cubicBezTo>
                      <a:pt x="15217" y="355"/>
                      <a:pt x="19454" y="4867"/>
                      <a:pt x="19454" y="10372"/>
                    </a:cubicBezTo>
                    <a:lnTo>
                      <a:pt x="19454" y="67958"/>
                    </a:lnTo>
                    <a:cubicBezTo>
                      <a:pt x="19454" y="73469"/>
                      <a:pt x="15217" y="77978"/>
                      <a:pt x="10029" y="77978"/>
                    </a:cubicBezTo>
                    <a:cubicBezTo>
                      <a:pt x="4841" y="77978"/>
                      <a:pt x="605" y="73469"/>
                      <a:pt x="605" y="67958"/>
                    </a:cubicBezTo>
                    <a:lnTo>
                      <a:pt x="605" y="10372"/>
                    </a:lnTo>
                    <a:cubicBezTo>
                      <a:pt x="605" y="4870"/>
                      <a:pt x="4841" y="355"/>
                      <a:pt x="10029" y="355"/>
                    </a:cubicBezTo>
                  </a:path>
                </a:pathLst>
              </a:custGeom>
              <a:solidFill>
                <a:srgbClr val="FFFFFF"/>
              </a:solidFill>
              <a:ln w="2898" cap="flat">
                <a:noFill/>
                <a:prstDash val="solid"/>
                <a:miter/>
              </a:ln>
            </p:spPr>
            <p:txBody>
              <a:bodyPr rtlCol="0" anchor="ctr"/>
              <a:lstStyle/>
              <a:p>
                <a:endParaRPr lang="ja-JP" altLang="en-US" sz="1800"/>
              </a:p>
            </p:txBody>
          </p:sp>
          <p:sp>
            <p:nvSpPr>
              <p:cNvPr id="38" name="フリーフォーム: 図形 37">
                <a:extLst>
                  <a:ext uri="{FF2B5EF4-FFF2-40B4-BE49-F238E27FC236}">
                    <a16:creationId xmlns:a16="http://schemas.microsoft.com/office/drawing/2014/main" id="{4C48189A-0CA4-C702-4934-91832FC765EB}"/>
                  </a:ext>
                </a:extLst>
              </p:cNvPr>
              <p:cNvSpPr/>
              <p:nvPr/>
            </p:nvSpPr>
            <p:spPr>
              <a:xfrm>
                <a:off x="613202" y="6221679"/>
                <a:ext cx="18848" cy="136395"/>
              </a:xfrm>
              <a:custGeom>
                <a:avLst/>
                <a:gdLst>
                  <a:gd name="connsiteX0" fmla="*/ 10029 w 18848"/>
                  <a:gd name="connsiteY0" fmla="*/ 490 h 136395"/>
                  <a:gd name="connsiteX1" fmla="*/ 19454 w 18848"/>
                  <a:gd name="connsiteY1" fmla="*/ 10501 h 136395"/>
                  <a:gd name="connsiteX2" fmla="*/ 19454 w 18848"/>
                  <a:gd name="connsiteY2" fmla="*/ 126851 h 136395"/>
                  <a:gd name="connsiteX3" fmla="*/ 10029 w 18848"/>
                  <a:gd name="connsiteY3" fmla="*/ 136885 h 136395"/>
                  <a:gd name="connsiteX4" fmla="*/ 605 w 18848"/>
                  <a:gd name="connsiteY4" fmla="*/ 126851 h 136395"/>
                  <a:gd name="connsiteX5" fmla="*/ 605 w 18848"/>
                  <a:gd name="connsiteY5" fmla="*/ 10501 h 136395"/>
                  <a:gd name="connsiteX6" fmla="*/ 10029 w 18848"/>
                  <a:gd name="connsiteY6" fmla="*/ 490 h 136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136395">
                    <a:moveTo>
                      <a:pt x="10029" y="490"/>
                    </a:moveTo>
                    <a:cubicBezTo>
                      <a:pt x="15217" y="490"/>
                      <a:pt x="19454" y="4993"/>
                      <a:pt x="19454" y="10501"/>
                    </a:cubicBezTo>
                    <a:lnTo>
                      <a:pt x="19454" y="126851"/>
                    </a:lnTo>
                    <a:cubicBezTo>
                      <a:pt x="19454" y="132362"/>
                      <a:pt x="15217" y="136885"/>
                      <a:pt x="10029" y="136885"/>
                    </a:cubicBezTo>
                    <a:cubicBezTo>
                      <a:pt x="4841" y="136885"/>
                      <a:pt x="605" y="132365"/>
                      <a:pt x="605" y="126851"/>
                    </a:cubicBezTo>
                    <a:lnTo>
                      <a:pt x="605" y="10501"/>
                    </a:lnTo>
                    <a:cubicBezTo>
                      <a:pt x="605" y="4993"/>
                      <a:pt x="4841" y="490"/>
                      <a:pt x="10029" y="490"/>
                    </a:cubicBezTo>
                  </a:path>
                </a:pathLst>
              </a:custGeom>
              <a:solidFill>
                <a:srgbClr val="FFFFFF"/>
              </a:solidFill>
              <a:ln w="2898" cap="flat">
                <a:noFill/>
                <a:prstDash val="solid"/>
                <a:miter/>
              </a:ln>
            </p:spPr>
            <p:txBody>
              <a:bodyPr rtlCol="0" anchor="ctr"/>
              <a:lstStyle/>
              <a:p>
                <a:endParaRPr lang="ja-JP" altLang="en-US" sz="1800"/>
              </a:p>
            </p:txBody>
          </p:sp>
          <p:sp>
            <p:nvSpPr>
              <p:cNvPr id="39" name="フリーフォーム: 図形 38">
                <a:extLst>
                  <a:ext uri="{FF2B5EF4-FFF2-40B4-BE49-F238E27FC236}">
                    <a16:creationId xmlns:a16="http://schemas.microsoft.com/office/drawing/2014/main" id="{61D09146-E057-4D99-36AB-A1468033282E}"/>
                  </a:ext>
                </a:extLst>
              </p:cNvPr>
              <p:cNvSpPr/>
              <p:nvPr/>
            </p:nvSpPr>
            <p:spPr>
              <a:xfrm>
                <a:off x="310343" y="6221679"/>
                <a:ext cx="321707" cy="18843"/>
              </a:xfrm>
              <a:custGeom>
                <a:avLst/>
                <a:gdLst>
                  <a:gd name="connsiteX0" fmla="*/ 340 w 321707"/>
                  <a:gd name="connsiteY0" fmla="*/ 9912 h 18843"/>
                  <a:gd name="connsiteX1" fmla="*/ 10356 w 321707"/>
                  <a:gd name="connsiteY1" fmla="*/ 482 h 18843"/>
                  <a:gd name="connsiteX2" fmla="*/ 312010 w 321707"/>
                  <a:gd name="connsiteY2" fmla="*/ 482 h 18843"/>
                  <a:gd name="connsiteX3" fmla="*/ 322047 w 321707"/>
                  <a:gd name="connsiteY3" fmla="*/ 9912 h 18843"/>
                  <a:gd name="connsiteX4" fmla="*/ 312010 w 321707"/>
                  <a:gd name="connsiteY4" fmla="*/ 19325 h 18843"/>
                  <a:gd name="connsiteX5" fmla="*/ 10356 w 321707"/>
                  <a:gd name="connsiteY5" fmla="*/ 19325 h 18843"/>
                  <a:gd name="connsiteX6" fmla="*/ 340 w 321707"/>
                  <a:gd name="connsiteY6" fmla="*/ 9912 h 18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1707" h="18843">
                    <a:moveTo>
                      <a:pt x="340" y="9912"/>
                    </a:moveTo>
                    <a:cubicBezTo>
                      <a:pt x="340" y="4715"/>
                      <a:pt x="4849" y="482"/>
                      <a:pt x="10356" y="482"/>
                    </a:cubicBezTo>
                    <a:lnTo>
                      <a:pt x="312010" y="482"/>
                    </a:lnTo>
                    <a:cubicBezTo>
                      <a:pt x="317520" y="482"/>
                      <a:pt x="322047" y="4715"/>
                      <a:pt x="322047" y="9912"/>
                    </a:cubicBezTo>
                    <a:cubicBezTo>
                      <a:pt x="322047" y="15083"/>
                      <a:pt x="317520" y="19325"/>
                      <a:pt x="312010" y="19325"/>
                    </a:cubicBezTo>
                    <a:lnTo>
                      <a:pt x="10356" y="19325"/>
                    </a:lnTo>
                    <a:cubicBezTo>
                      <a:pt x="4849" y="19322"/>
                      <a:pt x="340" y="15083"/>
                      <a:pt x="340" y="9912"/>
                    </a:cubicBezTo>
                  </a:path>
                </a:pathLst>
              </a:custGeom>
              <a:solidFill>
                <a:srgbClr val="FFFFFF"/>
              </a:solidFill>
              <a:ln w="2898" cap="flat">
                <a:noFill/>
                <a:prstDash val="solid"/>
                <a:miter/>
              </a:ln>
            </p:spPr>
            <p:txBody>
              <a:bodyPr rtlCol="0" anchor="ctr"/>
              <a:lstStyle/>
              <a:p>
                <a:endParaRPr lang="ja-JP" altLang="en-US" sz="1800"/>
              </a:p>
            </p:txBody>
          </p:sp>
          <p:sp>
            <p:nvSpPr>
              <p:cNvPr id="40" name="フリーフォーム: 図形 39">
                <a:extLst>
                  <a:ext uri="{FF2B5EF4-FFF2-40B4-BE49-F238E27FC236}">
                    <a16:creationId xmlns:a16="http://schemas.microsoft.com/office/drawing/2014/main" id="{D7F54D3B-8C9E-FC56-CDE5-5DFEAB060EA5}"/>
                  </a:ext>
                </a:extLst>
              </p:cNvPr>
              <p:cNvSpPr/>
              <p:nvPr/>
            </p:nvSpPr>
            <p:spPr>
              <a:xfrm>
                <a:off x="354252" y="6528104"/>
                <a:ext cx="37479" cy="18840"/>
              </a:xfrm>
              <a:custGeom>
                <a:avLst/>
                <a:gdLst>
                  <a:gd name="connsiteX0" fmla="*/ 377 w 37479"/>
                  <a:gd name="connsiteY0" fmla="*/ 9646 h 18840"/>
                  <a:gd name="connsiteX1" fmla="*/ 10388 w 37479"/>
                  <a:gd name="connsiteY1" fmla="*/ 221 h 18840"/>
                  <a:gd name="connsiteX2" fmla="*/ 27837 w 37479"/>
                  <a:gd name="connsiteY2" fmla="*/ 221 h 18840"/>
                  <a:gd name="connsiteX3" fmla="*/ 37857 w 37479"/>
                  <a:gd name="connsiteY3" fmla="*/ 9646 h 18840"/>
                  <a:gd name="connsiteX4" fmla="*/ 27837 w 37479"/>
                  <a:gd name="connsiteY4" fmla="*/ 19062 h 18840"/>
                  <a:gd name="connsiteX5" fmla="*/ 10388 w 37479"/>
                  <a:gd name="connsiteY5" fmla="*/ 19062 h 18840"/>
                  <a:gd name="connsiteX6" fmla="*/ 377 w 37479"/>
                  <a:gd name="connsiteY6" fmla="*/ 9646 h 18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7479" h="18840">
                    <a:moveTo>
                      <a:pt x="377" y="9646"/>
                    </a:moveTo>
                    <a:cubicBezTo>
                      <a:pt x="377" y="4466"/>
                      <a:pt x="4880" y="221"/>
                      <a:pt x="10388" y="221"/>
                    </a:cubicBezTo>
                    <a:lnTo>
                      <a:pt x="27837" y="221"/>
                    </a:lnTo>
                    <a:cubicBezTo>
                      <a:pt x="33325" y="221"/>
                      <a:pt x="37857" y="4466"/>
                      <a:pt x="37857" y="9646"/>
                    </a:cubicBezTo>
                    <a:cubicBezTo>
                      <a:pt x="37857" y="14834"/>
                      <a:pt x="33322" y="19062"/>
                      <a:pt x="27837" y="19062"/>
                    </a:cubicBezTo>
                    <a:lnTo>
                      <a:pt x="10388" y="19062"/>
                    </a:lnTo>
                    <a:cubicBezTo>
                      <a:pt x="4880" y="19064"/>
                      <a:pt x="377" y="14837"/>
                      <a:pt x="377" y="9646"/>
                    </a:cubicBezTo>
                  </a:path>
                </a:pathLst>
              </a:custGeom>
              <a:solidFill>
                <a:srgbClr val="FFFFFF"/>
              </a:solidFill>
              <a:ln w="2898" cap="flat">
                <a:noFill/>
                <a:prstDash val="solid"/>
                <a:miter/>
              </a:ln>
            </p:spPr>
            <p:txBody>
              <a:bodyPr rtlCol="0" anchor="ctr"/>
              <a:lstStyle/>
              <a:p>
                <a:endParaRPr lang="ja-JP" altLang="en-US" sz="1800"/>
              </a:p>
            </p:txBody>
          </p:sp>
          <p:sp>
            <p:nvSpPr>
              <p:cNvPr id="41" name="フリーフォーム: 図形 40">
                <a:extLst>
                  <a:ext uri="{FF2B5EF4-FFF2-40B4-BE49-F238E27FC236}">
                    <a16:creationId xmlns:a16="http://schemas.microsoft.com/office/drawing/2014/main" id="{F22D18CA-D340-236B-4CD4-70568BA99F5D}"/>
                  </a:ext>
                </a:extLst>
              </p:cNvPr>
              <p:cNvSpPr/>
              <p:nvPr/>
            </p:nvSpPr>
            <p:spPr>
              <a:xfrm>
                <a:off x="311036" y="6438380"/>
                <a:ext cx="18837" cy="117999"/>
              </a:xfrm>
              <a:custGeom>
                <a:avLst/>
                <a:gdLst>
                  <a:gd name="connsiteX0" fmla="*/ 9778 w 18837"/>
                  <a:gd name="connsiteY0" fmla="*/ 306 h 117999"/>
                  <a:gd name="connsiteX1" fmla="*/ 19185 w 18837"/>
                  <a:gd name="connsiteY1" fmla="*/ 10322 h 117999"/>
                  <a:gd name="connsiteX2" fmla="*/ 19185 w 18837"/>
                  <a:gd name="connsiteY2" fmla="*/ 108277 h 117999"/>
                  <a:gd name="connsiteX3" fmla="*/ 9778 w 18837"/>
                  <a:gd name="connsiteY3" fmla="*/ 118305 h 117999"/>
                  <a:gd name="connsiteX4" fmla="*/ 348 w 18837"/>
                  <a:gd name="connsiteY4" fmla="*/ 108277 h 117999"/>
                  <a:gd name="connsiteX5" fmla="*/ 348 w 18837"/>
                  <a:gd name="connsiteY5" fmla="*/ 10322 h 117999"/>
                  <a:gd name="connsiteX6" fmla="*/ 9778 w 18837"/>
                  <a:gd name="connsiteY6" fmla="*/ 306 h 11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7" h="117999">
                    <a:moveTo>
                      <a:pt x="9778" y="306"/>
                    </a:moveTo>
                    <a:cubicBezTo>
                      <a:pt x="14949" y="306"/>
                      <a:pt x="19185" y="4815"/>
                      <a:pt x="19185" y="10322"/>
                    </a:cubicBezTo>
                    <a:lnTo>
                      <a:pt x="19185" y="108277"/>
                    </a:lnTo>
                    <a:cubicBezTo>
                      <a:pt x="19185" y="113796"/>
                      <a:pt x="14949" y="118305"/>
                      <a:pt x="9778" y="118305"/>
                    </a:cubicBezTo>
                    <a:cubicBezTo>
                      <a:pt x="4590" y="118305"/>
                      <a:pt x="348" y="113796"/>
                      <a:pt x="348" y="108277"/>
                    </a:cubicBezTo>
                    <a:lnTo>
                      <a:pt x="348" y="10322"/>
                    </a:lnTo>
                    <a:cubicBezTo>
                      <a:pt x="348" y="4812"/>
                      <a:pt x="4590" y="306"/>
                      <a:pt x="9778" y="306"/>
                    </a:cubicBezTo>
                  </a:path>
                </a:pathLst>
              </a:custGeom>
              <a:solidFill>
                <a:srgbClr val="FFFFFF"/>
              </a:solidFill>
              <a:ln w="2898" cap="flat">
                <a:noFill/>
                <a:prstDash val="solid"/>
                <a:miter/>
              </a:ln>
            </p:spPr>
            <p:txBody>
              <a:bodyPr rtlCol="0" anchor="ctr"/>
              <a:lstStyle/>
              <a:p>
                <a:endParaRPr lang="ja-JP" altLang="en-US" sz="1800"/>
              </a:p>
            </p:txBody>
          </p:sp>
          <p:sp>
            <p:nvSpPr>
              <p:cNvPr id="42" name="フリーフォーム: 図形 41">
                <a:extLst>
                  <a:ext uri="{FF2B5EF4-FFF2-40B4-BE49-F238E27FC236}">
                    <a16:creationId xmlns:a16="http://schemas.microsoft.com/office/drawing/2014/main" id="{B5B41703-5032-46C2-8D76-54733F3AAC46}"/>
                  </a:ext>
                </a:extLst>
              </p:cNvPr>
              <p:cNvSpPr/>
              <p:nvPr/>
            </p:nvSpPr>
            <p:spPr>
              <a:xfrm>
                <a:off x="311036" y="6438380"/>
                <a:ext cx="86393" cy="18845"/>
              </a:xfrm>
              <a:custGeom>
                <a:avLst/>
                <a:gdLst>
                  <a:gd name="connsiteX0" fmla="*/ 340 w 86393"/>
                  <a:gd name="connsiteY0" fmla="*/ 9722 h 18845"/>
                  <a:gd name="connsiteX1" fmla="*/ 10366 w 86393"/>
                  <a:gd name="connsiteY1" fmla="*/ 298 h 18845"/>
                  <a:gd name="connsiteX2" fmla="*/ 76717 w 86393"/>
                  <a:gd name="connsiteY2" fmla="*/ 298 h 18845"/>
                  <a:gd name="connsiteX3" fmla="*/ 86733 w 86393"/>
                  <a:gd name="connsiteY3" fmla="*/ 9722 h 18845"/>
                  <a:gd name="connsiteX4" fmla="*/ 76717 w 86393"/>
                  <a:gd name="connsiteY4" fmla="*/ 19144 h 18845"/>
                  <a:gd name="connsiteX5" fmla="*/ 10366 w 86393"/>
                  <a:gd name="connsiteY5" fmla="*/ 19144 h 18845"/>
                  <a:gd name="connsiteX6" fmla="*/ 340 w 86393"/>
                  <a:gd name="connsiteY6" fmla="*/ 9722 h 18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6393" h="18845">
                    <a:moveTo>
                      <a:pt x="340" y="9722"/>
                    </a:moveTo>
                    <a:cubicBezTo>
                      <a:pt x="340" y="4542"/>
                      <a:pt x="4843" y="298"/>
                      <a:pt x="10366" y="298"/>
                    </a:cubicBezTo>
                    <a:lnTo>
                      <a:pt x="76717" y="298"/>
                    </a:lnTo>
                    <a:cubicBezTo>
                      <a:pt x="82233" y="298"/>
                      <a:pt x="86733" y="4542"/>
                      <a:pt x="86733" y="9722"/>
                    </a:cubicBezTo>
                    <a:cubicBezTo>
                      <a:pt x="86733" y="14902"/>
                      <a:pt x="82233" y="19144"/>
                      <a:pt x="76717" y="19144"/>
                    </a:cubicBezTo>
                    <a:lnTo>
                      <a:pt x="10366" y="19144"/>
                    </a:lnTo>
                    <a:cubicBezTo>
                      <a:pt x="4846" y="19141"/>
                      <a:pt x="340" y="14902"/>
                      <a:pt x="340" y="9722"/>
                    </a:cubicBezTo>
                  </a:path>
                </a:pathLst>
              </a:custGeom>
              <a:solidFill>
                <a:srgbClr val="FFFFFF"/>
              </a:solidFill>
              <a:ln w="2898" cap="flat">
                <a:noFill/>
                <a:prstDash val="solid"/>
                <a:miter/>
              </a:ln>
            </p:spPr>
            <p:txBody>
              <a:bodyPr rtlCol="0" anchor="ctr"/>
              <a:lstStyle/>
              <a:p>
                <a:endParaRPr lang="ja-JP" altLang="en-US" sz="1800"/>
              </a:p>
            </p:txBody>
          </p:sp>
          <p:sp>
            <p:nvSpPr>
              <p:cNvPr id="43" name="フリーフォーム: 図形 42">
                <a:extLst>
                  <a:ext uri="{FF2B5EF4-FFF2-40B4-BE49-F238E27FC236}">
                    <a16:creationId xmlns:a16="http://schemas.microsoft.com/office/drawing/2014/main" id="{D316DFB9-D31D-AE6C-2684-447498324AF9}"/>
                  </a:ext>
                </a:extLst>
              </p:cNvPr>
              <p:cNvSpPr/>
              <p:nvPr/>
            </p:nvSpPr>
            <p:spPr>
              <a:xfrm>
                <a:off x="613202" y="6655041"/>
                <a:ext cx="18848" cy="37741"/>
              </a:xfrm>
              <a:custGeom>
                <a:avLst/>
                <a:gdLst>
                  <a:gd name="connsiteX0" fmla="*/ 10029 w 18848"/>
                  <a:gd name="connsiteY0" fmla="*/ 37831 h 37741"/>
                  <a:gd name="connsiteX1" fmla="*/ 605 w 18848"/>
                  <a:gd name="connsiteY1" fmla="*/ 27820 h 37741"/>
                  <a:gd name="connsiteX2" fmla="*/ 605 w 18848"/>
                  <a:gd name="connsiteY2" fmla="*/ 10118 h 37741"/>
                  <a:gd name="connsiteX3" fmla="*/ 10029 w 18848"/>
                  <a:gd name="connsiteY3" fmla="*/ 90 h 37741"/>
                  <a:gd name="connsiteX4" fmla="*/ 19454 w 18848"/>
                  <a:gd name="connsiteY4" fmla="*/ 10118 h 37741"/>
                  <a:gd name="connsiteX5" fmla="*/ 19454 w 18848"/>
                  <a:gd name="connsiteY5" fmla="*/ 27820 h 37741"/>
                  <a:gd name="connsiteX6" fmla="*/ 10029 w 18848"/>
                  <a:gd name="connsiteY6" fmla="*/ 37831 h 37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37741">
                    <a:moveTo>
                      <a:pt x="10029" y="37831"/>
                    </a:moveTo>
                    <a:cubicBezTo>
                      <a:pt x="4841" y="37831"/>
                      <a:pt x="605" y="33331"/>
                      <a:pt x="605" y="27820"/>
                    </a:cubicBezTo>
                    <a:lnTo>
                      <a:pt x="605" y="10118"/>
                    </a:lnTo>
                    <a:cubicBezTo>
                      <a:pt x="605" y="4613"/>
                      <a:pt x="4841" y="90"/>
                      <a:pt x="10029" y="90"/>
                    </a:cubicBezTo>
                    <a:cubicBezTo>
                      <a:pt x="15217" y="90"/>
                      <a:pt x="19454" y="4616"/>
                      <a:pt x="19454" y="10118"/>
                    </a:cubicBezTo>
                    <a:lnTo>
                      <a:pt x="19454" y="27820"/>
                    </a:lnTo>
                    <a:cubicBezTo>
                      <a:pt x="19454" y="33331"/>
                      <a:pt x="15217" y="37831"/>
                      <a:pt x="10029" y="37831"/>
                    </a:cubicBezTo>
                  </a:path>
                </a:pathLst>
              </a:custGeom>
              <a:solidFill>
                <a:srgbClr val="FFFFFF"/>
              </a:solidFill>
              <a:ln w="2898" cap="flat">
                <a:noFill/>
                <a:prstDash val="solid"/>
                <a:miter/>
              </a:ln>
            </p:spPr>
            <p:txBody>
              <a:bodyPr rtlCol="0" anchor="ctr"/>
              <a:lstStyle/>
              <a:p>
                <a:endParaRPr lang="ja-JP" altLang="en-US" sz="1800"/>
              </a:p>
            </p:txBody>
          </p:sp>
          <p:sp>
            <p:nvSpPr>
              <p:cNvPr id="44" name="フリーフォーム: 図形 43">
                <a:extLst>
                  <a:ext uri="{FF2B5EF4-FFF2-40B4-BE49-F238E27FC236}">
                    <a16:creationId xmlns:a16="http://schemas.microsoft.com/office/drawing/2014/main" id="{5255DB4D-DD09-9348-652A-EE974F1AC7E8}"/>
                  </a:ext>
                </a:extLst>
              </p:cNvPr>
              <p:cNvSpPr/>
              <p:nvPr/>
            </p:nvSpPr>
            <p:spPr>
              <a:xfrm>
                <a:off x="517201" y="6655065"/>
                <a:ext cx="114846" cy="18840"/>
              </a:xfrm>
              <a:custGeom>
                <a:avLst/>
                <a:gdLst>
                  <a:gd name="connsiteX0" fmla="*/ 515 w 114846"/>
                  <a:gd name="connsiteY0" fmla="*/ 9529 h 18840"/>
                  <a:gd name="connsiteX1" fmla="*/ 10517 w 114846"/>
                  <a:gd name="connsiteY1" fmla="*/ 114 h 18840"/>
                  <a:gd name="connsiteX2" fmla="*/ 105325 w 114846"/>
                  <a:gd name="connsiteY2" fmla="*/ 114 h 18840"/>
                  <a:gd name="connsiteX3" fmla="*/ 115362 w 114846"/>
                  <a:gd name="connsiteY3" fmla="*/ 9529 h 18840"/>
                  <a:gd name="connsiteX4" fmla="*/ 105325 w 114846"/>
                  <a:gd name="connsiteY4" fmla="*/ 18954 h 18840"/>
                  <a:gd name="connsiteX5" fmla="*/ 10517 w 114846"/>
                  <a:gd name="connsiteY5" fmla="*/ 18954 h 18840"/>
                  <a:gd name="connsiteX6" fmla="*/ 515 w 114846"/>
                  <a:gd name="connsiteY6" fmla="*/ 9529 h 18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6" h="18840">
                    <a:moveTo>
                      <a:pt x="515" y="9529"/>
                    </a:moveTo>
                    <a:cubicBezTo>
                      <a:pt x="515" y="4367"/>
                      <a:pt x="5007" y="114"/>
                      <a:pt x="10517" y="114"/>
                    </a:cubicBezTo>
                    <a:lnTo>
                      <a:pt x="105325" y="114"/>
                    </a:lnTo>
                    <a:cubicBezTo>
                      <a:pt x="110835" y="114"/>
                      <a:pt x="115362" y="4367"/>
                      <a:pt x="115362" y="9529"/>
                    </a:cubicBezTo>
                    <a:cubicBezTo>
                      <a:pt x="115362" y="14726"/>
                      <a:pt x="110835" y="18954"/>
                      <a:pt x="105325" y="18954"/>
                    </a:cubicBezTo>
                    <a:lnTo>
                      <a:pt x="10517" y="18954"/>
                    </a:lnTo>
                    <a:cubicBezTo>
                      <a:pt x="5007" y="18954"/>
                      <a:pt x="515" y="14726"/>
                      <a:pt x="515" y="9529"/>
                    </a:cubicBezTo>
                  </a:path>
                </a:pathLst>
              </a:custGeom>
              <a:solidFill>
                <a:srgbClr val="FFFFFF"/>
              </a:solidFill>
              <a:ln w="2898" cap="flat">
                <a:noFill/>
                <a:prstDash val="solid"/>
                <a:miter/>
              </a:ln>
            </p:spPr>
            <p:txBody>
              <a:bodyPr rtlCol="0" anchor="ctr"/>
              <a:lstStyle/>
              <a:p>
                <a:endParaRPr lang="ja-JP" altLang="en-US" sz="1800"/>
              </a:p>
            </p:txBody>
          </p:sp>
          <p:sp>
            <p:nvSpPr>
              <p:cNvPr id="45" name="フリーフォーム: 図形 44">
                <a:extLst>
                  <a:ext uri="{FF2B5EF4-FFF2-40B4-BE49-F238E27FC236}">
                    <a16:creationId xmlns:a16="http://schemas.microsoft.com/office/drawing/2014/main" id="{3CEAAB63-BDFB-37BF-6386-E4CE13134387}"/>
                  </a:ext>
                </a:extLst>
              </p:cNvPr>
              <p:cNvSpPr/>
              <p:nvPr/>
            </p:nvSpPr>
            <p:spPr>
              <a:xfrm>
                <a:off x="517201" y="6596297"/>
                <a:ext cx="114846" cy="18840"/>
              </a:xfrm>
              <a:custGeom>
                <a:avLst/>
                <a:gdLst>
                  <a:gd name="connsiteX0" fmla="*/ 515 w 114846"/>
                  <a:gd name="connsiteY0" fmla="*/ 9588 h 18840"/>
                  <a:gd name="connsiteX1" fmla="*/ 10517 w 114846"/>
                  <a:gd name="connsiteY1" fmla="*/ 164 h 18840"/>
                  <a:gd name="connsiteX2" fmla="*/ 105325 w 114846"/>
                  <a:gd name="connsiteY2" fmla="*/ 164 h 18840"/>
                  <a:gd name="connsiteX3" fmla="*/ 115362 w 114846"/>
                  <a:gd name="connsiteY3" fmla="*/ 9588 h 18840"/>
                  <a:gd name="connsiteX4" fmla="*/ 105325 w 114846"/>
                  <a:gd name="connsiteY4" fmla="*/ 19004 h 18840"/>
                  <a:gd name="connsiteX5" fmla="*/ 10517 w 114846"/>
                  <a:gd name="connsiteY5" fmla="*/ 19004 h 18840"/>
                  <a:gd name="connsiteX6" fmla="*/ 515 w 114846"/>
                  <a:gd name="connsiteY6" fmla="*/ 9588 h 18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6" h="18840">
                    <a:moveTo>
                      <a:pt x="515" y="9588"/>
                    </a:moveTo>
                    <a:cubicBezTo>
                      <a:pt x="515" y="4408"/>
                      <a:pt x="5007" y="164"/>
                      <a:pt x="10517" y="164"/>
                    </a:cubicBezTo>
                    <a:lnTo>
                      <a:pt x="105325" y="164"/>
                    </a:lnTo>
                    <a:cubicBezTo>
                      <a:pt x="110835" y="164"/>
                      <a:pt x="115362" y="4408"/>
                      <a:pt x="115362" y="9588"/>
                    </a:cubicBezTo>
                    <a:cubicBezTo>
                      <a:pt x="115362" y="14776"/>
                      <a:pt x="110835" y="19004"/>
                      <a:pt x="105325" y="19004"/>
                    </a:cubicBezTo>
                    <a:lnTo>
                      <a:pt x="10517" y="19004"/>
                    </a:lnTo>
                    <a:cubicBezTo>
                      <a:pt x="5007" y="19007"/>
                      <a:pt x="515" y="14779"/>
                      <a:pt x="515" y="9588"/>
                    </a:cubicBezTo>
                  </a:path>
                </a:pathLst>
              </a:custGeom>
              <a:solidFill>
                <a:srgbClr val="FFFFFF"/>
              </a:solidFill>
              <a:ln w="2898" cap="flat">
                <a:noFill/>
                <a:prstDash val="solid"/>
                <a:miter/>
              </a:ln>
            </p:spPr>
            <p:txBody>
              <a:bodyPr rtlCol="0" anchor="ctr"/>
              <a:lstStyle/>
              <a:p>
                <a:endParaRPr lang="ja-JP" altLang="en-US" sz="1800"/>
              </a:p>
            </p:txBody>
          </p:sp>
          <p:sp>
            <p:nvSpPr>
              <p:cNvPr id="46" name="フリーフォーム: 図形 45">
                <a:extLst>
                  <a:ext uri="{FF2B5EF4-FFF2-40B4-BE49-F238E27FC236}">
                    <a16:creationId xmlns:a16="http://schemas.microsoft.com/office/drawing/2014/main" id="{A4B96D0C-8454-18EA-14CE-C8B572CB8927}"/>
                  </a:ext>
                </a:extLst>
              </p:cNvPr>
              <p:cNvSpPr/>
              <p:nvPr/>
            </p:nvSpPr>
            <p:spPr>
              <a:xfrm>
                <a:off x="517201" y="6537531"/>
                <a:ext cx="114846" cy="18848"/>
              </a:xfrm>
              <a:custGeom>
                <a:avLst/>
                <a:gdLst>
                  <a:gd name="connsiteX0" fmla="*/ 515 w 114846"/>
                  <a:gd name="connsiteY0" fmla="*/ 9629 h 18848"/>
                  <a:gd name="connsiteX1" fmla="*/ 10517 w 114846"/>
                  <a:gd name="connsiteY1" fmla="*/ 213 h 18848"/>
                  <a:gd name="connsiteX2" fmla="*/ 105325 w 114846"/>
                  <a:gd name="connsiteY2" fmla="*/ 213 h 18848"/>
                  <a:gd name="connsiteX3" fmla="*/ 115362 w 114846"/>
                  <a:gd name="connsiteY3" fmla="*/ 9629 h 18848"/>
                  <a:gd name="connsiteX4" fmla="*/ 105325 w 114846"/>
                  <a:gd name="connsiteY4" fmla="*/ 19062 h 18848"/>
                  <a:gd name="connsiteX5" fmla="*/ 10517 w 114846"/>
                  <a:gd name="connsiteY5" fmla="*/ 19062 h 18848"/>
                  <a:gd name="connsiteX6" fmla="*/ 515 w 114846"/>
                  <a:gd name="connsiteY6" fmla="*/ 9629 h 18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6" h="18848">
                    <a:moveTo>
                      <a:pt x="515" y="9629"/>
                    </a:moveTo>
                    <a:cubicBezTo>
                      <a:pt x="515" y="4458"/>
                      <a:pt x="5007" y="213"/>
                      <a:pt x="10517" y="213"/>
                    </a:cubicBezTo>
                    <a:lnTo>
                      <a:pt x="105325" y="213"/>
                    </a:lnTo>
                    <a:cubicBezTo>
                      <a:pt x="110835" y="213"/>
                      <a:pt x="115362" y="4458"/>
                      <a:pt x="115362" y="9629"/>
                    </a:cubicBezTo>
                    <a:cubicBezTo>
                      <a:pt x="115362" y="14809"/>
                      <a:pt x="110835" y="19062"/>
                      <a:pt x="105325" y="19062"/>
                    </a:cubicBezTo>
                    <a:lnTo>
                      <a:pt x="10517" y="19062"/>
                    </a:lnTo>
                    <a:cubicBezTo>
                      <a:pt x="5007" y="19062"/>
                      <a:pt x="515" y="14809"/>
                      <a:pt x="515" y="9629"/>
                    </a:cubicBezTo>
                  </a:path>
                </a:pathLst>
              </a:custGeom>
              <a:solidFill>
                <a:srgbClr val="FFFFFF"/>
              </a:solidFill>
              <a:ln w="2898" cap="flat">
                <a:noFill/>
                <a:prstDash val="solid"/>
                <a:miter/>
              </a:ln>
            </p:spPr>
            <p:txBody>
              <a:bodyPr rtlCol="0" anchor="ctr"/>
              <a:lstStyle/>
              <a:p>
                <a:endParaRPr lang="ja-JP" altLang="en-US" sz="1800"/>
              </a:p>
            </p:txBody>
          </p:sp>
          <p:sp>
            <p:nvSpPr>
              <p:cNvPr id="47" name="フリーフォーム: 図形 46">
                <a:extLst>
                  <a:ext uri="{FF2B5EF4-FFF2-40B4-BE49-F238E27FC236}">
                    <a16:creationId xmlns:a16="http://schemas.microsoft.com/office/drawing/2014/main" id="{48897C9C-DAB0-6853-FB84-D4B0CC5FF636}"/>
                  </a:ext>
                </a:extLst>
              </p:cNvPr>
              <p:cNvSpPr/>
              <p:nvPr/>
            </p:nvSpPr>
            <p:spPr>
              <a:xfrm>
                <a:off x="613202" y="6596297"/>
                <a:ext cx="18848" cy="77642"/>
              </a:xfrm>
              <a:custGeom>
                <a:avLst/>
                <a:gdLst>
                  <a:gd name="connsiteX0" fmla="*/ 10029 w 18848"/>
                  <a:gd name="connsiteY0" fmla="*/ 172 h 77642"/>
                  <a:gd name="connsiteX1" fmla="*/ 19454 w 18848"/>
                  <a:gd name="connsiteY1" fmla="*/ 10191 h 77642"/>
                  <a:gd name="connsiteX2" fmla="*/ 19454 w 18848"/>
                  <a:gd name="connsiteY2" fmla="*/ 67794 h 77642"/>
                  <a:gd name="connsiteX3" fmla="*/ 10029 w 18848"/>
                  <a:gd name="connsiteY3" fmla="*/ 77814 h 77642"/>
                  <a:gd name="connsiteX4" fmla="*/ 605 w 18848"/>
                  <a:gd name="connsiteY4" fmla="*/ 67794 h 77642"/>
                  <a:gd name="connsiteX5" fmla="*/ 605 w 18848"/>
                  <a:gd name="connsiteY5" fmla="*/ 10191 h 77642"/>
                  <a:gd name="connsiteX6" fmla="*/ 10029 w 18848"/>
                  <a:gd name="connsiteY6" fmla="*/ 172 h 77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77642">
                    <a:moveTo>
                      <a:pt x="10029" y="172"/>
                    </a:moveTo>
                    <a:cubicBezTo>
                      <a:pt x="15217" y="172"/>
                      <a:pt x="19454" y="4681"/>
                      <a:pt x="19454" y="10191"/>
                    </a:cubicBezTo>
                    <a:lnTo>
                      <a:pt x="19454" y="67794"/>
                    </a:lnTo>
                    <a:cubicBezTo>
                      <a:pt x="19454" y="73282"/>
                      <a:pt x="15217" y="77814"/>
                      <a:pt x="10029" y="77814"/>
                    </a:cubicBezTo>
                    <a:cubicBezTo>
                      <a:pt x="4841" y="77814"/>
                      <a:pt x="605" y="73279"/>
                      <a:pt x="605" y="67794"/>
                    </a:cubicBezTo>
                    <a:lnTo>
                      <a:pt x="605" y="10191"/>
                    </a:lnTo>
                    <a:cubicBezTo>
                      <a:pt x="605" y="4681"/>
                      <a:pt x="4841" y="172"/>
                      <a:pt x="10029" y="172"/>
                    </a:cubicBezTo>
                  </a:path>
                </a:pathLst>
              </a:custGeom>
              <a:solidFill>
                <a:srgbClr val="FFFFFF"/>
              </a:solidFill>
              <a:ln w="2898" cap="flat">
                <a:noFill/>
                <a:prstDash val="solid"/>
                <a:miter/>
              </a:ln>
            </p:spPr>
            <p:txBody>
              <a:bodyPr rtlCol="0" anchor="ctr"/>
              <a:lstStyle/>
              <a:p>
                <a:endParaRPr lang="ja-JP" altLang="en-US" sz="1800"/>
              </a:p>
            </p:txBody>
          </p:sp>
          <p:sp>
            <p:nvSpPr>
              <p:cNvPr id="48" name="フリーフォーム: 図形 47">
                <a:extLst>
                  <a:ext uri="{FF2B5EF4-FFF2-40B4-BE49-F238E27FC236}">
                    <a16:creationId xmlns:a16="http://schemas.microsoft.com/office/drawing/2014/main" id="{29F50A27-2FDB-F414-8D00-3C0B0477D0D5}"/>
                  </a:ext>
                </a:extLst>
              </p:cNvPr>
              <p:cNvSpPr/>
              <p:nvPr/>
            </p:nvSpPr>
            <p:spPr>
              <a:xfrm>
                <a:off x="517201" y="6537528"/>
                <a:ext cx="18848" cy="77607"/>
              </a:xfrm>
              <a:custGeom>
                <a:avLst/>
                <a:gdLst>
                  <a:gd name="connsiteX0" fmla="*/ 9948 w 18848"/>
                  <a:gd name="connsiteY0" fmla="*/ 221 h 77607"/>
                  <a:gd name="connsiteX1" fmla="*/ 19372 w 18848"/>
                  <a:gd name="connsiteY1" fmla="*/ 10232 h 77607"/>
                  <a:gd name="connsiteX2" fmla="*/ 19372 w 18848"/>
                  <a:gd name="connsiteY2" fmla="*/ 67827 h 77607"/>
                  <a:gd name="connsiteX3" fmla="*/ 9948 w 18848"/>
                  <a:gd name="connsiteY3" fmla="*/ 77829 h 77607"/>
                  <a:gd name="connsiteX4" fmla="*/ 523 w 18848"/>
                  <a:gd name="connsiteY4" fmla="*/ 67827 h 77607"/>
                  <a:gd name="connsiteX5" fmla="*/ 523 w 18848"/>
                  <a:gd name="connsiteY5" fmla="*/ 10232 h 77607"/>
                  <a:gd name="connsiteX6" fmla="*/ 9948 w 18848"/>
                  <a:gd name="connsiteY6" fmla="*/ 221 h 776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77607">
                    <a:moveTo>
                      <a:pt x="9948" y="221"/>
                    </a:moveTo>
                    <a:cubicBezTo>
                      <a:pt x="15136" y="221"/>
                      <a:pt x="19372" y="4722"/>
                      <a:pt x="19372" y="10232"/>
                    </a:cubicBezTo>
                    <a:lnTo>
                      <a:pt x="19372" y="67827"/>
                    </a:lnTo>
                    <a:cubicBezTo>
                      <a:pt x="19372" y="73332"/>
                      <a:pt x="15136" y="77829"/>
                      <a:pt x="9948" y="77829"/>
                    </a:cubicBezTo>
                    <a:cubicBezTo>
                      <a:pt x="4742" y="77829"/>
                      <a:pt x="523" y="73329"/>
                      <a:pt x="523" y="67827"/>
                    </a:cubicBezTo>
                    <a:lnTo>
                      <a:pt x="523" y="10232"/>
                    </a:lnTo>
                    <a:cubicBezTo>
                      <a:pt x="523" y="4722"/>
                      <a:pt x="4742" y="221"/>
                      <a:pt x="9948" y="221"/>
                    </a:cubicBezTo>
                  </a:path>
                </a:pathLst>
              </a:custGeom>
              <a:solidFill>
                <a:srgbClr val="FFFFFF"/>
              </a:solidFill>
              <a:ln w="2898" cap="flat">
                <a:noFill/>
                <a:prstDash val="solid"/>
                <a:miter/>
              </a:ln>
            </p:spPr>
            <p:txBody>
              <a:bodyPr rtlCol="0" anchor="ctr"/>
              <a:lstStyle/>
              <a:p>
                <a:endParaRPr lang="ja-JP" altLang="en-US" sz="1800"/>
              </a:p>
            </p:txBody>
          </p:sp>
          <p:sp>
            <p:nvSpPr>
              <p:cNvPr id="49" name="フリーフォーム: 図形 48">
                <a:extLst>
                  <a:ext uri="{FF2B5EF4-FFF2-40B4-BE49-F238E27FC236}">
                    <a16:creationId xmlns:a16="http://schemas.microsoft.com/office/drawing/2014/main" id="{FF334EC2-0DA6-7A52-A2C1-A451066F7161}"/>
                  </a:ext>
                </a:extLst>
              </p:cNvPr>
              <p:cNvSpPr/>
              <p:nvPr/>
            </p:nvSpPr>
            <p:spPr>
              <a:xfrm>
                <a:off x="517201" y="6596594"/>
                <a:ext cx="18848" cy="37749"/>
              </a:xfrm>
              <a:custGeom>
                <a:avLst/>
                <a:gdLst>
                  <a:gd name="connsiteX0" fmla="*/ 9948 w 18848"/>
                  <a:gd name="connsiteY0" fmla="*/ 37889 h 37749"/>
                  <a:gd name="connsiteX1" fmla="*/ 523 w 18848"/>
                  <a:gd name="connsiteY1" fmla="*/ 27878 h 37749"/>
                  <a:gd name="connsiteX2" fmla="*/ 523 w 18848"/>
                  <a:gd name="connsiteY2" fmla="*/ 10168 h 37749"/>
                  <a:gd name="connsiteX3" fmla="*/ 9948 w 18848"/>
                  <a:gd name="connsiteY3" fmla="*/ 139 h 37749"/>
                  <a:gd name="connsiteX4" fmla="*/ 19372 w 18848"/>
                  <a:gd name="connsiteY4" fmla="*/ 10168 h 37749"/>
                  <a:gd name="connsiteX5" fmla="*/ 19372 w 18848"/>
                  <a:gd name="connsiteY5" fmla="*/ 27878 h 37749"/>
                  <a:gd name="connsiteX6" fmla="*/ 9948 w 18848"/>
                  <a:gd name="connsiteY6" fmla="*/ 37889 h 37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37749">
                    <a:moveTo>
                      <a:pt x="9948" y="37889"/>
                    </a:moveTo>
                    <a:cubicBezTo>
                      <a:pt x="4742" y="37889"/>
                      <a:pt x="523" y="33389"/>
                      <a:pt x="523" y="27878"/>
                    </a:cubicBezTo>
                    <a:lnTo>
                      <a:pt x="523" y="10168"/>
                    </a:lnTo>
                    <a:cubicBezTo>
                      <a:pt x="523" y="4648"/>
                      <a:pt x="4742" y="139"/>
                      <a:pt x="9948" y="139"/>
                    </a:cubicBezTo>
                    <a:cubicBezTo>
                      <a:pt x="15136" y="139"/>
                      <a:pt x="19372" y="4648"/>
                      <a:pt x="19372" y="10168"/>
                    </a:cubicBezTo>
                    <a:lnTo>
                      <a:pt x="19372" y="27878"/>
                    </a:lnTo>
                    <a:cubicBezTo>
                      <a:pt x="19372" y="33392"/>
                      <a:pt x="15136" y="37889"/>
                      <a:pt x="9948" y="37889"/>
                    </a:cubicBezTo>
                  </a:path>
                </a:pathLst>
              </a:custGeom>
              <a:solidFill>
                <a:srgbClr val="FFFFFF"/>
              </a:solidFill>
              <a:ln w="2898" cap="flat">
                <a:noFill/>
                <a:prstDash val="solid"/>
                <a:miter/>
              </a:ln>
            </p:spPr>
            <p:txBody>
              <a:bodyPr rtlCol="0" anchor="ctr"/>
              <a:lstStyle/>
              <a:p>
                <a:endParaRPr lang="ja-JP" altLang="en-US" sz="1800"/>
              </a:p>
            </p:txBody>
          </p:sp>
          <p:sp>
            <p:nvSpPr>
              <p:cNvPr id="50" name="フリーフォーム: 図形 49">
                <a:extLst>
                  <a:ext uri="{FF2B5EF4-FFF2-40B4-BE49-F238E27FC236}">
                    <a16:creationId xmlns:a16="http://schemas.microsoft.com/office/drawing/2014/main" id="{CCFF4E11-5A61-61CE-C97B-A683433E1DBA}"/>
                  </a:ext>
                </a:extLst>
              </p:cNvPr>
              <p:cNvSpPr/>
              <p:nvPr/>
            </p:nvSpPr>
            <p:spPr>
              <a:xfrm>
                <a:off x="482464" y="6566850"/>
                <a:ext cx="18857" cy="48611"/>
              </a:xfrm>
              <a:custGeom>
                <a:avLst/>
                <a:gdLst>
                  <a:gd name="connsiteX0" fmla="*/ 9935 w 18857"/>
                  <a:gd name="connsiteY0" fmla="*/ 197 h 48611"/>
                  <a:gd name="connsiteX1" fmla="*/ 19351 w 18857"/>
                  <a:gd name="connsiteY1" fmla="*/ 10216 h 48611"/>
                  <a:gd name="connsiteX2" fmla="*/ 19351 w 18857"/>
                  <a:gd name="connsiteY2" fmla="*/ 38797 h 48611"/>
                  <a:gd name="connsiteX3" fmla="*/ 9935 w 18857"/>
                  <a:gd name="connsiteY3" fmla="*/ 48808 h 48611"/>
                  <a:gd name="connsiteX4" fmla="*/ 494 w 18857"/>
                  <a:gd name="connsiteY4" fmla="*/ 38797 h 48611"/>
                  <a:gd name="connsiteX5" fmla="*/ 494 w 18857"/>
                  <a:gd name="connsiteY5" fmla="*/ 10216 h 48611"/>
                  <a:gd name="connsiteX6" fmla="*/ 9935 w 18857"/>
                  <a:gd name="connsiteY6" fmla="*/ 197 h 4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57" h="48611">
                    <a:moveTo>
                      <a:pt x="9935" y="197"/>
                    </a:moveTo>
                    <a:cubicBezTo>
                      <a:pt x="15106" y="197"/>
                      <a:pt x="19351" y="4706"/>
                      <a:pt x="19351" y="10216"/>
                    </a:cubicBezTo>
                    <a:lnTo>
                      <a:pt x="19351" y="38797"/>
                    </a:lnTo>
                    <a:cubicBezTo>
                      <a:pt x="19351" y="44308"/>
                      <a:pt x="15106" y="48808"/>
                      <a:pt x="9935" y="48808"/>
                    </a:cubicBezTo>
                    <a:cubicBezTo>
                      <a:pt x="4730" y="48808"/>
                      <a:pt x="494" y="44308"/>
                      <a:pt x="494" y="38797"/>
                    </a:cubicBezTo>
                    <a:lnTo>
                      <a:pt x="494" y="10216"/>
                    </a:lnTo>
                    <a:cubicBezTo>
                      <a:pt x="494" y="4703"/>
                      <a:pt x="4730" y="197"/>
                      <a:pt x="9935" y="197"/>
                    </a:cubicBezTo>
                  </a:path>
                </a:pathLst>
              </a:custGeom>
              <a:solidFill>
                <a:srgbClr val="FFFFFF"/>
              </a:solidFill>
              <a:ln w="2898" cap="flat">
                <a:noFill/>
                <a:prstDash val="solid"/>
                <a:miter/>
              </a:ln>
            </p:spPr>
            <p:txBody>
              <a:bodyPr rtlCol="0" anchor="ctr"/>
              <a:lstStyle/>
              <a:p>
                <a:endParaRPr lang="ja-JP" altLang="en-US" sz="1800"/>
              </a:p>
            </p:txBody>
          </p:sp>
          <p:sp>
            <p:nvSpPr>
              <p:cNvPr id="51" name="フリーフォーム: 図形 50">
                <a:extLst>
                  <a:ext uri="{FF2B5EF4-FFF2-40B4-BE49-F238E27FC236}">
                    <a16:creationId xmlns:a16="http://schemas.microsoft.com/office/drawing/2014/main" id="{FB1DDC7F-865D-75A9-906F-A1C0B78B7BD3}"/>
                  </a:ext>
                </a:extLst>
              </p:cNvPr>
              <p:cNvSpPr/>
              <p:nvPr/>
            </p:nvSpPr>
            <p:spPr>
              <a:xfrm>
                <a:off x="372985" y="6596621"/>
                <a:ext cx="128335" cy="18840"/>
              </a:xfrm>
              <a:custGeom>
                <a:avLst/>
                <a:gdLst>
                  <a:gd name="connsiteX0" fmla="*/ 393 w 128335"/>
                  <a:gd name="connsiteY0" fmla="*/ 9588 h 18840"/>
                  <a:gd name="connsiteX1" fmla="*/ 10418 w 128335"/>
                  <a:gd name="connsiteY1" fmla="*/ 163 h 18840"/>
                  <a:gd name="connsiteX2" fmla="*/ 118717 w 128335"/>
                  <a:gd name="connsiteY2" fmla="*/ 163 h 18840"/>
                  <a:gd name="connsiteX3" fmla="*/ 128728 w 128335"/>
                  <a:gd name="connsiteY3" fmla="*/ 9588 h 18840"/>
                  <a:gd name="connsiteX4" fmla="*/ 118717 w 128335"/>
                  <a:gd name="connsiteY4" fmla="*/ 19003 h 18840"/>
                  <a:gd name="connsiteX5" fmla="*/ 10418 w 128335"/>
                  <a:gd name="connsiteY5" fmla="*/ 19003 h 18840"/>
                  <a:gd name="connsiteX6" fmla="*/ 393 w 128335"/>
                  <a:gd name="connsiteY6" fmla="*/ 9588 h 18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8335" h="18840">
                    <a:moveTo>
                      <a:pt x="393" y="9588"/>
                    </a:moveTo>
                    <a:cubicBezTo>
                      <a:pt x="393" y="4408"/>
                      <a:pt x="4902" y="163"/>
                      <a:pt x="10418" y="163"/>
                    </a:cubicBezTo>
                    <a:lnTo>
                      <a:pt x="118717" y="163"/>
                    </a:lnTo>
                    <a:cubicBezTo>
                      <a:pt x="124228" y="163"/>
                      <a:pt x="128728" y="4408"/>
                      <a:pt x="128728" y="9588"/>
                    </a:cubicBezTo>
                    <a:cubicBezTo>
                      <a:pt x="128728" y="14776"/>
                      <a:pt x="124228" y="19003"/>
                      <a:pt x="118717" y="19003"/>
                    </a:cubicBezTo>
                    <a:lnTo>
                      <a:pt x="10418" y="19003"/>
                    </a:lnTo>
                    <a:cubicBezTo>
                      <a:pt x="4902" y="19003"/>
                      <a:pt x="393" y="14776"/>
                      <a:pt x="393" y="9588"/>
                    </a:cubicBezTo>
                  </a:path>
                </a:pathLst>
              </a:custGeom>
              <a:solidFill>
                <a:srgbClr val="FFFFFF"/>
              </a:solidFill>
              <a:ln w="2898" cap="flat">
                <a:noFill/>
                <a:prstDash val="solid"/>
                <a:miter/>
              </a:ln>
            </p:spPr>
            <p:txBody>
              <a:bodyPr rtlCol="0" anchor="ctr"/>
              <a:lstStyle/>
              <a:p>
                <a:endParaRPr lang="ja-JP" altLang="en-US" sz="1800"/>
              </a:p>
            </p:txBody>
          </p:sp>
          <p:sp>
            <p:nvSpPr>
              <p:cNvPr id="52" name="フリーフォーム: 図形 51">
                <a:extLst>
                  <a:ext uri="{FF2B5EF4-FFF2-40B4-BE49-F238E27FC236}">
                    <a16:creationId xmlns:a16="http://schemas.microsoft.com/office/drawing/2014/main" id="{9A0604BF-EFBF-17E7-D552-3C9D686A2801}"/>
                  </a:ext>
                </a:extLst>
              </p:cNvPr>
              <p:cNvSpPr/>
              <p:nvPr/>
            </p:nvSpPr>
            <p:spPr>
              <a:xfrm>
                <a:off x="415786" y="6487098"/>
                <a:ext cx="18837" cy="128387"/>
              </a:xfrm>
              <a:custGeom>
                <a:avLst/>
                <a:gdLst>
                  <a:gd name="connsiteX0" fmla="*/ 9859 w 18837"/>
                  <a:gd name="connsiteY0" fmla="*/ 264 h 128387"/>
                  <a:gd name="connsiteX1" fmla="*/ 19274 w 18837"/>
                  <a:gd name="connsiteY1" fmla="*/ 10284 h 128387"/>
                  <a:gd name="connsiteX2" fmla="*/ 19274 w 18837"/>
                  <a:gd name="connsiteY2" fmla="*/ 118633 h 128387"/>
                  <a:gd name="connsiteX3" fmla="*/ 9859 w 18837"/>
                  <a:gd name="connsiteY3" fmla="*/ 128652 h 128387"/>
                  <a:gd name="connsiteX4" fmla="*/ 437 w 18837"/>
                  <a:gd name="connsiteY4" fmla="*/ 118633 h 128387"/>
                  <a:gd name="connsiteX5" fmla="*/ 437 w 18837"/>
                  <a:gd name="connsiteY5" fmla="*/ 10284 h 128387"/>
                  <a:gd name="connsiteX6" fmla="*/ 9859 w 18837"/>
                  <a:gd name="connsiteY6" fmla="*/ 264 h 1283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7" h="128387">
                    <a:moveTo>
                      <a:pt x="9859" y="264"/>
                    </a:moveTo>
                    <a:cubicBezTo>
                      <a:pt x="15030" y="264"/>
                      <a:pt x="19274" y="4773"/>
                      <a:pt x="19274" y="10284"/>
                    </a:cubicBezTo>
                    <a:lnTo>
                      <a:pt x="19274" y="118633"/>
                    </a:lnTo>
                    <a:cubicBezTo>
                      <a:pt x="19274" y="124129"/>
                      <a:pt x="15030" y="128652"/>
                      <a:pt x="9859" y="128652"/>
                    </a:cubicBezTo>
                    <a:cubicBezTo>
                      <a:pt x="4679" y="128652"/>
                      <a:pt x="437" y="124126"/>
                      <a:pt x="437" y="118633"/>
                    </a:cubicBezTo>
                    <a:lnTo>
                      <a:pt x="437" y="10284"/>
                    </a:lnTo>
                    <a:cubicBezTo>
                      <a:pt x="440" y="4773"/>
                      <a:pt x="4679" y="264"/>
                      <a:pt x="9859" y="264"/>
                    </a:cubicBezTo>
                  </a:path>
                </a:pathLst>
              </a:custGeom>
              <a:solidFill>
                <a:srgbClr val="FFFFFF"/>
              </a:solidFill>
              <a:ln w="2898" cap="flat">
                <a:noFill/>
                <a:prstDash val="solid"/>
                <a:miter/>
              </a:ln>
            </p:spPr>
            <p:txBody>
              <a:bodyPr rtlCol="0" anchor="ctr"/>
              <a:lstStyle/>
              <a:p>
                <a:endParaRPr lang="ja-JP" altLang="en-US" sz="1800"/>
              </a:p>
            </p:txBody>
          </p:sp>
          <p:sp>
            <p:nvSpPr>
              <p:cNvPr id="53" name="フリーフォーム: 図形 52">
                <a:extLst>
                  <a:ext uri="{FF2B5EF4-FFF2-40B4-BE49-F238E27FC236}">
                    <a16:creationId xmlns:a16="http://schemas.microsoft.com/office/drawing/2014/main" id="{61CA65F7-4E36-128E-AF34-BE60727F599E}"/>
                  </a:ext>
                </a:extLst>
              </p:cNvPr>
              <p:cNvSpPr/>
              <p:nvPr/>
            </p:nvSpPr>
            <p:spPr>
              <a:xfrm>
                <a:off x="482464" y="6596264"/>
                <a:ext cx="18857" cy="37758"/>
              </a:xfrm>
              <a:custGeom>
                <a:avLst/>
                <a:gdLst>
                  <a:gd name="connsiteX0" fmla="*/ 9935 w 18857"/>
                  <a:gd name="connsiteY0" fmla="*/ 37898 h 37758"/>
                  <a:gd name="connsiteX1" fmla="*/ 494 w 18857"/>
                  <a:gd name="connsiteY1" fmla="*/ 27879 h 37758"/>
                  <a:gd name="connsiteX2" fmla="*/ 494 w 18857"/>
                  <a:gd name="connsiteY2" fmla="*/ 10168 h 37758"/>
                  <a:gd name="connsiteX3" fmla="*/ 9935 w 18857"/>
                  <a:gd name="connsiteY3" fmla="*/ 140 h 37758"/>
                  <a:gd name="connsiteX4" fmla="*/ 19351 w 18857"/>
                  <a:gd name="connsiteY4" fmla="*/ 10168 h 37758"/>
                  <a:gd name="connsiteX5" fmla="*/ 19351 w 18857"/>
                  <a:gd name="connsiteY5" fmla="*/ 27879 h 37758"/>
                  <a:gd name="connsiteX6" fmla="*/ 9935 w 18857"/>
                  <a:gd name="connsiteY6" fmla="*/ 37898 h 37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57" h="37758">
                    <a:moveTo>
                      <a:pt x="9935" y="37898"/>
                    </a:moveTo>
                    <a:cubicBezTo>
                      <a:pt x="4730" y="37898"/>
                      <a:pt x="494" y="33389"/>
                      <a:pt x="494" y="27879"/>
                    </a:cubicBezTo>
                    <a:lnTo>
                      <a:pt x="494" y="10168"/>
                    </a:lnTo>
                    <a:cubicBezTo>
                      <a:pt x="494" y="4657"/>
                      <a:pt x="4730" y="140"/>
                      <a:pt x="9935" y="140"/>
                    </a:cubicBezTo>
                    <a:cubicBezTo>
                      <a:pt x="15106" y="140"/>
                      <a:pt x="19351" y="4657"/>
                      <a:pt x="19351" y="10168"/>
                    </a:cubicBezTo>
                    <a:lnTo>
                      <a:pt x="19351" y="27879"/>
                    </a:lnTo>
                    <a:cubicBezTo>
                      <a:pt x="19351" y="33389"/>
                      <a:pt x="15106" y="37898"/>
                      <a:pt x="9935" y="37898"/>
                    </a:cubicBezTo>
                  </a:path>
                </a:pathLst>
              </a:custGeom>
              <a:solidFill>
                <a:srgbClr val="FFFFFF"/>
              </a:solidFill>
              <a:ln w="2898" cap="flat">
                <a:noFill/>
                <a:prstDash val="solid"/>
                <a:miter/>
              </a:ln>
            </p:spPr>
            <p:txBody>
              <a:bodyPr rtlCol="0" anchor="ctr"/>
              <a:lstStyle/>
              <a:p>
                <a:endParaRPr lang="ja-JP" altLang="en-US" sz="1800"/>
              </a:p>
            </p:txBody>
          </p:sp>
        </p:grpSp>
      </p:grpSp>
    </p:spTree>
    <p:extLst>
      <p:ext uri="{BB962C8B-B14F-4D97-AF65-F5344CB8AC3E}">
        <p14:creationId xmlns:p14="http://schemas.microsoft.com/office/powerpoint/2010/main" val="4130009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E5C80453-4EFD-4940-A451-9E602AAF2583}"/>
              </a:ext>
            </a:extLst>
          </p:cNvPr>
          <p:cNvSpPr/>
          <p:nvPr/>
        </p:nvSpPr>
        <p:spPr>
          <a:xfrm>
            <a:off x="-24000" y="-18000"/>
            <a:ext cx="12240000" cy="1350000"/>
          </a:xfrm>
          <a:prstGeom prst="rect">
            <a:avLst/>
          </a:pr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1800" spc="120" baseline="0">
              <a:solidFill>
                <a:schemeClr val="bg1"/>
              </a:solidFill>
              <a:latin typeface="Segoe UI" panose="020B0502040204020203" pitchFamily="34" charset="0"/>
              <a:ea typeface="+mn-ea"/>
              <a:cs typeface="Segoe UI" panose="020B0502040204020203" pitchFamily="34" charset="0"/>
            </a:endParaRPr>
          </a:p>
        </p:txBody>
      </p:sp>
      <p:sp>
        <p:nvSpPr>
          <p:cNvPr id="2" name="タイトル 1">
            <a:extLst>
              <a:ext uri="{FF2B5EF4-FFF2-40B4-BE49-F238E27FC236}">
                <a16:creationId xmlns:a16="http://schemas.microsoft.com/office/drawing/2014/main" id="{F5DC03F9-51EA-6345-AA47-AE285D4747DC}"/>
              </a:ext>
            </a:extLst>
          </p:cNvPr>
          <p:cNvSpPr>
            <a:spLocks noGrp="1"/>
          </p:cNvSpPr>
          <p:nvPr>
            <p:ph type="title"/>
          </p:nvPr>
        </p:nvSpPr>
        <p:spPr/>
        <p:txBody>
          <a:bodyPr/>
          <a:lstStyle>
            <a:lvl1pPr>
              <a:defRPr baseline="0">
                <a:solidFill>
                  <a:schemeClr val="bg1"/>
                </a:solidFill>
              </a:defRPr>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FBD7A5E-3F82-5840-B831-AF6309B11114}"/>
              </a:ext>
            </a:extLst>
          </p:cNvPr>
          <p:cNvSpPr>
            <a:spLocks noGrp="1"/>
          </p:cNvSpPr>
          <p:nvPr>
            <p:ph idx="1"/>
          </p:nvPr>
        </p:nvSpPr>
        <p:spPr/>
        <p:txBody>
          <a:bodyPr/>
          <a:lstStyle>
            <a:lvl1pPr>
              <a:defRPr baseline="0"/>
            </a:lvl1pPr>
            <a:lvl2pPr marL="360000" indent="0">
              <a:defRPr baseline="0"/>
            </a:lvl2pPr>
            <a:lvl3pPr marL="720000" indent="0">
              <a:defRPr baseline="0"/>
            </a:lvl3pPr>
            <a:lvl4pPr marL="1008000" indent="0">
              <a:defRPr baseline="0"/>
            </a:lvl4pPr>
            <a:lvl5pPr marL="1260000" indent="0">
              <a:defRPr baseline="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a:extLst>
              <a:ext uri="{FF2B5EF4-FFF2-40B4-BE49-F238E27FC236}">
                <a16:creationId xmlns:a16="http://schemas.microsoft.com/office/drawing/2014/main" id="{236BE2F4-A3FC-6F4A-96E3-50D23E2D2329}"/>
              </a:ext>
            </a:extLst>
          </p:cNvPr>
          <p:cNvSpPr>
            <a:spLocks noGrp="1"/>
          </p:cNvSpPr>
          <p:nvPr>
            <p:ph type="sldNum" sz="quarter" idx="12"/>
          </p:nvPr>
        </p:nvSpPr>
        <p:spPr/>
        <p:txBody>
          <a:bodyPr/>
          <a:lstStyle>
            <a:lvl1pPr>
              <a:defRPr baseline="0"/>
            </a:lvl1pPr>
          </a:lstStyle>
          <a:p>
            <a:fld id="{B16735D3-C9E7-F649-AF37-A9D08763696D}" type="slidenum">
              <a:rPr lang="ja-JP" altLang="en-US" smtClean="0"/>
              <a:pPr/>
              <a:t>‹#›</a:t>
            </a:fld>
            <a:endParaRPr lang="ja-JP" altLang="en-US"/>
          </a:p>
        </p:txBody>
      </p:sp>
    </p:spTree>
    <p:extLst>
      <p:ext uri="{BB962C8B-B14F-4D97-AF65-F5344CB8AC3E}">
        <p14:creationId xmlns:p14="http://schemas.microsoft.com/office/powerpoint/2010/main" val="3542261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enumerate)">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E5C80453-4EFD-4940-A451-9E602AAF2583}"/>
              </a:ext>
            </a:extLst>
          </p:cNvPr>
          <p:cNvSpPr/>
          <p:nvPr/>
        </p:nvSpPr>
        <p:spPr>
          <a:xfrm>
            <a:off x="-24000" y="-18000"/>
            <a:ext cx="12240000" cy="1350000"/>
          </a:xfrm>
          <a:prstGeom prst="rect">
            <a:avLst/>
          </a:pr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1800" spc="120" baseline="0">
              <a:solidFill>
                <a:schemeClr val="bg1"/>
              </a:solidFill>
              <a:latin typeface="Segoe UI" panose="020B0502040204020203" pitchFamily="34" charset="0"/>
              <a:ea typeface="+mn-ea"/>
              <a:cs typeface="Segoe UI" panose="020B0502040204020203" pitchFamily="34" charset="0"/>
            </a:endParaRPr>
          </a:p>
        </p:txBody>
      </p:sp>
      <p:sp>
        <p:nvSpPr>
          <p:cNvPr id="2" name="タイトル 1">
            <a:extLst>
              <a:ext uri="{FF2B5EF4-FFF2-40B4-BE49-F238E27FC236}">
                <a16:creationId xmlns:a16="http://schemas.microsoft.com/office/drawing/2014/main" id="{F5DC03F9-51EA-6345-AA47-AE285D4747DC}"/>
              </a:ext>
            </a:extLst>
          </p:cNvPr>
          <p:cNvSpPr>
            <a:spLocks noGrp="1"/>
          </p:cNvSpPr>
          <p:nvPr>
            <p:ph type="title"/>
          </p:nvPr>
        </p:nvSpPr>
        <p:spPr/>
        <p:txBody>
          <a:bodyPr/>
          <a:lstStyle>
            <a:lvl1pPr>
              <a:defRPr baseline="0">
                <a:solidFill>
                  <a:schemeClr val="bg1"/>
                </a:solidFill>
              </a:defRPr>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FBD7A5E-3F82-5840-B831-AF6309B11114}"/>
              </a:ext>
            </a:extLst>
          </p:cNvPr>
          <p:cNvSpPr>
            <a:spLocks noGrp="1"/>
          </p:cNvSpPr>
          <p:nvPr>
            <p:ph idx="1"/>
          </p:nvPr>
        </p:nvSpPr>
        <p:spPr/>
        <p:txBody>
          <a:bodyPr/>
          <a:lstStyle>
            <a:lvl1pPr marL="396000" indent="-396000">
              <a:buClr>
                <a:schemeClr val="tx1"/>
              </a:buClr>
              <a:buSzPct val="100000"/>
              <a:buFont typeface="+mj-lt"/>
              <a:buAutoNum type="arabicPeriod"/>
              <a:defRPr baseline="0"/>
            </a:lvl1pPr>
            <a:lvl2pPr marL="770400" indent="-360000">
              <a:buClr>
                <a:schemeClr val="tx1"/>
              </a:buClr>
              <a:buSzPct val="100000"/>
              <a:buFont typeface="+mj-lt"/>
              <a:buAutoNum type="arabicPeriod"/>
              <a:defRPr baseline="0"/>
            </a:lvl2pPr>
            <a:lvl3pPr marL="1116000" indent="-342000">
              <a:buClr>
                <a:schemeClr val="tx1"/>
              </a:buClr>
              <a:buSzPct val="100000"/>
              <a:buFont typeface="+mj-lt"/>
              <a:buAutoNum type="arabicPeriod"/>
              <a:defRPr baseline="0"/>
            </a:lvl3pPr>
            <a:lvl4pPr marL="1425600" indent="-306900">
              <a:buClr>
                <a:schemeClr val="tx1"/>
              </a:buClr>
              <a:buSzPct val="100000"/>
              <a:buFont typeface="+mj-lt"/>
              <a:buAutoNum type="arabicPeriod"/>
              <a:defRPr baseline="0"/>
            </a:lvl4pPr>
            <a:lvl5pPr marL="1620000" indent="-234000">
              <a:buClr>
                <a:schemeClr val="tx1"/>
              </a:buClr>
              <a:buSzPct val="100000"/>
              <a:buFont typeface="+mj-lt"/>
              <a:buAutoNum type="arabicPeriod"/>
              <a:defRPr baseline="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a:extLst>
              <a:ext uri="{FF2B5EF4-FFF2-40B4-BE49-F238E27FC236}">
                <a16:creationId xmlns:a16="http://schemas.microsoft.com/office/drawing/2014/main" id="{236BE2F4-A3FC-6F4A-96E3-50D23E2D2329}"/>
              </a:ext>
            </a:extLst>
          </p:cNvPr>
          <p:cNvSpPr>
            <a:spLocks noGrp="1"/>
          </p:cNvSpPr>
          <p:nvPr>
            <p:ph type="sldNum" sz="quarter" idx="12"/>
          </p:nvPr>
        </p:nvSpPr>
        <p:spPr/>
        <p:txBody>
          <a:bodyPr/>
          <a:lstStyle>
            <a:lvl1pPr>
              <a:defRPr baseline="0"/>
            </a:lvl1pPr>
          </a:lstStyle>
          <a:p>
            <a:fld id="{B16735D3-C9E7-F649-AF37-A9D08763696D}" type="slidenum">
              <a:rPr lang="ja-JP" altLang="en-US" smtClean="0"/>
              <a:pPr/>
              <a:t>‹#›</a:t>
            </a:fld>
            <a:endParaRPr lang="ja-JP" altLang="en-US"/>
          </a:p>
        </p:txBody>
      </p:sp>
    </p:spTree>
    <p:extLst>
      <p:ext uri="{BB962C8B-B14F-4D97-AF65-F5344CB8AC3E}">
        <p14:creationId xmlns:p14="http://schemas.microsoft.com/office/powerpoint/2010/main" val="400343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C1B4CE64-2C95-5345-8A9C-CDEBCA6A75EE}"/>
              </a:ext>
            </a:extLst>
          </p:cNvPr>
          <p:cNvSpPr/>
          <p:nvPr/>
        </p:nvSpPr>
        <p:spPr>
          <a:xfrm>
            <a:off x="-24000" y="-18000"/>
            <a:ext cx="12240000" cy="1350000"/>
          </a:xfrm>
          <a:prstGeom prst="rect">
            <a:avLst/>
          </a:pr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1800" spc="120" baseline="0">
              <a:solidFill>
                <a:schemeClr val="tx1"/>
              </a:solidFill>
              <a:latin typeface="Segoe UI" panose="020B0502040204020203" pitchFamily="34" charset="0"/>
              <a:ea typeface="+mn-ea"/>
              <a:cs typeface="Segoe UI" panose="020B0502040204020203" pitchFamily="34" charset="0"/>
            </a:endParaRPr>
          </a:p>
        </p:txBody>
      </p:sp>
      <p:sp>
        <p:nvSpPr>
          <p:cNvPr id="2" name="タイトル 1">
            <a:extLst>
              <a:ext uri="{FF2B5EF4-FFF2-40B4-BE49-F238E27FC236}">
                <a16:creationId xmlns:a16="http://schemas.microsoft.com/office/drawing/2014/main" id="{D07058A9-CF00-834B-AEB7-58F43DF73322}"/>
              </a:ext>
            </a:extLst>
          </p:cNvPr>
          <p:cNvSpPr>
            <a:spLocks noGrp="1"/>
          </p:cNvSpPr>
          <p:nvPr>
            <p:ph type="title"/>
          </p:nvPr>
        </p:nvSpPr>
        <p:spPr/>
        <p:txBody>
          <a:bodyPr/>
          <a:lstStyle>
            <a:lvl1pPr>
              <a:defRPr baseline="0">
                <a:solidFill>
                  <a:schemeClr val="bg1"/>
                </a:solidFill>
              </a:defRPr>
            </a:lvl1pPr>
          </a:lstStyle>
          <a:p>
            <a:r>
              <a:rPr kumimoji="1" lang="ja-JP" altLang="en-US"/>
              <a:t>マスター タイトルの書式設定</a:t>
            </a:r>
          </a:p>
        </p:txBody>
      </p:sp>
      <p:sp>
        <p:nvSpPr>
          <p:cNvPr id="5" name="スライド番号プレースホルダー 4">
            <a:extLst>
              <a:ext uri="{FF2B5EF4-FFF2-40B4-BE49-F238E27FC236}">
                <a16:creationId xmlns:a16="http://schemas.microsoft.com/office/drawing/2014/main" id="{C9C43D2A-587B-014C-BE92-3DE1C1A1E396}"/>
              </a:ext>
            </a:extLst>
          </p:cNvPr>
          <p:cNvSpPr>
            <a:spLocks noGrp="1"/>
          </p:cNvSpPr>
          <p:nvPr>
            <p:ph type="sldNum" sz="quarter" idx="12"/>
          </p:nvPr>
        </p:nvSpPr>
        <p:spPr/>
        <p:txBody>
          <a:bodyPr/>
          <a:lstStyle>
            <a:lvl1pPr>
              <a:defRPr baseline="0"/>
            </a:lvl1pPr>
          </a:lstStyle>
          <a:p>
            <a:fld id="{B16735D3-C9E7-F649-AF37-A9D08763696D}" type="slidenum">
              <a:rPr lang="ja-JP" altLang="en-US" smtClean="0"/>
              <a:pPr/>
              <a:t>‹#›</a:t>
            </a:fld>
            <a:endParaRPr lang="ja-JP" altLang="en-US"/>
          </a:p>
        </p:txBody>
      </p:sp>
    </p:spTree>
    <p:extLst>
      <p:ext uri="{BB962C8B-B14F-4D97-AF65-F5344CB8AC3E}">
        <p14:creationId xmlns:p14="http://schemas.microsoft.com/office/powerpoint/2010/main" val="1742421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1B82BC98-42A1-2246-8A71-B27B2A8493AC}"/>
              </a:ext>
            </a:extLst>
          </p:cNvPr>
          <p:cNvSpPr>
            <a:spLocks noGrp="1"/>
          </p:cNvSpPr>
          <p:nvPr>
            <p:ph type="sldNum" sz="quarter" idx="12"/>
          </p:nvPr>
        </p:nvSpPr>
        <p:spPr/>
        <p:txBody>
          <a:bodyPr/>
          <a:lstStyle/>
          <a:p>
            <a:fld id="{B16735D3-C9E7-F649-AF37-A9D08763696D}" type="slidenum">
              <a:rPr kumimoji="1" lang="ja-JP" altLang="en-US" smtClean="0"/>
              <a:t>‹#›</a:t>
            </a:fld>
            <a:endParaRPr kumimoji="1" lang="ja-JP" altLang="en-US"/>
          </a:p>
        </p:txBody>
      </p:sp>
    </p:spTree>
    <p:extLst>
      <p:ext uri="{BB962C8B-B14F-4D97-AF65-F5344CB8AC3E}">
        <p14:creationId xmlns:p14="http://schemas.microsoft.com/office/powerpoint/2010/main" val="1517406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Pr>
        <a:solidFill>
          <a:schemeClr val="accent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6B1F05-84DC-B54E-B42B-3844479302E9}"/>
              </a:ext>
            </a:extLst>
          </p:cNvPr>
          <p:cNvSpPr>
            <a:spLocks noGrp="1"/>
          </p:cNvSpPr>
          <p:nvPr>
            <p:ph type="title"/>
          </p:nvPr>
        </p:nvSpPr>
        <p:spPr>
          <a:xfrm>
            <a:off x="528000" y="395999"/>
            <a:ext cx="11136000" cy="3816000"/>
          </a:xfrm>
        </p:spPr>
        <p:txBody>
          <a:bodyPr anchor="b"/>
          <a:lstStyle>
            <a:lvl1pPr>
              <a:defRPr sz="3200" baseline="0">
                <a:ln>
                  <a:noFill/>
                </a:ln>
                <a:solidFill>
                  <a:schemeClr val="bg1"/>
                </a:solidFill>
              </a:defRPr>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70E8620-14A2-A849-A25C-8EDEBC53C9CF}"/>
              </a:ext>
            </a:extLst>
          </p:cNvPr>
          <p:cNvSpPr>
            <a:spLocks noGrp="1"/>
          </p:cNvSpPr>
          <p:nvPr>
            <p:ph type="body" idx="1"/>
          </p:nvPr>
        </p:nvSpPr>
        <p:spPr>
          <a:xfrm>
            <a:off x="528000" y="4626000"/>
            <a:ext cx="11136000" cy="1835999"/>
          </a:xfrm>
        </p:spPr>
        <p:txBody>
          <a:bodyPr lIns="72000"/>
          <a:lstStyle>
            <a:lvl1pPr marL="0" indent="0">
              <a:spcBef>
                <a:spcPts val="1000"/>
              </a:spcBef>
              <a:buNone/>
              <a:defRPr sz="2000" baseline="0">
                <a:ln>
                  <a:noFill/>
                </a:ln>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6" name="スライド番号プレースホルダー 5">
            <a:extLst>
              <a:ext uri="{FF2B5EF4-FFF2-40B4-BE49-F238E27FC236}">
                <a16:creationId xmlns:a16="http://schemas.microsoft.com/office/drawing/2014/main" id="{2D9DA668-149E-A14F-BB4A-CD2B7F597988}"/>
              </a:ext>
            </a:extLst>
          </p:cNvPr>
          <p:cNvSpPr>
            <a:spLocks noGrp="1"/>
          </p:cNvSpPr>
          <p:nvPr>
            <p:ph type="sldNum" sz="quarter" idx="12"/>
          </p:nvPr>
        </p:nvSpPr>
        <p:spPr/>
        <p:txBody>
          <a:bodyPr/>
          <a:lstStyle>
            <a:lvl1pPr>
              <a:defRPr baseline="0">
                <a:ln>
                  <a:noFill/>
                </a:ln>
                <a:solidFill>
                  <a:schemeClr val="bg1"/>
                </a:solidFill>
              </a:defRPr>
            </a:lvl1pPr>
          </a:lstStyle>
          <a:p>
            <a:fld id="{B16735D3-C9E7-F649-AF37-A9D08763696D}" type="slidenum">
              <a:rPr lang="ja-JP" altLang="en-US" smtClean="0"/>
              <a:pPr/>
              <a:t>‹#›</a:t>
            </a:fld>
            <a:endParaRPr lang="ja-JP" altLang="en-US"/>
          </a:p>
        </p:txBody>
      </p:sp>
    </p:spTree>
    <p:extLst>
      <p:ext uri="{BB962C8B-B14F-4D97-AF65-F5344CB8AC3E}">
        <p14:creationId xmlns:p14="http://schemas.microsoft.com/office/powerpoint/2010/main" val="114083718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4173EFC5-CCEE-A64B-9495-2AB0AD758F79}"/>
              </a:ext>
            </a:extLst>
          </p:cNvPr>
          <p:cNvSpPr>
            <a:spLocks noGrp="1"/>
          </p:cNvSpPr>
          <p:nvPr>
            <p:ph type="title"/>
          </p:nvPr>
        </p:nvSpPr>
        <p:spPr>
          <a:xfrm>
            <a:off x="528000" y="396001"/>
            <a:ext cx="11136000" cy="540000"/>
          </a:xfrm>
          <a:prstGeom prst="rect">
            <a:avLst/>
          </a:prstGeom>
          <a:noFill/>
          <a:ln>
            <a:noFill/>
          </a:ln>
        </p:spPr>
        <p:txBody>
          <a:bodyPr vert="horz" wrap="none" lIns="72000" tIns="72000" rIns="72000" bIns="54000" rtlCol="0" anchor="t">
            <a:no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9C89C6E-2198-554A-922A-ABBF317A0AA9}"/>
              </a:ext>
            </a:extLst>
          </p:cNvPr>
          <p:cNvSpPr>
            <a:spLocks noGrp="1"/>
          </p:cNvSpPr>
          <p:nvPr>
            <p:ph type="body" idx="1"/>
          </p:nvPr>
        </p:nvSpPr>
        <p:spPr>
          <a:xfrm>
            <a:off x="528000" y="1728000"/>
            <a:ext cx="11136000" cy="4734000"/>
          </a:xfrm>
          <a:prstGeom prst="rect">
            <a:avLst/>
          </a:prstGeom>
          <a:noFill/>
          <a:ln>
            <a:noFill/>
          </a:ln>
        </p:spPr>
        <p:txBody>
          <a:bodyPr vert="horz" wrap="none" lIns="54000" tIns="54000" rIns="54000" bIns="54000" rtlCol="0">
            <a:no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a:extLst>
              <a:ext uri="{FF2B5EF4-FFF2-40B4-BE49-F238E27FC236}">
                <a16:creationId xmlns:a16="http://schemas.microsoft.com/office/drawing/2014/main" id="{858DA620-8294-E843-B477-D866D1EC288D}"/>
              </a:ext>
            </a:extLst>
          </p:cNvPr>
          <p:cNvSpPr>
            <a:spLocks noGrp="1"/>
          </p:cNvSpPr>
          <p:nvPr>
            <p:ph type="sldNum" sz="quarter" idx="4"/>
          </p:nvPr>
        </p:nvSpPr>
        <p:spPr>
          <a:xfrm>
            <a:off x="8920800" y="6498000"/>
            <a:ext cx="2743200" cy="360000"/>
          </a:xfrm>
          <a:prstGeom prst="rect">
            <a:avLst/>
          </a:prstGeom>
          <a:noFill/>
          <a:ln>
            <a:noFill/>
          </a:ln>
        </p:spPr>
        <p:txBody>
          <a:bodyPr vert="horz" wrap="none" lIns="54000" tIns="54000" rIns="54000" bIns="54000" rtlCol="0" anchor="ctr">
            <a:noAutofit/>
          </a:bodyPr>
          <a:lstStyle>
            <a:lvl1pPr algn="r">
              <a:lnSpc>
                <a:spcPct val="100000"/>
              </a:lnSpc>
              <a:defRPr sz="2000">
                <a:solidFill>
                  <a:schemeClr val="bg1">
                    <a:lumMod val="50000"/>
                  </a:schemeClr>
                </a:solidFill>
                <a:latin typeface="Segoe UI" panose="020B0502040204020203" pitchFamily="34" charset="0"/>
                <a:ea typeface="+mn-ea"/>
                <a:cs typeface="Segoe UI" panose="020B0502040204020203" pitchFamily="34" charset="0"/>
              </a:defRPr>
            </a:lvl1pPr>
          </a:lstStyle>
          <a:p>
            <a:fld id="{B16735D3-C9E7-F649-AF37-A9D08763696D}" type="slidenum">
              <a:rPr lang="ja-JP" altLang="en-US" smtClean="0"/>
              <a:pPr/>
              <a:t>‹#›</a:t>
            </a:fld>
            <a:endParaRPr lang="ja-JP" altLang="en-US"/>
          </a:p>
        </p:txBody>
      </p:sp>
    </p:spTree>
    <p:extLst>
      <p:ext uri="{BB962C8B-B14F-4D97-AF65-F5344CB8AC3E}">
        <p14:creationId xmlns:p14="http://schemas.microsoft.com/office/powerpoint/2010/main" val="2865518514"/>
      </p:ext>
    </p:extLst>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Lst>
  <p:hf hdr="0" ftr="0" dt="0"/>
  <p:txStyles>
    <p:titleStyle>
      <a:lvl1pPr algn="just" defTabSz="914400" rtl="0" eaLnBrk="1" latinLnBrk="0" hangingPunct="1">
        <a:lnSpc>
          <a:spcPct val="90000"/>
        </a:lnSpc>
        <a:spcBef>
          <a:spcPts val="1600"/>
        </a:spcBef>
        <a:spcAft>
          <a:spcPts val="0"/>
        </a:spcAft>
        <a:buNone/>
        <a:defRPr kumimoji="1" sz="3200" kern="1200" spc="110" baseline="0">
          <a:solidFill>
            <a:schemeClr val="tx1"/>
          </a:solidFill>
          <a:latin typeface="Segoe UI" panose="020B0502040204020203" pitchFamily="34" charset="0"/>
          <a:ea typeface="+mn-ea"/>
          <a:cs typeface="Segoe UI" panose="020B0502040204020203" pitchFamily="34" charset="0"/>
        </a:defRPr>
      </a:lvl1pPr>
    </p:titleStyle>
    <p:bodyStyle>
      <a:lvl1pPr marL="0" indent="0" algn="l" defTabSz="914400" rtl="0" eaLnBrk="1" latinLnBrk="0" hangingPunct="1">
        <a:lnSpc>
          <a:spcPct val="90000"/>
        </a:lnSpc>
        <a:spcBef>
          <a:spcPts val="1400"/>
        </a:spcBef>
        <a:spcAft>
          <a:spcPts val="0"/>
        </a:spcAft>
        <a:buClr>
          <a:schemeClr val="bg1"/>
        </a:buClr>
        <a:buSzPct val="25000"/>
        <a:buFont typeface="Arial" panose="020B0604020202020204" pitchFamily="34" charset="0"/>
        <a:buChar char="•"/>
        <a:defRPr kumimoji="1" sz="2800" kern="1200" spc="110" baseline="0">
          <a:solidFill>
            <a:schemeClr val="tx1"/>
          </a:solidFill>
          <a:latin typeface="Segoe UI" panose="020B0502040204020203" pitchFamily="34" charset="0"/>
          <a:ea typeface="+mn-ea"/>
          <a:cs typeface="Segoe UI" panose="020B0502040204020203" pitchFamily="34" charset="0"/>
        </a:defRPr>
      </a:lvl1pPr>
      <a:lvl2pPr marL="230400" indent="-228600" algn="l" defTabSz="914400" rtl="0" eaLnBrk="1" latinLnBrk="0" hangingPunct="1">
        <a:lnSpc>
          <a:spcPct val="90000"/>
        </a:lnSpc>
        <a:spcBef>
          <a:spcPts val="1200"/>
        </a:spcBef>
        <a:spcAft>
          <a:spcPts val="0"/>
        </a:spcAft>
        <a:buClr>
          <a:schemeClr val="bg1"/>
        </a:buClr>
        <a:buSzPct val="25000"/>
        <a:buFont typeface="Arial" panose="020B0604020202020204" pitchFamily="34" charset="0"/>
        <a:buChar char="•"/>
        <a:defRPr kumimoji="1" sz="2400" kern="1200" spc="110" baseline="0">
          <a:solidFill>
            <a:schemeClr val="tx1"/>
          </a:solidFill>
          <a:latin typeface="Segoe UI" panose="020B0502040204020203" pitchFamily="34" charset="0"/>
          <a:ea typeface="+mn-ea"/>
          <a:cs typeface="Segoe UI" panose="020B0502040204020203" pitchFamily="34" charset="0"/>
        </a:defRPr>
      </a:lvl2pPr>
      <a:lvl3pPr marL="684000" indent="-228600" algn="l" defTabSz="914400" rtl="0" eaLnBrk="1" latinLnBrk="0" hangingPunct="1">
        <a:lnSpc>
          <a:spcPct val="90000"/>
        </a:lnSpc>
        <a:spcBef>
          <a:spcPts val="1000"/>
        </a:spcBef>
        <a:spcAft>
          <a:spcPts val="0"/>
        </a:spcAft>
        <a:buClr>
          <a:schemeClr val="bg1"/>
        </a:buClr>
        <a:buSzPct val="25000"/>
        <a:buFont typeface="Arial" panose="020B0604020202020204" pitchFamily="34" charset="0"/>
        <a:buChar char="•"/>
        <a:defRPr kumimoji="1" sz="2000" kern="1200" spc="110" baseline="0">
          <a:solidFill>
            <a:schemeClr val="tx1"/>
          </a:solidFill>
          <a:latin typeface="Segoe UI" panose="020B0502040204020203" pitchFamily="34" charset="0"/>
          <a:ea typeface="+mn-ea"/>
          <a:cs typeface="Segoe UI" panose="020B0502040204020203" pitchFamily="34" charset="0"/>
        </a:defRPr>
      </a:lvl3pPr>
      <a:lvl4pPr marL="1144800" indent="-228600" algn="l" defTabSz="914400" rtl="0" eaLnBrk="1" latinLnBrk="0" hangingPunct="1">
        <a:lnSpc>
          <a:spcPct val="90000"/>
        </a:lnSpc>
        <a:spcBef>
          <a:spcPts val="900"/>
        </a:spcBef>
        <a:spcAft>
          <a:spcPts val="0"/>
        </a:spcAft>
        <a:buClr>
          <a:schemeClr val="bg1"/>
        </a:buClr>
        <a:buSzPct val="25000"/>
        <a:buFont typeface="Arial" panose="020B0604020202020204" pitchFamily="34" charset="0"/>
        <a:buChar char="•"/>
        <a:defRPr kumimoji="1" sz="1800" kern="1200" spc="110" baseline="0">
          <a:solidFill>
            <a:schemeClr val="tx1"/>
          </a:solidFill>
          <a:latin typeface="Segoe UI" panose="020B0502040204020203" pitchFamily="34" charset="0"/>
          <a:ea typeface="+mn-ea"/>
          <a:cs typeface="Segoe UI" panose="020B0502040204020203" pitchFamily="34" charset="0"/>
        </a:defRPr>
      </a:lvl4pPr>
      <a:lvl5pPr marL="1598400" indent="-228600" algn="l" defTabSz="914400" rtl="0" eaLnBrk="1" latinLnBrk="0" hangingPunct="1">
        <a:lnSpc>
          <a:spcPct val="90000"/>
        </a:lnSpc>
        <a:spcBef>
          <a:spcPts val="800"/>
        </a:spcBef>
        <a:spcAft>
          <a:spcPts val="0"/>
        </a:spcAft>
        <a:buClr>
          <a:schemeClr val="bg1"/>
        </a:buClr>
        <a:buSzPct val="25000"/>
        <a:buFont typeface="Arial" panose="020B0604020202020204" pitchFamily="34" charset="0"/>
        <a:buChar char="•"/>
        <a:defRPr kumimoji="1" sz="1600" kern="1200" spc="110" baseline="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image" Target="../media/image11.svg"/></Relationships>
</file>

<file path=ppt/slides/_rels/slide11.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1.png"/><Relationship Id="rId7" Type="http://schemas.openxmlformats.org/officeDocument/2006/relationships/image" Target="../media/image12.png"/><Relationship Id="rId12" Type="http://schemas.openxmlformats.org/officeDocument/2006/relationships/image" Target="../media/image11.sv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4.svg"/><Relationship Id="rId11" Type="http://schemas.openxmlformats.org/officeDocument/2006/relationships/image" Target="../media/image10.png"/><Relationship Id="rId5" Type="http://schemas.openxmlformats.org/officeDocument/2006/relationships/image" Target="../media/image3.png"/><Relationship Id="rId10" Type="http://schemas.openxmlformats.org/officeDocument/2006/relationships/image" Target="../media/image15.svg"/><Relationship Id="rId4" Type="http://schemas.openxmlformats.org/officeDocument/2006/relationships/image" Target="../media/image2.svg"/><Relationship Id="rId9" Type="http://schemas.openxmlformats.org/officeDocument/2006/relationships/image" Target="../media/image14.png"/></Relationships>
</file>

<file path=ppt/slides/_rels/slide12.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16.png"/><Relationship Id="rId7" Type="http://schemas.openxmlformats.org/officeDocument/2006/relationships/image" Target="../media/image18.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4.svg"/><Relationship Id="rId5" Type="http://schemas.openxmlformats.org/officeDocument/2006/relationships/image" Target="../media/image3.png"/><Relationship Id="rId10" Type="http://schemas.openxmlformats.org/officeDocument/2006/relationships/image" Target="../media/image21.svg"/><Relationship Id="rId4" Type="http://schemas.openxmlformats.org/officeDocument/2006/relationships/image" Target="../media/image17.svg"/><Relationship Id="rId9" Type="http://schemas.openxmlformats.org/officeDocument/2006/relationships/image" Target="../media/image20.png"/></Relationships>
</file>

<file path=ppt/slides/_rels/slide13.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22.png"/><Relationship Id="rId7"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4.svg"/><Relationship Id="rId5" Type="http://schemas.openxmlformats.org/officeDocument/2006/relationships/image" Target="../media/image3.png"/><Relationship Id="rId10" Type="http://schemas.openxmlformats.org/officeDocument/2006/relationships/image" Target="../media/image15.svg"/><Relationship Id="rId4" Type="http://schemas.openxmlformats.org/officeDocument/2006/relationships/image" Target="../media/image23.svg"/><Relationship Id="rId9" Type="http://schemas.openxmlformats.org/officeDocument/2006/relationships/image" Target="../media/image14.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19.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8.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3.xml"/><Relationship Id="rId6" Type="http://schemas.openxmlformats.org/officeDocument/2006/relationships/image" Target="../media/image4.svg"/><Relationship Id="rId11" Type="http://schemas.openxmlformats.org/officeDocument/2006/relationships/image" Target="../media/image9.sv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svg"/><Relationship Id="rId9" Type="http://schemas.openxmlformats.org/officeDocument/2006/relationships/image" Target="../media/image7.sv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D7F39ED-5BBD-E346-3A06-FD792E684934}"/>
              </a:ext>
            </a:extLst>
          </p:cNvPr>
          <p:cNvSpPr>
            <a:spLocks noGrp="1"/>
          </p:cNvSpPr>
          <p:nvPr>
            <p:ph type="ctrTitle"/>
          </p:nvPr>
        </p:nvSpPr>
        <p:spPr/>
        <p:txBody>
          <a:bodyPr/>
          <a:lstStyle/>
          <a:p>
            <a:r>
              <a:rPr kumimoji="1" lang="en-US" altLang="ja-JP"/>
              <a:t>SBOM</a:t>
            </a:r>
            <a:r>
              <a:rPr kumimoji="1" lang="ja-JP" altLang="en-US"/>
              <a:t>利用ツールの評価に向けた</a:t>
            </a:r>
            <a:br>
              <a:rPr kumimoji="1" lang="en-US" altLang="ja-JP"/>
            </a:br>
            <a:r>
              <a:rPr kumimoji="1" lang="en-US" altLang="ja-JP"/>
              <a:t>Java</a:t>
            </a:r>
            <a:r>
              <a:rPr kumimoji="1" lang="ja-JP" altLang="en-US"/>
              <a:t>における</a:t>
            </a:r>
            <a:r>
              <a:rPr kumimoji="1" lang="en-US" altLang="ja-JP"/>
              <a:t>SBOM</a:t>
            </a:r>
            <a:r>
              <a:rPr kumimoji="1" lang="ja-JP" altLang="en-US"/>
              <a:t>データセットの構築</a:t>
            </a:r>
            <a:endParaRPr lang="ja-JP" altLang="en-US" sz="2400">
              <a:solidFill>
                <a:schemeClr val="accent1">
                  <a:lumMod val="20000"/>
                  <a:lumOff val="80000"/>
                </a:schemeClr>
              </a:solidFill>
            </a:endParaRPr>
          </a:p>
        </p:txBody>
      </p:sp>
      <p:sp>
        <p:nvSpPr>
          <p:cNvPr id="3" name="字幕 2">
            <a:extLst>
              <a:ext uri="{FF2B5EF4-FFF2-40B4-BE49-F238E27FC236}">
                <a16:creationId xmlns:a16="http://schemas.microsoft.com/office/drawing/2014/main" id="{ABA6D453-FBB1-2B72-A142-156992143943}"/>
              </a:ext>
            </a:extLst>
          </p:cNvPr>
          <p:cNvSpPr>
            <a:spLocks noGrp="1"/>
          </p:cNvSpPr>
          <p:nvPr>
            <p:ph type="subTitle" idx="1"/>
          </p:nvPr>
        </p:nvSpPr>
        <p:spPr>
          <a:xfrm>
            <a:off x="528000" y="3874770"/>
            <a:ext cx="9744000" cy="2377440"/>
          </a:xfrm>
        </p:spPr>
        <p:txBody>
          <a:bodyPr/>
          <a:lstStyle/>
          <a:p>
            <a:r>
              <a:rPr kumimoji="1" lang="ja-JP" altLang="en-US">
                <a:solidFill>
                  <a:schemeClr val="bg1">
                    <a:lumMod val="10000"/>
                  </a:schemeClr>
                </a:solidFill>
              </a:rPr>
              <a:t>肥後研究室</a:t>
            </a:r>
            <a:endParaRPr kumimoji="1" lang="en-US" altLang="ja-JP">
              <a:solidFill>
                <a:schemeClr val="bg1">
                  <a:lumMod val="10000"/>
                </a:schemeClr>
              </a:solidFill>
            </a:endParaRPr>
          </a:p>
          <a:p>
            <a:r>
              <a:rPr kumimoji="1" lang="en-US" altLang="ja-JP">
                <a:solidFill>
                  <a:schemeClr val="bg1">
                    <a:lumMod val="10000"/>
                  </a:schemeClr>
                </a:solidFill>
              </a:rPr>
              <a:t>M2 </a:t>
            </a:r>
            <a:r>
              <a:rPr kumimoji="1" lang="ja-JP" altLang="en-US">
                <a:solidFill>
                  <a:schemeClr val="bg1">
                    <a:lumMod val="10000"/>
                  </a:schemeClr>
                </a:solidFill>
              </a:rPr>
              <a:t>岸本 理央</a:t>
            </a:r>
            <a:endParaRPr kumimoji="1" lang="en-US" altLang="ja-JP">
              <a:solidFill>
                <a:schemeClr val="bg1">
                  <a:lumMod val="10000"/>
                </a:schemeClr>
              </a:solidFill>
            </a:endParaRPr>
          </a:p>
          <a:p>
            <a:endParaRPr lang="en-US" altLang="ja-JP" sz="1600">
              <a:solidFill>
                <a:schemeClr val="bg1">
                  <a:lumMod val="10000"/>
                </a:schemeClr>
              </a:solidFill>
            </a:endParaRPr>
          </a:p>
        </p:txBody>
      </p:sp>
    </p:spTree>
    <p:extLst>
      <p:ext uri="{BB962C8B-B14F-4D97-AF65-F5344CB8AC3E}">
        <p14:creationId xmlns:p14="http://schemas.microsoft.com/office/powerpoint/2010/main" val="2029206607"/>
      </p:ext>
    </p:extLst>
  </p:cSld>
  <p:clrMapOvr>
    <a:masterClrMapping/>
  </p:clrMapOvr>
  <mc:AlternateContent xmlns:mc="http://schemas.openxmlformats.org/markup-compatibility/2006">
    <mc:Choice xmlns:p14="http://schemas.microsoft.com/office/powerpoint/2010/main" Requires="p14">
      <p:transition spd="slow" p14:dur="2000" advTm="13697"/>
    </mc:Choice>
    <mc:Fallback>
      <p:transition spd="slow" advTm="13697"/>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7A2C4BA-5DF7-D99A-480A-5BE3404EE2AB}"/>
              </a:ext>
            </a:extLst>
          </p:cNvPr>
          <p:cNvSpPr>
            <a:spLocks noGrp="1"/>
          </p:cNvSpPr>
          <p:nvPr>
            <p:ph type="title"/>
          </p:nvPr>
        </p:nvSpPr>
        <p:spPr/>
        <p:txBody>
          <a:bodyPr/>
          <a:lstStyle/>
          <a:p>
            <a:r>
              <a:rPr kumimoji="1" lang="en-US" altLang="ja-JP"/>
              <a:t>1. </a:t>
            </a:r>
            <a:r>
              <a:rPr kumimoji="1" lang="ja-JP" altLang="en-US"/>
              <a:t>生成対象のソフトウェアの収集</a:t>
            </a:r>
          </a:p>
        </p:txBody>
      </p:sp>
      <p:sp>
        <p:nvSpPr>
          <p:cNvPr id="3" name="コンテンツ プレースホルダー 2">
            <a:extLst>
              <a:ext uri="{FF2B5EF4-FFF2-40B4-BE49-F238E27FC236}">
                <a16:creationId xmlns:a16="http://schemas.microsoft.com/office/drawing/2014/main" id="{1BCA482E-7ADE-3F36-95F0-2AF43CFD66EE}"/>
              </a:ext>
            </a:extLst>
          </p:cNvPr>
          <p:cNvSpPr>
            <a:spLocks noGrp="1"/>
          </p:cNvSpPr>
          <p:nvPr>
            <p:ph idx="1"/>
          </p:nvPr>
        </p:nvSpPr>
        <p:spPr/>
        <p:txBody>
          <a:bodyPr/>
          <a:lstStyle/>
          <a:p>
            <a:r>
              <a:rPr kumimoji="1" lang="en-US" altLang="ja-JP"/>
              <a:t>GitHub</a:t>
            </a:r>
            <a:r>
              <a:rPr kumimoji="1" lang="ja-JP" altLang="en-US"/>
              <a:t>の</a:t>
            </a:r>
            <a:r>
              <a:rPr kumimoji="1" lang="en-US" altLang="ja-JP"/>
              <a:t>REST</a:t>
            </a:r>
            <a:r>
              <a:rPr lang="ja-JP" altLang="en-US"/>
              <a:t> </a:t>
            </a:r>
            <a:r>
              <a:rPr lang="en-US" altLang="ja-JP"/>
              <a:t>API</a:t>
            </a:r>
            <a:r>
              <a:rPr lang="ja-JP" altLang="en-US"/>
              <a:t>を用いて条件を満たすリポジトリを取得</a:t>
            </a:r>
            <a:endParaRPr lang="en-US" altLang="ja-JP"/>
          </a:p>
          <a:p>
            <a:pPr lvl="1"/>
            <a:r>
              <a:rPr kumimoji="1" lang="en-US" altLang="ja-JP"/>
              <a:t>Java</a:t>
            </a:r>
            <a:r>
              <a:rPr kumimoji="1" lang="ja-JP" altLang="en-US"/>
              <a:t>を使用して</a:t>
            </a:r>
            <a:r>
              <a:rPr lang="ja-JP" altLang="en-US"/>
              <a:t>おり，</a:t>
            </a:r>
            <a:r>
              <a:rPr lang="en-US" altLang="ja-JP"/>
              <a:t>Star</a:t>
            </a:r>
            <a:r>
              <a:rPr lang="ja-JP" altLang="en-US"/>
              <a:t>数が</a:t>
            </a:r>
            <a:r>
              <a:rPr lang="en-US" altLang="ja-JP"/>
              <a:t>50</a:t>
            </a:r>
            <a:r>
              <a:rPr lang="ja-JP" altLang="en-US"/>
              <a:t>以上</a:t>
            </a:r>
            <a:endParaRPr lang="en-US" altLang="ja-JP"/>
          </a:p>
          <a:p>
            <a:pPr lvl="1"/>
            <a:endParaRPr lang="en-US" altLang="ja-JP"/>
          </a:p>
          <a:p>
            <a:r>
              <a:rPr lang="ja-JP" altLang="en-US"/>
              <a:t>リポジトリをクローンし，条件を満たすタグをチェックアウト</a:t>
            </a:r>
            <a:endParaRPr lang="en-US" altLang="ja-JP"/>
          </a:p>
          <a:p>
            <a:pPr lvl="1"/>
            <a:r>
              <a:rPr kumimoji="1" lang="ja-JP" altLang="en-US"/>
              <a:t>名前に</a:t>
            </a:r>
            <a:r>
              <a:rPr kumimoji="1" lang="en-US" altLang="ja-JP"/>
              <a:t>snapshot</a:t>
            </a:r>
            <a:r>
              <a:rPr kumimoji="1" lang="ja-JP" altLang="en-US"/>
              <a:t>，</a:t>
            </a:r>
            <a:r>
              <a:rPr kumimoji="1" lang="en-US" altLang="ja-JP"/>
              <a:t>alpha</a:t>
            </a:r>
            <a:r>
              <a:rPr kumimoji="1" lang="ja-JP" altLang="en-US"/>
              <a:t>，</a:t>
            </a:r>
            <a:r>
              <a:rPr kumimoji="1" lang="en-US" altLang="ja-JP"/>
              <a:t>beta</a:t>
            </a:r>
            <a:r>
              <a:rPr kumimoji="1" lang="ja-JP" altLang="en-US"/>
              <a:t>，</a:t>
            </a:r>
            <a:r>
              <a:rPr kumimoji="1" lang="en-US" altLang="ja-JP" err="1"/>
              <a:t>rc</a:t>
            </a:r>
            <a:r>
              <a:rPr kumimoji="1" lang="ja-JP" altLang="en-US"/>
              <a:t>を含まないタグ</a:t>
            </a:r>
            <a:endParaRPr lang="en-US" altLang="ja-JP"/>
          </a:p>
        </p:txBody>
      </p:sp>
      <p:sp>
        <p:nvSpPr>
          <p:cNvPr id="4" name="スライド番号プレースホルダー 3">
            <a:extLst>
              <a:ext uri="{FF2B5EF4-FFF2-40B4-BE49-F238E27FC236}">
                <a16:creationId xmlns:a16="http://schemas.microsoft.com/office/drawing/2014/main" id="{6E84054C-28B9-95A6-53A0-10566911A567}"/>
              </a:ext>
            </a:extLst>
          </p:cNvPr>
          <p:cNvSpPr>
            <a:spLocks noGrp="1"/>
          </p:cNvSpPr>
          <p:nvPr>
            <p:ph type="sldNum" sz="quarter" idx="12"/>
          </p:nvPr>
        </p:nvSpPr>
        <p:spPr/>
        <p:txBody>
          <a:bodyPr/>
          <a:lstStyle/>
          <a:p>
            <a:fld id="{B16735D3-C9E7-F649-AF37-A9D08763696D}" type="slidenum">
              <a:rPr lang="ja-JP" altLang="en-US" smtClean="0"/>
              <a:pPr/>
              <a:t>9</a:t>
            </a:fld>
            <a:endParaRPr lang="ja-JP" altLang="en-US"/>
          </a:p>
        </p:txBody>
      </p:sp>
      <p:grpSp>
        <p:nvGrpSpPr>
          <p:cNvPr id="14" name="グループ化 13">
            <a:extLst>
              <a:ext uri="{FF2B5EF4-FFF2-40B4-BE49-F238E27FC236}">
                <a16:creationId xmlns:a16="http://schemas.microsoft.com/office/drawing/2014/main" id="{4F751B54-87E5-EF59-67BF-6C25F9C0CE28}"/>
              </a:ext>
            </a:extLst>
          </p:cNvPr>
          <p:cNvGrpSpPr/>
          <p:nvPr/>
        </p:nvGrpSpPr>
        <p:grpSpPr>
          <a:xfrm>
            <a:off x="2509698" y="4812727"/>
            <a:ext cx="7172605" cy="1865273"/>
            <a:chOff x="2892733" y="4596726"/>
            <a:chExt cx="7172605" cy="1865273"/>
          </a:xfrm>
        </p:grpSpPr>
        <p:cxnSp>
          <p:nvCxnSpPr>
            <p:cNvPr id="6" name="直線矢印コネクタ 5">
              <a:extLst>
                <a:ext uri="{FF2B5EF4-FFF2-40B4-BE49-F238E27FC236}">
                  <a16:creationId xmlns:a16="http://schemas.microsoft.com/office/drawing/2014/main" id="{346E4DC0-D5D3-2BFC-D114-12F539C1477D}"/>
                </a:ext>
              </a:extLst>
            </p:cNvPr>
            <p:cNvCxnSpPr>
              <a:cxnSpLocks/>
            </p:cNvCxnSpPr>
            <p:nvPr/>
          </p:nvCxnSpPr>
          <p:spPr>
            <a:xfrm>
              <a:off x="6293613" y="5242022"/>
              <a:ext cx="2257297" cy="0"/>
            </a:xfrm>
            <a:prstGeom prst="straightConnector1">
              <a:avLst/>
            </a:prstGeom>
            <a:ln w="3810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7" name="グループ化 6">
              <a:extLst>
                <a:ext uri="{FF2B5EF4-FFF2-40B4-BE49-F238E27FC236}">
                  <a16:creationId xmlns:a16="http://schemas.microsoft.com/office/drawing/2014/main" id="{3C5F2BCA-44F3-18F0-D9E7-A5944FE3A792}"/>
                </a:ext>
              </a:extLst>
            </p:cNvPr>
            <p:cNvGrpSpPr/>
            <p:nvPr/>
          </p:nvGrpSpPr>
          <p:grpSpPr>
            <a:xfrm>
              <a:off x="4610924" y="4808221"/>
              <a:ext cx="2262159" cy="1653778"/>
              <a:chOff x="406696" y="2390349"/>
              <a:chExt cx="2262159" cy="1653778"/>
            </a:xfrm>
          </p:grpSpPr>
          <p:pic>
            <p:nvPicPr>
              <p:cNvPr id="30" name="グラフィックス 29" descr="リスト 枠線">
                <a:extLst>
                  <a:ext uri="{FF2B5EF4-FFF2-40B4-BE49-F238E27FC236}">
                    <a16:creationId xmlns:a16="http://schemas.microsoft.com/office/drawing/2014/main" id="{5C822A38-7215-620B-2F52-6EE19124C0C0}"/>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1177765" y="2390349"/>
                <a:ext cx="720000" cy="720000"/>
              </a:xfrm>
              <a:prstGeom prst="rect">
                <a:avLst/>
              </a:prstGeom>
            </p:spPr>
          </p:pic>
          <p:sp>
            <p:nvSpPr>
              <p:cNvPr id="31" name="テキスト ボックス 30">
                <a:extLst>
                  <a:ext uri="{FF2B5EF4-FFF2-40B4-BE49-F238E27FC236}">
                    <a16:creationId xmlns:a16="http://schemas.microsoft.com/office/drawing/2014/main" id="{201E0EB3-5B02-2A31-A2EF-807965463375}"/>
                  </a:ext>
                </a:extLst>
              </p:cNvPr>
              <p:cNvSpPr txBox="1"/>
              <p:nvPr/>
            </p:nvSpPr>
            <p:spPr>
              <a:xfrm>
                <a:off x="406696" y="3120797"/>
                <a:ext cx="2262159" cy="923330"/>
              </a:xfrm>
              <a:prstGeom prst="rect">
                <a:avLst/>
              </a:prstGeom>
              <a:noFill/>
            </p:spPr>
            <p:txBody>
              <a:bodyPr wrap="none" rtlCol="0">
                <a:spAutoFit/>
              </a:bodyPr>
              <a:lstStyle/>
              <a:p>
                <a:pPr algn="ctr"/>
                <a:r>
                  <a:rPr lang="en-US" altLang="ja-JP">
                    <a:solidFill>
                      <a:schemeClr val="bg1">
                        <a:lumMod val="10000"/>
                      </a:schemeClr>
                    </a:solidFill>
                    <a:cs typeface="Tahoma" panose="020B0604030504040204" pitchFamily="34" charset="0"/>
                  </a:rPr>
                  <a:t>Java</a:t>
                </a:r>
                <a:r>
                  <a:rPr lang="ja-JP" altLang="en-US">
                    <a:solidFill>
                      <a:schemeClr val="bg1">
                        <a:lumMod val="10000"/>
                      </a:schemeClr>
                    </a:solidFill>
                    <a:cs typeface="Tahoma" panose="020B0604030504040204" pitchFamily="34" charset="0"/>
                  </a:rPr>
                  <a:t>を使用している</a:t>
                </a:r>
                <a:br>
                  <a:rPr lang="en-US" altLang="ja-JP">
                    <a:solidFill>
                      <a:schemeClr val="bg1">
                        <a:lumMod val="10000"/>
                      </a:schemeClr>
                    </a:solidFill>
                    <a:cs typeface="Tahoma" panose="020B0604030504040204" pitchFamily="34" charset="0"/>
                  </a:rPr>
                </a:br>
                <a:r>
                  <a:rPr lang="ja-JP" altLang="en-US">
                    <a:solidFill>
                      <a:schemeClr val="bg1">
                        <a:lumMod val="10000"/>
                      </a:schemeClr>
                    </a:solidFill>
                    <a:cs typeface="Tahoma" panose="020B0604030504040204" pitchFamily="34" charset="0"/>
                  </a:rPr>
                  <a:t>リポジトリのリスト</a:t>
                </a:r>
                <a:br>
                  <a:rPr lang="en-US" altLang="ja-JP">
                    <a:solidFill>
                      <a:schemeClr val="bg1">
                        <a:lumMod val="10000"/>
                      </a:schemeClr>
                    </a:solidFill>
                    <a:cs typeface="Tahoma" panose="020B0604030504040204" pitchFamily="34" charset="0"/>
                  </a:rPr>
                </a:br>
                <a:r>
                  <a:rPr lang="ja-JP" altLang="en-US">
                    <a:solidFill>
                      <a:schemeClr val="bg1">
                        <a:lumMod val="10000"/>
                      </a:schemeClr>
                    </a:solidFill>
                    <a:cs typeface="Tahoma" panose="020B0604030504040204" pitchFamily="34" charset="0"/>
                  </a:rPr>
                  <a:t>（</a:t>
                </a:r>
                <a:r>
                  <a:rPr lang="en-US" altLang="ja-JP">
                    <a:solidFill>
                      <a:schemeClr val="bg1">
                        <a:lumMod val="10000"/>
                      </a:schemeClr>
                    </a:solidFill>
                    <a:cs typeface="Tahoma" panose="020B0604030504040204" pitchFamily="34" charset="0"/>
                  </a:rPr>
                  <a:t>3,325</a:t>
                </a:r>
                <a:r>
                  <a:rPr lang="ja-JP" altLang="en-US">
                    <a:solidFill>
                      <a:schemeClr val="bg1">
                        <a:lumMod val="10000"/>
                      </a:schemeClr>
                    </a:solidFill>
                    <a:cs typeface="Tahoma" panose="020B0604030504040204" pitchFamily="34" charset="0"/>
                  </a:rPr>
                  <a:t>）</a:t>
                </a:r>
                <a:endParaRPr lang="en-US" altLang="ja-JP">
                  <a:solidFill>
                    <a:schemeClr val="bg1">
                      <a:lumMod val="10000"/>
                    </a:schemeClr>
                  </a:solidFill>
                  <a:cs typeface="Tahoma" panose="020B0604030504040204" pitchFamily="34" charset="0"/>
                </a:endParaRPr>
              </a:p>
            </p:txBody>
          </p:sp>
        </p:grpSp>
        <p:grpSp>
          <p:nvGrpSpPr>
            <p:cNvPr id="8" name="グループ化 7">
              <a:extLst>
                <a:ext uri="{FF2B5EF4-FFF2-40B4-BE49-F238E27FC236}">
                  <a16:creationId xmlns:a16="http://schemas.microsoft.com/office/drawing/2014/main" id="{E8D85F62-6F58-5091-4759-683D209EB183}"/>
                </a:ext>
              </a:extLst>
            </p:cNvPr>
            <p:cNvGrpSpPr/>
            <p:nvPr/>
          </p:nvGrpSpPr>
          <p:grpSpPr>
            <a:xfrm>
              <a:off x="8046451" y="4807388"/>
              <a:ext cx="2018887" cy="1377612"/>
              <a:chOff x="-514573" y="2405531"/>
              <a:chExt cx="2018887" cy="1377612"/>
            </a:xfrm>
          </p:grpSpPr>
          <p:pic>
            <p:nvPicPr>
              <p:cNvPr id="28" name="グラフィックス 27">
                <a:extLst>
                  <a:ext uri="{FF2B5EF4-FFF2-40B4-BE49-F238E27FC236}">
                    <a16:creationId xmlns:a16="http://schemas.microsoft.com/office/drawing/2014/main" id="{915A1A27-8D17-042F-F5ED-5F53D8A3075F}"/>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138769" y="2405531"/>
                <a:ext cx="720000" cy="720000"/>
              </a:xfrm>
              <a:prstGeom prst="rect">
                <a:avLst/>
              </a:prstGeom>
            </p:spPr>
          </p:pic>
          <p:sp>
            <p:nvSpPr>
              <p:cNvPr id="29" name="テキスト ボックス 28">
                <a:extLst>
                  <a:ext uri="{FF2B5EF4-FFF2-40B4-BE49-F238E27FC236}">
                    <a16:creationId xmlns:a16="http://schemas.microsoft.com/office/drawing/2014/main" id="{A8CD7C43-214A-6A6D-33C7-CF46A6641F06}"/>
                  </a:ext>
                </a:extLst>
              </p:cNvPr>
              <p:cNvSpPr txBox="1"/>
              <p:nvPr/>
            </p:nvSpPr>
            <p:spPr>
              <a:xfrm>
                <a:off x="-514573" y="3136812"/>
                <a:ext cx="2018887" cy="646331"/>
              </a:xfrm>
              <a:prstGeom prst="rect">
                <a:avLst/>
              </a:prstGeom>
              <a:noFill/>
            </p:spPr>
            <p:txBody>
              <a:bodyPr wrap="none" rtlCol="0">
                <a:spAutoFit/>
              </a:bodyPr>
              <a:lstStyle/>
              <a:p>
                <a:pPr algn="ctr"/>
                <a:r>
                  <a:rPr lang="en-US" altLang="ja-JP">
                    <a:solidFill>
                      <a:schemeClr val="bg1">
                        <a:lumMod val="10000"/>
                      </a:schemeClr>
                    </a:solidFill>
                    <a:cs typeface="Tahoma" panose="020B0604030504040204" pitchFamily="34" charset="0"/>
                  </a:rPr>
                  <a:t>Java</a:t>
                </a:r>
                <a:r>
                  <a:rPr lang="ja-JP" altLang="en-US">
                    <a:solidFill>
                      <a:schemeClr val="bg1">
                        <a:lumMod val="10000"/>
                      </a:schemeClr>
                    </a:solidFill>
                    <a:cs typeface="Tahoma" panose="020B0604030504040204" pitchFamily="34" charset="0"/>
                  </a:rPr>
                  <a:t>プロジェクト</a:t>
                </a:r>
                <a:br>
                  <a:rPr lang="en-US" altLang="ja-JP">
                    <a:solidFill>
                      <a:schemeClr val="bg1">
                        <a:lumMod val="10000"/>
                      </a:schemeClr>
                    </a:solidFill>
                    <a:cs typeface="Tahoma" panose="020B0604030504040204" pitchFamily="34" charset="0"/>
                  </a:rPr>
                </a:br>
                <a:r>
                  <a:rPr lang="ja-JP" altLang="en-US">
                    <a:solidFill>
                      <a:schemeClr val="bg1">
                        <a:lumMod val="10000"/>
                      </a:schemeClr>
                    </a:solidFill>
                    <a:cs typeface="Tahoma" panose="020B0604030504040204" pitchFamily="34" charset="0"/>
                  </a:rPr>
                  <a:t>（</a:t>
                </a:r>
                <a:r>
                  <a:rPr lang="en-US" altLang="ja-JP">
                    <a:solidFill>
                      <a:schemeClr val="bg1">
                        <a:lumMod val="10000"/>
                      </a:schemeClr>
                    </a:solidFill>
                    <a:cs typeface="Tahoma" panose="020B0604030504040204" pitchFamily="34" charset="0"/>
                  </a:rPr>
                  <a:t>2,102</a:t>
                </a:r>
                <a:r>
                  <a:rPr lang="ja-JP" altLang="en-US">
                    <a:solidFill>
                      <a:schemeClr val="bg1">
                        <a:lumMod val="10000"/>
                      </a:schemeClr>
                    </a:solidFill>
                    <a:cs typeface="Tahoma" panose="020B0604030504040204" pitchFamily="34" charset="0"/>
                  </a:rPr>
                  <a:t>）</a:t>
                </a:r>
              </a:p>
            </p:txBody>
          </p:sp>
        </p:grpSp>
        <p:grpSp>
          <p:nvGrpSpPr>
            <p:cNvPr id="11" name="グループ化 10">
              <a:extLst>
                <a:ext uri="{FF2B5EF4-FFF2-40B4-BE49-F238E27FC236}">
                  <a16:creationId xmlns:a16="http://schemas.microsoft.com/office/drawing/2014/main" id="{BE88A735-C501-B447-3E27-AF90FD90033E}"/>
                </a:ext>
              </a:extLst>
            </p:cNvPr>
            <p:cNvGrpSpPr/>
            <p:nvPr/>
          </p:nvGrpSpPr>
          <p:grpSpPr>
            <a:xfrm>
              <a:off x="2892733" y="4872694"/>
              <a:ext cx="936475" cy="978942"/>
              <a:chOff x="1153687" y="2862930"/>
              <a:chExt cx="936475" cy="978942"/>
            </a:xfrm>
          </p:grpSpPr>
          <p:pic>
            <p:nvPicPr>
              <p:cNvPr id="24" name="図 23" descr="アイコン&#10;&#10;自動的に生成された説明">
                <a:extLst>
                  <a:ext uri="{FF2B5EF4-FFF2-40B4-BE49-F238E27FC236}">
                    <a16:creationId xmlns:a16="http://schemas.microsoft.com/office/drawing/2014/main" id="{AF37714C-6E93-7F69-0651-355304942F08}"/>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317119" y="2862930"/>
                <a:ext cx="609610" cy="609610"/>
              </a:xfrm>
              <a:prstGeom prst="rect">
                <a:avLst/>
              </a:prstGeom>
            </p:spPr>
          </p:pic>
          <p:sp>
            <p:nvSpPr>
              <p:cNvPr id="25" name="テキスト ボックス 24">
                <a:extLst>
                  <a:ext uri="{FF2B5EF4-FFF2-40B4-BE49-F238E27FC236}">
                    <a16:creationId xmlns:a16="http://schemas.microsoft.com/office/drawing/2014/main" id="{93DF4C0D-7473-094A-09CA-38A2141D94CA}"/>
                  </a:ext>
                </a:extLst>
              </p:cNvPr>
              <p:cNvSpPr txBox="1"/>
              <p:nvPr/>
            </p:nvSpPr>
            <p:spPr>
              <a:xfrm>
                <a:off x="1153687" y="3472540"/>
                <a:ext cx="936475" cy="369332"/>
              </a:xfrm>
              <a:prstGeom prst="rect">
                <a:avLst/>
              </a:prstGeom>
              <a:noFill/>
            </p:spPr>
            <p:txBody>
              <a:bodyPr wrap="none" rtlCol="0">
                <a:spAutoFit/>
              </a:bodyPr>
              <a:lstStyle/>
              <a:p>
                <a:pPr algn="ctr"/>
                <a:r>
                  <a:rPr lang="en-US" altLang="ja-JP">
                    <a:solidFill>
                      <a:schemeClr val="bg1">
                        <a:lumMod val="10000"/>
                      </a:schemeClr>
                    </a:solidFill>
                    <a:cs typeface="Tahoma" panose="020B0604030504040204" pitchFamily="34" charset="0"/>
                  </a:rPr>
                  <a:t>GitHub</a:t>
                </a:r>
                <a:endParaRPr lang="ja-JP" altLang="en-US">
                  <a:solidFill>
                    <a:schemeClr val="bg1">
                      <a:lumMod val="10000"/>
                    </a:schemeClr>
                  </a:solidFill>
                  <a:cs typeface="Tahoma" panose="020B0604030504040204" pitchFamily="34" charset="0"/>
                </a:endParaRPr>
              </a:p>
            </p:txBody>
          </p:sp>
        </p:grpSp>
        <p:grpSp>
          <p:nvGrpSpPr>
            <p:cNvPr id="13" name="グループ化 12">
              <a:extLst>
                <a:ext uri="{FF2B5EF4-FFF2-40B4-BE49-F238E27FC236}">
                  <a16:creationId xmlns:a16="http://schemas.microsoft.com/office/drawing/2014/main" id="{600829D9-9495-BC88-E442-61F63381636D}"/>
                </a:ext>
              </a:extLst>
            </p:cNvPr>
            <p:cNvGrpSpPr/>
            <p:nvPr/>
          </p:nvGrpSpPr>
          <p:grpSpPr>
            <a:xfrm>
              <a:off x="3927635" y="4596726"/>
              <a:ext cx="1277850" cy="642227"/>
              <a:chOff x="2188589" y="2586962"/>
              <a:chExt cx="1277850" cy="642227"/>
            </a:xfrm>
          </p:grpSpPr>
          <p:cxnSp>
            <p:nvCxnSpPr>
              <p:cNvPr id="20" name="直線矢印コネクタ 19">
                <a:extLst>
                  <a:ext uri="{FF2B5EF4-FFF2-40B4-BE49-F238E27FC236}">
                    <a16:creationId xmlns:a16="http://schemas.microsoft.com/office/drawing/2014/main" id="{73AD33DB-1905-40D1-66F8-14C0DFB5FF37}"/>
                  </a:ext>
                </a:extLst>
              </p:cNvPr>
              <p:cNvCxnSpPr>
                <a:cxnSpLocks/>
              </p:cNvCxnSpPr>
              <p:nvPr/>
            </p:nvCxnSpPr>
            <p:spPr>
              <a:xfrm>
                <a:off x="2188589" y="3229189"/>
                <a:ext cx="1277850" cy="0"/>
              </a:xfrm>
              <a:prstGeom prst="straightConnector1">
                <a:avLst/>
              </a:prstGeom>
              <a:ln w="38100">
                <a:solidFill>
                  <a:schemeClr val="bg1">
                    <a:lumMod val="10000"/>
                  </a:schemeClr>
                </a:solidFill>
                <a:tailEnd type="triangle"/>
              </a:ln>
            </p:spPr>
            <p:style>
              <a:lnRef idx="2">
                <a:schemeClr val="dk1"/>
              </a:lnRef>
              <a:fillRef idx="0">
                <a:schemeClr val="dk1"/>
              </a:fillRef>
              <a:effectRef idx="1">
                <a:schemeClr val="dk1"/>
              </a:effectRef>
              <a:fontRef idx="minor">
                <a:schemeClr val="tx1"/>
              </a:fontRef>
            </p:style>
          </p:cxnSp>
          <p:sp>
            <p:nvSpPr>
              <p:cNvPr id="21" name="テキスト ボックス 20">
                <a:extLst>
                  <a:ext uri="{FF2B5EF4-FFF2-40B4-BE49-F238E27FC236}">
                    <a16:creationId xmlns:a16="http://schemas.microsoft.com/office/drawing/2014/main" id="{C62D0286-9F76-8264-57B4-3159D1E24E5A}"/>
                  </a:ext>
                </a:extLst>
              </p:cNvPr>
              <p:cNvSpPr txBox="1"/>
              <p:nvPr/>
            </p:nvSpPr>
            <p:spPr>
              <a:xfrm>
                <a:off x="2188589" y="2586962"/>
                <a:ext cx="1277850" cy="642227"/>
              </a:xfrm>
              <a:prstGeom prst="rect">
                <a:avLst/>
              </a:prstGeom>
              <a:noFill/>
            </p:spPr>
            <p:txBody>
              <a:bodyPr wrap="square" rtlCol="0">
                <a:spAutoFit/>
              </a:bodyPr>
              <a:lstStyle/>
              <a:p>
                <a:pPr algn="ctr">
                  <a:lnSpc>
                    <a:spcPct val="90000"/>
                  </a:lnSpc>
                  <a:spcBef>
                    <a:spcPts val="300"/>
                  </a:spcBef>
                  <a:spcAft>
                    <a:spcPts val="100"/>
                  </a:spcAft>
                </a:pPr>
                <a:r>
                  <a:rPr lang="en-US" altLang="ja-JP">
                    <a:solidFill>
                      <a:schemeClr val="bg1">
                        <a:lumMod val="10000"/>
                      </a:schemeClr>
                    </a:solidFill>
                    <a:cs typeface="Tahoma" panose="020B0604030504040204" pitchFamily="34" charset="0"/>
                  </a:rPr>
                  <a:t>GitHub</a:t>
                </a:r>
              </a:p>
              <a:p>
                <a:pPr algn="ctr">
                  <a:lnSpc>
                    <a:spcPct val="90000"/>
                  </a:lnSpc>
                  <a:spcBef>
                    <a:spcPts val="300"/>
                  </a:spcBef>
                  <a:spcAft>
                    <a:spcPts val="100"/>
                  </a:spcAft>
                </a:pPr>
                <a:r>
                  <a:rPr lang="en-US" altLang="ja-JP">
                    <a:solidFill>
                      <a:schemeClr val="bg1">
                        <a:lumMod val="10000"/>
                      </a:schemeClr>
                    </a:solidFill>
                    <a:cs typeface="Tahoma" panose="020B0604030504040204" pitchFamily="34" charset="0"/>
                  </a:rPr>
                  <a:t>REST API</a:t>
                </a:r>
              </a:p>
            </p:txBody>
          </p:sp>
        </p:grpSp>
        <p:sp>
          <p:nvSpPr>
            <p:cNvPr id="19" name="テキスト ボックス 18">
              <a:extLst>
                <a:ext uri="{FF2B5EF4-FFF2-40B4-BE49-F238E27FC236}">
                  <a16:creationId xmlns:a16="http://schemas.microsoft.com/office/drawing/2014/main" id="{FE7143EE-4B16-BEE8-221E-6A6C552C77E2}"/>
                </a:ext>
              </a:extLst>
            </p:cNvPr>
            <p:cNvSpPr txBox="1"/>
            <p:nvPr/>
          </p:nvSpPr>
          <p:spPr>
            <a:xfrm>
              <a:off x="6683506" y="4596726"/>
              <a:ext cx="1477511" cy="642227"/>
            </a:xfrm>
            <a:prstGeom prst="rect">
              <a:avLst/>
            </a:prstGeom>
            <a:noFill/>
          </p:spPr>
          <p:txBody>
            <a:bodyPr wrap="square" rtlCol="0">
              <a:spAutoFit/>
            </a:bodyPr>
            <a:lstStyle/>
            <a:p>
              <a:pPr algn="ctr">
                <a:lnSpc>
                  <a:spcPct val="90000"/>
                </a:lnSpc>
                <a:spcBef>
                  <a:spcPts val="300"/>
                </a:spcBef>
                <a:spcAft>
                  <a:spcPts val="100"/>
                </a:spcAft>
              </a:pPr>
              <a:r>
                <a:rPr lang="en-US" altLang="ja-JP">
                  <a:solidFill>
                    <a:schemeClr val="bg1">
                      <a:lumMod val="10000"/>
                    </a:schemeClr>
                  </a:solidFill>
                  <a:cs typeface="Tahoma" panose="020B0604030504040204" pitchFamily="34" charset="0"/>
                </a:rPr>
                <a:t>git clone</a:t>
              </a:r>
            </a:p>
            <a:p>
              <a:pPr algn="ctr">
                <a:lnSpc>
                  <a:spcPct val="90000"/>
                </a:lnSpc>
                <a:spcBef>
                  <a:spcPts val="300"/>
                </a:spcBef>
                <a:spcAft>
                  <a:spcPts val="100"/>
                </a:spcAft>
              </a:pPr>
              <a:r>
                <a:rPr lang="en-US" altLang="ja-JP">
                  <a:solidFill>
                    <a:schemeClr val="bg1">
                      <a:lumMod val="10000"/>
                    </a:schemeClr>
                  </a:solidFill>
                  <a:cs typeface="Tahoma" panose="020B0604030504040204" pitchFamily="34" charset="0"/>
                </a:rPr>
                <a:t>git checkout</a:t>
              </a:r>
            </a:p>
          </p:txBody>
        </p:sp>
      </p:grpSp>
    </p:spTree>
    <p:extLst>
      <p:ext uri="{BB962C8B-B14F-4D97-AF65-F5344CB8AC3E}">
        <p14:creationId xmlns:p14="http://schemas.microsoft.com/office/powerpoint/2010/main" val="18799304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80F6280-4B37-E4FF-FD35-3DDFEAFBEE11}"/>
              </a:ext>
            </a:extLst>
          </p:cNvPr>
          <p:cNvSpPr>
            <a:spLocks noGrp="1"/>
          </p:cNvSpPr>
          <p:nvPr>
            <p:ph type="title"/>
          </p:nvPr>
        </p:nvSpPr>
        <p:spPr/>
        <p:txBody>
          <a:bodyPr/>
          <a:lstStyle/>
          <a:p>
            <a:r>
              <a:rPr kumimoji="1" lang="en-US" altLang="ja-JP"/>
              <a:t>2. </a:t>
            </a:r>
            <a:r>
              <a:rPr kumimoji="1" lang="ja-JP" altLang="en-US"/>
              <a:t>既存ツールを用いた</a:t>
            </a:r>
            <a:r>
              <a:rPr kumimoji="1" lang="en-US" altLang="ja-JP"/>
              <a:t>SBOM</a:t>
            </a:r>
            <a:r>
              <a:rPr kumimoji="1" lang="ja-JP" altLang="en-US"/>
              <a:t>の生成</a:t>
            </a:r>
          </a:p>
        </p:txBody>
      </p:sp>
      <p:sp>
        <p:nvSpPr>
          <p:cNvPr id="3" name="コンテンツ プレースホルダー 2">
            <a:extLst>
              <a:ext uri="{FF2B5EF4-FFF2-40B4-BE49-F238E27FC236}">
                <a16:creationId xmlns:a16="http://schemas.microsoft.com/office/drawing/2014/main" id="{DF7F1994-5FF5-20B1-6758-6C68DBF7538C}"/>
              </a:ext>
            </a:extLst>
          </p:cNvPr>
          <p:cNvSpPr>
            <a:spLocks noGrp="1"/>
          </p:cNvSpPr>
          <p:nvPr>
            <p:ph idx="1"/>
          </p:nvPr>
        </p:nvSpPr>
        <p:spPr>
          <a:xfrm>
            <a:off x="528000" y="1728001"/>
            <a:ext cx="11136000" cy="1617872"/>
          </a:xfrm>
        </p:spPr>
        <p:txBody>
          <a:bodyPr/>
          <a:lstStyle/>
          <a:p>
            <a:r>
              <a:rPr lang="en-US" altLang="ja-JP"/>
              <a:t>SBOM</a:t>
            </a:r>
            <a:r>
              <a:rPr lang="ja-JP" altLang="en-US"/>
              <a:t>の生成には，</a:t>
            </a:r>
            <a:r>
              <a:rPr lang="en-US" altLang="ja-JP" err="1"/>
              <a:t>sbom</a:t>
            </a:r>
            <a:r>
              <a:rPr lang="en-US" altLang="ja-JP"/>
              <a:t>-tool</a:t>
            </a:r>
            <a:r>
              <a:rPr lang="ja-JP" altLang="en-US"/>
              <a:t>を使用した</a:t>
            </a:r>
            <a:endParaRPr lang="en-US" altLang="ja-JP"/>
          </a:p>
          <a:p>
            <a:r>
              <a:rPr kumimoji="1" lang="en-US" altLang="ja-JP"/>
              <a:t>1. </a:t>
            </a:r>
            <a:r>
              <a:rPr kumimoji="1" lang="ja-JP" altLang="en-US"/>
              <a:t>で収集したプロジェクトの内，</a:t>
            </a:r>
            <a:r>
              <a:rPr kumimoji="1" lang="en-US" altLang="ja-JP"/>
              <a:t>Maven</a:t>
            </a:r>
            <a:r>
              <a:rPr kumimoji="1" lang="ja-JP" altLang="en-US"/>
              <a:t>を使用している</a:t>
            </a:r>
            <a:br>
              <a:rPr lang="en-US" altLang="ja-JP"/>
            </a:br>
            <a:r>
              <a:rPr lang="en-US" altLang="ja-JP"/>
              <a:t>557</a:t>
            </a:r>
            <a:r>
              <a:rPr lang="ja-JP" altLang="en-US"/>
              <a:t>プロジェクトを対象に</a:t>
            </a:r>
            <a:r>
              <a:rPr kumimoji="1" lang="en-US" altLang="ja-JP"/>
              <a:t>SBOM</a:t>
            </a:r>
            <a:r>
              <a:rPr kumimoji="1" lang="ja-JP" altLang="en-US"/>
              <a:t>を生成した</a:t>
            </a:r>
          </a:p>
        </p:txBody>
      </p:sp>
      <p:sp>
        <p:nvSpPr>
          <p:cNvPr id="4" name="スライド番号プレースホルダー 3">
            <a:extLst>
              <a:ext uri="{FF2B5EF4-FFF2-40B4-BE49-F238E27FC236}">
                <a16:creationId xmlns:a16="http://schemas.microsoft.com/office/drawing/2014/main" id="{40EE8F1E-D66D-3671-93A9-744A98466EBF}"/>
              </a:ext>
            </a:extLst>
          </p:cNvPr>
          <p:cNvSpPr>
            <a:spLocks noGrp="1"/>
          </p:cNvSpPr>
          <p:nvPr>
            <p:ph type="sldNum" sz="quarter" idx="12"/>
          </p:nvPr>
        </p:nvSpPr>
        <p:spPr/>
        <p:txBody>
          <a:bodyPr/>
          <a:lstStyle/>
          <a:p>
            <a:fld id="{B16735D3-C9E7-F649-AF37-A9D08763696D}" type="slidenum">
              <a:rPr lang="ja-JP" altLang="en-US" smtClean="0"/>
              <a:pPr/>
              <a:t>10</a:t>
            </a:fld>
            <a:endParaRPr lang="ja-JP" altLang="en-US"/>
          </a:p>
        </p:txBody>
      </p:sp>
      <p:grpSp>
        <p:nvGrpSpPr>
          <p:cNvPr id="5" name="グループ化 4">
            <a:extLst>
              <a:ext uri="{FF2B5EF4-FFF2-40B4-BE49-F238E27FC236}">
                <a16:creationId xmlns:a16="http://schemas.microsoft.com/office/drawing/2014/main" id="{99C9CBEA-A99D-54A8-6807-798C12935CFC}"/>
              </a:ext>
            </a:extLst>
          </p:cNvPr>
          <p:cNvGrpSpPr/>
          <p:nvPr/>
        </p:nvGrpSpPr>
        <p:grpSpPr>
          <a:xfrm>
            <a:off x="2114012" y="4137873"/>
            <a:ext cx="8034508" cy="1887824"/>
            <a:chOff x="488994" y="4448842"/>
            <a:chExt cx="8034508" cy="1887824"/>
          </a:xfrm>
        </p:grpSpPr>
        <p:cxnSp>
          <p:nvCxnSpPr>
            <p:cNvPr id="6" name="直線矢印コネクタ 5">
              <a:extLst>
                <a:ext uri="{FF2B5EF4-FFF2-40B4-BE49-F238E27FC236}">
                  <a16:creationId xmlns:a16="http://schemas.microsoft.com/office/drawing/2014/main" id="{94705930-8369-C6B6-7A12-604D504E3679}"/>
                </a:ext>
              </a:extLst>
            </p:cNvPr>
            <p:cNvCxnSpPr>
              <a:cxnSpLocks/>
            </p:cNvCxnSpPr>
            <p:nvPr/>
          </p:nvCxnSpPr>
          <p:spPr>
            <a:xfrm>
              <a:off x="4696182" y="5059320"/>
              <a:ext cx="1696573" cy="0"/>
            </a:xfrm>
            <a:prstGeom prst="straightConnector1">
              <a:avLst/>
            </a:prstGeom>
            <a:ln w="3810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7" name="グループ化 6">
              <a:extLst>
                <a:ext uri="{FF2B5EF4-FFF2-40B4-BE49-F238E27FC236}">
                  <a16:creationId xmlns:a16="http://schemas.microsoft.com/office/drawing/2014/main" id="{320013DC-16C5-598F-F5E2-2EA7DB5AEBEB}"/>
                </a:ext>
              </a:extLst>
            </p:cNvPr>
            <p:cNvGrpSpPr/>
            <p:nvPr/>
          </p:nvGrpSpPr>
          <p:grpSpPr>
            <a:xfrm>
              <a:off x="3270231" y="4625519"/>
              <a:ext cx="1748684" cy="1653778"/>
              <a:chOff x="663434" y="2390349"/>
              <a:chExt cx="1748684" cy="1653778"/>
            </a:xfrm>
          </p:grpSpPr>
          <p:pic>
            <p:nvPicPr>
              <p:cNvPr id="30" name="グラフィックス 29">
                <a:extLst>
                  <a:ext uri="{FF2B5EF4-FFF2-40B4-BE49-F238E27FC236}">
                    <a16:creationId xmlns:a16="http://schemas.microsoft.com/office/drawing/2014/main" id="{F94B0714-EEDB-1D98-2533-D0961FDB467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177765" y="2390349"/>
                <a:ext cx="720000" cy="720000"/>
              </a:xfrm>
              <a:prstGeom prst="rect">
                <a:avLst/>
              </a:prstGeom>
            </p:spPr>
          </p:pic>
          <p:sp>
            <p:nvSpPr>
              <p:cNvPr id="31" name="テキスト ボックス 30">
                <a:extLst>
                  <a:ext uri="{FF2B5EF4-FFF2-40B4-BE49-F238E27FC236}">
                    <a16:creationId xmlns:a16="http://schemas.microsoft.com/office/drawing/2014/main" id="{03699FFC-28F6-52F7-D7C0-536CB56AB888}"/>
                  </a:ext>
                </a:extLst>
              </p:cNvPr>
              <p:cNvSpPr txBox="1"/>
              <p:nvPr/>
            </p:nvSpPr>
            <p:spPr>
              <a:xfrm>
                <a:off x="663434" y="3120797"/>
                <a:ext cx="1748684" cy="923330"/>
              </a:xfrm>
              <a:prstGeom prst="rect">
                <a:avLst/>
              </a:prstGeom>
              <a:noFill/>
            </p:spPr>
            <p:txBody>
              <a:bodyPr wrap="none" rtlCol="0">
                <a:spAutoFit/>
              </a:bodyPr>
              <a:lstStyle/>
              <a:p>
                <a:pPr algn="ctr"/>
                <a:r>
                  <a:rPr lang="en-US" altLang="ja-JP">
                    <a:solidFill>
                      <a:schemeClr val="bg1">
                        <a:lumMod val="10000"/>
                      </a:schemeClr>
                    </a:solidFill>
                    <a:cs typeface="Tahoma" panose="020B0604030504040204" pitchFamily="34" charset="0"/>
                  </a:rPr>
                  <a:t>Java</a:t>
                </a:r>
                <a:r>
                  <a:rPr lang="ja-JP" altLang="en-US">
                    <a:solidFill>
                      <a:schemeClr val="bg1">
                        <a:lumMod val="10000"/>
                      </a:schemeClr>
                    </a:solidFill>
                    <a:cs typeface="Tahoma" panose="020B0604030504040204" pitchFamily="34" charset="0"/>
                  </a:rPr>
                  <a:t>（</a:t>
                </a:r>
                <a:r>
                  <a:rPr lang="en-US" altLang="ja-JP">
                    <a:solidFill>
                      <a:schemeClr val="bg1">
                        <a:lumMod val="10000"/>
                      </a:schemeClr>
                    </a:solidFill>
                    <a:cs typeface="Tahoma" panose="020B0604030504040204" pitchFamily="34" charset="0"/>
                  </a:rPr>
                  <a:t>Maven</a:t>
                </a:r>
                <a:r>
                  <a:rPr lang="ja-JP" altLang="en-US">
                    <a:solidFill>
                      <a:schemeClr val="bg1">
                        <a:lumMod val="10000"/>
                      </a:schemeClr>
                    </a:solidFill>
                    <a:cs typeface="Tahoma" panose="020B0604030504040204" pitchFamily="34" charset="0"/>
                  </a:rPr>
                  <a:t>）</a:t>
                </a:r>
                <a:endParaRPr lang="en-US" altLang="ja-JP">
                  <a:solidFill>
                    <a:schemeClr val="bg1">
                      <a:lumMod val="10000"/>
                    </a:schemeClr>
                  </a:solidFill>
                  <a:cs typeface="Tahoma" panose="020B0604030504040204" pitchFamily="34" charset="0"/>
                </a:endParaRPr>
              </a:p>
              <a:p>
                <a:pPr algn="ctr"/>
                <a:r>
                  <a:rPr lang="ja-JP" altLang="en-US">
                    <a:solidFill>
                      <a:schemeClr val="bg1">
                        <a:lumMod val="10000"/>
                      </a:schemeClr>
                    </a:solidFill>
                    <a:cs typeface="Tahoma" panose="020B0604030504040204" pitchFamily="34" charset="0"/>
                  </a:rPr>
                  <a:t>プロジェクト</a:t>
                </a:r>
                <a:endParaRPr lang="en-US" altLang="ja-JP">
                  <a:solidFill>
                    <a:schemeClr val="bg1">
                      <a:lumMod val="10000"/>
                    </a:schemeClr>
                  </a:solidFill>
                  <a:cs typeface="Tahoma" panose="020B0604030504040204" pitchFamily="34" charset="0"/>
                </a:endParaRPr>
              </a:p>
              <a:p>
                <a:pPr algn="ctr"/>
                <a:r>
                  <a:rPr lang="ja-JP" altLang="en-US">
                    <a:solidFill>
                      <a:schemeClr val="bg1">
                        <a:lumMod val="10000"/>
                      </a:schemeClr>
                    </a:solidFill>
                    <a:cs typeface="Tahoma" panose="020B0604030504040204" pitchFamily="34" charset="0"/>
                  </a:rPr>
                  <a:t>（</a:t>
                </a:r>
                <a:r>
                  <a:rPr lang="en-US" altLang="ja-JP">
                    <a:solidFill>
                      <a:schemeClr val="bg1">
                        <a:lumMod val="10000"/>
                      </a:schemeClr>
                    </a:solidFill>
                    <a:cs typeface="Tahoma" panose="020B0604030504040204" pitchFamily="34" charset="0"/>
                  </a:rPr>
                  <a:t>557</a:t>
                </a:r>
                <a:r>
                  <a:rPr lang="ja-JP" altLang="en-US">
                    <a:solidFill>
                      <a:schemeClr val="bg1">
                        <a:lumMod val="10000"/>
                      </a:schemeClr>
                    </a:solidFill>
                    <a:cs typeface="Tahoma" panose="020B0604030504040204" pitchFamily="34" charset="0"/>
                  </a:rPr>
                  <a:t>）</a:t>
                </a:r>
                <a:endParaRPr lang="en-US" altLang="ja-JP">
                  <a:solidFill>
                    <a:schemeClr val="bg1">
                      <a:lumMod val="10000"/>
                    </a:schemeClr>
                  </a:solidFill>
                  <a:cs typeface="Tahoma" panose="020B0604030504040204" pitchFamily="34" charset="0"/>
                </a:endParaRPr>
              </a:p>
            </p:txBody>
          </p:sp>
        </p:grpSp>
        <p:grpSp>
          <p:nvGrpSpPr>
            <p:cNvPr id="8" name="グループ化 7">
              <a:extLst>
                <a:ext uri="{FF2B5EF4-FFF2-40B4-BE49-F238E27FC236}">
                  <a16:creationId xmlns:a16="http://schemas.microsoft.com/office/drawing/2014/main" id="{A4D2DB7A-8BD6-D566-01DC-761D616F190E}"/>
                </a:ext>
              </a:extLst>
            </p:cNvPr>
            <p:cNvGrpSpPr/>
            <p:nvPr/>
          </p:nvGrpSpPr>
          <p:grpSpPr>
            <a:xfrm>
              <a:off x="6402123" y="4515548"/>
              <a:ext cx="914400" cy="1198470"/>
              <a:chOff x="1198563" y="2296393"/>
              <a:chExt cx="914400" cy="1198470"/>
            </a:xfrm>
          </p:grpSpPr>
          <p:pic>
            <p:nvPicPr>
              <p:cNvPr id="28" name="グラフィックス 27" descr="ドキュメント 枠線">
                <a:extLst>
                  <a:ext uri="{FF2B5EF4-FFF2-40B4-BE49-F238E27FC236}">
                    <a16:creationId xmlns:a16="http://schemas.microsoft.com/office/drawing/2014/main" id="{32689C7F-C8E8-8656-2E26-051D8743423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1198563" y="2296393"/>
                <a:ext cx="914400" cy="914400"/>
              </a:xfrm>
              <a:prstGeom prst="rect">
                <a:avLst/>
              </a:prstGeom>
            </p:spPr>
          </p:pic>
          <p:sp>
            <p:nvSpPr>
              <p:cNvPr id="29" name="テキスト ボックス 28">
                <a:extLst>
                  <a:ext uri="{FF2B5EF4-FFF2-40B4-BE49-F238E27FC236}">
                    <a16:creationId xmlns:a16="http://schemas.microsoft.com/office/drawing/2014/main" id="{B8ADCFAA-099B-FBB3-031D-729DA63A6E4F}"/>
                  </a:ext>
                </a:extLst>
              </p:cNvPr>
              <p:cNvSpPr txBox="1"/>
              <p:nvPr/>
            </p:nvSpPr>
            <p:spPr>
              <a:xfrm>
                <a:off x="1244438" y="3125531"/>
                <a:ext cx="822661" cy="369332"/>
              </a:xfrm>
              <a:prstGeom prst="rect">
                <a:avLst/>
              </a:prstGeom>
              <a:noFill/>
            </p:spPr>
            <p:txBody>
              <a:bodyPr wrap="none" rtlCol="0">
                <a:spAutoFit/>
              </a:bodyPr>
              <a:lstStyle/>
              <a:p>
                <a:pPr algn="ctr"/>
                <a:r>
                  <a:rPr lang="en-US" altLang="ja-JP">
                    <a:solidFill>
                      <a:schemeClr val="bg1">
                        <a:lumMod val="10000"/>
                      </a:schemeClr>
                    </a:solidFill>
                    <a:cs typeface="Tahoma" panose="020B0604030504040204" pitchFamily="34" charset="0"/>
                  </a:rPr>
                  <a:t>SBOM</a:t>
                </a:r>
                <a:endParaRPr lang="ja-JP" altLang="en-US">
                  <a:solidFill>
                    <a:schemeClr val="bg1">
                      <a:lumMod val="10000"/>
                    </a:schemeClr>
                  </a:solidFill>
                  <a:cs typeface="Tahoma" panose="020B0604030504040204" pitchFamily="34" charset="0"/>
                </a:endParaRPr>
              </a:p>
            </p:txBody>
          </p:sp>
        </p:grpSp>
        <p:grpSp>
          <p:nvGrpSpPr>
            <p:cNvPr id="14" name="グループ化 13">
              <a:extLst>
                <a:ext uri="{FF2B5EF4-FFF2-40B4-BE49-F238E27FC236}">
                  <a16:creationId xmlns:a16="http://schemas.microsoft.com/office/drawing/2014/main" id="{7A51A6D3-D42A-7E44-46E1-5240D36E6708}"/>
                </a:ext>
              </a:extLst>
            </p:cNvPr>
            <p:cNvGrpSpPr/>
            <p:nvPr/>
          </p:nvGrpSpPr>
          <p:grpSpPr>
            <a:xfrm>
              <a:off x="4681070" y="4471331"/>
              <a:ext cx="1715820" cy="523466"/>
              <a:chOff x="7941112" y="1104375"/>
              <a:chExt cx="1715820" cy="523466"/>
            </a:xfrm>
          </p:grpSpPr>
          <p:pic>
            <p:nvPicPr>
              <p:cNvPr id="18" name="グラフィックス 17" descr="歯車 枠線">
                <a:extLst>
                  <a:ext uri="{FF2B5EF4-FFF2-40B4-BE49-F238E27FC236}">
                    <a16:creationId xmlns:a16="http://schemas.microsoft.com/office/drawing/2014/main" id="{BC89A29F-85B8-2336-8952-D3D7899AD07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941112" y="1104375"/>
                <a:ext cx="523466" cy="523466"/>
              </a:xfrm>
              <a:prstGeom prst="rect">
                <a:avLst/>
              </a:prstGeom>
            </p:spPr>
          </p:pic>
          <p:sp>
            <p:nvSpPr>
              <p:cNvPr id="19" name="テキスト ボックス 18">
                <a:extLst>
                  <a:ext uri="{FF2B5EF4-FFF2-40B4-BE49-F238E27FC236}">
                    <a16:creationId xmlns:a16="http://schemas.microsoft.com/office/drawing/2014/main" id="{B4DEA6BD-694E-2746-BB99-B784A511DEFD}"/>
                  </a:ext>
                </a:extLst>
              </p:cNvPr>
              <p:cNvSpPr txBox="1"/>
              <p:nvPr/>
            </p:nvSpPr>
            <p:spPr>
              <a:xfrm>
                <a:off x="8379082" y="1195292"/>
                <a:ext cx="1277850" cy="341632"/>
              </a:xfrm>
              <a:prstGeom prst="rect">
                <a:avLst/>
              </a:prstGeom>
              <a:noFill/>
            </p:spPr>
            <p:txBody>
              <a:bodyPr wrap="square" rtlCol="0">
                <a:spAutoFit/>
              </a:bodyPr>
              <a:lstStyle/>
              <a:p>
                <a:pPr algn="ctr">
                  <a:lnSpc>
                    <a:spcPct val="90000"/>
                  </a:lnSpc>
                  <a:spcBef>
                    <a:spcPts val="300"/>
                  </a:spcBef>
                  <a:spcAft>
                    <a:spcPts val="100"/>
                  </a:spcAft>
                </a:pPr>
                <a:r>
                  <a:rPr lang="en-US" altLang="ja-JP" err="1">
                    <a:solidFill>
                      <a:schemeClr val="bg1">
                        <a:lumMod val="10000"/>
                      </a:schemeClr>
                    </a:solidFill>
                    <a:cs typeface="Tahoma" panose="020B0604030504040204" pitchFamily="34" charset="0"/>
                  </a:rPr>
                  <a:t>sbom</a:t>
                </a:r>
                <a:r>
                  <a:rPr lang="en-US" altLang="ja-JP">
                    <a:solidFill>
                      <a:schemeClr val="bg1">
                        <a:lumMod val="10000"/>
                      </a:schemeClr>
                    </a:solidFill>
                    <a:cs typeface="Tahoma" panose="020B0604030504040204" pitchFamily="34" charset="0"/>
                  </a:rPr>
                  <a:t>-tool</a:t>
                </a:r>
              </a:p>
            </p:txBody>
          </p:sp>
        </p:grpSp>
        <p:cxnSp>
          <p:nvCxnSpPr>
            <p:cNvPr id="34" name="直線矢印コネクタ 33">
              <a:extLst>
                <a:ext uri="{FF2B5EF4-FFF2-40B4-BE49-F238E27FC236}">
                  <a16:creationId xmlns:a16="http://schemas.microsoft.com/office/drawing/2014/main" id="{3521EC55-CE17-C1AF-825B-EEF5196A1EDC}"/>
                </a:ext>
              </a:extLst>
            </p:cNvPr>
            <p:cNvCxnSpPr>
              <a:cxnSpLocks/>
            </p:cNvCxnSpPr>
            <p:nvPr/>
          </p:nvCxnSpPr>
          <p:spPr>
            <a:xfrm>
              <a:off x="1825436" y="5063606"/>
              <a:ext cx="1874997" cy="0"/>
            </a:xfrm>
            <a:prstGeom prst="straightConnector1">
              <a:avLst/>
            </a:prstGeom>
            <a:ln w="3810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35" name="グループ化 34">
              <a:extLst>
                <a:ext uri="{FF2B5EF4-FFF2-40B4-BE49-F238E27FC236}">
                  <a16:creationId xmlns:a16="http://schemas.microsoft.com/office/drawing/2014/main" id="{D930DC41-7BC8-F184-93EB-12DA51DA26AB}"/>
                </a:ext>
              </a:extLst>
            </p:cNvPr>
            <p:cNvGrpSpPr/>
            <p:nvPr/>
          </p:nvGrpSpPr>
          <p:grpSpPr>
            <a:xfrm>
              <a:off x="488994" y="4629805"/>
              <a:ext cx="1569660" cy="1653778"/>
              <a:chOff x="752943" y="2390349"/>
              <a:chExt cx="1569660" cy="1653778"/>
            </a:xfrm>
          </p:grpSpPr>
          <p:pic>
            <p:nvPicPr>
              <p:cNvPr id="36" name="グラフィックス 35">
                <a:extLst>
                  <a:ext uri="{FF2B5EF4-FFF2-40B4-BE49-F238E27FC236}">
                    <a16:creationId xmlns:a16="http://schemas.microsoft.com/office/drawing/2014/main" id="{156EEAD8-F935-4D37-35A0-26515D31650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177765" y="2390349"/>
                <a:ext cx="720000" cy="720000"/>
              </a:xfrm>
              <a:prstGeom prst="rect">
                <a:avLst/>
              </a:prstGeom>
            </p:spPr>
          </p:pic>
          <p:sp>
            <p:nvSpPr>
              <p:cNvPr id="37" name="テキスト ボックス 36">
                <a:extLst>
                  <a:ext uri="{FF2B5EF4-FFF2-40B4-BE49-F238E27FC236}">
                    <a16:creationId xmlns:a16="http://schemas.microsoft.com/office/drawing/2014/main" id="{550B7CC5-D0A3-8715-BBA8-98CA35E4FF44}"/>
                  </a:ext>
                </a:extLst>
              </p:cNvPr>
              <p:cNvSpPr txBox="1"/>
              <p:nvPr/>
            </p:nvSpPr>
            <p:spPr>
              <a:xfrm>
                <a:off x="752943" y="3120797"/>
                <a:ext cx="1569660" cy="923330"/>
              </a:xfrm>
              <a:prstGeom prst="rect">
                <a:avLst/>
              </a:prstGeom>
              <a:noFill/>
            </p:spPr>
            <p:txBody>
              <a:bodyPr wrap="none" rtlCol="0">
                <a:spAutoFit/>
              </a:bodyPr>
              <a:lstStyle/>
              <a:p>
                <a:pPr algn="ctr"/>
                <a:r>
                  <a:rPr lang="en-US" altLang="ja-JP">
                    <a:solidFill>
                      <a:schemeClr val="bg1">
                        <a:lumMod val="10000"/>
                      </a:schemeClr>
                    </a:solidFill>
                    <a:cs typeface="Tahoma" panose="020B0604030504040204" pitchFamily="34" charset="0"/>
                  </a:rPr>
                  <a:t>Java</a:t>
                </a:r>
              </a:p>
              <a:p>
                <a:pPr algn="ctr"/>
                <a:r>
                  <a:rPr lang="ja-JP" altLang="en-US">
                    <a:solidFill>
                      <a:schemeClr val="bg1">
                        <a:lumMod val="10000"/>
                      </a:schemeClr>
                    </a:solidFill>
                    <a:cs typeface="Tahoma" panose="020B0604030504040204" pitchFamily="34" charset="0"/>
                  </a:rPr>
                  <a:t>プロジェクト</a:t>
                </a:r>
                <a:br>
                  <a:rPr lang="en-US" altLang="ja-JP">
                    <a:solidFill>
                      <a:schemeClr val="bg1">
                        <a:lumMod val="10000"/>
                      </a:schemeClr>
                    </a:solidFill>
                    <a:cs typeface="Tahoma" panose="020B0604030504040204" pitchFamily="34" charset="0"/>
                  </a:rPr>
                </a:br>
                <a:r>
                  <a:rPr lang="ja-JP" altLang="en-US">
                    <a:solidFill>
                      <a:schemeClr val="bg1">
                        <a:lumMod val="10000"/>
                      </a:schemeClr>
                    </a:solidFill>
                    <a:cs typeface="Tahoma" panose="020B0604030504040204" pitchFamily="34" charset="0"/>
                  </a:rPr>
                  <a:t>（</a:t>
                </a:r>
                <a:r>
                  <a:rPr lang="en-US" altLang="ja-JP">
                    <a:solidFill>
                      <a:schemeClr val="bg1">
                        <a:lumMod val="10000"/>
                      </a:schemeClr>
                    </a:solidFill>
                    <a:cs typeface="Tahoma" panose="020B0604030504040204" pitchFamily="34" charset="0"/>
                  </a:rPr>
                  <a:t>3,325</a:t>
                </a:r>
                <a:r>
                  <a:rPr lang="ja-JP" altLang="en-US">
                    <a:solidFill>
                      <a:schemeClr val="bg1">
                        <a:lumMod val="10000"/>
                      </a:schemeClr>
                    </a:solidFill>
                    <a:cs typeface="Tahoma" panose="020B0604030504040204" pitchFamily="34" charset="0"/>
                  </a:rPr>
                  <a:t>）</a:t>
                </a:r>
                <a:endParaRPr lang="en-US" altLang="ja-JP">
                  <a:solidFill>
                    <a:schemeClr val="bg1">
                      <a:lumMod val="10000"/>
                    </a:schemeClr>
                  </a:solidFill>
                  <a:cs typeface="Tahoma" panose="020B0604030504040204" pitchFamily="34" charset="0"/>
                </a:endParaRPr>
              </a:p>
            </p:txBody>
          </p:sp>
        </p:grpSp>
        <p:grpSp>
          <p:nvGrpSpPr>
            <p:cNvPr id="38" name="グループ化 37">
              <a:extLst>
                <a:ext uri="{FF2B5EF4-FFF2-40B4-BE49-F238E27FC236}">
                  <a16:creationId xmlns:a16="http://schemas.microsoft.com/office/drawing/2014/main" id="{D11DD439-CF7C-4302-F8B5-7B11B6D35C59}"/>
                </a:ext>
              </a:extLst>
            </p:cNvPr>
            <p:cNvGrpSpPr/>
            <p:nvPr/>
          </p:nvGrpSpPr>
          <p:grpSpPr>
            <a:xfrm>
              <a:off x="1810324" y="4448842"/>
              <a:ext cx="1813291" cy="590931"/>
              <a:chOff x="7941112" y="1077600"/>
              <a:chExt cx="1813291" cy="590931"/>
            </a:xfrm>
          </p:grpSpPr>
          <p:pic>
            <p:nvPicPr>
              <p:cNvPr id="39" name="グラフィックス 38" descr="フィルター 枠線">
                <a:extLst>
                  <a:ext uri="{FF2B5EF4-FFF2-40B4-BE49-F238E27FC236}">
                    <a16:creationId xmlns:a16="http://schemas.microsoft.com/office/drawing/2014/main" id="{5DFD02DB-DBD2-5501-840D-94F55100096C}"/>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a:off x="7941112" y="1104375"/>
                <a:ext cx="523466" cy="523466"/>
              </a:xfrm>
              <a:prstGeom prst="rect">
                <a:avLst/>
              </a:prstGeom>
            </p:spPr>
          </p:pic>
          <p:sp>
            <p:nvSpPr>
              <p:cNvPr id="40" name="テキスト ボックス 39">
                <a:extLst>
                  <a:ext uri="{FF2B5EF4-FFF2-40B4-BE49-F238E27FC236}">
                    <a16:creationId xmlns:a16="http://schemas.microsoft.com/office/drawing/2014/main" id="{14C8E8D1-4948-84F2-853F-DC085D5E8EC2}"/>
                  </a:ext>
                </a:extLst>
              </p:cNvPr>
              <p:cNvSpPr txBox="1"/>
              <p:nvPr/>
            </p:nvSpPr>
            <p:spPr>
              <a:xfrm>
                <a:off x="8379081" y="1077600"/>
                <a:ext cx="1375322" cy="590931"/>
              </a:xfrm>
              <a:prstGeom prst="rect">
                <a:avLst/>
              </a:prstGeom>
              <a:noFill/>
            </p:spPr>
            <p:txBody>
              <a:bodyPr wrap="square" rtlCol="0">
                <a:spAutoFit/>
              </a:bodyPr>
              <a:lstStyle/>
              <a:p>
                <a:pPr algn="ctr">
                  <a:lnSpc>
                    <a:spcPct val="90000"/>
                  </a:lnSpc>
                  <a:spcBef>
                    <a:spcPts val="300"/>
                  </a:spcBef>
                  <a:spcAft>
                    <a:spcPts val="100"/>
                  </a:spcAft>
                </a:pPr>
                <a:r>
                  <a:rPr lang="en-US" altLang="ja-JP">
                    <a:solidFill>
                      <a:schemeClr val="bg1">
                        <a:lumMod val="10000"/>
                      </a:schemeClr>
                    </a:solidFill>
                    <a:cs typeface="Tahoma" panose="020B0604030504040204" pitchFamily="34" charset="0"/>
                  </a:rPr>
                  <a:t>pom.xml</a:t>
                </a:r>
                <a:br>
                  <a:rPr lang="en-US" altLang="ja-JP">
                    <a:solidFill>
                      <a:schemeClr val="bg1">
                        <a:lumMod val="10000"/>
                      </a:schemeClr>
                    </a:solidFill>
                    <a:cs typeface="Tahoma" panose="020B0604030504040204" pitchFamily="34" charset="0"/>
                  </a:rPr>
                </a:br>
                <a:r>
                  <a:rPr lang="ja-JP" altLang="en-US">
                    <a:solidFill>
                      <a:schemeClr val="bg1">
                        <a:lumMod val="10000"/>
                      </a:schemeClr>
                    </a:solidFill>
                    <a:cs typeface="Tahoma" panose="020B0604030504040204" pitchFamily="34" charset="0"/>
                  </a:rPr>
                  <a:t>が存在する</a:t>
                </a:r>
                <a:endParaRPr lang="en-US" altLang="ja-JP">
                  <a:solidFill>
                    <a:schemeClr val="bg1">
                      <a:lumMod val="10000"/>
                    </a:schemeClr>
                  </a:solidFill>
                  <a:cs typeface="Tahoma" panose="020B0604030504040204" pitchFamily="34" charset="0"/>
                </a:endParaRPr>
              </a:p>
            </p:txBody>
          </p:sp>
        </p:grpSp>
        <p:grpSp>
          <p:nvGrpSpPr>
            <p:cNvPr id="43" name="グループ化 42">
              <a:extLst>
                <a:ext uri="{FF2B5EF4-FFF2-40B4-BE49-F238E27FC236}">
                  <a16:creationId xmlns:a16="http://schemas.microsoft.com/office/drawing/2014/main" id="{D0C07231-9F91-CC36-303B-646D699DE9E3}"/>
                </a:ext>
              </a:extLst>
            </p:cNvPr>
            <p:cNvGrpSpPr/>
            <p:nvPr/>
          </p:nvGrpSpPr>
          <p:grpSpPr>
            <a:xfrm>
              <a:off x="7184674" y="4699320"/>
              <a:ext cx="1338828" cy="1288602"/>
              <a:chOff x="986355" y="2483260"/>
              <a:chExt cx="1338828" cy="1288602"/>
            </a:xfrm>
          </p:grpSpPr>
          <p:pic>
            <p:nvPicPr>
              <p:cNvPr id="44" name="グラフィックス 43" descr="リスト 枠線">
                <a:extLst>
                  <a:ext uri="{FF2B5EF4-FFF2-40B4-BE49-F238E27FC236}">
                    <a16:creationId xmlns:a16="http://schemas.microsoft.com/office/drawing/2014/main" id="{021CB2A5-91E8-B23B-BE99-52EDFBD83F2D}"/>
                  </a:ext>
                </a:extLst>
              </p:cNvPr>
              <p:cNvPicPr>
                <a:picLocks noChangeAspect="1"/>
              </p:cNvPicPr>
              <p:nvPr/>
            </p:nvPicPr>
            <p:blipFill>
              <a:blip r:embed="rId11">
                <a:extLst>
                  <a:ext uri="{96DAC541-7B7A-43D3-8B79-37D633B846F1}">
                    <asvg:svgBlip xmlns:asvg="http://schemas.microsoft.com/office/drawing/2016/SVG/main" r:embed="rId12"/>
                  </a:ext>
                </a:extLst>
              </a:blip>
              <a:srcRect/>
              <a:stretch/>
            </p:blipFill>
            <p:spPr>
              <a:xfrm>
                <a:off x="1198563" y="2483260"/>
                <a:ext cx="720000" cy="720000"/>
              </a:xfrm>
              <a:prstGeom prst="rect">
                <a:avLst/>
              </a:prstGeom>
            </p:spPr>
          </p:pic>
          <p:sp>
            <p:nvSpPr>
              <p:cNvPr id="45" name="テキスト ボックス 44">
                <a:extLst>
                  <a:ext uri="{FF2B5EF4-FFF2-40B4-BE49-F238E27FC236}">
                    <a16:creationId xmlns:a16="http://schemas.microsoft.com/office/drawing/2014/main" id="{99D10D60-6B8A-5A08-96C7-1179079C4CF0}"/>
                  </a:ext>
                </a:extLst>
              </p:cNvPr>
              <p:cNvSpPr txBox="1"/>
              <p:nvPr/>
            </p:nvSpPr>
            <p:spPr>
              <a:xfrm>
                <a:off x="986355" y="3125531"/>
                <a:ext cx="1338828" cy="646331"/>
              </a:xfrm>
              <a:prstGeom prst="rect">
                <a:avLst/>
              </a:prstGeom>
              <a:noFill/>
            </p:spPr>
            <p:txBody>
              <a:bodyPr wrap="none" rtlCol="0">
                <a:spAutoFit/>
              </a:bodyPr>
              <a:lstStyle/>
              <a:p>
                <a:pPr algn="ctr"/>
                <a:r>
                  <a:rPr lang="en-US" altLang="ja-JP" err="1">
                    <a:solidFill>
                      <a:schemeClr val="bg1">
                        <a:lumMod val="10000"/>
                      </a:schemeClr>
                    </a:solidFill>
                    <a:cs typeface="Tahoma" panose="020B0604030504040204" pitchFamily="34" charset="0"/>
                  </a:rPr>
                  <a:t>sbom</a:t>
                </a:r>
                <a:r>
                  <a:rPr lang="en-US" altLang="ja-JP">
                    <a:solidFill>
                      <a:schemeClr val="bg1">
                        <a:lumMod val="10000"/>
                      </a:schemeClr>
                    </a:solidFill>
                    <a:cs typeface="Tahoma" panose="020B0604030504040204" pitchFamily="34" charset="0"/>
                  </a:rPr>
                  <a:t>-tool</a:t>
                </a:r>
                <a:br>
                  <a:rPr lang="en-US" altLang="ja-JP">
                    <a:solidFill>
                      <a:schemeClr val="bg1">
                        <a:lumMod val="10000"/>
                      </a:schemeClr>
                    </a:solidFill>
                    <a:cs typeface="Tahoma" panose="020B0604030504040204" pitchFamily="34" charset="0"/>
                  </a:rPr>
                </a:br>
                <a:r>
                  <a:rPr lang="ja-JP" altLang="en-US">
                    <a:solidFill>
                      <a:schemeClr val="bg1">
                        <a:lumMod val="10000"/>
                      </a:schemeClr>
                    </a:solidFill>
                    <a:cs typeface="Tahoma" panose="020B0604030504040204" pitchFamily="34" charset="0"/>
                  </a:rPr>
                  <a:t>の実行ログ</a:t>
                </a:r>
              </a:p>
            </p:txBody>
          </p:sp>
        </p:grpSp>
        <p:sp>
          <p:nvSpPr>
            <p:cNvPr id="53" name="テキスト ボックス 52">
              <a:extLst>
                <a:ext uri="{FF2B5EF4-FFF2-40B4-BE49-F238E27FC236}">
                  <a16:creationId xmlns:a16="http://schemas.microsoft.com/office/drawing/2014/main" id="{5EA8E96C-339B-1C7B-7659-89CBCEE11A19}"/>
                </a:ext>
              </a:extLst>
            </p:cNvPr>
            <p:cNvSpPr txBox="1"/>
            <p:nvPr/>
          </p:nvSpPr>
          <p:spPr>
            <a:xfrm>
              <a:off x="6935422" y="5967334"/>
              <a:ext cx="1026243" cy="369332"/>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a:ln>
                    <a:noFill/>
                  </a:ln>
                  <a:solidFill>
                    <a:srgbClr val="F5F5F5">
                      <a:lumMod val="10000"/>
                    </a:srgbClr>
                  </a:solidFill>
                  <a:effectLst/>
                  <a:uLnTx/>
                  <a:uFillTx/>
                  <a:cs typeface="Tahoma" panose="020B0604030504040204" pitchFamily="34" charset="0"/>
                </a:rPr>
                <a:t>（</a:t>
              </a:r>
              <a:r>
                <a:rPr kumimoji="1" lang="en-US" altLang="ja-JP" sz="1800" b="0" i="0" u="none" strike="noStrike" kern="1200" cap="none" spc="0" normalizeH="0" baseline="0" noProof="0">
                  <a:ln>
                    <a:noFill/>
                  </a:ln>
                  <a:solidFill>
                    <a:srgbClr val="F5F5F5">
                      <a:lumMod val="10000"/>
                    </a:srgbClr>
                  </a:solidFill>
                  <a:effectLst/>
                  <a:uLnTx/>
                  <a:uFillTx/>
                  <a:cs typeface="Tahoma" panose="020B0604030504040204" pitchFamily="34" charset="0"/>
                </a:rPr>
                <a:t>557</a:t>
              </a:r>
              <a:r>
                <a:rPr kumimoji="1" lang="ja-JP" altLang="en-US" sz="1800" b="0" i="0" u="none" strike="noStrike" kern="1200" cap="none" spc="0" normalizeH="0" baseline="0" noProof="0">
                  <a:ln>
                    <a:noFill/>
                  </a:ln>
                  <a:solidFill>
                    <a:srgbClr val="F5F5F5">
                      <a:lumMod val="10000"/>
                    </a:srgbClr>
                  </a:solidFill>
                  <a:effectLst/>
                  <a:uLnTx/>
                  <a:uFillTx/>
                  <a:cs typeface="Tahoma" panose="020B0604030504040204" pitchFamily="34" charset="0"/>
                </a:rPr>
                <a:t>）</a:t>
              </a:r>
              <a:endParaRPr kumimoji="1" lang="en-US" altLang="ja-JP" sz="1800" b="0" i="0" u="none" strike="noStrike" kern="1200" cap="none" spc="0" normalizeH="0" baseline="0" noProof="0">
                <a:ln>
                  <a:noFill/>
                </a:ln>
                <a:solidFill>
                  <a:srgbClr val="F5F5F5">
                    <a:lumMod val="10000"/>
                  </a:srgbClr>
                </a:solidFill>
                <a:effectLst/>
                <a:uLnTx/>
                <a:uFillTx/>
                <a:cs typeface="Tahoma" panose="020B0604030504040204" pitchFamily="34" charset="0"/>
              </a:endParaRPr>
            </a:p>
          </p:txBody>
        </p:sp>
      </p:grpSp>
    </p:spTree>
    <p:extLst>
      <p:ext uri="{BB962C8B-B14F-4D97-AF65-F5344CB8AC3E}">
        <p14:creationId xmlns:p14="http://schemas.microsoft.com/office/powerpoint/2010/main" val="22838465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90D8C2-4FB7-FBCA-1B8A-362CEDCFC1A9}"/>
            </a:ext>
          </a:extLst>
        </p:cNvPr>
        <p:cNvGrpSpPr/>
        <p:nvPr/>
      </p:nvGrpSpPr>
      <p:grpSpPr>
        <a:xfrm>
          <a:off x="0" y="0"/>
          <a:ext cx="0" cy="0"/>
          <a:chOff x="0" y="0"/>
          <a:chExt cx="0" cy="0"/>
        </a:xfrm>
      </p:grpSpPr>
      <p:sp>
        <p:nvSpPr>
          <p:cNvPr id="78" name="正方形/長方形 77">
            <a:extLst>
              <a:ext uri="{FF2B5EF4-FFF2-40B4-BE49-F238E27FC236}">
                <a16:creationId xmlns:a16="http://schemas.microsoft.com/office/drawing/2014/main" id="{C9124344-AF4F-E9CA-0B55-C88AE5B45811}"/>
              </a:ext>
            </a:extLst>
          </p:cNvPr>
          <p:cNvSpPr/>
          <p:nvPr/>
        </p:nvSpPr>
        <p:spPr>
          <a:xfrm>
            <a:off x="528000" y="4475928"/>
            <a:ext cx="11136000" cy="2005030"/>
          </a:xfrm>
          <a:prstGeom prst="rect">
            <a:avLst/>
          </a:prstGeom>
          <a:solidFill>
            <a:schemeClr val="tx2">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a:solidFill>
                <a:schemeClr val="tx1"/>
              </a:solidFill>
              <a:latin typeface="Segoe UI" panose="020B0502040204020203" pitchFamily="34" charset="0"/>
              <a:cs typeface="Segoe UI" panose="020B0502040204020203" pitchFamily="34" charset="0"/>
            </a:endParaRPr>
          </a:p>
        </p:txBody>
      </p:sp>
      <p:sp>
        <p:nvSpPr>
          <p:cNvPr id="2" name="タイトル 1">
            <a:extLst>
              <a:ext uri="{FF2B5EF4-FFF2-40B4-BE49-F238E27FC236}">
                <a16:creationId xmlns:a16="http://schemas.microsoft.com/office/drawing/2014/main" id="{C6360C95-5F71-2242-1F80-63F934F966A1}"/>
              </a:ext>
            </a:extLst>
          </p:cNvPr>
          <p:cNvSpPr>
            <a:spLocks noGrp="1"/>
          </p:cNvSpPr>
          <p:nvPr>
            <p:ph type="title"/>
          </p:nvPr>
        </p:nvSpPr>
        <p:spPr/>
        <p:txBody>
          <a:bodyPr/>
          <a:lstStyle/>
          <a:p>
            <a:r>
              <a:rPr kumimoji="1" lang="en-US" altLang="ja-JP"/>
              <a:t>3. SBOM</a:t>
            </a:r>
            <a:r>
              <a:rPr lang="ja-JP" altLang="en-US"/>
              <a:t>の修正</a:t>
            </a:r>
            <a:endParaRPr kumimoji="1" lang="ja-JP" altLang="en-US"/>
          </a:p>
        </p:txBody>
      </p:sp>
      <p:sp>
        <p:nvSpPr>
          <p:cNvPr id="3" name="コンテンツ プレースホルダー 2">
            <a:extLst>
              <a:ext uri="{FF2B5EF4-FFF2-40B4-BE49-F238E27FC236}">
                <a16:creationId xmlns:a16="http://schemas.microsoft.com/office/drawing/2014/main" id="{80655DA2-08B7-2366-3C2A-DCEA497E7950}"/>
              </a:ext>
            </a:extLst>
          </p:cNvPr>
          <p:cNvSpPr>
            <a:spLocks noGrp="1"/>
          </p:cNvSpPr>
          <p:nvPr>
            <p:ph idx="1"/>
          </p:nvPr>
        </p:nvSpPr>
        <p:spPr>
          <a:xfrm>
            <a:off x="528000" y="1728000"/>
            <a:ext cx="11136000" cy="966504"/>
          </a:xfrm>
        </p:spPr>
        <p:txBody>
          <a:bodyPr/>
          <a:lstStyle/>
          <a:p>
            <a:r>
              <a:rPr lang="en-US" altLang="ja-JP" sz="2800"/>
              <a:t>SPDX Lite</a:t>
            </a:r>
            <a:r>
              <a:rPr lang="ja-JP" altLang="en-US" sz="2800"/>
              <a:t>に準拠した</a:t>
            </a:r>
            <a:r>
              <a:rPr lang="en-US" altLang="ja-JP" sz="2800"/>
              <a:t>SBOM</a:t>
            </a:r>
            <a:r>
              <a:rPr lang="ja-JP" altLang="en-US" sz="2800"/>
              <a:t>を作成するために，</a:t>
            </a:r>
            <a:br>
              <a:rPr lang="en-US" altLang="ja-JP" sz="2800"/>
            </a:br>
            <a:r>
              <a:rPr kumimoji="1" lang="en-US" altLang="ja-JP" err="1"/>
              <a:t>sbom</a:t>
            </a:r>
            <a:r>
              <a:rPr kumimoji="1" lang="en-US" altLang="ja-JP"/>
              <a:t>-tool</a:t>
            </a:r>
            <a:r>
              <a:rPr kumimoji="1" lang="ja-JP" altLang="en-US"/>
              <a:t>が生成した</a:t>
            </a:r>
            <a:r>
              <a:rPr kumimoji="1" lang="en-US" altLang="ja-JP"/>
              <a:t>SBOM</a:t>
            </a:r>
            <a:r>
              <a:rPr lang="ja-JP" altLang="en-US"/>
              <a:t>に不足する情報を追加する</a:t>
            </a:r>
            <a:endParaRPr lang="en-US" altLang="ja-JP"/>
          </a:p>
        </p:txBody>
      </p:sp>
      <p:sp>
        <p:nvSpPr>
          <p:cNvPr id="4" name="スライド番号プレースホルダー 3">
            <a:extLst>
              <a:ext uri="{FF2B5EF4-FFF2-40B4-BE49-F238E27FC236}">
                <a16:creationId xmlns:a16="http://schemas.microsoft.com/office/drawing/2014/main" id="{A6F69978-F569-7148-FBFD-C9E98C22DA98}"/>
              </a:ext>
            </a:extLst>
          </p:cNvPr>
          <p:cNvSpPr>
            <a:spLocks noGrp="1"/>
          </p:cNvSpPr>
          <p:nvPr>
            <p:ph type="sldNum" sz="quarter" idx="12"/>
          </p:nvPr>
        </p:nvSpPr>
        <p:spPr/>
        <p:txBody>
          <a:bodyPr/>
          <a:lstStyle/>
          <a:p>
            <a:fld id="{B16735D3-C9E7-F649-AF37-A9D08763696D}" type="slidenum">
              <a:rPr lang="ja-JP" altLang="en-US" smtClean="0"/>
              <a:pPr/>
              <a:t>11</a:t>
            </a:fld>
            <a:endParaRPr lang="ja-JP" altLang="en-US"/>
          </a:p>
        </p:txBody>
      </p:sp>
      <p:grpSp>
        <p:nvGrpSpPr>
          <p:cNvPr id="5" name="グループ化 4">
            <a:extLst>
              <a:ext uri="{FF2B5EF4-FFF2-40B4-BE49-F238E27FC236}">
                <a16:creationId xmlns:a16="http://schemas.microsoft.com/office/drawing/2014/main" id="{D769CEE4-685A-B725-00E0-74A811E19D8D}"/>
              </a:ext>
            </a:extLst>
          </p:cNvPr>
          <p:cNvGrpSpPr/>
          <p:nvPr/>
        </p:nvGrpSpPr>
        <p:grpSpPr>
          <a:xfrm>
            <a:off x="1371504" y="4681868"/>
            <a:ext cx="2448630" cy="1593150"/>
            <a:chOff x="2258045" y="3483811"/>
            <a:chExt cx="2448630" cy="1593150"/>
          </a:xfrm>
        </p:grpSpPr>
        <p:grpSp>
          <p:nvGrpSpPr>
            <p:cNvPr id="6" name="グループ化 5">
              <a:extLst>
                <a:ext uri="{FF2B5EF4-FFF2-40B4-BE49-F238E27FC236}">
                  <a16:creationId xmlns:a16="http://schemas.microsoft.com/office/drawing/2014/main" id="{EE6EF6D8-29E1-DEF6-1F82-4E81CF2B8E8E}"/>
                </a:ext>
              </a:extLst>
            </p:cNvPr>
            <p:cNvGrpSpPr/>
            <p:nvPr/>
          </p:nvGrpSpPr>
          <p:grpSpPr>
            <a:xfrm>
              <a:off x="2258045" y="3789765"/>
              <a:ext cx="1119740" cy="369332"/>
              <a:chOff x="2105645" y="3268033"/>
              <a:chExt cx="1119740" cy="369332"/>
            </a:xfrm>
          </p:grpSpPr>
          <p:sp>
            <p:nvSpPr>
              <p:cNvPr id="19" name="テキスト ボックス 18">
                <a:extLst>
                  <a:ext uri="{FF2B5EF4-FFF2-40B4-BE49-F238E27FC236}">
                    <a16:creationId xmlns:a16="http://schemas.microsoft.com/office/drawing/2014/main" id="{33AD5EB4-4D66-DDBA-3199-1D890335A5F8}"/>
                  </a:ext>
                </a:extLst>
              </p:cNvPr>
              <p:cNvSpPr txBox="1"/>
              <p:nvPr/>
            </p:nvSpPr>
            <p:spPr>
              <a:xfrm>
                <a:off x="2348222" y="3268033"/>
                <a:ext cx="877163" cy="369332"/>
              </a:xfrm>
              <a:prstGeom prst="rect">
                <a:avLst/>
              </a:prstGeom>
              <a:noFill/>
            </p:spPr>
            <p:txBody>
              <a:bodyPr wrap="none" rtlCol="0">
                <a:spAutoFit/>
              </a:bodyPr>
              <a:lstStyle/>
              <a:p>
                <a:r>
                  <a:rPr lang="ja-JP" altLang="en-US"/>
                  <a:t>提供者</a:t>
                </a:r>
                <a:endParaRPr lang="en-US" altLang="ja-JP"/>
              </a:p>
            </p:txBody>
          </p:sp>
          <p:pic>
            <p:nvPicPr>
              <p:cNvPr id="20" name="グラフィックス 19" descr="閉じる 単色塗りつぶし">
                <a:extLst>
                  <a:ext uri="{FF2B5EF4-FFF2-40B4-BE49-F238E27FC236}">
                    <a16:creationId xmlns:a16="http://schemas.microsoft.com/office/drawing/2014/main" id="{AFB8E0DF-5B7C-5F4A-3AED-12C0D232F0C9}"/>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105645" y="3331411"/>
                <a:ext cx="242577" cy="242577"/>
              </a:xfrm>
              <a:prstGeom prst="rect">
                <a:avLst/>
              </a:prstGeom>
            </p:spPr>
          </p:pic>
        </p:grpSp>
        <p:grpSp>
          <p:nvGrpSpPr>
            <p:cNvPr id="7" name="グループ化 6">
              <a:extLst>
                <a:ext uri="{FF2B5EF4-FFF2-40B4-BE49-F238E27FC236}">
                  <a16:creationId xmlns:a16="http://schemas.microsoft.com/office/drawing/2014/main" id="{7304939C-DAE4-7870-13CC-C6B96A89A53C}"/>
                </a:ext>
              </a:extLst>
            </p:cNvPr>
            <p:cNvGrpSpPr/>
            <p:nvPr/>
          </p:nvGrpSpPr>
          <p:grpSpPr>
            <a:xfrm>
              <a:off x="2258045" y="3483811"/>
              <a:ext cx="1581405" cy="369332"/>
              <a:chOff x="2105645" y="3268033"/>
              <a:chExt cx="1581405" cy="369332"/>
            </a:xfrm>
          </p:grpSpPr>
          <p:sp>
            <p:nvSpPr>
              <p:cNvPr id="17" name="テキスト ボックス 16">
                <a:extLst>
                  <a:ext uri="{FF2B5EF4-FFF2-40B4-BE49-F238E27FC236}">
                    <a16:creationId xmlns:a16="http://schemas.microsoft.com/office/drawing/2014/main" id="{D03B8A74-AA8A-84B1-97CB-10433CB5A69F}"/>
                  </a:ext>
                </a:extLst>
              </p:cNvPr>
              <p:cNvSpPr txBox="1"/>
              <p:nvPr/>
            </p:nvSpPr>
            <p:spPr>
              <a:xfrm>
                <a:off x="2348222" y="3268033"/>
                <a:ext cx="1338828" cy="369332"/>
              </a:xfrm>
              <a:prstGeom prst="rect">
                <a:avLst/>
              </a:prstGeom>
              <a:noFill/>
            </p:spPr>
            <p:txBody>
              <a:bodyPr wrap="none" rtlCol="0">
                <a:spAutoFit/>
              </a:bodyPr>
              <a:lstStyle/>
              <a:p>
                <a:r>
                  <a:rPr lang="ja-JP" altLang="en-US"/>
                  <a:t>ファイル名</a:t>
                </a:r>
                <a:endParaRPr lang="en-US" altLang="ja-JP"/>
              </a:p>
            </p:txBody>
          </p:sp>
          <p:pic>
            <p:nvPicPr>
              <p:cNvPr id="18" name="グラフィックス 17" descr="閉じる 単色塗りつぶし">
                <a:extLst>
                  <a:ext uri="{FF2B5EF4-FFF2-40B4-BE49-F238E27FC236}">
                    <a16:creationId xmlns:a16="http://schemas.microsoft.com/office/drawing/2014/main" id="{6A1A52AC-E98A-39C6-3717-1C68DB7B83E8}"/>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105645" y="3331411"/>
                <a:ext cx="242577" cy="242577"/>
              </a:xfrm>
              <a:prstGeom prst="rect">
                <a:avLst/>
              </a:prstGeom>
            </p:spPr>
          </p:pic>
        </p:grpSp>
        <p:grpSp>
          <p:nvGrpSpPr>
            <p:cNvPr id="8" name="グループ化 7">
              <a:extLst>
                <a:ext uri="{FF2B5EF4-FFF2-40B4-BE49-F238E27FC236}">
                  <a16:creationId xmlns:a16="http://schemas.microsoft.com/office/drawing/2014/main" id="{0CD503B6-6DD4-F455-3B29-8A1B79ACAF88}"/>
                </a:ext>
              </a:extLst>
            </p:cNvPr>
            <p:cNvGrpSpPr/>
            <p:nvPr/>
          </p:nvGrpSpPr>
          <p:grpSpPr>
            <a:xfrm>
              <a:off x="2258045" y="4095720"/>
              <a:ext cx="2217798" cy="369332"/>
              <a:chOff x="2105645" y="3268033"/>
              <a:chExt cx="2217798" cy="369332"/>
            </a:xfrm>
          </p:grpSpPr>
          <p:sp>
            <p:nvSpPr>
              <p:cNvPr id="15" name="テキスト ボックス 14">
                <a:extLst>
                  <a:ext uri="{FF2B5EF4-FFF2-40B4-BE49-F238E27FC236}">
                    <a16:creationId xmlns:a16="http://schemas.microsoft.com/office/drawing/2014/main" id="{BF7CFDB3-A873-E5D1-97AD-B79A88C36BC0}"/>
                  </a:ext>
                </a:extLst>
              </p:cNvPr>
              <p:cNvSpPr txBox="1"/>
              <p:nvPr/>
            </p:nvSpPr>
            <p:spPr>
              <a:xfrm>
                <a:off x="2348222" y="3268033"/>
                <a:ext cx="1975221" cy="369332"/>
              </a:xfrm>
              <a:prstGeom prst="rect">
                <a:avLst/>
              </a:prstGeom>
              <a:noFill/>
            </p:spPr>
            <p:txBody>
              <a:bodyPr wrap="none" rtlCol="0">
                <a:spAutoFit/>
              </a:bodyPr>
              <a:lstStyle/>
              <a:p>
                <a:r>
                  <a:rPr lang="ja-JP" altLang="en-US"/>
                  <a:t>ダウンロード</a:t>
                </a:r>
                <a:r>
                  <a:rPr lang="en-US" altLang="ja-JP"/>
                  <a:t>URL</a:t>
                </a:r>
              </a:p>
            </p:txBody>
          </p:sp>
          <p:pic>
            <p:nvPicPr>
              <p:cNvPr id="16" name="グラフィックス 15" descr="閉じる 単色塗りつぶし">
                <a:extLst>
                  <a:ext uri="{FF2B5EF4-FFF2-40B4-BE49-F238E27FC236}">
                    <a16:creationId xmlns:a16="http://schemas.microsoft.com/office/drawing/2014/main" id="{AB73C2B3-D42F-2A20-C685-B36709568F15}"/>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105645" y="3331411"/>
                <a:ext cx="242577" cy="242577"/>
              </a:xfrm>
              <a:prstGeom prst="rect">
                <a:avLst/>
              </a:prstGeom>
            </p:spPr>
          </p:pic>
        </p:grpSp>
        <p:grpSp>
          <p:nvGrpSpPr>
            <p:cNvPr id="9" name="グループ化 8">
              <a:extLst>
                <a:ext uri="{FF2B5EF4-FFF2-40B4-BE49-F238E27FC236}">
                  <a16:creationId xmlns:a16="http://schemas.microsoft.com/office/drawing/2014/main" id="{6CFC8185-2C88-C831-F8D5-81F771CD6636}"/>
                </a:ext>
              </a:extLst>
            </p:cNvPr>
            <p:cNvGrpSpPr/>
            <p:nvPr/>
          </p:nvGrpSpPr>
          <p:grpSpPr>
            <a:xfrm>
              <a:off x="2258045" y="4401675"/>
              <a:ext cx="2448630" cy="369332"/>
              <a:chOff x="2105645" y="3268033"/>
              <a:chExt cx="2448630" cy="369332"/>
            </a:xfrm>
          </p:grpSpPr>
          <p:sp>
            <p:nvSpPr>
              <p:cNvPr id="13" name="テキスト ボックス 12">
                <a:extLst>
                  <a:ext uri="{FF2B5EF4-FFF2-40B4-BE49-F238E27FC236}">
                    <a16:creationId xmlns:a16="http://schemas.microsoft.com/office/drawing/2014/main" id="{324D3998-B0AD-189C-1E45-E3015DAFDA29}"/>
                  </a:ext>
                </a:extLst>
              </p:cNvPr>
              <p:cNvSpPr txBox="1"/>
              <p:nvPr/>
            </p:nvSpPr>
            <p:spPr>
              <a:xfrm>
                <a:off x="2348222" y="3268033"/>
                <a:ext cx="2206053" cy="369332"/>
              </a:xfrm>
              <a:prstGeom prst="rect">
                <a:avLst/>
              </a:prstGeom>
              <a:noFill/>
            </p:spPr>
            <p:txBody>
              <a:bodyPr wrap="none" rtlCol="0">
                <a:spAutoFit/>
              </a:bodyPr>
              <a:lstStyle/>
              <a:p>
                <a:r>
                  <a:rPr lang="ja-JP" altLang="en-US"/>
                  <a:t>ホームページの</a:t>
                </a:r>
                <a:r>
                  <a:rPr lang="en-US" altLang="ja-JP"/>
                  <a:t>URL</a:t>
                </a:r>
              </a:p>
            </p:txBody>
          </p:sp>
          <p:pic>
            <p:nvPicPr>
              <p:cNvPr id="14" name="グラフィックス 13" descr="閉じる 単色塗りつぶし">
                <a:extLst>
                  <a:ext uri="{FF2B5EF4-FFF2-40B4-BE49-F238E27FC236}">
                    <a16:creationId xmlns:a16="http://schemas.microsoft.com/office/drawing/2014/main" id="{0CEBB8E4-BDCE-1F8D-A356-E9C411B147AD}"/>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105645" y="3331411"/>
                <a:ext cx="242577" cy="242577"/>
              </a:xfrm>
              <a:prstGeom prst="rect">
                <a:avLst/>
              </a:prstGeom>
            </p:spPr>
          </p:pic>
        </p:grpSp>
        <p:grpSp>
          <p:nvGrpSpPr>
            <p:cNvPr id="10" name="グループ化 9">
              <a:extLst>
                <a:ext uri="{FF2B5EF4-FFF2-40B4-BE49-F238E27FC236}">
                  <a16:creationId xmlns:a16="http://schemas.microsoft.com/office/drawing/2014/main" id="{D042C4F6-8A6E-4F2F-564B-655201723DFC}"/>
                </a:ext>
              </a:extLst>
            </p:cNvPr>
            <p:cNvGrpSpPr/>
            <p:nvPr/>
          </p:nvGrpSpPr>
          <p:grpSpPr>
            <a:xfrm>
              <a:off x="2258045" y="4707629"/>
              <a:ext cx="1581405" cy="369332"/>
              <a:chOff x="2105645" y="3268033"/>
              <a:chExt cx="1581405" cy="369332"/>
            </a:xfrm>
          </p:grpSpPr>
          <p:sp>
            <p:nvSpPr>
              <p:cNvPr id="11" name="テキスト ボックス 10">
                <a:extLst>
                  <a:ext uri="{FF2B5EF4-FFF2-40B4-BE49-F238E27FC236}">
                    <a16:creationId xmlns:a16="http://schemas.microsoft.com/office/drawing/2014/main" id="{FC8428EC-A866-C09E-1D56-51FEF4B8725C}"/>
                  </a:ext>
                </a:extLst>
              </p:cNvPr>
              <p:cNvSpPr txBox="1"/>
              <p:nvPr/>
            </p:nvSpPr>
            <p:spPr>
              <a:xfrm>
                <a:off x="2348222" y="3268033"/>
                <a:ext cx="1338828" cy="369332"/>
              </a:xfrm>
              <a:prstGeom prst="rect">
                <a:avLst/>
              </a:prstGeom>
              <a:noFill/>
            </p:spPr>
            <p:txBody>
              <a:bodyPr wrap="none" rtlCol="0">
                <a:spAutoFit/>
              </a:bodyPr>
              <a:lstStyle/>
              <a:p>
                <a:r>
                  <a:rPr lang="ja-JP" altLang="en-US"/>
                  <a:t>ライセンス</a:t>
                </a:r>
                <a:endParaRPr lang="en-US" altLang="ja-JP"/>
              </a:p>
            </p:txBody>
          </p:sp>
          <p:pic>
            <p:nvPicPr>
              <p:cNvPr id="12" name="グラフィックス 11" descr="閉じる 単色塗りつぶし">
                <a:extLst>
                  <a:ext uri="{FF2B5EF4-FFF2-40B4-BE49-F238E27FC236}">
                    <a16:creationId xmlns:a16="http://schemas.microsoft.com/office/drawing/2014/main" id="{C66ACE0A-670F-6539-7EE1-943DB13D9CB3}"/>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105645" y="3331411"/>
                <a:ext cx="242577" cy="242577"/>
              </a:xfrm>
              <a:prstGeom prst="rect">
                <a:avLst/>
              </a:prstGeom>
            </p:spPr>
          </p:pic>
        </p:grpSp>
      </p:grpSp>
      <p:grpSp>
        <p:nvGrpSpPr>
          <p:cNvPr id="23" name="グループ化 22">
            <a:extLst>
              <a:ext uri="{FF2B5EF4-FFF2-40B4-BE49-F238E27FC236}">
                <a16:creationId xmlns:a16="http://schemas.microsoft.com/office/drawing/2014/main" id="{F5040100-952C-EACE-C94E-8FB5E185B8F4}"/>
              </a:ext>
            </a:extLst>
          </p:cNvPr>
          <p:cNvGrpSpPr/>
          <p:nvPr/>
        </p:nvGrpSpPr>
        <p:grpSpPr>
          <a:xfrm>
            <a:off x="1371504" y="3000458"/>
            <a:ext cx="1708930" cy="1475469"/>
            <a:chOff x="-79164" y="4982453"/>
            <a:chExt cx="1708930" cy="1475469"/>
          </a:xfrm>
        </p:grpSpPr>
        <p:pic>
          <p:nvPicPr>
            <p:cNvPr id="21" name="グラフィックス 20" descr="ドキュメント 枠線">
              <a:extLst>
                <a:ext uri="{FF2B5EF4-FFF2-40B4-BE49-F238E27FC236}">
                  <a16:creationId xmlns:a16="http://schemas.microsoft.com/office/drawing/2014/main" id="{998ED9D3-C0C4-72D2-604B-826849D5ECD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318092" y="4982453"/>
              <a:ext cx="914400" cy="914400"/>
            </a:xfrm>
            <a:prstGeom prst="rect">
              <a:avLst/>
            </a:prstGeom>
          </p:spPr>
        </p:pic>
        <p:sp>
          <p:nvSpPr>
            <p:cNvPr id="22" name="テキスト ボックス 21">
              <a:extLst>
                <a:ext uri="{FF2B5EF4-FFF2-40B4-BE49-F238E27FC236}">
                  <a16:creationId xmlns:a16="http://schemas.microsoft.com/office/drawing/2014/main" id="{F24262FE-E824-7A53-D395-14BB3C3C59CE}"/>
                </a:ext>
              </a:extLst>
            </p:cNvPr>
            <p:cNvSpPr txBox="1"/>
            <p:nvPr/>
          </p:nvSpPr>
          <p:spPr>
            <a:xfrm>
              <a:off x="-79164" y="5811591"/>
              <a:ext cx="1708930" cy="646331"/>
            </a:xfrm>
            <a:prstGeom prst="rect">
              <a:avLst/>
            </a:prstGeom>
            <a:noFill/>
          </p:spPr>
          <p:txBody>
            <a:bodyPr wrap="none" rtlCol="0">
              <a:spAutoFit/>
            </a:bodyPr>
            <a:lstStyle/>
            <a:p>
              <a:pPr algn="ctr"/>
              <a:r>
                <a:rPr lang="en-US" altLang="ja-JP">
                  <a:solidFill>
                    <a:schemeClr val="bg1">
                      <a:lumMod val="10000"/>
                    </a:schemeClr>
                  </a:solidFill>
                  <a:cs typeface="Tahoma" panose="020B0604030504040204" pitchFamily="34" charset="0"/>
                </a:rPr>
                <a:t>SBOM</a:t>
              </a:r>
            </a:p>
            <a:p>
              <a:pPr algn="ctr"/>
              <a:r>
                <a:rPr lang="ja-JP" altLang="en-US">
                  <a:solidFill>
                    <a:schemeClr val="bg1">
                      <a:lumMod val="10000"/>
                    </a:schemeClr>
                  </a:solidFill>
                  <a:cs typeface="Tahoma" panose="020B0604030504040204" pitchFamily="34" charset="0"/>
                </a:rPr>
                <a:t>（</a:t>
              </a:r>
              <a:r>
                <a:rPr lang="en-US" altLang="ja-JP" err="1">
                  <a:solidFill>
                    <a:schemeClr val="bg1">
                      <a:lumMod val="10000"/>
                    </a:schemeClr>
                  </a:solidFill>
                  <a:cs typeface="Tahoma" panose="020B0604030504040204" pitchFamily="34" charset="0"/>
                </a:rPr>
                <a:t>sbom</a:t>
              </a:r>
              <a:r>
                <a:rPr lang="en-US" altLang="ja-JP">
                  <a:solidFill>
                    <a:schemeClr val="bg1">
                      <a:lumMod val="10000"/>
                    </a:schemeClr>
                  </a:solidFill>
                  <a:cs typeface="Tahoma" panose="020B0604030504040204" pitchFamily="34" charset="0"/>
                </a:rPr>
                <a:t>-tool</a:t>
              </a:r>
              <a:r>
                <a:rPr lang="ja-JP" altLang="en-US">
                  <a:solidFill>
                    <a:schemeClr val="bg1">
                      <a:lumMod val="10000"/>
                    </a:schemeClr>
                  </a:solidFill>
                  <a:cs typeface="Tahoma" panose="020B0604030504040204" pitchFamily="34" charset="0"/>
                </a:rPr>
                <a:t>）</a:t>
              </a:r>
            </a:p>
          </p:txBody>
        </p:sp>
      </p:grpSp>
      <p:grpSp>
        <p:nvGrpSpPr>
          <p:cNvPr id="24" name="グループ化 23">
            <a:extLst>
              <a:ext uri="{FF2B5EF4-FFF2-40B4-BE49-F238E27FC236}">
                <a16:creationId xmlns:a16="http://schemas.microsoft.com/office/drawing/2014/main" id="{29DFC93D-E886-F4B0-6E6F-7D49CB63D5FE}"/>
              </a:ext>
            </a:extLst>
          </p:cNvPr>
          <p:cNvGrpSpPr/>
          <p:nvPr/>
        </p:nvGrpSpPr>
        <p:grpSpPr>
          <a:xfrm>
            <a:off x="3212141" y="3400025"/>
            <a:ext cx="1443498" cy="370381"/>
            <a:chOff x="3191561" y="3400025"/>
            <a:chExt cx="1443498" cy="370381"/>
          </a:xfrm>
        </p:grpSpPr>
        <p:cxnSp>
          <p:nvCxnSpPr>
            <p:cNvPr id="25" name="直線矢印コネクタ 24">
              <a:extLst>
                <a:ext uri="{FF2B5EF4-FFF2-40B4-BE49-F238E27FC236}">
                  <a16:creationId xmlns:a16="http://schemas.microsoft.com/office/drawing/2014/main" id="{FED173E6-1373-8160-E7F0-75BCAB9CE393}"/>
                </a:ext>
              </a:extLst>
            </p:cNvPr>
            <p:cNvCxnSpPr>
              <a:cxnSpLocks/>
            </p:cNvCxnSpPr>
            <p:nvPr/>
          </p:nvCxnSpPr>
          <p:spPr>
            <a:xfrm>
              <a:off x="3191561" y="3770406"/>
              <a:ext cx="1443498" cy="0"/>
            </a:xfrm>
            <a:prstGeom prst="straightConnector1">
              <a:avLst/>
            </a:prstGeom>
            <a:ln w="3810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6" name="テキスト ボックス 25">
              <a:extLst>
                <a:ext uri="{FF2B5EF4-FFF2-40B4-BE49-F238E27FC236}">
                  <a16:creationId xmlns:a16="http://schemas.microsoft.com/office/drawing/2014/main" id="{7A6B6A52-FBEF-5C38-698C-475AE6806CB8}"/>
                </a:ext>
              </a:extLst>
            </p:cNvPr>
            <p:cNvSpPr txBox="1"/>
            <p:nvPr/>
          </p:nvSpPr>
          <p:spPr>
            <a:xfrm>
              <a:off x="3214093" y="3400025"/>
              <a:ext cx="1398434" cy="369332"/>
            </a:xfrm>
            <a:prstGeom prst="rect">
              <a:avLst/>
            </a:prstGeom>
            <a:noFill/>
          </p:spPr>
          <p:txBody>
            <a:bodyPr wrap="square" rtlCol="0">
              <a:spAutoFit/>
            </a:bodyPr>
            <a:lstStyle/>
            <a:p>
              <a:pPr algn="ctr">
                <a:lnSpc>
                  <a:spcPct val="90000"/>
                </a:lnSpc>
                <a:spcBef>
                  <a:spcPts val="300"/>
                </a:spcBef>
                <a:spcAft>
                  <a:spcPts val="100"/>
                </a:spcAft>
              </a:pPr>
              <a:r>
                <a:rPr lang="en-US" altLang="ja-JP" sz="2000">
                  <a:solidFill>
                    <a:schemeClr val="bg1">
                      <a:lumMod val="10000"/>
                    </a:schemeClr>
                  </a:solidFill>
                  <a:cs typeface="Tahoma" panose="020B0604030504040204" pitchFamily="34" charset="0"/>
                </a:rPr>
                <a:t>a.</a:t>
              </a:r>
              <a:r>
                <a:rPr lang="ja-JP" altLang="en-US" sz="2000">
                  <a:solidFill>
                    <a:schemeClr val="bg1">
                      <a:lumMod val="10000"/>
                    </a:schemeClr>
                  </a:solidFill>
                  <a:cs typeface="Tahoma" panose="020B0604030504040204" pitchFamily="34" charset="0"/>
                </a:rPr>
                <a:t>自動修正</a:t>
              </a:r>
              <a:endParaRPr lang="en-US" altLang="ja-JP" sz="2000">
                <a:solidFill>
                  <a:schemeClr val="bg1">
                    <a:lumMod val="10000"/>
                  </a:schemeClr>
                </a:solidFill>
                <a:cs typeface="Tahoma" panose="020B0604030504040204" pitchFamily="34" charset="0"/>
              </a:endParaRPr>
            </a:p>
          </p:txBody>
        </p:sp>
      </p:grpSp>
      <p:grpSp>
        <p:nvGrpSpPr>
          <p:cNvPr id="31" name="グループ化 30">
            <a:extLst>
              <a:ext uri="{FF2B5EF4-FFF2-40B4-BE49-F238E27FC236}">
                <a16:creationId xmlns:a16="http://schemas.microsoft.com/office/drawing/2014/main" id="{269F4432-9B69-1C12-D0F1-7D3C4BAAF083}"/>
              </a:ext>
            </a:extLst>
          </p:cNvPr>
          <p:cNvGrpSpPr/>
          <p:nvPr/>
        </p:nvGrpSpPr>
        <p:grpSpPr>
          <a:xfrm>
            <a:off x="4741583" y="4681868"/>
            <a:ext cx="2448630" cy="1593150"/>
            <a:chOff x="2258045" y="3483811"/>
            <a:chExt cx="2448630" cy="1593150"/>
          </a:xfrm>
        </p:grpSpPr>
        <p:grpSp>
          <p:nvGrpSpPr>
            <p:cNvPr id="35" name="グループ化 34">
              <a:extLst>
                <a:ext uri="{FF2B5EF4-FFF2-40B4-BE49-F238E27FC236}">
                  <a16:creationId xmlns:a16="http://schemas.microsoft.com/office/drawing/2014/main" id="{471F5326-5833-D120-4061-D79AD1451249}"/>
                </a:ext>
              </a:extLst>
            </p:cNvPr>
            <p:cNvGrpSpPr/>
            <p:nvPr/>
          </p:nvGrpSpPr>
          <p:grpSpPr>
            <a:xfrm>
              <a:off x="2258045" y="3789765"/>
              <a:ext cx="1119740" cy="369332"/>
              <a:chOff x="2105645" y="3268033"/>
              <a:chExt cx="1119740" cy="369332"/>
            </a:xfrm>
          </p:grpSpPr>
          <p:sp>
            <p:nvSpPr>
              <p:cNvPr id="48" name="テキスト ボックス 47">
                <a:extLst>
                  <a:ext uri="{FF2B5EF4-FFF2-40B4-BE49-F238E27FC236}">
                    <a16:creationId xmlns:a16="http://schemas.microsoft.com/office/drawing/2014/main" id="{F1B8D0A5-60AF-6D45-3F16-FA10A0C127E0}"/>
                  </a:ext>
                </a:extLst>
              </p:cNvPr>
              <p:cNvSpPr txBox="1"/>
              <p:nvPr/>
            </p:nvSpPr>
            <p:spPr>
              <a:xfrm>
                <a:off x="2348222" y="3268033"/>
                <a:ext cx="877163" cy="369332"/>
              </a:xfrm>
              <a:prstGeom prst="rect">
                <a:avLst/>
              </a:prstGeom>
              <a:noFill/>
            </p:spPr>
            <p:txBody>
              <a:bodyPr wrap="none" rtlCol="0">
                <a:spAutoFit/>
              </a:bodyPr>
              <a:lstStyle/>
              <a:p>
                <a:r>
                  <a:rPr lang="ja-JP" altLang="en-US"/>
                  <a:t>提供者</a:t>
                </a:r>
                <a:endParaRPr lang="en-US" altLang="ja-JP"/>
              </a:p>
            </p:txBody>
          </p:sp>
          <p:pic>
            <p:nvPicPr>
              <p:cNvPr id="49" name="グラフィックス 48" descr="閉じる 単色塗りつぶし">
                <a:extLst>
                  <a:ext uri="{FF2B5EF4-FFF2-40B4-BE49-F238E27FC236}">
                    <a16:creationId xmlns:a16="http://schemas.microsoft.com/office/drawing/2014/main" id="{2503406D-4760-FCF1-6509-2FD2B814296C}"/>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a:off x="2105645" y="3331411"/>
                <a:ext cx="242577" cy="242577"/>
              </a:xfrm>
              <a:prstGeom prst="rect">
                <a:avLst/>
              </a:prstGeom>
            </p:spPr>
          </p:pic>
        </p:grpSp>
        <p:grpSp>
          <p:nvGrpSpPr>
            <p:cNvPr id="36" name="グループ化 35">
              <a:extLst>
                <a:ext uri="{FF2B5EF4-FFF2-40B4-BE49-F238E27FC236}">
                  <a16:creationId xmlns:a16="http://schemas.microsoft.com/office/drawing/2014/main" id="{44FFDC18-4A24-BC2C-4BE8-1B4DF0B69FA9}"/>
                </a:ext>
              </a:extLst>
            </p:cNvPr>
            <p:cNvGrpSpPr/>
            <p:nvPr/>
          </p:nvGrpSpPr>
          <p:grpSpPr>
            <a:xfrm>
              <a:off x="2258045" y="3483811"/>
              <a:ext cx="1581405" cy="369332"/>
              <a:chOff x="2105645" y="3268033"/>
              <a:chExt cx="1581405" cy="369332"/>
            </a:xfrm>
          </p:grpSpPr>
          <p:sp>
            <p:nvSpPr>
              <p:cNvPr id="46" name="テキスト ボックス 45">
                <a:extLst>
                  <a:ext uri="{FF2B5EF4-FFF2-40B4-BE49-F238E27FC236}">
                    <a16:creationId xmlns:a16="http://schemas.microsoft.com/office/drawing/2014/main" id="{47A14144-DEED-521E-12F3-59B8D6B0224D}"/>
                  </a:ext>
                </a:extLst>
              </p:cNvPr>
              <p:cNvSpPr txBox="1"/>
              <p:nvPr/>
            </p:nvSpPr>
            <p:spPr>
              <a:xfrm>
                <a:off x="2348222" y="3268033"/>
                <a:ext cx="1338828" cy="369332"/>
              </a:xfrm>
              <a:prstGeom prst="rect">
                <a:avLst/>
              </a:prstGeom>
              <a:noFill/>
            </p:spPr>
            <p:txBody>
              <a:bodyPr wrap="none" rtlCol="0">
                <a:spAutoFit/>
              </a:bodyPr>
              <a:lstStyle/>
              <a:p>
                <a:r>
                  <a:rPr lang="ja-JP" altLang="en-US"/>
                  <a:t>ファイル名</a:t>
                </a:r>
                <a:endParaRPr lang="en-US" altLang="ja-JP"/>
              </a:p>
            </p:txBody>
          </p:sp>
          <p:pic>
            <p:nvPicPr>
              <p:cNvPr id="47" name="グラフィックス 46" descr="チェック マーク 単色塗りつぶし">
                <a:extLst>
                  <a:ext uri="{FF2B5EF4-FFF2-40B4-BE49-F238E27FC236}">
                    <a16:creationId xmlns:a16="http://schemas.microsoft.com/office/drawing/2014/main" id="{8FBFB9A5-4657-3DB8-E86C-DA7646D9640F}"/>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2105645" y="3331411"/>
                <a:ext cx="242577" cy="242577"/>
              </a:xfrm>
              <a:prstGeom prst="rect">
                <a:avLst/>
              </a:prstGeom>
            </p:spPr>
          </p:pic>
        </p:grpSp>
        <p:grpSp>
          <p:nvGrpSpPr>
            <p:cNvPr id="37" name="グループ化 36">
              <a:extLst>
                <a:ext uri="{FF2B5EF4-FFF2-40B4-BE49-F238E27FC236}">
                  <a16:creationId xmlns:a16="http://schemas.microsoft.com/office/drawing/2014/main" id="{FB97A4F5-351B-D402-E031-039FAC22FDAE}"/>
                </a:ext>
              </a:extLst>
            </p:cNvPr>
            <p:cNvGrpSpPr/>
            <p:nvPr/>
          </p:nvGrpSpPr>
          <p:grpSpPr>
            <a:xfrm>
              <a:off x="2258045" y="4095720"/>
              <a:ext cx="2217798" cy="369332"/>
              <a:chOff x="2105645" y="3268033"/>
              <a:chExt cx="2217798" cy="369332"/>
            </a:xfrm>
          </p:grpSpPr>
          <p:sp>
            <p:nvSpPr>
              <p:cNvPr id="44" name="テキスト ボックス 43">
                <a:extLst>
                  <a:ext uri="{FF2B5EF4-FFF2-40B4-BE49-F238E27FC236}">
                    <a16:creationId xmlns:a16="http://schemas.microsoft.com/office/drawing/2014/main" id="{11A4A23F-691F-B0BF-B188-792155BADC8F}"/>
                  </a:ext>
                </a:extLst>
              </p:cNvPr>
              <p:cNvSpPr txBox="1"/>
              <p:nvPr/>
            </p:nvSpPr>
            <p:spPr>
              <a:xfrm>
                <a:off x="2348222" y="3268033"/>
                <a:ext cx="1975221" cy="369332"/>
              </a:xfrm>
              <a:prstGeom prst="rect">
                <a:avLst/>
              </a:prstGeom>
              <a:noFill/>
            </p:spPr>
            <p:txBody>
              <a:bodyPr wrap="none" rtlCol="0">
                <a:spAutoFit/>
              </a:bodyPr>
              <a:lstStyle/>
              <a:p>
                <a:r>
                  <a:rPr lang="ja-JP" altLang="en-US"/>
                  <a:t>ダウンロード</a:t>
                </a:r>
                <a:r>
                  <a:rPr lang="en-US" altLang="ja-JP"/>
                  <a:t>URL</a:t>
                </a:r>
              </a:p>
            </p:txBody>
          </p:sp>
          <p:pic>
            <p:nvPicPr>
              <p:cNvPr id="45" name="グラフィックス 44" descr="チェック マーク 単色塗りつぶし">
                <a:extLst>
                  <a:ext uri="{FF2B5EF4-FFF2-40B4-BE49-F238E27FC236}">
                    <a16:creationId xmlns:a16="http://schemas.microsoft.com/office/drawing/2014/main" id="{18BC7C80-FD71-2DF5-B450-E4BFDD8505CF}"/>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2105645" y="3331411"/>
                <a:ext cx="242577" cy="242577"/>
              </a:xfrm>
              <a:prstGeom prst="rect">
                <a:avLst/>
              </a:prstGeom>
            </p:spPr>
          </p:pic>
        </p:grpSp>
        <p:grpSp>
          <p:nvGrpSpPr>
            <p:cNvPr id="38" name="グループ化 37">
              <a:extLst>
                <a:ext uri="{FF2B5EF4-FFF2-40B4-BE49-F238E27FC236}">
                  <a16:creationId xmlns:a16="http://schemas.microsoft.com/office/drawing/2014/main" id="{43E6FDE7-F109-6585-A726-8CF92CD9C484}"/>
                </a:ext>
              </a:extLst>
            </p:cNvPr>
            <p:cNvGrpSpPr/>
            <p:nvPr/>
          </p:nvGrpSpPr>
          <p:grpSpPr>
            <a:xfrm>
              <a:off x="2258045" y="4401675"/>
              <a:ext cx="2448630" cy="369332"/>
              <a:chOff x="2105645" y="3268033"/>
              <a:chExt cx="2448630" cy="369332"/>
            </a:xfrm>
          </p:grpSpPr>
          <p:sp>
            <p:nvSpPr>
              <p:cNvPr id="42" name="テキスト ボックス 41">
                <a:extLst>
                  <a:ext uri="{FF2B5EF4-FFF2-40B4-BE49-F238E27FC236}">
                    <a16:creationId xmlns:a16="http://schemas.microsoft.com/office/drawing/2014/main" id="{E8079378-2C62-B47A-6C7A-86D204FC4A67}"/>
                  </a:ext>
                </a:extLst>
              </p:cNvPr>
              <p:cNvSpPr txBox="1"/>
              <p:nvPr/>
            </p:nvSpPr>
            <p:spPr>
              <a:xfrm>
                <a:off x="2348222" y="3268033"/>
                <a:ext cx="2206053" cy="369332"/>
              </a:xfrm>
              <a:prstGeom prst="rect">
                <a:avLst/>
              </a:prstGeom>
              <a:noFill/>
            </p:spPr>
            <p:txBody>
              <a:bodyPr wrap="none" rtlCol="0">
                <a:spAutoFit/>
              </a:bodyPr>
              <a:lstStyle/>
              <a:p>
                <a:r>
                  <a:rPr lang="ja-JP" altLang="en-US"/>
                  <a:t>ホームページの</a:t>
                </a:r>
                <a:r>
                  <a:rPr lang="en-US" altLang="ja-JP"/>
                  <a:t>URL</a:t>
                </a:r>
              </a:p>
            </p:txBody>
          </p:sp>
          <p:pic>
            <p:nvPicPr>
              <p:cNvPr id="43" name="グラフィックス 42" descr="閉じる 単色塗りつぶし">
                <a:extLst>
                  <a:ext uri="{FF2B5EF4-FFF2-40B4-BE49-F238E27FC236}">
                    <a16:creationId xmlns:a16="http://schemas.microsoft.com/office/drawing/2014/main" id="{620C5E3F-620A-F03A-A246-51D80F81DC9E}"/>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a:off x="2105645" y="3331411"/>
                <a:ext cx="242577" cy="242577"/>
              </a:xfrm>
              <a:prstGeom prst="rect">
                <a:avLst/>
              </a:prstGeom>
            </p:spPr>
          </p:pic>
        </p:grpSp>
        <p:grpSp>
          <p:nvGrpSpPr>
            <p:cNvPr id="39" name="グループ化 38">
              <a:extLst>
                <a:ext uri="{FF2B5EF4-FFF2-40B4-BE49-F238E27FC236}">
                  <a16:creationId xmlns:a16="http://schemas.microsoft.com/office/drawing/2014/main" id="{4BFFCCCE-4B2A-8B4B-DF84-FDC9253AF0AD}"/>
                </a:ext>
              </a:extLst>
            </p:cNvPr>
            <p:cNvGrpSpPr/>
            <p:nvPr/>
          </p:nvGrpSpPr>
          <p:grpSpPr>
            <a:xfrm>
              <a:off x="2258045" y="4707629"/>
              <a:ext cx="1581405" cy="369332"/>
              <a:chOff x="2105645" y="3268033"/>
              <a:chExt cx="1581405" cy="369332"/>
            </a:xfrm>
          </p:grpSpPr>
          <p:sp>
            <p:nvSpPr>
              <p:cNvPr id="40" name="テキスト ボックス 39">
                <a:extLst>
                  <a:ext uri="{FF2B5EF4-FFF2-40B4-BE49-F238E27FC236}">
                    <a16:creationId xmlns:a16="http://schemas.microsoft.com/office/drawing/2014/main" id="{9088C855-365D-D436-C4A7-2EF3F62F534E}"/>
                  </a:ext>
                </a:extLst>
              </p:cNvPr>
              <p:cNvSpPr txBox="1"/>
              <p:nvPr/>
            </p:nvSpPr>
            <p:spPr>
              <a:xfrm>
                <a:off x="2348222" y="3268033"/>
                <a:ext cx="1338828" cy="369332"/>
              </a:xfrm>
              <a:prstGeom prst="rect">
                <a:avLst/>
              </a:prstGeom>
              <a:noFill/>
            </p:spPr>
            <p:txBody>
              <a:bodyPr wrap="none" rtlCol="0">
                <a:spAutoFit/>
              </a:bodyPr>
              <a:lstStyle/>
              <a:p>
                <a:r>
                  <a:rPr lang="ja-JP" altLang="en-US"/>
                  <a:t>ライセンス</a:t>
                </a:r>
                <a:endParaRPr lang="en-US" altLang="ja-JP"/>
              </a:p>
            </p:txBody>
          </p:sp>
          <p:pic>
            <p:nvPicPr>
              <p:cNvPr id="41" name="グラフィックス 40" descr="閉じる 単色塗りつぶし">
                <a:extLst>
                  <a:ext uri="{FF2B5EF4-FFF2-40B4-BE49-F238E27FC236}">
                    <a16:creationId xmlns:a16="http://schemas.microsoft.com/office/drawing/2014/main" id="{ED47B15F-A6CC-471A-F6E6-02BB98D26C70}"/>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a:off x="2105645" y="3331411"/>
                <a:ext cx="242577" cy="242577"/>
              </a:xfrm>
              <a:prstGeom prst="rect">
                <a:avLst/>
              </a:prstGeom>
            </p:spPr>
          </p:pic>
        </p:grpSp>
      </p:grpSp>
      <p:grpSp>
        <p:nvGrpSpPr>
          <p:cNvPr id="32" name="グループ化 31">
            <a:extLst>
              <a:ext uri="{FF2B5EF4-FFF2-40B4-BE49-F238E27FC236}">
                <a16:creationId xmlns:a16="http://schemas.microsoft.com/office/drawing/2014/main" id="{6AE6A844-8A4C-78CE-1ECD-36341F483D2B}"/>
              </a:ext>
            </a:extLst>
          </p:cNvPr>
          <p:cNvGrpSpPr/>
          <p:nvPr/>
        </p:nvGrpSpPr>
        <p:grpSpPr>
          <a:xfrm>
            <a:off x="4741583" y="3004995"/>
            <a:ext cx="1800493" cy="1475469"/>
            <a:chOff x="-124946" y="4982453"/>
            <a:chExt cx="1800493" cy="1475469"/>
          </a:xfrm>
        </p:grpSpPr>
        <p:pic>
          <p:nvPicPr>
            <p:cNvPr id="33" name="グラフィックス 32" descr="ドキュメント 枠線">
              <a:extLst>
                <a:ext uri="{FF2B5EF4-FFF2-40B4-BE49-F238E27FC236}">
                  <a16:creationId xmlns:a16="http://schemas.microsoft.com/office/drawing/2014/main" id="{9AEAF60E-2DAF-8FD5-F39F-A735EC69281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318092" y="4982453"/>
              <a:ext cx="914400" cy="914400"/>
            </a:xfrm>
            <a:prstGeom prst="rect">
              <a:avLst/>
            </a:prstGeom>
          </p:spPr>
        </p:pic>
        <p:sp>
          <p:nvSpPr>
            <p:cNvPr id="34" name="テキスト ボックス 33">
              <a:extLst>
                <a:ext uri="{FF2B5EF4-FFF2-40B4-BE49-F238E27FC236}">
                  <a16:creationId xmlns:a16="http://schemas.microsoft.com/office/drawing/2014/main" id="{B221539E-05D1-83E3-60C8-6E2D8519EDC9}"/>
                </a:ext>
              </a:extLst>
            </p:cNvPr>
            <p:cNvSpPr txBox="1"/>
            <p:nvPr/>
          </p:nvSpPr>
          <p:spPr>
            <a:xfrm>
              <a:off x="-124946" y="5811591"/>
              <a:ext cx="1800493" cy="646331"/>
            </a:xfrm>
            <a:prstGeom prst="rect">
              <a:avLst/>
            </a:prstGeom>
            <a:noFill/>
          </p:spPr>
          <p:txBody>
            <a:bodyPr wrap="none" rtlCol="0">
              <a:spAutoFit/>
            </a:bodyPr>
            <a:lstStyle/>
            <a:p>
              <a:pPr algn="ctr"/>
              <a:r>
                <a:rPr lang="en-US" altLang="ja-JP">
                  <a:solidFill>
                    <a:schemeClr val="bg1">
                      <a:lumMod val="10000"/>
                    </a:schemeClr>
                  </a:solidFill>
                  <a:cs typeface="Tahoma" panose="020B0604030504040204" pitchFamily="34" charset="0"/>
                </a:rPr>
                <a:t>SBOM</a:t>
              </a:r>
            </a:p>
            <a:p>
              <a:pPr algn="ctr"/>
              <a:r>
                <a:rPr lang="ja-JP" altLang="en-US">
                  <a:solidFill>
                    <a:schemeClr val="bg1">
                      <a:lumMod val="10000"/>
                    </a:schemeClr>
                  </a:solidFill>
                  <a:cs typeface="Tahoma" panose="020B0604030504040204" pitchFamily="34" charset="0"/>
                </a:rPr>
                <a:t>（自動修正後）</a:t>
              </a:r>
            </a:p>
          </p:txBody>
        </p:sp>
      </p:grpSp>
      <p:grpSp>
        <p:nvGrpSpPr>
          <p:cNvPr id="54" name="グループ化 53">
            <a:extLst>
              <a:ext uri="{FF2B5EF4-FFF2-40B4-BE49-F238E27FC236}">
                <a16:creationId xmlns:a16="http://schemas.microsoft.com/office/drawing/2014/main" id="{82930BD3-8C6C-29A4-9C7F-1F2125D4FEC2}"/>
              </a:ext>
            </a:extLst>
          </p:cNvPr>
          <p:cNvGrpSpPr/>
          <p:nvPr/>
        </p:nvGrpSpPr>
        <p:grpSpPr>
          <a:xfrm>
            <a:off x="8371866" y="4681868"/>
            <a:ext cx="2448630" cy="1593150"/>
            <a:chOff x="2258045" y="3483811"/>
            <a:chExt cx="2448630" cy="1593150"/>
          </a:xfrm>
        </p:grpSpPr>
        <p:grpSp>
          <p:nvGrpSpPr>
            <p:cNvPr id="58" name="グループ化 57">
              <a:extLst>
                <a:ext uri="{FF2B5EF4-FFF2-40B4-BE49-F238E27FC236}">
                  <a16:creationId xmlns:a16="http://schemas.microsoft.com/office/drawing/2014/main" id="{72F4BAAF-7AAA-FDC6-7651-C6ED11532B6C}"/>
                </a:ext>
              </a:extLst>
            </p:cNvPr>
            <p:cNvGrpSpPr/>
            <p:nvPr/>
          </p:nvGrpSpPr>
          <p:grpSpPr>
            <a:xfrm>
              <a:off x="2258045" y="3789765"/>
              <a:ext cx="1119740" cy="369332"/>
              <a:chOff x="2105645" y="3268033"/>
              <a:chExt cx="1119740" cy="369332"/>
            </a:xfrm>
          </p:grpSpPr>
          <p:sp>
            <p:nvSpPr>
              <p:cNvPr id="71" name="テキスト ボックス 70">
                <a:extLst>
                  <a:ext uri="{FF2B5EF4-FFF2-40B4-BE49-F238E27FC236}">
                    <a16:creationId xmlns:a16="http://schemas.microsoft.com/office/drawing/2014/main" id="{940442CE-91E1-1C9E-9B3B-3587AE67DCC3}"/>
                  </a:ext>
                </a:extLst>
              </p:cNvPr>
              <p:cNvSpPr txBox="1"/>
              <p:nvPr/>
            </p:nvSpPr>
            <p:spPr>
              <a:xfrm>
                <a:off x="2348222" y="3268033"/>
                <a:ext cx="877163" cy="369332"/>
              </a:xfrm>
              <a:prstGeom prst="rect">
                <a:avLst/>
              </a:prstGeom>
              <a:noFill/>
            </p:spPr>
            <p:txBody>
              <a:bodyPr wrap="none" rtlCol="0">
                <a:spAutoFit/>
              </a:bodyPr>
              <a:lstStyle/>
              <a:p>
                <a:r>
                  <a:rPr lang="ja-JP" altLang="en-US"/>
                  <a:t>提供者</a:t>
                </a:r>
                <a:endParaRPr lang="en-US" altLang="ja-JP"/>
              </a:p>
            </p:txBody>
          </p:sp>
          <p:pic>
            <p:nvPicPr>
              <p:cNvPr id="72" name="グラフィックス 71" descr="チェック マーク 単色塗りつぶし">
                <a:extLst>
                  <a:ext uri="{FF2B5EF4-FFF2-40B4-BE49-F238E27FC236}">
                    <a16:creationId xmlns:a16="http://schemas.microsoft.com/office/drawing/2014/main" id="{3331EEE7-EB01-5877-ABF8-1BF93476FB2B}"/>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2105645" y="3331411"/>
                <a:ext cx="242577" cy="242577"/>
              </a:xfrm>
              <a:prstGeom prst="rect">
                <a:avLst/>
              </a:prstGeom>
            </p:spPr>
          </p:pic>
        </p:grpSp>
        <p:grpSp>
          <p:nvGrpSpPr>
            <p:cNvPr id="59" name="グループ化 58">
              <a:extLst>
                <a:ext uri="{FF2B5EF4-FFF2-40B4-BE49-F238E27FC236}">
                  <a16:creationId xmlns:a16="http://schemas.microsoft.com/office/drawing/2014/main" id="{8A511C87-1C74-FE0C-0547-D055974E1DA9}"/>
                </a:ext>
              </a:extLst>
            </p:cNvPr>
            <p:cNvGrpSpPr/>
            <p:nvPr/>
          </p:nvGrpSpPr>
          <p:grpSpPr>
            <a:xfrm>
              <a:off x="2258045" y="3483811"/>
              <a:ext cx="1581405" cy="369332"/>
              <a:chOff x="2105645" y="3268033"/>
              <a:chExt cx="1581405" cy="369332"/>
            </a:xfrm>
          </p:grpSpPr>
          <p:sp>
            <p:nvSpPr>
              <p:cNvPr id="69" name="テキスト ボックス 68">
                <a:extLst>
                  <a:ext uri="{FF2B5EF4-FFF2-40B4-BE49-F238E27FC236}">
                    <a16:creationId xmlns:a16="http://schemas.microsoft.com/office/drawing/2014/main" id="{11043189-C6C5-EE62-0BE7-11C660158AE7}"/>
                  </a:ext>
                </a:extLst>
              </p:cNvPr>
              <p:cNvSpPr txBox="1"/>
              <p:nvPr/>
            </p:nvSpPr>
            <p:spPr>
              <a:xfrm>
                <a:off x="2348222" y="3268033"/>
                <a:ext cx="1338828" cy="369332"/>
              </a:xfrm>
              <a:prstGeom prst="rect">
                <a:avLst/>
              </a:prstGeom>
              <a:noFill/>
            </p:spPr>
            <p:txBody>
              <a:bodyPr wrap="none" rtlCol="0">
                <a:spAutoFit/>
              </a:bodyPr>
              <a:lstStyle/>
              <a:p>
                <a:r>
                  <a:rPr lang="ja-JP" altLang="en-US"/>
                  <a:t>ファイル名</a:t>
                </a:r>
                <a:endParaRPr lang="en-US" altLang="ja-JP"/>
              </a:p>
            </p:txBody>
          </p:sp>
          <p:pic>
            <p:nvPicPr>
              <p:cNvPr id="70" name="グラフィックス 69" descr="チェック マーク 単色塗りつぶし">
                <a:extLst>
                  <a:ext uri="{FF2B5EF4-FFF2-40B4-BE49-F238E27FC236}">
                    <a16:creationId xmlns:a16="http://schemas.microsoft.com/office/drawing/2014/main" id="{77FC3441-6A89-9D20-0132-B2F96577FF39}"/>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2105645" y="3331411"/>
                <a:ext cx="242577" cy="242577"/>
              </a:xfrm>
              <a:prstGeom prst="rect">
                <a:avLst/>
              </a:prstGeom>
            </p:spPr>
          </p:pic>
        </p:grpSp>
        <p:grpSp>
          <p:nvGrpSpPr>
            <p:cNvPr id="60" name="グループ化 59">
              <a:extLst>
                <a:ext uri="{FF2B5EF4-FFF2-40B4-BE49-F238E27FC236}">
                  <a16:creationId xmlns:a16="http://schemas.microsoft.com/office/drawing/2014/main" id="{F797F034-B453-494A-1102-5F6181C4D97A}"/>
                </a:ext>
              </a:extLst>
            </p:cNvPr>
            <p:cNvGrpSpPr/>
            <p:nvPr/>
          </p:nvGrpSpPr>
          <p:grpSpPr>
            <a:xfrm>
              <a:off x="2258045" y="4095720"/>
              <a:ext cx="2217798" cy="369332"/>
              <a:chOff x="2105645" y="3268033"/>
              <a:chExt cx="2217798" cy="369332"/>
            </a:xfrm>
          </p:grpSpPr>
          <p:sp>
            <p:nvSpPr>
              <p:cNvPr id="67" name="テキスト ボックス 66">
                <a:extLst>
                  <a:ext uri="{FF2B5EF4-FFF2-40B4-BE49-F238E27FC236}">
                    <a16:creationId xmlns:a16="http://schemas.microsoft.com/office/drawing/2014/main" id="{3189A11F-4CED-70EA-B265-D9637D2805D5}"/>
                  </a:ext>
                </a:extLst>
              </p:cNvPr>
              <p:cNvSpPr txBox="1"/>
              <p:nvPr/>
            </p:nvSpPr>
            <p:spPr>
              <a:xfrm>
                <a:off x="2348222" y="3268033"/>
                <a:ext cx="1975221" cy="369332"/>
              </a:xfrm>
              <a:prstGeom prst="rect">
                <a:avLst/>
              </a:prstGeom>
              <a:noFill/>
            </p:spPr>
            <p:txBody>
              <a:bodyPr wrap="none" rtlCol="0">
                <a:spAutoFit/>
              </a:bodyPr>
              <a:lstStyle/>
              <a:p>
                <a:r>
                  <a:rPr lang="ja-JP" altLang="en-US"/>
                  <a:t>ダウンロード</a:t>
                </a:r>
                <a:r>
                  <a:rPr lang="en-US" altLang="ja-JP"/>
                  <a:t>URL</a:t>
                </a:r>
              </a:p>
            </p:txBody>
          </p:sp>
          <p:pic>
            <p:nvPicPr>
              <p:cNvPr id="68" name="グラフィックス 67" descr="チェック マーク 単色塗りつぶし">
                <a:extLst>
                  <a:ext uri="{FF2B5EF4-FFF2-40B4-BE49-F238E27FC236}">
                    <a16:creationId xmlns:a16="http://schemas.microsoft.com/office/drawing/2014/main" id="{39269A75-A006-0E6B-71C6-D4353952DE50}"/>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2105645" y="3331411"/>
                <a:ext cx="242577" cy="242577"/>
              </a:xfrm>
              <a:prstGeom prst="rect">
                <a:avLst/>
              </a:prstGeom>
            </p:spPr>
          </p:pic>
        </p:grpSp>
        <p:grpSp>
          <p:nvGrpSpPr>
            <p:cNvPr id="61" name="グループ化 60">
              <a:extLst>
                <a:ext uri="{FF2B5EF4-FFF2-40B4-BE49-F238E27FC236}">
                  <a16:creationId xmlns:a16="http://schemas.microsoft.com/office/drawing/2014/main" id="{88840F94-7A74-5742-8C11-2C30C2EC2E73}"/>
                </a:ext>
              </a:extLst>
            </p:cNvPr>
            <p:cNvGrpSpPr/>
            <p:nvPr/>
          </p:nvGrpSpPr>
          <p:grpSpPr>
            <a:xfrm>
              <a:off x="2258045" y="4401675"/>
              <a:ext cx="2448630" cy="369332"/>
              <a:chOff x="2105645" y="3268033"/>
              <a:chExt cx="2448630" cy="369332"/>
            </a:xfrm>
          </p:grpSpPr>
          <p:sp>
            <p:nvSpPr>
              <p:cNvPr id="65" name="テキスト ボックス 64">
                <a:extLst>
                  <a:ext uri="{FF2B5EF4-FFF2-40B4-BE49-F238E27FC236}">
                    <a16:creationId xmlns:a16="http://schemas.microsoft.com/office/drawing/2014/main" id="{DE12159E-F1A7-2148-5C75-320ADAFA6C87}"/>
                  </a:ext>
                </a:extLst>
              </p:cNvPr>
              <p:cNvSpPr txBox="1"/>
              <p:nvPr/>
            </p:nvSpPr>
            <p:spPr>
              <a:xfrm>
                <a:off x="2348222" y="3268033"/>
                <a:ext cx="2206053" cy="369332"/>
              </a:xfrm>
              <a:prstGeom prst="rect">
                <a:avLst/>
              </a:prstGeom>
              <a:noFill/>
            </p:spPr>
            <p:txBody>
              <a:bodyPr wrap="none" rtlCol="0">
                <a:spAutoFit/>
              </a:bodyPr>
              <a:lstStyle/>
              <a:p>
                <a:r>
                  <a:rPr lang="ja-JP" altLang="en-US"/>
                  <a:t>ホームページの</a:t>
                </a:r>
                <a:r>
                  <a:rPr lang="en-US" altLang="ja-JP"/>
                  <a:t>URL</a:t>
                </a:r>
              </a:p>
            </p:txBody>
          </p:sp>
          <p:pic>
            <p:nvPicPr>
              <p:cNvPr id="66" name="グラフィックス 65" descr="チェック マーク 単色塗りつぶし">
                <a:extLst>
                  <a:ext uri="{FF2B5EF4-FFF2-40B4-BE49-F238E27FC236}">
                    <a16:creationId xmlns:a16="http://schemas.microsoft.com/office/drawing/2014/main" id="{9AC74369-10F3-73CF-AE19-12EEBD951B46}"/>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2105645" y="3331411"/>
                <a:ext cx="242577" cy="242577"/>
              </a:xfrm>
              <a:prstGeom prst="rect">
                <a:avLst/>
              </a:prstGeom>
            </p:spPr>
          </p:pic>
        </p:grpSp>
        <p:grpSp>
          <p:nvGrpSpPr>
            <p:cNvPr id="62" name="グループ化 61">
              <a:extLst>
                <a:ext uri="{FF2B5EF4-FFF2-40B4-BE49-F238E27FC236}">
                  <a16:creationId xmlns:a16="http://schemas.microsoft.com/office/drawing/2014/main" id="{986853CB-B49E-D436-5320-8B07B5E11896}"/>
                </a:ext>
              </a:extLst>
            </p:cNvPr>
            <p:cNvGrpSpPr/>
            <p:nvPr/>
          </p:nvGrpSpPr>
          <p:grpSpPr>
            <a:xfrm>
              <a:off x="2258045" y="4707629"/>
              <a:ext cx="1581405" cy="369332"/>
              <a:chOff x="2105645" y="3268033"/>
              <a:chExt cx="1581405" cy="369332"/>
            </a:xfrm>
          </p:grpSpPr>
          <p:sp>
            <p:nvSpPr>
              <p:cNvPr id="63" name="テキスト ボックス 62">
                <a:extLst>
                  <a:ext uri="{FF2B5EF4-FFF2-40B4-BE49-F238E27FC236}">
                    <a16:creationId xmlns:a16="http://schemas.microsoft.com/office/drawing/2014/main" id="{061A95F9-15A6-8E95-C7A7-354446D34B41}"/>
                  </a:ext>
                </a:extLst>
              </p:cNvPr>
              <p:cNvSpPr txBox="1"/>
              <p:nvPr/>
            </p:nvSpPr>
            <p:spPr>
              <a:xfrm>
                <a:off x="2348222" y="3268033"/>
                <a:ext cx="1338828" cy="369332"/>
              </a:xfrm>
              <a:prstGeom prst="rect">
                <a:avLst/>
              </a:prstGeom>
              <a:noFill/>
            </p:spPr>
            <p:txBody>
              <a:bodyPr wrap="none" rtlCol="0">
                <a:spAutoFit/>
              </a:bodyPr>
              <a:lstStyle/>
              <a:p>
                <a:r>
                  <a:rPr lang="ja-JP" altLang="en-US"/>
                  <a:t>ライセンス</a:t>
                </a:r>
                <a:endParaRPr lang="en-US" altLang="ja-JP"/>
              </a:p>
            </p:txBody>
          </p:sp>
          <p:pic>
            <p:nvPicPr>
              <p:cNvPr id="64" name="グラフィックス 63" descr="チェック マーク 単色塗りつぶし">
                <a:extLst>
                  <a:ext uri="{FF2B5EF4-FFF2-40B4-BE49-F238E27FC236}">
                    <a16:creationId xmlns:a16="http://schemas.microsoft.com/office/drawing/2014/main" id="{6F0B669F-0F68-DBCA-C225-C7D77468C132}"/>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2105645" y="3331411"/>
                <a:ext cx="242577" cy="242577"/>
              </a:xfrm>
              <a:prstGeom prst="rect">
                <a:avLst/>
              </a:prstGeom>
            </p:spPr>
          </p:pic>
        </p:grpSp>
      </p:grpSp>
      <p:grpSp>
        <p:nvGrpSpPr>
          <p:cNvPr id="55" name="グループ化 54">
            <a:extLst>
              <a:ext uri="{FF2B5EF4-FFF2-40B4-BE49-F238E27FC236}">
                <a16:creationId xmlns:a16="http://schemas.microsoft.com/office/drawing/2014/main" id="{8683DD90-9FB9-C1BB-D264-C02F0496F653}"/>
              </a:ext>
            </a:extLst>
          </p:cNvPr>
          <p:cNvGrpSpPr/>
          <p:nvPr/>
        </p:nvGrpSpPr>
        <p:grpSpPr>
          <a:xfrm>
            <a:off x="8463911" y="3001777"/>
            <a:ext cx="1616405" cy="1475469"/>
            <a:chOff x="-32902" y="4982453"/>
            <a:chExt cx="1616405" cy="1475469"/>
          </a:xfrm>
        </p:grpSpPr>
        <p:pic>
          <p:nvPicPr>
            <p:cNvPr id="56" name="グラフィックス 55" descr="ドキュメント 枠線">
              <a:extLst>
                <a:ext uri="{FF2B5EF4-FFF2-40B4-BE49-F238E27FC236}">
                  <a16:creationId xmlns:a16="http://schemas.microsoft.com/office/drawing/2014/main" id="{342CCA78-54FD-9C66-7B34-A5B597504EC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318092" y="4982453"/>
              <a:ext cx="914400" cy="914400"/>
            </a:xfrm>
            <a:prstGeom prst="rect">
              <a:avLst/>
            </a:prstGeom>
          </p:spPr>
        </p:pic>
        <p:sp>
          <p:nvSpPr>
            <p:cNvPr id="57" name="テキスト ボックス 56">
              <a:extLst>
                <a:ext uri="{FF2B5EF4-FFF2-40B4-BE49-F238E27FC236}">
                  <a16:creationId xmlns:a16="http://schemas.microsoft.com/office/drawing/2014/main" id="{8530191D-94FA-827B-5A88-A0D45C46E565}"/>
                </a:ext>
              </a:extLst>
            </p:cNvPr>
            <p:cNvSpPr txBox="1"/>
            <p:nvPr/>
          </p:nvSpPr>
          <p:spPr>
            <a:xfrm>
              <a:off x="-32902" y="5811591"/>
              <a:ext cx="1616405" cy="646331"/>
            </a:xfrm>
            <a:prstGeom prst="rect">
              <a:avLst/>
            </a:prstGeom>
            <a:noFill/>
          </p:spPr>
          <p:txBody>
            <a:bodyPr wrap="none" rtlCol="0">
              <a:spAutoFit/>
            </a:bodyPr>
            <a:lstStyle/>
            <a:p>
              <a:pPr algn="ctr"/>
              <a:r>
                <a:rPr lang="en-US" altLang="ja-JP">
                  <a:solidFill>
                    <a:schemeClr val="bg1">
                      <a:lumMod val="10000"/>
                    </a:schemeClr>
                  </a:solidFill>
                  <a:cs typeface="Tahoma" panose="020B0604030504040204" pitchFamily="34" charset="0"/>
                </a:rPr>
                <a:t>SBOM</a:t>
              </a:r>
            </a:p>
            <a:p>
              <a:pPr algn="ctr"/>
              <a:r>
                <a:rPr lang="ja-JP" altLang="en-US">
                  <a:solidFill>
                    <a:schemeClr val="bg1">
                      <a:lumMod val="10000"/>
                    </a:schemeClr>
                  </a:solidFill>
                  <a:cs typeface="Tahoma" panose="020B0604030504040204" pitchFamily="34" charset="0"/>
                </a:rPr>
                <a:t>（</a:t>
              </a:r>
              <a:r>
                <a:rPr lang="en-US" altLang="ja-JP">
                  <a:solidFill>
                    <a:schemeClr val="bg1">
                      <a:lumMod val="10000"/>
                    </a:schemeClr>
                  </a:solidFill>
                  <a:cs typeface="Tahoma" panose="020B0604030504040204" pitchFamily="34" charset="0"/>
                </a:rPr>
                <a:t>SPDX Lite</a:t>
              </a:r>
              <a:r>
                <a:rPr lang="ja-JP" altLang="en-US">
                  <a:solidFill>
                    <a:schemeClr val="bg1">
                      <a:lumMod val="10000"/>
                    </a:schemeClr>
                  </a:solidFill>
                  <a:cs typeface="Tahoma" panose="020B0604030504040204" pitchFamily="34" charset="0"/>
                </a:rPr>
                <a:t>）</a:t>
              </a:r>
            </a:p>
          </p:txBody>
        </p:sp>
      </p:grpSp>
      <p:sp>
        <p:nvSpPr>
          <p:cNvPr id="77" name="テキスト ボックス 76">
            <a:extLst>
              <a:ext uri="{FF2B5EF4-FFF2-40B4-BE49-F238E27FC236}">
                <a16:creationId xmlns:a16="http://schemas.microsoft.com/office/drawing/2014/main" id="{B6092063-A8A3-24EE-7F5D-F4DE6B6DD8E9}"/>
              </a:ext>
            </a:extLst>
          </p:cNvPr>
          <p:cNvSpPr txBox="1"/>
          <p:nvPr/>
        </p:nvSpPr>
        <p:spPr>
          <a:xfrm>
            <a:off x="635822" y="4508947"/>
            <a:ext cx="461665" cy="1938992"/>
          </a:xfrm>
          <a:prstGeom prst="rect">
            <a:avLst/>
          </a:prstGeom>
          <a:noFill/>
        </p:spPr>
        <p:txBody>
          <a:bodyPr vert="eaVert" wrap="none" rtlCol="0">
            <a:spAutoFit/>
          </a:bodyPr>
          <a:lstStyle/>
          <a:p>
            <a:r>
              <a:rPr kumimoji="1" lang="ja-JP" altLang="en-US"/>
              <a:t>ライブラリの情報</a:t>
            </a:r>
          </a:p>
        </p:txBody>
      </p:sp>
      <p:grpSp>
        <p:nvGrpSpPr>
          <p:cNvPr id="27" name="グループ化 26">
            <a:extLst>
              <a:ext uri="{FF2B5EF4-FFF2-40B4-BE49-F238E27FC236}">
                <a16:creationId xmlns:a16="http://schemas.microsoft.com/office/drawing/2014/main" id="{F6F259CE-1A8F-82BD-C3C6-39C678BB6AAB}"/>
              </a:ext>
            </a:extLst>
          </p:cNvPr>
          <p:cNvGrpSpPr/>
          <p:nvPr/>
        </p:nvGrpSpPr>
        <p:grpSpPr>
          <a:xfrm>
            <a:off x="6735214" y="3400025"/>
            <a:ext cx="1443498" cy="370381"/>
            <a:chOff x="3180295" y="3400025"/>
            <a:chExt cx="1443498" cy="370381"/>
          </a:xfrm>
        </p:grpSpPr>
        <p:cxnSp>
          <p:nvCxnSpPr>
            <p:cNvPr id="29" name="直線矢印コネクタ 28">
              <a:extLst>
                <a:ext uri="{FF2B5EF4-FFF2-40B4-BE49-F238E27FC236}">
                  <a16:creationId xmlns:a16="http://schemas.microsoft.com/office/drawing/2014/main" id="{56BF3924-A03F-4AA7-5B12-4D81C4C0C64D}"/>
                </a:ext>
              </a:extLst>
            </p:cNvPr>
            <p:cNvCxnSpPr>
              <a:cxnSpLocks/>
            </p:cNvCxnSpPr>
            <p:nvPr/>
          </p:nvCxnSpPr>
          <p:spPr>
            <a:xfrm>
              <a:off x="3180295" y="3770406"/>
              <a:ext cx="1443498" cy="0"/>
            </a:xfrm>
            <a:prstGeom prst="straightConnector1">
              <a:avLst/>
            </a:prstGeom>
            <a:ln w="3810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0" name="テキスト ボックス 29">
              <a:extLst>
                <a:ext uri="{FF2B5EF4-FFF2-40B4-BE49-F238E27FC236}">
                  <a16:creationId xmlns:a16="http://schemas.microsoft.com/office/drawing/2014/main" id="{288720FE-1E8D-CA72-2F35-C399850C2097}"/>
                </a:ext>
              </a:extLst>
            </p:cNvPr>
            <p:cNvSpPr txBox="1"/>
            <p:nvPr/>
          </p:nvSpPr>
          <p:spPr>
            <a:xfrm>
              <a:off x="3180295" y="3400025"/>
              <a:ext cx="1443498" cy="369332"/>
            </a:xfrm>
            <a:prstGeom prst="rect">
              <a:avLst/>
            </a:prstGeom>
            <a:noFill/>
          </p:spPr>
          <p:txBody>
            <a:bodyPr wrap="square" rtlCol="0">
              <a:spAutoFit/>
            </a:bodyPr>
            <a:lstStyle/>
            <a:p>
              <a:pPr algn="ctr">
                <a:lnSpc>
                  <a:spcPct val="90000"/>
                </a:lnSpc>
                <a:spcBef>
                  <a:spcPts val="300"/>
                </a:spcBef>
                <a:spcAft>
                  <a:spcPts val="100"/>
                </a:spcAft>
              </a:pPr>
              <a:r>
                <a:rPr lang="en-US" altLang="ja-JP" sz="2000">
                  <a:solidFill>
                    <a:schemeClr val="bg1">
                      <a:lumMod val="10000"/>
                    </a:schemeClr>
                  </a:solidFill>
                  <a:cs typeface="Tahoma" panose="020B0604030504040204" pitchFamily="34" charset="0"/>
                </a:rPr>
                <a:t>b.</a:t>
              </a:r>
              <a:r>
                <a:rPr lang="ja-JP" altLang="en-US" sz="2000">
                  <a:solidFill>
                    <a:schemeClr val="bg1">
                      <a:lumMod val="10000"/>
                    </a:schemeClr>
                  </a:solidFill>
                  <a:cs typeface="Tahoma" panose="020B0604030504040204" pitchFamily="34" charset="0"/>
                </a:rPr>
                <a:t>手動修正</a:t>
              </a:r>
              <a:endParaRPr lang="en-US" altLang="ja-JP" sz="2000">
                <a:solidFill>
                  <a:schemeClr val="bg1">
                    <a:lumMod val="10000"/>
                  </a:schemeClr>
                </a:solidFill>
                <a:cs typeface="Tahoma" panose="020B0604030504040204" pitchFamily="34" charset="0"/>
              </a:endParaRPr>
            </a:p>
          </p:txBody>
        </p:sp>
      </p:grpSp>
    </p:spTree>
    <p:extLst>
      <p:ext uri="{BB962C8B-B14F-4D97-AF65-F5344CB8AC3E}">
        <p14:creationId xmlns:p14="http://schemas.microsoft.com/office/powerpoint/2010/main" val="1784752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ED70CA-F53A-AAAD-D08C-143197F66640}"/>
            </a:ext>
          </a:extLst>
        </p:cNvPr>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E62B81BC-AF49-7627-A9AF-7BC1E265A769}"/>
              </a:ext>
            </a:extLst>
          </p:cNvPr>
          <p:cNvSpPr>
            <a:spLocks noGrp="1"/>
          </p:cNvSpPr>
          <p:nvPr>
            <p:ph idx="1"/>
          </p:nvPr>
        </p:nvSpPr>
        <p:spPr>
          <a:xfrm>
            <a:off x="528000" y="1728000"/>
            <a:ext cx="11136000" cy="1876492"/>
          </a:xfrm>
        </p:spPr>
        <p:txBody>
          <a:bodyPr/>
          <a:lstStyle/>
          <a:p>
            <a:r>
              <a:rPr kumimoji="1" lang="en-US" altLang="ja-JP"/>
              <a:t>Maven</a:t>
            </a:r>
            <a:r>
              <a:rPr kumimoji="1" lang="ja-JP" altLang="en-US"/>
              <a:t>以外のパッケージ管理システム（</a:t>
            </a:r>
            <a:r>
              <a:rPr kumimoji="1" lang="en-US" altLang="ja-JP" err="1"/>
              <a:t>npm</a:t>
            </a:r>
            <a:r>
              <a:rPr kumimoji="1" lang="ja-JP" altLang="en-US"/>
              <a:t>，</a:t>
            </a:r>
            <a:r>
              <a:rPr kumimoji="1" lang="en-US" altLang="ja-JP"/>
              <a:t>pip</a:t>
            </a:r>
            <a:r>
              <a:rPr kumimoji="1" lang="ja-JP" altLang="en-US"/>
              <a:t>など）</a:t>
            </a:r>
            <a:r>
              <a:rPr lang="ja-JP" altLang="en-US"/>
              <a:t>の</a:t>
            </a:r>
            <a:br>
              <a:rPr kumimoji="1" lang="en-US" altLang="ja-JP"/>
            </a:br>
            <a:r>
              <a:rPr kumimoji="1" lang="ja-JP" altLang="en-US"/>
              <a:t>設定ファイルが検出されたプロジェクトは除外</a:t>
            </a:r>
            <a:r>
              <a:rPr lang="ja-JP" altLang="en-US"/>
              <a:t>する</a:t>
            </a:r>
            <a:endParaRPr lang="en-US" altLang="ja-JP"/>
          </a:p>
          <a:p>
            <a:r>
              <a:rPr kumimoji="1" lang="en-US" altLang="ja-JP"/>
              <a:t>Maven Central Repository</a:t>
            </a:r>
            <a:r>
              <a:rPr kumimoji="1" lang="ja-JP" altLang="en-US"/>
              <a:t>上で公開されていないライブラリ</a:t>
            </a:r>
            <a:r>
              <a:rPr lang="ja-JP" altLang="en-US"/>
              <a:t>に</a:t>
            </a:r>
            <a:br>
              <a:rPr lang="en-US" altLang="ja-JP"/>
            </a:br>
            <a:r>
              <a:rPr lang="ja-JP" altLang="en-US"/>
              <a:t>依存するプロジェクトは除外する</a:t>
            </a:r>
            <a:endParaRPr lang="en-US" altLang="ja-JP"/>
          </a:p>
          <a:p>
            <a:pPr>
              <a:buNone/>
            </a:pPr>
            <a:endParaRPr lang="en-US" altLang="ja-JP"/>
          </a:p>
        </p:txBody>
      </p:sp>
      <p:sp>
        <p:nvSpPr>
          <p:cNvPr id="2" name="タイトル 1">
            <a:extLst>
              <a:ext uri="{FF2B5EF4-FFF2-40B4-BE49-F238E27FC236}">
                <a16:creationId xmlns:a16="http://schemas.microsoft.com/office/drawing/2014/main" id="{61DD3DFC-8504-41EA-07E8-0228E36AE501}"/>
              </a:ext>
            </a:extLst>
          </p:cNvPr>
          <p:cNvSpPr>
            <a:spLocks noGrp="1"/>
          </p:cNvSpPr>
          <p:nvPr>
            <p:ph type="title"/>
          </p:nvPr>
        </p:nvSpPr>
        <p:spPr/>
        <p:txBody>
          <a:bodyPr/>
          <a:lstStyle/>
          <a:p>
            <a:r>
              <a:rPr kumimoji="1" lang="en-US" altLang="ja-JP"/>
              <a:t>3.a SBOM</a:t>
            </a:r>
            <a:r>
              <a:rPr lang="ja-JP" altLang="en-US"/>
              <a:t>の修正｜自動修正</a:t>
            </a:r>
            <a:endParaRPr kumimoji="1" lang="ja-JP" altLang="en-US"/>
          </a:p>
        </p:txBody>
      </p:sp>
      <p:sp>
        <p:nvSpPr>
          <p:cNvPr id="4" name="スライド番号プレースホルダー 3">
            <a:extLst>
              <a:ext uri="{FF2B5EF4-FFF2-40B4-BE49-F238E27FC236}">
                <a16:creationId xmlns:a16="http://schemas.microsoft.com/office/drawing/2014/main" id="{D47AD2F8-84C8-CFA6-6256-72B5A8B78B4D}"/>
              </a:ext>
            </a:extLst>
          </p:cNvPr>
          <p:cNvSpPr>
            <a:spLocks noGrp="1"/>
          </p:cNvSpPr>
          <p:nvPr>
            <p:ph type="sldNum" sz="quarter" idx="12"/>
          </p:nvPr>
        </p:nvSpPr>
        <p:spPr/>
        <p:txBody>
          <a:bodyPr/>
          <a:lstStyle/>
          <a:p>
            <a:fld id="{B16735D3-C9E7-F649-AF37-A9D08763696D}" type="slidenum">
              <a:rPr lang="ja-JP" altLang="en-US" smtClean="0"/>
              <a:pPr/>
              <a:t>12</a:t>
            </a:fld>
            <a:endParaRPr lang="ja-JP" altLang="en-US"/>
          </a:p>
        </p:txBody>
      </p:sp>
      <p:grpSp>
        <p:nvGrpSpPr>
          <p:cNvPr id="35" name="グループ化 34">
            <a:extLst>
              <a:ext uri="{FF2B5EF4-FFF2-40B4-BE49-F238E27FC236}">
                <a16:creationId xmlns:a16="http://schemas.microsoft.com/office/drawing/2014/main" id="{D292B010-52E5-B396-E413-A4A5FEE57024}"/>
              </a:ext>
            </a:extLst>
          </p:cNvPr>
          <p:cNvGrpSpPr/>
          <p:nvPr/>
        </p:nvGrpSpPr>
        <p:grpSpPr>
          <a:xfrm>
            <a:off x="318092" y="3419601"/>
            <a:ext cx="11555816" cy="3438399"/>
            <a:chOff x="318092" y="3408712"/>
            <a:chExt cx="11555816" cy="3438399"/>
          </a:xfrm>
        </p:grpSpPr>
        <p:grpSp>
          <p:nvGrpSpPr>
            <p:cNvPr id="8" name="グループ化 7">
              <a:extLst>
                <a:ext uri="{FF2B5EF4-FFF2-40B4-BE49-F238E27FC236}">
                  <a16:creationId xmlns:a16="http://schemas.microsoft.com/office/drawing/2014/main" id="{CA7CA1C1-A7EF-E79D-DCF9-0C896AD5CDC0}"/>
                </a:ext>
              </a:extLst>
            </p:cNvPr>
            <p:cNvGrpSpPr/>
            <p:nvPr/>
          </p:nvGrpSpPr>
          <p:grpSpPr>
            <a:xfrm>
              <a:off x="4191297" y="3605189"/>
              <a:ext cx="1654876" cy="1475469"/>
              <a:chOff x="828336" y="2462649"/>
              <a:chExt cx="1654876" cy="1475469"/>
            </a:xfrm>
          </p:grpSpPr>
          <p:pic>
            <p:nvPicPr>
              <p:cNvPr id="28" name="グラフィックス 27">
                <a:extLst>
                  <a:ext uri="{FF2B5EF4-FFF2-40B4-BE49-F238E27FC236}">
                    <a16:creationId xmlns:a16="http://schemas.microsoft.com/office/drawing/2014/main" id="{FE1F01F3-F888-EABB-46B2-D6AD88A6702E}"/>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1198563" y="2462649"/>
                <a:ext cx="914400" cy="914400"/>
              </a:xfrm>
              <a:prstGeom prst="rect">
                <a:avLst/>
              </a:prstGeom>
            </p:spPr>
          </p:pic>
          <p:sp>
            <p:nvSpPr>
              <p:cNvPr id="29" name="テキスト ボックス 28">
                <a:extLst>
                  <a:ext uri="{FF2B5EF4-FFF2-40B4-BE49-F238E27FC236}">
                    <a16:creationId xmlns:a16="http://schemas.microsoft.com/office/drawing/2014/main" id="{93DAD7CB-5262-8A50-2B31-38D2EA2E0C8F}"/>
                  </a:ext>
                </a:extLst>
              </p:cNvPr>
              <p:cNvSpPr txBox="1"/>
              <p:nvPr/>
            </p:nvSpPr>
            <p:spPr>
              <a:xfrm>
                <a:off x="828336" y="3291787"/>
                <a:ext cx="1654876" cy="646331"/>
              </a:xfrm>
              <a:prstGeom prst="rect">
                <a:avLst/>
              </a:prstGeom>
              <a:noFill/>
            </p:spPr>
            <p:txBody>
              <a:bodyPr wrap="none" rtlCol="0">
                <a:spAutoFit/>
              </a:bodyPr>
              <a:lstStyle/>
              <a:p>
                <a:pPr algn="ctr"/>
                <a:r>
                  <a:rPr lang="en-US" altLang="ja-JP">
                    <a:solidFill>
                      <a:schemeClr val="bg1">
                        <a:lumMod val="10000"/>
                      </a:schemeClr>
                    </a:solidFill>
                    <a:cs typeface="Tahoma" panose="020B0604030504040204" pitchFamily="34" charset="0"/>
                  </a:rPr>
                  <a:t>Maven Central</a:t>
                </a:r>
                <a:br>
                  <a:rPr lang="en-US" altLang="ja-JP">
                    <a:solidFill>
                      <a:schemeClr val="bg1">
                        <a:lumMod val="10000"/>
                      </a:schemeClr>
                    </a:solidFill>
                    <a:cs typeface="Tahoma" panose="020B0604030504040204" pitchFamily="34" charset="0"/>
                  </a:rPr>
                </a:br>
                <a:r>
                  <a:rPr lang="en-US" altLang="ja-JP">
                    <a:solidFill>
                      <a:schemeClr val="bg1">
                        <a:lumMod val="10000"/>
                      </a:schemeClr>
                    </a:solidFill>
                    <a:cs typeface="Tahoma" panose="020B0604030504040204" pitchFamily="34" charset="0"/>
                  </a:rPr>
                  <a:t>Repository</a:t>
                </a:r>
                <a:endParaRPr lang="ja-JP" altLang="en-US">
                  <a:solidFill>
                    <a:schemeClr val="bg1">
                      <a:lumMod val="10000"/>
                    </a:schemeClr>
                  </a:solidFill>
                  <a:cs typeface="Tahoma" panose="020B0604030504040204" pitchFamily="34" charset="0"/>
                </a:endParaRPr>
              </a:p>
            </p:txBody>
          </p:sp>
        </p:grpSp>
        <p:grpSp>
          <p:nvGrpSpPr>
            <p:cNvPr id="9" name="グループ化 8">
              <a:extLst>
                <a:ext uri="{FF2B5EF4-FFF2-40B4-BE49-F238E27FC236}">
                  <a16:creationId xmlns:a16="http://schemas.microsoft.com/office/drawing/2014/main" id="{D586B623-382C-4A76-0B75-28D1038567C4}"/>
                </a:ext>
              </a:extLst>
            </p:cNvPr>
            <p:cNvGrpSpPr/>
            <p:nvPr/>
          </p:nvGrpSpPr>
          <p:grpSpPr>
            <a:xfrm>
              <a:off x="9435420" y="5338351"/>
              <a:ext cx="2438488" cy="1508760"/>
              <a:chOff x="405787" y="2296393"/>
              <a:chExt cx="2438488" cy="1508760"/>
            </a:xfrm>
          </p:grpSpPr>
          <p:pic>
            <p:nvPicPr>
              <p:cNvPr id="26" name="グラフィックス 25" descr="ドキュメント 枠線">
                <a:extLst>
                  <a:ext uri="{FF2B5EF4-FFF2-40B4-BE49-F238E27FC236}">
                    <a16:creationId xmlns:a16="http://schemas.microsoft.com/office/drawing/2014/main" id="{9BCDE6BD-31C8-A073-D26C-E182D29A7FF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1167831" y="2296393"/>
                <a:ext cx="914400" cy="914400"/>
              </a:xfrm>
              <a:prstGeom prst="rect">
                <a:avLst/>
              </a:prstGeom>
            </p:spPr>
          </p:pic>
          <p:sp>
            <p:nvSpPr>
              <p:cNvPr id="27" name="テキスト ボックス 26">
                <a:extLst>
                  <a:ext uri="{FF2B5EF4-FFF2-40B4-BE49-F238E27FC236}">
                    <a16:creationId xmlns:a16="http://schemas.microsoft.com/office/drawing/2014/main" id="{7D99FD6D-B2F5-48D0-317B-F99F932C6165}"/>
                  </a:ext>
                </a:extLst>
              </p:cNvPr>
              <p:cNvSpPr txBox="1"/>
              <p:nvPr/>
            </p:nvSpPr>
            <p:spPr>
              <a:xfrm>
                <a:off x="405787" y="3162926"/>
                <a:ext cx="2438488" cy="642227"/>
              </a:xfrm>
              <a:prstGeom prst="rect">
                <a:avLst/>
              </a:prstGeom>
              <a:noFill/>
            </p:spPr>
            <p:txBody>
              <a:bodyPr wrap="none" rtlCol="0">
                <a:spAutoFit/>
              </a:bodyPr>
              <a:lstStyle/>
              <a:p>
                <a:pPr algn="ctr">
                  <a:lnSpc>
                    <a:spcPct val="90000"/>
                  </a:lnSpc>
                  <a:spcBef>
                    <a:spcPts val="300"/>
                  </a:spcBef>
                  <a:spcAft>
                    <a:spcPts val="100"/>
                  </a:spcAft>
                </a:pPr>
                <a:r>
                  <a:rPr lang="en-US" altLang="ja-JP">
                    <a:solidFill>
                      <a:schemeClr val="bg1">
                        <a:lumMod val="10000"/>
                      </a:schemeClr>
                    </a:solidFill>
                    <a:ea typeface="Tahoma" panose="020B0604030504040204" pitchFamily="34" charset="0"/>
                    <a:cs typeface="Tahoma" panose="020B0604030504040204" pitchFamily="34" charset="0"/>
                  </a:rPr>
                  <a:t>SBOM</a:t>
                </a:r>
                <a:r>
                  <a:rPr lang="ja-JP" altLang="en-US">
                    <a:solidFill>
                      <a:schemeClr val="bg1">
                        <a:lumMod val="10000"/>
                      </a:schemeClr>
                    </a:solidFill>
                    <a:latin typeface="+mn-ea"/>
                    <a:cs typeface="Tahoma" panose="020B0604030504040204" pitchFamily="34" charset="0"/>
                  </a:rPr>
                  <a:t>（自動修正後）</a:t>
                </a:r>
                <a:endParaRPr lang="en-US" altLang="ja-JP">
                  <a:solidFill>
                    <a:schemeClr val="bg1">
                      <a:lumMod val="10000"/>
                    </a:schemeClr>
                  </a:solidFill>
                  <a:latin typeface="+mn-ea"/>
                  <a:cs typeface="Tahoma" panose="020B0604030504040204" pitchFamily="34" charset="0"/>
                </a:endParaRPr>
              </a:p>
              <a:p>
                <a:pPr algn="ctr">
                  <a:lnSpc>
                    <a:spcPct val="90000"/>
                  </a:lnSpc>
                  <a:spcBef>
                    <a:spcPts val="300"/>
                  </a:spcBef>
                  <a:spcAft>
                    <a:spcPts val="100"/>
                  </a:spcAft>
                </a:pPr>
                <a:r>
                  <a:rPr lang="ja-JP" altLang="en-US">
                    <a:solidFill>
                      <a:schemeClr val="bg1">
                        <a:lumMod val="10000"/>
                      </a:schemeClr>
                    </a:solidFill>
                    <a:cs typeface="Tahoma" panose="020B0604030504040204" pitchFamily="34" charset="0"/>
                  </a:rPr>
                  <a:t>（</a:t>
                </a:r>
                <a:r>
                  <a:rPr lang="en-US" altLang="ja-JP">
                    <a:solidFill>
                      <a:schemeClr val="bg1">
                        <a:lumMod val="10000"/>
                      </a:schemeClr>
                    </a:solidFill>
                    <a:cs typeface="Tahoma" panose="020B0604030504040204" pitchFamily="34" charset="0"/>
                  </a:rPr>
                  <a:t>162</a:t>
                </a:r>
                <a:r>
                  <a:rPr lang="ja-JP" altLang="en-US">
                    <a:solidFill>
                      <a:schemeClr val="bg1">
                        <a:lumMod val="10000"/>
                      </a:schemeClr>
                    </a:solidFill>
                    <a:cs typeface="Tahoma" panose="020B0604030504040204" pitchFamily="34" charset="0"/>
                  </a:rPr>
                  <a:t>）</a:t>
                </a:r>
                <a:endParaRPr lang="en-US" altLang="ja-JP">
                  <a:solidFill>
                    <a:schemeClr val="bg1">
                      <a:lumMod val="10000"/>
                    </a:schemeClr>
                  </a:solidFill>
                  <a:cs typeface="Tahoma" panose="020B0604030504040204" pitchFamily="34" charset="0"/>
                </a:endParaRPr>
              </a:p>
            </p:txBody>
          </p:sp>
        </p:grpSp>
        <p:cxnSp>
          <p:nvCxnSpPr>
            <p:cNvPr id="10" name="直線矢印コネクタ 9">
              <a:extLst>
                <a:ext uri="{FF2B5EF4-FFF2-40B4-BE49-F238E27FC236}">
                  <a16:creationId xmlns:a16="http://schemas.microsoft.com/office/drawing/2014/main" id="{76C369AA-F5C4-A75C-E737-9572B4FF271A}"/>
                </a:ext>
              </a:extLst>
            </p:cNvPr>
            <p:cNvCxnSpPr>
              <a:cxnSpLocks/>
            </p:cNvCxnSpPr>
            <p:nvPr/>
          </p:nvCxnSpPr>
          <p:spPr>
            <a:xfrm>
              <a:off x="5618353" y="5882123"/>
              <a:ext cx="4579111" cy="0"/>
            </a:xfrm>
            <a:prstGeom prst="straightConnector1">
              <a:avLst/>
            </a:prstGeom>
            <a:ln w="3810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6" name="テキスト ボックス 45">
              <a:extLst>
                <a:ext uri="{FF2B5EF4-FFF2-40B4-BE49-F238E27FC236}">
                  <a16:creationId xmlns:a16="http://schemas.microsoft.com/office/drawing/2014/main" id="{782DE966-19EB-722F-7B43-512421299489}"/>
                </a:ext>
              </a:extLst>
            </p:cNvPr>
            <p:cNvSpPr txBox="1"/>
            <p:nvPr/>
          </p:nvSpPr>
          <p:spPr>
            <a:xfrm>
              <a:off x="6351053" y="4519589"/>
              <a:ext cx="1975221" cy="646331"/>
            </a:xfrm>
            <a:prstGeom prst="rect">
              <a:avLst/>
            </a:prstGeom>
            <a:noFill/>
          </p:spPr>
          <p:txBody>
            <a:bodyPr wrap="none" rtlCol="0">
              <a:spAutoFit/>
            </a:bodyPr>
            <a:lstStyle/>
            <a:p>
              <a:r>
                <a:rPr kumimoji="1" lang="ja-JP" altLang="en-US">
                  <a:solidFill>
                    <a:schemeClr val="bg1">
                      <a:lumMod val="10000"/>
                    </a:schemeClr>
                  </a:solidFill>
                </a:rPr>
                <a:t>ファイル名</a:t>
              </a:r>
              <a:endParaRPr kumimoji="1" lang="en-US" altLang="ja-JP">
                <a:solidFill>
                  <a:schemeClr val="bg1">
                    <a:lumMod val="10000"/>
                  </a:schemeClr>
                </a:solidFill>
              </a:endParaRPr>
            </a:p>
            <a:p>
              <a:r>
                <a:rPr lang="ja-JP" altLang="en-US">
                  <a:solidFill>
                    <a:schemeClr val="bg1">
                      <a:lumMod val="10000"/>
                    </a:schemeClr>
                  </a:solidFill>
                </a:rPr>
                <a:t>ダウンロード</a:t>
              </a:r>
              <a:r>
                <a:rPr lang="en-US" altLang="ja-JP">
                  <a:solidFill>
                    <a:schemeClr val="bg1">
                      <a:lumMod val="10000"/>
                    </a:schemeClr>
                  </a:solidFill>
                </a:rPr>
                <a:t>URL</a:t>
              </a:r>
              <a:endParaRPr kumimoji="1" lang="ja-JP" altLang="en-US">
                <a:solidFill>
                  <a:schemeClr val="bg1">
                    <a:lumMod val="10000"/>
                  </a:schemeClr>
                </a:solidFill>
              </a:endParaRPr>
            </a:p>
          </p:txBody>
        </p:sp>
        <p:cxnSp>
          <p:nvCxnSpPr>
            <p:cNvPr id="52" name="直線矢印コネクタ 51">
              <a:extLst>
                <a:ext uri="{FF2B5EF4-FFF2-40B4-BE49-F238E27FC236}">
                  <a16:creationId xmlns:a16="http://schemas.microsoft.com/office/drawing/2014/main" id="{E2AD28D0-8A8D-7B3B-3E54-0AB4511C8365}"/>
                </a:ext>
              </a:extLst>
            </p:cNvPr>
            <p:cNvCxnSpPr>
              <a:cxnSpLocks/>
            </p:cNvCxnSpPr>
            <p:nvPr/>
          </p:nvCxnSpPr>
          <p:spPr>
            <a:xfrm>
              <a:off x="5618353" y="3871532"/>
              <a:ext cx="3098797" cy="0"/>
            </a:xfrm>
            <a:prstGeom prst="straightConnector1">
              <a:avLst/>
            </a:prstGeom>
            <a:ln w="38100">
              <a:solidFill>
                <a:schemeClr val="bg1">
                  <a:lumMod val="1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grpSp>
          <p:nvGrpSpPr>
            <p:cNvPr id="70" name="グループ化 69">
              <a:extLst>
                <a:ext uri="{FF2B5EF4-FFF2-40B4-BE49-F238E27FC236}">
                  <a16:creationId xmlns:a16="http://schemas.microsoft.com/office/drawing/2014/main" id="{91860FC6-EF1E-1922-1C66-082ACF240102}"/>
                </a:ext>
              </a:extLst>
            </p:cNvPr>
            <p:cNvGrpSpPr/>
            <p:nvPr/>
          </p:nvGrpSpPr>
          <p:grpSpPr>
            <a:xfrm>
              <a:off x="5618353" y="4186697"/>
              <a:ext cx="604835" cy="1661349"/>
              <a:chOff x="2705103" y="4062796"/>
              <a:chExt cx="604835" cy="1661349"/>
            </a:xfrm>
          </p:grpSpPr>
          <p:cxnSp>
            <p:nvCxnSpPr>
              <p:cNvPr id="56" name="直線コネクタ 55">
                <a:extLst>
                  <a:ext uri="{FF2B5EF4-FFF2-40B4-BE49-F238E27FC236}">
                    <a16:creationId xmlns:a16="http://schemas.microsoft.com/office/drawing/2014/main" id="{0C92F861-FD1C-E002-B4F7-89D368833E22}"/>
                  </a:ext>
                </a:extLst>
              </p:cNvPr>
              <p:cNvCxnSpPr>
                <a:cxnSpLocks/>
              </p:cNvCxnSpPr>
              <p:nvPr/>
            </p:nvCxnSpPr>
            <p:spPr>
              <a:xfrm>
                <a:off x="2705103" y="4062796"/>
                <a:ext cx="604835" cy="0"/>
              </a:xfrm>
              <a:prstGeom prst="line">
                <a:avLst/>
              </a:prstGeom>
              <a:ln w="38100">
                <a:solidFill>
                  <a:schemeClr val="bg1">
                    <a:lumMod val="1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3" name="直線矢印コネクタ 62">
                <a:extLst>
                  <a:ext uri="{FF2B5EF4-FFF2-40B4-BE49-F238E27FC236}">
                    <a16:creationId xmlns:a16="http://schemas.microsoft.com/office/drawing/2014/main" id="{528B65DE-7C9F-4B0E-2C94-D73A2262963C}"/>
                  </a:ext>
                </a:extLst>
              </p:cNvPr>
              <p:cNvCxnSpPr>
                <a:cxnSpLocks/>
              </p:cNvCxnSpPr>
              <p:nvPr/>
            </p:nvCxnSpPr>
            <p:spPr>
              <a:xfrm>
                <a:off x="3291840" y="4062796"/>
                <a:ext cx="0" cy="1661349"/>
              </a:xfrm>
              <a:prstGeom prst="straightConnector1">
                <a:avLst/>
              </a:prstGeom>
              <a:ln w="3810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grpSp>
        <p:grpSp>
          <p:nvGrpSpPr>
            <p:cNvPr id="66" name="グループ化 65">
              <a:extLst>
                <a:ext uri="{FF2B5EF4-FFF2-40B4-BE49-F238E27FC236}">
                  <a16:creationId xmlns:a16="http://schemas.microsoft.com/office/drawing/2014/main" id="{7605EC62-7A89-16C6-B2E9-E15EEBB35C3B}"/>
                </a:ext>
              </a:extLst>
            </p:cNvPr>
            <p:cNvGrpSpPr/>
            <p:nvPr/>
          </p:nvGrpSpPr>
          <p:grpSpPr>
            <a:xfrm>
              <a:off x="8758169" y="3408712"/>
              <a:ext cx="2346365" cy="914400"/>
              <a:chOff x="1001305" y="2599064"/>
              <a:chExt cx="2346365" cy="914400"/>
            </a:xfrm>
          </p:grpSpPr>
          <p:pic>
            <p:nvPicPr>
              <p:cNvPr id="67" name="グラフィックス 66" descr="ドキュメント 枠線">
                <a:extLst>
                  <a:ext uri="{FF2B5EF4-FFF2-40B4-BE49-F238E27FC236}">
                    <a16:creationId xmlns:a16="http://schemas.microsoft.com/office/drawing/2014/main" id="{1FE9088A-F07F-5BA8-386F-ABEC690BB6E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1001305" y="2599064"/>
                <a:ext cx="914400" cy="914400"/>
              </a:xfrm>
              <a:prstGeom prst="rect">
                <a:avLst/>
              </a:prstGeom>
            </p:spPr>
          </p:pic>
          <p:sp>
            <p:nvSpPr>
              <p:cNvPr id="68" name="テキスト ボックス 67">
                <a:extLst>
                  <a:ext uri="{FF2B5EF4-FFF2-40B4-BE49-F238E27FC236}">
                    <a16:creationId xmlns:a16="http://schemas.microsoft.com/office/drawing/2014/main" id="{51A12929-6B8D-26C4-3941-09481A9BF02E}"/>
                  </a:ext>
                </a:extLst>
              </p:cNvPr>
              <p:cNvSpPr txBox="1"/>
              <p:nvPr/>
            </p:nvSpPr>
            <p:spPr>
              <a:xfrm>
                <a:off x="1778010" y="2730718"/>
                <a:ext cx="1569660" cy="646331"/>
              </a:xfrm>
              <a:prstGeom prst="rect">
                <a:avLst/>
              </a:prstGeom>
              <a:noFill/>
            </p:spPr>
            <p:txBody>
              <a:bodyPr wrap="none" rtlCol="0">
                <a:spAutoFit/>
              </a:bodyPr>
              <a:lstStyle/>
              <a:p>
                <a:pPr algn="ctr"/>
                <a:r>
                  <a:rPr lang="ja-JP" altLang="en-US">
                    <a:solidFill>
                      <a:schemeClr val="bg1">
                        <a:lumMod val="10000"/>
                      </a:schemeClr>
                    </a:solidFill>
                    <a:cs typeface="Tahoma" panose="020B0604030504040204" pitchFamily="34" charset="0"/>
                  </a:rPr>
                  <a:t>ライブラリの</a:t>
                </a:r>
                <a:br>
                  <a:rPr lang="en-US" altLang="ja-JP">
                    <a:solidFill>
                      <a:schemeClr val="bg1">
                        <a:lumMod val="10000"/>
                      </a:schemeClr>
                    </a:solidFill>
                    <a:cs typeface="Tahoma" panose="020B0604030504040204" pitchFamily="34" charset="0"/>
                  </a:rPr>
                </a:br>
                <a:r>
                  <a:rPr lang="en-US" altLang="ja-JP">
                    <a:solidFill>
                      <a:schemeClr val="bg1">
                        <a:lumMod val="10000"/>
                      </a:schemeClr>
                    </a:solidFill>
                    <a:cs typeface="Tahoma" panose="020B0604030504040204" pitchFamily="34" charset="0"/>
                  </a:rPr>
                  <a:t>pom.xml</a:t>
                </a:r>
                <a:endParaRPr lang="ja-JP" altLang="en-US">
                  <a:solidFill>
                    <a:schemeClr val="bg1">
                      <a:lumMod val="10000"/>
                    </a:schemeClr>
                  </a:solidFill>
                  <a:cs typeface="Tahoma" panose="020B0604030504040204" pitchFamily="34" charset="0"/>
                </a:endParaRPr>
              </a:p>
            </p:txBody>
          </p:sp>
        </p:grpSp>
        <p:cxnSp>
          <p:nvCxnSpPr>
            <p:cNvPr id="73" name="直線矢印コネクタ 72">
              <a:extLst>
                <a:ext uri="{FF2B5EF4-FFF2-40B4-BE49-F238E27FC236}">
                  <a16:creationId xmlns:a16="http://schemas.microsoft.com/office/drawing/2014/main" id="{F7430B41-0079-F77C-8754-55E83CD2E7FD}"/>
                </a:ext>
              </a:extLst>
            </p:cNvPr>
            <p:cNvCxnSpPr>
              <a:cxnSpLocks/>
            </p:cNvCxnSpPr>
            <p:nvPr/>
          </p:nvCxnSpPr>
          <p:spPr>
            <a:xfrm flipH="1">
              <a:off x="9202648" y="4405957"/>
              <a:ext cx="11484" cy="1442089"/>
            </a:xfrm>
            <a:prstGeom prst="straightConnector1">
              <a:avLst/>
            </a:prstGeom>
            <a:ln w="3810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74" name="テキスト ボックス 73">
              <a:extLst>
                <a:ext uri="{FF2B5EF4-FFF2-40B4-BE49-F238E27FC236}">
                  <a16:creationId xmlns:a16="http://schemas.microsoft.com/office/drawing/2014/main" id="{6FF178B5-8DBD-6997-A34F-7DD054C3B0D7}"/>
                </a:ext>
              </a:extLst>
            </p:cNvPr>
            <p:cNvSpPr txBox="1"/>
            <p:nvPr/>
          </p:nvSpPr>
          <p:spPr>
            <a:xfrm>
              <a:off x="9374601" y="4519589"/>
              <a:ext cx="2492990" cy="646331"/>
            </a:xfrm>
            <a:prstGeom prst="rect">
              <a:avLst/>
            </a:prstGeom>
            <a:noFill/>
          </p:spPr>
          <p:txBody>
            <a:bodyPr wrap="none" rtlCol="0">
              <a:spAutoFit/>
            </a:bodyPr>
            <a:lstStyle/>
            <a:p>
              <a:r>
                <a:rPr kumimoji="1" lang="ja-JP" altLang="en-US">
                  <a:solidFill>
                    <a:schemeClr val="bg1">
                      <a:lumMod val="10000"/>
                    </a:schemeClr>
                  </a:solidFill>
                </a:rPr>
                <a:t>提供者，ライセンス，</a:t>
              </a:r>
              <a:endParaRPr kumimoji="1" lang="en-US" altLang="ja-JP">
                <a:solidFill>
                  <a:schemeClr val="bg1">
                    <a:lumMod val="10000"/>
                  </a:schemeClr>
                </a:solidFill>
              </a:endParaRPr>
            </a:p>
            <a:p>
              <a:r>
                <a:rPr kumimoji="1" lang="ja-JP" altLang="en-US">
                  <a:solidFill>
                    <a:schemeClr val="bg1">
                      <a:lumMod val="10000"/>
                    </a:schemeClr>
                  </a:solidFill>
                </a:rPr>
                <a:t>ホームページの</a:t>
              </a:r>
              <a:r>
                <a:rPr kumimoji="1" lang="en-US" altLang="ja-JP">
                  <a:solidFill>
                    <a:schemeClr val="bg1">
                      <a:lumMod val="10000"/>
                    </a:schemeClr>
                  </a:solidFill>
                </a:rPr>
                <a:t>URL</a:t>
              </a:r>
              <a:endParaRPr kumimoji="1" lang="ja-JP" altLang="en-US">
                <a:solidFill>
                  <a:schemeClr val="bg1">
                    <a:lumMod val="10000"/>
                  </a:schemeClr>
                </a:solidFill>
              </a:endParaRPr>
            </a:p>
          </p:txBody>
        </p:sp>
        <p:grpSp>
          <p:nvGrpSpPr>
            <p:cNvPr id="15" name="グループ化 14">
              <a:extLst>
                <a:ext uri="{FF2B5EF4-FFF2-40B4-BE49-F238E27FC236}">
                  <a16:creationId xmlns:a16="http://schemas.microsoft.com/office/drawing/2014/main" id="{D68AC0C4-B4C0-3B3D-BFCC-60ACAC46B068}"/>
                </a:ext>
              </a:extLst>
            </p:cNvPr>
            <p:cNvGrpSpPr/>
            <p:nvPr/>
          </p:nvGrpSpPr>
          <p:grpSpPr>
            <a:xfrm>
              <a:off x="318092" y="4971564"/>
              <a:ext cx="2086113" cy="1821118"/>
              <a:chOff x="-20403" y="4370971"/>
              <a:chExt cx="2086113" cy="1821118"/>
            </a:xfrm>
          </p:grpSpPr>
          <p:grpSp>
            <p:nvGrpSpPr>
              <p:cNvPr id="5" name="グループ化 4">
                <a:extLst>
                  <a:ext uri="{FF2B5EF4-FFF2-40B4-BE49-F238E27FC236}">
                    <a16:creationId xmlns:a16="http://schemas.microsoft.com/office/drawing/2014/main" id="{1C0B6B75-6085-2283-0A96-4BE638F665A1}"/>
                  </a:ext>
                </a:extLst>
              </p:cNvPr>
              <p:cNvGrpSpPr/>
              <p:nvPr/>
            </p:nvGrpSpPr>
            <p:grpSpPr>
              <a:xfrm>
                <a:off x="-20403" y="4370971"/>
                <a:ext cx="914400" cy="1198470"/>
                <a:chOff x="1198563" y="2296393"/>
                <a:chExt cx="914400" cy="1198470"/>
              </a:xfrm>
            </p:grpSpPr>
            <p:pic>
              <p:nvPicPr>
                <p:cNvPr id="6" name="グラフィックス 5" descr="ドキュメント 枠線">
                  <a:extLst>
                    <a:ext uri="{FF2B5EF4-FFF2-40B4-BE49-F238E27FC236}">
                      <a16:creationId xmlns:a16="http://schemas.microsoft.com/office/drawing/2014/main" id="{CE495019-81A3-9D8C-D453-EE144D0684B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1198563" y="2296393"/>
                  <a:ext cx="914400" cy="914400"/>
                </a:xfrm>
                <a:prstGeom prst="rect">
                  <a:avLst/>
                </a:prstGeom>
              </p:spPr>
            </p:pic>
            <p:sp>
              <p:nvSpPr>
                <p:cNvPr id="7" name="テキスト ボックス 6">
                  <a:extLst>
                    <a:ext uri="{FF2B5EF4-FFF2-40B4-BE49-F238E27FC236}">
                      <a16:creationId xmlns:a16="http://schemas.microsoft.com/office/drawing/2014/main" id="{BFB8A1F5-D6D9-2A4C-B75C-346C9F1EB5FE}"/>
                    </a:ext>
                  </a:extLst>
                </p:cNvPr>
                <p:cNvSpPr txBox="1"/>
                <p:nvPr/>
              </p:nvSpPr>
              <p:spPr>
                <a:xfrm>
                  <a:off x="1244439" y="3125531"/>
                  <a:ext cx="822661" cy="369332"/>
                </a:xfrm>
                <a:prstGeom prst="rect">
                  <a:avLst/>
                </a:prstGeom>
                <a:noFill/>
              </p:spPr>
              <p:txBody>
                <a:bodyPr wrap="none" rtlCol="0">
                  <a:spAutoFit/>
                </a:bodyPr>
                <a:lstStyle/>
                <a:p>
                  <a:pPr algn="ctr"/>
                  <a:r>
                    <a:rPr lang="en-US" altLang="ja-JP">
                      <a:solidFill>
                        <a:schemeClr val="bg1">
                          <a:lumMod val="10000"/>
                        </a:schemeClr>
                      </a:solidFill>
                      <a:cs typeface="Tahoma" panose="020B0604030504040204" pitchFamily="34" charset="0"/>
                    </a:rPr>
                    <a:t>SBOM</a:t>
                  </a:r>
                  <a:endParaRPr lang="ja-JP" altLang="en-US">
                    <a:solidFill>
                      <a:schemeClr val="bg1">
                        <a:lumMod val="10000"/>
                      </a:schemeClr>
                    </a:solidFill>
                    <a:cs typeface="Tahoma" panose="020B0604030504040204" pitchFamily="34" charset="0"/>
                  </a:endParaRPr>
                </a:p>
              </p:txBody>
            </p:sp>
          </p:grpSp>
          <p:grpSp>
            <p:nvGrpSpPr>
              <p:cNvPr id="11" name="グループ化 10">
                <a:extLst>
                  <a:ext uri="{FF2B5EF4-FFF2-40B4-BE49-F238E27FC236}">
                    <a16:creationId xmlns:a16="http://schemas.microsoft.com/office/drawing/2014/main" id="{CF709AEF-3A6F-4479-D6B2-388279CEA246}"/>
                  </a:ext>
                </a:extLst>
              </p:cNvPr>
              <p:cNvGrpSpPr/>
              <p:nvPr/>
            </p:nvGrpSpPr>
            <p:grpSpPr>
              <a:xfrm>
                <a:off x="797414" y="4554743"/>
                <a:ext cx="1268296" cy="1288602"/>
                <a:chOff x="1021621" y="2483260"/>
                <a:chExt cx="1268296" cy="1288602"/>
              </a:xfrm>
            </p:grpSpPr>
            <p:pic>
              <p:nvPicPr>
                <p:cNvPr id="12" name="グラフィックス 11" descr="リスト 枠線">
                  <a:extLst>
                    <a:ext uri="{FF2B5EF4-FFF2-40B4-BE49-F238E27FC236}">
                      <a16:creationId xmlns:a16="http://schemas.microsoft.com/office/drawing/2014/main" id="{E08A2043-6A27-162C-E25D-9C0FD419C5B4}"/>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a:off x="1295769" y="2483260"/>
                  <a:ext cx="720000" cy="720000"/>
                </a:xfrm>
                <a:prstGeom prst="rect">
                  <a:avLst/>
                </a:prstGeom>
              </p:spPr>
            </p:pic>
            <p:sp>
              <p:nvSpPr>
                <p:cNvPr id="13" name="テキスト ボックス 12">
                  <a:extLst>
                    <a:ext uri="{FF2B5EF4-FFF2-40B4-BE49-F238E27FC236}">
                      <a16:creationId xmlns:a16="http://schemas.microsoft.com/office/drawing/2014/main" id="{E6BCB653-959B-E67D-9C40-31EF11E1A69B}"/>
                    </a:ext>
                  </a:extLst>
                </p:cNvPr>
                <p:cNvSpPr txBox="1"/>
                <p:nvPr/>
              </p:nvSpPr>
              <p:spPr>
                <a:xfrm>
                  <a:off x="1021621" y="3125531"/>
                  <a:ext cx="1268296" cy="646331"/>
                </a:xfrm>
                <a:prstGeom prst="rect">
                  <a:avLst/>
                </a:prstGeom>
                <a:noFill/>
              </p:spPr>
              <p:txBody>
                <a:bodyPr wrap="none" rtlCol="0">
                  <a:spAutoFit/>
                </a:bodyPr>
                <a:lstStyle/>
                <a:p>
                  <a:pPr algn="ctr"/>
                  <a:r>
                    <a:rPr lang="en-US" altLang="ja-JP" err="1">
                      <a:solidFill>
                        <a:schemeClr val="bg1">
                          <a:lumMod val="10000"/>
                        </a:schemeClr>
                      </a:solidFill>
                      <a:cs typeface="Tahoma" panose="020B0604030504040204" pitchFamily="34" charset="0"/>
                    </a:rPr>
                    <a:t>sbom</a:t>
                  </a:r>
                  <a:r>
                    <a:rPr lang="en-US" altLang="ja-JP">
                      <a:solidFill>
                        <a:schemeClr val="bg1">
                          <a:lumMod val="10000"/>
                        </a:schemeClr>
                      </a:solidFill>
                      <a:cs typeface="Tahoma" panose="020B0604030504040204" pitchFamily="34" charset="0"/>
                    </a:rPr>
                    <a:t>-tool</a:t>
                  </a:r>
                  <a:br>
                    <a:rPr lang="en-US" altLang="ja-JP">
                      <a:solidFill>
                        <a:schemeClr val="bg1">
                          <a:lumMod val="10000"/>
                        </a:schemeClr>
                      </a:solidFill>
                      <a:cs typeface="Tahoma" panose="020B0604030504040204" pitchFamily="34" charset="0"/>
                    </a:rPr>
                  </a:br>
                  <a:r>
                    <a:rPr lang="ja-JP" altLang="en-US">
                      <a:solidFill>
                        <a:schemeClr val="bg1">
                          <a:lumMod val="10000"/>
                        </a:schemeClr>
                      </a:solidFill>
                      <a:cs typeface="Tahoma" panose="020B0604030504040204" pitchFamily="34" charset="0"/>
                    </a:rPr>
                    <a:t>のログ</a:t>
                  </a:r>
                </a:p>
              </p:txBody>
            </p:sp>
          </p:grpSp>
          <p:sp>
            <p:nvSpPr>
              <p:cNvPr id="14" name="テキスト ボックス 13">
                <a:extLst>
                  <a:ext uri="{FF2B5EF4-FFF2-40B4-BE49-F238E27FC236}">
                    <a16:creationId xmlns:a16="http://schemas.microsoft.com/office/drawing/2014/main" id="{F9676A94-00D7-ADC3-F47E-8AC5D8B5F5BC}"/>
                  </a:ext>
                </a:extLst>
              </p:cNvPr>
              <p:cNvSpPr txBox="1"/>
              <p:nvPr/>
            </p:nvSpPr>
            <p:spPr>
              <a:xfrm>
                <a:off x="512896" y="5822757"/>
                <a:ext cx="1026243" cy="369332"/>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a:ln>
                      <a:noFill/>
                    </a:ln>
                    <a:solidFill>
                      <a:srgbClr val="F5F5F5">
                        <a:lumMod val="10000"/>
                      </a:srgbClr>
                    </a:solidFill>
                    <a:effectLst/>
                    <a:uLnTx/>
                    <a:uFillTx/>
                    <a:cs typeface="Tahoma" panose="020B0604030504040204" pitchFamily="34" charset="0"/>
                  </a:rPr>
                  <a:t>（</a:t>
                </a:r>
                <a:r>
                  <a:rPr kumimoji="1" lang="en-US" altLang="ja-JP" sz="1800" b="0" i="0" u="none" strike="noStrike" kern="1200" cap="none" spc="0" normalizeH="0" baseline="0" noProof="0">
                    <a:ln>
                      <a:noFill/>
                    </a:ln>
                    <a:solidFill>
                      <a:srgbClr val="F5F5F5">
                        <a:lumMod val="10000"/>
                      </a:srgbClr>
                    </a:solidFill>
                    <a:effectLst/>
                    <a:uLnTx/>
                    <a:uFillTx/>
                    <a:cs typeface="Tahoma" panose="020B0604030504040204" pitchFamily="34" charset="0"/>
                  </a:rPr>
                  <a:t>557</a:t>
                </a:r>
                <a:r>
                  <a:rPr kumimoji="1" lang="ja-JP" altLang="en-US" sz="1800" b="0" i="0" u="none" strike="noStrike" kern="1200" cap="none" spc="0" normalizeH="0" baseline="0" noProof="0">
                    <a:ln>
                      <a:noFill/>
                    </a:ln>
                    <a:solidFill>
                      <a:srgbClr val="F5F5F5">
                        <a:lumMod val="10000"/>
                      </a:srgbClr>
                    </a:solidFill>
                    <a:effectLst/>
                    <a:uLnTx/>
                    <a:uFillTx/>
                    <a:cs typeface="Tahoma" panose="020B0604030504040204" pitchFamily="34" charset="0"/>
                  </a:rPr>
                  <a:t>）</a:t>
                </a:r>
                <a:endParaRPr kumimoji="1" lang="en-US" altLang="ja-JP" sz="1800" b="0" i="0" u="none" strike="noStrike" kern="1200" cap="none" spc="0" normalizeH="0" baseline="0" noProof="0">
                  <a:ln>
                    <a:noFill/>
                  </a:ln>
                  <a:solidFill>
                    <a:srgbClr val="F5F5F5">
                      <a:lumMod val="10000"/>
                    </a:srgbClr>
                  </a:solidFill>
                  <a:effectLst/>
                  <a:uLnTx/>
                  <a:uFillTx/>
                  <a:cs typeface="Tahoma" panose="020B0604030504040204" pitchFamily="34" charset="0"/>
                </a:endParaRPr>
              </a:p>
            </p:txBody>
          </p:sp>
        </p:grpSp>
        <p:grpSp>
          <p:nvGrpSpPr>
            <p:cNvPr id="20" name="グループ化 19">
              <a:extLst>
                <a:ext uri="{FF2B5EF4-FFF2-40B4-BE49-F238E27FC236}">
                  <a16:creationId xmlns:a16="http://schemas.microsoft.com/office/drawing/2014/main" id="{13B8CF37-E914-FD94-116C-92A71254F27A}"/>
                </a:ext>
              </a:extLst>
            </p:cNvPr>
            <p:cNvGrpSpPr/>
            <p:nvPr/>
          </p:nvGrpSpPr>
          <p:grpSpPr>
            <a:xfrm>
              <a:off x="2549901" y="5284405"/>
              <a:ext cx="2050670" cy="590931"/>
              <a:chOff x="2771436" y="5291308"/>
              <a:chExt cx="2050670" cy="590931"/>
            </a:xfrm>
          </p:grpSpPr>
          <p:pic>
            <p:nvPicPr>
              <p:cNvPr id="18" name="グラフィックス 17">
                <a:extLst>
                  <a:ext uri="{FF2B5EF4-FFF2-40B4-BE49-F238E27FC236}">
                    <a16:creationId xmlns:a16="http://schemas.microsoft.com/office/drawing/2014/main" id="{20A5C65D-525D-48E2-A453-BA5C3D0B0F4A}"/>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a:off x="2771436" y="5324580"/>
                <a:ext cx="523466" cy="523466"/>
              </a:xfrm>
              <a:prstGeom prst="rect">
                <a:avLst/>
              </a:prstGeom>
            </p:spPr>
          </p:pic>
          <p:sp>
            <p:nvSpPr>
              <p:cNvPr id="19" name="テキスト ボックス 18">
                <a:extLst>
                  <a:ext uri="{FF2B5EF4-FFF2-40B4-BE49-F238E27FC236}">
                    <a16:creationId xmlns:a16="http://schemas.microsoft.com/office/drawing/2014/main" id="{E755025B-6823-7420-81E9-69605AFF1925}"/>
                  </a:ext>
                </a:extLst>
              </p:cNvPr>
              <p:cNvSpPr txBox="1"/>
              <p:nvPr/>
            </p:nvSpPr>
            <p:spPr>
              <a:xfrm>
                <a:off x="3209406" y="5291308"/>
                <a:ext cx="1612700" cy="590931"/>
              </a:xfrm>
              <a:prstGeom prst="rect">
                <a:avLst/>
              </a:prstGeom>
              <a:noFill/>
            </p:spPr>
            <p:txBody>
              <a:bodyPr wrap="square" rtlCol="0">
                <a:spAutoFit/>
              </a:bodyPr>
              <a:lstStyle/>
              <a:p>
                <a:pPr algn="ctr">
                  <a:lnSpc>
                    <a:spcPct val="90000"/>
                  </a:lnSpc>
                  <a:spcBef>
                    <a:spcPts val="300"/>
                  </a:spcBef>
                  <a:spcAft>
                    <a:spcPts val="100"/>
                  </a:spcAft>
                </a:pPr>
                <a:r>
                  <a:rPr lang="en-US" altLang="ja-JP">
                    <a:solidFill>
                      <a:schemeClr val="bg1">
                        <a:lumMod val="10000"/>
                      </a:schemeClr>
                    </a:solidFill>
                    <a:cs typeface="Tahoma" panose="020B0604030504040204" pitchFamily="34" charset="0"/>
                  </a:rPr>
                  <a:t>Maven</a:t>
                </a:r>
                <a:r>
                  <a:rPr lang="ja-JP" altLang="en-US">
                    <a:solidFill>
                      <a:schemeClr val="bg1">
                        <a:lumMod val="10000"/>
                      </a:schemeClr>
                    </a:solidFill>
                    <a:cs typeface="Tahoma" panose="020B0604030504040204" pitchFamily="34" charset="0"/>
                  </a:rPr>
                  <a:t>以外は</a:t>
                </a:r>
                <a:br>
                  <a:rPr lang="en-US" altLang="ja-JP">
                    <a:solidFill>
                      <a:schemeClr val="bg1">
                        <a:lumMod val="10000"/>
                      </a:schemeClr>
                    </a:solidFill>
                    <a:cs typeface="Tahoma" panose="020B0604030504040204" pitchFamily="34" charset="0"/>
                  </a:rPr>
                </a:br>
                <a:r>
                  <a:rPr lang="ja-JP" altLang="en-US">
                    <a:solidFill>
                      <a:schemeClr val="bg1">
                        <a:lumMod val="10000"/>
                      </a:schemeClr>
                    </a:solidFill>
                    <a:cs typeface="Tahoma" panose="020B0604030504040204" pitchFamily="34" charset="0"/>
                  </a:rPr>
                  <a:t>未検出</a:t>
                </a:r>
                <a:endParaRPr lang="en-US" altLang="ja-JP">
                  <a:solidFill>
                    <a:schemeClr val="bg1">
                      <a:lumMod val="10000"/>
                    </a:schemeClr>
                  </a:solidFill>
                  <a:cs typeface="Tahoma" panose="020B0604030504040204" pitchFamily="34" charset="0"/>
                </a:endParaRPr>
              </a:p>
            </p:txBody>
          </p:sp>
        </p:grpSp>
        <p:grpSp>
          <p:nvGrpSpPr>
            <p:cNvPr id="16" name="グループ化 15">
              <a:extLst>
                <a:ext uri="{FF2B5EF4-FFF2-40B4-BE49-F238E27FC236}">
                  <a16:creationId xmlns:a16="http://schemas.microsoft.com/office/drawing/2014/main" id="{796648E3-262A-56ED-13DE-F0D1B4D9CE70}"/>
                </a:ext>
              </a:extLst>
            </p:cNvPr>
            <p:cNvGrpSpPr/>
            <p:nvPr/>
          </p:nvGrpSpPr>
          <p:grpSpPr>
            <a:xfrm>
              <a:off x="4674609" y="5344562"/>
              <a:ext cx="914400" cy="1208165"/>
              <a:chOff x="1167831" y="2296393"/>
              <a:chExt cx="914400" cy="1208165"/>
            </a:xfrm>
          </p:grpSpPr>
          <p:pic>
            <p:nvPicPr>
              <p:cNvPr id="17" name="グラフィックス 16" descr="ドキュメント 枠線">
                <a:extLst>
                  <a:ext uri="{FF2B5EF4-FFF2-40B4-BE49-F238E27FC236}">
                    <a16:creationId xmlns:a16="http://schemas.microsoft.com/office/drawing/2014/main" id="{3726DEEC-77C1-8C98-DA0F-96C54BAC597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1167831" y="2296393"/>
                <a:ext cx="914400" cy="914400"/>
              </a:xfrm>
              <a:prstGeom prst="rect">
                <a:avLst/>
              </a:prstGeom>
            </p:spPr>
          </p:pic>
          <p:sp>
            <p:nvSpPr>
              <p:cNvPr id="22" name="テキスト ボックス 21">
                <a:extLst>
                  <a:ext uri="{FF2B5EF4-FFF2-40B4-BE49-F238E27FC236}">
                    <a16:creationId xmlns:a16="http://schemas.microsoft.com/office/drawing/2014/main" id="{04B17555-0D9B-F7B4-D8C3-76FB8EB2BA8C}"/>
                  </a:ext>
                </a:extLst>
              </p:cNvPr>
              <p:cNvSpPr txBox="1"/>
              <p:nvPr/>
            </p:nvSpPr>
            <p:spPr>
              <a:xfrm>
                <a:off x="1213699" y="3162926"/>
                <a:ext cx="822661" cy="341632"/>
              </a:xfrm>
              <a:prstGeom prst="rect">
                <a:avLst/>
              </a:prstGeom>
              <a:noFill/>
            </p:spPr>
            <p:txBody>
              <a:bodyPr wrap="none" rtlCol="0">
                <a:spAutoFit/>
              </a:bodyPr>
              <a:lstStyle/>
              <a:p>
                <a:pPr algn="ctr">
                  <a:lnSpc>
                    <a:spcPct val="90000"/>
                  </a:lnSpc>
                  <a:spcBef>
                    <a:spcPts val="300"/>
                  </a:spcBef>
                  <a:spcAft>
                    <a:spcPts val="100"/>
                  </a:spcAft>
                </a:pPr>
                <a:r>
                  <a:rPr lang="en-US" altLang="ja-JP">
                    <a:solidFill>
                      <a:schemeClr val="bg1">
                        <a:lumMod val="10000"/>
                      </a:schemeClr>
                    </a:solidFill>
                    <a:ea typeface="Tahoma" panose="020B0604030504040204" pitchFamily="34" charset="0"/>
                    <a:cs typeface="Tahoma" panose="020B0604030504040204" pitchFamily="34" charset="0"/>
                  </a:rPr>
                  <a:t>SBOM</a:t>
                </a:r>
                <a:endParaRPr lang="en-US" altLang="ja-JP">
                  <a:solidFill>
                    <a:schemeClr val="bg1">
                      <a:lumMod val="10000"/>
                    </a:schemeClr>
                  </a:solidFill>
                  <a:latin typeface="+mn-ea"/>
                  <a:cs typeface="Tahoma" panose="020B0604030504040204" pitchFamily="34" charset="0"/>
                </a:endParaRPr>
              </a:p>
            </p:txBody>
          </p:sp>
        </p:grpSp>
        <p:cxnSp>
          <p:nvCxnSpPr>
            <p:cNvPr id="23" name="直線矢印コネクタ 22">
              <a:extLst>
                <a:ext uri="{FF2B5EF4-FFF2-40B4-BE49-F238E27FC236}">
                  <a16:creationId xmlns:a16="http://schemas.microsoft.com/office/drawing/2014/main" id="{A4664785-6CB2-1B5F-ED0A-85597AD2D420}"/>
                </a:ext>
              </a:extLst>
            </p:cNvPr>
            <p:cNvCxnSpPr>
              <a:cxnSpLocks/>
            </p:cNvCxnSpPr>
            <p:nvPr/>
          </p:nvCxnSpPr>
          <p:spPr>
            <a:xfrm>
              <a:off x="2454336" y="5882611"/>
              <a:ext cx="2241801" cy="0"/>
            </a:xfrm>
            <a:prstGeom prst="straightConnector1">
              <a:avLst/>
            </a:prstGeom>
            <a:ln w="3810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409649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DB23F8-8DD5-A61A-78A4-583E8BB2C3F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FEEBE93-A52E-A4CD-C6CF-6255F1D949CF}"/>
              </a:ext>
            </a:extLst>
          </p:cNvPr>
          <p:cNvSpPr>
            <a:spLocks noGrp="1"/>
          </p:cNvSpPr>
          <p:nvPr>
            <p:ph type="title"/>
          </p:nvPr>
        </p:nvSpPr>
        <p:spPr/>
        <p:txBody>
          <a:bodyPr/>
          <a:lstStyle/>
          <a:p>
            <a:r>
              <a:rPr kumimoji="1" lang="en-US" altLang="ja-JP"/>
              <a:t>3.b SBOM</a:t>
            </a:r>
            <a:r>
              <a:rPr lang="ja-JP" altLang="en-US"/>
              <a:t>の修正｜手動修正</a:t>
            </a:r>
            <a:endParaRPr kumimoji="1" lang="ja-JP" altLang="en-US"/>
          </a:p>
        </p:txBody>
      </p:sp>
      <p:sp>
        <p:nvSpPr>
          <p:cNvPr id="3" name="コンテンツ プレースホルダー 2">
            <a:extLst>
              <a:ext uri="{FF2B5EF4-FFF2-40B4-BE49-F238E27FC236}">
                <a16:creationId xmlns:a16="http://schemas.microsoft.com/office/drawing/2014/main" id="{7A95EC9F-CF08-B777-D157-A24819F24C66}"/>
              </a:ext>
            </a:extLst>
          </p:cNvPr>
          <p:cNvSpPr>
            <a:spLocks noGrp="1"/>
          </p:cNvSpPr>
          <p:nvPr>
            <p:ph idx="1"/>
          </p:nvPr>
        </p:nvSpPr>
        <p:spPr/>
        <p:txBody>
          <a:bodyPr/>
          <a:lstStyle/>
          <a:p>
            <a:r>
              <a:rPr lang="en-US" altLang="ja-JP"/>
              <a:t>SPDX Lite</a:t>
            </a:r>
            <a:r>
              <a:rPr lang="ja-JP" altLang="en-US"/>
              <a:t>に準拠した</a:t>
            </a:r>
            <a:r>
              <a:rPr lang="en-US" altLang="ja-JP"/>
              <a:t>SBOM</a:t>
            </a:r>
            <a:r>
              <a:rPr lang="ja-JP" altLang="en-US"/>
              <a:t>となるように情報を追加・修正する</a:t>
            </a:r>
            <a:endParaRPr lang="en-US" altLang="ja-JP"/>
          </a:p>
          <a:p>
            <a:pPr lvl="1"/>
            <a:r>
              <a:rPr lang="ja-JP" altLang="en-US"/>
              <a:t>ライブラリの</a:t>
            </a:r>
            <a:r>
              <a:rPr lang="en-US" altLang="ja-JP"/>
              <a:t>pom.xml</a:t>
            </a:r>
          </a:p>
          <a:p>
            <a:pPr lvl="1"/>
            <a:r>
              <a:rPr lang="en-US" altLang="ja-JP"/>
              <a:t>pom.xml</a:t>
            </a:r>
            <a:r>
              <a:rPr lang="ja-JP" altLang="en-US"/>
              <a:t>からのリンク先（ホームページ，</a:t>
            </a:r>
            <a:r>
              <a:rPr lang="en-US" altLang="ja-JP"/>
              <a:t>Issue Tracker</a:t>
            </a:r>
            <a:r>
              <a:rPr lang="ja-JP" altLang="en-US"/>
              <a:t>，ソースリポジトリ）</a:t>
            </a:r>
            <a:endParaRPr lang="en-US" altLang="ja-JP"/>
          </a:p>
          <a:p>
            <a:pPr lvl="1"/>
            <a:r>
              <a:rPr lang="en-US" altLang="ja-JP"/>
              <a:t>Web</a:t>
            </a:r>
            <a:r>
              <a:rPr lang="ja-JP" altLang="en-US"/>
              <a:t>上をライブラリ名で検索して見つけたソースリポジトリ</a:t>
            </a:r>
            <a:endParaRPr lang="en-US" altLang="ja-JP"/>
          </a:p>
        </p:txBody>
      </p:sp>
      <p:sp>
        <p:nvSpPr>
          <p:cNvPr id="4" name="スライド番号プレースホルダー 3">
            <a:extLst>
              <a:ext uri="{FF2B5EF4-FFF2-40B4-BE49-F238E27FC236}">
                <a16:creationId xmlns:a16="http://schemas.microsoft.com/office/drawing/2014/main" id="{FACF26A7-B9A6-8D75-28EF-CE5A07516CF9}"/>
              </a:ext>
            </a:extLst>
          </p:cNvPr>
          <p:cNvSpPr>
            <a:spLocks noGrp="1"/>
          </p:cNvSpPr>
          <p:nvPr>
            <p:ph type="sldNum" sz="quarter" idx="12"/>
          </p:nvPr>
        </p:nvSpPr>
        <p:spPr/>
        <p:txBody>
          <a:bodyPr/>
          <a:lstStyle/>
          <a:p>
            <a:fld id="{B16735D3-C9E7-F649-AF37-A9D08763696D}" type="slidenum">
              <a:rPr lang="ja-JP" altLang="en-US" smtClean="0"/>
              <a:pPr/>
              <a:t>13</a:t>
            </a:fld>
            <a:endParaRPr lang="ja-JP" altLang="en-US"/>
          </a:p>
        </p:txBody>
      </p:sp>
      <p:grpSp>
        <p:nvGrpSpPr>
          <p:cNvPr id="21" name="グループ化 20">
            <a:extLst>
              <a:ext uri="{FF2B5EF4-FFF2-40B4-BE49-F238E27FC236}">
                <a16:creationId xmlns:a16="http://schemas.microsoft.com/office/drawing/2014/main" id="{8100C079-5384-03F3-5847-17A89174D974}"/>
              </a:ext>
            </a:extLst>
          </p:cNvPr>
          <p:cNvGrpSpPr/>
          <p:nvPr/>
        </p:nvGrpSpPr>
        <p:grpSpPr>
          <a:xfrm>
            <a:off x="864608" y="3944201"/>
            <a:ext cx="8336277" cy="2913799"/>
            <a:chOff x="864608" y="3776120"/>
            <a:chExt cx="8336277" cy="2913799"/>
          </a:xfrm>
        </p:grpSpPr>
        <p:grpSp>
          <p:nvGrpSpPr>
            <p:cNvPr id="9" name="グループ化 8">
              <a:extLst>
                <a:ext uri="{FF2B5EF4-FFF2-40B4-BE49-F238E27FC236}">
                  <a16:creationId xmlns:a16="http://schemas.microsoft.com/office/drawing/2014/main" id="{CCA8846A-0FC7-6A68-57D6-BDF65B6D0523}"/>
                </a:ext>
              </a:extLst>
            </p:cNvPr>
            <p:cNvGrpSpPr/>
            <p:nvPr/>
          </p:nvGrpSpPr>
          <p:grpSpPr>
            <a:xfrm>
              <a:off x="6946485" y="5214450"/>
              <a:ext cx="2254400" cy="1471365"/>
              <a:chOff x="528571" y="2296393"/>
              <a:chExt cx="2254400" cy="1471365"/>
            </a:xfrm>
          </p:grpSpPr>
          <p:pic>
            <p:nvPicPr>
              <p:cNvPr id="26" name="グラフィックス 25" descr="ドキュメント 枠線">
                <a:extLst>
                  <a:ext uri="{FF2B5EF4-FFF2-40B4-BE49-F238E27FC236}">
                    <a16:creationId xmlns:a16="http://schemas.microsoft.com/office/drawing/2014/main" id="{404807FF-1F23-A7BE-B708-B9AD149821B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198563" y="2296393"/>
                <a:ext cx="914400" cy="914400"/>
              </a:xfrm>
              <a:prstGeom prst="rect">
                <a:avLst/>
              </a:prstGeom>
            </p:spPr>
          </p:pic>
          <p:sp>
            <p:nvSpPr>
              <p:cNvPr id="27" name="テキスト ボックス 26">
                <a:extLst>
                  <a:ext uri="{FF2B5EF4-FFF2-40B4-BE49-F238E27FC236}">
                    <a16:creationId xmlns:a16="http://schemas.microsoft.com/office/drawing/2014/main" id="{E77CB69B-EE9A-3D0D-B62D-BDAE05AE36D2}"/>
                  </a:ext>
                </a:extLst>
              </p:cNvPr>
              <p:cNvSpPr txBox="1"/>
              <p:nvPr/>
            </p:nvSpPr>
            <p:spPr>
              <a:xfrm>
                <a:off x="528571" y="3125531"/>
                <a:ext cx="2254400" cy="642227"/>
              </a:xfrm>
              <a:prstGeom prst="rect">
                <a:avLst/>
              </a:prstGeom>
              <a:noFill/>
            </p:spPr>
            <p:txBody>
              <a:bodyPr wrap="none" rtlCol="0">
                <a:spAutoFit/>
              </a:bodyPr>
              <a:lstStyle/>
              <a:p>
                <a:pPr algn="ctr">
                  <a:lnSpc>
                    <a:spcPct val="90000"/>
                  </a:lnSpc>
                  <a:spcBef>
                    <a:spcPts val="300"/>
                  </a:spcBef>
                  <a:spcAft>
                    <a:spcPts val="100"/>
                  </a:spcAft>
                </a:pPr>
                <a:r>
                  <a:rPr lang="en-US" altLang="ja-JP">
                    <a:solidFill>
                      <a:schemeClr val="bg1">
                        <a:lumMod val="10000"/>
                      </a:schemeClr>
                    </a:solidFill>
                    <a:cs typeface="Tahoma" panose="020B0604030504040204" pitchFamily="34" charset="0"/>
                  </a:rPr>
                  <a:t>SBOM</a:t>
                </a:r>
                <a:r>
                  <a:rPr lang="ja-JP" altLang="en-US">
                    <a:solidFill>
                      <a:schemeClr val="bg1">
                        <a:lumMod val="10000"/>
                      </a:schemeClr>
                    </a:solidFill>
                    <a:cs typeface="Tahoma" panose="020B0604030504040204" pitchFamily="34" charset="0"/>
                  </a:rPr>
                  <a:t>（</a:t>
                </a:r>
                <a:r>
                  <a:rPr lang="en-US" altLang="ja-JP">
                    <a:solidFill>
                      <a:schemeClr val="bg1">
                        <a:lumMod val="10000"/>
                      </a:schemeClr>
                    </a:solidFill>
                    <a:cs typeface="Tahoma" panose="020B0604030504040204" pitchFamily="34" charset="0"/>
                  </a:rPr>
                  <a:t>SPDX Lite</a:t>
                </a:r>
                <a:r>
                  <a:rPr lang="ja-JP" altLang="en-US">
                    <a:solidFill>
                      <a:schemeClr val="bg1">
                        <a:lumMod val="10000"/>
                      </a:schemeClr>
                    </a:solidFill>
                    <a:cs typeface="Tahoma" panose="020B0604030504040204" pitchFamily="34" charset="0"/>
                  </a:rPr>
                  <a:t>）</a:t>
                </a:r>
                <a:endParaRPr lang="en-US" altLang="ja-JP">
                  <a:solidFill>
                    <a:schemeClr val="bg1">
                      <a:lumMod val="10000"/>
                    </a:schemeClr>
                  </a:solidFill>
                  <a:cs typeface="Tahoma" panose="020B0604030504040204" pitchFamily="34" charset="0"/>
                </a:endParaRPr>
              </a:p>
              <a:p>
                <a:pPr algn="ctr">
                  <a:lnSpc>
                    <a:spcPct val="90000"/>
                  </a:lnSpc>
                  <a:spcBef>
                    <a:spcPts val="300"/>
                  </a:spcBef>
                  <a:spcAft>
                    <a:spcPts val="100"/>
                  </a:spcAft>
                </a:pPr>
                <a:r>
                  <a:rPr lang="ja-JP" altLang="en-US">
                    <a:solidFill>
                      <a:schemeClr val="bg1">
                        <a:lumMod val="10000"/>
                      </a:schemeClr>
                    </a:solidFill>
                    <a:cs typeface="Tahoma" panose="020B0604030504040204" pitchFamily="34" charset="0"/>
                  </a:rPr>
                  <a:t>（</a:t>
                </a:r>
                <a:r>
                  <a:rPr lang="en-US" altLang="ja-JP">
                    <a:solidFill>
                      <a:schemeClr val="bg1">
                        <a:lumMod val="10000"/>
                      </a:schemeClr>
                    </a:solidFill>
                    <a:cs typeface="Tahoma" panose="020B0604030504040204" pitchFamily="34" charset="0"/>
                  </a:rPr>
                  <a:t>162</a:t>
                </a:r>
                <a:r>
                  <a:rPr lang="ja-JP" altLang="en-US">
                    <a:solidFill>
                      <a:schemeClr val="bg1">
                        <a:lumMod val="10000"/>
                      </a:schemeClr>
                    </a:solidFill>
                    <a:cs typeface="Tahoma" panose="020B0604030504040204" pitchFamily="34" charset="0"/>
                  </a:rPr>
                  <a:t>）</a:t>
                </a:r>
                <a:endParaRPr lang="en-US" altLang="ja-JP">
                  <a:solidFill>
                    <a:schemeClr val="bg1">
                      <a:lumMod val="10000"/>
                    </a:schemeClr>
                  </a:solidFill>
                  <a:cs typeface="Tahoma" panose="020B0604030504040204" pitchFamily="34" charset="0"/>
                </a:endParaRPr>
              </a:p>
            </p:txBody>
          </p:sp>
        </p:grpSp>
        <p:cxnSp>
          <p:nvCxnSpPr>
            <p:cNvPr id="10" name="直線矢印コネクタ 9">
              <a:extLst>
                <a:ext uri="{FF2B5EF4-FFF2-40B4-BE49-F238E27FC236}">
                  <a16:creationId xmlns:a16="http://schemas.microsoft.com/office/drawing/2014/main" id="{DC768776-6BCE-AC87-599F-8B4A68272B19}"/>
                </a:ext>
              </a:extLst>
            </p:cNvPr>
            <p:cNvCxnSpPr>
              <a:cxnSpLocks/>
            </p:cNvCxnSpPr>
            <p:nvPr/>
          </p:nvCxnSpPr>
          <p:spPr>
            <a:xfrm>
              <a:off x="2562685" y="5758222"/>
              <a:ext cx="4904915" cy="0"/>
            </a:xfrm>
            <a:prstGeom prst="straightConnector1">
              <a:avLst/>
            </a:prstGeom>
            <a:ln w="3810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34" name="グループ化 33">
              <a:extLst>
                <a:ext uri="{FF2B5EF4-FFF2-40B4-BE49-F238E27FC236}">
                  <a16:creationId xmlns:a16="http://schemas.microsoft.com/office/drawing/2014/main" id="{F10111A3-ACBB-7A2D-A906-28C8D737EA0B}"/>
                </a:ext>
              </a:extLst>
            </p:cNvPr>
            <p:cNvGrpSpPr/>
            <p:nvPr/>
          </p:nvGrpSpPr>
          <p:grpSpPr>
            <a:xfrm>
              <a:off x="864608" y="5214450"/>
              <a:ext cx="2481770" cy="1475469"/>
              <a:chOff x="414886" y="2296393"/>
              <a:chExt cx="2481770" cy="1475469"/>
            </a:xfrm>
          </p:grpSpPr>
          <p:pic>
            <p:nvPicPr>
              <p:cNvPr id="35" name="グラフィックス 34" descr="ドキュメント 枠線">
                <a:extLst>
                  <a:ext uri="{FF2B5EF4-FFF2-40B4-BE49-F238E27FC236}">
                    <a16:creationId xmlns:a16="http://schemas.microsoft.com/office/drawing/2014/main" id="{D6673F4C-2FE4-F815-45EC-5FBEBE71AE7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198563" y="2296393"/>
                <a:ext cx="914400" cy="914400"/>
              </a:xfrm>
              <a:prstGeom prst="rect">
                <a:avLst/>
              </a:prstGeom>
            </p:spPr>
          </p:pic>
          <p:sp>
            <p:nvSpPr>
              <p:cNvPr id="36" name="テキスト ボックス 35">
                <a:extLst>
                  <a:ext uri="{FF2B5EF4-FFF2-40B4-BE49-F238E27FC236}">
                    <a16:creationId xmlns:a16="http://schemas.microsoft.com/office/drawing/2014/main" id="{2D94F10D-597E-CA36-7377-BEB8D8DAE53A}"/>
                  </a:ext>
                </a:extLst>
              </p:cNvPr>
              <p:cNvSpPr txBox="1"/>
              <p:nvPr/>
            </p:nvSpPr>
            <p:spPr>
              <a:xfrm>
                <a:off x="414886" y="3125531"/>
                <a:ext cx="2481770" cy="646331"/>
              </a:xfrm>
              <a:prstGeom prst="rect">
                <a:avLst/>
              </a:prstGeom>
              <a:noFill/>
            </p:spPr>
            <p:txBody>
              <a:bodyPr wrap="none" rtlCol="0">
                <a:spAutoFit/>
              </a:bodyPr>
              <a:lstStyle/>
              <a:p>
                <a:pPr algn="ctr"/>
                <a:r>
                  <a:rPr lang="en-US" altLang="ja-JP">
                    <a:solidFill>
                      <a:schemeClr val="bg1">
                        <a:lumMod val="10000"/>
                      </a:schemeClr>
                    </a:solidFill>
                    <a:cs typeface="Tahoma" panose="020B0604030504040204" pitchFamily="34" charset="0"/>
                  </a:rPr>
                  <a:t>SBOM</a:t>
                </a:r>
                <a:r>
                  <a:rPr lang="ja-JP" altLang="en-US">
                    <a:solidFill>
                      <a:schemeClr val="bg1">
                        <a:lumMod val="10000"/>
                      </a:schemeClr>
                    </a:solidFill>
                    <a:cs typeface="Tahoma" panose="020B0604030504040204" pitchFamily="34" charset="0"/>
                  </a:rPr>
                  <a:t>（自動修正後）</a:t>
                </a:r>
                <a:endParaRPr lang="en-US" altLang="ja-JP">
                  <a:solidFill>
                    <a:schemeClr val="bg1">
                      <a:lumMod val="10000"/>
                    </a:schemeClr>
                  </a:solidFill>
                  <a:cs typeface="Tahoma" panose="020B0604030504040204" pitchFamily="34" charset="0"/>
                </a:endParaRPr>
              </a:p>
              <a:p>
                <a:pPr algn="ctr"/>
                <a:r>
                  <a:rPr lang="ja-JP" altLang="en-US">
                    <a:solidFill>
                      <a:schemeClr val="bg1">
                        <a:lumMod val="10000"/>
                      </a:schemeClr>
                    </a:solidFill>
                    <a:cs typeface="Tahoma" panose="020B0604030504040204" pitchFamily="34" charset="0"/>
                  </a:rPr>
                  <a:t>（</a:t>
                </a:r>
                <a:r>
                  <a:rPr lang="en-US" altLang="ja-JP">
                    <a:solidFill>
                      <a:schemeClr val="bg1">
                        <a:lumMod val="10000"/>
                      </a:schemeClr>
                    </a:solidFill>
                    <a:cs typeface="Tahoma" panose="020B0604030504040204" pitchFamily="34" charset="0"/>
                  </a:rPr>
                  <a:t>162</a:t>
                </a:r>
                <a:r>
                  <a:rPr kumimoji="1" lang="ja-JP" altLang="en-US" sz="1800" b="0" i="0" u="none" strike="noStrike" kern="1200" cap="none" spc="0" normalizeH="0" baseline="0" noProof="0">
                    <a:ln>
                      <a:noFill/>
                    </a:ln>
                    <a:solidFill>
                      <a:srgbClr val="F5F5F5">
                        <a:lumMod val="10000"/>
                      </a:srgbClr>
                    </a:solidFill>
                    <a:effectLst/>
                    <a:uLnTx/>
                    <a:uFillTx/>
                    <a:cs typeface="Tahoma" panose="020B0604030504040204" pitchFamily="34" charset="0"/>
                  </a:rPr>
                  <a:t>）</a:t>
                </a:r>
                <a:endParaRPr lang="ja-JP" altLang="en-US">
                  <a:solidFill>
                    <a:schemeClr val="bg1">
                      <a:lumMod val="10000"/>
                    </a:schemeClr>
                  </a:solidFill>
                  <a:cs typeface="Tahoma" panose="020B0604030504040204" pitchFamily="34" charset="0"/>
                </a:endParaRPr>
              </a:p>
            </p:txBody>
          </p:sp>
        </p:grpSp>
        <p:grpSp>
          <p:nvGrpSpPr>
            <p:cNvPr id="66" name="グループ化 65">
              <a:extLst>
                <a:ext uri="{FF2B5EF4-FFF2-40B4-BE49-F238E27FC236}">
                  <a16:creationId xmlns:a16="http://schemas.microsoft.com/office/drawing/2014/main" id="{9630E168-1FB5-7113-8265-96FE282F6C76}"/>
                </a:ext>
              </a:extLst>
            </p:cNvPr>
            <p:cNvGrpSpPr/>
            <p:nvPr/>
          </p:nvGrpSpPr>
          <p:grpSpPr>
            <a:xfrm>
              <a:off x="2501150" y="3776120"/>
              <a:ext cx="1569660" cy="1475469"/>
              <a:chOff x="870940" y="2296393"/>
              <a:chExt cx="1569660" cy="1475469"/>
            </a:xfrm>
          </p:grpSpPr>
          <p:pic>
            <p:nvPicPr>
              <p:cNvPr id="67" name="グラフィックス 66" descr="ドキュメント 枠線">
                <a:extLst>
                  <a:ext uri="{FF2B5EF4-FFF2-40B4-BE49-F238E27FC236}">
                    <a16:creationId xmlns:a16="http://schemas.microsoft.com/office/drawing/2014/main" id="{FCA64AD7-EE72-378B-5576-6FFBD88C6F3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198563" y="2296393"/>
                <a:ext cx="914400" cy="914400"/>
              </a:xfrm>
              <a:prstGeom prst="rect">
                <a:avLst/>
              </a:prstGeom>
            </p:spPr>
          </p:pic>
          <p:sp>
            <p:nvSpPr>
              <p:cNvPr id="68" name="テキスト ボックス 67">
                <a:extLst>
                  <a:ext uri="{FF2B5EF4-FFF2-40B4-BE49-F238E27FC236}">
                    <a16:creationId xmlns:a16="http://schemas.microsoft.com/office/drawing/2014/main" id="{2CA99CBD-F1ED-24D6-53F9-7D4FDE009A0B}"/>
                  </a:ext>
                </a:extLst>
              </p:cNvPr>
              <p:cNvSpPr txBox="1"/>
              <p:nvPr/>
            </p:nvSpPr>
            <p:spPr>
              <a:xfrm>
                <a:off x="870940" y="3125531"/>
                <a:ext cx="1569660" cy="646331"/>
              </a:xfrm>
              <a:prstGeom prst="rect">
                <a:avLst/>
              </a:prstGeom>
              <a:noFill/>
            </p:spPr>
            <p:txBody>
              <a:bodyPr wrap="none" rtlCol="0">
                <a:spAutoFit/>
              </a:bodyPr>
              <a:lstStyle/>
              <a:p>
                <a:pPr algn="ctr"/>
                <a:r>
                  <a:rPr lang="ja-JP" altLang="en-US">
                    <a:solidFill>
                      <a:schemeClr val="bg1">
                        <a:lumMod val="10000"/>
                      </a:schemeClr>
                    </a:solidFill>
                    <a:cs typeface="Tahoma" panose="020B0604030504040204" pitchFamily="34" charset="0"/>
                  </a:rPr>
                  <a:t>ライブラリの</a:t>
                </a:r>
                <a:endParaRPr lang="en-US" altLang="ja-JP">
                  <a:solidFill>
                    <a:schemeClr val="bg1">
                      <a:lumMod val="10000"/>
                    </a:schemeClr>
                  </a:solidFill>
                  <a:cs typeface="Tahoma" panose="020B0604030504040204" pitchFamily="34" charset="0"/>
                </a:endParaRPr>
              </a:p>
              <a:p>
                <a:pPr algn="ctr"/>
                <a:r>
                  <a:rPr lang="en-US" altLang="ja-JP">
                    <a:solidFill>
                      <a:schemeClr val="bg1">
                        <a:lumMod val="10000"/>
                      </a:schemeClr>
                    </a:solidFill>
                    <a:cs typeface="Tahoma" panose="020B0604030504040204" pitchFamily="34" charset="0"/>
                  </a:rPr>
                  <a:t>pom.xml</a:t>
                </a:r>
                <a:endParaRPr lang="ja-JP" altLang="en-US">
                  <a:solidFill>
                    <a:schemeClr val="bg1">
                      <a:lumMod val="10000"/>
                    </a:schemeClr>
                  </a:solidFill>
                  <a:cs typeface="Tahoma" panose="020B0604030504040204" pitchFamily="34" charset="0"/>
                </a:endParaRPr>
              </a:p>
            </p:txBody>
          </p:sp>
        </p:grpSp>
        <p:cxnSp>
          <p:nvCxnSpPr>
            <p:cNvPr id="73" name="直線矢印コネクタ 72">
              <a:extLst>
                <a:ext uri="{FF2B5EF4-FFF2-40B4-BE49-F238E27FC236}">
                  <a16:creationId xmlns:a16="http://schemas.microsoft.com/office/drawing/2014/main" id="{0095423D-BFDC-36F9-7374-8B0110969B16}"/>
                </a:ext>
              </a:extLst>
            </p:cNvPr>
            <p:cNvCxnSpPr>
              <a:cxnSpLocks/>
              <a:stCxn id="68" idx="2"/>
            </p:cNvCxnSpPr>
            <p:nvPr/>
          </p:nvCxnSpPr>
          <p:spPr>
            <a:xfrm>
              <a:off x="3285980" y="5251589"/>
              <a:ext cx="0" cy="420061"/>
            </a:xfrm>
            <a:prstGeom prst="straightConnector1">
              <a:avLst/>
            </a:prstGeom>
            <a:ln w="3810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6" name="グループ化 5">
              <a:extLst>
                <a:ext uri="{FF2B5EF4-FFF2-40B4-BE49-F238E27FC236}">
                  <a16:creationId xmlns:a16="http://schemas.microsoft.com/office/drawing/2014/main" id="{E1B2C35C-AB71-317F-8AAB-E6AFA25AF361}"/>
                </a:ext>
              </a:extLst>
            </p:cNvPr>
            <p:cNvGrpSpPr/>
            <p:nvPr/>
          </p:nvGrpSpPr>
          <p:grpSpPr>
            <a:xfrm>
              <a:off x="4251415" y="3788194"/>
              <a:ext cx="1344535" cy="1475469"/>
              <a:chOff x="983510" y="2296393"/>
              <a:chExt cx="1344535" cy="1475469"/>
            </a:xfrm>
          </p:grpSpPr>
          <p:pic>
            <p:nvPicPr>
              <p:cNvPr id="7" name="グラフィックス 6" descr="ドキュメント 枠線">
                <a:extLst>
                  <a:ext uri="{FF2B5EF4-FFF2-40B4-BE49-F238E27FC236}">
                    <a16:creationId xmlns:a16="http://schemas.microsoft.com/office/drawing/2014/main" id="{91D284E2-5EED-3C16-8020-C2FE0FF24BA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198563" y="2296393"/>
                <a:ext cx="914400" cy="914400"/>
              </a:xfrm>
              <a:prstGeom prst="rect">
                <a:avLst/>
              </a:prstGeom>
            </p:spPr>
          </p:pic>
          <p:sp>
            <p:nvSpPr>
              <p:cNvPr id="11" name="テキスト ボックス 10">
                <a:extLst>
                  <a:ext uri="{FF2B5EF4-FFF2-40B4-BE49-F238E27FC236}">
                    <a16:creationId xmlns:a16="http://schemas.microsoft.com/office/drawing/2014/main" id="{2E5B583F-1A82-6FE6-7BA2-3F3A480D9647}"/>
                  </a:ext>
                </a:extLst>
              </p:cNvPr>
              <p:cNvSpPr txBox="1"/>
              <p:nvPr/>
            </p:nvSpPr>
            <p:spPr>
              <a:xfrm>
                <a:off x="983510" y="3125531"/>
                <a:ext cx="1344535" cy="646331"/>
              </a:xfrm>
              <a:prstGeom prst="rect">
                <a:avLst/>
              </a:prstGeom>
              <a:noFill/>
            </p:spPr>
            <p:txBody>
              <a:bodyPr wrap="none" rtlCol="0">
                <a:spAutoFit/>
              </a:bodyPr>
              <a:lstStyle/>
              <a:p>
                <a:pPr algn="ctr"/>
                <a:r>
                  <a:rPr lang="ja-JP" altLang="en-US">
                    <a:solidFill>
                      <a:schemeClr val="bg1">
                        <a:lumMod val="10000"/>
                      </a:schemeClr>
                    </a:solidFill>
                    <a:cs typeface="Tahoma" panose="020B0604030504040204" pitchFamily="34" charset="0"/>
                  </a:rPr>
                  <a:t>関連する</a:t>
                </a:r>
                <a:endParaRPr lang="en-US" altLang="ja-JP">
                  <a:solidFill>
                    <a:schemeClr val="bg1">
                      <a:lumMod val="10000"/>
                    </a:schemeClr>
                  </a:solidFill>
                  <a:cs typeface="Tahoma" panose="020B0604030504040204" pitchFamily="34" charset="0"/>
                </a:endParaRPr>
              </a:p>
              <a:p>
                <a:pPr algn="ctr"/>
                <a:r>
                  <a:rPr lang="en-US" altLang="ja-JP">
                    <a:solidFill>
                      <a:schemeClr val="bg1">
                        <a:lumMod val="10000"/>
                      </a:schemeClr>
                    </a:solidFill>
                    <a:cs typeface="Tahoma" panose="020B0604030504040204" pitchFamily="34" charset="0"/>
                  </a:rPr>
                  <a:t>Web</a:t>
                </a:r>
                <a:r>
                  <a:rPr lang="ja-JP" altLang="en-US">
                    <a:solidFill>
                      <a:schemeClr val="bg1">
                        <a:lumMod val="10000"/>
                      </a:schemeClr>
                    </a:solidFill>
                    <a:cs typeface="Tahoma" panose="020B0604030504040204" pitchFamily="34" charset="0"/>
                  </a:rPr>
                  <a:t>ページ</a:t>
                </a:r>
              </a:p>
            </p:txBody>
          </p:sp>
        </p:grpSp>
        <p:cxnSp>
          <p:nvCxnSpPr>
            <p:cNvPr id="12" name="直線矢印コネクタ 11">
              <a:extLst>
                <a:ext uri="{FF2B5EF4-FFF2-40B4-BE49-F238E27FC236}">
                  <a16:creationId xmlns:a16="http://schemas.microsoft.com/office/drawing/2014/main" id="{A3A03A90-328E-991A-0595-7BFCF00ADCA3}"/>
                </a:ext>
              </a:extLst>
            </p:cNvPr>
            <p:cNvCxnSpPr>
              <a:cxnSpLocks/>
              <a:stCxn id="11" idx="2"/>
            </p:cNvCxnSpPr>
            <p:nvPr/>
          </p:nvCxnSpPr>
          <p:spPr>
            <a:xfrm flipH="1">
              <a:off x="4923675" y="5263663"/>
              <a:ext cx="8" cy="420061"/>
            </a:xfrm>
            <a:prstGeom prst="straightConnector1">
              <a:avLst/>
            </a:prstGeom>
            <a:ln w="3810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16" name="グループ化 15">
              <a:extLst>
                <a:ext uri="{FF2B5EF4-FFF2-40B4-BE49-F238E27FC236}">
                  <a16:creationId xmlns:a16="http://schemas.microsoft.com/office/drawing/2014/main" id="{9784F447-7873-E1DD-EDE1-F214C52F641A}"/>
                </a:ext>
              </a:extLst>
            </p:cNvPr>
            <p:cNvGrpSpPr/>
            <p:nvPr/>
          </p:nvGrpSpPr>
          <p:grpSpPr>
            <a:xfrm>
              <a:off x="5792724" y="3788194"/>
              <a:ext cx="1338829" cy="1475469"/>
              <a:chOff x="986357" y="2296393"/>
              <a:chExt cx="1338829" cy="1475469"/>
            </a:xfrm>
          </p:grpSpPr>
          <p:pic>
            <p:nvPicPr>
              <p:cNvPr id="17" name="グラフィックス 16" descr="ドキュメント 枠線">
                <a:extLst>
                  <a:ext uri="{FF2B5EF4-FFF2-40B4-BE49-F238E27FC236}">
                    <a16:creationId xmlns:a16="http://schemas.microsoft.com/office/drawing/2014/main" id="{28C37AAB-2CD6-3175-C5DD-47F1EDF532B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198563" y="2296393"/>
                <a:ext cx="914400" cy="914400"/>
              </a:xfrm>
              <a:prstGeom prst="rect">
                <a:avLst/>
              </a:prstGeom>
            </p:spPr>
          </p:pic>
          <p:sp>
            <p:nvSpPr>
              <p:cNvPr id="18" name="テキスト ボックス 17">
                <a:extLst>
                  <a:ext uri="{FF2B5EF4-FFF2-40B4-BE49-F238E27FC236}">
                    <a16:creationId xmlns:a16="http://schemas.microsoft.com/office/drawing/2014/main" id="{71270669-EC20-477F-051A-26C1F924D266}"/>
                  </a:ext>
                </a:extLst>
              </p:cNvPr>
              <p:cNvSpPr txBox="1"/>
              <p:nvPr/>
            </p:nvSpPr>
            <p:spPr>
              <a:xfrm>
                <a:off x="986357" y="3125531"/>
                <a:ext cx="1338829" cy="646331"/>
              </a:xfrm>
              <a:prstGeom prst="rect">
                <a:avLst/>
              </a:prstGeom>
              <a:noFill/>
            </p:spPr>
            <p:txBody>
              <a:bodyPr wrap="none" rtlCol="0">
                <a:spAutoFit/>
              </a:bodyPr>
              <a:lstStyle/>
              <a:p>
                <a:pPr algn="ctr"/>
                <a:r>
                  <a:rPr lang="ja-JP" altLang="en-US">
                    <a:solidFill>
                      <a:schemeClr val="bg1">
                        <a:lumMod val="10000"/>
                      </a:schemeClr>
                    </a:solidFill>
                    <a:cs typeface="Tahoma" panose="020B0604030504040204" pitchFamily="34" charset="0"/>
                  </a:rPr>
                  <a:t>ソース</a:t>
                </a:r>
                <a:endParaRPr lang="en-US" altLang="ja-JP">
                  <a:solidFill>
                    <a:schemeClr val="bg1">
                      <a:lumMod val="10000"/>
                    </a:schemeClr>
                  </a:solidFill>
                  <a:cs typeface="Tahoma" panose="020B0604030504040204" pitchFamily="34" charset="0"/>
                </a:endParaRPr>
              </a:p>
              <a:p>
                <a:pPr algn="ctr"/>
                <a:r>
                  <a:rPr lang="ja-JP" altLang="en-US">
                    <a:solidFill>
                      <a:schemeClr val="bg1">
                        <a:lumMod val="10000"/>
                      </a:schemeClr>
                    </a:solidFill>
                    <a:cs typeface="Tahoma" panose="020B0604030504040204" pitchFamily="34" charset="0"/>
                  </a:rPr>
                  <a:t>リポジトリ</a:t>
                </a:r>
              </a:p>
            </p:txBody>
          </p:sp>
        </p:grpSp>
        <p:cxnSp>
          <p:nvCxnSpPr>
            <p:cNvPr id="19" name="直線矢印コネクタ 18">
              <a:extLst>
                <a:ext uri="{FF2B5EF4-FFF2-40B4-BE49-F238E27FC236}">
                  <a16:creationId xmlns:a16="http://schemas.microsoft.com/office/drawing/2014/main" id="{9F56AD18-10F3-FDC1-30DE-265E57A64690}"/>
                </a:ext>
              </a:extLst>
            </p:cNvPr>
            <p:cNvCxnSpPr>
              <a:cxnSpLocks/>
              <a:stCxn id="18" idx="2"/>
            </p:cNvCxnSpPr>
            <p:nvPr/>
          </p:nvCxnSpPr>
          <p:spPr>
            <a:xfrm flipH="1">
              <a:off x="6462137" y="5263663"/>
              <a:ext cx="2" cy="420061"/>
            </a:xfrm>
            <a:prstGeom prst="straightConnector1">
              <a:avLst/>
            </a:prstGeom>
            <a:ln w="3810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grpSp>
      <p:sp>
        <p:nvSpPr>
          <p:cNvPr id="22" name="テキスト ボックス 21">
            <a:extLst>
              <a:ext uri="{FF2B5EF4-FFF2-40B4-BE49-F238E27FC236}">
                <a16:creationId xmlns:a16="http://schemas.microsoft.com/office/drawing/2014/main" id="{AC3CED57-AA65-21A2-886A-6FBE29A2E199}"/>
              </a:ext>
            </a:extLst>
          </p:cNvPr>
          <p:cNvSpPr txBox="1"/>
          <p:nvPr/>
        </p:nvSpPr>
        <p:spPr>
          <a:xfrm>
            <a:off x="7467600" y="4278645"/>
            <a:ext cx="3073277" cy="830997"/>
          </a:xfrm>
          <a:prstGeom prst="rect">
            <a:avLst/>
          </a:prstGeom>
          <a:noFill/>
        </p:spPr>
        <p:txBody>
          <a:bodyPr wrap="none" rtlCol="0">
            <a:spAutoFit/>
          </a:bodyPr>
          <a:lstStyle/>
          <a:p>
            <a:r>
              <a:rPr kumimoji="1" lang="ja-JP" altLang="en-US" sz="2400"/>
              <a:t>合計</a:t>
            </a:r>
            <a:r>
              <a:rPr lang="en-US" altLang="ja-JP" sz="2400"/>
              <a:t>7</a:t>
            </a:r>
            <a:r>
              <a:rPr kumimoji="1" lang="en-US" altLang="ja-JP" sz="2400"/>
              <a:t>,349</a:t>
            </a:r>
            <a:r>
              <a:rPr kumimoji="1" lang="ja-JP" altLang="en-US" sz="2400"/>
              <a:t>項目の値を</a:t>
            </a:r>
            <a:endParaRPr kumimoji="1" lang="en-US" altLang="ja-JP" sz="2400"/>
          </a:p>
          <a:p>
            <a:r>
              <a:rPr lang="ja-JP" altLang="en-US" sz="2400"/>
              <a:t>手動で追加・修正</a:t>
            </a:r>
            <a:endParaRPr kumimoji="1" lang="en-US" altLang="ja-JP" sz="2400"/>
          </a:p>
        </p:txBody>
      </p:sp>
    </p:spTree>
    <p:extLst>
      <p:ext uri="{BB962C8B-B14F-4D97-AF65-F5344CB8AC3E}">
        <p14:creationId xmlns:p14="http://schemas.microsoft.com/office/powerpoint/2010/main" val="9485116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21D86DD-CD48-3804-D578-467E4110AFEE}"/>
              </a:ext>
            </a:extLst>
          </p:cNvPr>
          <p:cNvSpPr>
            <a:spLocks noGrp="1"/>
          </p:cNvSpPr>
          <p:nvPr>
            <p:ph type="title"/>
          </p:nvPr>
        </p:nvSpPr>
        <p:spPr/>
        <p:txBody>
          <a:bodyPr/>
          <a:lstStyle/>
          <a:p>
            <a:r>
              <a:rPr kumimoji="1" lang="ja-JP" altLang="en-US"/>
              <a:t>データセットの評価</a:t>
            </a:r>
          </a:p>
        </p:txBody>
      </p:sp>
      <p:sp>
        <p:nvSpPr>
          <p:cNvPr id="3" name="コンテンツ プレースホルダー 2">
            <a:extLst>
              <a:ext uri="{FF2B5EF4-FFF2-40B4-BE49-F238E27FC236}">
                <a16:creationId xmlns:a16="http://schemas.microsoft.com/office/drawing/2014/main" id="{4E7FE020-4322-6A5D-5B89-0D7B23123A27}"/>
              </a:ext>
            </a:extLst>
          </p:cNvPr>
          <p:cNvSpPr>
            <a:spLocks noGrp="1"/>
          </p:cNvSpPr>
          <p:nvPr>
            <p:ph idx="1"/>
          </p:nvPr>
        </p:nvSpPr>
        <p:spPr/>
        <p:txBody>
          <a:bodyPr/>
          <a:lstStyle/>
          <a:p>
            <a:r>
              <a:rPr kumimoji="1" lang="ja-JP" altLang="en-US"/>
              <a:t>フォーマットの正しさの検証</a:t>
            </a:r>
            <a:endParaRPr kumimoji="1" lang="en-US" altLang="ja-JP"/>
          </a:p>
          <a:p>
            <a:pPr lvl="1"/>
            <a:r>
              <a:rPr lang="en-US" altLang="ja-JP"/>
              <a:t>SPDX</a:t>
            </a:r>
            <a:r>
              <a:rPr lang="ja-JP" altLang="en-US"/>
              <a:t>が公式に提供するフォーマットの検証ツールを使用</a:t>
            </a:r>
            <a:endParaRPr lang="en-US" altLang="ja-JP"/>
          </a:p>
          <a:p>
            <a:pPr lvl="1"/>
            <a:r>
              <a:rPr lang="ja-JP" altLang="en-US"/>
              <a:t>データセットに含まれる</a:t>
            </a:r>
            <a:r>
              <a:rPr lang="en-US" altLang="ja-JP"/>
              <a:t>162</a:t>
            </a:r>
            <a:r>
              <a:rPr lang="ja-JP" altLang="en-US"/>
              <a:t>個すべての</a:t>
            </a:r>
            <a:r>
              <a:rPr lang="en-US" altLang="ja-JP"/>
              <a:t>SBOM</a:t>
            </a:r>
            <a:r>
              <a:rPr lang="ja-JP" altLang="en-US"/>
              <a:t>が，</a:t>
            </a:r>
            <a:br>
              <a:rPr lang="en-US" altLang="ja-JP"/>
            </a:br>
            <a:r>
              <a:rPr lang="en-US" altLang="ja-JP"/>
              <a:t>SPDX</a:t>
            </a:r>
            <a:r>
              <a:rPr lang="ja-JP" altLang="en-US"/>
              <a:t>の規格に従った正しい形式であることを確認</a:t>
            </a:r>
            <a:endParaRPr lang="en-US" altLang="ja-JP"/>
          </a:p>
          <a:p>
            <a:pPr lvl="1"/>
            <a:endParaRPr lang="en-US" altLang="ja-JP"/>
          </a:p>
          <a:p>
            <a:r>
              <a:rPr lang="en-US" altLang="ja-JP"/>
              <a:t>SBOM</a:t>
            </a:r>
            <a:r>
              <a:rPr lang="ja-JP" altLang="en-US"/>
              <a:t>利用ツールの評価実験</a:t>
            </a:r>
            <a:endParaRPr lang="en-US" altLang="ja-JP"/>
          </a:p>
          <a:p>
            <a:pPr lvl="1"/>
            <a:r>
              <a:rPr lang="ja-JP" altLang="en-US"/>
              <a:t>データセットを用いて既存の</a:t>
            </a:r>
            <a:r>
              <a:rPr lang="en-US" altLang="ja-JP"/>
              <a:t>SBOM</a:t>
            </a:r>
            <a:r>
              <a:rPr lang="ja-JP" altLang="en-US"/>
              <a:t>利用ツールを実行し，</a:t>
            </a:r>
            <a:br>
              <a:rPr lang="en-US" altLang="ja-JP"/>
            </a:br>
            <a:r>
              <a:rPr lang="ja-JP" altLang="en-US"/>
              <a:t>既存ツールの問題点を調査する</a:t>
            </a:r>
            <a:endParaRPr lang="en-US" altLang="ja-JP"/>
          </a:p>
          <a:p>
            <a:pPr lvl="1"/>
            <a:r>
              <a:rPr lang="ja-JP" altLang="en-US"/>
              <a:t>データセットが</a:t>
            </a:r>
            <a:r>
              <a:rPr lang="en-US" altLang="ja-JP"/>
              <a:t>SBOM</a:t>
            </a:r>
            <a:r>
              <a:rPr lang="ja-JP" altLang="en-US"/>
              <a:t>利用ツールの評価に役立つことを確認する</a:t>
            </a:r>
            <a:endParaRPr lang="en-US" altLang="ja-JP"/>
          </a:p>
        </p:txBody>
      </p:sp>
      <p:sp>
        <p:nvSpPr>
          <p:cNvPr id="4" name="スライド番号プレースホルダー 3">
            <a:extLst>
              <a:ext uri="{FF2B5EF4-FFF2-40B4-BE49-F238E27FC236}">
                <a16:creationId xmlns:a16="http://schemas.microsoft.com/office/drawing/2014/main" id="{0E447FDF-F2B2-0687-4001-DBA97E37797A}"/>
              </a:ext>
            </a:extLst>
          </p:cNvPr>
          <p:cNvSpPr>
            <a:spLocks noGrp="1"/>
          </p:cNvSpPr>
          <p:nvPr>
            <p:ph type="sldNum" sz="quarter" idx="12"/>
          </p:nvPr>
        </p:nvSpPr>
        <p:spPr/>
        <p:txBody>
          <a:bodyPr/>
          <a:lstStyle/>
          <a:p>
            <a:fld id="{B16735D3-C9E7-F649-AF37-A9D08763696D}" type="slidenum">
              <a:rPr lang="ja-JP" altLang="en-US" smtClean="0"/>
              <a:pPr/>
              <a:t>14</a:t>
            </a:fld>
            <a:endParaRPr lang="ja-JP" altLang="en-US"/>
          </a:p>
        </p:txBody>
      </p:sp>
    </p:spTree>
    <p:extLst>
      <p:ext uri="{BB962C8B-B14F-4D97-AF65-F5344CB8AC3E}">
        <p14:creationId xmlns:p14="http://schemas.microsoft.com/office/powerpoint/2010/main" val="33672514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F72C543-FD4C-12F7-CF86-C82376A61F42}"/>
              </a:ext>
            </a:extLst>
          </p:cNvPr>
          <p:cNvSpPr>
            <a:spLocks noGrp="1"/>
          </p:cNvSpPr>
          <p:nvPr>
            <p:ph type="title"/>
          </p:nvPr>
        </p:nvSpPr>
        <p:spPr/>
        <p:txBody>
          <a:bodyPr/>
          <a:lstStyle/>
          <a:p>
            <a:r>
              <a:rPr kumimoji="1" lang="en-US" altLang="ja-JP"/>
              <a:t>SBOM</a:t>
            </a:r>
            <a:r>
              <a:rPr kumimoji="1" lang="ja-JP" altLang="en-US"/>
              <a:t>利用ツールの評価実験（</a:t>
            </a:r>
            <a:r>
              <a:rPr kumimoji="1" lang="en-US" altLang="ja-JP"/>
              <a:t>1/2</a:t>
            </a:r>
            <a:r>
              <a:rPr kumimoji="1" lang="ja-JP" altLang="en-US"/>
              <a:t>）</a:t>
            </a:r>
          </a:p>
        </p:txBody>
      </p:sp>
      <p:sp>
        <p:nvSpPr>
          <p:cNvPr id="3" name="コンテンツ プレースホルダー 2">
            <a:extLst>
              <a:ext uri="{FF2B5EF4-FFF2-40B4-BE49-F238E27FC236}">
                <a16:creationId xmlns:a16="http://schemas.microsoft.com/office/drawing/2014/main" id="{F339E238-3FD7-C7F9-69C3-E7F141C4609D}"/>
              </a:ext>
            </a:extLst>
          </p:cNvPr>
          <p:cNvSpPr>
            <a:spLocks noGrp="1"/>
          </p:cNvSpPr>
          <p:nvPr>
            <p:ph idx="1"/>
          </p:nvPr>
        </p:nvSpPr>
        <p:spPr/>
        <p:txBody>
          <a:bodyPr/>
          <a:lstStyle/>
          <a:p>
            <a:r>
              <a:rPr lang="ja-JP" altLang="en-US"/>
              <a:t>評価対象</a:t>
            </a:r>
            <a:endParaRPr lang="en-US" altLang="ja-JP"/>
          </a:p>
          <a:p>
            <a:pPr lvl="1"/>
            <a:r>
              <a:rPr lang="en-US" altLang="ja-JP"/>
              <a:t>SPDX</a:t>
            </a:r>
            <a:r>
              <a:rPr lang="ja-JP" altLang="en-US"/>
              <a:t>の公式サイトに掲載されている</a:t>
            </a:r>
            <a:r>
              <a:rPr lang="en-US" altLang="ja-JP"/>
              <a:t>SBOM</a:t>
            </a:r>
            <a:r>
              <a:rPr lang="ja-JP" altLang="en-US"/>
              <a:t>の閲覧機能を持つ</a:t>
            </a:r>
            <a:r>
              <a:rPr lang="en-US" altLang="ja-JP"/>
              <a:t>5</a:t>
            </a:r>
            <a:r>
              <a:rPr lang="ja-JP" altLang="en-US"/>
              <a:t>個のツール</a:t>
            </a:r>
            <a:endParaRPr lang="en-US" altLang="ja-JP"/>
          </a:p>
          <a:p>
            <a:pPr lvl="1"/>
            <a:endParaRPr lang="en-US" altLang="ja-JP"/>
          </a:p>
          <a:p>
            <a:r>
              <a:rPr kumimoji="1" lang="ja-JP" altLang="en-US"/>
              <a:t>評価に使用す</a:t>
            </a:r>
            <a:r>
              <a:rPr lang="ja-JP" altLang="en-US"/>
              <a:t>る</a:t>
            </a:r>
            <a:r>
              <a:rPr lang="en-US" altLang="ja-JP"/>
              <a:t>SBOM</a:t>
            </a:r>
          </a:p>
          <a:p>
            <a:pPr lvl="1"/>
            <a:r>
              <a:rPr kumimoji="1" lang="en-US" altLang="ja-JP"/>
              <a:t>7</a:t>
            </a:r>
            <a:r>
              <a:rPr kumimoji="1" lang="ja-JP" altLang="en-US"/>
              <a:t>個の</a:t>
            </a:r>
            <a:r>
              <a:rPr kumimoji="1" lang="en-US" altLang="ja-JP"/>
              <a:t>SBOM</a:t>
            </a:r>
            <a:r>
              <a:rPr kumimoji="1" lang="ja-JP" altLang="en-US"/>
              <a:t>を選択</a:t>
            </a:r>
            <a:endParaRPr kumimoji="1" lang="en-US" altLang="ja-JP"/>
          </a:p>
          <a:p>
            <a:pPr lvl="2"/>
            <a:r>
              <a:rPr lang="en-US" altLang="ja-JP"/>
              <a:t>GitHub</a:t>
            </a:r>
            <a:r>
              <a:rPr lang="ja-JP" altLang="en-US"/>
              <a:t>上でスター数が多い，複雑な</a:t>
            </a:r>
            <a:r>
              <a:rPr kumimoji="1" lang="ja-JP" altLang="en-US"/>
              <a:t>依存関係を持つ，</a:t>
            </a:r>
            <a:r>
              <a:rPr lang="ja-JP" altLang="en-US"/>
              <a:t>ライセンスの記法が特殊</a:t>
            </a:r>
            <a:endParaRPr lang="en-US" altLang="ja-JP"/>
          </a:p>
          <a:p>
            <a:pPr lvl="1"/>
            <a:r>
              <a:rPr kumimoji="1" lang="ja-JP" altLang="en-US"/>
              <a:t>広く利用されている一般的なプロジェクトと，</a:t>
            </a:r>
            <a:br>
              <a:rPr kumimoji="1" lang="en-US" altLang="ja-JP"/>
            </a:br>
            <a:r>
              <a:rPr kumimoji="1" lang="ja-JP" altLang="en-US"/>
              <a:t>特に問題を引き起こしやすいと考えられるプロジェクトの</a:t>
            </a:r>
            <a:r>
              <a:rPr kumimoji="1" lang="en-US" altLang="ja-JP"/>
              <a:t>SBOM</a:t>
            </a:r>
            <a:r>
              <a:rPr kumimoji="1" lang="ja-JP" altLang="en-US"/>
              <a:t>を使用</a:t>
            </a:r>
          </a:p>
        </p:txBody>
      </p:sp>
      <p:sp>
        <p:nvSpPr>
          <p:cNvPr id="4" name="スライド番号プレースホルダー 3">
            <a:extLst>
              <a:ext uri="{FF2B5EF4-FFF2-40B4-BE49-F238E27FC236}">
                <a16:creationId xmlns:a16="http://schemas.microsoft.com/office/drawing/2014/main" id="{6AF1E3C4-E9E1-D180-5BFE-94F127C08B60}"/>
              </a:ext>
            </a:extLst>
          </p:cNvPr>
          <p:cNvSpPr>
            <a:spLocks noGrp="1"/>
          </p:cNvSpPr>
          <p:nvPr>
            <p:ph type="sldNum" sz="quarter" idx="12"/>
          </p:nvPr>
        </p:nvSpPr>
        <p:spPr/>
        <p:txBody>
          <a:bodyPr/>
          <a:lstStyle/>
          <a:p>
            <a:fld id="{B16735D3-C9E7-F649-AF37-A9D08763696D}" type="slidenum">
              <a:rPr lang="ja-JP" altLang="en-US" smtClean="0"/>
              <a:pPr/>
              <a:t>15</a:t>
            </a:fld>
            <a:endParaRPr lang="ja-JP" altLang="en-US"/>
          </a:p>
        </p:txBody>
      </p:sp>
    </p:spTree>
    <p:extLst>
      <p:ext uri="{BB962C8B-B14F-4D97-AF65-F5344CB8AC3E}">
        <p14:creationId xmlns:p14="http://schemas.microsoft.com/office/powerpoint/2010/main" val="23852696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FCF01A-F4B6-2064-0FF7-5FE61F29D78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CCCD608-1405-644E-A6D4-544583ABF57F}"/>
              </a:ext>
            </a:extLst>
          </p:cNvPr>
          <p:cNvSpPr>
            <a:spLocks noGrp="1"/>
          </p:cNvSpPr>
          <p:nvPr>
            <p:ph type="title"/>
          </p:nvPr>
        </p:nvSpPr>
        <p:spPr/>
        <p:txBody>
          <a:bodyPr/>
          <a:lstStyle/>
          <a:p>
            <a:r>
              <a:rPr kumimoji="1" lang="en-US" altLang="ja-JP"/>
              <a:t>SBOM</a:t>
            </a:r>
            <a:r>
              <a:rPr kumimoji="1" lang="ja-JP" altLang="en-US"/>
              <a:t>利用ツールの評価実験（</a:t>
            </a:r>
            <a:r>
              <a:rPr lang="en-US" altLang="ja-JP"/>
              <a:t>2</a:t>
            </a:r>
            <a:r>
              <a:rPr kumimoji="1" lang="en-US" altLang="ja-JP"/>
              <a:t>/2</a:t>
            </a:r>
            <a:r>
              <a:rPr kumimoji="1" lang="ja-JP" altLang="en-US"/>
              <a:t>）</a:t>
            </a:r>
          </a:p>
        </p:txBody>
      </p:sp>
      <p:sp>
        <p:nvSpPr>
          <p:cNvPr id="3" name="コンテンツ プレースホルダー 2">
            <a:extLst>
              <a:ext uri="{FF2B5EF4-FFF2-40B4-BE49-F238E27FC236}">
                <a16:creationId xmlns:a16="http://schemas.microsoft.com/office/drawing/2014/main" id="{9FE900C1-D221-E758-DF4A-7BE68C5AAD6A}"/>
              </a:ext>
            </a:extLst>
          </p:cNvPr>
          <p:cNvSpPr>
            <a:spLocks noGrp="1"/>
          </p:cNvSpPr>
          <p:nvPr>
            <p:ph idx="1"/>
          </p:nvPr>
        </p:nvSpPr>
        <p:spPr/>
        <p:txBody>
          <a:bodyPr/>
          <a:lstStyle/>
          <a:p>
            <a:r>
              <a:rPr lang="ja-JP" altLang="en-US"/>
              <a:t>評価実験で明らかになった既存ツールの問題点</a:t>
            </a:r>
            <a:endParaRPr lang="en-US" altLang="ja-JP"/>
          </a:p>
          <a:p>
            <a:pPr lvl="1"/>
            <a:r>
              <a:rPr lang="ja-JP" altLang="en-US"/>
              <a:t>表示される情報量の多さと読みやすさを両立したツールは存在しない</a:t>
            </a:r>
            <a:endParaRPr lang="en-US" altLang="ja-JP"/>
          </a:p>
          <a:p>
            <a:pPr lvl="1"/>
            <a:r>
              <a:rPr lang="en-US" altLang="ja-JP"/>
              <a:t>5</a:t>
            </a:r>
            <a:r>
              <a:rPr lang="ja-JP" altLang="en-US"/>
              <a:t>個中</a:t>
            </a:r>
            <a:r>
              <a:rPr lang="en-US" altLang="ja-JP"/>
              <a:t>4</a:t>
            </a:r>
            <a:r>
              <a:rPr lang="ja-JP" altLang="en-US"/>
              <a:t>個のツールが，特殊な記法のライセンス情報の表示に非対応</a:t>
            </a:r>
            <a:r>
              <a:rPr lang="en-US" altLang="ja-JP"/>
              <a:t>	</a:t>
            </a:r>
          </a:p>
          <a:p>
            <a:pPr lvl="1"/>
            <a:r>
              <a:rPr lang="ja-JP" altLang="en-US"/>
              <a:t>一部の</a:t>
            </a:r>
            <a:r>
              <a:rPr lang="en-US" altLang="ja-JP"/>
              <a:t>SBOM</a:t>
            </a:r>
            <a:r>
              <a:rPr lang="ja-JP" altLang="en-US"/>
              <a:t>でしか実行できないツールが存在した</a:t>
            </a:r>
            <a:br>
              <a:rPr lang="en-US" altLang="ja-JP"/>
            </a:br>
            <a:endParaRPr lang="en-US" altLang="ja-JP"/>
          </a:p>
          <a:p>
            <a:endParaRPr lang="en-US" altLang="ja-JP"/>
          </a:p>
          <a:p>
            <a:r>
              <a:rPr lang="ja-JP" altLang="en-US"/>
              <a:t>評価対象のツールの問題点が明らかになった</a:t>
            </a:r>
            <a:endParaRPr lang="en-US" altLang="ja-JP"/>
          </a:p>
          <a:p>
            <a:r>
              <a:rPr kumimoji="1" lang="ja-JP" altLang="en-US"/>
              <a:t>作成したデータセットは</a:t>
            </a:r>
            <a:r>
              <a:rPr kumimoji="1" lang="en-US" altLang="ja-JP"/>
              <a:t>SBOM</a:t>
            </a:r>
            <a:r>
              <a:rPr kumimoji="1" lang="ja-JP" altLang="en-US"/>
              <a:t>利用ツールの評価と改善に</a:t>
            </a:r>
            <a:br>
              <a:rPr kumimoji="1" lang="en-US" altLang="ja-JP"/>
            </a:br>
            <a:r>
              <a:rPr kumimoji="1" lang="ja-JP" altLang="en-US"/>
              <a:t>役立つものであると考えられる</a:t>
            </a:r>
          </a:p>
        </p:txBody>
      </p:sp>
      <p:sp>
        <p:nvSpPr>
          <p:cNvPr id="4" name="スライド番号プレースホルダー 3">
            <a:extLst>
              <a:ext uri="{FF2B5EF4-FFF2-40B4-BE49-F238E27FC236}">
                <a16:creationId xmlns:a16="http://schemas.microsoft.com/office/drawing/2014/main" id="{D9331721-C87B-919F-2E59-E62BB45CE89C}"/>
              </a:ext>
            </a:extLst>
          </p:cNvPr>
          <p:cNvSpPr>
            <a:spLocks noGrp="1"/>
          </p:cNvSpPr>
          <p:nvPr>
            <p:ph type="sldNum" sz="quarter" idx="12"/>
          </p:nvPr>
        </p:nvSpPr>
        <p:spPr/>
        <p:txBody>
          <a:bodyPr/>
          <a:lstStyle/>
          <a:p>
            <a:fld id="{B16735D3-C9E7-F649-AF37-A9D08763696D}" type="slidenum">
              <a:rPr lang="ja-JP" altLang="en-US" smtClean="0"/>
              <a:pPr/>
              <a:t>16</a:t>
            </a:fld>
            <a:endParaRPr lang="ja-JP" altLang="en-US"/>
          </a:p>
        </p:txBody>
      </p:sp>
      <p:sp>
        <p:nvSpPr>
          <p:cNvPr id="5" name="矢印: 下 4">
            <a:extLst>
              <a:ext uri="{FF2B5EF4-FFF2-40B4-BE49-F238E27FC236}">
                <a16:creationId xmlns:a16="http://schemas.microsoft.com/office/drawing/2014/main" id="{A01FBADE-0449-86E0-7F02-A39A2509A577}"/>
              </a:ext>
            </a:extLst>
          </p:cNvPr>
          <p:cNvSpPr/>
          <p:nvPr/>
        </p:nvSpPr>
        <p:spPr>
          <a:xfrm>
            <a:off x="5751534" y="3900847"/>
            <a:ext cx="688932" cy="388306"/>
          </a:xfrm>
          <a:prstGeom prst="downArrow">
            <a:avLst/>
          </a:prstGeom>
          <a:solidFill>
            <a:schemeClr val="accent1">
              <a:lumMod val="60000"/>
              <a:lumOff val="4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nSpc>
                <a:spcPct val="90000"/>
              </a:lnSpc>
              <a:spcBef>
                <a:spcPts val="300"/>
              </a:spcBef>
              <a:spcAft>
                <a:spcPts val="100"/>
              </a:spcAft>
            </a:pPr>
            <a:endParaRPr lang="ja-JP" altLang="en-US" sz="2000" spc="110">
              <a:solidFill>
                <a:schemeClr val="tx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8023781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D163127-A573-450F-7375-C5CBF8D39B63}"/>
              </a:ext>
            </a:extLst>
          </p:cNvPr>
          <p:cNvSpPr>
            <a:spLocks noGrp="1"/>
          </p:cNvSpPr>
          <p:nvPr>
            <p:ph type="title"/>
          </p:nvPr>
        </p:nvSpPr>
        <p:spPr/>
        <p:txBody>
          <a:bodyPr/>
          <a:lstStyle/>
          <a:p>
            <a:r>
              <a:rPr kumimoji="1" lang="ja-JP" altLang="en-US"/>
              <a:t>まとめ</a:t>
            </a:r>
          </a:p>
        </p:txBody>
      </p:sp>
      <p:sp>
        <p:nvSpPr>
          <p:cNvPr id="3" name="コンテンツ プレースホルダー 2">
            <a:extLst>
              <a:ext uri="{FF2B5EF4-FFF2-40B4-BE49-F238E27FC236}">
                <a16:creationId xmlns:a16="http://schemas.microsoft.com/office/drawing/2014/main" id="{63ED3FBA-481B-B8D5-C853-BE5FA072E573}"/>
              </a:ext>
            </a:extLst>
          </p:cNvPr>
          <p:cNvSpPr>
            <a:spLocks noGrp="1"/>
          </p:cNvSpPr>
          <p:nvPr>
            <p:ph idx="1"/>
          </p:nvPr>
        </p:nvSpPr>
        <p:spPr/>
        <p:txBody>
          <a:bodyPr/>
          <a:lstStyle/>
          <a:p>
            <a:r>
              <a:rPr kumimoji="1" lang="en-US" altLang="ja-JP"/>
              <a:t>SBOM</a:t>
            </a:r>
            <a:r>
              <a:rPr kumimoji="1" lang="ja-JP" altLang="en-US"/>
              <a:t>のデータセットを</a:t>
            </a:r>
            <a:r>
              <a:rPr lang="ja-JP" altLang="en-US"/>
              <a:t>作成</a:t>
            </a:r>
            <a:endParaRPr kumimoji="1" lang="en-US" altLang="ja-JP"/>
          </a:p>
          <a:p>
            <a:pPr lvl="1"/>
            <a:r>
              <a:rPr kumimoji="1" lang="en-US" altLang="ja-JP"/>
              <a:t>GitHub</a:t>
            </a:r>
            <a:r>
              <a:rPr kumimoji="1" lang="ja-JP" altLang="en-US"/>
              <a:t>上の</a:t>
            </a:r>
            <a:r>
              <a:rPr lang="en-US" altLang="ja-JP"/>
              <a:t>Java</a:t>
            </a:r>
            <a:r>
              <a:rPr lang="ja-JP" altLang="en-US"/>
              <a:t>プロジェクトを対象に，</a:t>
            </a:r>
            <a:r>
              <a:rPr lang="en-US" altLang="ja-JP"/>
              <a:t>162</a:t>
            </a:r>
            <a:r>
              <a:rPr lang="ja-JP" altLang="en-US"/>
              <a:t>個の</a:t>
            </a:r>
            <a:r>
              <a:rPr lang="en-US" altLang="ja-JP"/>
              <a:t>SBOM</a:t>
            </a:r>
            <a:r>
              <a:rPr lang="ja-JP" altLang="en-US"/>
              <a:t>を作成</a:t>
            </a:r>
            <a:endParaRPr lang="en-US" altLang="ja-JP"/>
          </a:p>
          <a:p>
            <a:pPr lvl="1"/>
            <a:r>
              <a:rPr kumimoji="1" lang="ja-JP" altLang="en-US"/>
              <a:t>既存の</a:t>
            </a:r>
            <a:r>
              <a:rPr kumimoji="1" lang="en-US" altLang="ja-JP"/>
              <a:t>SBOM</a:t>
            </a:r>
            <a:r>
              <a:rPr kumimoji="1" lang="ja-JP" altLang="en-US"/>
              <a:t>生成ツールを用いて生成し，自動修正・手動修正を</a:t>
            </a:r>
            <a:r>
              <a:rPr lang="ja-JP" altLang="en-US"/>
              <a:t>行った</a:t>
            </a:r>
            <a:endParaRPr kumimoji="1" lang="en-US" altLang="ja-JP"/>
          </a:p>
          <a:p>
            <a:pPr lvl="1"/>
            <a:r>
              <a:rPr lang="ja-JP" altLang="en-US"/>
              <a:t>品質が保証された</a:t>
            </a:r>
            <a:r>
              <a:rPr lang="en-US" altLang="ja-JP"/>
              <a:t>SBOM</a:t>
            </a:r>
            <a:r>
              <a:rPr lang="ja-JP" altLang="en-US"/>
              <a:t>のサンプルを提供し，</a:t>
            </a:r>
            <a:br>
              <a:rPr lang="en-US" altLang="ja-JP"/>
            </a:br>
            <a:r>
              <a:rPr lang="en-US" altLang="ja-JP"/>
              <a:t>SBOM</a:t>
            </a:r>
            <a:r>
              <a:rPr lang="ja-JP" altLang="en-US"/>
              <a:t>利用ツールの評価を容易にする</a:t>
            </a:r>
            <a:endParaRPr lang="en-US" altLang="ja-JP"/>
          </a:p>
          <a:p>
            <a:pPr lvl="1"/>
            <a:endParaRPr kumimoji="1" lang="en-US" altLang="ja-JP"/>
          </a:p>
          <a:p>
            <a:r>
              <a:rPr lang="ja-JP" altLang="en-US"/>
              <a:t>作成したデータセットの評価</a:t>
            </a:r>
            <a:endParaRPr lang="en-US" altLang="ja-JP"/>
          </a:p>
          <a:p>
            <a:pPr lvl="1"/>
            <a:r>
              <a:rPr lang="ja-JP" altLang="en-US"/>
              <a:t>フォーマットの正しさの検証</a:t>
            </a:r>
            <a:endParaRPr lang="en-US" altLang="ja-JP"/>
          </a:p>
          <a:p>
            <a:pPr lvl="1"/>
            <a:r>
              <a:rPr lang="en-US" altLang="ja-JP"/>
              <a:t>SBOM</a:t>
            </a:r>
            <a:r>
              <a:rPr lang="ja-JP" altLang="en-US"/>
              <a:t>利用ツールの評価実験</a:t>
            </a:r>
            <a:endParaRPr lang="en-US" altLang="ja-JP"/>
          </a:p>
          <a:p>
            <a:pPr lvl="1"/>
            <a:endParaRPr lang="en-US" altLang="ja-JP"/>
          </a:p>
        </p:txBody>
      </p:sp>
      <p:sp>
        <p:nvSpPr>
          <p:cNvPr id="4" name="スライド番号プレースホルダー 3">
            <a:extLst>
              <a:ext uri="{FF2B5EF4-FFF2-40B4-BE49-F238E27FC236}">
                <a16:creationId xmlns:a16="http://schemas.microsoft.com/office/drawing/2014/main" id="{AAD8C5AA-AC89-B8E5-23ED-89572CA072E0}"/>
              </a:ext>
            </a:extLst>
          </p:cNvPr>
          <p:cNvSpPr>
            <a:spLocks noGrp="1"/>
          </p:cNvSpPr>
          <p:nvPr>
            <p:ph type="sldNum" sz="quarter" idx="12"/>
          </p:nvPr>
        </p:nvSpPr>
        <p:spPr/>
        <p:txBody>
          <a:bodyPr/>
          <a:lstStyle/>
          <a:p>
            <a:fld id="{B16735D3-C9E7-F649-AF37-A9D08763696D}" type="slidenum">
              <a:rPr lang="ja-JP" altLang="en-US" smtClean="0"/>
              <a:pPr/>
              <a:t>17</a:t>
            </a:fld>
            <a:endParaRPr lang="ja-JP" altLang="en-US"/>
          </a:p>
        </p:txBody>
      </p:sp>
      <p:grpSp>
        <p:nvGrpSpPr>
          <p:cNvPr id="5" name="グループ化 4">
            <a:extLst>
              <a:ext uri="{FF2B5EF4-FFF2-40B4-BE49-F238E27FC236}">
                <a16:creationId xmlns:a16="http://schemas.microsoft.com/office/drawing/2014/main" id="{777151E6-1048-6D16-9386-9CCE61AA9BB1}"/>
              </a:ext>
            </a:extLst>
          </p:cNvPr>
          <p:cNvGrpSpPr/>
          <p:nvPr/>
        </p:nvGrpSpPr>
        <p:grpSpPr>
          <a:xfrm>
            <a:off x="7406266" y="4083629"/>
            <a:ext cx="4257734" cy="2414374"/>
            <a:chOff x="961830" y="4473145"/>
            <a:chExt cx="4488843" cy="2545425"/>
          </a:xfrm>
        </p:grpSpPr>
        <p:grpSp>
          <p:nvGrpSpPr>
            <p:cNvPr id="6" name="グループ化 5">
              <a:extLst>
                <a:ext uri="{FF2B5EF4-FFF2-40B4-BE49-F238E27FC236}">
                  <a16:creationId xmlns:a16="http://schemas.microsoft.com/office/drawing/2014/main" id="{4F56F3E0-177E-AFCD-C9D9-096D51C4BC5E}"/>
                </a:ext>
              </a:extLst>
            </p:cNvPr>
            <p:cNvGrpSpPr/>
            <p:nvPr/>
          </p:nvGrpSpPr>
          <p:grpSpPr>
            <a:xfrm>
              <a:off x="1045339" y="5143080"/>
              <a:ext cx="1980029" cy="1746112"/>
              <a:chOff x="547894" y="2509764"/>
              <a:chExt cx="1980029" cy="1746112"/>
            </a:xfrm>
          </p:grpSpPr>
          <p:pic>
            <p:nvPicPr>
              <p:cNvPr id="11" name="グラフィックス 10">
                <a:extLst>
                  <a:ext uri="{FF2B5EF4-FFF2-40B4-BE49-F238E27FC236}">
                    <a16:creationId xmlns:a16="http://schemas.microsoft.com/office/drawing/2014/main" id="{2783DC5F-1F40-08BD-D859-5D5C47E7113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177905" y="2509764"/>
                <a:ext cx="720000" cy="720000"/>
              </a:xfrm>
              <a:prstGeom prst="rect">
                <a:avLst/>
              </a:prstGeom>
            </p:spPr>
          </p:pic>
          <p:sp>
            <p:nvSpPr>
              <p:cNvPr id="12" name="テキスト ボックス 11">
                <a:extLst>
                  <a:ext uri="{FF2B5EF4-FFF2-40B4-BE49-F238E27FC236}">
                    <a16:creationId xmlns:a16="http://schemas.microsoft.com/office/drawing/2014/main" id="{5446F4CA-3BF4-BF01-50CF-9F983A1DFC17}"/>
                  </a:ext>
                </a:extLst>
              </p:cNvPr>
              <p:cNvSpPr txBox="1"/>
              <p:nvPr/>
            </p:nvSpPr>
            <p:spPr>
              <a:xfrm>
                <a:off x="547894" y="3240212"/>
                <a:ext cx="1980029" cy="1015664"/>
              </a:xfrm>
              <a:prstGeom prst="rect">
                <a:avLst/>
              </a:prstGeom>
              <a:noFill/>
            </p:spPr>
            <p:txBody>
              <a:bodyPr wrap="none" rtlCol="0">
                <a:spAutoFit/>
              </a:bodyPr>
              <a:lstStyle/>
              <a:p>
                <a:pPr algn="ctr"/>
                <a:r>
                  <a:rPr lang="ja-JP" altLang="en-US" sz="2000">
                    <a:solidFill>
                      <a:schemeClr val="bg1">
                        <a:lumMod val="10000"/>
                      </a:schemeClr>
                    </a:solidFill>
                  </a:rPr>
                  <a:t>生成対象の</a:t>
                </a:r>
                <a:br>
                  <a:rPr lang="en-US" altLang="ja-JP" sz="2000">
                    <a:solidFill>
                      <a:schemeClr val="bg1">
                        <a:lumMod val="10000"/>
                      </a:schemeClr>
                    </a:solidFill>
                  </a:rPr>
                </a:br>
                <a:r>
                  <a:rPr lang="ja-JP" altLang="en-US" sz="2000">
                    <a:solidFill>
                      <a:schemeClr val="bg1">
                        <a:lumMod val="10000"/>
                      </a:schemeClr>
                    </a:solidFill>
                  </a:rPr>
                  <a:t>ソフトウェアの</a:t>
                </a:r>
                <a:br>
                  <a:rPr lang="en-US" altLang="ja-JP" sz="2000">
                    <a:solidFill>
                      <a:schemeClr val="bg1">
                        <a:lumMod val="10000"/>
                      </a:schemeClr>
                    </a:solidFill>
                  </a:rPr>
                </a:br>
                <a:r>
                  <a:rPr lang="ja-JP" altLang="en-US" sz="2000">
                    <a:solidFill>
                      <a:schemeClr val="bg1">
                        <a:lumMod val="10000"/>
                      </a:schemeClr>
                    </a:solidFill>
                  </a:rPr>
                  <a:t>情報</a:t>
                </a:r>
              </a:p>
            </p:txBody>
          </p:sp>
        </p:grpSp>
        <p:grpSp>
          <p:nvGrpSpPr>
            <p:cNvPr id="7" name="グループ化 6">
              <a:extLst>
                <a:ext uri="{FF2B5EF4-FFF2-40B4-BE49-F238E27FC236}">
                  <a16:creationId xmlns:a16="http://schemas.microsoft.com/office/drawing/2014/main" id="{136EF7EF-7706-0D1C-64DF-D3277ECE9327}"/>
                </a:ext>
              </a:extLst>
            </p:cNvPr>
            <p:cNvGrpSpPr/>
            <p:nvPr/>
          </p:nvGrpSpPr>
          <p:grpSpPr>
            <a:xfrm>
              <a:off x="3034921" y="4994175"/>
              <a:ext cx="1774204" cy="1537024"/>
              <a:chOff x="1124895" y="2319397"/>
              <a:chExt cx="1774204" cy="1537024"/>
            </a:xfrm>
          </p:grpSpPr>
          <p:pic>
            <p:nvPicPr>
              <p:cNvPr id="9" name="グラフィックス 8" descr="ドキュメント 枠線">
                <a:extLst>
                  <a:ext uri="{FF2B5EF4-FFF2-40B4-BE49-F238E27FC236}">
                    <a16:creationId xmlns:a16="http://schemas.microsoft.com/office/drawing/2014/main" id="{F4DC1E85-0509-C015-F1C3-08BCD2CC9ED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1554789" y="2319397"/>
                <a:ext cx="914400" cy="914400"/>
              </a:xfrm>
              <a:prstGeom prst="rect">
                <a:avLst/>
              </a:prstGeom>
            </p:spPr>
          </p:pic>
          <p:sp>
            <p:nvSpPr>
              <p:cNvPr id="10" name="テキスト ボックス 9">
                <a:extLst>
                  <a:ext uri="{FF2B5EF4-FFF2-40B4-BE49-F238E27FC236}">
                    <a16:creationId xmlns:a16="http://schemas.microsoft.com/office/drawing/2014/main" id="{88E2FD80-CC4F-5FFA-CE2B-B9B71969F3C8}"/>
                  </a:ext>
                </a:extLst>
              </p:cNvPr>
              <p:cNvSpPr txBox="1"/>
              <p:nvPr/>
            </p:nvSpPr>
            <p:spPr>
              <a:xfrm>
                <a:off x="1124895" y="3148535"/>
                <a:ext cx="1774204" cy="707886"/>
              </a:xfrm>
              <a:prstGeom prst="rect">
                <a:avLst/>
              </a:prstGeom>
              <a:noFill/>
            </p:spPr>
            <p:txBody>
              <a:bodyPr wrap="none" rtlCol="0">
                <a:spAutoFit/>
              </a:bodyPr>
              <a:lstStyle/>
              <a:p>
                <a:pPr algn="ctr"/>
                <a:r>
                  <a:rPr lang="en-US" altLang="ja-JP" sz="2000">
                    <a:solidFill>
                      <a:schemeClr val="bg1">
                        <a:lumMod val="10000"/>
                      </a:schemeClr>
                    </a:solidFill>
                    <a:cs typeface="Tahoma" panose="020B0604030504040204" pitchFamily="34" charset="0"/>
                  </a:rPr>
                  <a:t>SBOM</a:t>
                </a:r>
              </a:p>
              <a:p>
                <a:pPr algn="ctr"/>
                <a:r>
                  <a:rPr lang="ja-JP" altLang="en-US" sz="2000">
                    <a:solidFill>
                      <a:schemeClr val="bg1">
                        <a:lumMod val="10000"/>
                      </a:schemeClr>
                    </a:solidFill>
                    <a:cs typeface="Tahoma" panose="020B0604030504040204" pitchFamily="34" charset="0"/>
                  </a:rPr>
                  <a:t>（</a:t>
                </a:r>
                <a:r>
                  <a:rPr lang="en-US" altLang="ja-JP" sz="2000">
                    <a:solidFill>
                      <a:schemeClr val="bg1">
                        <a:lumMod val="10000"/>
                      </a:schemeClr>
                    </a:solidFill>
                    <a:cs typeface="Tahoma" panose="020B0604030504040204" pitchFamily="34" charset="0"/>
                  </a:rPr>
                  <a:t>SPDX Lite</a:t>
                </a:r>
                <a:r>
                  <a:rPr lang="ja-JP" altLang="en-US" sz="2000">
                    <a:solidFill>
                      <a:schemeClr val="bg1">
                        <a:lumMod val="10000"/>
                      </a:schemeClr>
                    </a:solidFill>
                    <a:cs typeface="Tahoma" panose="020B0604030504040204" pitchFamily="34" charset="0"/>
                  </a:rPr>
                  <a:t>）</a:t>
                </a:r>
                <a:endParaRPr lang="ja-JP" altLang="en-US">
                  <a:solidFill>
                    <a:schemeClr val="bg1">
                      <a:lumMod val="10000"/>
                    </a:schemeClr>
                  </a:solidFill>
                  <a:cs typeface="Tahoma" panose="020B0604030504040204" pitchFamily="34" charset="0"/>
                </a:endParaRPr>
              </a:p>
            </p:txBody>
          </p:sp>
        </p:grpSp>
        <p:sp>
          <p:nvSpPr>
            <p:cNvPr id="8" name="フローチャート: 複数書類 7">
              <a:extLst>
                <a:ext uri="{FF2B5EF4-FFF2-40B4-BE49-F238E27FC236}">
                  <a16:creationId xmlns:a16="http://schemas.microsoft.com/office/drawing/2014/main" id="{CBF2391D-6CBD-8B49-FCC4-8CFD3AB49F59}"/>
                </a:ext>
              </a:extLst>
            </p:cNvPr>
            <p:cNvSpPr/>
            <p:nvPr/>
          </p:nvSpPr>
          <p:spPr>
            <a:xfrm>
              <a:off x="961830" y="4473145"/>
              <a:ext cx="4488843" cy="2545425"/>
            </a:xfrm>
            <a:prstGeom prst="flowChartMultidocumen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a:solidFill>
                  <a:schemeClr val="tx1"/>
                </a:solidFill>
                <a:cs typeface="Segoe UI" panose="020B0502040204020203" pitchFamily="34" charset="0"/>
              </a:endParaRPr>
            </a:p>
          </p:txBody>
        </p:sp>
      </p:grpSp>
    </p:spTree>
    <p:extLst>
      <p:ext uri="{BB962C8B-B14F-4D97-AF65-F5344CB8AC3E}">
        <p14:creationId xmlns:p14="http://schemas.microsoft.com/office/powerpoint/2010/main" val="34433726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8A66C0F-4AA7-6D6D-8C91-074AAAE31A02}"/>
              </a:ext>
            </a:extLst>
          </p:cNvPr>
          <p:cNvSpPr>
            <a:spLocks noGrp="1"/>
          </p:cNvSpPr>
          <p:nvPr>
            <p:ph type="title"/>
          </p:nvPr>
        </p:nvSpPr>
        <p:spPr/>
        <p:txBody>
          <a:bodyPr/>
          <a:lstStyle/>
          <a:p>
            <a:r>
              <a:rPr kumimoji="1" lang="en-US" altLang="ja-JP"/>
              <a:t>SPDX Lite</a:t>
            </a:r>
            <a:endParaRPr kumimoji="1" lang="ja-JP" altLang="en-US"/>
          </a:p>
        </p:txBody>
      </p:sp>
      <p:pic>
        <p:nvPicPr>
          <p:cNvPr id="6" name="コンテンツ プレースホルダー 5">
            <a:extLst>
              <a:ext uri="{FF2B5EF4-FFF2-40B4-BE49-F238E27FC236}">
                <a16:creationId xmlns:a16="http://schemas.microsoft.com/office/drawing/2014/main" id="{C47995B2-8E58-E8B6-54F3-664946AEAE72}"/>
              </a:ext>
            </a:extLst>
          </p:cNvPr>
          <p:cNvPicPr>
            <a:picLocks noGrp="1" noChangeAspect="1"/>
          </p:cNvPicPr>
          <p:nvPr>
            <p:ph idx="1"/>
          </p:nvPr>
        </p:nvPicPr>
        <p:blipFill>
          <a:blip r:embed="rId3"/>
          <a:srcRect b="50096"/>
          <a:stretch/>
        </p:blipFill>
        <p:spPr>
          <a:xfrm>
            <a:off x="528000" y="1490604"/>
            <a:ext cx="4642257" cy="4929636"/>
          </a:xfrm>
        </p:spPr>
      </p:pic>
      <p:sp>
        <p:nvSpPr>
          <p:cNvPr id="4" name="スライド番号プレースホルダー 3">
            <a:extLst>
              <a:ext uri="{FF2B5EF4-FFF2-40B4-BE49-F238E27FC236}">
                <a16:creationId xmlns:a16="http://schemas.microsoft.com/office/drawing/2014/main" id="{2A3B94A8-A7C3-47B7-804E-95D68A2AE036}"/>
              </a:ext>
            </a:extLst>
          </p:cNvPr>
          <p:cNvSpPr>
            <a:spLocks noGrp="1"/>
          </p:cNvSpPr>
          <p:nvPr>
            <p:ph type="sldNum" sz="quarter" idx="12"/>
          </p:nvPr>
        </p:nvSpPr>
        <p:spPr/>
        <p:txBody>
          <a:bodyPr/>
          <a:lstStyle/>
          <a:p>
            <a:fld id="{B16735D3-C9E7-F649-AF37-A9D08763696D}" type="slidenum">
              <a:rPr lang="ja-JP" altLang="en-US" smtClean="0"/>
              <a:pPr/>
              <a:t>18</a:t>
            </a:fld>
            <a:endParaRPr lang="ja-JP" altLang="en-US"/>
          </a:p>
        </p:txBody>
      </p:sp>
      <p:pic>
        <p:nvPicPr>
          <p:cNvPr id="8" name="図 7">
            <a:extLst>
              <a:ext uri="{FF2B5EF4-FFF2-40B4-BE49-F238E27FC236}">
                <a16:creationId xmlns:a16="http://schemas.microsoft.com/office/drawing/2014/main" id="{6FB37821-A451-D1F0-3C0C-521534E92698}"/>
              </a:ext>
            </a:extLst>
          </p:cNvPr>
          <p:cNvPicPr>
            <a:picLocks noChangeAspect="1"/>
          </p:cNvPicPr>
          <p:nvPr/>
        </p:nvPicPr>
        <p:blipFill>
          <a:blip r:embed="rId3"/>
          <a:srcRect t="50272"/>
          <a:stretch/>
        </p:blipFill>
        <p:spPr>
          <a:xfrm>
            <a:off x="5584629" y="1549738"/>
            <a:ext cx="4642257" cy="4912261"/>
          </a:xfrm>
          <a:prstGeom prst="rect">
            <a:avLst/>
          </a:prstGeom>
        </p:spPr>
      </p:pic>
    </p:spTree>
    <p:extLst>
      <p:ext uri="{BB962C8B-B14F-4D97-AF65-F5344CB8AC3E}">
        <p14:creationId xmlns:p14="http://schemas.microsoft.com/office/powerpoint/2010/main" val="19829677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73909AD-C239-E3A5-A3EA-5233F747F416}"/>
              </a:ext>
            </a:extLst>
          </p:cNvPr>
          <p:cNvSpPr>
            <a:spLocks noGrp="1"/>
          </p:cNvSpPr>
          <p:nvPr>
            <p:ph type="title"/>
          </p:nvPr>
        </p:nvSpPr>
        <p:spPr/>
        <p:txBody>
          <a:bodyPr/>
          <a:lstStyle/>
          <a:p>
            <a:r>
              <a:rPr kumimoji="1" lang="ja-JP" altLang="en-US"/>
              <a:t>ソフトウェアの管理の必要性</a:t>
            </a:r>
          </a:p>
        </p:txBody>
      </p:sp>
      <p:sp>
        <p:nvSpPr>
          <p:cNvPr id="3" name="コンテンツ プレースホルダー 2">
            <a:extLst>
              <a:ext uri="{FF2B5EF4-FFF2-40B4-BE49-F238E27FC236}">
                <a16:creationId xmlns:a16="http://schemas.microsoft.com/office/drawing/2014/main" id="{ECCF8676-BE0D-F38D-0AF2-EFDD2997F421}"/>
              </a:ext>
            </a:extLst>
          </p:cNvPr>
          <p:cNvSpPr>
            <a:spLocks noGrp="1"/>
          </p:cNvSpPr>
          <p:nvPr>
            <p:ph idx="1"/>
          </p:nvPr>
        </p:nvSpPr>
        <p:spPr>
          <a:xfrm>
            <a:off x="528000" y="1728000"/>
            <a:ext cx="11136000" cy="4973425"/>
          </a:xfrm>
        </p:spPr>
        <p:txBody>
          <a:bodyPr/>
          <a:lstStyle/>
          <a:p>
            <a:pPr>
              <a:buNone/>
            </a:pPr>
            <a:r>
              <a:rPr lang="ja-JP" altLang="en-US"/>
              <a:t>ライブラリが広く利用されている</a:t>
            </a:r>
            <a:endParaRPr lang="en-US" altLang="ja-JP"/>
          </a:p>
          <a:p>
            <a:pPr marL="802800" lvl="2" indent="-457200">
              <a:spcBef>
                <a:spcPts val="1400"/>
              </a:spcBef>
              <a:buFont typeface="Arial" panose="020B0604020202020204" pitchFamily="34" charset="0"/>
              <a:buChar char="•"/>
            </a:pPr>
            <a:r>
              <a:rPr lang="ja-JP" altLang="en-US" sz="2400"/>
              <a:t>ソフトウェアの開発期間の短縮や開発費用の削減</a:t>
            </a:r>
            <a:endParaRPr lang="en-US" altLang="ja-JP" sz="2400"/>
          </a:p>
          <a:p>
            <a:pPr marL="802800" lvl="2" indent="-457200">
              <a:spcBef>
                <a:spcPts val="1400"/>
              </a:spcBef>
              <a:buFont typeface="Arial" panose="020B0604020202020204" pitchFamily="34" charset="0"/>
              <a:buChar char="•"/>
            </a:pPr>
            <a:r>
              <a:rPr lang="ja-JP" altLang="en-US" sz="2400"/>
              <a:t>推移的な依存も含めると多くのライブラリに依存</a:t>
            </a:r>
            <a:endParaRPr lang="en-US" altLang="ja-JP" sz="2400"/>
          </a:p>
          <a:p>
            <a:pPr lvl="1"/>
            <a:endParaRPr lang="en-US" altLang="ja-JP"/>
          </a:p>
          <a:p>
            <a:pPr>
              <a:buNone/>
            </a:pPr>
            <a:r>
              <a:rPr lang="ja-JP" altLang="en-US"/>
              <a:t>ソフトウェア</a:t>
            </a:r>
            <a:r>
              <a:rPr kumimoji="1" lang="ja-JP" altLang="en-US"/>
              <a:t>の依存の管理は不十分である</a:t>
            </a:r>
            <a:endParaRPr kumimoji="1" lang="en-US" altLang="ja-JP"/>
          </a:p>
          <a:p>
            <a:pPr marL="831600" lvl="1" indent="-457200">
              <a:buFont typeface="Arial" panose="020B0604020202020204" pitchFamily="34" charset="0"/>
              <a:buChar char="•"/>
            </a:pPr>
            <a:r>
              <a:rPr kumimoji="1" lang="ja-JP" altLang="en-US"/>
              <a:t>脆弱性への対応の遅れや対応漏れ</a:t>
            </a:r>
            <a:endParaRPr kumimoji="1" lang="en-US" altLang="ja-JP"/>
          </a:p>
          <a:p>
            <a:pPr marL="831600" lvl="1" indent="-457200">
              <a:buFont typeface="Arial" panose="020B0604020202020204" pitchFamily="34" charset="0"/>
              <a:buChar char="•"/>
            </a:pPr>
            <a:r>
              <a:rPr lang="ja-JP" altLang="en-US"/>
              <a:t>ライセンス違反の発生</a:t>
            </a:r>
            <a:endParaRPr kumimoji="1" lang="en-US" altLang="ja-JP"/>
          </a:p>
          <a:p>
            <a:pPr>
              <a:buNone/>
            </a:pPr>
            <a:endParaRPr lang="en-US" altLang="ja-JP" sz="2400">
              <a:latin typeface="+mn-ea"/>
            </a:endParaRPr>
          </a:p>
          <a:p>
            <a:pPr marL="0" indent="0">
              <a:buNone/>
            </a:pPr>
            <a:r>
              <a:rPr lang="ja-JP" altLang="en-US">
                <a:latin typeface="+mn-ea"/>
              </a:rPr>
              <a:t>依存関係を把握し，</a:t>
            </a:r>
            <a:r>
              <a:rPr kumimoji="1" lang="ja-JP" altLang="en-US">
                <a:latin typeface="+mn-ea"/>
              </a:rPr>
              <a:t>適切な管理を行うために</a:t>
            </a:r>
            <a:br>
              <a:rPr kumimoji="1" lang="en-US" altLang="ja-JP">
                <a:latin typeface="+mn-ea"/>
              </a:rPr>
            </a:br>
            <a:r>
              <a:rPr kumimoji="1" lang="ja-JP" altLang="en-US">
                <a:latin typeface="+mn-ea"/>
              </a:rPr>
              <a:t>ソフトウェア部品表（</a:t>
            </a:r>
            <a:r>
              <a:rPr kumimoji="1" lang="en-US" altLang="ja-JP">
                <a:latin typeface="+mn-ea"/>
              </a:rPr>
              <a:t>SBOM</a:t>
            </a:r>
            <a:r>
              <a:rPr kumimoji="1" lang="ja-JP" altLang="en-US">
                <a:latin typeface="+mn-ea"/>
              </a:rPr>
              <a:t>）</a:t>
            </a:r>
            <a:r>
              <a:rPr lang="ja-JP" altLang="en-US">
                <a:latin typeface="+mn-ea"/>
              </a:rPr>
              <a:t>の利用が推奨される</a:t>
            </a:r>
            <a:endParaRPr kumimoji="1" lang="en-US" altLang="ja-JP">
              <a:latin typeface="+mn-ea"/>
            </a:endParaRPr>
          </a:p>
        </p:txBody>
      </p:sp>
      <p:sp>
        <p:nvSpPr>
          <p:cNvPr id="4" name="スライド番号プレースホルダー 3">
            <a:extLst>
              <a:ext uri="{FF2B5EF4-FFF2-40B4-BE49-F238E27FC236}">
                <a16:creationId xmlns:a16="http://schemas.microsoft.com/office/drawing/2014/main" id="{1653FF0B-2E18-1CA7-972F-4FDA8FA971A2}"/>
              </a:ext>
            </a:extLst>
          </p:cNvPr>
          <p:cNvSpPr>
            <a:spLocks noGrp="1"/>
          </p:cNvSpPr>
          <p:nvPr>
            <p:ph type="sldNum" sz="quarter" idx="12"/>
          </p:nvPr>
        </p:nvSpPr>
        <p:spPr/>
        <p:txBody>
          <a:bodyPr/>
          <a:lstStyle/>
          <a:p>
            <a:fld id="{B16735D3-C9E7-F649-AF37-A9D08763696D}" type="slidenum">
              <a:rPr lang="ja-JP" altLang="en-US" smtClean="0"/>
              <a:pPr/>
              <a:t>1</a:t>
            </a:fld>
            <a:endParaRPr lang="ja-JP" altLang="en-US"/>
          </a:p>
        </p:txBody>
      </p:sp>
      <p:sp>
        <p:nvSpPr>
          <p:cNvPr id="5" name="矢印: 下 4">
            <a:extLst>
              <a:ext uri="{FF2B5EF4-FFF2-40B4-BE49-F238E27FC236}">
                <a16:creationId xmlns:a16="http://schemas.microsoft.com/office/drawing/2014/main" id="{37D67BEE-FBDD-37EC-794A-8787A22953DC}"/>
              </a:ext>
            </a:extLst>
          </p:cNvPr>
          <p:cNvSpPr/>
          <p:nvPr/>
        </p:nvSpPr>
        <p:spPr>
          <a:xfrm>
            <a:off x="4359534" y="5329036"/>
            <a:ext cx="688932" cy="388306"/>
          </a:xfrm>
          <a:prstGeom prst="downArrow">
            <a:avLst/>
          </a:prstGeom>
          <a:solidFill>
            <a:schemeClr val="accent1">
              <a:lumMod val="60000"/>
              <a:lumOff val="4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nSpc>
                <a:spcPct val="90000"/>
              </a:lnSpc>
              <a:spcBef>
                <a:spcPts val="300"/>
              </a:spcBef>
              <a:spcAft>
                <a:spcPts val="100"/>
              </a:spcAft>
            </a:pPr>
            <a:endParaRPr lang="ja-JP" altLang="en-US" sz="2000" spc="110">
              <a:solidFill>
                <a:schemeClr val="tx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425440116"/>
      </p:ext>
    </p:extLst>
  </p:cSld>
  <p:clrMapOvr>
    <a:masterClrMapping/>
  </p:clrMapOvr>
  <mc:AlternateContent xmlns:mc="http://schemas.openxmlformats.org/markup-compatibility/2006">
    <mc:Choice xmlns:p14="http://schemas.microsoft.com/office/powerpoint/2010/main" Requires="p14">
      <p:transition spd="slow" p14:dur="2000" advTm="61568"/>
    </mc:Choice>
    <mc:Fallback>
      <p:transition spd="slow" advTm="61568"/>
    </mc:Fallback>
  </mc:AlternateContent>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BA97519E-560E-3F8D-3B53-827917D0814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4EFE0F1-1D35-D52C-A305-A1504A3929E2}"/>
              </a:ext>
            </a:extLst>
          </p:cNvPr>
          <p:cNvSpPr>
            <a:spLocks noGrp="1"/>
          </p:cNvSpPr>
          <p:nvPr>
            <p:ph type="title"/>
          </p:nvPr>
        </p:nvSpPr>
        <p:spPr/>
        <p:txBody>
          <a:bodyPr/>
          <a:lstStyle/>
          <a:p>
            <a:r>
              <a:rPr kumimoji="1" lang="ja-JP" altLang="en-US"/>
              <a:t>フォーマットの正しさの検証</a:t>
            </a:r>
            <a:endParaRPr kumimoji="1" lang="en-US" altLang="ja-JP"/>
          </a:p>
        </p:txBody>
      </p:sp>
      <p:sp>
        <p:nvSpPr>
          <p:cNvPr id="3" name="コンテンツ プレースホルダー 2">
            <a:extLst>
              <a:ext uri="{FF2B5EF4-FFF2-40B4-BE49-F238E27FC236}">
                <a16:creationId xmlns:a16="http://schemas.microsoft.com/office/drawing/2014/main" id="{4A8434CF-77A4-4728-5853-D6CEE1593BCB}"/>
              </a:ext>
            </a:extLst>
          </p:cNvPr>
          <p:cNvSpPr>
            <a:spLocks noGrp="1"/>
          </p:cNvSpPr>
          <p:nvPr>
            <p:ph idx="1"/>
          </p:nvPr>
        </p:nvSpPr>
        <p:spPr/>
        <p:txBody>
          <a:bodyPr/>
          <a:lstStyle/>
          <a:p>
            <a:r>
              <a:rPr lang="ja-JP" altLang="en-US"/>
              <a:t>検証方法</a:t>
            </a:r>
            <a:endParaRPr lang="en-US" altLang="ja-JP"/>
          </a:p>
          <a:p>
            <a:pPr lvl="1"/>
            <a:r>
              <a:rPr lang="en-US" altLang="ja-JP"/>
              <a:t>SPDX</a:t>
            </a:r>
            <a:r>
              <a:rPr lang="ja-JP" altLang="en-US"/>
              <a:t>が公式に提供する</a:t>
            </a:r>
            <a:r>
              <a:rPr lang="en-US" altLang="ja-JP"/>
              <a:t>Validator</a:t>
            </a:r>
            <a:r>
              <a:rPr lang="ja-JP" altLang="en-US"/>
              <a:t>を使用する</a:t>
            </a:r>
            <a:endParaRPr lang="en-US" altLang="ja-JP"/>
          </a:p>
          <a:p>
            <a:pPr lvl="1"/>
            <a:r>
              <a:rPr lang="ja-JP" altLang="en-US"/>
              <a:t>作成した</a:t>
            </a:r>
            <a:r>
              <a:rPr lang="en-US" altLang="ja-JP"/>
              <a:t>162</a:t>
            </a:r>
            <a:r>
              <a:rPr lang="ja-JP" altLang="en-US"/>
              <a:t>個の</a:t>
            </a:r>
            <a:r>
              <a:rPr lang="en-US" altLang="ja-JP"/>
              <a:t>SBOM</a:t>
            </a:r>
            <a:r>
              <a:rPr lang="ja-JP" altLang="en-US"/>
              <a:t>すべてに対して</a:t>
            </a:r>
            <a:r>
              <a:rPr lang="en-US" altLang="ja-JP"/>
              <a:t>Validator</a:t>
            </a:r>
            <a:r>
              <a:rPr lang="ja-JP" altLang="en-US"/>
              <a:t>を実行し，結果を確認する</a:t>
            </a:r>
            <a:endParaRPr lang="en-US" altLang="ja-JP"/>
          </a:p>
          <a:p>
            <a:endParaRPr lang="en-US" altLang="ja-JP"/>
          </a:p>
          <a:p>
            <a:r>
              <a:rPr lang="ja-JP" altLang="en-US"/>
              <a:t>検証結果</a:t>
            </a:r>
            <a:endParaRPr lang="en-US" altLang="ja-JP"/>
          </a:p>
          <a:p>
            <a:pPr lvl="1"/>
            <a:r>
              <a:rPr lang="ja-JP" altLang="en-US"/>
              <a:t>エラーや警告が発生せず，すべての</a:t>
            </a:r>
            <a:r>
              <a:rPr lang="en-US" altLang="ja-JP"/>
              <a:t>SBOM</a:t>
            </a:r>
            <a:r>
              <a:rPr lang="ja-JP" altLang="en-US"/>
              <a:t>が</a:t>
            </a:r>
            <a:r>
              <a:rPr lang="en-US" altLang="ja-JP"/>
              <a:t>SPDX</a:t>
            </a:r>
            <a:r>
              <a:rPr lang="ja-JP" altLang="en-US"/>
              <a:t>の規格に従った</a:t>
            </a:r>
            <a:br>
              <a:rPr lang="en-US" altLang="ja-JP"/>
            </a:br>
            <a:r>
              <a:rPr lang="ja-JP" altLang="en-US"/>
              <a:t>正しいフォーマットであることを確認した</a:t>
            </a:r>
            <a:endParaRPr lang="en-US" altLang="ja-JP"/>
          </a:p>
          <a:p>
            <a:pPr lvl="1"/>
            <a:endParaRPr lang="en-US" altLang="ja-JP"/>
          </a:p>
          <a:p>
            <a:endParaRPr lang="en-US" altLang="ja-JP"/>
          </a:p>
        </p:txBody>
      </p:sp>
      <p:sp>
        <p:nvSpPr>
          <p:cNvPr id="4" name="スライド番号プレースホルダー 3">
            <a:extLst>
              <a:ext uri="{FF2B5EF4-FFF2-40B4-BE49-F238E27FC236}">
                <a16:creationId xmlns:a16="http://schemas.microsoft.com/office/drawing/2014/main" id="{B572CFF4-27FB-918F-D733-AC324ABF7FC3}"/>
              </a:ext>
            </a:extLst>
          </p:cNvPr>
          <p:cNvSpPr>
            <a:spLocks noGrp="1"/>
          </p:cNvSpPr>
          <p:nvPr>
            <p:ph type="sldNum" sz="quarter" idx="12"/>
          </p:nvPr>
        </p:nvSpPr>
        <p:spPr/>
        <p:txBody>
          <a:bodyPr/>
          <a:lstStyle/>
          <a:p>
            <a:fld id="{B16735D3-C9E7-F649-AF37-A9D08763696D}" type="slidenum">
              <a:rPr lang="ja-JP" altLang="en-US" smtClean="0"/>
              <a:pPr/>
              <a:t>19</a:t>
            </a:fld>
            <a:endParaRPr lang="ja-JP" altLang="en-US"/>
          </a:p>
        </p:txBody>
      </p:sp>
    </p:spTree>
    <p:extLst>
      <p:ext uri="{BB962C8B-B14F-4D97-AF65-F5344CB8AC3E}">
        <p14:creationId xmlns:p14="http://schemas.microsoft.com/office/powerpoint/2010/main" val="14775624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5E982C-BB70-8765-4299-43907D714EF9}"/>
              </a:ext>
            </a:extLst>
          </p:cNvPr>
          <p:cNvSpPr>
            <a:spLocks noGrp="1"/>
          </p:cNvSpPr>
          <p:nvPr>
            <p:ph type="title"/>
          </p:nvPr>
        </p:nvSpPr>
        <p:spPr/>
        <p:txBody>
          <a:bodyPr/>
          <a:lstStyle/>
          <a:p>
            <a:r>
              <a:rPr kumimoji="1" lang="ja-JP" altLang="en-US"/>
              <a:t>評価対象の</a:t>
            </a:r>
            <a:r>
              <a:rPr kumimoji="1" lang="en-US" altLang="ja-JP"/>
              <a:t>SBOM</a:t>
            </a:r>
            <a:r>
              <a:rPr kumimoji="1" lang="ja-JP" altLang="en-US"/>
              <a:t>利用ツール</a:t>
            </a:r>
          </a:p>
        </p:txBody>
      </p:sp>
      <p:sp>
        <p:nvSpPr>
          <p:cNvPr id="4" name="スライド番号プレースホルダー 3">
            <a:extLst>
              <a:ext uri="{FF2B5EF4-FFF2-40B4-BE49-F238E27FC236}">
                <a16:creationId xmlns:a16="http://schemas.microsoft.com/office/drawing/2014/main" id="{80362A1B-8C2D-AF1C-D426-E0A6D9FA3180}"/>
              </a:ext>
            </a:extLst>
          </p:cNvPr>
          <p:cNvSpPr>
            <a:spLocks noGrp="1"/>
          </p:cNvSpPr>
          <p:nvPr>
            <p:ph type="sldNum" sz="quarter" idx="12"/>
          </p:nvPr>
        </p:nvSpPr>
        <p:spPr/>
        <p:txBody>
          <a:bodyPr/>
          <a:lstStyle/>
          <a:p>
            <a:fld id="{B16735D3-C9E7-F649-AF37-A9D08763696D}" type="slidenum">
              <a:rPr lang="ja-JP" altLang="en-US" smtClean="0"/>
              <a:pPr/>
              <a:t>20</a:t>
            </a:fld>
            <a:endParaRPr lang="ja-JP" altLang="en-US"/>
          </a:p>
        </p:txBody>
      </p:sp>
      <p:graphicFrame>
        <p:nvGraphicFramePr>
          <p:cNvPr id="8" name="コンテンツ プレースホルダー 7">
            <a:extLst>
              <a:ext uri="{FF2B5EF4-FFF2-40B4-BE49-F238E27FC236}">
                <a16:creationId xmlns:a16="http://schemas.microsoft.com/office/drawing/2014/main" id="{A2B60F09-D012-DA0E-2AAC-163C5BDE03FC}"/>
              </a:ext>
            </a:extLst>
          </p:cNvPr>
          <p:cNvGraphicFramePr>
            <a:graphicFrameLocks noGrp="1"/>
          </p:cNvGraphicFramePr>
          <p:nvPr>
            <p:ph idx="1"/>
            <p:extLst>
              <p:ext uri="{D42A27DB-BD31-4B8C-83A1-F6EECF244321}">
                <p14:modId xmlns:p14="http://schemas.microsoft.com/office/powerpoint/2010/main" val="3115811597"/>
              </p:ext>
            </p:extLst>
          </p:nvPr>
        </p:nvGraphicFramePr>
        <p:xfrm>
          <a:off x="528638" y="1728788"/>
          <a:ext cx="11134722" cy="2225040"/>
        </p:xfrm>
        <a:graphic>
          <a:graphicData uri="http://schemas.openxmlformats.org/drawingml/2006/table">
            <a:tbl>
              <a:tblPr firstRow="1" bandRow="1">
                <a:tableStyleId>{5C22544A-7EE6-4342-B048-85BDC9FD1C3A}</a:tableStyleId>
              </a:tblPr>
              <a:tblGrid>
                <a:gridCol w="3711574">
                  <a:extLst>
                    <a:ext uri="{9D8B030D-6E8A-4147-A177-3AD203B41FA5}">
                      <a16:colId xmlns:a16="http://schemas.microsoft.com/office/drawing/2014/main" val="3220820945"/>
                    </a:ext>
                  </a:extLst>
                </a:gridCol>
                <a:gridCol w="3711574">
                  <a:extLst>
                    <a:ext uri="{9D8B030D-6E8A-4147-A177-3AD203B41FA5}">
                      <a16:colId xmlns:a16="http://schemas.microsoft.com/office/drawing/2014/main" val="3439858802"/>
                    </a:ext>
                  </a:extLst>
                </a:gridCol>
                <a:gridCol w="3711574">
                  <a:extLst>
                    <a:ext uri="{9D8B030D-6E8A-4147-A177-3AD203B41FA5}">
                      <a16:colId xmlns:a16="http://schemas.microsoft.com/office/drawing/2014/main" val="1463045513"/>
                    </a:ext>
                  </a:extLst>
                </a:gridCol>
              </a:tblGrid>
              <a:tr h="370840">
                <a:tc>
                  <a:txBody>
                    <a:bodyPr/>
                    <a:lstStyle/>
                    <a:p>
                      <a:r>
                        <a:rPr kumimoji="1" lang="ja-JP" altLang="en-US"/>
                        <a:t>ツール名</a:t>
                      </a:r>
                    </a:p>
                  </a:txBody>
                  <a:tcPr/>
                </a:tc>
                <a:tc>
                  <a:txBody>
                    <a:bodyPr/>
                    <a:lstStyle/>
                    <a:p>
                      <a:r>
                        <a:rPr kumimoji="1" lang="ja-JP" altLang="en-US"/>
                        <a:t>種類</a:t>
                      </a:r>
                    </a:p>
                  </a:txBody>
                  <a:tcPr/>
                </a:tc>
                <a:tc>
                  <a:txBody>
                    <a:bodyPr/>
                    <a:lstStyle/>
                    <a:p>
                      <a:r>
                        <a:rPr kumimoji="1" lang="ja-JP" altLang="en-US"/>
                        <a:t>対応フォーマット</a:t>
                      </a:r>
                    </a:p>
                  </a:txBody>
                  <a:tcPr/>
                </a:tc>
                <a:extLst>
                  <a:ext uri="{0D108BD9-81ED-4DB2-BD59-A6C34878D82A}">
                    <a16:rowId xmlns:a16="http://schemas.microsoft.com/office/drawing/2014/main" val="2300664056"/>
                  </a:ext>
                </a:extLst>
              </a:tr>
              <a:tr h="370840">
                <a:tc>
                  <a:txBody>
                    <a:bodyPr/>
                    <a:lstStyle/>
                    <a:p>
                      <a:r>
                        <a:rPr kumimoji="1" lang="en-US" altLang="ja-JP"/>
                        <a:t>SUSE</a:t>
                      </a:r>
                      <a:endParaRPr kumimoji="1" lang="ja-JP" altLang="en-US"/>
                    </a:p>
                  </a:txBody>
                  <a:tcPr/>
                </a:tc>
                <a:tc>
                  <a:txBody>
                    <a:bodyPr/>
                    <a:lstStyle/>
                    <a:p>
                      <a:r>
                        <a:rPr kumimoji="1" lang="ja-JP" altLang="en-US"/>
                        <a:t>プロプライエタリ</a:t>
                      </a:r>
                    </a:p>
                  </a:txBody>
                  <a:tcPr/>
                </a:tc>
                <a:tc>
                  <a:txBody>
                    <a:bodyPr/>
                    <a:lstStyle/>
                    <a:p>
                      <a:r>
                        <a:rPr kumimoji="1" lang="en-US" altLang="ja-JP"/>
                        <a:t>SPDX</a:t>
                      </a:r>
                      <a:r>
                        <a:rPr kumimoji="1" lang="ja-JP" altLang="en-US"/>
                        <a:t>，</a:t>
                      </a:r>
                      <a:r>
                        <a:rPr kumimoji="1" lang="en-US" altLang="ja-JP"/>
                        <a:t>CycloneDX</a:t>
                      </a:r>
                      <a:endParaRPr kumimoji="1" lang="ja-JP" altLang="en-US"/>
                    </a:p>
                  </a:txBody>
                  <a:tcPr/>
                </a:tc>
                <a:extLst>
                  <a:ext uri="{0D108BD9-81ED-4DB2-BD59-A6C34878D82A}">
                    <a16:rowId xmlns:a16="http://schemas.microsoft.com/office/drawing/2014/main" val="3312062074"/>
                  </a:ext>
                </a:extLst>
              </a:tr>
              <a:tr h="370840">
                <a:tc>
                  <a:txBody>
                    <a:bodyPr/>
                    <a:lstStyle/>
                    <a:p>
                      <a:r>
                        <a:rPr kumimoji="1" lang="en-US" altLang="ja-JP" err="1"/>
                        <a:t>bom</a:t>
                      </a:r>
                      <a:endParaRPr kumimoji="1" lang="ja-JP" altLang="en-US"/>
                    </a:p>
                  </a:txBody>
                  <a:tcPr/>
                </a:tc>
                <a:tc>
                  <a:txBody>
                    <a:bodyPr/>
                    <a:lstStyle/>
                    <a:p>
                      <a:r>
                        <a:rPr kumimoji="1" lang="ja-JP" altLang="en-US"/>
                        <a:t>オープンソース</a:t>
                      </a:r>
                    </a:p>
                  </a:txBody>
                  <a:tcPr/>
                </a:tc>
                <a:tc>
                  <a:txBody>
                    <a:bodyPr/>
                    <a:lstStyle/>
                    <a:p>
                      <a:r>
                        <a:rPr kumimoji="1" lang="en-US" altLang="ja-JP"/>
                        <a:t>SPDX</a:t>
                      </a:r>
                      <a:endParaRPr kumimoji="1" lang="ja-JP" altLang="en-US"/>
                    </a:p>
                  </a:txBody>
                  <a:tcPr/>
                </a:tc>
                <a:extLst>
                  <a:ext uri="{0D108BD9-81ED-4DB2-BD59-A6C34878D82A}">
                    <a16:rowId xmlns:a16="http://schemas.microsoft.com/office/drawing/2014/main" val="2269832649"/>
                  </a:ext>
                </a:extLst>
              </a:tr>
              <a:tr h="370840">
                <a:tc>
                  <a:txBody>
                    <a:bodyPr/>
                    <a:lstStyle/>
                    <a:p>
                      <a:r>
                        <a:rPr kumimoji="1" lang="en-US" altLang="ja-JP" err="1"/>
                        <a:t>Interlynk</a:t>
                      </a:r>
                      <a:endParaRPr kumimoji="1" lang="ja-JP" altLang="en-US"/>
                    </a:p>
                  </a:txBody>
                  <a:tcPr/>
                </a:tc>
                <a:tc>
                  <a:txBody>
                    <a:bodyPr/>
                    <a:lstStyle/>
                    <a:p>
                      <a:r>
                        <a:rPr kumimoji="1" lang="ja-JP" altLang="en-US"/>
                        <a:t>プロプライエタリ</a:t>
                      </a:r>
                    </a:p>
                  </a:txBody>
                  <a:tcPr/>
                </a:tc>
                <a:tc>
                  <a:txBody>
                    <a:bodyPr/>
                    <a:lstStyle/>
                    <a:p>
                      <a:r>
                        <a:rPr kumimoji="1" lang="en-US" altLang="ja-JP"/>
                        <a:t>SPDX</a:t>
                      </a:r>
                      <a:r>
                        <a:rPr kumimoji="1" lang="ja-JP" altLang="en-US"/>
                        <a:t>，</a:t>
                      </a:r>
                      <a:r>
                        <a:rPr kumimoji="1" lang="en-US" altLang="ja-JP"/>
                        <a:t>CycloneDX</a:t>
                      </a:r>
                      <a:endParaRPr kumimoji="1" lang="ja-JP" altLang="en-US"/>
                    </a:p>
                  </a:txBody>
                  <a:tcPr/>
                </a:tc>
                <a:extLst>
                  <a:ext uri="{0D108BD9-81ED-4DB2-BD59-A6C34878D82A}">
                    <a16:rowId xmlns:a16="http://schemas.microsoft.com/office/drawing/2014/main" val="697546119"/>
                  </a:ext>
                </a:extLst>
              </a:tr>
              <a:tr h="370840">
                <a:tc>
                  <a:txBody>
                    <a:bodyPr/>
                    <a:lstStyle/>
                    <a:p>
                      <a:r>
                        <a:rPr kumimoji="1" lang="en-US" altLang="ja-JP"/>
                        <a:t>sbom2doc</a:t>
                      </a:r>
                      <a:endParaRPr kumimoji="1" lang="ja-JP" altLang="en-US"/>
                    </a:p>
                  </a:txBody>
                  <a:tcPr/>
                </a:tc>
                <a:tc>
                  <a:txBody>
                    <a:bodyPr/>
                    <a:lstStyle/>
                    <a:p>
                      <a:r>
                        <a:rPr kumimoji="1" lang="ja-JP" altLang="en-US"/>
                        <a:t>オープンソース</a:t>
                      </a:r>
                    </a:p>
                  </a:txBody>
                  <a:tcPr/>
                </a:tc>
                <a:tc>
                  <a:txBody>
                    <a:bodyPr/>
                    <a:lstStyle/>
                    <a:p>
                      <a:r>
                        <a:rPr kumimoji="1" lang="en-US" altLang="ja-JP"/>
                        <a:t>SPDX</a:t>
                      </a:r>
                      <a:r>
                        <a:rPr kumimoji="1" lang="ja-JP" altLang="en-US"/>
                        <a:t>，</a:t>
                      </a:r>
                      <a:r>
                        <a:rPr kumimoji="1" lang="en-US" altLang="ja-JP"/>
                        <a:t>CycloneDX</a:t>
                      </a:r>
                      <a:endParaRPr kumimoji="1" lang="ja-JP" altLang="en-US"/>
                    </a:p>
                  </a:txBody>
                  <a:tcPr/>
                </a:tc>
                <a:extLst>
                  <a:ext uri="{0D108BD9-81ED-4DB2-BD59-A6C34878D82A}">
                    <a16:rowId xmlns:a16="http://schemas.microsoft.com/office/drawing/2014/main" val="3993902268"/>
                  </a:ext>
                </a:extLst>
              </a:tr>
              <a:tr h="370840">
                <a:tc>
                  <a:txBody>
                    <a:bodyPr/>
                    <a:lstStyle/>
                    <a:p>
                      <a:r>
                        <a:rPr kumimoji="1" lang="en-US" altLang="ja-JP"/>
                        <a:t>tools-java</a:t>
                      </a:r>
                      <a:endParaRPr kumimoji="1" lang="ja-JP" altLang="en-US"/>
                    </a:p>
                  </a:txBody>
                  <a:tcPr/>
                </a:tc>
                <a:tc>
                  <a:txBody>
                    <a:bodyPr/>
                    <a:lstStyle/>
                    <a:p>
                      <a:r>
                        <a:rPr kumimoji="1" lang="ja-JP" altLang="en-US"/>
                        <a:t>オープンソース</a:t>
                      </a:r>
                    </a:p>
                  </a:txBody>
                  <a:tcPr/>
                </a:tc>
                <a:tc>
                  <a:txBody>
                    <a:bodyPr/>
                    <a:lstStyle/>
                    <a:p>
                      <a:r>
                        <a:rPr kumimoji="1" lang="en-US" altLang="ja-JP"/>
                        <a:t>SPDX</a:t>
                      </a:r>
                      <a:endParaRPr kumimoji="1" lang="ja-JP" altLang="en-US"/>
                    </a:p>
                  </a:txBody>
                  <a:tcPr/>
                </a:tc>
                <a:extLst>
                  <a:ext uri="{0D108BD9-81ED-4DB2-BD59-A6C34878D82A}">
                    <a16:rowId xmlns:a16="http://schemas.microsoft.com/office/drawing/2014/main" val="2668543346"/>
                  </a:ext>
                </a:extLst>
              </a:tr>
            </a:tbl>
          </a:graphicData>
        </a:graphic>
      </p:graphicFrame>
    </p:spTree>
    <p:extLst>
      <p:ext uri="{BB962C8B-B14F-4D97-AF65-F5344CB8AC3E}">
        <p14:creationId xmlns:p14="http://schemas.microsoft.com/office/powerpoint/2010/main" val="1630819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1B8DF1E-C04D-38F8-47FB-D176C4C66B57}"/>
              </a:ext>
            </a:extLst>
          </p:cNvPr>
          <p:cNvSpPr>
            <a:spLocks noGrp="1"/>
          </p:cNvSpPr>
          <p:nvPr>
            <p:ph type="title"/>
          </p:nvPr>
        </p:nvSpPr>
        <p:spPr/>
        <p:txBody>
          <a:bodyPr/>
          <a:lstStyle/>
          <a:p>
            <a:r>
              <a:rPr kumimoji="1" lang="ja-JP" altLang="en-US"/>
              <a:t>評価実験に使用した</a:t>
            </a:r>
            <a:r>
              <a:rPr kumimoji="1" lang="en-US" altLang="ja-JP"/>
              <a:t>SBOM</a:t>
            </a:r>
            <a:endParaRPr kumimoji="1" lang="ja-JP" altLang="en-US"/>
          </a:p>
        </p:txBody>
      </p:sp>
      <p:graphicFrame>
        <p:nvGraphicFramePr>
          <p:cNvPr id="5" name="コンテンツ プレースホルダー 4">
            <a:extLst>
              <a:ext uri="{FF2B5EF4-FFF2-40B4-BE49-F238E27FC236}">
                <a16:creationId xmlns:a16="http://schemas.microsoft.com/office/drawing/2014/main" id="{21B6CE97-C7FA-A364-5E55-F1C2E3B0CEB9}"/>
              </a:ext>
            </a:extLst>
          </p:cNvPr>
          <p:cNvGraphicFramePr>
            <a:graphicFrameLocks noGrp="1"/>
          </p:cNvGraphicFramePr>
          <p:nvPr>
            <p:ph idx="1"/>
            <p:extLst>
              <p:ext uri="{D42A27DB-BD31-4B8C-83A1-F6EECF244321}">
                <p14:modId xmlns:p14="http://schemas.microsoft.com/office/powerpoint/2010/main" val="3719265722"/>
              </p:ext>
            </p:extLst>
          </p:nvPr>
        </p:nvGraphicFramePr>
        <p:xfrm>
          <a:off x="528638" y="1728788"/>
          <a:ext cx="11134722" cy="2966720"/>
        </p:xfrm>
        <a:graphic>
          <a:graphicData uri="http://schemas.openxmlformats.org/drawingml/2006/table">
            <a:tbl>
              <a:tblPr firstRow="1" bandRow="1">
                <a:tableStyleId>{5C22544A-7EE6-4342-B048-85BDC9FD1C3A}</a:tableStyleId>
              </a:tblPr>
              <a:tblGrid>
                <a:gridCol w="751522">
                  <a:extLst>
                    <a:ext uri="{9D8B030D-6E8A-4147-A177-3AD203B41FA5}">
                      <a16:colId xmlns:a16="http://schemas.microsoft.com/office/drawing/2014/main" val="1309189732"/>
                    </a:ext>
                  </a:extLst>
                </a:gridCol>
                <a:gridCol w="1499616">
                  <a:extLst>
                    <a:ext uri="{9D8B030D-6E8A-4147-A177-3AD203B41FA5}">
                      <a16:colId xmlns:a16="http://schemas.microsoft.com/office/drawing/2014/main" val="3091931280"/>
                    </a:ext>
                  </a:extLst>
                </a:gridCol>
                <a:gridCol w="3316223">
                  <a:extLst>
                    <a:ext uri="{9D8B030D-6E8A-4147-A177-3AD203B41FA5}">
                      <a16:colId xmlns:a16="http://schemas.microsoft.com/office/drawing/2014/main" val="3018260233"/>
                    </a:ext>
                  </a:extLst>
                </a:gridCol>
                <a:gridCol w="1855787">
                  <a:extLst>
                    <a:ext uri="{9D8B030D-6E8A-4147-A177-3AD203B41FA5}">
                      <a16:colId xmlns:a16="http://schemas.microsoft.com/office/drawing/2014/main" val="3155473185"/>
                    </a:ext>
                  </a:extLst>
                </a:gridCol>
                <a:gridCol w="1855787">
                  <a:extLst>
                    <a:ext uri="{9D8B030D-6E8A-4147-A177-3AD203B41FA5}">
                      <a16:colId xmlns:a16="http://schemas.microsoft.com/office/drawing/2014/main" val="3968987136"/>
                    </a:ext>
                  </a:extLst>
                </a:gridCol>
                <a:gridCol w="1855787">
                  <a:extLst>
                    <a:ext uri="{9D8B030D-6E8A-4147-A177-3AD203B41FA5}">
                      <a16:colId xmlns:a16="http://schemas.microsoft.com/office/drawing/2014/main" val="3937584193"/>
                    </a:ext>
                  </a:extLst>
                </a:gridCol>
              </a:tblGrid>
              <a:tr h="370840">
                <a:tc>
                  <a:txBody>
                    <a:bodyPr/>
                    <a:lstStyle/>
                    <a:p>
                      <a:r>
                        <a:rPr kumimoji="1" lang="en-US" altLang="ja-JP"/>
                        <a:t>No.</a:t>
                      </a:r>
                      <a:endParaRPr kumimoji="1" lang="ja-JP" altLang="en-US"/>
                    </a:p>
                  </a:txBody>
                  <a:tcPr/>
                </a:tc>
                <a:tc>
                  <a:txBody>
                    <a:bodyPr/>
                    <a:lstStyle/>
                    <a:p>
                      <a:r>
                        <a:rPr kumimoji="1" lang="en-US" altLang="ja-JP"/>
                        <a:t>ID</a:t>
                      </a:r>
                      <a:endParaRPr kumimoji="1" lang="ja-JP" altLang="en-US"/>
                    </a:p>
                  </a:txBody>
                  <a:tcPr/>
                </a:tc>
                <a:tc>
                  <a:txBody>
                    <a:bodyPr/>
                    <a:lstStyle/>
                    <a:p>
                      <a:r>
                        <a:rPr kumimoji="1" lang="ja-JP" altLang="en-US"/>
                        <a:t>プロジェクト名</a:t>
                      </a:r>
                    </a:p>
                  </a:txBody>
                  <a:tcPr/>
                </a:tc>
                <a:tc>
                  <a:txBody>
                    <a:bodyPr/>
                    <a:lstStyle/>
                    <a:p>
                      <a:r>
                        <a:rPr kumimoji="1" lang="ja-JP" altLang="en-US"/>
                        <a:t>スター数</a:t>
                      </a:r>
                    </a:p>
                  </a:txBody>
                  <a:tcPr/>
                </a:tc>
                <a:tc>
                  <a:txBody>
                    <a:bodyPr/>
                    <a:lstStyle/>
                    <a:p>
                      <a:r>
                        <a:rPr kumimoji="1" lang="ja-JP" altLang="en-US"/>
                        <a:t>依存の数</a:t>
                      </a:r>
                    </a:p>
                  </a:txBody>
                  <a:tcPr/>
                </a:tc>
                <a:tc>
                  <a:txBody>
                    <a:bodyPr/>
                    <a:lstStyle/>
                    <a:p>
                      <a:r>
                        <a:rPr kumimoji="1" lang="en-US" altLang="ja-JP" err="1"/>
                        <a:t>LicenseRef</a:t>
                      </a:r>
                      <a:endParaRPr kumimoji="1" lang="ja-JP" altLang="en-US"/>
                    </a:p>
                  </a:txBody>
                  <a:tcPr/>
                </a:tc>
                <a:extLst>
                  <a:ext uri="{0D108BD9-81ED-4DB2-BD59-A6C34878D82A}">
                    <a16:rowId xmlns:a16="http://schemas.microsoft.com/office/drawing/2014/main" val="2340769010"/>
                  </a:ext>
                </a:extLst>
              </a:tr>
              <a:tr h="370840">
                <a:tc>
                  <a:txBody>
                    <a:bodyPr/>
                    <a:lstStyle/>
                    <a:p>
                      <a:r>
                        <a:rPr kumimoji="1" lang="en-US" altLang="ja-JP"/>
                        <a:t>1</a:t>
                      </a:r>
                    </a:p>
                  </a:txBody>
                  <a:tcPr/>
                </a:tc>
                <a:tc>
                  <a:txBody>
                    <a:bodyPr/>
                    <a:lstStyle/>
                    <a:p>
                      <a:r>
                        <a:rPr kumimoji="1" lang="en-US" altLang="ja-JP"/>
                        <a:t>56810670</a:t>
                      </a:r>
                      <a:endParaRPr kumimoji="1" lang="ja-JP" altLang="en-US"/>
                    </a:p>
                  </a:txBody>
                  <a:tcPr/>
                </a:tc>
                <a:tc>
                  <a:txBody>
                    <a:bodyPr/>
                    <a:lstStyle/>
                    <a:p>
                      <a:r>
                        <a:rPr kumimoji="1" lang="en-US" altLang="ja-JP" err="1"/>
                        <a:t>graphware</a:t>
                      </a:r>
                      <a:r>
                        <a:rPr kumimoji="1" lang="en-US" altLang="ja-JP"/>
                        <a:t>/neo4j-nlp</a:t>
                      </a:r>
                      <a:endParaRPr kumimoji="1" lang="ja-JP" altLang="en-US"/>
                    </a:p>
                  </a:txBody>
                  <a:tcPr/>
                </a:tc>
                <a:tc>
                  <a:txBody>
                    <a:bodyPr/>
                    <a:lstStyle/>
                    <a:p>
                      <a:r>
                        <a:rPr kumimoji="1" lang="en-US" altLang="ja-JP"/>
                        <a:t>336</a:t>
                      </a:r>
                      <a:endParaRPr kumimoji="1" lang="ja-JP" altLang="en-US"/>
                    </a:p>
                  </a:txBody>
                  <a:tcPr/>
                </a:tc>
                <a:tc>
                  <a:txBody>
                    <a:bodyPr/>
                    <a:lstStyle/>
                    <a:p>
                      <a:r>
                        <a:rPr kumimoji="1" lang="en-US" altLang="ja-JP"/>
                        <a:t>250</a:t>
                      </a:r>
                      <a:endParaRPr kumimoji="1" lang="ja-JP" altLang="en-US"/>
                    </a:p>
                  </a:txBody>
                  <a:tcPr/>
                </a:tc>
                <a:tc>
                  <a:txBody>
                    <a:bodyPr/>
                    <a:lstStyle/>
                    <a:p>
                      <a:r>
                        <a:rPr kumimoji="1" lang="ja-JP" altLang="en-US"/>
                        <a:t>あり</a:t>
                      </a:r>
                    </a:p>
                  </a:txBody>
                  <a:tcPr/>
                </a:tc>
                <a:extLst>
                  <a:ext uri="{0D108BD9-81ED-4DB2-BD59-A6C34878D82A}">
                    <a16:rowId xmlns:a16="http://schemas.microsoft.com/office/drawing/2014/main" val="2018469156"/>
                  </a:ext>
                </a:extLst>
              </a:tr>
              <a:tr h="370840">
                <a:tc>
                  <a:txBody>
                    <a:bodyPr/>
                    <a:lstStyle/>
                    <a:p>
                      <a:r>
                        <a:rPr kumimoji="1" lang="en-US" altLang="ja-JP"/>
                        <a:t>2</a:t>
                      </a:r>
                      <a:endParaRPr kumimoji="1" lang="ja-JP" altLang="en-US"/>
                    </a:p>
                  </a:txBody>
                  <a:tcPr/>
                </a:tc>
                <a:tc>
                  <a:txBody>
                    <a:bodyPr/>
                    <a:lstStyle/>
                    <a:p>
                      <a:r>
                        <a:rPr kumimoji="1" lang="en-US" altLang="ja-JP"/>
                        <a:t>2700474</a:t>
                      </a:r>
                      <a:endParaRPr kumimoji="1" lang="ja-JP" altLang="en-US"/>
                    </a:p>
                  </a:txBody>
                  <a:tcPr/>
                </a:tc>
                <a:tc>
                  <a:txBody>
                    <a:bodyPr/>
                    <a:lstStyle/>
                    <a:p>
                      <a:r>
                        <a:rPr kumimoji="1" lang="en-US" altLang="ja-JP" err="1"/>
                        <a:t>alibaba</a:t>
                      </a:r>
                      <a:r>
                        <a:rPr kumimoji="1" lang="en-US" altLang="ja-JP"/>
                        <a:t>/</a:t>
                      </a:r>
                      <a:r>
                        <a:rPr kumimoji="1" lang="en-US" altLang="ja-JP" err="1"/>
                        <a:t>fastjson</a:t>
                      </a:r>
                      <a:endParaRPr kumimoji="1" lang="ja-JP" altLang="en-US"/>
                    </a:p>
                  </a:txBody>
                  <a:tcPr/>
                </a:tc>
                <a:tc>
                  <a:txBody>
                    <a:bodyPr/>
                    <a:lstStyle/>
                    <a:p>
                      <a:r>
                        <a:rPr kumimoji="1" lang="en-US" altLang="ja-JP"/>
                        <a:t>25,764</a:t>
                      </a:r>
                      <a:endParaRPr kumimoji="1" lang="ja-JP" altLang="en-US"/>
                    </a:p>
                  </a:txBody>
                  <a:tcPr/>
                </a:tc>
                <a:tc>
                  <a:txBody>
                    <a:bodyPr/>
                    <a:lstStyle/>
                    <a:p>
                      <a:r>
                        <a:rPr kumimoji="1" lang="en-US" altLang="ja-JP"/>
                        <a:t>55</a:t>
                      </a:r>
                      <a:endParaRPr kumimoji="1" lang="ja-JP" altLang="en-US"/>
                    </a:p>
                  </a:txBody>
                  <a:tcPr/>
                </a:tc>
                <a:tc>
                  <a:txBody>
                    <a:bodyPr/>
                    <a:lstStyle/>
                    <a:p>
                      <a:r>
                        <a:rPr kumimoji="1" lang="ja-JP" altLang="en-US"/>
                        <a:t>あり</a:t>
                      </a:r>
                    </a:p>
                  </a:txBody>
                  <a:tcPr/>
                </a:tc>
                <a:extLst>
                  <a:ext uri="{0D108BD9-81ED-4DB2-BD59-A6C34878D82A}">
                    <a16:rowId xmlns:a16="http://schemas.microsoft.com/office/drawing/2014/main" val="1832756531"/>
                  </a:ext>
                </a:extLst>
              </a:tr>
              <a:tr h="370840">
                <a:tc>
                  <a:txBody>
                    <a:bodyPr/>
                    <a:lstStyle/>
                    <a:p>
                      <a:r>
                        <a:rPr kumimoji="1" lang="en-US" altLang="ja-JP"/>
                        <a:t>3</a:t>
                      </a:r>
                      <a:endParaRPr kumimoji="1" lang="ja-JP" altLang="en-US"/>
                    </a:p>
                  </a:txBody>
                  <a:tcPr/>
                </a:tc>
                <a:tc>
                  <a:txBody>
                    <a:bodyPr/>
                    <a:lstStyle/>
                    <a:p>
                      <a:r>
                        <a:rPr kumimoji="1" lang="en-US" altLang="ja-JP"/>
                        <a:t>7961991</a:t>
                      </a:r>
                      <a:endParaRPr kumimoji="1" lang="ja-JP" altLang="en-US"/>
                    </a:p>
                  </a:txBody>
                  <a:tcPr/>
                </a:tc>
                <a:tc>
                  <a:txBody>
                    <a:bodyPr/>
                    <a:lstStyle/>
                    <a:p>
                      <a:r>
                        <a:rPr kumimoji="1" lang="en-US" altLang="ja-JP"/>
                        <a:t>square/</a:t>
                      </a:r>
                      <a:r>
                        <a:rPr kumimoji="1" lang="en-US" altLang="ja-JP" err="1"/>
                        <a:t>javapoet</a:t>
                      </a:r>
                      <a:endParaRPr kumimoji="1" lang="ja-JP" altLang="en-US"/>
                    </a:p>
                  </a:txBody>
                  <a:tcPr/>
                </a:tc>
                <a:tc>
                  <a:txBody>
                    <a:bodyPr/>
                    <a:lstStyle/>
                    <a:p>
                      <a:r>
                        <a:rPr kumimoji="1" lang="en-US" altLang="ja-JP"/>
                        <a:t>10,838</a:t>
                      </a:r>
                      <a:endParaRPr kumimoji="1" lang="ja-JP" altLang="en-US"/>
                    </a:p>
                  </a:txBody>
                  <a:tcPr/>
                </a:tc>
                <a:tc>
                  <a:txBody>
                    <a:bodyPr/>
                    <a:lstStyle/>
                    <a:p>
                      <a:r>
                        <a:rPr kumimoji="1" lang="en-US" altLang="ja-JP"/>
                        <a:t>19</a:t>
                      </a:r>
                      <a:endParaRPr kumimoji="1" lang="ja-JP" altLang="en-US"/>
                    </a:p>
                  </a:txBody>
                  <a:tcPr/>
                </a:tc>
                <a:tc>
                  <a:txBody>
                    <a:bodyPr/>
                    <a:lstStyle/>
                    <a:p>
                      <a:r>
                        <a:rPr kumimoji="1" lang="ja-JP" altLang="en-US"/>
                        <a:t>なし</a:t>
                      </a:r>
                    </a:p>
                  </a:txBody>
                  <a:tcPr/>
                </a:tc>
                <a:extLst>
                  <a:ext uri="{0D108BD9-81ED-4DB2-BD59-A6C34878D82A}">
                    <a16:rowId xmlns:a16="http://schemas.microsoft.com/office/drawing/2014/main" val="1189564832"/>
                  </a:ext>
                </a:extLst>
              </a:tr>
              <a:tr h="370840">
                <a:tc>
                  <a:txBody>
                    <a:bodyPr/>
                    <a:lstStyle/>
                    <a:p>
                      <a:r>
                        <a:rPr kumimoji="1" lang="en-US" altLang="ja-JP"/>
                        <a:t>4</a:t>
                      </a:r>
                      <a:endParaRPr kumimoji="1" lang="ja-JP" altLang="en-US"/>
                    </a:p>
                  </a:txBody>
                  <a:tcPr/>
                </a:tc>
                <a:tc>
                  <a:txBody>
                    <a:bodyPr/>
                    <a:lstStyle/>
                    <a:p>
                      <a:r>
                        <a:rPr kumimoji="1" lang="en-US" altLang="ja-JP"/>
                        <a:t>24074294</a:t>
                      </a:r>
                      <a:endParaRPr kumimoji="1" lang="ja-JP" altLang="en-US"/>
                    </a:p>
                  </a:txBody>
                  <a:tcPr/>
                </a:tc>
                <a:tc>
                  <a:txBody>
                    <a:bodyPr/>
                    <a:lstStyle/>
                    <a:p>
                      <a:r>
                        <a:rPr kumimoji="1" lang="en-US" altLang="ja-JP" err="1"/>
                        <a:t>konik</a:t>
                      </a:r>
                      <a:r>
                        <a:rPr kumimoji="1" lang="en-US" altLang="ja-JP"/>
                        <a:t>-io/</a:t>
                      </a:r>
                      <a:r>
                        <a:rPr kumimoji="1" lang="en-US" altLang="ja-JP" err="1"/>
                        <a:t>konik</a:t>
                      </a:r>
                      <a:endParaRPr kumimoji="1" lang="ja-JP" altLang="en-US"/>
                    </a:p>
                  </a:txBody>
                  <a:tcPr/>
                </a:tc>
                <a:tc>
                  <a:txBody>
                    <a:bodyPr/>
                    <a:lstStyle/>
                    <a:p>
                      <a:r>
                        <a:rPr kumimoji="1" lang="en-US" altLang="ja-JP"/>
                        <a:t>51</a:t>
                      </a:r>
                      <a:endParaRPr kumimoji="1" lang="ja-JP" altLang="en-US"/>
                    </a:p>
                  </a:txBody>
                  <a:tcPr/>
                </a:tc>
                <a:tc>
                  <a:txBody>
                    <a:bodyPr/>
                    <a:lstStyle/>
                    <a:p>
                      <a:r>
                        <a:rPr kumimoji="1" lang="en-US" altLang="ja-JP"/>
                        <a:t>54</a:t>
                      </a:r>
                      <a:endParaRPr kumimoji="1" lang="ja-JP" altLang="en-US"/>
                    </a:p>
                  </a:txBody>
                  <a:tcPr/>
                </a:tc>
                <a:tc>
                  <a:txBody>
                    <a:bodyPr/>
                    <a:lstStyle/>
                    <a:p>
                      <a:r>
                        <a:rPr kumimoji="1" lang="ja-JP" altLang="en-US"/>
                        <a:t>あり</a:t>
                      </a:r>
                    </a:p>
                  </a:txBody>
                  <a:tcPr/>
                </a:tc>
                <a:extLst>
                  <a:ext uri="{0D108BD9-81ED-4DB2-BD59-A6C34878D82A}">
                    <a16:rowId xmlns:a16="http://schemas.microsoft.com/office/drawing/2014/main" val="2423982549"/>
                  </a:ext>
                </a:extLst>
              </a:tr>
              <a:tr h="370840">
                <a:tc>
                  <a:txBody>
                    <a:bodyPr/>
                    <a:lstStyle/>
                    <a:p>
                      <a:r>
                        <a:rPr kumimoji="1" lang="en-US" altLang="ja-JP"/>
                        <a:t>5</a:t>
                      </a:r>
                      <a:endParaRPr kumimoji="1" lang="ja-JP" altLang="en-US"/>
                    </a:p>
                  </a:txBody>
                  <a:tcPr/>
                </a:tc>
                <a:tc>
                  <a:txBody>
                    <a:bodyPr/>
                    <a:lstStyle/>
                    <a:p>
                      <a:r>
                        <a:rPr kumimoji="1" lang="en-US" altLang="ja-JP"/>
                        <a:t>35699733</a:t>
                      </a:r>
                      <a:endParaRPr kumimoji="1" lang="ja-JP" altLang="en-US"/>
                    </a:p>
                  </a:txBody>
                  <a:tcPr/>
                </a:tc>
                <a:tc>
                  <a:txBody>
                    <a:bodyPr/>
                    <a:lstStyle/>
                    <a:p>
                      <a:r>
                        <a:rPr kumimoji="1" lang="en-US" altLang="ja-JP" err="1"/>
                        <a:t>mojohaus</a:t>
                      </a:r>
                      <a:r>
                        <a:rPr kumimoji="1" lang="en-US" altLang="ja-JP"/>
                        <a:t>/rpm-maven-plugin</a:t>
                      </a:r>
                      <a:endParaRPr kumimoji="1" lang="ja-JP" altLang="en-US"/>
                    </a:p>
                  </a:txBody>
                  <a:tcPr/>
                </a:tc>
                <a:tc>
                  <a:txBody>
                    <a:bodyPr/>
                    <a:lstStyle/>
                    <a:p>
                      <a:r>
                        <a:rPr kumimoji="1" lang="en-US" altLang="ja-JP"/>
                        <a:t>57</a:t>
                      </a:r>
                      <a:endParaRPr kumimoji="1" lang="ja-JP" altLang="en-US"/>
                    </a:p>
                  </a:txBody>
                  <a:tcPr/>
                </a:tc>
                <a:tc>
                  <a:txBody>
                    <a:bodyPr/>
                    <a:lstStyle/>
                    <a:p>
                      <a:r>
                        <a:rPr kumimoji="1" lang="en-US" altLang="ja-JP"/>
                        <a:t>49</a:t>
                      </a:r>
                      <a:endParaRPr kumimoji="1" lang="ja-JP" altLang="en-US"/>
                    </a:p>
                  </a:txBody>
                  <a:tcPr/>
                </a:tc>
                <a:tc>
                  <a:txBody>
                    <a:bodyPr/>
                    <a:lstStyle/>
                    <a:p>
                      <a:r>
                        <a:rPr kumimoji="1" lang="ja-JP" altLang="en-US"/>
                        <a:t>あり</a:t>
                      </a:r>
                    </a:p>
                  </a:txBody>
                  <a:tcPr/>
                </a:tc>
                <a:extLst>
                  <a:ext uri="{0D108BD9-81ED-4DB2-BD59-A6C34878D82A}">
                    <a16:rowId xmlns:a16="http://schemas.microsoft.com/office/drawing/2014/main" val="2656903984"/>
                  </a:ext>
                </a:extLst>
              </a:tr>
              <a:tr h="370840">
                <a:tc>
                  <a:txBody>
                    <a:bodyPr/>
                    <a:lstStyle/>
                    <a:p>
                      <a:r>
                        <a:rPr kumimoji="1" lang="en-US" altLang="ja-JP"/>
                        <a:t>6</a:t>
                      </a:r>
                      <a:endParaRPr kumimoji="1" lang="ja-JP" altLang="en-US"/>
                    </a:p>
                  </a:txBody>
                  <a:tcPr/>
                </a:tc>
                <a:tc>
                  <a:txBody>
                    <a:bodyPr/>
                    <a:lstStyle/>
                    <a:p>
                      <a:r>
                        <a:rPr kumimoji="1" lang="en-US" altLang="ja-JP"/>
                        <a:t>124780056</a:t>
                      </a:r>
                      <a:endParaRPr kumimoji="1" lang="ja-JP" altLang="en-US"/>
                    </a:p>
                  </a:txBody>
                  <a:tcPr/>
                </a:tc>
                <a:tc>
                  <a:txBody>
                    <a:bodyPr/>
                    <a:lstStyle/>
                    <a:p>
                      <a:r>
                        <a:rPr kumimoji="1" lang="en-US" altLang="ja-JP"/>
                        <a:t>update4j/update4j</a:t>
                      </a:r>
                      <a:endParaRPr kumimoji="1" lang="ja-JP" altLang="en-US"/>
                    </a:p>
                  </a:txBody>
                  <a:tcPr/>
                </a:tc>
                <a:tc>
                  <a:txBody>
                    <a:bodyPr/>
                    <a:lstStyle/>
                    <a:p>
                      <a:r>
                        <a:rPr kumimoji="1" lang="en-US" altLang="ja-JP"/>
                        <a:t>794</a:t>
                      </a:r>
                      <a:endParaRPr kumimoji="1" lang="ja-JP" altLang="en-US"/>
                    </a:p>
                  </a:txBody>
                  <a:tcPr/>
                </a:tc>
                <a:tc>
                  <a:txBody>
                    <a:bodyPr/>
                    <a:lstStyle/>
                    <a:p>
                      <a:r>
                        <a:rPr kumimoji="1" lang="en-US" altLang="ja-JP"/>
                        <a:t>1</a:t>
                      </a:r>
                      <a:endParaRPr kumimoji="1" lang="ja-JP" altLang="en-US"/>
                    </a:p>
                  </a:txBody>
                  <a:tcPr/>
                </a:tc>
                <a:tc>
                  <a:txBody>
                    <a:bodyPr/>
                    <a:lstStyle/>
                    <a:p>
                      <a:r>
                        <a:rPr kumimoji="1" lang="ja-JP" altLang="en-US"/>
                        <a:t>なし</a:t>
                      </a:r>
                    </a:p>
                  </a:txBody>
                  <a:tcPr/>
                </a:tc>
                <a:extLst>
                  <a:ext uri="{0D108BD9-81ED-4DB2-BD59-A6C34878D82A}">
                    <a16:rowId xmlns:a16="http://schemas.microsoft.com/office/drawing/2014/main" val="3688555518"/>
                  </a:ext>
                </a:extLst>
              </a:tr>
              <a:tr h="370840">
                <a:tc>
                  <a:txBody>
                    <a:bodyPr/>
                    <a:lstStyle/>
                    <a:p>
                      <a:r>
                        <a:rPr kumimoji="1" lang="en-US" altLang="ja-JP"/>
                        <a:t>7</a:t>
                      </a:r>
                      <a:endParaRPr kumimoji="1" lang="ja-JP" altLang="en-US"/>
                    </a:p>
                  </a:txBody>
                  <a:tcPr/>
                </a:tc>
                <a:tc>
                  <a:txBody>
                    <a:bodyPr/>
                    <a:lstStyle/>
                    <a:p>
                      <a:r>
                        <a:rPr kumimoji="1" lang="en-US" altLang="ja-JP"/>
                        <a:t>34395232</a:t>
                      </a:r>
                      <a:endParaRPr kumimoji="1" lang="ja-JP" altLang="en-US"/>
                    </a:p>
                  </a:txBody>
                  <a:tcPr/>
                </a:tc>
                <a:tc>
                  <a:txBody>
                    <a:bodyPr/>
                    <a:lstStyle/>
                    <a:p>
                      <a:r>
                        <a:rPr kumimoji="1" lang="en-US" altLang="ja-JP"/>
                        <a:t>square/</a:t>
                      </a:r>
                      <a:r>
                        <a:rPr kumimoji="1" lang="en-US" altLang="ja-JP" err="1"/>
                        <a:t>haha</a:t>
                      </a:r>
                      <a:endParaRPr kumimoji="1" lang="ja-JP" altLang="en-US"/>
                    </a:p>
                  </a:txBody>
                  <a:tcPr/>
                </a:tc>
                <a:tc>
                  <a:txBody>
                    <a:bodyPr/>
                    <a:lstStyle/>
                    <a:p>
                      <a:r>
                        <a:rPr kumimoji="1" lang="en-US" altLang="ja-JP"/>
                        <a:t>1,448</a:t>
                      </a:r>
                      <a:endParaRPr kumimoji="1" lang="ja-JP" altLang="en-US"/>
                    </a:p>
                  </a:txBody>
                  <a:tcPr/>
                </a:tc>
                <a:tc>
                  <a:txBody>
                    <a:bodyPr/>
                    <a:lstStyle/>
                    <a:p>
                      <a:r>
                        <a:rPr kumimoji="1" lang="en-US" altLang="ja-JP"/>
                        <a:t>3</a:t>
                      </a:r>
                      <a:endParaRPr kumimoji="1" lang="ja-JP" altLang="en-US"/>
                    </a:p>
                  </a:txBody>
                  <a:tcPr/>
                </a:tc>
                <a:tc>
                  <a:txBody>
                    <a:bodyPr/>
                    <a:lstStyle/>
                    <a:p>
                      <a:r>
                        <a:rPr kumimoji="1" lang="ja-JP" altLang="en-US"/>
                        <a:t>あり</a:t>
                      </a:r>
                    </a:p>
                  </a:txBody>
                  <a:tcPr/>
                </a:tc>
                <a:extLst>
                  <a:ext uri="{0D108BD9-81ED-4DB2-BD59-A6C34878D82A}">
                    <a16:rowId xmlns:a16="http://schemas.microsoft.com/office/drawing/2014/main" val="1861071423"/>
                  </a:ext>
                </a:extLst>
              </a:tr>
            </a:tbl>
          </a:graphicData>
        </a:graphic>
      </p:graphicFrame>
      <p:sp>
        <p:nvSpPr>
          <p:cNvPr id="4" name="スライド番号プレースホルダー 3">
            <a:extLst>
              <a:ext uri="{FF2B5EF4-FFF2-40B4-BE49-F238E27FC236}">
                <a16:creationId xmlns:a16="http://schemas.microsoft.com/office/drawing/2014/main" id="{8A4B8F44-FF75-06F8-8C50-325D99439406}"/>
              </a:ext>
            </a:extLst>
          </p:cNvPr>
          <p:cNvSpPr>
            <a:spLocks noGrp="1"/>
          </p:cNvSpPr>
          <p:nvPr>
            <p:ph type="sldNum" sz="quarter" idx="12"/>
          </p:nvPr>
        </p:nvSpPr>
        <p:spPr/>
        <p:txBody>
          <a:bodyPr/>
          <a:lstStyle/>
          <a:p>
            <a:fld id="{B16735D3-C9E7-F649-AF37-A9D08763696D}" type="slidenum">
              <a:rPr lang="ja-JP" altLang="en-US" smtClean="0"/>
              <a:pPr/>
              <a:t>21</a:t>
            </a:fld>
            <a:endParaRPr lang="ja-JP" altLang="en-US"/>
          </a:p>
        </p:txBody>
      </p:sp>
    </p:spTree>
    <p:extLst>
      <p:ext uri="{BB962C8B-B14F-4D97-AF65-F5344CB8AC3E}">
        <p14:creationId xmlns:p14="http://schemas.microsoft.com/office/powerpoint/2010/main" val="39249986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1A1F4AE-B06A-666D-9AF0-FE1C6165D97A}"/>
              </a:ext>
            </a:extLst>
          </p:cNvPr>
          <p:cNvSpPr>
            <a:spLocks noGrp="1"/>
          </p:cNvSpPr>
          <p:nvPr>
            <p:ph type="title"/>
          </p:nvPr>
        </p:nvSpPr>
        <p:spPr/>
        <p:txBody>
          <a:bodyPr/>
          <a:lstStyle/>
          <a:p>
            <a:r>
              <a:rPr kumimoji="1" lang="en-US" altLang="ja-JP"/>
              <a:t>SBOM</a:t>
            </a:r>
            <a:r>
              <a:rPr kumimoji="1" lang="ja-JP" altLang="en-US"/>
              <a:t>利用ツールの実行結果</a:t>
            </a:r>
          </a:p>
        </p:txBody>
      </p:sp>
      <p:graphicFrame>
        <p:nvGraphicFramePr>
          <p:cNvPr id="5" name="コンテンツ プレースホルダー 4">
            <a:extLst>
              <a:ext uri="{FF2B5EF4-FFF2-40B4-BE49-F238E27FC236}">
                <a16:creationId xmlns:a16="http://schemas.microsoft.com/office/drawing/2014/main" id="{2D7D8FC0-0998-90D6-C7EA-863F2A8095C7}"/>
              </a:ext>
            </a:extLst>
          </p:cNvPr>
          <p:cNvGraphicFramePr>
            <a:graphicFrameLocks noGrp="1"/>
          </p:cNvGraphicFramePr>
          <p:nvPr>
            <p:ph idx="1"/>
            <p:extLst>
              <p:ext uri="{D42A27DB-BD31-4B8C-83A1-F6EECF244321}">
                <p14:modId xmlns:p14="http://schemas.microsoft.com/office/powerpoint/2010/main" val="1181291816"/>
              </p:ext>
            </p:extLst>
          </p:nvPr>
        </p:nvGraphicFramePr>
        <p:xfrm>
          <a:off x="528638" y="1728788"/>
          <a:ext cx="11134720" cy="2595880"/>
        </p:xfrm>
        <a:graphic>
          <a:graphicData uri="http://schemas.openxmlformats.org/drawingml/2006/table">
            <a:tbl>
              <a:tblPr firstRow="1" bandRow="1">
                <a:tableStyleId>{5C22544A-7EE6-4342-B048-85BDC9FD1C3A}</a:tableStyleId>
              </a:tblPr>
              <a:tblGrid>
                <a:gridCol w="1391840">
                  <a:extLst>
                    <a:ext uri="{9D8B030D-6E8A-4147-A177-3AD203B41FA5}">
                      <a16:colId xmlns:a16="http://schemas.microsoft.com/office/drawing/2014/main" val="3385345538"/>
                    </a:ext>
                  </a:extLst>
                </a:gridCol>
                <a:gridCol w="1391840">
                  <a:extLst>
                    <a:ext uri="{9D8B030D-6E8A-4147-A177-3AD203B41FA5}">
                      <a16:colId xmlns:a16="http://schemas.microsoft.com/office/drawing/2014/main" val="4105465993"/>
                    </a:ext>
                  </a:extLst>
                </a:gridCol>
                <a:gridCol w="1391840">
                  <a:extLst>
                    <a:ext uri="{9D8B030D-6E8A-4147-A177-3AD203B41FA5}">
                      <a16:colId xmlns:a16="http://schemas.microsoft.com/office/drawing/2014/main" val="2692132395"/>
                    </a:ext>
                  </a:extLst>
                </a:gridCol>
                <a:gridCol w="1391840">
                  <a:extLst>
                    <a:ext uri="{9D8B030D-6E8A-4147-A177-3AD203B41FA5}">
                      <a16:colId xmlns:a16="http://schemas.microsoft.com/office/drawing/2014/main" val="604794768"/>
                    </a:ext>
                  </a:extLst>
                </a:gridCol>
                <a:gridCol w="1391840">
                  <a:extLst>
                    <a:ext uri="{9D8B030D-6E8A-4147-A177-3AD203B41FA5}">
                      <a16:colId xmlns:a16="http://schemas.microsoft.com/office/drawing/2014/main" val="697562441"/>
                    </a:ext>
                  </a:extLst>
                </a:gridCol>
                <a:gridCol w="1391840">
                  <a:extLst>
                    <a:ext uri="{9D8B030D-6E8A-4147-A177-3AD203B41FA5}">
                      <a16:colId xmlns:a16="http://schemas.microsoft.com/office/drawing/2014/main" val="963754876"/>
                    </a:ext>
                  </a:extLst>
                </a:gridCol>
                <a:gridCol w="1391840">
                  <a:extLst>
                    <a:ext uri="{9D8B030D-6E8A-4147-A177-3AD203B41FA5}">
                      <a16:colId xmlns:a16="http://schemas.microsoft.com/office/drawing/2014/main" val="3041527815"/>
                    </a:ext>
                  </a:extLst>
                </a:gridCol>
                <a:gridCol w="1391840">
                  <a:extLst>
                    <a:ext uri="{9D8B030D-6E8A-4147-A177-3AD203B41FA5}">
                      <a16:colId xmlns:a16="http://schemas.microsoft.com/office/drawing/2014/main" val="73778731"/>
                    </a:ext>
                  </a:extLst>
                </a:gridCol>
              </a:tblGrid>
              <a:tr h="370840">
                <a:tc rowSpan="2">
                  <a:txBody>
                    <a:bodyPr/>
                    <a:lstStyle/>
                    <a:p>
                      <a:pPr algn="ctr"/>
                      <a:r>
                        <a:rPr kumimoji="1" lang="ja-JP" altLang="en-US"/>
                        <a:t>ツール</a:t>
                      </a:r>
                    </a:p>
                  </a:txBody>
                  <a:tcPr anchor="ctr"/>
                </a:tc>
                <a:tc gridSpan="7">
                  <a:txBody>
                    <a:bodyPr/>
                    <a:lstStyle/>
                    <a:p>
                      <a:pPr algn="ctr"/>
                      <a:r>
                        <a:rPr kumimoji="1" lang="en-US" altLang="ja-JP"/>
                        <a:t>SBOM</a:t>
                      </a:r>
                      <a:r>
                        <a:rPr kumimoji="1" lang="ja-JP" altLang="en-US"/>
                        <a:t>の</a:t>
                      </a:r>
                      <a:r>
                        <a:rPr kumimoji="1" lang="en-US" altLang="ja-JP"/>
                        <a:t>No.</a:t>
                      </a:r>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036469898"/>
                  </a:ext>
                </a:extLst>
              </a:tr>
              <a:tr h="370840">
                <a:tc vMerge="1">
                  <a:txBody>
                    <a:bodyPr/>
                    <a:lstStyle/>
                    <a:p>
                      <a:endParaRPr kumimoji="1" lang="ja-JP" altLang="en-US"/>
                    </a:p>
                  </a:txBody>
                  <a:tcPr/>
                </a:tc>
                <a:tc>
                  <a:txBody>
                    <a:bodyPr/>
                    <a:lstStyle/>
                    <a:p>
                      <a:pPr algn="ctr"/>
                      <a:r>
                        <a:rPr kumimoji="1" lang="en-US" altLang="ja-JP"/>
                        <a:t>1</a:t>
                      </a:r>
                      <a:endParaRPr kumimoji="1" lang="ja-JP" altLang="en-US"/>
                    </a:p>
                  </a:txBody>
                  <a:tcPr>
                    <a:solidFill>
                      <a:schemeClr val="accent1">
                        <a:lumMod val="20000"/>
                        <a:lumOff val="80000"/>
                      </a:schemeClr>
                    </a:solidFill>
                  </a:tcPr>
                </a:tc>
                <a:tc>
                  <a:txBody>
                    <a:bodyPr/>
                    <a:lstStyle/>
                    <a:p>
                      <a:pPr algn="ctr"/>
                      <a:r>
                        <a:rPr kumimoji="1" lang="en-US" altLang="ja-JP"/>
                        <a:t>2</a:t>
                      </a:r>
                      <a:endParaRPr kumimoji="1" lang="ja-JP" altLang="en-US"/>
                    </a:p>
                  </a:txBody>
                  <a:tcPr>
                    <a:solidFill>
                      <a:schemeClr val="accent1">
                        <a:lumMod val="20000"/>
                        <a:lumOff val="80000"/>
                      </a:schemeClr>
                    </a:solidFill>
                  </a:tcPr>
                </a:tc>
                <a:tc>
                  <a:txBody>
                    <a:bodyPr/>
                    <a:lstStyle/>
                    <a:p>
                      <a:pPr algn="ctr"/>
                      <a:r>
                        <a:rPr kumimoji="1" lang="en-US" altLang="ja-JP"/>
                        <a:t>4</a:t>
                      </a:r>
                      <a:endParaRPr kumimoji="1" lang="ja-JP" altLang="en-US"/>
                    </a:p>
                  </a:txBody>
                  <a:tcPr>
                    <a:solidFill>
                      <a:schemeClr val="accent1">
                        <a:lumMod val="20000"/>
                        <a:lumOff val="80000"/>
                      </a:schemeClr>
                    </a:solidFill>
                  </a:tcPr>
                </a:tc>
                <a:tc>
                  <a:txBody>
                    <a:bodyPr/>
                    <a:lstStyle/>
                    <a:p>
                      <a:pPr algn="ctr"/>
                      <a:r>
                        <a:rPr kumimoji="1" lang="en-US" altLang="ja-JP"/>
                        <a:t>5</a:t>
                      </a:r>
                      <a:endParaRPr kumimoji="1" lang="ja-JP" altLang="en-US"/>
                    </a:p>
                  </a:txBody>
                  <a:tcPr>
                    <a:solidFill>
                      <a:schemeClr val="accent1">
                        <a:lumMod val="20000"/>
                        <a:lumOff val="80000"/>
                      </a:schemeClr>
                    </a:solidFill>
                  </a:tcPr>
                </a:tc>
                <a:tc>
                  <a:txBody>
                    <a:bodyPr/>
                    <a:lstStyle/>
                    <a:p>
                      <a:pPr algn="ctr"/>
                      <a:r>
                        <a:rPr kumimoji="1" lang="en-US" altLang="ja-JP"/>
                        <a:t>5</a:t>
                      </a:r>
                      <a:endParaRPr kumimoji="1" lang="ja-JP" altLang="en-US"/>
                    </a:p>
                  </a:txBody>
                  <a:tcPr>
                    <a:solidFill>
                      <a:schemeClr val="accent1">
                        <a:lumMod val="20000"/>
                        <a:lumOff val="80000"/>
                      </a:schemeClr>
                    </a:solidFill>
                  </a:tcPr>
                </a:tc>
                <a:tc>
                  <a:txBody>
                    <a:bodyPr/>
                    <a:lstStyle/>
                    <a:p>
                      <a:pPr algn="ctr"/>
                      <a:r>
                        <a:rPr kumimoji="1" lang="en-US" altLang="ja-JP"/>
                        <a:t>6</a:t>
                      </a:r>
                      <a:endParaRPr kumimoji="1" lang="ja-JP" altLang="en-US"/>
                    </a:p>
                  </a:txBody>
                  <a:tcPr>
                    <a:solidFill>
                      <a:schemeClr val="accent1">
                        <a:lumMod val="20000"/>
                        <a:lumOff val="80000"/>
                      </a:schemeClr>
                    </a:solidFill>
                  </a:tcPr>
                </a:tc>
                <a:tc>
                  <a:txBody>
                    <a:bodyPr/>
                    <a:lstStyle/>
                    <a:p>
                      <a:pPr algn="ctr"/>
                      <a:r>
                        <a:rPr kumimoji="1" lang="en-US" altLang="ja-JP"/>
                        <a:t>7</a:t>
                      </a:r>
                      <a:endParaRPr kumimoji="1" lang="ja-JP" altLang="en-US"/>
                    </a:p>
                  </a:txBody>
                  <a:tcPr>
                    <a:solidFill>
                      <a:schemeClr val="accent1">
                        <a:lumMod val="20000"/>
                        <a:lumOff val="80000"/>
                      </a:schemeClr>
                    </a:solidFill>
                  </a:tcPr>
                </a:tc>
                <a:extLst>
                  <a:ext uri="{0D108BD9-81ED-4DB2-BD59-A6C34878D82A}">
                    <a16:rowId xmlns:a16="http://schemas.microsoft.com/office/drawing/2014/main" val="860538825"/>
                  </a:ext>
                </a:extLst>
              </a:tr>
              <a:tr h="370840">
                <a:tc>
                  <a:txBody>
                    <a:bodyPr/>
                    <a:lstStyle/>
                    <a:p>
                      <a:r>
                        <a:rPr kumimoji="1" lang="en-US" altLang="ja-JP"/>
                        <a:t>SUSE</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extLst>
                  <a:ext uri="{0D108BD9-81ED-4DB2-BD59-A6C34878D82A}">
                    <a16:rowId xmlns:a16="http://schemas.microsoft.com/office/drawing/2014/main" val="3562273947"/>
                  </a:ext>
                </a:extLst>
              </a:tr>
              <a:tr h="370840">
                <a:tc>
                  <a:txBody>
                    <a:bodyPr/>
                    <a:lstStyle/>
                    <a:p>
                      <a:r>
                        <a:rPr kumimoji="1" lang="en-US" altLang="ja-JP" err="1"/>
                        <a:t>bom</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extLst>
                  <a:ext uri="{0D108BD9-81ED-4DB2-BD59-A6C34878D82A}">
                    <a16:rowId xmlns:a16="http://schemas.microsoft.com/office/drawing/2014/main" val="1306481277"/>
                  </a:ext>
                </a:extLst>
              </a:tr>
              <a:tr h="370840">
                <a:tc>
                  <a:txBody>
                    <a:bodyPr/>
                    <a:lstStyle/>
                    <a:p>
                      <a:r>
                        <a:rPr kumimoji="1" lang="en-US" altLang="ja-JP" err="1"/>
                        <a:t>Interlynk</a:t>
                      </a:r>
                      <a:endParaRPr kumimoji="1" lang="ja-JP" altLang="en-US"/>
                    </a:p>
                  </a:txBody>
                  <a:tcPr/>
                </a:tc>
                <a:tc>
                  <a:txBody>
                    <a:bodyPr/>
                    <a:lstStyle/>
                    <a:p>
                      <a:pPr algn="ctr"/>
                      <a:r>
                        <a:rPr kumimoji="1" lang="en-US" altLang="ja-JP"/>
                        <a:t>X</a:t>
                      </a:r>
                      <a:endParaRPr kumimoji="1" lang="ja-JP" altLang="en-US"/>
                    </a:p>
                  </a:txBody>
                  <a:tcPr/>
                </a:tc>
                <a:tc>
                  <a:txBody>
                    <a:bodyPr/>
                    <a:lstStyle/>
                    <a:p>
                      <a:pPr algn="ctr"/>
                      <a:r>
                        <a:rPr kumimoji="1" lang="en-US" altLang="ja-JP"/>
                        <a:t>X</a:t>
                      </a:r>
                      <a:endParaRPr kumimoji="1" lang="ja-JP" altLang="en-US"/>
                    </a:p>
                  </a:txBody>
                  <a:tcPr/>
                </a:tc>
                <a:tc>
                  <a:txBody>
                    <a:bodyPr/>
                    <a:lstStyle/>
                    <a:p>
                      <a:pPr algn="ctr"/>
                      <a:r>
                        <a:rPr kumimoji="1" lang="en-US" altLang="ja-JP"/>
                        <a:t>X</a:t>
                      </a:r>
                      <a:endParaRPr kumimoji="1" lang="ja-JP" altLang="en-US"/>
                    </a:p>
                  </a:txBody>
                  <a:tcPr/>
                </a:tc>
                <a:tc>
                  <a:txBody>
                    <a:bodyPr/>
                    <a:lstStyle/>
                    <a:p>
                      <a:pPr algn="ctr"/>
                      <a:r>
                        <a:rPr kumimoji="1" lang="en-US" altLang="ja-JP"/>
                        <a:t>X</a:t>
                      </a:r>
                      <a:endParaRPr kumimoji="1" lang="ja-JP" altLang="en-US"/>
                    </a:p>
                  </a:txBody>
                  <a:tcPr/>
                </a:tc>
                <a:tc>
                  <a:txBody>
                    <a:bodyPr/>
                    <a:lstStyle/>
                    <a:p>
                      <a:pPr algn="ctr"/>
                      <a:r>
                        <a:rPr kumimoji="1" lang="en-US" altLang="ja-JP"/>
                        <a:t>X</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X</a:t>
                      </a:r>
                      <a:endParaRPr kumimoji="1" lang="ja-JP" altLang="en-US"/>
                    </a:p>
                  </a:txBody>
                  <a:tcPr/>
                </a:tc>
                <a:extLst>
                  <a:ext uri="{0D108BD9-81ED-4DB2-BD59-A6C34878D82A}">
                    <a16:rowId xmlns:a16="http://schemas.microsoft.com/office/drawing/2014/main" val="3265552440"/>
                  </a:ext>
                </a:extLst>
              </a:tr>
              <a:tr h="370840">
                <a:tc>
                  <a:txBody>
                    <a:bodyPr/>
                    <a:lstStyle/>
                    <a:p>
                      <a:r>
                        <a:rPr kumimoji="1" lang="en-US" altLang="ja-JP"/>
                        <a:t>sbom2doc</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extLst>
                  <a:ext uri="{0D108BD9-81ED-4DB2-BD59-A6C34878D82A}">
                    <a16:rowId xmlns:a16="http://schemas.microsoft.com/office/drawing/2014/main" val="2615800339"/>
                  </a:ext>
                </a:extLst>
              </a:tr>
              <a:tr h="370840">
                <a:tc>
                  <a:txBody>
                    <a:bodyPr/>
                    <a:lstStyle/>
                    <a:p>
                      <a:r>
                        <a:rPr kumimoji="1" lang="en-US" altLang="ja-JP"/>
                        <a:t>tools-java</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extLst>
                  <a:ext uri="{0D108BD9-81ED-4DB2-BD59-A6C34878D82A}">
                    <a16:rowId xmlns:a16="http://schemas.microsoft.com/office/drawing/2014/main" val="925194688"/>
                  </a:ext>
                </a:extLst>
              </a:tr>
            </a:tbl>
          </a:graphicData>
        </a:graphic>
      </p:graphicFrame>
      <p:sp>
        <p:nvSpPr>
          <p:cNvPr id="4" name="スライド番号プレースホルダー 3">
            <a:extLst>
              <a:ext uri="{FF2B5EF4-FFF2-40B4-BE49-F238E27FC236}">
                <a16:creationId xmlns:a16="http://schemas.microsoft.com/office/drawing/2014/main" id="{A827FD8A-0D5C-B73A-42D5-3CB2CE3B1B27}"/>
              </a:ext>
            </a:extLst>
          </p:cNvPr>
          <p:cNvSpPr>
            <a:spLocks noGrp="1"/>
          </p:cNvSpPr>
          <p:nvPr>
            <p:ph type="sldNum" sz="quarter" idx="12"/>
          </p:nvPr>
        </p:nvSpPr>
        <p:spPr/>
        <p:txBody>
          <a:bodyPr/>
          <a:lstStyle/>
          <a:p>
            <a:fld id="{B16735D3-C9E7-F649-AF37-A9D08763696D}" type="slidenum">
              <a:rPr lang="ja-JP" altLang="en-US" smtClean="0"/>
              <a:pPr/>
              <a:t>22</a:t>
            </a:fld>
            <a:endParaRPr lang="ja-JP" altLang="en-US"/>
          </a:p>
        </p:txBody>
      </p:sp>
    </p:spTree>
    <p:extLst>
      <p:ext uri="{BB962C8B-B14F-4D97-AF65-F5344CB8AC3E}">
        <p14:creationId xmlns:p14="http://schemas.microsoft.com/office/powerpoint/2010/main" val="19903233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694D6F5-E706-AEE9-1A9F-458D211CA6DA}"/>
              </a:ext>
            </a:extLst>
          </p:cNvPr>
          <p:cNvSpPr>
            <a:spLocks noGrp="1"/>
          </p:cNvSpPr>
          <p:nvPr>
            <p:ph type="title"/>
          </p:nvPr>
        </p:nvSpPr>
        <p:spPr/>
        <p:txBody>
          <a:bodyPr/>
          <a:lstStyle/>
          <a:p>
            <a:r>
              <a:rPr kumimoji="1" lang="ja-JP" altLang="en-US"/>
              <a:t>ツールの出力に含まれる情報</a:t>
            </a:r>
          </a:p>
        </p:txBody>
      </p:sp>
      <p:graphicFrame>
        <p:nvGraphicFramePr>
          <p:cNvPr id="5" name="コンテンツ プレースホルダー 4">
            <a:extLst>
              <a:ext uri="{FF2B5EF4-FFF2-40B4-BE49-F238E27FC236}">
                <a16:creationId xmlns:a16="http://schemas.microsoft.com/office/drawing/2014/main" id="{E67404ED-A8BC-3FB1-C12A-3F96DCEAECA2}"/>
              </a:ext>
            </a:extLst>
          </p:cNvPr>
          <p:cNvGraphicFramePr>
            <a:graphicFrameLocks noGrp="1"/>
          </p:cNvGraphicFramePr>
          <p:nvPr>
            <p:ph idx="1"/>
            <p:extLst>
              <p:ext uri="{D42A27DB-BD31-4B8C-83A1-F6EECF244321}">
                <p14:modId xmlns:p14="http://schemas.microsoft.com/office/powerpoint/2010/main" val="3645774930"/>
              </p:ext>
            </p:extLst>
          </p:nvPr>
        </p:nvGraphicFramePr>
        <p:xfrm>
          <a:off x="528638" y="1496400"/>
          <a:ext cx="11134724" cy="5181600"/>
        </p:xfrm>
        <a:graphic>
          <a:graphicData uri="http://schemas.openxmlformats.org/drawingml/2006/table">
            <a:tbl>
              <a:tblPr firstRow="1" bandRow="1">
                <a:tableStyleId>{5C22544A-7EE6-4342-B048-85BDC9FD1C3A}</a:tableStyleId>
              </a:tblPr>
              <a:tblGrid>
                <a:gridCol w="3503294">
                  <a:extLst>
                    <a:ext uri="{9D8B030D-6E8A-4147-A177-3AD203B41FA5}">
                      <a16:colId xmlns:a16="http://schemas.microsoft.com/office/drawing/2014/main" val="3656870545"/>
                    </a:ext>
                  </a:extLst>
                </a:gridCol>
                <a:gridCol w="1526286">
                  <a:extLst>
                    <a:ext uri="{9D8B030D-6E8A-4147-A177-3AD203B41FA5}">
                      <a16:colId xmlns:a16="http://schemas.microsoft.com/office/drawing/2014/main" val="3903857986"/>
                    </a:ext>
                  </a:extLst>
                </a:gridCol>
                <a:gridCol w="1526286">
                  <a:extLst>
                    <a:ext uri="{9D8B030D-6E8A-4147-A177-3AD203B41FA5}">
                      <a16:colId xmlns:a16="http://schemas.microsoft.com/office/drawing/2014/main" val="2563635175"/>
                    </a:ext>
                  </a:extLst>
                </a:gridCol>
                <a:gridCol w="1526286">
                  <a:extLst>
                    <a:ext uri="{9D8B030D-6E8A-4147-A177-3AD203B41FA5}">
                      <a16:colId xmlns:a16="http://schemas.microsoft.com/office/drawing/2014/main" val="4043773332"/>
                    </a:ext>
                  </a:extLst>
                </a:gridCol>
                <a:gridCol w="1526286">
                  <a:extLst>
                    <a:ext uri="{9D8B030D-6E8A-4147-A177-3AD203B41FA5}">
                      <a16:colId xmlns:a16="http://schemas.microsoft.com/office/drawing/2014/main" val="1894661578"/>
                    </a:ext>
                  </a:extLst>
                </a:gridCol>
                <a:gridCol w="1526286">
                  <a:extLst>
                    <a:ext uri="{9D8B030D-6E8A-4147-A177-3AD203B41FA5}">
                      <a16:colId xmlns:a16="http://schemas.microsoft.com/office/drawing/2014/main" val="1849974024"/>
                    </a:ext>
                  </a:extLst>
                </a:gridCol>
              </a:tblGrid>
              <a:tr h="320040">
                <a:tc rowSpan="2">
                  <a:txBody>
                    <a:bodyPr/>
                    <a:lstStyle/>
                    <a:p>
                      <a:pPr algn="ctr"/>
                      <a:r>
                        <a:rPr kumimoji="1" lang="en-US" altLang="ja-JP"/>
                        <a:t>SPDX</a:t>
                      </a:r>
                      <a:r>
                        <a:rPr kumimoji="1" lang="ja-JP" altLang="en-US"/>
                        <a:t>の</a:t>
                      </a:r>
                      <a:br>
                        <a:rPr kumimoji="1" lang="en-US" altLang="ja-JP"/>
                      </a:br>
                      <a:r>
                        <a:rPr kumimoji="1" lang="ja-JP" altLang="en-US"/>
                        <a:t>フィールド名</a:t>
                      </a:r>
                    </a:p>
                  </a:txBody>
                  <a:tcPr anchor="ctr"/>
                </a:tc>
                <a:tc gridSpan="5">
                  <a:txBody>
                    <a:bodyPr/>
                    <a:lstStyle/>
                    <a:p>
                      <a:pPr algn="ctr"/>
                      <a:r>
                        <a:rPr kumimoji="1" lang="ja-JP" altLang="en-US"/>
                        <a:t>ツール</a:t>
                      </a:r>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633256194"/>
                  </a:ext>
                </a:extLst>
              </a:tr>
              <a:tr h="320040">
                <a:tc vMerge="1">
                  <a:txBody>
                    <a:bodyPr/>
                    <a:lstStyle/>
                    <a:p>
                      <a:endParaRPr kumimoji="1" lang="ja-JP" altLang="en-US"/>
                    </a:p>
                  </a:txBody>
                  <a:tcPr/>
                </a:tc>
                <a:tc>
                  <a:txBody>
                    <a:bodyPr/>
                    <a:lstStyle/>
                    <a:p>
                      <a:pPr algn="ctr"/>
                      <a:r>
                        <a:rPr kumimoji="1" lang="en-US" altLang="ja-JP"/>
                        <a:t>SUSE</a:t>
                      </a:r>
                      <a:endParaRPr kumimoji="1" lang="ja-JP" altLang="en-US"/>
                    </a:p>
                  </a:txBody>
                  <a:tcPr/>
                </a:tc>
                <a:tc>
                  <a:txBody>
                    <a:bodyPr/>
                    <a:lstStyle/>
                    <a:p>
                      <a:pPr algn="ctr"/>
                      <a:r>
                        <a:rPr kumimoji="1" lang="en-US" altLang="ja-JP" err="1"/>
                        <a:t>bom</a:t>
                      </a:r>
                      <a:endParaRPr kumimoji="1" lang="ja-JP" altLang="en-US"/>
                    </a:p>
                  </a:txBody>
                  <a:tcPr/>
                </a:tc>
                <a:tc>
                  <a:txBody>
                    <a:bodyPr/>
                    <a:lstStyle/>
                    <a:p>
                      <a:pPr algn="ctr"/>
                      <a:r>
                        <a:rPr kumimoji="1" lang="en-US" altLang="ja-JP" err="1"/>
                        <a:t>Interlynk</a:t>
                      </a:r>
                      <a:endParaRPr kumimoji="1" lang="ja-JP" altLang="en-US"/>
                    </a:p>
                  </a:txBody>
                  <a:tcPr/>
                </a:tc>
                <a:tc>
                  <a:txBody>
                    <a:bodyPr/>
                    <a:lstStyle/>
                    <a:p>
                      <a:pPr algn="ctr"/>
                      <a:r>
                        <a:rPr kumimoji="1" lang="en-US" altLang="ja-JP"/>
                        <a:t>sbom2doc</a:t>
                      </a:r>
                      <a:endParaRPr kumimoji="1" lang="ja-JP" altLang="en-US"/>
                    </a:p>
                  </a:txBody>
                  <a:tcPr/>
                </a:tc>
                <a:tc>
                  <a:txBody>
                    <a:bodyPr/>
                    <a:lstStyle/>
                    <a:p>
                      <a:pPr algn="ctr"/>
                      <a:r>
                        <a:rPr kumimoji="1" lang="en-US" altLang="ja-JP"/>
                        <a:t>tools-java</a:t>
                      </a:r>
                      <a:endParaRPr kumimoji="1" lang="ja-JP" altLang="en-US"/>
                    </a:p>
                  </a:txBody>
                  <a:tcPr/>
                </a:tc>
                <a:extLst>
                  <a:ext uri="{0D108BD9-81ED-4DB2-BD59-A6C34878D82A}">
                    <a16:rowId xmlns:a16="http://schemas.microsoft.com/office/drawing/2014/main" val="2727038838"/>
                  </a:ext>
                </a:extLst>
              </a:tr>
              <a:tr h="370840">
                <a:tc>
                  <a:txBody>
                    <a:bodyPr/>
                    <a:lstStyle/>
                    <a:p>
                      <a:r>
                        <a:rPr kumimoji="1" lang="en-US" altLang="ja-JP"/>
                        <a:t>Package Name</a:t>
                      </a:r>
                    </a:p>
                  </a:txBody>
                  <a:tcPr/>
                </a:tc>
                <a:tc>
                  <a:txBody>
                    <a:bodyPr/>
                    <a:lstStyle/>
                    <a:p>
                      <a:r>
                        <a:rPr kumimoji="1" lang="en-US" altLang="ja-JP"/>
                        <a:t>O</a:t>
                      </a:r>
                      <a:endParaRPr kumimoji="1" lang="ja-JP" altLang="en-US"/>
                    </a:p>
                  </a:txBody>
                  <a:tcPr/>
                </a:tc>
                <a:tc>
                  <a:txBody>
                    <a:bodyPr/>
                    <a:lstStyle/>
                    <a:p>
                      <a:r>
                        <a:rPr kumimoji="1" lang="en-US" altLang="ja-JP"/>
                        <a:t>O</a:t>
                      </a:r>
                      <a:endParaRPr kumimoji="1" lang="ja-JP" altLang="en-US"/>
                    </a:p>
                  </a:txBody>
                  <a:tcPr/>
                </a:tc>
                <a:tc>
                  <a:txBody>
                    <a:bodyPr/>
                    <a:lstStyle/>
                    <a:p>
                      <a:r>
                        <a:rPr kumimoji="1" lang="en-US" altLang="ja-JP"/>
                        <a:t>O</a:t>
                      </a:r>
                      <a:endParaRPr kumimoji="1" lang="ja-JP" altLang="en-US"/>
                    </a:p>
                  </a:txBody>
                  <a:tcPr/>
                </a:tc>
                <a:tc>
                  <a:txBody>
                    <a:bodyPr/>
                    <a:lstStyle/>
                    <a:p>
                      <a:r>
                        <a:rPr kumimoji="1" lang="en-US" altLang="ja-JP"/>
                        <a:t>O</a:t>
                      </a:r>
                      <a:endParaRPr kumimoji="1" lang="ja-JP" altLang="en-US"/>
                    </a:p>
                  </a:txBody>
                  <a:tcPr/>
                </a:tc>
                <a:tc>
                  <a:txBody>
                    <a:bodyPr/>
                    <a:lstStyle/>
                    <a:p>
                      <a:r>
                        <a:rPr kumimoji="1" lang="en-US" altLang="ja-JP"/>
                        <a:t>O</a:t>
                      </a:r>
                      <a:endParaRPr kumimoji="1" lang="ja-JP" altLang="en-US"/>
                    </a:p>
                  </a:txBody>
                  <a:tcPr/>
                </a:tc>
                <a:extLst>
                  <a:ext uri="{0D108BD9-81ED-4DB2-BD59-A6C34878D82A}">
                    <a16:rowId xmlns:a16="http://schemas.microsoft.com/office/drawing/2014/main" val="2418570571"/>
                  </a:ext>
                </a:extLst>
              </a:tr>
              <a:tr h="370840">
                <a:tc>
                  <a:txBody>
                    <a:bodyPr/>
                    <a:lstStyle/>
                    <a:p>
                      <a:r>
                        <a:rPr kumimoji="1" lang="en-US" altLang="ja-JP"/>
                        <a:t>Package SPDX Identifier</a:t>
                      </a:r>
                      <a:endParaRPr kumimoji="1" lang="ja-JP" altLang="en-US"/>
                    </a:p>
                  </a:txBody>
                  <a:tcPr/>
                </a:tc>
                <a:tc>
                  <a:txBody>
                    <a:bodyPr/>
                    <a:lstStyle/>
                    <a:p>
                      <a:r>
                        <a:rPr kumimoji="1" lang="en-US" altLang="ja-JP"/>
                        <a:t>O</a:t>
                      </a:r>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r>
                        <a:rPr kumimoji="1" lang="en-US" altLang="ja-JP"/>
                        <a:t>O</a:t>
                      </a:r>
                      <a:endParaRPr kumimoji="1" lang="ja-JP" altLang="en-US"/>
                    </a:p>
                  </a:txBody>
                  <a:tcPr/>
                </a:tc>
                <a:extLst>
                  <a:ext uri="{0D108BD9-81ED-4DB2-BD59-A6C34878D82A}">
                    <a16:rowId xmlns:a16="http://schemas.microsoft.com/office/drawing/2014/main" val="1834059195"/>
                  </a:ext>
                </a:extLst>
              </a:tr>
              <a:tr h="370840">
                <a:tc>
                  <a:txBody>
                    <a:bodyPr/>
                    <a:lstStyle/>
                    <a:p>
                      <a:r>
                        <a:rPr kumimoji="1" lang="en-US" altLang="ja-JP"/>
                        <a:t>Package Version</a:t>
                      </a:r>
                      <a:endParaRPr kumimoji="1" lang="ja-JP" altLang="en-US"/>
                    </a:p>
                  </a:txBody>
                  <a:tcPr/>
                </a:tc>
                <a:tc>
                  <a:txBody>
                    <a:bodyPr/>
                    <a:lstStyle/>
                    <a:p>
                      <a:r>
                        <a:rPr kumimoji="1" lang="en-US" altLang="ja-JP"/>
                        <a:t>O</a:t>
                      </a:r>
                      <a:endParaRPr kumimoji="1" lang="ja-JP" altLang="en-US"/>
                    </a:p>
                  </a:txBody>
                  <a:tcPr/>
                </a:tc>
                <a:tc>
                  <a:txBody>
                    <a:bodyPr/>
                    <a:lstStyle/>
                    <a:p>
                      <a:r>
                        <a:rPr kumimoji="1" lang="en-US" altLang="ja-JP"/>
                        <a:t>O</a:t>
                      </a:r>
                      <a:endParaRPr kumimoji="1" lang="ja-JP" altLang="en-US"/>
                    </a:p>
                  </a:txBody>
                  <a:tcPr/>
                </a:tc>
                <a:tc>
                  <a:txBody>
                    <a:bodyPr/>
                    <a:lstStyle/>
                    <a:p>
                      <a:r>
                        <a:rPr kumimoji="1" lang="en-US" altLang="ja-JP"/>
                        <a:t>O</a:t>
                      </a:r>
                      <a:endParaRPr kumimoji="1" lang="ja-JP" altLang="en-US"/>
                    </a:p>
                  </a:txBody>
                  <a:tcPr/>
                </a:tc>
                <a:tc>
                  <a:txBody>
                    <a:bodyPr/>
                    <a:lstStyle/>
                    <a:p>
                      <a:r>
                        <a:rPr kumimoji="1" lang="en-US" altLang="ja-JP"/>
                        <a:t>O</a:t>
                      </a:r>
                      <a:endParaRPr kumimoji="1" lang="ja-JP" altLang="en-US"/>
                    </a:p>
                  </a:txBody>
                  <a:tcPr/>
                </a:tc>
                <a:tc>
                  <a:txBody>
                    <a:bodyPr/>
                    <a:lstStyle/>
                    <a:p>
                      <a:r>
                        <a:rPr kumimoji="1" lang="en-US" altLang="ja-JP"/>
                        <a:t>O</a:t>
                      </a:r>
                      <a:endParaRPr kumimoji="1" lang="ja-JP" altLang="en-US"/>
                    </a:p>
                  </a:txBody>
                  <a:tcPr/>
                </a:tc>
                <a:extLst>
                  <a:ext uri="{0D108BD9-81ED-4DB2-BD59-A6C34878D82A}">
                    <a16:rowId xmlns:a16="http://schemas.microsoft.com/office/drawing/2014/main" val="3892324902"/>
                  </a:ext>
                </a:extLst>
              </a:tr>
              <a:tr h="370840">
                <a:tc>
                  <a:txBody>
                    <a:bodyPr/>
                    <a:lstStyle/>
                    <a:p>
                      <a:r>
                        <a:rPr kumimoji="1" lang="en-US" altLang="ja-JP"/>
                        <a:t>Package File Name</a:t>
                      </a:r>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r>
                        <a:rPr kumimoji="1" lang="en-US" altLang="ja-JP"/>
                        <a:t>O</a:t>
                      </a:r>
                      <a:endParaRPr kumimoji="1" lang="ja-JP" altLang="en-US"/>
                    </a:p>
                  </a:txBody>
                  <a:tcPr/>
                </a:tc>
                <a:extLst>
                  <a:ext uri="{0D108BD9-81ED-4DB2-BD59-A6C34878D82A}">
                    <a16:rowId xmlns:a16="http://schemas.microsoft.com/office/drawing/2014/main" val="1990842448"/>
                  </a:ext>
                </a:extLst>
              </a:tr>
              <a:tr h="370840">
                <a:tc>
                  <a:txBody>
                    <a:bodyPr/>
                    <a:lstStyle/>
                    <a:p>
                      <a:r>
                        <a:rPr kumimoji="1" lang="en-US" altLang="ja-JP"/>
                        <a:t>Package Supplier</a:t>
                      </a:r>
                      <a:endParaRPr kumimoji="1" lang="ja-JP" altLang="en-US"/>
                    </a:p>
                  </a:txBody>
                  <a:tcPr/>
                </a:tc>
                <a:tc>
                  <a:txBody>
                    <a:bodyPr/>
                    <a:lstStyle/>
                    <a:p>
                      <a:endParaRPr kumimoji="1" lang="ja-JP" altLang="en-US"/>
                    </a:p>
                  </a:txBody>
                  <a:tcPr/>
                </a:tc>
                <a:tc>
                  <a:txBody>
                    <a:bodyPr/>
                    <a:lstStyle/>
                    <a:p>
                      <a:r>
                        <a:rPr kumimoji="1" lang="en-US" altLang="ja-JP"/>
                        <a:t>X</a:t>
                      </a:r>
                      <a:endParaRPr kumimoji="1" lang="ja-JP" altLang="en-US"/>
                    </a:p>
                  </a:txBody>
                  <a:tcPr/>
                </a:tc>
                <a:tc>
                  <a:txBody>
                    <a:bodyPr/>
                    <a:lstStyle/>
                    <a:p>
                      <a:r>
                        <a:rPr kumimoji="1" lang="en-US" altLang="ja-JP"/>
                        <a:t>P</a:t>
                      </a:r>
                      <a:endParaRPr kumimoji="1" lang="ja-JP" altLang="en-US"/>
                    </a:p>
                  </a:txBody>
                  <a:tcPr/>
                </a:tc>
                <a:tc>
                  <a:txBody>
                    <a:bodyPr/>
                    <a:lstStyle/>
                    <a:p>
                      <a:r>
                        <a:rPr kumimoji="1" lang="en-US" altLang="ja-JP"/>
                        <a:t>O</a:t>
                      </a:r>
                      <a:endParaRPr kumimoji="1" lang="ja-JP" altLang="en-US"/>
                    </a:p>
                  </a:txBody>
                  <a:tcPr/>
                </a:tc>
                <a:tc>
                  <a:txBody>
                    <a:bodyPr/>
                    <a:lstStyle/>
                    <a:p>
                      <a:r>
                        <a:rPr kumimoji="1" lang="en-US" altLang="ja-JP"/>
                        <a:t>O</a:t>
                      </a:r>
                      <a:endParaRPr kumimoji="1" lang="ja-JP" altLang="en-US"/>
                    </a:p>
                  </a:txBody>
                  <a:tcPr/>
                </a:tc>
                <a:extLst>
                  <a:ext uri="{0D108BD9-81ED-4DB2-BD59-A6C34878D82A}">
                    <a16:rowId xmlns:a16="http://schemas.microsoft.com/office/drawing/2014/main" val="135323552"/>
                  </a:ext>
                </a:extLst>
              </a:tr>
              <a:tr h="370840">
                <a:tc>
                  <a:txBody>
                    <a:bodyPr/>
                    <a:lstStyle/>
                    <a:p>
                      <a:r>
                        <a:rPr kumimoji="1" lang="en-US" altLang="ja-JP"/>
                        <a:t>Package Download Location</a:t>
                      </a:r>
                      <a:endParaRPr kumimoji="1" lang="ja-JP" altLang="en-US"/>
                    </a:p>
                  </a:txBody>
                  <a:tcPr/>
                </a:tc>
                <a:tc>
                  <a:txBody>
                    <a:bodyPr/>
                    <a:lstStyle/>
                    <a:p>
                      <a:endParaRPr kumimoji="1" lang="ja-JP" altLang="en-US"/>
                    </a:p>
                  </a:txBody>
                  <a:tcPr/>
                </a:tc>
                <a:tc>
                  <a:txBody>
                    <a:bodyPr/>
                    <a:lstStyle/>
                    <a:p>
                      <a:r>
                        <a:rPr kumimoji="1" lang="en-US" altLang="ja-JP"/>
                        <a:t>O</a:t>
                      </a:r>
                      <a:endParaRPr kumimoji="1" lang="ja-JP" altLang="en-US"/>
                    </a:p>
                  </a:txBody>
                  <a:tcPr/>
                </a:tc>
                <a:tc>
                  <a:txBody>
                    <a:bodyPr/>
                    <a:lstStyle/>
                    <a:p>
                      <a:endParaRPr kumimoji="1" lang="ja-JP" altLang="en-US"/>
                    </a:p>
                  </a:txBody>
                  <a:tcPr/>
                </a:tc>
                <a:tc>
                  <a:txBody>
                    <a:bodyPr/>
                    <a:lstStyle/>
                    <a:p>
                      <a:r>
                        <a:rPr kumimoji="1" lang="en-US" altLang="ja-JP"/>
                        <a:t>O</a:t>
                      </a:r>
                      <a:endParaRPr kumimoji="1" lang="ja-JP" altLang="en-US"/>
                    </a:p>
                  </a:txBody>
                  <a:tcPr/>
                </a:tc>
                <a:tc>
                  <a:txBody>
                    <a:bodyPr/>
                    <a:lstStyle/>
                    <a:p>
                      <a:r>
                        <a:rPr kumimoji="1" lang="en-US" altLang="ja-JP"/>
                        <a:t>O</a:t>
                      </a:r>
                      <a:endParaRPr kumimoji="1" lang="ja-JP" altLang="en-US"/>
                    </a:p>
                  </a:txBody>
                  <a:tcPr/>
                </a:tc>
                <a:extLst>
                  <a:ext uri="{0D108BD9-81ED-4DB2-BD59-A6C34878D82A}">
                    <a16:rowId xmlns:a16="http://schemas.microsoft.com/office/drawing/2014/main" val="4121605219"/>
                  </a:ext>
                </a:extLst>
              </a:tr>
              <a:tr h="370840">
                <a:tc>
                  <a:txBody>
                    <a:bodyPr/>
                    <a:lstStyle/>
                    <a:p>
                      <a:r>
                        <a:rPr kumimoji="1" lang="en-US" altLang="ja-JP"/>
                        <a:t>Files Analyzed</a:t>
                      </a:r>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r>
                        <a:rPr kumimoji="1" lang="en-US" altLang="ja-JP"/>
                        <a:t>O</a:t>
                      </a:r>
                      <a:endParaRPr kumimoji="1" lang="ja-JP" altLang="en-US"/>
                    </a:p>
                  </a:txBody>
                  <a:tcPr/>
                </a:tc>
                <a:extLst>
                  <a:ext uri="{0D108BD9-81ED-4DB2-BD59-A6C34878D82A}">
                    <a16:rowId xmlns:a16="http://schemas.microsoft.com/office/drawing/2014/main" val="1151313614"/>
                  </a:ext>
                </a:extLst>
              </a:tr>
              <a:tr h="370840">
                <a:tc>
                  <a:txBody>
                    <a:bodyPr/>
                    <a:lstStyle/>
                    <a:p>
                      <a:r>
                        <a:rPr kumimoji="1" lang="en-US" altLang="ja-JP"/>
                        <a:t>Package Home Page</a:t>
                      </a:r>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r>
                        <a:rPr kumimoji="1" lang="en-US" altLang="ja-JP"/>
                        <a:t>O</a:t>
                      </a:r>
                      <a:endParaRPr kumimoji="1" lang="ja-JP" altLang="en-US"/>
                    </a:p>
                  </a:txBody>
                  <a:tcPr/>
                </a:tc>
                <a:extLst>
                  <a:ext uri="{0D108BD9-81ED-4DB2-BD59-A6C34878D82A}">
                    <a16:rowId xmlns:a16="http://schemas.microsoft.com/office/drawing/2014/main" val="83223846"/>
                  </a:ext>
                </a:extLst>
              </a:tr>
              <a:tr h="370840">
                <a:tc>
                  <a:txBody>
                    <a:bodyPr/>
                    <a:lstStyle/>
                    <a:p>
                      <a:r>
                        <a:rPr kumimoji="1" lang="en-US" altLang="ja-JP"/>
                        <a:t>Concluded License</a:t>
                      </a:r>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r>
                        <a:rPr kumimoji="1" lang="en-US" altLang="ja-JP"/>
                        <a:t>(O)</a:t>
                      </a:r>
                      <a:endParaRPr kumimoji="1" lang="ja-JP" altLang="en-US"/>
                    </a:p>
                  </a:txBody>
                  <a:tcPr/>
                </a:tc>
                <a:tc>
                  <a:txBody>
                    <a:bodyPr/>
                    <a:lstStyle/>
                    <a:p>
                      <a:r>
                        <a:rPr kumimoji="1" lang="en-US" altLang="ja-JP"/>
                        <a:t>P</a:t>
                      </a:r>
                      <a:endParaRPr kumimoji="1" lang="ja-JP" altLang="en-US"/>
                    </a:p>
                  </a:txBody>
                  <a:tcPr/>
                </a:tc>
                <a:tc>
                  <a:txBody>
                    <a:bodyPr/>
                    <a:lstStyle/>
                    <a:p>
                      <a:r>
                        <a:rPr kumimoji="1" lang="en-US" altLang="ja-JP"/>
                        <a:t>O</a:t>
                      </a:r>
                      <a:endParaRPr kumimoji="1" lang="ja-JP" altLang="en-US"/>
                    </a:p>
                  </a:txBody>
                  <a:tcPr/>
                </a:tc>
                <a:extLst>
                  <a:ext uri="{0D108BD9-81ED-4DB2-BD59-A6C34878D82A}">
                    <a16:rowId xmlns:a16="http://schemas.microsoft.com/office/drawing/2014/main" val="1680037365"/>
                  </a:ext>
                </a:extLst>
              </a:tr>
              <a:tr h="370840">
                <a:tc>
                  <a:txBody>
                    <a:bodyPr/>
                    <a:lstStyle/>
                    <a:p>
                      <a:r>
                        <a:rPr kumimoji="1" lang="en-US" altLang="ja-JP"/>
                        <a:t>Declared License</a:t>
                      </a:r>
                      <a:endParaRPr kumimoji="1" lang="ja-JP" altLang="en-US"/>
                    </a:p>
                  </a:txBody>
                  <a:tcPr/>
                </a:tc>
                <a:tc>
                  <a:txBody>
                    <a:bodyPr/>
                    <a:lstStyle/>
                    <a:p>
                      <a:r>
                        <a:rPr kumimoji="1" lang="en-US" altLang="ja-JP"/>
                        <a:t>P</a:t>
                      </a:r>
                      <a:endParaRPr kumimoji="1" lang="ja-JP" altLang="en-US"/>
                    </a:p>
                  </a:txBody>
                  <a:tcPr/>
                </a:tc>
                <a:tc>
                  <a:txBody>
                    <a:bodyPr/>
                    <a:lstStyle/>
                    <a:p>
                      <a:r>
                        <a:rPr kumimoji="1" lang="en-US" altLang="ja-JP"/>
                        <a:t>P</a:t>
                      </a:r>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r>
                        <a:rPr kumimoji="1" lang="en-US" altLang="ja-JP"/>
                        <a:t>O</a:t>
                      </a:r>
                      <a:endParaRPr kumimoji="1" lang="ja-JP" altLang="en-US"/>
                    </a:p>
                  </a:txBody>
                  <a:tcPr/>
                </a:tc>
                <a:extLst>
                  <a:ext uri="{0D108BD9-81ED-4DB2-BD59-A6C34878D82A}">
                    <a16:rowId xmlns:a16="http://schemas.microsoft.com/office/drawing/2014/main" val="280319363"/>
                  </a:ext>
                </a:extLst>
              </a:tr>
              <a:tr h="370840">
                <a:tc>
                  <a:txBody>
                    <a:bodyPr/>
                    <a:lstStyle/>
                    <a:p>
                      <a:r>
                        <a:rPr kumimoji="1" lang="en-US" altLang="ja-JP"/>
                        <a:t>Copyright Text</a:t>
                      </a:r>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r>
                        <a:rPr kumimoji="1" lang="en-US" altLang="ja-JP"/>
                        <a:t>O</a:t>
                      </a:r>
                      <a:endParaRPr kumimoji="1" lang="ja-JP" altLang="en-US"/>
                    </a:p>
                  </a:txBody>
                  <a:tcPr/>
                </a:tc>
                <a:tc>
                  <a:txBody>
                    <a:bodyPr/>
                    <a:lstStyle/>
                    <a:p>
                      <a:r>
                        <a:rPr kumimoji="1" lang="en-US" altLang="ja-JP"/>
                        <a:t>O</a:t>
                      </a:r>
                      <a:endParaRPr kumimoji="1" lang="ja-JP" altLang="en-US"/>
                    </a:p>
                  </a:txBody>
                  <a:tcPr/>
                </a:tc>
                <a:extLst>
                  <a:ext uri="{0D108BD9-81ED-4DB2-BD59-A6C34878D82A}">
                    <a16:rowId xmlns:a16="http://schemas.microsoft.com/office/drawing/2014/main" val="1499936593"/>
                  </a:ext>
                </a:extLst>
              </a:tr>
              <a:tr h="370840">
                <a:tc>
                  <a:txBody>
                    <a:bodyPr/>
                    <a:lstStyle/>
                    <a:p>
                      <a:r>
                        <a:rPr kumimoji="1" lang="en-US" altLang="ja-JP"/>
                        <a:t>External Reference</a:t>
                      </a:r>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r>
                        <a:rPr kumimoji="1" lang="en-US" altLang="ja-JP"/>
                        <a:t>O</a:t>
                      </a:r>
                      <a:endParaRPr kumimoji="1" lang="ja-JP" altLang="en-US"/>
                    </a:p>
                  </a:txBody>
                  <a:tcPr/>
                </a:tc>
                <a:tc>
                  <a:txBody>
                    <a:bodyPr/>
                    <a:lstStyle/>
                    <a:p>
                      <a:r>
                        <a:rPr kumimoji="1" lang="en-US" altLang="ja-JP"/>
                        <a:t>O</a:t>
                      </a:r>
                      <a:endParaRPr kumimoji="1" lang="ja-JP" altLang="en-US"/>
                    </a:p>
                  </a:txBody>
                  <a:tcPr/>
                </a:tc>
                <a:tc>
                  <a:txBody>
                    <a:bodyPr/>
                    <a:lstStyle/>
                    <a:p>
                      <a:r>
                        <a:rPr kumimoji="1" lang="en-US" altLang="ja-JP"/>
                        <a:t>O</a:t>
                      </a:r>
                      <a:endParaRPr kumimoji="1" lang="ja-JP" altLang="en-US"/>
                    </a:p>
                  </a:txBody>
                  <a:tcPr/>
                </a:tc>
                <a:extLst>
                  <a:ext uri="{0D108BD9-81ED-4DB2-BD59-A6C34878D82A}">
                    <a16:rowId xmlns:a16="http://schemas.microsoft.com/office/drawing/2014/main" val="3684606651"/>
                  </a:ext>
                </a:extLst>
              </a:tr>
            </a:tbl>
          </a:graphicData>
        </a:graphic>
      </p:graphicFrame>
      <p:sp>
        <p:nvSpPr>
          <p:cNvPr id="4" name="スライド番号プレースホルダー 3">
            <a:extLst>
              <a:ext uri="{FF2B5EF4-FFF2-40B4-BE49-F238E27FC236}">
                <a16:creationId xmlns:a16="http://schemas.microsoft.com/office/drawing/2014/main" id="{23B3FE44-DB04-77FE-855F-98B80088446F}"/>
              </a:ext>
            </a:extLst>
          </p:cNvPr>
          <p:cNvSpPr>
            <a:spLocks noGrp="1"/>
          </p:cNvSpPr>
          <p:nvPr>
            <p:ph type="sldNum" sz="quarter" idx="12"/>
          </p:nvPr>
        </p:nvSpPr>
        <p:spPr/>
        <p:txBody>
          <a:bodyPr/>
          <a:lstStyle/>
          <a:p>
            <a:fld id="{B16735D3-C9E7-F649-AF37-A9D08763696D}" type="slidenum">
              <a:rPr lang="ja-JP" altLang="en-US" smtClean="0"/>
              <a:pPr/>
              <a:t>23</a:t>
            </a:fld>
            <a:endParaRPr lang="ja-JP" altLang="en-US"/>
          </a:p>
        </p:txBody>
      </p:sp>
    </p:spTree>
    <p:extLst>
      <p:ext uri="{BB962C8B-B14F-4D97-AF65-F5344CB8AC3E}">
        <p14:creationId xmlns:p14="http://schemas.microsoft.com/office/powerpoint/2010/main" val="35228316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9DD08CB-71E5-52F7-6183-3D57502AC0BC}"/>
              </a:ext>
            </a:extLst>
          </p:cNvPr>
          <p:cNvSpPr>
            <a:spLocks noGrp="1"/>
          </p:cNvSpPr>
          <p:nvPr>
            <p:ph type="title"/>
          </p:nvPr>
        </p:nvSpPr>
        <p:spPr/>
        <p:txBody>
          <a:bodyPr/>
          <a:lstStyle/>
          <a:p>
            <a:r>
              <a:rPr kumimoji="1" lang="ja-JP" altLang="en-US"/>
              <a:t>データセットに含まれる</a:t>
            </a:r>
            <a:r>
              <a:rPr kumimoji="1" lang="en-US" altLang="ja-JP"/>
              <a:t>SBOM</a:t>
            </a:r>
            <a:endParaRPr kumimoji="1" lang="ja-JP" altLang="en-US"/>
          </a:p>
        </p:txBody>
      </p:sp>
      <p:sp>
        <p:nvSpPr>
          <p:cNvPr id="3" name="コンテンツ プレースホルダー 2">
            <a:extLst>
              <a:ext uri="{FF2B5EF4-FFF2-40B4-BE49-F238E27FC236}">
                <a16:creationId xmlns:a16="http://schemas.microsoft.com/office/drawing/2014/main" id="{0C153613-88A3-94B8-CF0D-FF648B77DF47}"/>
              </a:ext>
            </a:extLst>
          </p:cNvPr>
          <p:cNvSpPr>
            <a:spLocks noGrp="1"/>
          </p:cNvSpPr>
          <p:nvPr>
            <p:ph idx="1"/>
          </p:nvPr>
        </p:nvSpPr>
        <p:spPr/>
        <p:txBody>
          <a:bodyPr/>
          <a:lstStyle/>
          <a:p>
            <a:r>
              <a:rPr kumimoji="1" lang="ja-JP" altLang="en-US"/>
              <a:t>合計</a:t>
            </a:r>
            <a:r>
              <a:rPr kumimoji="1" lang="en-US" altLang="ja-JP"/>
              <a:t>6,049</a:t>
            </a:r>
            <a:r>
              <a:rPr kumimoji="1" lang="ja-JP" altLang="en-US"/>
              <a:t>個のライブラリの情報を含む</a:t>
            </a:r>
            <a:endParaRPr kumimoji="1" lang="en-US" altLang="ja-JP"/>
          </a:p>
        </p:txBody>
      </p:sp>
      <p:sp>
        <p:nvSpPr>
          <p:cNvPr id="4" name="スライド番号プレースホルダー 3">
            <a:extLst>
              <a:ext uri="{FF2B5EF4-FFF2-40B4-BE49-F238E27FC236}">
                <a16:creationId xmlns:a16="http://schemas.microsoft.com/office/drawing/2014/main" id="{8347897D-9E4F-468F-10D5-1932BE74F6D0}"/>
              </a:ext>
            </a:extLst>
          </p:cNvPr>
          <p:cNvSpPr>
            <a:spLocks noGrp="1"/>
          </p:cNvSpPr>
          <p:nvPr>
            <p:ph type="sldNum" sz="quarter" idx="12"/>
          </p:nvPr>
        </p:nvSpPr>
        <p:spPr/>
        <p:txBody>
          <a:bodyPr/>
          <a:lstStyle/>
          <a:p>
            <a:fld id="{B16735D3-C9E7-F649-AF37-A9D08763696D}" type="slidenum">
              <a:rPr lang="ja-JP" altLang="en-US" smtClean="0"/>
              <a:pPr/>
              <a:t>24</a:t>
            </a:fld>
            <a:endParaRPr lang="ja-JP" altLang="en-US"/>
          </a:p>
        </p:txBody>
      </p:sp>
      <p:graphicFrame>
        <p:nvGraphicFramePr>
          <p:cNvPr id="5" name="表 4">
            <a:extLst>
              <a:ext uri="{FF2B5EF4-FFF2-40B4-BE49-F238E27FC236}">
                <a16:creationId xmlns:a16="http://schemas.microsoft.com/office/drawing/2014/main" id="{1D06E212-7E04-F74E-65B3-D7BAD14EA515}"/>
              </a:ext>
            </a:extLst>
          </p:cNvPr>
          <p:cNvGraphicFramePr>
            <a:graphicFrameLocks noGrp="1"/>
          </p:cNvGraphicFramePr>
          <p:nvPr>
            <p:extLst>
              <p:ext uri="{D42A27DB-BD31-4B8C-83A1-F6EECF244321}">
                <p14:modId xmlns:p14="http://schemas.microsoft.com/office/powerpoint/2010/main" val="554479518"/>
              </p:ext>
            </p:extLst>
          </p:nvPr>
        </p:nvGraphicFramePr>
        <p:xfrm>
          <a:off x="528000" y="2327100"/>
          <a:ext cx="6711000" cy="2873550"/>
        </p:xfrm>
        <a:graphic>
          <a:graphicData uri="http://schemas.openxmlformats.org/drawingml/2006/table">
            <a:tbl>
              <a:tblPr firstRow="1" bandRow="1">
                <a:tableStyleId>{5C22544A-7EE6-4342-B048-85BDC9FD1C3A}</a:tableStyleId>
              </a:tblPr>
              <a:tblGrid>
                <a:gridCol w="1161616">
                  <a:extLst>
                    <a:ext uri="{9D8B030D-6E8A-4147-A177-3AD203B41FA5}">
                      <a16:colId xmlns:a16="http://schemas.microsoft.com/office/drawing/2014/main" val="3053719946"/>
                    </a:ext>
                  </a:extLst>
                </a:gridCol>
                <a:gridCol w="5549384">
                  <a:extLst>
                    <a:ext uri="{9D8B030D-6E8A-4147-A177-3AD203B41FA5}">
                      <a16:colId xmlns:a16="http://schemas.microsoft.com/office/drawing/2014/main" val="67577003"/>
                    </a:ext>
                  </a:extLst>
                </a:gridCol>
              </a:tblGrid>
              <a:tr h="574710">
                <a:tc>
                  <a:txBody>
                    <a:bodyPr/>
                    <a:lstStyle/>
                    <a:p>
                      <a:endParaRPr kumimoji="1" lang="ja-JP" altLang="en-US" sz="2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000"/>
                        <a:t>1</a:t>
                      </a:r>
                      <a:r>
                        <a:rPr kumimoji="1" lang="ja-JP" altLang="en-US" sz="2000"/>
                        <a:t>つのソフトウェアが依存するライブラリの数</a:t>
                      </a:r>
                    </a:p>
                  </a:txBody>
                  <a:tcPr anchor="ctr"/>
                </a:tc>
                <a:extLst>
                  <a:ext uri="{0D108BD9-81ED-4DB2-BD59-A6C34878D82A}">
                    <a16:rowId xmlns:a16="http://schemas.microsoft.com/office/drawing/2014/main" val="3249023697"/>
                  </a:ext>
                </a:extLst>
              </a:tr>
              <a:tr h="574710">
                <a:tc>
                  <a:txBody>
                    <a:bodyPr/>
                    <a:lstStyle/>
                    <a:p>
                      <a:r>
                        <a:rPr kumimoji="1" lang="ja-JP" altLang="en-US" sz="2000"/>
                        <a:t>平均値</a:t>
                      </a:r>
                    </a:p>
                  </a:txBody>
                  <a:tcPr anchor="ctr"/>
                </a:tc>
                <a:tc>
                  <a:txBody>
                    <a:bodyPr/>
                    <a:lstStyle/>
                    <a:p>
                      <a:r>
                        <a:rPr kumimoji="1" lang="en-US" altLang="ja-JP" sz="2000"/>
                        <a:t>37</a:t>
                      </a:r>
                      <a:endParaRPr kumimoji="1" lang="ja-JP" altLang="en-US" sz="2000"/>
                    </a:p>
                  </a:txBody>
                  <a:tcPr anchor="ctr"/>
                </a:tc>
                <a:extLst>
                  <a:ext uri="{0D108BD9-81ED-4DB2-BD59-A6C34878D82A}">
                    <a16:rowId xmlns:a16="http://schemas.microsoft.com/office/drawing/2014/main" val="2088213775"/>
                  </a:ext>
                </a:extLst>
              </a:tr>
              <a:tr h="5747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a:t>最小値</a:t>
                      </a:r>
                    </a:p>
                  </a:txBody>
                  <a:tcPr anchor="ctr"/>
                </a:tc>
                <a:tc>
                  <a:txBody>
                    <a:bodyPr/>
                    <a:lstStyle/>
                    <a:p>
                      <a:r>
                        <a:rPr kumimoji="1" lang="en-US" altLang="ja-JP" sz="2000"/>
                        <a:t>1</a:t>
                      </a:r>
                      <a:endParaRPr kumimoji="1" lang="ja-JP" altLang="en-US" sz="2000"/>
                    </a:p>
                  </a:txBody>
                  <a:tcPr anchor="ctr"/>
                </a:tc>
                <a:extLst>
                  <a:ext uri="{0D108BD9-81ED-4DB2-BD59-A6C34878D82A}">
                    <a16:rowId xmlns:a16="http://schemas.microsoft.com/office/drawing/2014/main" val="1029965999"/>
                  </a:ext>
                </a:extLst>
              </a:tr>
              <a:tr h="574710">
                <a:tc>
                  <a:txBody>
                    <a:bodyPr/>
                    <a:lstStyle/>
                    <a:p>
                      <a:r>
                        <a:rPr kumimoji="1" lang="ja-JP" altLang="en-US" sz="2000"/>
                        <a:t>中央値</a:t>
                      </a:r>
                    </a:p>
                  </a:txBody>
                  <a:tcPr anchor="ctr"/>
                </a:tc>
                <a:tc>
                  <a:txBody>
                    <a:bodyPr/>
                    <a:lstStyle/>
                    <a:p>
                      <a:r>
                        <a:rPr kumimoji="1" lang="en-US" altLang="ja-JP" sz="2000"/>
                        <a:t>19</a:t>
                      </a:r>
                      <a:endParaRPr kumimoji="1" lang="ja-JP" altLang="en-US" sz="2000"/>
                    </a:p>
                  </a:txBody>
                  <a:tcPr anchor="ctr"/>
                </a:tc>
                <a:extLst>
                  <a:ext uri="{0D108BD9-81ED-4DB2-BD59-A6C34878D82A}">
                    <a16:rowId xmlns:a16="http://schemas.microsoft.com/office/drawing/2014/main" val="3556074489"/>
                  </a:ext>
                </a:extLst>
              </a:tr>
              <a:tr h="574710">
                <a:tc>
                  <a:txBody>
                    <a:bodyPr/>
                    <a:lstStyle/>
                    <a:p>
                      <a:r>
                        <a:rPr kumimoji="1" lang="ja-JP" altLang="en-US" sz="2000"/>
                        <a:t>最大値</a:t>
                      </a:r>
                    </a:p>
                  </a:txBody>
                  <a:tcPr anchor="ctr"/>
                </a:tc>
                <a:tc>
                  <a:txBody>
                    <a:bodyPr/>
                    <a:lstStyle/>
                    <a:p>
                      <a:r>
                        <a:rPr kumimoji="1" lang="en-US" altLang="ja-JP" sz="2000"/>
                        <a:t>250</a:t>
                      </a:r>
                      <a:endParaRPr kumimoji="1" lang="ja-JP" altLang="en-US" sz="2000"/>
                    </a:p>
                  </a:txBody>
                  <a:tcPr anchor="ctr"/>
                </a:tc>
                <a:extLst>
                  <a:ext uri="{0D108BD9-81ED-4DB2-BD59-A6C34878D82A}">
                    <a16:rowId xmlns:a16="http://schemas.microsoft.com/office/drawing/2014/main" val="2366918192"/>
                  </a:ext>
                </a:extLst>
              </a:tr>
            </a:tbl>
          </a:graphicData>
        </a:graphic>
      </p:graphicFrame>
    </p:spTree>
    <p:extLst>
      <p:ext uri="{BB962C8B-B14F-4D97-AF65-F5344CB8AC3E}">
        <p14:creationId xmlns:p14="http://schemas.microsoft.com/office/powerpoint/2010/main" val="40176255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853D6E9-69A5-8FD4-2FB5-630A46E8250F}"/>
              </a:ext>
            </a:extLst>
          </p:cNvPr>
          <p:cNvSpPr>
            <a:spLocks noGrp="1"/>
          </p:cNvSpPr>
          <p:nvPr>
            <p:ph type="title"/>
          </p:nvPr>
        </p:nvSpPr>
        <p:spPr/>
        <p:txBody>
          <a:bodyPr/>
          <a:lstStyle/>
          <a:p>
            <a:r>
              <a:rPr kumimoji="1" lang="en-US" altLang="ja-JP"/>
              <a:t>SBOM</a:t>
            </a:r>
            <a:r>
              <a:rPr kumimoji="1" lang="ja-JP" altLang="en-US"/>
              <a:t>の生成対象から除外された原因</a:t>
            </a:r>
          </a:p>
        </p:txBody>
      </p:sp>
      <p:sp>
        <p:nvSpPr>
          <p:cNvPr id="3" name="コンテンツ プレースホルダー 2">
            <a:extLst>
              <a:ext uri="{FF2B5EF4-FFF2-40B4-BE49-F238E27FC236}">
                <a16:creationId xmlns:a16="http://schemas.microsoft.com/office/drawing/2014/main" id="{E4B40936-14B5-BE43-80E1-E40E94D2BBAB}"/>
              </a:ext>
            </a:extLst>
          </p:cNvPr>
          <p:cNvSpPr>
            <a:spLocks noGrp="1"/>
          </p:cNvSpPr>
          <p:nvPr>
            <p:ph idx="1"/>
          </p:nvPr>
        </p:nvSpPr>
        <p:spPr/>
        <p:txBody>
          <a:bodyPr/>
          <a:lstStyle/>
          <a:p>
            <a:r>
              <a:rPr lang="en-US" altLang="ja-JP"/>
              <a:t>Maven</a:t>
            </a:r>
            <a:r>
              <a:rPr lang="ja-JP" altLang="en-US"/>
              <a:t>ではなく</a:t>
            </a:r>
            <a:r>
              <a:rPr lang="en-US" altLang="ja-JP"/>
              <a:t>Gradle</a:t>
            </a:r>
            <a:r>
              <a:rPr lang="ja-JP" altLang="en-US"/>
              <a:t>が使用されていた</a:t>
            </a:r>
            <a:endParaRPr lang="en-US" altLang="ja-JP"/>
          </a:p>
          <a:p>
            <a:r>
              <a:rPr kumimoji="1" lang="en-US" altLang="ja-JP"/>
              <a:t>Maven</a:t>
            </a:r>
            <a:r>
              <a:rPr kumimoji="1" lang="ja-JP" altLang="en-US"/>
              <a:t>以外の</a:t>
            </a:r>
            <a:r>
              <a:rPr kumimoji="1" lang="en-US" altLang="ja-JP"/>
              <a:t>PM</a:t>
            </a:r>
            <a:r>
              <a:rPr kumimoji="1" lang="ja-JP" altLang="en-US"/>
              <a:t>の設定ファイルが検出された</a:t>
            </a:r>
            <a:endParaRPr kumimoji="1" lang="en-US" altLang="ja-JP"/>
          </a:p>
          <a:p>
            <a:pPr lvl="1"/>
            <a:r>
              <a:rPr lang="en-US" altLang="ja-JP" err="1"/>
              <a:t>npm</a:t>
            </a:r>
            <a:r>
              <a:rPr lang="ja-JP" altLang="en-US"/>
              <a:t>を含むプロジェクトがよく見られた</a:t>
            </a:r>
            <a:endParaRPr kumimoji="1" lang="ja-JP" altLang="en-US"/>
          </a:p>
        </p:txBody>
      </p:sp>
      <p:sp>
        <p:nvSpPr>
          <p:cNvPr id="4" name="スライド番号プレースホルダー 3">
            <a:extLst>
              <a:ext uri="{FF2B5EF4-FFF2-40B4-BE49-F238E27FC236}">
                <a16:creationId xmlns:a16="http://schemas.microsoft.com/office/drawing/2014/main" id="{30F04A13-B054-ABBC-2F67-DB31921D768B}"/>
              </a:ext>
            </a:extLst>
          </p:cNvPr>
          <p:cNvSpPr>
            <a:spLocks noGrp="1"/>
          </p:cNvSpPr>
          <p:nvPr>
            <p:ph type="sldNum" sz="quarter" idx="12"/>
          </p:nvPr>
        </p:nvSpPr>
        <p:spPr/>
        <p:txBody>
          <a:bodyPr/>
          <a:lstStyle/>
          <a:p>
            <a:fld id="{B16735D3-C9E7-F649-AF37-A9D08763696D}" type="slidenum">
              <a:rPr lang="ja-JP" altLang="en-US" smtClean="0"/>
              <a:pPr/>
              <a:t>25</a:t>
            </a:fld>
            <a:endParaRPr lang="ja-JP" altLang="en-US"/>
          </a:p>
        </p:txBody>
      </p:sp>
      <p:graphicFrame>
        <p:nvGraphicFramePr>
          <p:cNvPr id="5" name="表 4">
            <a:extLst>
              <a:ext uri="{FF2B5EF4-FFF2-40B4-BE49-F238E27FC236}">
                <a16:creationId xmlns:a16="http://schemas.microsoft.com/office/drawing/2014/main" id="{5633932B-A167-1FE5-3529-F07C1306A145}"/>
              </a:ext>
            </a:extLst>
          </p:cNvPr>
          <p:cNvGraphicFramePr>
            <a:graphicFrameLocks noGrp="1"/>
          </p:cNvGraphicFramePr>
          <p:nvPr>
            <p:extLst>
              <p:ext uri="{D42A27DB-BD31-4B8C-83A1-F6EECF244321}">
                <p14:modId xmlns:p14="http://schemas.microsoft.com/office/powerpoint/2010/main" val="2252309467"/>
              </p:ext>
            </p:extLst>
          </p:nvPr>
        </p:nvGraphicFramePr>
        <p:xfrm>
          <a:off x="528000" y="4095000"/>
          <a:ext cx="8549326" cy="2225040"/>
        </p:xfrm>
        <a:graphic>
          <a:graphicData uri="http://schemas.openxmlformats.org/drawingml/2006/table">
            <a:tbl>
              <a:tblPr firstRow="1" bandRow="1">
                <a:tableStyleId>{5C22544A-7EE6-4342-B048-85BDC9FD1C3A}</a:tableStyleId>
              </a:tblPr>
              <a:tblGrid>
                <a:gridCol w="4691700">
                  <a:extLst>
                    <a:ext uri="{9D8B030D-6E8A-4147-A177-3AD203B41FA5}">
                      <a16:colId xmlns:a16="http://schemas.microsoft.com/office/drawing/2014/main" val="763846356"/>
                    </a:ext>
                  </a:extLst>
                </a:gridCol>
                <a:gridCol w="1928813">
                  <a:extLst>
                    <a:ext uri="{9D8B030D-6E8A-4147-A177-3AD203B41FA5}">
                      <a16:colId xmlns:a16="http://schemas.microsoft.com/office/drawing/2014/main" val="3688699027"/>
                    </a:ext>
                  </a:extLst>
                </a:gridCol>
                <a:gridCol w="1928813">
                  <a:extLst>
                    <a:ext uri="{9D8B030D-6E8A-4147-A177-3AD203B41FA5}">
                      <a16:colId xmlns:a16="http://schemas.microsoft.com/office/drawing/2014/main" val="2274418464"/>
                    </a:ext>
                  </a:extLst>
                </a:gridCol>
              </a:tblGrid>
              <a:tr h="370840">
                <a:tc>
                  <a:txBody>
                    <a:bodyPr/>
                    <a:lstStyle/>
                    <a:p>
                      <a:r>
                        <a:rPr kumimoji="1" lang="ja-JP" altLang="en-US"/>
                        <a:t>条件</a:t>
                      </a:r>
                    </a:p>
                  </a:txBody>
                  <a:tcPr/>
                </a:tc>
                <a:tc>
                  <a:txBody>
                    <a:bodyPr/>
                    <a:lstStyle/>
                    <a:p>
                      <a:pPr algn="r"/>
                      <a:r>
                        <a:rPr kumimoji="1" lang="ja-JP" altLang="en-US"/>
                        <a:t>プロジェクト数</a:t>
                      </a:r>
                    </a:p>
                  </a:txBody>
                  <a:tcPr/>
                </a:tc>
                <a:tc>
                  <a:txBody>
                    <a:bodyPr/>
                    <a:lstStyle/>
                    <a:p>
                      <a:pPr algn="r"/>
                      <a:r>
                        <a:rPr kumimoji="1" lang="ja-JP" altLang="en-US"/>
                        <a:t>除外された数</a:t>
                      </a:r>
                    </a:p>
                  </a:txBody>
                  <a:tcPr/>
                </a:tc>
                <a:extLst>
                  <a:ext uri="{0D108BD9-81ED-4DB2-BD59-A6C34878D82A}">
                    <a16:rowId xmlns:a16="http://schemas.microsoft.com/office/drawing/2014/main" val="260423495"/>
                  </a:ext>
                </a:extLst>
              </a:tr>
              <a:tr h="370840">
                <a:tc>
                  <a:txBody>
                    <a:bodyPr/>
                    <a:lstStyle/>
                    <a:p>
                      <a:r>
                        <a:rPr kumimoji="1" lang="en-US" altLang="ja-JP"/>
                        <a:t>GitHub</a:t>
                      </a:r>
                      <a:r>
                        <a:rPr kumimoji="1" lang="ja-JP" altLang="en-US"/>
                        <a:t>の検索結果</a:t>
                      </a:r>
                    </a:p>
                  </a:txBody>
                  <a:tcPr/>
                </a:tc>
                <a:tc>
                  <a:txBody>
                    <a:bodyPr/>
                    <a:lstStyle/>
                    <a:p>
                      <a:pPr algn="r"/>
                      <a:r>
                        <a:rPr kumimoji="1" lang="en-US" altLang="ja-JP"/>
                        <a:t>3,325</a:t>
                      </a:r>
                      <a:endParaRPr kumimoji="1" lang="ja-JP" altLang="en-US"/>
                    </a:p>
                  </a:txBody>
                  <a:tcPr/>
                </a:tc>
                <a:tc>
                  <a:txBody>
                    <a:bodyPr/>
                    <a:lstStyle/>
                    <a:p>
                      <a:pPr algn="r"/>
                      <a:r>
                        <a:rPr kumimoji="1" lang="en-US" altLang="ja-JP"/>
                        <a:t>-</a:t>
                      </a:r>
                      <a:endParaRPr kumimoji="1" lang="ja-JP" altLang="en-US"/>
                    </a:p>
                  </a:txBody>
                  <a:tcPr/>
                </a:tc>
                <a:extLst>
                  <a:ext uri="{0D108BD9-81ED-4DB2-BD59-A6C34878D82A}">
                    <a16:rowId xmlns:a16="http://schemas.microsoft.com/office/drawing/2014/main" val="2247343907"/>
                  </a:ext>
                </a:extLst>
              </a:tr>
              <a:tr h="370840">
                <a:tc>
                  <a:txBody>
                    <a:bodyPr/>
                    <a:lstStyle/>
                    <a:p>
                      <a:r>
                        <a:rPr kumimoji="1" lang="ja-JP" altLang="en-US"/>
                        <a:t>クローンに成功</a:t>
                      </a:r>
                    </a:p>
                  </a:txBody>
                  <a:tcPr/>
                </a:tc>
                <a:tc>
                  <a:txBody>
                    <a:bodyPr/>
                    <a:lstStyle/>
                    <a:p>
                      <a:pPr algn="r"/>
                      <a:r>
                        <a:rPr kumimoji="1" lang="en-US" altLang="ja-JP"/>
                        <a:t>3,303</a:t>
                      </a:r>
                      <a:endParaRPr kumimoji="1" lang="ja-JP" altLang="en-US"/>
                    </a:p>
                  </a:txBody>
                  <a:tcPr/>
                </a:tc>
                <a:tc>
                  <a:txBody>
                    <a:bodyPr/>
                    <a:lstStyle/>
                    <a:p>
                      <a:pPr algn="r"/>
                      <a:r>
                        <a:rPr kumimoji="1" lang="en-US" altLang="ja-JP"/>
                        <a:t>22</a:t>
                      </a:r>
                      <a:endParaRPr kumimoji="1" lang="ja-JP" altLang="en-US"/>
                    </a:p>
                  </a:txBody>
                  <a:tcPr/>
                </a:tc>
                <a:extLst>
                  <a:ext uri="{0D108BD9-81ED-4DB2-BD59-A6C34878D82A}">
                    <a16:rowId xmlns:a16="http://schemas.microsoft.com/office/drawing/2014/main" val="3206546623"/>
                  </a:ext>
                </a:extLst>
              </a:tr>
              <a:tr h="370840">
                <a:tc>
                  <a:txBody>
                    <a:bodyPr/>
                    <a:lstStyle/>
                    <a:p>
                      <a:r>
                        <a:rPr kumimoji="1" lang="ja-JP" altLang="en-US"/>
                        <a:t>条件を満たすタグのチェックアウトに成功</a:t>
                      </a:r>
                    </a:p>
                  </a:txBody>
                  <a:tcPr/>
                </a:tc>
                <a:tc>
                  <a:txBody>
                    <a:bodyPr/>
                    <a:lstStyle/>
                    <a:p>
                      <a:pPr algn="r"/>
                      <a:r>
                        <a:rPr kumimoji="1" lang="en-US" altLang="ja-JP"/>
                        <a:t>2,102</a:t>
                      </a:r>
                      <a:endParaRPr kumimoji="1" lang="ja-JP" altLang="en-US"/>
                    </a:p>
                  </a:txBody>
                  <a:tcPr/>
                </a:tc>
                <a:tc>
                  <a:txBody>
                    <a:bodyPr/>
                    <a:lstStyle/>
                    <a:p>
                      <a:pPr algn="r"/>
                      <a:r>
                        <a:rPr kumimoji="1" lang="en-US" altLang="ja-JP"/>
                        <a:t>201</a:t>
                      </a:r>
                      <a:endParaRPr kumimoji="1" lang="ja-JP" altLang="en-US"/>
                    </a:p>
                  </a:txBody>
                  <a:tcPr/>
                </a:tc>
                <a:extLst>
                  <a:ext uri="{0D108BD9-81ED-4DB2-BD59-A6C34878D82A}">
                    <a16:rowId xmlns:a16="http://schemas.microsoft.com/office/drawing/2014/main" val="657516541"/>
                  </a:ext>
                </a:extLst>
              </a:tr>
              <a:tr h="370840">
                <a:tc>
                  <a:txBody>
                    <a:bodyPr/>
                    <a:lstStyle/>
                    <a:p>
                      <a:r>
                        <a:rPr kumimoji="1" lang="en-US" altLang="ja-JP"/>
                        <a:t>Maven</a:t>
                      </a:r>
                      <a:r>
                        <a:rPr kumimoji="1" lang="ja-JP" altLang="en-US"/>
                        <a:t>を使用している</a:t>
                      </a:r>
                    </a:p>
                  </a:txBody>
                  <a:tcPr/>
                </a:tc>
                <a:tc>
                  <a:txBody>
                    <a:bodyPr/>
                    <a:lstStyle/>
                    <a:p>
                      <a:pPr algn="r"/>
                      <a:r>
                        <a:rPr kumimoji="1" lang="en-US" altLang="ja-JP"/>
                        <a:t>557</a:t>
                      </a:r>
                      <a:endParaRPr kumimoji="1" lang="ja-JP" altLang="en-US"/>
                    </a:p>
                  </a:txBody>
                  <a:tcPr/>
                </a:tc>
                <a:tc>
                  <a:txBody>
                    <a:bodyPr/>
                    <a:lstStyle/>
                    <a:p>
                      <a:pPr algn="r"/>
                      <a:r>
                        <a:rPr kumimoji="1" lang="en-US" altLang="ja-JP"/>
                        <a:t>1,545</a:t>
                      </a:r>
                      <a:endParaRPr kumimoji="1" lang="ja-JP" altLang="en-US"/>
                    </a:p>
                  </a:txBody>
                  <a:tcPr/>
                </a:tc>
                <a:extLst>
                  <a:ext uri="{0D108BD9-81ED-4DB2-BD59-A6C34878D82A}">
                    <a16:rowId xmlns:a16="http://schemas.microsoft.com/office/drawing/2014/main" val="725213503"/>
                  </a:ext>
                </a:extLst>
              </a:tr>
              <a:tr h="370840">
                <a:tc>
                  <a:txBody>
                    <a:bodyPr/>
                    <a:lstStyle/>
                    <a:p>
                      <a:r>
                        <a:rPr kumimoji="1" lang="ja-JP" altLang="en-US"/>
                        <a:t>自動修正に成功</a:t>
                      </a:r>
                    </a:p>
                  </a:txBody>
                  <a:tcPr/>
                </a:tc>
                <a:tc>
                  <a:txBody>
                    <a:bodyPr/>
                    <a:lstStyle/>
                    <a:p>
                      <a:pPr algn="r"/>
                      <a:r>
                        <a:rPr kumimoji="1" lang="en-US" altLang="ja-JP"/>
                        <a:t>162</a:t>
                      </a:r>
                      <a:endParaRPr kumimoji="1" lang="ja-JP" altLang="en-US"/>
                    </a:p>
                  </a:txBody>
                  <a:tcPr/>
                </a:tc>
                <a:tc>
                  <a:txBody>
                    <a:bodyPr/>
                    <a:lstStyle/>
                    <a:p>
                      <a:pPr algn="r"/>
                      <a:r>
                        <a:rPr kumimoji="1" lang="en-US" altLang="ja-JP"/>
                        <a:t>395</a:t>
                      </a:r>
                      <a:endParaRPr kumimoji="1" lang="ja-JP" altLang="en-US"/>
                    </a:p>
                  </a:txBody>
                  <a:tcPr/>
                </a:tc>
                <a:extLst>
                  <a:ext uri="{0D108BD9-81ED-4DB2-BD59-A6C34878D82A}">
                    <a16:rowId xmlns:a16="http://schemas.microsoft.com/office/drawing/2014/main" val="3645479156"/>
                  </a:ext>
                </a:extLst>
              </a:tr>
            </a:tbl>
          </a:graphicData>
        </a:graphic>
      </p:graphicFrame>
    </p:spTree>
    <p:extLst>
      <p:ext uri="{BB962C8B-B14F-4D97-AF65-F5344CB8AC3E}">
        <p14:creationId xmlns:p14="http://schemas.microsoft.com/office/powerpoint/2010/main" val="20778528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50A6B70-E4CA-1542-8D43-763F5DFC76F2}"/>
              </a:ext>
            </a:extLst>
          </p:cNvPr>
          <p:cNvSpPr>
            <a:spLocks noGrp="1"/>
          </p:cNvSpPr>
          <p:nvPr>
            <p:ph type="title"/>
          </p:nvPr>
        </p:nvSpPr>
        <p:spPr/>
        <p:txBody>
          <a:bodyPr/>
          <a:lstStyle/>
          <a:p>
            <a:r>
              <a:rPr kumimoji="1" lang="en-US" altLang="ja-JP"/>
              <a:t>SBOM</a:t>
            </a:r>
            <a:r>
              <a:rPr kumimoji="1" lang="ja-JP" altLang="en-US"/>
              <a:t>利用ツールの評価</a:t>
            </a:r>
          </a:p>
        </p:txBody>
      </p:sp>
      <p:sp>
        <p:nvSpPr>
          <p:cNvPr id="3" name="コンテンツ プレースホルダー 2">
            <a:extLst>
              <a:ext uri="{FF2B5EF4-FFF2-40B4-BE49-F238E27FC236}">
                <a16:creationId xmlns:a16="http://schemas.microsoft.com/office/drawing/2014/main" id="{BFB24221-19A0-91D7-64DD-7ECC767C43A8}"/>
              </a:ext>
            </a:extLst>
          </p:cNvPr>
          <p:cNvSpPr>
            <a:spLocks noGrp="1"/>
          </p:cNvSpPr>
          <p:nvPr>
            <p:ph idx="1"/>
          </p:nvPr>
        </p:nvSpPr>
        <p:spPr>
          <a:xfrm>
            <a:off x="528000" y="1727999"/>
            <a:ext cx="11136000" cy="4734000"/>
          </a:xfrm>
        </p:spPr>
        <p:txBody>
          <a:bodyPr/>
          <a:lstStyle/>
          <a:p>
            <a:pPr marL="0" indent="0">
              <a:buNone/>
            </a:pPr>
            <a:r>
              <a:rPr lang="en-US" altLang="ja-JP"/>
              <a:t>SBOM</a:t>
            </a:r>
            <a:r>
              <a:rPr lang="ja-JP" altLang="en-US"/>
              <a:t>の利用者が評価を行い，</a:t>
            </a:r>
            <a:br>
              <a:rPr lang="en-US" altLang="ja-JP"/>
            </a:br>
            <a:r>
              <a:rPr lang="ja-JP" altLang="en-US"/>
              <a:t>用途に合った機能を持つツールを見つける必要がある</a:t>
            </a:r>
            <a:endParaRPr lang="en-US" altLang="ja-JP"/>
          </a:p>
          <a:p>
            <a:pPr marL="0" indent="0">
              <a:buNone/>
            </a:pPr>
            <a:endParaRPr lang="en-US" altLang="ja-JP"/>
          </a:p>
          <a:p>
            <a:pPr marL="0" indent="0">
              <a:buNone/>
            </a:pPr>
            <a:r>
              <a:rPr lang="ja-JP" altLang="en-US"/>
              <a:t>ツールの評価手順</a:t>
            </a:r>
            <a:endParaRPr lang="en-US" altLang="ja-JP"/>
          </a:p>
          <a:p>
            <a:r>
              <a:rPr lang="ja-JP" altLang="en-US"/>
              <a:t>ツールの入力となる</a:t>
            </a:r>
            <a:r>
              <a:rPr lang="en-US" altLang="ja-JP"/>
              <a:t>SBOM</a:t>
            </a:r>
            <a:r>
              <a:rPr lang="ja-JP" altLang="en-US"/>
              <a:t>を用意する</a:t>
            </a:r>
            <a:endParaRPr lang="en-US" altLang="ja-JP"/>
          </a:p>
          <a:p>
            <a:r>
              <a:rPr lang="ja-JP" altLang="en-US"/>
              <a:t>ツールを実行して機能・性能を確認する</a:t>
            </a:r>
            <a:endParaRPr lang="en-US" altLang="ja-JP"/>
          </a:p>
          <a:p>
            <a:pPr marL="0" indent="0">
              <a:buNone/>
            </a:pPr>
            <a:endParaRPr lang="en-US" altLang="ja-JP"/>
          </a:p>
          <a:p>
            <a:pPr marL="0" indent="0">
              <a:buNone/>
            </a:pPr>
            <a:r>
              <a:rPr lang="ja-JP" altLang="en-US" b="1"/>
              <a:t>評価には，正しいフォーマットで正確な情報を含む</a:t>
            </a:r>
            <a:r>
              <a:rPr lang="en-US" altLang="ja-JP" b="1"/>
              <a:t>SBOM</a:t>
            </a:r>
            <a:r>
              <a:rPr lang="ja-JP" altLang="en-US" b="1"/>
              <a:t>が必要</a:t>
            </a:r>
            <a:endParaRPr lang="en-US" altLang="ja-JP" b="1"/>
          </a:p>
          <a:p>
            <a:pPr marL="0" indent="0">
              <a:buNone/>
            </a:pPr>
            <a:endParaRPr lang="en-US" altLang="ja-JP"/>
          </a:p>
          <a:p>
            <a:pPr lvl="1">
              <a:buFont typeface="Arial" panose="020B0604020202020204" pitchFamily="34" charset="0"/>
              <a:buChar char="•"/>
            </a:pPr>
            <a:endParaRPr lang="en-US" altLang="ja-JP"/>
          </a:p>
          <a:p>
            <a:pPr lvl="1">
              <a:buFont typeface="Arial" panose="020B0604020202020204" pitchFamily="34" charset="0"/>
              <a:buChar char="•"/>
            </a:pPr>
            <a:endParaRPr lang="en-US" altLang="ja-JP"/>
          </a:p>
        </p:txBody>
      </p:sp>
      <p:sp>
        <p:nvSpPr>
          <p:cNvPr id="4" name="スライド番号プレースホルダー 3">
            <a:extLst>
              <a:ext uri="{FF2B5EF4-FFF2-40B4-BE49-F238E27FC236}">
                <a16:creationId xmlns:a16="http://schemas.microsoft.com/office/drawing/2014/main" id="{18FE5727-E925-4D0F-A80B-18C1C3F5BA4D}"/>
              </a:ext>
            </a:extLst>
          </p:cNvPr>
          <p:cNvSpPr>
            <a:spLocks noGrp="1"/>
          </p:cNvSpPr>
          <p:nvPr>
            <p:ph type="sldNum" sz="quarter" idx="12"/>
          </p:nvPr>
        </p:nvSpPr>
        <p:spPr/>
        <p:txBody>
          <a:bodyPr/>
          <a:lstStyle/>
          <a:p>
            <a:fld id="{B16735D3-C9E7-F649-AF37-A9D08763696D}" type="slidenum">
              <a:rPr lang="ja-JP" altLang="en-US" smtClean="0"/>
              <a:pPr/>
              <a:t>26</a:t>
            </a:fld>
            <a:endParaRPr lang="ja-JP" altLang="en-US"/>
          </a:p>
        </p:txBody>
      </p:sp>
    </p:spTree>
    <p:extLst>
      <p:ext uri="{BB962C8B-B14F-4D97-AF65-F5344CB8AC3E}">
        <p14:creationId xmlns:p14="http://schemas.microsoft.com/office/powerpoint/2010/main" val="1244091112"/>
      </p:ext>
    </p:extLst>
  </p:cSld>
  <p:clrMapOvr>
    <a:masterClrMapping/>
  </p:clrMapOvr>
  <mc:AlternateContent xmlns:mc="http://schemas.openxmlformats.org/markup-compatibility/2006">
    <mc:Choice xmlns:p14="http://schemas.microsoft.com/office/powerpoint/2010/main" Requires="p14">
      <p:transition spd="slow" p14:dur="2000" advTm="48177"/>
    </mc:Choice>
    <mc:Fallback>
      <p:transition spd="slow" advTm="48177"/>
    </mc:Fallback>
  </mc:AlternateContent>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74853FB-7666-DF45-EB0E-F43C252CAA4F}"/>
              </a:ext>
            </a:extLst>
          </p:cNvPr>
          <p:cNvSpPr>
            <a:spLocks noGrp="1"/>
          </p:cNvSpPr>
          <p:nvPr>
            <p:ph type="title"/>
          </p:nvPr>
        </p:nvSpPr>
        <p:spPr/>
        <p:txBody>
          <a:bodyPr/>
          <a:lstStyle/>
          <a:p>
            <a:r>
              <a:rPr kumimoji="1" lang="en-US" altLang="ja-JP"/>
              <a:t>3. SBOM</a:t>
            </a:r>
            <a:r>
              <a:rPr lang="ja-JP" altLang="en-US"/>
              <a:t>の修正</a:t>
            </a:r>
            <a:endParaRPr kumimoji="1" lang="ja-JP" altLang="en-US"/>
          </a:p>
        </p:txBody>
      </p:sp>
      <p:sp>
        <p:nvSpPr>
          <p:cNvPr id="3" name="コンテンツ プレースホルダー 2">
            <a:extLst>
              <a:ext uri="{FF2B5EF4-FFF2-40B4-BE49-F238E27FC236}">
                <a16:creationId xmlns:a16="http://schemas.microsoft.com/office/drawing/2014/main" id="{30485FE8-34D9-069C-80EA-52C9EC85AB0D}"/>
              </a:ext>
            </a:extLst>
          </p:cNvPr>
          <p:cNvSpPr>
            <a:spLocks noGrp="1"/>
          </p:cNvSpPr>
          <p:nvPr>
            <p:ph idx="1"/>
          </p:nvPr>
        </p:nvSpPr>
        <p:spPr/>
        <p:txBody>
          <a:bodyPr/>
          <a:lstStyle/>
          <a:p>
            <a:r>
              <a:rPr lang="en-US" altLang="ja-JP" sz="2800"/>
              <a:t>SPDX Lite</a:t>
            </a:r>
            <a:r>
              <a:rPr lang="ja-JP" altLang="en-US" sz="2800"/>
              <a:t>に準拠した</a:t>
            </a:r>
            <a:r>
              <a:rPr lang="en-US" altLang="ja-JP" sz="2800"/>
              <a:t>SBOM</a:t>
            </a:r>
            <a:r>
              <a:rPr lang="ja-JP" altLang="en-US" sz="2800"/>
              <a:t>を作成するために，</a:t>
            </a:r>
            <a:br>
              <a:rPr lang="en-US" altLang="ja-JP" sz="2800"/>
            </a:br>
            <a:r>
              <a:rPr kumimoji="1" lang="en-US" altLang="ja-JP" err="1"/>
              <a:t>sbom</a:t>
            </a:r>
            <a:r>
              <a:rPr kumimoji="1" lang="en-US" altLang="ja-JP"/>
              <a:t>-tool</a:t>
            </a:r>
            <a:r>
              <a:rPr kumimoji="1" lang="ja-JP" altLang="en-US"/>
              <a:t>が生成した</a:t>
            </a:r>
            <a:r>
              <a:rPr kumimoji="1" lang="en-US" altLang="ja-JP"/>
              <a:t>SBOM</a:t>
            </a:r>
            <a:r>
              <a:rPr lang="ja-JP" altLang="en-US"/>
              <a:t>に不足する情報を追加する</a:t>
            </a:r>
            <a:endParaRPr lang="en-US" altLang="ja-JP"/>
          </a:p>
          <a:p>
            <a:endParaRPr kumimoji="1" lang="en-US" altLang="ja-JP"/>
          </a:p>
          <a:p>
            <a:r>
              <a:rPr kumimoji="1" lang="en-US" altLang="ja-JP"/>
              <a:t>a. </a:t>
            </a:r>
            <a:r>
              <a:rPr kumimoji="1" lang="ja-JP" altLang="en-US"/>
              <a:t>自動修正</a:t>
            </a:r>
            <a:endParaRPr kumimoji="1" lang="en-US" altLang="ja-JP"/>
          </a:p>
          <a:p>
            <a:pPr lvl="1"/>
            <a:r>
              <a:rPr lang="en-US" altLang="ja-JP"/>
              <a:t>Maven Central Repository</a:t>
            </a:r>
            <a:r>
              <a:rPr lang="ja-JP" altLang="en-US"/>
              <a:t>から情報を取得</a:t>
            </a:r>
            <a:endParaRPr lang="en-US" altLang="ja-JP"/>
          </a:p>
          <a:p>
            <a:pPr lvl="1"/>
            <a:r>
              <a:rPr lang="ja-JP" altLang="en-US"/>
              <a:t>ライブラリのファイル名，提供者，ダウンロード</a:t>
            </a:r>
            <a:r>
              <a:rPr lang="en-US" altLang="ja-JP"/>
              <a:t>URL</a:t>
            </a:r>
            <a:r>
              <a:rPr lang="ja-JP" altLang="en-US"/>
              <a:t>，ホームページの</a:t>
            </a:r>
            <a:r>
              <a:rPr lang="en-US" altLang="ja-JP"/>
              <a:t>URL</a:t>
            </a:r>
            <a:r>
              <a:rPr lang="ja-JP" altLang="en-US"/>
              <a:t>，</a:t>
            </a:r>
            <a:br>
              <a:rPr lang="en-US" altLang="ja-JP"/>
            </a:br>
            <a:r>
              <a:rPr lang="ja-JP" altLang="en-US"/>
              <a:t>ライセンス情報を追加する</a:t>
            </a:r>
            <a:endParaRPr kumimoji="1" lang="en-US" altLang="ja-JP"/>
          </a:p>
          <a:p>
            <a:r>
              <a:rPr lang="en-US" altLang="ja-JP"/>
              <a:t>b. </a:t>
            </a:r>
            <a:r>
              <a:rPr lang="ja-JP" altLang="en-US"/>
              <a:t>手動修正</a:t>
            </a:r>
            <a:endParaRPr lang="en-US" altLang="ja-JP"/>
          </a:p>
          <a:p>
            <a:pPr lvl="1"/>
            <a:r>
              <a:rPr lang="ja-JP" altLang="en-US"/>
              <a:t>自動修正ができない著作権表示（例：</a:t>
            </a:r>
            <a:r>
              <a:rPr lang="en-US" altLang="ja-JP"/>
              <a:t>© 2024 ~</a:t>
            </a:r>
            <a:r>
              <a:rPr lang="ja-JP" altLang="en-US"/>
              <a:t>）の情報を追加する</a:t>
            </a:r>
            <a:endParaRPr lang="en-US" altLang="ja-JP"/>
          </a:p>
          <a:p>
            <a:pPr lvl="1"/>
            <a:r>
              <a:rPr kumimoji="1" lang="ja-JP" altLang="en-US"/>
              <a:t>自動修正に失敗した項目の情報を追加・訂正する</a:t>
            </a:r>
          </a:p>
        </p:txBody>
      </p:sp>
      <p:sp>
        <p:nvSpPr>
          <p:cNvPr id="4" name="スライド番号プレースホルダー 3">
            <a:extLst>
              <a:ext uri="{FF2B5EF4-FFF2-40B4-BE49-F238E27FC236}">
                <a16:creationId xmlns:a16="http://schemas.microsoft.com/office/drawing/2014/main" id="{7A8BAD89-2E45-5FCF-37A9-B921E092EDF2}"/>
              </a:ext>
            </a:extLst>
          </p:cNvPr>
          <p:cNvSpPr>
            <a:spLocks noGrp="1"/>
          </p:cNvSpPr>
          <p:nvPr>
            <p:ph type="sldNum" sz="quarter" idx="12"/>
          </p:nvPr>
        </p:nvSpPr>
        <p:spPr/>
        <p:txBody>
          <a:bodyPr/>
          <a:lstStyle/>
          <a:p>
            <a:fld id="{B16735D3-C9E7-F649-AF37-A9D08763696D}" type="slidenum">
              <a:rPr lang="ja-JP" altLang="en-US" smtClean="0"/>
              <a:pPr/>
              <a:t>27</a:t>
            </a:fld>
            <a:endParaRPr lang="ja-JP" altLang="en-US"/>
          </a:p>
        </p:txBody>
      </p:sp>
    </p:spTree>
    <p:extLst>
      <p:ext uri="{BB962C8B-B14F-4D97-AF65-F5344CB8AC3E}">
        <p14:creationId xmlns:p14="http://schemas.microsoft.com/office/powerpoint/2010/main" val="25055384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18776E-E3A3-6B94-4534-6F8D2D954CA0}"/>
              </a:ext>
            </a:extLst>
          </p:cNvPr>
          <p:cNvSpPr>
            <a:spLocks noGrp="1"/>
          </p:cNvSpPr>
          <p:nvPr>
            <p:ph type="title"/>
          </p:nvPr>
        </p:nvSpPr>
        <p:spPr/>
        <p:txBody>
          <a:bodyPr/>
          <a:lstStyle/>
          <a:p>
            <a:r>
              <a:rPr kumimoji="1" lang="en-US" altLang="ja-JP"/>
              <a:t>SPDX Lite</a:t>
            </a:r>
            <a:r>
              <a:rPr kumimoji="1" lang="ja-JP" altLang="en-US"/>
              <a:t>プロファイル</a:t>
            </a:r>
          </a:p>
        </p:txBody>
      </p:sp>
      <p:graphicFrame>
        <p:nvGraphicFramePr>
          <p:cNvPr id="5" name="コンテンツ プレースホルダー 4">
            <a:extLst>
              <a:ext uri="{FF2B5EF4-FFF2-40B4-BE49-F238E27FC236}">
                <a16:creationId xmlns:a16="http://schemas.microsoft.com/office/drawing/2014/main" id="{1A9D3571-1E0F-37B2-9D2F-23D0F251B2B0}"/>
              </a:ext>
            </a:extLst>
          </p:cNvPr>
          <p:cNvGraphicFramePr>
            <a:graphicFrameLocks noGrp="1"/>
          </p:cNvGraphicFramePr>
          <p:nvPr>
            <p:ph idx="1"/>
            <p:extLst>
              <p:ext uri="{D42A27DB-BD31-4B8C-83A1-F6EECF244321}">
                <p14:modId xmlns:p14="http://schemas.microsoft.com/office/powerpoint/2010/main" val="4038146925"/>
              </p:ext>
            </p:extLst>
          </p:nvPr>
        </p:nvGraphicFramePr>
        <p:xfrm>
          <a:off x="0" y="1397000"/>
          <a:ext cx="12191999" cy="5191760"/>
        </p:xfrm>
        <a:graphic>
          <a:graphicData uri="http://schemas.openxmlformats.org/drawingml/2006/table">
            <a:tbl>
              <a:tblPr firstRow="1" bandRow="1">
                <a:tableStyleId>{69012ECD-51FC-41F1-AA8D-1B2483CD663E}</a:tableStyleId>
              </a:tblPr>
              <a:tblGrid>
                <a:gridCol w="801609">
                  <a:extLst>
                    <a:ext uri="{9D8B030D-6E8A-4147-A177-3AD203B41FA5}">
                      <a16:colId xmlns:a16="http://schemas.microsoft.com/office/drawing/2014/main" val="3549051112"/>
                    </a:ext>
                  </a:extLst>
                </a:gridCol>
                <a:gridCol w="3569189">
                  <a:extLst>
                    <a:ext uri="{9D8B030D-6E8A-4147-A177-3AD203B41FA5}">
                      <a16:colId xmlns:a16="http://schemas.microsoft.com/office/drawing/2014/main" val="806578741"/>
                    </a:ext>
                  </a:extLst>
                </a:gridCol>
                <a:gridCol w="1622449">
                  <a:extLst>
                    <a:ext uri="{9D8B030D-6E8A-4147-A177-3AD203B41FA5}">
                      <a16:colId xmlns:a16="http://schemas.microsoft.com/office/drawing/2014/main" val="4202482684"/>
                    </a:ext>
                  </a:extLst>
                </a:gridCol>
                <a:gridCol w="1007114">
                  <a:extLst>
                    <a:ext uri="{9D8B030D-6E8A-4147-A177-3AD203B41FA5}">
                      <a16:colId xmlns:a16="http://schemas.microsoft.com/office/drawing/2014/main" val="286287928"/>
                    </a:ext>
                  </a:extLst>
                </a:gridCol>
                <a:gridCol w="2595819">
                  <a:extLst>
                    <a:ext uri="{9D8B030D-6E8A-4147-A177-3AD203B41FA5}">
                      <a16:colId xmlns:a16="http://schemas.microsoft.com/office/drawing/2014/main" val="2257795528"/>
                    </a:ext>
                  </a:extLst>
                </a:gridCol>
                <a:gridCol w="2595819">
                  <a:extLst>
                    <a:ext uri="{9D8B030D-6E8A-4147-A177-3AD203B41FA5}">
                      <a16:colId xmlns:a16="http://schemas.microsoft.com/office/drawing/2014/main" val="2972680109"/>
                    </a:ext>
                  </a:extLst>
                </a:gridCol>
              </a:tblGrid>
              <a:tr h="370840">
                <a:tc>
                  <a:txBody>
                    <a:bodyPr/>
                    <a:lstStyle/>
                    <a:p>
                      <a:r>
                        <a:rPr kumimoji="1" lang="en-US" altLang="ja-JP"/>
                        <a:t>#</a:t>
                      </a:r>
                      <a:endParaRPr kumimoji="1" lang="ja-JP" altLang="en-US"/>
                    </a:p>
                  </a:txBody>
                  <a:tcPr/>
                </a:tc>
                <a:tc>
                  <a:txBody>
                    <a:bodyPr/>
                    <a:lstStyle/>
                    <a:p>
                      <a:r>
                        <a:rPr kumimoji="1" lang="ja-JP" altLang="en-US"/>
                        <a:t>フィールド名</a:t>
                      </a:r>
                    </a:p>
                  </a:txBody>
                  <a:tcPr/>
                </a:tc>
                <a:tc>
                  <a:txBody>
                    <a:bodyPr/>
                    <a:lstStyle/>
                    <a:p>
                      <a:r>
                        <a:rPr kumimoji="1" lang="ja-JP" altLang="en-US"/>
                        <a:t>説明</a:t>
                      </a:r>
                    </a:p>
                  </a:txBody>
                  <a:tcPr/>
                </a:tc>
                <a:tc>
                  <a:txBody>
                    <a:bodyPr/>
                    <a:lstStyle/>
                    <a:p>
                      <a:r>
                        <a:rPr kumimoji="1" lang="en-US" altLang="ja-JP"/>
                        <a:t>#</a:t>
                      </a:r>
                      <a:endParaRPr kumimoji="1" lang="ja-JP" altLang="en-US"/>
                    </a:p>
                  </a:txBody>
                  <a:tcPr/>
                </a:tc>
                <a:tc>
                  <a:txBody>
                    <a:bodyPr/>
                    <a:lstStyle/>
                    <a:p>
                      <a:r>
                        <a:rPr kumimoji="1" lang="ja-JP" altLang="en-US"/>
                        <a:t>フィールド名</a:t>
                      </a:r>
                    </a:p>
                  </a:txBody>
                  <a:tcPr/>
                </a:tc>
                <a:tc>
                  <a:txBody>
                    <a:bodyPr/>
                    <a:lstStyle/>
                    <a:p>
                      <a:r>
                        <a:rPr kumimoji="1" lang="ja-JP" altLang="en-US"/>
                        <a:t>説明</a:t>
                      </a:r>
                    </a:p>
                  </a:txBody>
                  <a:tcPr/>
                </a:tc>
                <a:extLst>
                  <a:ext uri="{0D108BD9-81ED-4DB2-BD59-A6C34878D82A}">
                    <a16:rowId xmlns:a16="http://schemas.microsoft.com/office/drawing/2014/main" val="2308548641"/>
                  </a:ext>
                </a:extLst>
              </a:tr>
              <a:tr h="370840">
                <a:tc>
                  <a:txBody>
                    <a:bodyPr/>
                    <a:lstStyle/>
                    <a:p>
                      <a:r>
                        <a:rPr kumimoji="1" lang="en-US" altLang="ja-JP"/>
                        <a:t>L1.1</a:t>
                      </a:r>
                      <a:endParaRPr kumimoji="1" lang="ja-JP" altLang="en-US"/>
                    </a:p>
                  </a:txBody>
                  <a:tcPr/>
                </a:tc>
                <a:tc>
                  <a:txBody>
                    <a:bodyPr/>
                    <a:lstStyle/>
                    <a:p>
                      <a:r>
                        <a:rPr kumimoji="1" lang="en-US" altLang="ja-JP"/>
                        <a:t>SPDX Version</a:t>
                      </a:r>
                      <a:endParaRPr kumimoji="1" lang="ja-JP" altLang="en-US"/>
                    </a:p>
                  </a:txBody>
                  <a:tcPr/>
                </a:tc>
                <a:tc>
                  <a:txBody>
                    <a:bodyPr/>
                    <a:lstStyle/>
                    <a:p>
                      <a:endParaRPr kumimoji="1" lang="ja-JP" altLang="en-US"/>
                    </a:p>
                  </a:txBody>
                  <a:tcPr/>
                </a:tc>
                <a:tc>
                  <a:txBody>
                    <a:bodyPr/>
                    <a:lstStyle/>
                    <a:p>
                      <a:r>
                        <a:rPr kumimoji="1" lang="en-US" altLang="ja-JP"/>
                        <a:t>L2.7</a:t>
                      </a:r>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3902975868"/>
                  </a:ext>
                </a:extLst>
              </a:tr>
              <a:tr h="370840">
                <a:tc>
                  <a:txBody>
                    <a:bodyPr/>
                    <a:lstStyle/>
                    <a:p>
                      <a:r>
                        <a:rPr kumimoji="1" lang="en-US" altLang="ja-JP"/>
                        <a:t>L1.2</a:t>
                      </a:r>
                      <a:endParaRPr kumimoji="1" lang="ja-JP" altLang="en-US"/>
                    </a:p>
                  </a:txBody>
                  <a:tcPr/>
                </a:tc>
                <a:tc>
                  <a:txBody>
                    <a:bodyPr/>
                    <a:lstStyle/>
                    <a:p>
                      <a:r>
                        <a:rPr kumimoji="1" lang="en-US" altLang="ja-JP"/>
                        <a:t>Data License</a:t>
                      </a:r>
                      <a:endParaRPr kumimoji="1" lang="ja-JP" altLang="en-US"/>
                    </a:p>
                  </a:txBody>
                  <a:tcPr/>
                </a:tc>
                <a:tc>
                  <a:txBody>
                    <a:bodyPr/>
                    <a:lstStyle/>
                    <a:p>
                      <a:endParaRPr kumimoji="1" lang="ja-JP" altLang="en-US"/>
                    </a:p>
                  </a:txBody>
                  <a:tcPr/>
                </a:tc>
                <a:tc>
                  <a:txBody>
                    <a:bodyPr/>
                    <a:lstStyle/>
                    <a:p>
                      <a:r>
                        <a:rPr kumimoji="1" lang="en-US" altLang="ja-JP"/>
                        <a:t>L2.8</a:t>
                      </a:r>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421193801"/>
                  </a:ext>
                </a:extLst>
              </a:tr>
              <a:tr h="370840">
                <a:tc>
                  <a:txBody>
                    <a:bodyPr/>
                    <a:lstStyle/>
                    <a:p>
                      <a:r>
                        <a:rPr kumimoji="1" lang="en-US" altLang="ja-JP"/>
                        <a:t>L1.3</a:t>
                      </a:r>
                      <a:endParaRPr kumimoji="1" lang="ja-JP" altLang="en-US"/>
                    </a:p>
                  </a:txBody>
                  <a:tcPr/>
                </a:tc>
                <a:tc>
                  <a:txBody>
                    <a:bodyPr/>
                    <a:lstStyle/>
                    <a:p>
                      <a:r>
                        <a:rPr kumimoji="1" lang="en-US" altLang="ja-JP"/>
                        <a:t>SPDX Identifier</a:t>
                      </a:r>
                      <a:endParaRPr kumimoji="1" lang="ja-JP" altLang="en-US"/>
                    </a:p>
                  </a:txBody>
                  <a:tcPr/>
                </a:tc>
                <a:tc>
                  <a:txBody>
                    <a:bodyPr/>
                    <a:lstStyle/>
                    <a:p>
                      <a:endParaRPr kumimoji="1" lang="ja-JP" altLang="en-US"/>
                    </a:p>
                  </a:txBody>
                  <a:tcPr/>
                </a:tc>
                <a:tc>
                  <a:txBody>
                    <a:bodyPr/>
                    <a:lstStyle/>
                    <a:p>
                      <a:r>
                        <a:rPr kumimoji="1" lang="en-US" altLang="ja-JP"/>
                        <a:t>L2.9</a:t>
                      </a:r>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1241976895"/>
                  </a:ext>
                </a:extLst>
              </a:tr>
              <a:tr h="370840">
                <a:tc>
                  <a:txBody>
                    <a:bodyPr/>
                    <a:lstStyle/>
                    <a:p>
                      <a:r>
                        <a:rPr kumimoji="1" lang="en-US" altLang="ja-JP"/>
                        <a:t>L1.4</a:t>
                      </a:r>
                      <a:endParaRPr kumimoji="1" lang="ja-JP" altLang="en-US"/>
                    </a:p>
                  </a:txBody>
                  <a:tcPr/>
                </a:tc>
                <a:tc>
                  <a:txBody>
                    <a:bodyPr/>
                    <a:lstStyle/>
                    <a:p>
                      <a:r>
                        <a:rPr kumimoji="1" lang="en-US" altLang="ja-JP"/>
                        <a:t>Document Name</a:t>
                      </a:r>
                      <a:endParaRPr kumimoji="1" lang="ja-JP" altLang="en-US"/>
                    </a:p>
                  </a:txBody>
                  <a:tcPr/>
                </a:tc>
                <a:tc>
                  <a:txBody>
                    <a:bodyPr/>
                    <a:lstStyle/>
                    <a:p>
                      <a:endParaRPr kumimoji="1" lang="ja-JP" altLang="en-US"/>
                    </a:p>
                  </a:txBody>
                  <a:tcPr/>
                </a:tc>
                <a:tc>
                  <a:txBody>
                    <a:bodyPr/>
                    <a:lstStyle/>
                    <a:p>
                      <a:r>
                        <a:rPr kumimoji="1" lang="en-US" altLang="ja-JP"/>
                        <a:t>L2.10</a:t>
                      </a:r>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1715344138"/>
                  </a:ext>
                </a:extLst>
              </a:tr>
              <a:tr h="370840">
                <a:tc>
                  <a:txBody>
                    <a:bodyPr/>
                    <a:lstStyle/>
                    <a:p>
                      <a:r>
                        <a:rPr kumimoji="1" lang="en-US" altLang="ja-JP"/>
                        <a:t>L1.5</a:t>
                      </a:r>
                      <a:endParaRPr kumimoji="1" lang="ja-JP" altLang="en-US"/>
                    </a:p>
                  </a:txBody>
                  <a:tcPr/>
                </a:tc>
                <a:tc>
                  <a:txBody>
                    <a:bodyPr/>
                    <a:lstStyle/>
                    <a:p>
                      <a:r>
                        <a:rPr kumimoji="1" lang="en-US" altLang="ja-JP"/>
                        <a:t>SPDX Document Namespace</a:t>
                      </a:r>
                      <a:endParaRPr kumimoji="1" lang="ja-JP" altLang="en-US"/>
                    </a:p>
                  </a:txBody>
                  <a:tcPr/>
                </a:tc>
                <a:tc>
                  <a:txBody>
                    <a:bodyPr/>
                    <a:lstStyle/>
                    <a:p>
                      <a:endParaRPr kumimoji="1" lang="ja-JP" altLang="en-US"/>
                    </a:p>
                  </a:txBody>
                  <a:tcPr/>
                </a:tc>
                <a:tc>
                  <a:txBody>
                    <a:bodyPr/>
                    <a:lstStyle/>
                    <a:p>
                      <a:r>
                        <a:rPr kumimoji="1" lang="en-US" altLang="ja-JP"/>
                        <a:t>L2.11</a:t>
                      </a:r>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973546014"/>
                  </a:ext>
                </a:extLst>
              </a:tr>
              <a:tr h="370840">
                <a:tc>
                  <a:txBody>
                    <a:bodyPr/>
                    <a:lstStyle/>
                    <a:p>
                      <a:r>
                        <a:rPr kumimoji="1" lang="en-US" altLang="ja-JP"/>
                        <a:t>L1.6</a:t>
                      </a:r>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r>
                        <a:rPr kumimoji="1" lang="en-US" altLang="ja-JP"/>
                        <a:t>L2.12</a:t>
                      </a:r>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2363759030"/>
                  </a:ext>
                </a:extLst>
              </a:tr>
              <a:tr h="370840">
                <a:tc>
                  <a:txBody>
                    <a:bodyPr/>
                    <a:lstStyle/>
                    <a:p>
                      <a:r>
                        <a:rPr kumimoji="1" lang="en-US" altLang="ja-JP"/>
                        <a:t>L1.7</a:t>
                      </a:r>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r>
                        <a:rPr kumimoji="1" lang="en-US" altLang="ja-JP"/>
                        <a:t>L2.13</a:t>
                      </a:r>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3394707344"/>
                  </a:ext>
                </a:extLst>
              </a:tr>
              <a:tr h="370840">
                <a:tc>
                  <a:txBody>
                    <a:bodyPr/>
                    <a:lstStyle/>
                    <a:p>
                      <a:r>
                        <a:rPr kumimoji="1" lang="en-US" altLang="ja-JP"/>
                        <a:t>L2.1</a:t>
                      </a:r>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r>
                        <a:rPr kumimoji="1" lang="en-US" altLang="ja-JP"/>
                        <a:t>L2.14</a:t>
                      </a:r>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88828693"/>
                  </a:ext>
                </a:extLst>
              </a:tr>
              <a:tr h="370840">
                <a:tc>
                  <a:txBody>
                    <a:bodyPr/>
                    <a:lstStyle/>
                    <a:p>
                      <a:r>
                        <a:rPr kumimoji="1" lang="en-US" altLang="ja-JP"/>
                        <a:t>L2.2</a:t>
                      </a:r>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r>
                        <a:rPr kumimoji="1" lang="en-US" altLang="ja-JP"/>
                        <a:t>L3.1</a:t>
                      </a:r>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3384988301"/>
                  </a:ext>
                </a:extLst>
              </a:tr>
              <a:tr h="370840">
                <a:tc>
                  <a:txBody>
                    <a:bodyPr/>
                    <a:lstStyle/>
                    <a:p>
                      <a:r>
                        <a:rPr kumimoji="1" lang="en-US" altLang="ja-JP"/>
                        <a:t>L2.3</a:t>
                      </a:r>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r>
                        <a:rPr kumimoji="1" lang="en-US" altLang="ja-JP"/>
                        <a:t>L3.2</a:t>
                      </a:r>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2525953099"/>
                  </a:ext>
                </a:extLst>
              </a:tr>
              <a:tr h="370840">
                <a:tc>
                  <a:txBody>
                    <a:bodyPr/>
                    <a:lstStyle/>
                    <a:p>
                      <a:r>
                        <a:rPr kumimoji="1" lang="en-US" altLang="ja-JP"/>
                        <a:t>L2.4</a:t>
                      </a:r>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r>
                        <a:rPr kumimoji="1" lang="en-US" altLang="ja-JP"/>
                        <a:t>L3.3</a:t>
                      </a:r>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4185427348"/>
                  </a:ext>
                </a:extLst>
              </a:tr>
              <a:tr h="370840">
                <a:tc>
                  <a:txBody>
                    <a:bodyPr/>
                    <a:lstStyle/>
                    <a:p>
                      <a:r>
                        <a:rPr kumimoji="1" lang="en-US" altLang="ja-JP"/>
                        <a:t>L2.5</a:t>
                      </a:r>
                      <a:endParaRPr kumimoji="1" lang="ja-JP" altLang="en-US"/>
                    </a:p>
                  </a:txBody>
                  <a:tcPr/>
                </a:tc>
                <a:tc>
                  <a:txBody>
                    <a:bodyPr/>
                    <a:lstStyle/>
                    <a:p>
                      <a:endParaRPr kumimoji="1" lang="en-US" altLang="ja-JP"/>
                    </a:p>
                  </a:txBody>
                  <a:tcPr/>
                </a:tc>
                <a:tc>
                  <a:txBody>
                    <a:bodyPr/>
                    <a:lstStyle/>
                    <a:p>
                      <a:endParaRPr kumimoji="1" lang="ja-JP" altLang="en-US"/>
                    </a:p>
                  </a:txBody>
                  <a:tcPr/>
                </a:tc>
                <a:tc>
                  <a:txBody>
                    <a:bodyPr/>
                    <a:lstStyle/>
                    <a:p>
                      <a:r>
                        <a:rPr kumimoji="1" lang="en-US" altLang="ja-JP"/>
                        <a:t>L3.4</a:t>
                      </a:r>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131700615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a:t>L2.6</a:t>
                      </a:r>
                      <a:endParaRPr kumimoji="1" lang="ja-JP" altLang="en-US"/>
                    </a:p>
                  </a:txBody>
                  <a:tcPr/>
                </a:tc>
                <a:tc>
                  <a:txBody>
                    <a:bodyPr/>
                    <a:lstStyle/>
                    <a:p>
                      <a:endParaRPr kumimoji="1" lang="en-US" altLang="ja-JP"/>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1897756884"/>
                  </a:ext>
                </a:extLst>
              </a:tr>
            </a:tbl>
          </a:graphicData>
        </a:graphic>
      </p:graphicFrame>
      <p:sp>
        <p:nvSpPr>
          <p:cNvPr id="4" name="スライド番号プレースホルダー 3">
            <a:extLst>
              <a:ext uri="{FF2B5EF4-FFF2-40B4-BE49-F238E27FC236}">
                <a16:creationId xmlns:a16="http://schemas.microsoft.com/office/drawing/2014/main" id="{749E6043-BB63-B363-4A51-06C075D361EC}"/>
              </a:ext>
            </a:extLst>
          </p:cNvPr>
          <p:cNvSpPr>
            <a:spLocks noGrp="1"/>
          </p:cNvSpPr>
          <p:nvPr>
            <p:ph type="sldNum" sz="quarter" idx="12"/>
          </p:nvPr>
        </p:nvSpPr>
        <p:spPr/>
        <p:txBody>
          <a:bodyPr/>
          <a:lstStyle/>
          <a:p>
            <a:fld id="{B16735D3-C9E7-F649-AF37-A9D08763696D}" type="slidenum">
              <a:rPr lang="ja-JP" altLang="en-US" smtClean="0"/>
              <a:pPr/>
              <a:t>28</a:t>
            </a:fld>
            <a:endParaRPr lang="ja-JP" altLang="en-US"/>
          </a:p>
        </p:txBody>
      </p:sp>
    </p:spTree>
    <p:extLst>
      <p:ext uri="{BB962C8B-B14F-4D97-AF65-F5344CB8AC3E}">
        <p14:creationId xmlns:p14="http://schemas.microsoft.com/office/powerpoint/2010/main" val="20784952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97B0504-EBA4-16DB-C8DD-CDB3EC07206D}"/>
              </a:ext>
            </a:extLst>
          </p:cNvPr>
          <p:cNvSpPr>
            <a:spLocks noGrp="1"/>
          </p:cNvSpPr>
          <p:nvPr>
            <p:ph type="title"/>
          </p:nvPr>
        </p:nvSpPr>
        <p:spPr/>
        <p:txBody>
          <a:bodyPr/>
          <a:lstStyle/>
          <a:p>
            <a:r>
              <a:rPr lang="ja-JP" altLang="en-US"/>
              <a:t>ソフトウェア部品表</a:t>
            </a:r>
            <a:r>
              <a:rPr lang="ja-JP" altLang="en-US" sz="2800"/>
              <a:t>（</a:t>
            </a:r>
            <a:r>
              <a:rPr lang="en-US" altLang="ja-JP" sz="2800"/>
              <a:t>Software Bill of Materials</a:t>
            </a:r>
            <a:r>
              <a:rPr lang="ja-JP" altLang="en-US" sz="2800"/>
              <a:t>，</a:t>
            </a:r>
            <a:r>
              <a:rPr lang="en-US" altLang="ja-JP" sz="2800"/>
              <a:t>SBOM</a:t>
            </a:r>
            <a:r>
              <a:rPr lang="ja-JP" altLang="en-US" sz="2800"/>
              <a:t>）</a:t>
            </a:r>
            <a:endParaRPr kumimoji="1" lang="ja-JP" altLang="en-US" sz="2800"/>
          </a:p>
        </p:txBody>
      </p:sp>
      <p:sp>
        <p:nvSpPr>
          <p:cNvPr id="3" name="コンテンツ プレースホルダー 2">
            <a:extLst>
              <a:ext uri="{FF2B5EF4-FFF2-40B4-BE49-F238E27FC236}">
                <a16:creationId xmlns:a16="http://schemas.microsoft.com/office/drawing/2014/main" id="{F197AA90-0D12-62B0-B7EA-17890D5A2BC0}"/>
              </a:ext>
            </a:extLst>
          </p:cNvPr>
          <p:cNvSpPr>
            <a:spLocks noGrp="1"/>
          </p:cNvSpPr>
          <p:nvPr>
            <p:ph idx="1"/>
          </p:nvPr>
        </p:nvSpPr>
        <p:spPr/>
        <p:txBody>
          <a:bodyPr/>
          <a:lstStyle/>
          <a:p>
            <a:pPr marL="0" indent="0">
              <a:buNone/>
            </a:pPr>
            <a:r>
              <a:rPr kumimoji="1" lang="ja-JP" altLang="en-US">
                <a:solidFill>
                  <a:schemeClr val="bg1">
                    <a:lumMod val="10000"/>
                  </a:schemeClr>
                </a:solidFill>
              </a:rPr>
              <a:t>ソフトウェアの情報を記述したドキュメント</a:t>
            </a:r>
            <a:endParaRPr lang="en-US" altLang="ja-JP">
              <a:solidFill>
                <a:schemeClr val="bg1">
                  <a:lumMod val="10000"/>
                </a:schemeClr>
              </a:solidFill>
            </a:endParaRPr>
          </a:p>
          <a:p>
            <a:pPr>
              <a:buNone/>
            </a:pPr>
            <a:r>
              <a:rPr lang="ja-JP" altLang="en-US">
                <a:solidFill>
                  <a:schemeClr val="bg1">
                    <a:lumMod val="10000"/>
                  </a:schemeClr>
                </a:solidFill>
              </a:rPr>
              <a:t>依存するライブラリ等を一覧して記述する</a:t>
            </a:r>
            <a:endParaRPr lang="en-US" altLang="ja-JP">
              <a:solidFill>
                <a:schemeClr val="bg1">
                  <a:lumMod val="10000"/>
                </a:schemeClr>
              </a:solidFill>
            </a:endParaRPr>
          </a:p>
          <a:p>
            <a:pPr lvl="1"/>
            <a:endParaRPr lang="en-US" altLang="ja-JP">
              <a:solidFill>
                <a:schemeClr val="bg1">
                  <a:lumMod val="10000"/>
                </a:schemeClr>
              </a:solidFill>
            </a:endParaRPr>
          </a:p>
          <a:p>
            <a:pPr lvl="1"/>
            <a:endParaRPr lang="en-US" altLang="ja-JP">
              <a:solidFill>
                <a:schemeClr val="bg1">
                  <a:lumMod val="10000"/>
                </a:schemeClr>
              </a:solidFill>
            </a:endParaRPr>
          </a:p>
          <a:p>
            <a:endParaRPr kumimoji="1" lang="en-US" altLang="ja-JP">
              <a:solidFill>
                <a:schemeClr val="bg1">
                  <a:lumMod val="10000"/>
                </a:schemeClr>
              </a:solidFill>
            </a:endParaRPr>
          </a:p>
        </p:txBody>
      </p:sp>
      <p:sp>
        <p:nvSpPr>
          <p:cNvPr id="4" name="日付プレースホルダー 3">
            <a:extLst>
              <a:ext uri="{FF2B5EF4-FFF2-40B4-BE49-F238E27FC236}">
                <a16:creationId xmlns:a16="http://schemas.microsoft.com/office/drawing/2014/main" id="{604B954E-839A-61F7-22E9-0A35152CFE05}"/>
              </a:ext>
            </a:extLst>
          </p:cNvPr>
          <p:cNvSpPr>
            <a:spLocks noGrp="1"/>
          </p:cNvSpPr>
          <p:nvPr>
            <p:ph type="dt" sz="half" idx="10"/>
          </p:nvPr>
        </p:nvSpPr>
        <p:spPr bwMode="auto">
          <a:xfrm>
            <a:off x="8741045" y="6596064"/>
            <a:ext cx="2923907"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bg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r>
              <a:rPr lang="en-US" altLang="ja-JP"/>
              <a:t>Feb/14/2023</a:t>
            </a:r>
          </a:p>
        </p:txBody>
      </p:sp>
      <p:sp>
        <p:nvSpPr>
          <p:cNvPr id="6" name="スライド番号プレースホルダー 5">
            <a:extLst>
              <a:ext uri="{FF2B5EF4-FFF2-40B4-BE49-F238E27FC236}">
                <a16:creationId xmlns:a16="http://schemas.microsoft.com/office/drawing/2014/main" id="{CAA5E2D9-E879-EA3C-24DB-204E498EAE22}"/>
              </a:ext>
            </a:extLst>
          </p:cNvPr>
          <p:cNvSpPr>
            <a:spLocks noGrp="1"/>
          </p:cNvSpPr>
          <p:nvPr>
            <p:ph type="sldNum" sz="quarter" idx="11"/>
          </p:nvPr>
        </p:nvSpPr>
        <p:spPr bwMode="auto">
          <a:xfrm>
            <a:off x="10130367" y="6308726"/>
            <a:ext cx="1534584"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fld id="{6195263B-2BD8-4C58-AEC2-2E9988DA8798}" type="slidenum">
              <a:rPr lang="en-US" altLang="ja-JP" smtClean="0"/>
              <a:pPr>
                <a:defRPr/>
              </a:pPr>
              <a:t>2</a:t>
            </a:fld>
            <a:endParaRPr lang="en-US" altLang="ja-JP"/>
          </a:p>
        </p:txBody>
      </p:sp>
      <p:grpSp>
        <p:nvGrpSpPr>
          <p:cNvPr id="14" name="グループ化 13">
            <a:extLst>
              <a:ext uri="{FF2B5EF4-FFF2-40B4-BE49-F238E27FC236}">
                <a16:creationId xmlns:a16="http://schemas.microsoft.com/office/drawing/2014/main" id="{A7CE627A-52A1-2EDA-0CD6-7B7D24E80EEC}"/>
              </a:ext>
            </a:extLst>
          </p:cNvPr>
          <p:cNvGrpSpPr/>
          <p:nvPr/>
        </p:nvGrpSpPr>
        <p:grpSpPr>
          <a:xfrm>
            <a:off x="664209" y="2875367"/>
            <a:ext cx="8213996" cy="3433359"/>
            <a:chOff x="619933" y="2283418"/>
            <a:chExt cx="7735397" cy="3233310"/>
          </a:xfrm>
        </p:grpSpPr>
        <p:sp>
          <p:nvSpPr>
            <p:cNvPr id="5" name="正方形/長方形 4">
              <a:extLst>
                <a:ext uri="{FF2B5EF4-FFF2-40B4-BE49-F238E27FC236}">
                  <a16:creationId xmlns:a16="http://schemas.microsoft.com/office/drawing/2014/main" id="{3806F7FB-E2A5-1327-E870-A247E7348ABD}"/>
                </a:ext>
              </a:extLst>
            </p:cNvPr>
            <p:cNvSpPr/>
            <p:nvPr/>
          </p:nvSpPr>
          <p:spPr>
            <a:xfrm>
              <a:off x="619933" y="2283418"/>
              <a:ext cx="7735397" cy="3233310"/>
            </a:xfrm>
            <a:prstGeom prst="rect">
              <a:avLst/>
            </a:prstGeom>
            <a:noFill/>
            <a:ln w="76200"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wrap="none" lIns="144000" tIns="144000" rIns="72000" bIns="72000" rtlCol="0" anchor="t"/>
            <a:lstStyle/>
            <a:p>
              <a:pPr algn="l">
                <a:lnSpc>
                  <a:spcPct val="90000"/>
                </a:lnSpc>
                <a:spcBef>
                  <a:spcPts val="300"/>
                </a:spcBef>
                <a:spcAft>
                  <a:spcPts val="100"/>
                </a:spcAft>
              </a:pPr>
              <a:r>
                <a:rPr lang="ja-JP" altLang="en-US" sz="2000" spc="110">
                  <a:solidFill>
                    <a:schemeClr val="accent1"/>
                  </a:solidFill>
                  <a:latin typeface="Segoe UI" panose="020B0502040204020203" pitchFamily="34" charset="0"/>
                  <a:cs typeface="Segoe UI" panose="020B0502040204020203" pitchFamily="34" charset="0"/>
                </a:rPr>
                <a:t>ソフトウェア部品表（</a:t>
              </a:r>
              <a:r>
                <a:rPr lang="en-US" altLang="ja-JP" sz="2000" spc="110">
                  <a:solidFill>
                    <a:schemeClr val="accent1"/>
                  </a:solidFill>
                  <a:latin typeface="Segoe UI" panose="020B0502040204020203" pitchFamily="34" charset="0"/>
                  <a:cs typeface="Segoe UI" panose="020B0502040204020203" pitchFamily="34" charset="0"/>
                </a:rPr>
                <a:t>SBOM</a:t>
              </a:r>
              <a:r>
                <a:rPr lang="ja-JP" altLang="en-US" sz="2000" spc="110">
                  <a:solidFill>
                    <a:schemeClr val="accent1"/>
                  </a:solidFill>
                  <a:latin typeface="Segoe UI" panose="020B0502040204020203" pitchFamily="34" charset="0"/>
                  <a:cs typeface="Segoe UI" panose="020B0502040204020203" pitchFamily="34" charset="0"/>
                </a:rPr>
                <a:t>）</a:t>
              </a:r>
              <a:endParaRPr kumimoji="1" lang="ja-JP" altLang="en-US" sz="2000" spc="110" baseline="0">
                <a:solidFill>
                  <a:schemeClr val="accent1"/>
                </a:solidFill>
                <a:latin typeface="Segoe UI" panose="020B0502040204020203" pitchFamily="34" charset="0"/>
                <a:cs typeface="Segoe UI" panose="020B0502040204020203" pitchFamily="34" charset="0"/>
              </a:endParaRPr>
            </a:p>
          </p:txBody>
        </p:sp>
        <p:sp>
          <p:nvSpPr>
            <p:cNvPr id="7" name="正方形/長方形 6">
              <a:extLst>
                <a:ext uri="{FF2B5EF4-FFF2-40B4-BE49-F238E27FC236}">
                  <a16:creationId xmlns:a16="http://schemas.microsoft.com/office/drawing/2014/main" id="{B5E60B3E-00DE-E6F1-F780-B3DA46B65A10}"/>
                </a:ext>
              </a:extLst>
            </p:cNvPr>
            <p:cNvSpPr/>
            <p:nvPr/>
          </p:nvSpPr>
          <p:spPr>
            <a:xfrm>
              <a:off x="804908" y="2810359"/>
              <a:ext cx="4612911" cy="2504973"/>
            </a:xfrm>
            <a:prstGeom prst="rect">
              <a:avLst/>
            </a:prstGeom>
            <a:noFill/>
            <a:ln w="76200" cap="flat" cmpd="sng" algn="ctr">
              <a:solidFill>
                <a:schemeClr val="accent1">
                  <a:lumMod val="40000"/>
                  <a:lumOff val="60000"/>
                </a:schemeClr>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none" lIns="144000" tIns="144000" rIns="72000" bIns="72000" rtlCol="0" anchor="t"/>
            <a:lstStyle/>
            <a:p>
              <a:pPr algn="l">
                <a:lnSpc>
                  <a:spcPct val="90000"/>
                </a:lnSpc>
                <a:spcBef>
                  <a:spcPts val="300"/>
                </a:spcBef>
                <a:spcAft>
                  <a:spcPts val="100"/>
                </a:spcAft>
              </a:pPr>
              <a:r>
                <a:rPr kumimoji="1" lang="ja-JP" altLang="en-US" sz="2000" spc="110" baseline="0">
                  <a:solidFill>
                    <a:schemeClr val="tx1"/>
                  </a:solidFill>
                  <a:latin typeface="Segoe UI" panose="020B0502040204020203" pitchFamily="34" charset="0"/>
                  <a:cs typeface="Segoe UI" panose="020B0502040204020203" pitchFamily="34" charset="0"/>
                </a:rPr>
                <a:t>ソフトウェアコンポーネント</a:t>
              </a:r>
              <a:br>
                <a:rPr kumimoji="1" lang="en-US" altLang="ja-JP" sz="2000" spc="110" baseline="0">
                  <a:solidFill>
                    <a:schemeClr val="tx1"/>
                  </a:solidFill>
                  <a:latin typeface="Segoe UI" panose="020B0502040204020203" pitchFamily="34" charset="0"/>
                  <a:cs typeface="Segoe UI" panose="020B0502040204020203" pitchFamily="34" charset="0"/>
                </a:rPr>
              </a:br>
              <a:r>
                <a:rPr kumimoji="1" lang="ja-JP" altLang="en-US" sz="2000" spc="110" baseline="0">
                  <a:solidFill>
                    <a:schemeClr val="tx1"/>
                  </a:solidFill>
                  <a:latin typeface="Segoe UI" panose="020B0502040204020203" pitchFamily="34" charset="0"/>
                  <a:cs typeface="Segoe UI" panose="020B0502040204020203" pitchFamily="34" charset="0"/>
                </a:rPr>
                <a:t>（ライブラリ等）の情報</a:t>
              </a:r>
              <a:endParaRPr lang="en-US" altLang="ja-JP" sz="2000" spc="110">
                <a:solidFill>
                  <a:schemeClr val="tx1"/>
                </a:solidFill>
                <a:latin typeface="Segoe UI" panose="020B0502040204020203" pitchFamily="34" charset="0"/>
                <a:cs typeface="Segoe UI" panose="020B0502040204020203" pitchFamily="34" charset="0"/>
              </a:endParaRPr>
            </a:p>
            <a:p>
              <a:pPr algn="l">
                <a:lnSpc>
                  <a:spcPct val="90000"/>
                </a:lnSpc>
                <a:spcBef>
                  <a:spcPts val="300"/>
                </a:spcBef>
                <a:spcAft>
                  <a:spcPts val="100"/>
                </a:spcAft>
              </a:pPr>
              <a:endParaRPr lang="en-US" altLang="ja-JP" sz="2000" spc="110">
                <a:solidFill>
                  <a:schemeClr val="tx1"/>
                </a:solidFill>
                <a:latin typeface="Segoe UI" panose="020B0502040204020203" pitchFamily="34" charset="0"/>
                <a:cs typeface="Segoe UI" panose="020B0502040204020203" pitchFamily="34" charset="0"/>
              </a:endParaRPr>
            </a:p>
            <a:p>
              <a:pPr marL="342900" indent="-342900" algn="l">
                <a:lnSpc>
                  <a:spcPct val="90000"/>
                </a:lnSpc>
                <a:spcBef>
                  <a:spcPts val="300"/>
                </a:spcBef>
                <a:spcAft>
                  <a:spcPts val="100"/>
                </a:spcAft>
                <a:buFont typeface="Arial" panose="020B0604020202020204" pitchFamily="34" charset="0"/>
                <a:buChar char="•"/>
              </a:pPr>
              <a:r>
                <a:rPr lang="ja-JP" altLang="en-US" sz="2000" spc="110">
                  <a:solidFill>
                    <a:schemeClr val="tx1"/>
                  </a:solidFill>
                  <a:latin typeface="Segoe UI" panose="020B0502040204020203" pitchFamily="34" charset="0"/>
                  <a:cs typeface="Segoe UI" panose="020B0502040204020203" pitchFamily="34" charset="0"/>
                </a:rPr>
                <a:t>名前</a:t>
              </a:r>
              <a:endParaRPr lang="en-US" altLang="ja-JP" sz="2000" spc="110">
                <a:solidFill>
                  <a:schemeClr val="tx1"/>
                </a:solidFill>
                <a:latin typeface="Segoe UI" panose="020B0502040204020203" pitchFamily="34" charset="0"/>
                <a:cs typeface="Segoe UI" panose="020B0502040204020203" pitchFamily="34" charset="0"/>
              </a:endParaRPr>
            </a:p>
            <a:p>
              <a:pPr marL="342900" indent="-342900" algn="l">
                <a:lnSpc>
                  <a:spcPct val="90000"/>
                </a:lnSpc>
                <a:spcBef>
                  <a:spcPts val="300"/>
                </a:spcBef>
                <a:spcAft>
                  <a:spcPts val="100"/>
                </a:spcAft>
                <a:buFont typeface="Arial" panose="020B0604020202020204" pitchFamily="34" charset="0"/>
                <a:buChar char="•"/>
              </a:pPr>
              <a:r>
                <a:rPr kumimoji="1" lang="ja-JP" altLang="en-US" sz="2000" spc="110" baseline="0">
                  <a:solidFill>
                    <a:schemeClr val="tx1"/>
                  </a:solidFill>
                  <a:latin typeface="Segoe UI" panose="020B0502040204020203" pitchFamily="34" charset="0"/>
                  <a:cs typeface="Segoe UI" panose="020B0502040204020203" pitchFamily="34" charset="0"/>
                </a:rPr>
                <a:t>バージョン</a:t>
              </a:r>
              <a:endParaRPr kumimoji="1" lang="en-US" altLang="ja-JP" sz="2000" spc="110" baseline="0">
                <a:solidFill>
                  <a:schemeClr val="tx1"/>
                </a:solidFill>
                <a:latin typeface="Segoe UI" panose="020B0502040204020203" pitchFamily="34" charset="0"/>
                <a:cs typeface="Segoe UI" panose="020B0502040204020203" pitchFamily="34" charset="0"/>
              </a:endParaRPr>
            </a:p>
            <a:p>
              <a:pPr marL="342900" indent="-342900" algn="l">
                <a:lnSpc>
                  <a:spcPct val="90000"/>
                </a:lnSpc>
                <a:spcBef>
                  <a:spcPts val="300"/>
                </a:spcBef>
                <a:spcAft>
                  <a:spcPts val="100"/>
                </a:spcAft>
                <a:buFont typeface="Arial" panose="020B0604020202020204" pitchFamily="34" charset="0"/>
                <a:buChar char="•"/>
              </a:pPr>
              <a:r>
                <a:rPr lang="ja-JP" altLang="en-US" sz="2000" spc="110">
                  <a:solidFill>
                    <a:schemeClr val="tx1"/>
                  </a:solidFill>
                  <a:latin typeface="Segoe UI" panose="020B0502040204020203" pitchFamily="34" charset="0"/>
                  <a:cs typeface="Segoe UI" panose="020B0502040204020203" pitchFamily="34" charset="0"/>
                </a:rPr>
                <a:t>提供者 </a:t>
              </a:r>
              <a:r>
                <a:rPr lang="en-US" altLang="ja-JP" sz="2000" spc="110">
                  <a:solidFill>
                    <a:schemeClr val="tx1"/>
                  </a:solidFill>
                  <a:latin typeface="Segoe UI" panose="020B0502040204020203" pitchFamily="34" charset="0"/>
                  <a:cs typeface="Segoe UI" panose="020B0502040204020203" pitchFamily="34" charset="0"/>
                </a:rPr>
                <a:t>etc.</a:t>
              </a:r>
              <a:endParaRPr kumimoji="1" lang="ja-JP" altLang="en-US" sz="2000" spc="110" baseline="0">
                <a:solidFill>
                  <a:schemeClr val="tx1"/>
                </a:solidFill>
                <a:latin typeface="Segoe UI" panose="020B0502040204020203" pitchFamily="34" charset="0"/>
                <a:cs typeface="Segoe UI" panose="020B0502040204020203" pitchFamily="34" charset="0"/>
              </a:endParaRPr>
            </a:p>
          </p:txBody>
        </p:sp>
        <p:sp>
          <p:nvSpPr>
            <p:cNvPr id="11" name="正方形/長方形 10">
              <a:extLst>
                <a:ext uri="{FF2B5EF4-FFF2-40B4-BE49-F238E27FC236}">
                  <a16:creationId xmlns:a16="http://schemas.microsoft.com/office/drawing/2014/main" id="{9AA505F5-97FC-8826-9101-4D3480646F16}"/>
                </a:ext>
              </a:extLst>
            </p:cNvPr>
            <p:cNvSpPr/>
            <p:nvPr/>
          </p:nvSpPr>
          <p:spPr>
            <a:xfrm>
              <a:off x="5602794" y="2815525"/>
              <a:ext cx="2567553" cy="883404"/>
            </a:xfrm>
            <a:prstGeom prst="rect">
              <a:avLst/>
            </a:prstGeom>
            <a:noFill/>
            <a:ln w="76200">
              <a:solidFill>
                <a:schemeClr val="accent1">
                  <a:lumMod val="40000"/>
                  <a:lumOff val="60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wrap="none" lIns="72000" tIns="108000" rIns="72000" bIns="72000" rtlCol="0" anchor="ctr"/>
            <a:lstStyle/>
            <a:p>
              <a:pPr algn="ctr">
                <a:lnSpc>
                  <a:spcPct val="90000"/>
                </a:lnSpc>
                <a:spcBef>
                  <a:spcPts val="300"/>
                </a:spcBef>
                <a:spcAft>
                  <a:spcPts val="100"/>
                </a:spcAft>
              </a:pPr>
              <a:r>
                <a:rPr kumimoji="1" lang="ja-JP" altLang="en-US" sz="2000" spc="110" baseline="0">
                  <a:solidFill>
                    <a:schemeClr val="tx1"/>
                  </a:solidFill>
                  <a:latin typeface="Segoe UI" panose="020B0502040204020203" pitchFamily="34" charset="0"/>
                  <a:cs typeface="Segoe UI" panose="020B0502040204020203" pitchFamily="34" charset="0"/>
                </a:rPr>
                <a:t>コンポーネント間の</a:t>
              </a:r>
              <a:endParaRPr kumimoji="1" lang="en-US" altLang="ja-JP" sz="2000" spc="110" baseline="0">
                <a:solidFill>
                  <a:schemeClr val="tx1"/>
                </a:solidFill>
                <a:latin typeface="Segoe UI" panose="020B0502040204020203" pitchFamily="34" charset="0"/>
                <a:cs typeface="Segoe UI" panose="020B0502040204020203" pitchFamily="34" charset="0"/>
              </a:endParaRPr>
            </a:p>
            <a:p>
              <a:pPr algn="ctr">
                <a:lnSpc>
                  <a:spcPct val="90000"/>
                </a:lnSpc>
                <a:spcBef>
                  <a:spcPts val="300"/>
                </a:spcBef>
                <a:spcAft>
                  <a:spcPts val="100"/>
                </a:spcAft>
              </a:pPr>
              <a:r>
                <a:rPr lang="ja-JP" altLang="en-US" sz="2000" spc="110">
                  <a:solidFill>
                    <a:schemeClr val="tx1"/>
                  </a:solidFill>
                  <a:latin typeface="Segoe UI" panose="020B0502040204020203" pitchFamily="34" charset="0"/>
                  <a:cs typeface="Segoe UI" panose="020B0502040204020203" pitchFamily="34" charset="0"/>
                </a:rPr>
                <a:t>依存関係</a:t>
              </a:r>
              <a:endParaRPr lang="en-US" altLang="ja-JP" sz="2000" spc="110">
                <a:solidFill>
                  <a:schemeClr val="tx1"/>
                </a:solidFill>
                <a:latin typeface="Segoe UI" panose="020B0502040204020203" pitchFamily="34" charset="0"/>
                <a:cs typeface="Segoe UI" panose="020B0502040204020203" pitchFamily="34" charset="0"/>
              </a:endParaRPr>
            </a:p>
          </p:txBody>
        </p:sp>
        <p:sp>
          <p:nvSpPr>
            <p:cNvPr id="12" name="正方形/長方形 11">
              <a:extLst>
                <a:ext uri="{FF2B5EF4-FFF2-40B4-BE49-F238E27FC236}">
                  <a16:creationId xmlns:a16="http://schemas.microsoft.com/office/drawing/2014/main" id="{AE8EE6BA-6328-9BB4-CAE0-5987B63C6C1A}"/>
                </a:ext>
              </a:extLst>
            </p:cNvPr>
            <p:cNvSpPr/>
            <p:nvPr/>
          </p:nvSpPr>
          <p:spPr>
            <a:xfrm>
              <a:off x="5602794" y="3880998"/>
              <a:ext cx="2567553" cy="626511"/>
            </a:xfrm>
            <a:prstGeom prst="rect">
              <a:avLst/>
            </a:prstGeom>
            <a:noFill/>
            <a:ln w="76200">
              <a:solidFill>
                <a:schemeClr val="accent1">
                  <a:lumMod val="40000"/>
                  <a:lumOff val="60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wrap="none" lIns="72000" tIns="108000" rIns="72000" bIns="72000" rtlCol="0" anchor="ctr"/>
            <a:lstStyle/>
            <a:p>
              <a:pPr algn="ctr">
                <a:lnSpc>
                  <a:spcPct val="90000"/>
                </a:lnSpc>
                <a:spcBef>
                  <a:spcPts val="300"/>
                </a:spcBef>
                <a:spcAft>
                  <a:spcPts val="100"/>
                </a:spcAft>
              </a:pPr>
              <a:r>
                <a:rPr kumimoji="1" lang="en-US" altLang="ja-JP" sz="2000" spc="110" baseline="0">
                  <a:solidFill>
                    <a:schemeClr val="tx1"/>
                  </a:solidFill>
                  <a:latin typeface="Segoe UI" panose="020B0502040204020203" pitchFamily="34" charset="0"/>
                  <a:cs typeface="Segoe UI" panose="020B0502040204020203" pitchFamily="34" charset="0"/>
                </a:rPr>
                <a:t>SBOM</a:t>
              </a:r>
              <a:r>
                <a:rPr kumimoji="1" lang="ja-JP" altLang="en-US" sz="2000" spc="110" baseline="0">
                  <a:solidFill>
                    <a:schemeClr val="tx1"/>
                  </a:solidFill>
                  <a:latin typeface="Segoe UI" panose="020B0502040204020203" pitchFamily="34" charset="0"/>
                  <a:cs typeface="Segoe UI" panose="020B0502040204020203" pitchFamily="34" charset="0"/>
                </a:rPr>
                <a:t>の作成者</a:t>
              </a:r>
            </a:p>
          </p:txBody>
        </p:sp>
        <p:sp>
          <p:nvSpPr>
            <p:cNvPr id="13" name="正方形/長方形 12">
              <a:extLst>
                <a:ext uri="{FF2B5EF4-FFF2-40B4-BE49-F238E27FC236}">
                  <a16:creationId xmlns:a16="http://schemas.microsoft.com/office/drawing/2014/main" id="{11889641-CB88-3CAF-D0A4-2441AFAEE27B}"/>
                </a:ext>
              </a:extLst>
            </p:cNvPr>
            <p:cNvSpPr/>
            <p:nvPr/>
          </p:nvSpPr>
          <p:spPr>
            <a:xfrm>
              <a:off x="5602793" y="4688822"/>
              <a:ext cx="2567553" cy="626510"/>
            </a:xfrm>
            <a:prstGeom prst="rect">
              <a:avLst/>
            </a:prstGeom>
            <a:noFill/>
            <a:ln w="76200">
              <a:solidFill>
                <a:schemeClr val="accent1">
                  <a:lumMod val="40000"/>
                  <a:lumOff val="60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wrap="none" lIns="72000" tIns="108000" rIns="72000" bIns="72000" rtlCol="0" anchor="ctr"/>
            <a:lstStyle/>
            <a:p>
              <a:pPr algn="ctr">
                <a:lnSpc>
                  <a:spcPct val="90000"/>
                </a:lnSpc>
                <a:spcBef>
                  <a:spcPts val="300"/>
                </a:spcBef>
                <a:spcAft>
                  <a:spcPts val="100"/>
                </a:spcAft>
              </a:pPr>
              <a:r>
                <a:rPr kumimoji="1" lang="en-US" altLang="ja-JP" sz="2000" spc="110" baseline="0">
                  <a:solidFill>
                    <a:schemeClr val="tx1"/>
                  </a:solidFill>
                  <a:latin typeface="Segoe UI" panose="020B0502040204020203" pitchFamily="34" charset="0"/>
                  <a:cs typeface="Segoe UI" panose="020B0502040204020203" pitchFamily="34" charset="0"/>
                </a:rPr>
                <a:t>SBOM</a:t>
              </a:r>
              <a:r>
                <a:rPr kumimoji="1" lang="ja-JP" altLang="en-US" sz="2000" spc="110" baseline="0">
                  <a:solidFill>
                    <a:schemeClr val="tx1"/>
                  </a:solidFill>
                  <a:latin typeface="Segoe UI" panose="020B0502040204020203" pitchFamily="34" charset="0"/>
                  <a:cs typeface="Segoe UI" panose="020B0502040204020203" pitchFamily="34" charset="0"/>
                </a:rPr>
                <a:t>の作成日時</a:t>
              </a:r>
            </a:p>
          </p:txBody>
        </p:sp>
      </p:grpSp>
    </p:spTree>
    <p:extLst>
      <p:ext uri="{BB962C8B-B14F-4D97-AF65-F5344CB8AC3E}">
        <p14:creationId xmlns:p14="http://schemas.microsoft.com/office/powerpoint/2010/main" val="22838353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9A35B81-477E-A784-D820-1D1BA388DA41}"/>
              </a:ext>
            </a:extLst>
          </p:cNvPr>
          <p:cNvSpPr>
            <a:spLocks noGrp="1"/>
          </p:cNvSpPr>
          <p:nvPr>
            <p:ph type="title"/>
          </p:nvPr>
        </p:nvSpPr>
        <p:spPr/>
        <p:txBody>
          <a:bodyPr/>
          <a:lstStyle/>
          <a:p>
            <a:r>
              <a:rPr lang="en-US" altLang="ja-JP"/>
              <a:t>SBOM</a:t>
            </a:r>
            <a:r>
              <a:rPr lang="ja-JP" altLang="en-US"/>
              <a:t>の記述形式とツールの必要性</a:t>
            </a:r>
            <a:endParaRPr kumimoji="1" lang="ja-JP" altLang="en-US"/>
          </a:p>
        </p:txBody>
      </p:sp>
      <p:sp>
        <p:nvSpPr>
          <p:cNvPr id="3" name="コンテンツ プレースホルダー 2">
            <a:extLst>
              <a:ext uri="{FF2B5EF4-FFF2-40B4-BE49-F238E27FC236}">
                <a16:creationId xmlns:a16="http://schemas.microsoft.com/office/drawing/2014/main" id="{AF8119BF-6E6E-F44C-D62C-87784ACA45E6}"/>
              </a:ext>
            </a:extLst>
          </p:cNvPr>
          <p:cNvSpPr>
            <a:spLocks noGrp="1"/>
          </p:cNvSpPr>
          <p:nvPr>
            <p:ph idx="1"/>
          </p:nvPr>
        </p:nvSpPr>
        <p:spPr>
          <a:xfrm>
            <a:off x="528000" y="1728000"/>
            <a:ext cx="4337511" cy="4734000"/>
          </a:xfrm>
        </p:spPr>
        <p:txBody>
          <a:bodyPr/>
          <a:lstStyle/>
          <a:p>
            <a:pPr marL="0" indent="0">
              <a:buNone/>
            </a:pPr>
            <a:r>
              <a:rPr lang="en-US" altLang="ja-JP" sz="2400"/>
              <a:t>JSON</a:t>
            </a:r>
            <a:r>
              <a:rPr lang="ja-JP" altLang="en-US" sz="2400"/>
              <a:t>や</a:t>
            </a:r>
            <a:r>
              <a:rPr lang="en-US" altLang="ja-JP" sz="2400"/>
              <a:t>XML</a:t>
            </a:r>
            <a:r>
              <a:rPr lang="ja-JP" altLang="en-US" sz="2400"/>
              <a:t>等で</a:t>
            </a:r>
            <a:br>
              <a:rPr lang="en-US" altLang="ja-JP" sz="2400"/>
            </a:br>
            <a:r>
              <a:rPr lang="ja-JP" altLang="en-US" sz="2400"/>
              <a:t>記述された機械可読なデータ</a:t>
            </a:r>
            <a:endParaRPr lang="en-US" altLang="ja-JP" sz="2400"/>
          </a:p>
          <a:p>
            <a:pPr>
              <a:buNone/>
            </a:pPr>
            <a:endParaRPr lang="en-US" altLang="ja-JP" sz="2400"/>
          </a:p>
          <a:p>
            <a:pPr marL="0" indent="0">
              <a:buNone/>
            </a:pPr>
            <a:r>
              <a:rPr lang="ja-JP" altLang="en-US" sz="2400"/>
              <a:t>手作業での</a:t>
            </a:r>
            <a:endParaRPr lang="en-US" altLang="ja-JP" sz="2400"/>
          </a:p>
          <a:p>
            <a:pPr marL="342900" indent="-342900">
              <a:buFont typeface="Arial" panose="020B0604020202020204" pitchFamily="34" charset="0"/>
              <a:buChar char="•"/>
            </a:pPr>
            <a:r>
              <a:rPr lang="en-US" altLang="ja-JP" sz="2400"/>
              <a:t>SBOM</a:t>
            </a:r>
            <a:r>
              <a:rPr lang="ja-JP" altLang="en-US" sz="2400"/>
              <a:t>の作成</a:t>
            </a:r>
            <a:endParaRPr lang="en-US" altLang="ja-JP" sz="2400"/>
          </a:p>
          <a:p>
            <a:pPr marL="342900" indent="-342900">
              <a:buFont typeface="Arial" panose="020B0604020202020204" pitchFamily="34" charset="0"/>
              <a:buChar char="•"/>
            </a:pPr>
            <a:r>
              <a:rPr lang="en-US" altLang="ja-JP" sz="2400"/>
              <a:t>SBOM</a:t>
            </a:r>
            <a:r>
              <a:rPr lang="ja-JP" altLang="en-US" sz="2400"/>
              <a:t>の情報に基づいた</a:t>
            </a:r>
            <a:br>
              <a:rPr lang="en-US" altLang="ja-JP" sz="2400"/>
            </a:br>
            <a:r>
              <a:rPr lang="ja-JP" altLang="en-US" sz="2400"/>
              <a:t>ソフトウェアの管理作業</a:t>
            </a:r>
            <a:endParaRPr lang="en-US" altLang="ja-JP" sz="2400"/>
          </a:p>
          <a:p>
            <a:pPr marL="0" indent="0">
              <a:buNone/>
            </a:pPr>
            <a:r>
              <a:rPr lang="ja-JP" altLang="en-US" sz="2400"/>
              <a:t>は手間がかかる</a:t>
            </a:r>
            <a:endParaRPr lang="en-US" altLang="ja-JP" sz="2400"/>
          </a:p>
          <a:p>
            <a:pPr marL="0" indent="0">
              <a:buNone/>
            </a:pPr>
            <a:r>
              <a:rPr lang="en-US" altLang="ja-JP" sz="2400"/>
              <a:t>SBOM</a:t>
            </a:r>
            <a:r>
              <a:rPr lang="ja-JP" altLang="en-US" sz="2400"/>
              <a:t>の利用を支援する</a:t>
            </a:r>
            <a:br>
              <a:rPr lang="en-US" altLang="ja-JP" sz="2400"/>
            </a:br>
            <a:r>
              <a:rPr lang="ja-JP" altLang="en-US" sz="2400"/>
              <a:t>ツールが存在する</a:t>
            </a:r>
            <a:endParaRPr lang="en-US" altLang="ja-JP" sz="2400"/>
          </a:p>
        </p:txBody>
      </p:sp>
      <p:sp>
        <p:nvSpPr>
          <p:cNvPr id="4" name="スライド番号プレースホルダー 3">
            <a:extLst>
              <a:ext uri="{FF2B5EF4-FFF2-40B4-BE49-F238E27FC236}">
                <a16:creationId xmlns:a16="http://schemas.microsoft.com/office/drawing/2014/main" id="{A7F9DE81-C370-D065-100F-C87E58499BD9}"/>
              </a:ext>
            </a:extLst>
          </p:cNvPr>
          <p:cNvSpPr>
            <a:spLocks noGrp="1"/>
          </p:cNvSpPr>
          <p:nvPr>
            <p:ph type="sldNum" sz="quarter" idx="12"/>
          </p:nvPr>
        </p:nvSpPr>
        <p:spPr/>
        <p:txBody>
          <a:bodyPr/>
          <a:lstStyle/>
          <a:p>
            <a:fld id="{B16735D3-C9E7-F649-AF37-A9D08763696D}" type="slidenum">
              <a:rPr lang="ja-JP" altLang="en-US" smtClean="0"/>
              <a:pPr/>
              <a:t>3</a:t>
            </a:fld>
            <a:endParaRPr lang="ja-JP" altLang="en-US"/>
          </a:p>
        </p:txBody>
      </p:sp>
      <p:grpSp>
        <p:nvGrpSpPr>
          <p:cNvPr id="9" name="グループ化 8">
            <a:extLst>
              <a:ext uri="{FF2B5EF4-FFF2-40B4-BE49-F238E27FC236}">
                <a16:creationId xmlns:a16="http://schemas.microsoft.com/office/drawing/2014/main" id="{69DFA01E-DEA8-5C5E-7F26-648BFCF3828E}"/>
              </a:ext>
            </a:extLst>
          </p:cNvPr>
          <p:cNvGrpSpPr/>
          <p:nvPr/>
        </p:nvGrpSpPr>
        <p:grpSpPr>
          <a:xfrm>
            <a:off x="5403273" y="1383599"/>
            <a:ext cx="6788727" cy="5078400"/>
            <a:chOff x="5403273" y="1951797"/>
            <a:chExt cx="6788727" cy="5078400"/>
          </a:xfrm>
        </p:grpSpPr>
        <p:sp>
          <p:nvSpPr>
            <p:cNvPr id="6" name="テキスト ボックス 5">
              <a:extLst>
                <a:ext uri="{FF2B5EF4-FFF2-40B4-BE49-F238E27FC236}">
                  <a16:creationId xmlns:a16="http://schemas.microsoft.com/office/drawing/2014/main" id="{5F48B19C-0E76-4FED-02F3-F4D3E5C95911}"/>
                </a:ext>
              </a:extLst>
            </p:cNvPr>
            <p:cNvSpPr txBox="1"/>
            <p:nvPr/>
          </p:nvSpPr>
          <p:spPr>
            <a:xfrm>
              <a:off x="5403273" y="2353276"/>
              <a:ext cx="6788727" cy="4676921"/>
            </a:xfrm>
            <a:prstGeom prst="rect">
              <a:avLst/>
            </a:prstGeom>
            <a:solidFill>
              <a:schemeClr val="bg1">
                <a:lumMod val="10000"/>
              </a:schemeClr>
            </a:solidFill>
            <a:ln>
              <a:noFill/>
            </a:ln>
          </p:spPr>
          <p:txBody>
            <a:bodyPr wrap="square" rtlCol="0">
              <a:spAutoFit/>
            </a:bodyPr>
            <a:lstStyle/>
            <a:p>
              <a:pPr>
                <a:lnSpc>
                  <a:spcPts val="1700"/>
                </a:lnSpc>
              </a:pPr>
              <a:r>
                <a:rPr lang="en-US" altLang="ja-JP" b="0">
                  <a:solidFill>
                    <a:srgbClr val="CCCCCC"/>
                  </a:solidFill>
                  <a:effectLst/>
                  <a:latin typeface="源ノ角ゴシック Code JP"/>
                </a:rPr>
                <a:t>{</a:t>
              </a:r>
            </a:p>
            <a:p>
              <a:pPr>
                <a:lnSpc>
                  <a:spcPts val="1700"/>
                </a:lnSpc>
              </a:pPr>
              <a:r>
                <a:rPr lang="en-US" altLang="ja-JP" b="0">
                  <a:solidFill>
                    <a:srgbClr val="CCCCCC"/>
                  </a:solidFill>
                  <a:effectLst/>
                  <a:latin typeface="源ノ角ゴシック Code JP"/>
                </a:rPr>
                <a:t>  </a:t>
              </a:r>
              <a:r>
                <a:rPr lang="en-US" altLang="ja-JP" b="0">
                  <a:solidFill>
                    <a:srgbClr val="9CDCFE"/>
                  </a:solidFill>
                  <a:effectLst/>
                  <a:latin typeface="源ノ角ゴシック Code JP"/>
                </a:rPr>
                <a:t>"SPDXID"</a:t>
              </a:r>
              <a:r>
                <a:rPr lang="en-US" altLang="ja-JP" b="0">
                  <a:solidFill>
                    <a:srgbClr val="CCCCCC"/>
                  </a:solidFill>
                  <a:effectLst/>
                  <a:latin typeface="源ノ角ゴシック Code JP"/>
                </a:rPr>
                <a:t>: </a:t>
              </a:r>
              <a:r>
                <a:rPr lang="en-US" altLang="ja-JP" b="0">
                  <a:solidFill>
                    <a:srgbClr val="CE9178"/>
                  </a:solidFill>
                  <a:effectLst/>
                  <a:latin typeface="源ノ角ゴシック Code JP"/>
                </a:rPr>
                <a:t>"SPDXRef-Package-4924B7C27DC9F6AF4D00 … "</a:t>
              </a:r>
              <a:r>
                <a:rPr lang="en-US" altLang="ja-JP" b="0">
                  <a:solidFill>
                    <a:srgbClr val="CCCCCC"/>
                  </a:solidFill>
                  <a:effectLst/>
                  <a:latin typeface="源ノ角ゴシック Code JP"/>
                </a:rPr>
                <a:t>,</a:t>
              </a:r>
            </a:p>
            <a:p>
              <a:pPr>
                <a:lnSpc>
                  <a:spcPts val="1700"/>
                </a:lnSpc>
              </a:pPr>
              <a:r>
                <a:rPr lang="en-US" altLang="ja-JP" b="0">
                  <a:solidFill>
                    <a:srgbClr val="CCCCCC"/>
                  </a:solidFill>
                  <a:effectLst/>
                  <a:latin typeface="源ノ角ゴシック Code JP"/>
                </a:rPr>
                <a:t>  </a:t>
              </a:r>
              <a:r>
                <a:rPr lang="en-US" altLang="ja-JP" b="0">
                  <a:solidFill>
                    <a:srgbClr val="9CDCFE"/>
                  </a:solidFill>
                  <a:effectLst/>
                  <a:latin typeface="源ノ角ゴシック Code JP"/>
                </a:rPr>
                <a:t>"name"</a:t>
              </a:r>
              <a:r>
                <a:rPr lang="en-US" altLang="ja-JP" b="0">
                  <a:solidFill>
                    <a:srgbClr val="CCCCCC"/>
                  </a:solidFill>
                  <a:effectLst/>
                  <a:latin typeface="源ノ角ゴシック Code JP"/>
                </a:rPr>
                <a:t>: </a:t>
              </a:r>
              <a:r>
                <a:rPr lang="en-US" altLang="ja-JP" b="0">
                  <a:solidFill>
                    <a:srgbClr val="CE9178"/>
                  </a:solidFill>
                  <a:effectLst/>
                  <a:latin typeface="源ノ角ゴシック Code JP"/>
                </a:rPr>
                <a:t>"org.apache.logging.log4j.log4j-slf4j-impl"</a:t>
              </a:r>
              <a:r>
                <a:rPr lang="en-US" altLang="ja-JP" b="0">
                  <a:solidFill>
                    <a:srgbClr val="CCCCCC"/>
                  </a:solidFill>
                  <a:effectLst/>
                  <a:latin typeface="源ノ角ゴシック Code JP"/>
                </a:rPr>
                <a:t>,</a:t>
              </a:r>
            </a:p>
            <a:p>
              <a:pPr>
                <a:lnSpc>
                  <a:spcPts val="1700"/>
                </a:lnSpc>
              </a:pPr>
              <a:r>
                <a:rPr lang="en-US" altLang="ja-JP" b="0">
                  <a:solidFill>
                    <a:srgbClr val="CCCCCC"/>
                  </a:solidFill>
                  <a:effectLst/>
                  <a:latin typeface="源ノ角ゴシック Code JP"/>
                </a:rPr>
                <a:t>  </a:t>
              </a:r>
              <a:r>
                <a:rPr lang="en-US" altLang="ja-JP" b="0">
                  <a:solidFill>
                    <a:srgbClr val="9CDCFE"/>
                  </a:solidFill>
                  <a:effectLst/>
                  <a:latin typeface="源ノ角ゴシック Code JP"/>
                </a:rPr>
                <a:t>"</a:t>
              </a:r>
              <a:r>
                <a:rPr lang="en-US" altLang="ja-JP" b="0" err="1">
                  <a:solidFill>
                    <a:srgbClr val="9CDCFE"/>
                  </a:solidFill>
                  <a:effectLst/>
                  <a:latin typeface="源ノ角ゴシック Code JP"/>
                </a:rPr>
                <a:t>versionInfo</a:t>
              </a:r>
              <a:r>
                <a:rPr lang="en-US" altLang="ja-JP" b="0">
                  <a:solidFill>
                    <a:srgbClr val="9CDCFE"/>
                  </a:solidFill>
                  <a:effectLst/>
                  <a:latin typeface="源ノ角ゴシック Code JP"/>
                </a:rPr>
                <a:t>"</a:t>
              </a:r>
              <a:r>
                <a:rPr lang="en-US" altLang="ja-JP" b="0">
                  <a:solidFill>
                    <a:srgbClr val="CCCCCC"/>
                  </a:solidFill>
                  <a:effectLst/>
                  <a:latin typeface="源ノ角ゴシック Code JP"/>
                </a:rPr>
                <a:t>: </a:t>
              </a:r>
              <a:r>
                <a:rPr lang="en-US" altLang="ja-JP" b="0">
                  <a:solidFill>
                    <a:srgbClr val="CE9178"/>
                  </a:solidFill>
                  <a:effectLst/>
                  <a:latin typeface="源ノ角ゴシック Code JP"/>
                </a:rPr>
                <a:t>"2.4.1"</a:t>
              </a:r>
              <a:r>
                <a:rPr lang="en-US" altLang="ja-JP" b="0">
                  <a:solidFill>
                    <a:srgbClr val="CCCCCC"/>
                  </a:solidFill>
                  <a:effectLst/>
                  <a:latin typeface="源ノ角ゴシック Code JP"/>
                </a:rPr>
                <a:t>,</a:t>
              </a:r>
            </a:p>
            <a:p>
              <a:pPr>
                <a:lnSpc>
                  <a:spcPts val="1700"/>
                </a:lnSpc>
              </a:pPr>
              <a:r>
                <a:rPr lang="en-US" altLang="ja-JP" b="0">
                  <a:solidFill>
                    <a:srgbClr val="CCCCCC"/>
                  </a:solidFill>
                  <a:effectLst/>
                  <a:latin typeface="源ノ角ゴシック Code JP"/>
                </a:rPr>
                <a:t>  </a:t>
              </a:r>
              <a:r>
                <a:rPr lang="en-US" altLang="ja-JP" b="0">
                  <a:solidFill>
                    <a:srgbClr val="9CDCFE"/>
                  </a:solidFill>
                  <a:effectLst/>
                  <a:latin typeface="源ノ角ゴシック Code JP"/>
                </a:rPr>
                <a:t>"</a:t>
              </a:r>
              <a:r>
                <a:rPr lang="en-US" altLang="ja-JP" b="0" err="1">
                  <a:solidFill>
                    <a:srgbClr val="9CDCFE"/>
                  </a:solidFill>
                  <a:effectLst/>
                  <a:latin typeface="源ノ角ゴシック Code JP"/>
                </a:rPr>
                <a:t>packageFileName</a:t>
              </a:r>
              <a:r>
                <a:rPr lang="en-US" altLang="ja-JP" b="0">
                  <a:solidFill>
                    <a:srgbClr val="9CDCFE"/>
                  </a:solidFill>
                  <a:effectLst/>
                  <a:latin typeface="源ノ角ゴシック Code JP"/>
                </a:rPr>
                <a:t>"</a:t>
              </a:r>
              <a:r>
                <a:rPr lang="en-US" altLang="ja-JP" b="0">
                  <a:solidFill>
                    <a:srgbClr val="CCCCCC"/>
                  </a:solidFill>
                  <a:effectLst/>
                  <a:latin typeface="源ノ角ゴシック Code JP"/>
                </a:rPr>
                <a:t>: </a:t>
              </a:r>
              <a:r>
                <a:rPr lang="en-US" altLang="ja-JP" b="0">
                  <a:solidFill>
                    <a:srgbClr val="CE9178"/>
                  </a:solidFill>
                  <a:effectLst/>
                  <a:latin typeface="源ノ角ゴシック Code JP"/>
                </a:rPr>
                <a:t>"log4j-slf4j-impl-2.4.1.jar"</a:t>
              </a:r>
              <a:r>
                <a:rPr lang="en-US" altLang="ja-JP" b="0">
                  <a:solidFill>
                    <a:srgbClr val="CCCCCC"/>
                  </a:solidFill>
                  <a:effectLst/>
                  <a:latin typeface="源ノ角ゴシック Code JP"/>
                </a:rPr>
                <a:t>,</a:t>
              </a:r>
            </a:p>
            <a:p>
              <a:pPr>
                <a:lnSpc>
                  <a:spcPts val="1700"/>
                </a:lnSpc>
              </a:pPr>
              <a:r>
                <a:rPr lang="en-US" altLang="ja-JP" b="0">
                  <a:solidFill>
                    <a:srgbClr val="CCCCCC"/>
                  </a:solidFill>
                  <a:effectLst/>
                  <a:latin typeface="源ノ角ゴシック Code JP"/>
                </a:rPr>
                <a:t>  </a:t>
              </a:r>
              <a:r>
                <a:rPr lang="en-US" altLang="ja-JP" b="0">
                  <a:solidFill>
                    <a:srgbClr val="9CDCFE"/>
                  </a:solidFill>
                  <a:effectLst/>
                  <a:latin typeface="源ノ角ゴシック Code JP"/>
                </a:rPr>
                <a:t>"supplier"</a:t>
              </a:r>
              <a:r>
                <a:rPr lang="en-US" altLang="ja-JP" b="0">
                  <a:solidFill>
                    <a:srgbClr val="CCCCCC"/>
                  </a:solidFill>
                  <a:effectLst/>
                  <a:latin typeface="源ノ角ゴシック Code JP"/>
                </a:rPr>
                <a:t>: </a:t>
              </a:r>
              <a:r>
                <a:rPr lang="en-US" altLang="ja-JP" b="0">
                  <a:solidFill>
                    <a:srgbClr val="CE9178"/>
                  </a:solidFill>
                  <a:effectLst/>
                  <a:latin typeface="源ノ角ゴシック Code JP"/>
                </a:rPr>
                <a:t>"Organization: Apache Software Foundation"</a:t>
              </a:r>
              <a:r>
                <a:rPr lang="en-US" altLang="ja-JP" b="0">
                  <a:solidFill>
                    <a:srgbClr val="CCCCCC"/>
                  </a:solidFill>
                  <a:effectLst/>
                  <a:latin typeface="源ノ角ゴシック Code JP"/>
                </a:rPr>
                <a:t>,</a:t>
              </a:r>
            </a:p>
            <a:p>
              <a:pPr>
                <a:lnSpc>
                  <a:spcPts val="1700"/>
                </a:lnSpc>
              </a:pPr>
              <a:r>
                <a:rPr lang="en-US" altLang="ja-JP" b="0">
                  <a:solidFill>
                    <a:srgbClr val="CCCCCC"/>
                  </a:solidFill>
                  <a:effectLst/>
                  <a:latin typeface="源ノ角ゴシック Code JP"/>
                </a:rPr>
                <a:t>  </a:t>
              </a:r>
              <a:r>
                <a:rPr lang="en-US" altLang="ja-JP" b="0">
                  <a:solidFill>
                    <a:srgbClr val="9CDCFE"/>
                  </a:solidFill>
                  <a:effectLst/>
                  <a:latin typeface="源ノ角ゴシック Code JP"/>
                </a:rPr>
                <a:t>"</a:t>
              </a:r>
              <a:r>
                <a:rPr lang="en-US" altLang="ja-JP" b="0" err="1">
                  <a:solidFill>
                    <a:srgbClr val="9CDCFE"/>
                  </a:solidFill>
                  <a:effectLst/>
                  <a:latin typeface="源ノ角ゴシック Code JP"/>
                </a:rPr>
                <a:t>downloadLocation</a:t>
              </a:r>
              <a:r>
                <a:rPr lang="en-US" altLang="ja-JP" b="0">
                  <a:solidFill>
                    <a:srgbClr val="9CDCFE"/>
                  </a:solidFill>
                  <a:effectLst/>
                  <a:latin typeface="源ノ角ゴシック Code JP"/>
                </a:rPr>
                <a:t>" </a:t>
              </a:r>
              <a:r>
                <a:rPr lang="en-US" altLang="ja-JP" b="0">
                  <a:solidFill>
                    <a:srgbClr val="CCCCCC"/>
                  </a:solidFill>
                  <a:effectLst/>
                  <a:latin typeface="源ノ角ゴシック Code JP"/>
                </a:rPr>
                <a:t>: </a:t>
              </a:r>
              <a:r>
                <a:rPr lang="en-US" altLang="ja-JP" b="0">
                  <a:solidFill>
                    <a:srgbClr val="CE9178"/>
                  </a:solidFill>
                  <a:effectLst/>
                  <a:latin typeface="源ノ角ゴシック Code JP"/>
                </a:rPr>
                <a:t>“https://</a:t>
              </a:r>
              <a:r>
                <a:rPr lang="ja-JP" altLang="en-US">
                  <a:solidFill>
                    <a:srgbClr val="CE9178"/>
                  </a:solidFill>
                  <a:latin typeface="源ノ角ゴシック Code JP"/>
                </a:rPr>
                <a:t> </a:t>
              </a:r>
              <a:r>
                <a:rPr lang="en-US" altLang="ja-JP" b="0">
                  <a:solidFill>
                    <a:srgbClr val="CE9178"/>
                  </a:solidFill>
                  <a:effectLst/>
                  <a:latin typeface="源ノ角ゴシック Code JP"/>
                </a:rPr>
                <a:t>... /log4j-slf4j-impl-2.4.1.jar"</a:t>
              </a:r>
              <a:r>
                <a:rPr lang="en-US" altLang="ja-JP" b="0">
                  <a:solidFill>
                    <a:srgbClr val="CCCCCC"/>
                  </a:solidFill>
                  <a:effectLst/>
                  <a:latin typeface="源ノ角ゴシック Code JP"/>
                </a:rPr>
                <a:t>,</a:t>
              </a:r>
            </a:p>
            <a:p>
              <a:pPr>
                <a:lnSpc>
                  <a:spcPts val="1700"/>
                </a:lnSpc>
              </a:pPr>
              <a:r>
                <a:rPr lang="en-US" altLang="ja-JP" b="0">
                  <a:solidFill>
                    <a:srgbClr val="CCCCCC"/>
                  </a:solidFill>
                  <a:effectLst/>
                  <a:latin typeface="源ノ角ゴシック Code JP"/>
                </a:rPr>
                <a:t>  </a:t>
              </a:r>
              <a:r>
                <a:rPr lang="en-US" altLang="ja-JP" b="0">
                  <a:solidFill>
                    <a:srgbClr val="9CDCFE"/>
                  </a:solidFill>
                  <a:effectLst/>
                  <a:latin typeface="源ノ角ゴシック Code JP"/>
                </a:rPr>
                <a:t>"</a:t>
              </a:r>
              <a:r>
                <a:rPr lang="en-US" altLang="ja-JP" b="0" err="1">
                  <a:solidFill>
                    <a:srgbClr val="9CDCFE"/>
                  </a:solidFill>
                  <a:effectLst/>
                  <a:latin typeface="源ノ角ゴシック Code JP"/>
                </a:rPr>
                <a:t>filesAnalyzed</a:t>
              </a:r>
              <a:r>
                <a:rPr lang="en-US" altLang="ja-JP" b="0">
                  <a:solidFill>
                    <a:srgbClr val="9CDCFE"/>
                  </a:solidFill>
                  <a:effectLst/>
                  <a:latin typeface="源ノ角ゴシック Code JP"/>
                </a:rPr>
                <a:t>"</a:t>
              </a:r>
              <a:r>
                <a:rPr lang="en-US" altLang="ja-JP" b="0">
                  <a:solidFill>
                    <a:srgbClr val="CCCCCC"/>
                  </a:solidFill>
                  <a:effectLst/>
                  <a:latin typeface="源ノ角ゴシック Code JP"/>
                </a:rPr>
                <a:t>: </a:t>
              </a:r>
              <a:r>
                <a:rPr lang="en-US" altLang="ja-JP" b="0">
                  <a:solidFill>
                    <a:srgbClr val="569CD6"/>
                  </a:solidFill>
                  <a:effectLst/>
                  <a:latin typeface="源ノ角ゴシック Code JP"/>
                </a:rPr>
                <a:t>false</a:t>
              </a:r>
              <a:r>
                <a:rPr lang="en-US" altLang="ja-JP" b="0">
                  <a:solidFill>
                    <a:srgbClr val="CCCCCC"/>
                  </a:solidFill>
                  <a:effectLst/>
                  <a:latin typeface="源ノ角ゴシック Code JP"/>
                </a:rPr>
                <a:t>,</a:t>
              </a:r>
            </a:p>
            <a:p>
              <a:pPr>
                <a:lnSpc>
                  <a:spcPts val="1700"/>
                </a:lnSpc>
              </a:pPr>
              <a:r>
                <a:rPr lang="en-US" altLang="ja-JP" b="0">
                  <a:solidFill>
                    <a:srgbClr val="CCCCCC"/>
                  </a:solidFill>
                  <a:effectLst/>
                  <a:latin typeface="源ノ角ゴシック Code JP"/>
                </a:rPr>
                <a:t>  </a:t>
              </a:r>
              <a:r>
                <a:rPr lang="en-US" altLang="ja-JP" b="0">
                  <a:solidFill>
                    <a:srgbClr val="9CDCFE"/>
                  </a:solidFill>
                  <a:effectLst/>
                  <a:latin typeface="源ノ角ゴシック Code JP"/>
                </a:rPr>
                <a:t>"checksums"</a:t>
              </a:r>
              <a:r>
                <a:rPr lang="en-US" altLang="ja-JP" b="0">
                  <a:solidFill>
                    <a:srgbClr val="CCCCCC"/>
                  </a:solidFill>
                  <a:effectLst/>
                  <a:latin typeface="源ノ角ゴシック Code JP"/>
                </a:rPr>
                <a:t>: [],</a:t>
              </a:r>
            </a:p>
            <a:p>
              <a:pPr>
                <a:lnSpc>
                  <a:spcPts val="1700"/>
                </a:lnSpc>
              </a:pPr>
              <a:r>
                <a:rPr lang="en-US" altLang="ja-JP" b="0">
                  <a:solidFill>
                    <a:srgbClr val="CCCCCC"/>
                  </a:solidFill>
                  <a:effectLst/>
                  <a:latin typeface="源ノ角ゴシック Code JP"/>
                </a:rPr>
                <a:t>  </a:t>
              </a:r>
              <a:r>
                <a:rPr lang="en-US" altLang="ja-JP" b="0">
                  <a:solidFill>
                    <a:srgbClr val="9CDCFE"/>
                  </a:solidFill>
                  <a:effectLst/>
                  <a:latin typeface="源ノ角ゴシック Code JP"/>
                </a:rPr>
                <a:t>"homepage"</a:t>
              </a:r>
              <a:r>
                <a:rPr lang="en-US" altLang="ja-JP" b="0">
                  <a:solidFill>
                    <a:srgbClr val="CCCCCC"/>
                  </a:solidFill>
                  <a:effectLst/>
                  <a:latin typeface="源ノ角ゴシック Code JP"/>
                </a:rPr>
                <a:t>: </a:t>
              </a:r>
              <a:r>
                <a:rPr lang="en-US" altLang="ja-JP" b="0">
                  <a:solidFill>
                    <a:srgbClr val="CE9178"/>
                  </a:solidFill>
                  <a:effectLst/>
                  <a:latin typeface="源ノ角ゴシック Code JP"/>
                </a:rPr>
                <a:t>"http://logging.apache.org/log4j/2.x/"</a:t>
              </a:r>
              <a:r>
                <a:rPr lang="en-US" altLang="ja-JP" b="0">
                  <a:solidFill>
                    <a:srgbClr val="CCCCCC"/>
                  </a:solidFill>
                  <a:effectLst/>
                  <a:latin typeface="源ノ角ゴシック Code JP"/>
                </a:rPr>
                <a:t>,</a:t>
              </a:r>
            </a:p>
            <a:p>
              <a:pPr>
                <a:lnSpc>
                  <a:spcPts val="1700"/>
                </a:lnSpc>
              </a:pPr>
              <a:r>
                <a:rPr lang="en-US" altLang="ja-JP" b="0">
                  <a:solidFill>
                    <a:srgbClr val="CCCCCC"/>
                  </a:solidFill>
                  <a:effectLst/>
                  <a:latin typeface="源ノ角ゴシック Code JP"/>
                </a:rPr>
                <a:t>  </a:t>
              </a:r>
              <a:r>
                <a:rPr lang="en-US" altLang="ja-JP" b="0">
                  <a:solidFill>
                    <a:srgbClr val="9CDCFE"/>
                  </a:solidFill>
                  <a:effectLst/>
                  <a:latin typeface="源ノ角ゴシック Code JP"/>
                </a:rPr>
                <a:t>"</a:t>
              </a:r>
              <a:r>
                <a:rPr lang="en-US" altLang="ja-JP" b="0" err="1">
                  <a:solidFill>
                    <a:srgbClr val="9CDCFE"/>
                  </a:solidFill>
                  <a:effectLst/>
                  <a:latin typeface="源ノ角ゴシック Code JP"/>
                </a:rPr>
                <a:t>licenseConcluded</a:t>
              </a:r>
              <a:r>
                <a:rPr lang="en-US" altLang="ja-JP" b="0">
                  <a:solidFill>
                    <a:srgbClr val="9CDCFE"/>
                  </a:solidFill>
                  <a:effectLst/>
                  <a:latin typeface="源ノ角ゴシック Code JP"/>
                </a:rPr>
                <a:t>"</a:t>
              </a:r>
              <a:r>
                <a:rPr lang="en-US" altLang="ja-JP" b="0">
                  <a:solidFill>
                    <a:srgbClr val="CCCCCC"/>
                  </a:solidFill>
                  <a:effectLst/>
                  <a:latin typeface="源ノ角ゴシック Code JP"/>
                </a:rPr>
                <a:t>: </a:t>
              </a:r>
              <a:r>
                <a:rPr lang="en-US" altLang="ja-JP" b="0">
                  <a:solidFill>
                    <a:srgbClr val="CE9178"/>
                  </a:solidFill>
                  <a:effectLst/>
                  <a:latin typeface="源ノ角ゴシック Code JP"/>
                </a:rPr>
                <a:t>"Apache-2.0"</a:t>
              </a:r>
              <a:r>
                <a:rPr lang="en-US" altLang="ja-JP" b="0">
                  <a:solidFill>
                    <a:srgbClr val="CCCCCC"/>
                  </a:solidFill>
                  <a:effectLst/>
                  <a:latin typeface="源ノ角ゴシック Code JP"/>
                </a:rPr>
                <a:t>,</a:t>
              </a:r>
            </a:p>
            <a:p>
              <a:pPr>
                <a:lnSpc>
                  <a:spcPts val="1700"/>
                </a:lnSpc>
              </a:pPr>
              <a:r>
                <a:rPr lang="en-US" altLang="ja-JP" b="0">
                  <a:solidFill>
                    <a:srgbClr val="CCCCCC"/>
                  </a:solidFill>
                  <a:effectLst/>
                  <a:latin typeface="源ノ角ゴシック Code JP"/>
                </a:rPr>
                <a:t>  </a:t>
              </a:r>
              <a:r>
                <a:rPr lang="en-US" altLang="ja-JP" b="0">
                  <a:solidFill>
                    <a:srgbClr val="9CDCFE"/>
                  </a:solidFill>
                  <a:effectLst/>
                  <a:latin typeface="源ノ角ゴシック Code JP"/>
                </a:rPr>
                <a:t>"</a:t>
              </a:r>
              <a:r>
                <a:rPr lang="en-US" altLang="ja-JP" b="0" err="1">
                  <a:solidFill>
                    <a:srgbClr val="9CDCFE"/>
                  </a:solidFill>
                  <a:effectLst/>
                  <a:latin typeface="源ノ角ゴシック Code JP"/>
                </a:rPr>
                <a:t>licenseDeclared</a:t>
              </a:r>
              <a:r>
                <a:rPr lang="en-US" altLang="ja-JP" b="0">
                  <a:solidFill>
                    <a:srgbClr val="9CDCFE"/>
                  </a:solidFill>
                  <a:effectLst/>
                  <a:latin typeface="源ノ角ゴシック Code JP"/>
                </a:rPr>
                <a:t>"</a:t>
              </a:r>
              <a:r>
                <a:rPr lang="en-US" altLang="ja-JP" b="0">
                  <a:solidFill>
                    <a:srgbClr val="CCCCCC"/>
                  </a:solidFill>
                  <a:effectLst/>
                  <a:latin typeface="源ノ角ゴシック Code JP"/>
                </a:rPr>
                <a:t>: </a:t>
              </a:r>
              <a:r>
                <a:rPr lang="en-US" altLang="ja-JP" b="0">
                  <a:solidFill>
                    <a:srgbClr val="CE9178"/>
                  </a:solidFill>
                  <a:effectLst/>
                  <a:latin typeface="源ノ角ゴシック Code JP"/>
                </a:rPr>
                <a:t>"Apache-2.0"</a:t>
              </a:r>
              <a:r>
                <a:rPr lang="en-US" altLang="ja-JP" b="0">
                  <a:solidFill>
                    <a:srgbClr val="CCCCCC"/>
                  </a:solidFill>
                  <a:effectLst/>
                  <a:latin typeface="源ノ角ゴシック Code JP"/>
                </a:rPr>
                <a:t>,</a:t>
              </a:r>
            </a:p>
            <a:p>
              <a:pPr>
                <a:lnSpc>
                  <a:spcPts val="1700"/>
                </a:lnSpc>
              </a:pPr>
              <a:r>
                <a:rPr lang="en-US" altLang="ja-JP" b="0">
                  <a:solidFill>
                    <a:srgbClr val="CCCCCC"/>
                  </a:solidFill>
                  <a:effectLst/>
                  <a:latin typeface="源ノ角ゴシック Code JP"/>
                </a:rPr>
                <a:t>  </a:t>
              </a:r>
              <a:r>
                <a:rPr lang="en-US" altLang="ja-JP" b="0">
                  <a:solidFill>
                    <a:srgbClr val="9CDCFE"/>
                  </a:solidFill>
                  <a:effectLst/>
                  <a:latin typeface="源ノ角ゴシック Code JP"/>
                </a:rPr>
                <a:t>"</a:t>
              </a:r>
              <a:r>
                <a:rPr lang="en-US" altLang="ja-JP" b="0" err="1">
                  <a:solidFill>
                    <a:srgbClr val="9CDCFE"/>
                  </a:solidFill>
                  <a:effectLst/>
                  <a:latin typeface="源ノ角ゴシック Code JP"/>
                </a:rPr>
                <a:t>copyrightText</a:t>
              </a:r>
              <a:r>
                <a:rPr lang="en-US" altLang="ja-JP" b="0">
                  <a:solidFill>
                    <a:srgbClr val="9CDCFE"/>
                  </a:solidFill>
                  <a:effectLst/>
                  <a:latin typeface="源ノ角ゴシック Code JP"/>
                </a:rPr>
                <a:t>"</a:t>
              </a:r>
              <a:r>
                <a:rPr lang="en-US" altLang="ja-JP" b="0">
                  <a:solidFill>
                    <a:srgbClr val="CCCCCC"/>
                  </a:solidFill>
                  <a:effectLst/>
                  <a:latin typeface="源ノ角ゴシック Code JP"/>
                </a:rPr>
                <a:t>: </a:t>
              </a:r>
              <a:r>
                <a:rPr lang="en-US" altLang="ja-JP" b="0">
                  <a:solidFill>
                    <a:srgbClr val="CE9178"/>
                  </a:solidFill>
                  <a:effectLst/>
                  <a:latin typeface="源ノ角ゴシック Code JP"/>
                </a:rPr>
                <a:t>"Copyright 1999-2014 Apache Software Foundation"</a:t>
              </a:r>
              <a:r>
                <a:rPr lang="en-US" altLang="ja-JP" b="0">
                  <a:solidFill>
                    <a:srgbClr val="CCCCCC"/>
                  </a:solidFill>
                  <a:effectLst/>
                  <a:latin typeface="源ノ角ゴシック Code JP"/>
                </a:rPr>
                <a:t>,</a:t>
              </a:r>
            </a:p>
            <a:p>
              <a:pPr>
                <a:lnSpc>
                  <a:spcPts val="1700"/>
                </a:lnSpc>
              </a:pPr>
              <a:r>
                <a:rPr lang="en-US" altLang="ja-JP" b="0">
                  <a:solidFill>
                    <a:srgbClr val="CCCCCC"/>
                  </a:solidFill>
                  <a:effectLst/>
                  <a:latin typeface="源ノ角ゴシック Code JP"/>
                </a:rPr>
                <a:t>  </a:t>
              </a:r>
              <a:r>
                <a:rPr lang="en-US" altLang="ja-JP" b="0">
                  <a:solidFill>
                    <a:srgbClr val="9CDCFE"/>
                  </a:solidFill>
                  <a:effectLst/>
                  <a:latin typeface="源ノ角ゴシック Code JP"/>
                </a:rPr>
                <a:t>"</a:t>
              </a:r>
              <a:r>
                <a:rPr lang="en-US" altLang="ja-JP" b="0" err="1">
                  <a:solidFill>
                    <a:srgbClr val="9CDCFE"/>
                  </a:solidFill>
                  <a:effectLst/>
                  <a:latin typeface="源ノ角ゴシック Code JP"/>
                </a:rPr>
                <a:t>externalRefs</a:t>
              </a:r>
              <a:r>
                <a:rPr lang="en-US" altLang="ja-JP" b="0">
                  <a:solidFill>
                    <a:srgbClr val="9CDCFE"/>
                  </a:solidFill>
                  <a:effectLst/>
                  <a:latin typeface="源ノ角ゴシック Code JP"/>
                </a:rPr>
                <a:t>"</a:t>
              </a:r>
              <a:r>
                <a:rPr lang="en-US" altLang="ja-JP" b="0">
                  <a:solidFill>
                    <a:srgbClr val="CCCCCC"/>
                  </a:solidFill>
                  <a:effectLst/>
                  <a:latin typeface="源ノ角ゴシック Code JP"/>
                </a:rPr>
                <a:t>: [</a:t>
              </a:r>
            </a:p>
            <a:p>
              <a:pPr>
                <a:lnSpc>
                  <a:spcPts val="1700"/>
                </a:lnSpc>
              </a:pPr>
              <a:r>
                <a:rPr lang="en-US" altLang="ja-JP" b="0">
                  <a:solidFill>
                    <a:srgbClr val="CCCCCC"/>
                  </a:solidFill>
                  <a:effectLst/>
                  <a:latin typeface="源ノ角ゴシック Code JP"/>
                </a:rPr>
                <a:t>    {</a:t>
              </a:r>
            </a:p>
            <a:p>
              <a:pPr>
                <a:lnSpc>
                  <a:spcPts val="1700"/>
                </a:lnSpc>
              </a:pPr>
              <a:r>
                <a:rPr lang="en-US" altLang="ja-JP" b="0">
                  <a:solidFill>
                    <a:srgbClr val="CCCCCC"/>
                  </a:solidFill>
                  <a:effectLst/>
                  <a:latin typeface="源ノ角ゴシック Code JP"/>
                </a:rPr>
                <a:t>      </a:t>
              </a:r>
              <a:r>
                <a:rPr lang="en-US" altLang="ja-JP" b="0">
                  <a:solidFill>
                    <a:srgbClr val="9CDCFE"/>
                  </a:solidFill>
                  <a:effectLst/>
                  <a:latin typeface="源ノ角ゴシック Code JP"/>
                </a:rPr>
                <a:t>"</a:t>
              </a:r>
              <a:r>
                <a:rPr lang="en-US" altLang="ja-JP" b="0" err="1">
                  <a:solidFill>
                    <a:srgbClr val="9CDCFE"/>
                  </a:solidFill>
                  <a:effectLst/>
                  <a:latin typeface="源ノ角ゴシック Code JP"/>
                </a:rPr>
                <a:t>referenceCategory</a:t>
              </a:r>
              <a:r>
                <a:rPr lang="en-US" altLang="ja-JP" b="0">
                  <a:solidFill>
                    <a:srgbClr val="9CDCFE"/>
                  </a:solidFill>
                  <a:effectLst/>
                  <a:latin typeface="源ノ角ゴシック Code JP"/>
                </a:rPr>
                <a:t>"</a:t>
              </a:r>
              <a:r>
                <a:rPr lang="en-US" altLang="ja-JP" b="0">
                  <a:solidFill>
                    <a:srgbClr val="CCCCCC"/>
                  </a:solidFill>
                  <a:effectLst/>
                  <a:latin typeface="源ノ角ゴシック Code JP"/>
                </a:rPr>
                <a:t>: </a:t>
              </a:r>
              <a:r>
                <a:rPr lang="en-US" altLang="ja-JP" b="0">
                  <a:solidFill>
                    <a:srgbClr val="CE9178"/>
                  </a:solidFill>
                  <a:effectLst/>
                  <a:latin typeface="源ノ角ゴシック Code JP"/>
                </a:rPr>
                <a:t>"PACKAGE-MANAGER"</a:t>
              </a:r>
              <a:r>
                <a:rPr lang="en-US" altLang="ja-JP" b="0">
                  <a:solidFill>
                    <a:srgbClr val="CCCCCC"/>
                  </a:solidFill>
                  <a:effectLst/>
                  <a:latin typeface="源ノ角ゴシック Code JP"/>
                </a:rPr>
                <a:t>,</a:t>
              </a:r>
            </a:p>
            <a:p>
              <a:pPr>
                <a:lnSpc>
                  <a:spcPts val="1700"/>
                </a:lnSpc>
              </a:pPr>
              <a:r>
                <a:rPr lang="en-US" altLang="ja-JP" b="0">
                  <a:solidFill>
                    <a:srgbClr val="CCCCCC"/>
                  </a:solidFill>
                  <a:effectLst/>
                  <a:latin typeface="源ノ角ゴシック Code JP"/>
                </a:rPr>
                <a:t>      </a:t>
              </a:r>
              <a:r>
                <a:rPr lang="en-US" altLang="ja-JP" b="0">
                  <a:solidFill>
                    <a:srgbClr val="9CDCFE"/>
                  </a:solidFill>
                  <a:effectLst/>
                  <a:latin typeface="源ノ角ゴシック Code JP"/>
                </a:rPr>
                <a:t>"</a:t>
              </a:r>
              <a:r>
                <a:rPr lang="en-US" altLang="ja-JP" b="0" err="1">
                  <a:solidFill>
                    <a:srgbClr val="9CDCFE"/>
                  </a:solidFill>
                  <a:effectLst/>
                  <a:latin typeface="源ノ角ゴシック Code JP"/>
                </a:rPr>
                <a:t>referenceType</a:t>
              </a:r>
              <a:r>
                <a:rPr lang="en-US" altLang="ja-JP" b="0">
                  <a:solidFill>
                    <a:srgbClr val="9CDCFE"/>
                  </a:solidFill>
                  <a:effectLst/>
                  <a:latin typeface="源ノ角ゴシック Code JP"/>
                </a:rPr>
                <a:t>"</a:t>
              </a:r>
              <a:r>
                <a:rPr lang="en-US" altLang="ja-JP" b="0">
                  <a:solidFill>
                    <a:srgbClr val="CCCCCC"/>
                  </a:solidFill>
                  <a:effectLst/>
                  <a:latin typeface="源ノ角ゴシック Code JP"/>
                </a:rPr>
                <a:t>: </a:t>
              </a:r>
              <a:r>
                <a:rPr lang="en-US" altLang="ja-JP" b="0">
                  <a:solidFill>
                    <a:srgbClr val="CE9178"/>
                  </a:solidFill>
                  <a:effectLst/>
                  <a:latin typeface="源ノ角ゴシック Code JP"/>
                </a:rPr>
                <a:t>"purl"</a:t>
              </a:r>
              <a:r>
                <a:rPr lang="en-US" altLang="ja-JP" b="0">
                  <a:solidFill>
                    <a:srgbClr val="CCCCCC"/>
                  </a:solidFill>
                  <a:effectLst/>
                  <a:latin typeface="源ノ角ゴシック Code JP"/>
                </a:rPr>
                <a:t>,</a:t>
              </a:r>
            </a:p>
            <a:p>
              <a:pPr>
                <a:lnSpc>
                  <a:spcPts val="1700"/>
                </a:lnSpc>
              </a:pPr>
              <a:r>
                <a:rPr lang="en-US" altLang="ja-JP" b="0">
                  <a:solidFill>
                    <a:srgbClr val="CCCCCC"/>
                  </a:solidFill>
                  <a:effectLst/>
                  <a:latin typeface="源ノ角ゴシック Code JP"/>
                </a:rPr>
                <a:t>      </a:t>
              </a:r>
              <a:r>
                <a:rPr lang="en-US" altLang="ja-JP" b="0">
                  <a:solidFill>
                    <a:srgbClr val="9CDCFE"/>
                  </a:solidFill>
                  <a:effectLst/>
                  <a:latin typeface="源ノ角ゴシック Code JP"/>
                </a:rPr>
                <a:t>"</a:t>
              </a:r>
              <a:r>
                <a:rPr lang="en-US" altLang="ja-JP" b="0" err="1">
                  <a:solidFill>
                    <a:srgbClr val="9CDCFE"/>
                  </a:solidFill>
                  <a:effectLst/>
                  <a:latin typeface="源ノ角ゴシック Code JP"/>
                </a:rPr>
                <a:t>referenceLocator</a:t>
              </a:r>
              <a:r>
                <a:rPr lang="en-US" altLang="ja-JP" b="0">
                  <a:solidFill>
                    <a:srgbClr val="9CDCFE"/>
                  </a:solidFill>
                  <a:effectLst/>
                  <a:latin typeface="源ノ角ゴシック Code JP"/>
                </a:rPr>
                <a:t>"</a:t>
              </a:r>
              <a:r>
                <a:rPr lang="en-US" altLang="ja-JP" b="0">
                  <a:solidFill>
                    <a:srgbClr val="CCCCCC"/>
                  </a:solidFill>
                  <a:effectLst/>
                  <a:latin typeface="源ノ角ゴシック Code JP"/>
                </a:rPr>
                <a:t>: </a:t>
              </a:r>
              <a:r>
                <a:rPr lang="en-US" altLang="ja-JP" b="0">
                  <a:solidFill>
                    <a:srgbClr val="CE9178"/>
                  </a:solidFill>
                  <a:effectLst/>
                  <a:latin typeface="源ノ角ゴシック Code JP"/>
                </a:rPr>
                <a:t>"</a:t>
              </a:r>
              <a:r>
                <a:rPr lang="en-US" altLang="ja-JP" b="0" err="1">
                  <a:solidFill>
                    <a:srgbClr val="CE9178"/>
                  </a:solidFill>
                  <a:effectLst/>
                  <a:latin typeface="源ノ角ゴシック Code JP"/>
                </a:rPr>
                <a:t>pkg:maven</a:t>
              </a:r>
              <a:r>
                <a:rPr lang="en-US" altLang="ja-JP" b="0">
                  <a:solidFill>
                    <a:srgbClr val="CE9178"/>
                  </a:solidFill>
                  <a:effectLst/>
                  <a:latin typeface="源ノ角ゴシック Code JP"/>
                </a:rPr>
                <a:t>/ … /log4j-slf4j-impl@2.4.1"</a:t>
              </a:r>
              <a:endParaRPr lang="en-US" altLang="ja-JP" b="0">
                <a:solidFill>
                  <a:srgbClr val="CCCCCC"/>
                </a:solidFill>
                <a:effectLst/>
                <a:latin typeface="源ノ角ゴシック Code JP"/>
              </a:endParaRPr>
            </a:p>
            <a:p>
              <a:pPr>
                <a:lnSpc>
                  <a:spcPts val="1700"/>
                </a:lnSpc>
              </a:pPr>
              <a:r>
                <a:rPr lang="en-US" altLang="ja-JP" b="0">
                  <a:solidFill>
                    <a:srgbClr val="CCCCCC"/>
                  </a:solidFill>
                  <a:effectLst/>
                  <a:latin typeface="源ノ角ゴシック Code JP"/>
                </a:rPr>
                <a:t>    }</a:t>
              </a:r>
            </a:p>
            <a:p>
              <a:pPr>
                <a:lnSpc>
                  <a:spcPts val="1700"/>
                </a:lnSpc>
              </a:pPr>
              <a:r>
                <a:rPr lang="en-US" altLang="ja-JP" b="0">
                  <a:solidFill>
                    <a:srgbClr val="CCCCCC"/>
                  </a:solidFill>
                  <a:effectLst/>
                  <a:latin typeface="源ノ角ゴシック Code JP"/>
                </a:rPr>
                <a:t>  ]</a:t>
              </a:r>
            </a:p>
            <a:p>
              <a:pPr>
                <a:lnSpc>
                  <a:spcPts val="1700"/>
                </a:lnSpc>
              </a:pPr>
              <a:r>
                <a:rPr lang="en-US" altLang="ja-JP" b="0">
                  <a:solidFill>
                    <a:srgbClr val="CCCCCC"/>
                  </a:solidFill>
                  <a:effectLst/>
                  <a:latin typeface="源ノ角ゴシック Code JP"/>
                </a:rPr>
                <a:t>},</a:t>
              </a:r>
            </a:p>
          </p:txBody>
        </p:sp>
        <p:sp>
          <p:nvSpPr>
            <p:cNvPr id="7" name="テキスト ボックス 6">
              <a:extLst>
                <a:ext uri="{FF2B5EF4-FFF2-40B4-BE49-F238E27FC236}">
                  <a16:creationId xmlns:a16="http://schemas.microsoft.com/office/drawing/2014/main" id="{A31C83EC-0083-4222-D08F-B5670835CBF0}"/>
                </a:ext>
              </a:extLst>
            </p:cNvPr>
            <p:cNvSpPr txBox="1"/>
            <p:nvPr/>
          </p:nvSpPr>
          <p:spPr>
            <a:xfrm>
              <a:off x="5403273" y="1951797"/>
              <a:ext cx="6340647" cy="401479"/>
            </a:xfrm>
            <a:prstGeom prst="snip1Rect">
              <a:avLst/>
            </a:prstGeom>
            <a:solidFill>
              <a:schemeClr val="bg1">
                <a:lumMod val="90000"/>
              </a:schemeClr>
            </a:solidFill>
            <a:ln>
              <a:noFill/>
            </a:ln>
          </p:spPr>
          <p:txBody>
            <a:bodyPr wrap="none" rtlCol="0">
              <a:spAutoFit/>
            </a:bodyPr>
            <a:lstStyle/>
            <a:p>
              <a:r>
                <a:rPr kumimoji="1" lang="en-US" altLang="ja-JP"/>
                <a:t>SPDX</a:t>
              </a:r>
              <a:r>
                <a:rPr kumimoji="1" lang="ja-JP" altLang="en-US"/>
                <a:t>形式で記述された</a:t>
              </a:r>
              <a:r>
                <a:rPr kumimoji="1" lang="en-US" altLang="ja-JP"/>
                <a:t>SBOM</a:t>
              </a:r>
              <a:r>
                <a:rPr kumimoji="1" lang="ja-JP" altLang="en-US"/>
                <a:t>の抜粋（</a:t>
              </a:r>
              <a:r>
                <a:rPr kumimoji="1" lang="en-US" altLang="ja-JP"/>
                <a:t>1</a:t>
              </a:r>
              <a:r>
                <a:rPr kumimoji="1" lang="ja-JP" altLang="en-US"/>
                <a:t>ライブラリの情報）</a:t>
              </a:r>
            </a:p>
          </p:txBody>
        </p:sp>
      </p:grpSp>
      <p:sp>
        <p:nvSpPr>
          <p:cNvPr id="10" name="矢印: 下 9">
            <a:extLst>
              <a:ext uri="{FF2B5EF4-FFF2-40B4-BE49-F238E27FC236}">
                <a16:creationId xmlns:a16="http://schemas.microsoft.com/office/drawing/2014/main" id="{238FEE49-D84B-747F-6A33-00C52B028456}"/>
              </a:ext>
            </a:extLst>
          </p:cNvPr>
          <p:cNvSpPr/>
          <p:nvPr/>
        </p:nvSpPr>
        <p:spPr>
          <a:xfrm>
            <a:off x="2352289" y="2523490"/>
            <a:ext cx="688932" cy="388306"/>
          </a:xfrm>
          <a:prstGeom prst="downArrow">
            <a:avLst/>
          </a:prstGeom>
          <a:solidFill>
            <a:schemeClr val="accent1">
              <a:lumMod val="60000"/>
              <a:lumOff val="4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nSpc>
                <a:spcPct val="90000"/>
              </a:lnSpc>
              <a:spcBef>
                <a:spcPts val="300"/>
              </a:spcBef>
              <a:spcAft>
                <a:spcPts val="100"/>
              </a:spcAft>
            </a:pPr>
            <a:endParaRPr lang="ja-JP" altLang="en-US" sz="2000" spc="110">
              <a:solidFill>
                <a:schemeClr val="tx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9106907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50A6B70-E4CA-1542-8D43-763F5DFC76F2}"/>
              </a:ext>
            </a:extLst>
          </p:cNvPr>
          <p:cNvSpPr>
            <a:spLocks noGrp="1"/>
          </p:cNvSpPr>
          <p:nvPr>
            <p:ph type="title"/>
          </p:nvPr>
        </p:nvSpPr>
        <p:spPr/>
        <p:txBody>
          <a:bodyPr/>
          <a:lstStyle/>
          <a:p>
            <a:r>
              <a:rPr kumimoji="1" lang="en-US" altLang="ja-JP"/>
              <a:t>SBOM</a:t>
            </a:r>
            <a:r>
              <a:rPr kumimoji="1" lang="ja-JP" altLang="en-US"/>
              <a:t>に関する</a:t>
            </a:r>
            <a:r>
              <a:rPr lang="ja-JP" altLang="en-US"/>
              <a:t>ツールの分類</a:t>
            </a:r>
            <a:endParaRPr kumimoji="1" lang="ja-JP" altLang="en-US"/>
          </a:p>
        </p:txBody>
      </p:sp>
      <p:sp>
        <p:nvSpPr>
          <p:cNvPr id="3" name="コンテンツ プレースホルダー 2">
            <a:extLst>
              <a:ext uri="{FF2B5EF4-FFF2-40B4-BE49-F238E27FC236}">
                <a16:creationId xmlns:a16="http://schemas.microsoft.com/office/drawing/2014/main" id="{BFB24221-19A0-91D7-64DD-7ECC767C43A8}"/>
              </a:ext>
            </a:extLst>
          </p:cNvPr>
          <p:cNvSpPr>
            <a:spLocks noGrp="1"/>
          </p:cNvSpPr>
          <p:nvPr>
            <p:ph idx="1"/>
          </p:nvPr>
        </p:nvSpPr>
        <p:spPr>
          <a:xfrm>
            <a:off x="528000" y="1727999"/>
            <a:ext cx="11136000" cy="4734000"/>
          </a:xfrm>
        </p:spPr>
        <p:txBody>
          <a:bodyPr/>
          <a:lstStyle/>
          <a:p>
            <a:pPr marL="0" indent="0">
              <a:buNone/>
            </a:pPr>
            <a:r>
              <a:rPr lang="en-US" altLang="ja-JP"/>
              <a:t>SBOM</a:t>
            </a:r>
            <a:r>
              <a:rPr lang="ja-JP" altLang="en-US"/>
              <a:t>生成ツール</a:t>
            </a:r>
            <a:endParaRPr lang="en-US" altLang="ja-JP"/>
          </a:p>
          <a:p>
            <a:pPr marL="457200" indent="-457200">
              <a:buFont typeface="Arial" panose="020B0604020202020204" pitchFamily="34" charset="0"/>
              <a:buChar char="•"/>
            </a:pPr>
            <a:r>
              <a:rPr lang="ja-JP" altLang="en-US" sz="2400"/>
              <a:t>ソフトウェアの情報から</a:t>
            </a:r>
            <a:r>
              <a:rPr lang="en-US" altLang="ja-JP" sz="2400"/>
              <a:t>SBOM</a:t>
            </a:r>
            <a:r>
              <a:rPr lang="ja-JP" altLang="en-US" sz="2400"/>
              <a:t>を生成する</a:t>
            </a:r>
            <a:endParaRPr lang="en-US" altLang="ja-JP" sz="2400"/>
          </a:p>
          <a:p>
            <a:pPr marL="457200" indent="-457200">
              <a:buFont typeface="Arial" panose="020B0604020202020204" pitchFamily="34" charset="0"/>
              <a:buChar char="•"/>
            </a:pPr>
            <a:r>
              <a:rPr lang="ja-JP" altLang="en-US" sz="2400"/>
              <a:t>生成ツールの評価を行った研究は多く存在する</a:t>
            </a:r>
            <a:r>
              <a:rPr lang="en-US" altLang="ja-JP" sz="2400" baseline="-25000"/>
              <a:t>[1, 2]</a:t>
            </a:r>
          </a:p>
          <a:p>
            <a:pPr marL="457200" indent="-457200">
              <a:buFont typeface="Arial" panose="020B0604020202020204" pitchFamily="34" charset="0"/>
              <a:buChar char="•"/>
            </a:pPr>
            <a:endParaRPr lang="en-US" altLang="ja-JP" sz="2400"/>
          </a:p>
          <a:p>
            <a:pPr marL="0" indent="0">
              <a:buNone/>
            </a:pPr>
            <a:r>
              <a:rPr lang="en-US" altLang="ja-JP"/>
              <a:t>SBOM</a:t>
            </a:r>
            <a:r>
              <a:rPr lang="ja-JP" altLang="en-US"/>
              <a:t>利用ツール</a:t>
            </a:r>
            <a:endParaRPr lang="en-US" altLang="ja-JP"/>
          </a:p>
          <a:p>
            <a:pPr marL="457200" indent="-457200">
              <a:buFont typeface="Arial" panose="020B0604020202020204" pitchFamily="34" charset="0"/>
              <a:buChar char="•"/>
            </a:pPr>
            <a:r>
              <a:rPr lang="en-US" altLang="ja-JP" sz="2400"/>
              <a:t>SBOM</a:t>
            </a:r>
            <a:r>
              <a:rPr lang="ja-JP" altLang="en-US" sz="2400"/>
              <a:t>を用いたソフトウェアの管理を支援する</a:t>
            </a:r>
            <a:endParaRPr lang="en-US" altLang="ja-JP" sz="2400"/>
          </a:p>
          <a:p>
            <a:pPr marL="831600" lvl="1" indent="-457200">
              <a:buFont typeface="Arial" panose="020B0604020202020204" pitchFamily="34" charset="0"/>
              <a:buChar char="•"/>
            </a:pPr>
            <a:r>
              <a:rPr lang="ja-JP" altLang="en-US"/>
              <a:t>脆弱性やライセンス違反の検出</a:t>
            </a:r>
            <a:endParaRPr lang="en-US" altLang="ja-JP"/>
          </a:p>
          <a:p>
            <a:pPr marL="831600" lvl="1" indent="-457200">
              <a:buFont typeface="Arial" panose="020B0604020202020204" pitchFamily="34" charset="0"/>
              <a:buChar char="•"/>
            </a:pPr>
            <a:r>
              <a:rPr lang="en-US" altLang="ja-JP"/>
              <a:t>SBOM</a:t>
            </a:r>
            <a:r>
              <a:rPr lang="ja-JP" altLang="en-US"/>
              <a:t>の閲覧や編集</a:t>
            </a:r>
            <a:endParaRPr lang="en-US" altLang="ja-JP"/>
          </a:p>
          <a:p>
            <a:pPr marL="457200" indent="-457200">
              <a:buFont typeface="Arial" panose="020B0604020202020204" pitchFamily="34" charset="0"/>
              <a:buChar char="•"/>
            </a:pPr>
            <a:r>
              <a:rPr lang="ja-JP" altLang="en-US" sz="2400"/>
              <a:t>利用ツールの評価を行った研究は存在しない</a:t>
            </a:r>
            <a:endParaRPr lang="en-US" altLang="ja-JP" sz="2400"/>
          </a:p>
        </p:txBody>
      </p:sp>
      <p:sp>
        <p:nvSpPr>
          <p:cNvPr id="4" name="スライド番号プレースホルダー 3">
            <a:extLst>
              <a:ext uri="{FF2B5EF4-FFF2-40B4-BE49-F238E27FC236}">
                <a16:creationId xmlns:a16="http://schemas.microsoft.com/office/drawing/2014/main" id="{18FE5727-E925-4D0F-A80B-18C1C3F5BA4D}"/>
              </a:ext>
            </a:extLst>
          </p:cNvPr>
          <p:cNvSpPr>
            <a:spLocks noGrp="1"/>
          </p:cNvSpPr>
          <p:nvPr>
            <p:ph type="sldNum" sz="quarter" idx="12"/>
          </p:nvPr>
        </p:nvSpPr>
        <p:spPr/>
        <p:txBody>
          <a:bodyPr/>
          <a:lstStyle/>
          <a:p>
            <a:fld id="{B16735D3-C9E7-F649-AF37-A9D08763696D}" type="slidenum">
              <a:rPr lang="ja-JP" altLang="en-US" smtClean="0"/>
              <a:pPr/>
              <a:t>4</a:t>
            </a:fld>
            <a:endParaRPr lang="ja-JP" altLang="en-US"/>
          </a:p>
        </p:txBody>
      </p:sp>
      <p:sp>
        <p:nvSpPr>
          <p:cNvPr id="5" name="テキスト ボックス 4">
            <a:extLst>
              <a:ext uri="{FF2B5EF4-FFF2-40B4-BE49-F238E27FC236}">
                <a16:creationId xmlns:a16="http://schemas.microsoft.com/office/drawing/2014/main" id="{1E2D5769-5CFA-EFCF-D4D9-E8943E3A8572}"/>
              </a:ext>
            </a:extLst>
          </p:cNvPr>
          <p:cNvSpPr txBox="1"/>
          <p:nvPr/>
        </p:nvSpPr>
        <p:spPr>
          <a:xfrm>
            <a:off x="528000" y="6334780"/>
            <a:ext cx="8307915" cy="523220"/>
          </a:xfrm>
          <a:prstGeom prst="rect">
            <a:avLst/>
          </a:prstGeom>
          <a:noFill/>
        </p:spPr>
        <p:txBody>
          <a:bodyPr wrap="none" rtlCol="0">
            <a:spAutoFit/>
          </a:bodyPr>
          <a:lstStyle/>
          <a:p>
            <a:r>
              <a:rPr kumimoji="1" lang="en-US" altLang="ja-JP" sz="1400"/>
              <a:t>[1] On the Way to SBOMs: Investigating Design Issues and Solutions in Practice (Bi et al, 2024, TOSEM)</a:t>
            </a:r>
          </a:p>
          <a:p>
            <a:r>
              <a:rPr lang="en-US" altLang="ja-JP" sz="1400"/>
              <a:t>[2] Challenges of Producing Software Bill of Materials for Java (</a:t>
            </a:r>
            <a:r>
              <a:rPr lang="en-US" altLang="ja-JP" sz="1400" err="1"/>
              <a:t>Balliu</a:t>
            </a:r>
            <a:r>
              <a:rPr lang="en-US" altLang="ja-JP" sz="1400"/>
              <a:t> et al, 2023, IEEE Security &amp; Privacy)</a:t>
            </a:r>
            <a:endParaRPr kumimoji="1" lang="ja-JP" altLang="en-US" sz="1400"/>
          </a:p>
        </p:txBody>
      </p:sp>
    </p:spTree>
    <p:extLst>
      <p:ext uri="{BB962C8B-B14F-4D97-AF65-F5344CB8AC3E}">
        <p14:creationId xmlns:p14="http://schemas.microsoft.com/office/powerpoint/2010/main" val="2859676149"/>
      </p:ext>
    </p:extLst>
  </p:cSld>
  <p:clrMapOvr>
    <a:masterClrMapping/>
  </p:clrMapOvr>
  <mc:AlternateContent xmlns:mc="http://schemas.openxmlformats.org/markup-compatibility/2006">
    <mc:Choice xmlns:p14="http://schemas.microsoft.com/office/powerpoint/2010/main" Requires="p14">
      <p:transition spd="slow" p14:dur="2000" advTm="48177"/>
    </mc:Choice>
    <mc:Fallback>
      <p:transition spd="slow" advTm="48177"/>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775E19E-1C01-C68E-676F-37CB7182F2C3}"/>
              </a:ext>
            </a:extLst>
          </p:cNvPr>
          <p:cNvSpPr>
            <a:spLocks noGrp="1"/>
          </p:cNvSpPr>
          <p:nvPr>
            <p:ph type="title"/>
          </p:nvPr>
        </p:nvSpPr>
        <p:spPr/>
        <p:txBody>
          <a:bodyPr/>
          <a:lstStyle/>
          <a:p>
            <a:r>
              <a:rPr lang="en-US" altLang="ja-JP"/>
              <a:t>SBOM</a:t>
            </a:r>
            <a:r>
              <a:rPr lang="ja-JP" altLang="en-US"/>
              <a:t>のデータセット</a:t>
            </a:r>
            <a:endParaRPr kumimoji="1" lang="ja-JP" altLang="en-US"/>
          </a:p>
        </p:txBody>
      </p:sp>
      <p:sp>
        <p:nvSpPr>
          <p:cNvPr id="3" name="コンテンツ プレースホルダー 2">
            <a:extLst>
              <a:ext uri="{FF2B5EF4-FFF2-40B4-BE49-F238E27FC236}">
                <a16:creationId xmlns:a16="http://schemas.microsoft.com/office/drawing/2014/main" id="{92858993-0BB6-E1B1-2608-B389B5870E15}"/>
              </a:ext>
            </a:extLst>
          </p:cNvPr>
          <p:cNvSpPr>
            <a:spLocks noGrp="1"/>
          </p:cNvSpPr>
          <p:nvPr>
            <p:ph idx="1"/>
          </p:nvPr>
        </p:nvSpPr>
        <p:spPr/>
        <p:txBody>
          <a:bodyPr/>
          <a:lstStyle/>
          <a:p>
            <a:pPr marL="0" indent="0">
              <a:buNone/>
            </a:pPr>
            <a:r>
              <a:rPr kumimoji="1" lang="ja-JP" altLang="en-US"/>
              <a:t>ソフトウェア工学の他分野ではデータセットが存在</a:t>
            </a:r>
            <a:endParaRPr lang="en-US" altLang="ja-JP"/>
          </a:p>
          <a:p>
            <a:pPr marL="831600" lvl="1" indent="-457200">
              <a:buFont typeface="Arial" panose="020B0604020202020204" pitchFamily="34" charset="0"/>
              <a:buChar char="•"/>
            </a:pPr>
            <a:r>
              <a:rPr kumimoji="1" lang="ja-JP" altLang="en-US"/>
              <a:t>ツールやアルゴリズムの評価におけるベンチマーク</a:t>
            </a:r>
            <a:endParaRPr kumimoji="1" lang="en-US" altLang="ja-JP"/>
          </a:p>
          <a:p>
            <a:pPr marL="831600" lvl="1" indent="-457200">
              <a:buFont typeface="Arial" panose="020B0604020202020204" pitchFamily="34" charset="0"/>
              <a:buChar char="•"/>
            </a:pPr>
            <a:r>
              <a:rPr lang="ja-JP" altLang="en-US"/>
              <a:t>例：</a:t>
            </a:r>
            <a:r>
              <a:rPr lang="en-US" altLang="ja-JP"/>
              <a:t>Semantic Clone Bench</a:t>
            </a:r>
            <a:r>
              <a:rPr lang="ja-JP" altLang="en-US"/>
              <a:t>（コードクローン群）</a:t>
            </a:r>
            <a:endParaRPr lang="en-US" altLang="ja-JP"/>
          </a:p>
          <a:p>
            <a:pPr lvl="1"/>
            <a:endParaRPr kumimoji="1" lang="en-US" altLang="ja-JP"/>
          </a:p>
          <a:p>
            <a:pPr marL="0" indent="0">
              <a:buNone/>
            </a:pPr>
            <a:r>
              <a:rPr kumimoji="1" lang="en-US" altLang="ja-JP"/>
              <a:t>SBOM</a:t>
            </a:r>
            <a:r>
              <a:rPr kumimoji="1" lang="ja-JP" altLang="en-US"/>
              <a:t>分野にはデータセットが存在しない</a:t>
            </a:r>
            <a:endParaRPr kumimoji="1" lang="en-US" altLang="ja-JP"/>
          </a:p>
          <a:p>
            <a:pPr lvl="1">
              <a:buFont typeface="Arial" panose="020B0604020202020204" pitchFamily="34" charset="0"/>
              <a:buChar char="•"/>
            </a:pPr>
            <a:r>
              <a:rPr lang="en-US" altLang="ja-JP"/>
              <a:t>SBOM</a:t>
            </a:r>
            <a:r>
              <a:rPr lang="ja-JP" altLang="en-US"/>
              <a:t>のサンプルファイルは存在するが，</a:t>
            </a:r>
            <a:br>
              <a:rPr lang="en-US" altLang="ja-JP"/>
            </a:br>
            <a:r>
              <a:rPr lang="ja-JP" altLang="en-US"/>
              <a:t>データセットとして整理はされていない</a:t>
            </a:r>
            <a:endParaRPr kumimoji="1" lang="en-US" altLang="ja-JP"/>
          </a:p>
          <a:p>
            <a:pPr lvl="1">
              <a:buFont typeface="Arial" panose="020B0604020202020204" pitchFamily="34" charset="0"/>
              <a:buChar char="•"/>
            </a:pPr>
            <a:r>
              <a:rPr lang="en-US" altLang="ja-JP"/>
              <a:t>SBOM</a:t>
            </a:r>
            <a:r>
              <a:rPr lang="ja-JP" altLang="en-US"/>
              <a:t>利用ツールの評価に使用できる</a:t>
            </a:r>
            <a:br>
              <a:rPr lang="en-US" altLang="ja-JP"/>
            </a:br>
            <a:r>
              <a:rPr lang="ja-JP" altLang="en-US"/>
              <a:t>品質が保証されたデータセットの存在が望ましい</a:t>
            </a:r>
            <a:endParaRPr kumimoji="1" lang="ja-JP" altLang="en-US"/>
          </a:p>
        </p:txBody>
      </p:sp>
      <p:sp>
        <p:nvSpPr>
          <p:cNvPr id="4" name="スライド番号プレースホルダー 3">
            <a:extLst>
              <a:ext uri="{FF2B5EF4-FFF2-40B4-BE49-F238E27FC236}">
                <a16:creationId xmlns:a16="http://schemas.microsoft.com/office/drawing/2014/main" id="{28999E5C-CF08-E163-0B5D-66F3487C473D}"/>
              </a:ext>
            </a:extLst>
          </p:cNvPr>
          <p:cNvSpPr>
            <a:spLocks noGrp="1"/>
          </p:cNvSpPr>
          <p:nvPr>
            <p:ph type="sldNum" sz="quarter" idx="12"/>
          </p:nvPr>
        </p:nvSpPr>
        <p:spPr/>
        <p:txBody>
          <a:bodyPr/>
          <a:lstStyle/>
          <a:p>
            <a:fld id="{B16735D3-C9E7-F649-AF37-A9D08763696D}" type="slidenum">
              <a:rPr lang="ja-JP" altLang="en-US" smtClean="0"/>
              <a:pPr/>
              <a:t>5</a:t>
            </a:fld>
            <a:endParaRPr lang="ja-JP" altLang="en-US"/>
          </a:p>
        </p:txBody>
      </p:sp>
    </p:spTree>
    <p:extLst>
      <p:ext uri="{BB962C8B-B14F-4D97-AF65-F5344CB8AC3E}">
        <p14:creationId xmlns:p14="http://schemas.microsoft.com/office/powerpoint/2010/main" val="2126545133"/>
      </p:ext>
    </p:extLst>
  </p:cSld>
  <p:clrMapOvr>
    <a:masterClrMapping/>
  </p:clrMapOvr>
  <mc:AlternateContent xmlns:mc="http://schemas.openxmlformats.org/markup-compatibility/2006">
    <mc:Choice xmlns:p14="http://schemas.microsoft.com/office/powerpoint/2010/main" Requires="p14">
      <p:transition spd="slow" p14:dur="2000" advTm="39663"/>
    </mc:Choice>
    <mc:Fallback>
      <p:transition spd="slow" advTm="39663"/>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9ECB3AB-5B0D-CA32-2FAE-4B47BF433FDF}"/>
              </a:ext>
            </a:extLst>
          </p:cNvPr>
          <p:cNvSpPr>
            <a:spLocks noGrp="1"/>
          </p:cNvSpPr>
          <p:nvPr>
            <p:ph type="title"/>
          </p:nvPr>
        </p:nvSpPr>
        <p:spPr/>
        <p:txBody>
          <a:bodyPr/>
          <a:lstStyle/>
          <a:p>
            <a:r>
              <a:rPr kumimoji="1" lang="ja-JP" altLang="en-US"/>
              <a:t>作成するデータセットの概要</a:t>
            </a:r>
          </a:p>
        </p:txBody>
      </p:sp>
      <p:sp>
        <p:nvSpPr>
          <p:cNvPr id="3" name="コンテンツ プレースホルダー 2">
            <a:extLst>
              <a:ext uri="{FF2B5EF4-FFF2-40B4-BE49-F238E27FC236}">
                <a16:creationId xmlns:a16="http://schemas.microsoft.com/office/drawing/2014/main" id="{8B1CA3BA-F4E1-50DF-2B7C-00F0BD2DF6AA}"/>
              </a:ext>
            </a:extLst>
          </p:cNvPr>
          <p:cNvSpPr>
            <a:spLocks noGrp="1"/>
          </p:cNvSpPr>
          <p:nvPr>
            <p:ph idx="1"/>
          </p:nvPr>
        </p:nvSpPr>
        <p:spPr>
          <a:xfrm>
            <a:off x="528000" y="1728000"/>
            <a:ext cx="11136000" cy="1263141"/>
          </a:xfrm>
        </p:spPr>
        <p:txBody>
          <a:bodyPr/>
          <a:lstStyle/>
          <a:p>
            <a:r>
              <a:rPr lang="en-US" altLang="ja-JP"/>
              <a:t>SBOM</a:t>
            </a:r>
            <a:r>
              <a:rPr lang="ja-JP" altLang="en-US"/>
              <a:t>生成対象のソフトウェアの情報と</a:t>
            </a:r>
            <a:r>
              <a:rPr lang="en-US" altLang="ja-JP"/>
              <a:t>SBOM</a:t>
            </a:r>
            <a:r>
              <a:rPr lang="ja-JP" altLang="en-US"/>
              <a:t>の組の集まり</a:t>
            </a:r>
            <a:endParaRPr lang="en-US" altLang="ja-JP"/>
          </a:p>
          <a:p>
            <a:r>
              <a:rPr lang="en-US" altLang="ja-JP"/>
              <a:t>GitHub</a:t>
            </a:r>
            <a:r>
              <a:rPr lang="ja-JP" altLang="en-US"/>
              <a:t>上の</a:t>
            </a:r>
            <a:r>
              <a:rPr lang="en-US" altLang="ja-JP"/>
              <a:t>Java</a:t>
            </a:r>
            <a:r>
              <a:rPr lang="ja-JP" altLang="en-US"/>
              <a:t>プロジェクトを対象として</a:t>
            </a:r>
            <a:r>
              <a:rPr lang="en-US" altLang="ja-JP"/>
              <a:t>SBOM</a:t>
            </a:r>
            <a:r>
              <a:rPr lang="ja-JP" altLang="en-US"/>
              <a:t>を作成する</a:t>
            </a:r>
            <a:endParaRPr lang="en-US" altLang="ja-JP"/>
          </a:p>
        </p:txBody>
      </p:sp>
      <p:sp>
        <p:nvSpPr>
          <p:cNvPr id="4" name="スライド番号プレースホルダー 3">
            <a:extLst>
              <a:ext uri="{FF2B5EF4-FFF2-40B4-BE49-F238E27FC236}">
                <a16:creationId xmlns:a16="http://schemas.microsoft.com/office/drawing/2014/main" id="{B6FA8642-275A-A0A6-DFB7-62FD7AC65B10}"/>
              </a:ext>
            </a:extLst>
          </p:cNvPr>
          <p:cNvSpPr>
            <a:spLocks noGrp="1"/>
          </p:cNvSpPr>
          <p:nvPr>
            <p:ph type="sldNum" sz="quarter" idx="12"/>
          </p:nvPr>
        </p:nvSpPr>
        <p:spPr/>
        <p:txBody>
          <a:bodyPr/>
          <a:lstStyle/>
          <a:p>
            <a:fld id="{B16735D3-C9E7-F649-AF37-A9D08763696D}" type="slidenum">
              <a:rPr lang="ja-JP" altLang="en-US" smtClean="0"/>
              <a:pPr/>
              <a:t>6</a:t>
            </a:fld>
            <a:endParaRPr lang="ja-JP" altLang="en-US"/>
          </a:p>
        </p:txBody>
      </p:sp>
      <p:grpSp>
        <p:nvGrpSpPr>
          <p:cNvPr id="12" name="グループ化 11">
            <a:extLst>
              <a:ext uri="{FF2B5EF4-FFF2-40B4-BE49-F238E27FC236}">
                <a16:creationId xmlns:a16="http://schemas.microsoft.com/office/drawing/2014/main" id="{77D4A459-CEB4-D092-7FA7-49962A1B6983}"/>
              </a:ext>
            </a:extLst>
          </p:cNvPr>
          <p:cNvGrpSpPr/>
          <p:nvPr/>
        </p:nvGrpSpPr>
        <p:grpSpPr>
          <a:xfrm>
            <a:off x="528000" y="3178574"/>
            <a:ext cx="4488843" cy="2545425"/>
            <a:chOff x="961830" y="4473145"/>
            <a:chExt cx="4488843" cy="2545425"/>
          </a:xfrm>
        </p:grpSpPr>
        <p:grpSp>
          <p:nvGrpSpPr>
            <p:cNvPr id="5" name="グループ化 4">
              <a:extLst>
                <a:ext uri="{FF2B5EF4-FFF2-40B4-BE49-F238E27FC236}">
                  <a16:creationId xmlns:a16="http://schemas.microsoft.com/office/drawing/2014/main" id="{6CFC8DFC-65F8-D3CC-BE15-3FBA8CE35483}"/>
                </a:ext>
              </a:extLst>
            </p:cNvPr>
            <p:cNvGrpSpPr/>
            <p:nvPr/>
          </p:nvGrpSpPr>
          <p:grpSpPr>
            <a:xfrm>
              <a:off x="1045339" y="5143080"/>
              <a:ext cx="1980029" cy="1746111"/>
              <a:chOff x="547894" y="2509764"/>
              <a:chExt cx="1980029" cy="1746111"/>
            </a:xfrm>
          </p:grpSpPr>
          <p:pic>
            <p:nvPicPr>
              <p:cNvPr id="6" name="グラフィックス 5">
                <a:extLst>
                  <a:ext uri="{FF2B5EF4-FFF2-40B4-BE49-F238E27FC236}">
                    <a16:creationId xmlns:a16="http://schemas.microsoft.com/office/drawing/2014/main" id="{76814ED0-31FE-6E2C-62E9-97A62270436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177905" y="2509764"/>
                <a:ext cx="720000" cy="720000"/>
              </a:xfrm>
              <a:prstGeom prst="rect">
                <a:avLst/>
              </a:prstGeom>
            </p:spPr>
          </p:pic>
          <p:sp>
            <p:nvSpPr>
              <p:cNvPr id="7" name="テキスト ボックス 6">
                <a:extLst>
                  <a:ext uri="{FF2B5EF4-FFF2-40B4-BE49-F238E27FC236}">
                    <a16:creationId xmlns:a16="http://schemas.microsoft.com/office/drawing/2014/main" id="{86A7ABD3-402E-BF98-C107-04FD37DF88E7}"/>
                  </a:ext>
                </a:extLst>
              </p:cNvPr>
              <p:cNvSpPr txBox="1"/>
              <p:nvPr/>
            </p:nvSpPr>
            <p:spPr>
              <a:xfrm>
                <a:off x="547894" y="3240212"/>
                <a:ext cx="1980029" cy="1015663"/>
              </a:xfrm>
              <a:prstGeom prst="rect">
                <a:avLst/>
              </a:prstGeom>
              <a:noFill/>
            </p:spPr>
            <p:txBody>
              <a:bodyPr wrap="none" rtlCol="0">
                <a:spAutoFit/>
              </a:bodyPr>
              <a:lstStyle/>
              <a:p>
                <a:pPr algn="ctr"/>
                <a:r>
                  <a:rPr lang="ja-JP" altLang="en-US" sz="2000">
                    <a:solidFill>
                      <a:schemeClr val="bg1">
                        <a:lumMod val="10000"/>
                      </a:schemeClr>
                    </a:solidFill>
                    <a:latin typeface="+mn-ea"/>
                  </a:rPr>
                  <a:t>生成対象の</a:t>
                </a:r>
                <a:br>
                  <a:rPr lang="en-US" altLang="ja-JP" sz="2000">
                    <a:solidFill>
                      <a:schemeClr val="bg1">
                        <a:lumMod val="10000"/>
                      </a:schemeClr>
                    </a:solidFill>
                    <a:latin typeface="+mn-ea"/>
                  </a:rPr>
                </a:br>
                <a:r>
                  <a:rPr lang="ja-JP" altLang="en-US" sz="2000">
                    <a:solidFill>
                      <a:schemeClr val="bg1">
                        <a:lumMod val="10000"/>
                      </a:schemeClr>
                    </a:solidFill>
                    <a:latin typeface="+mn-ea"/>
                  </a:rPr>
                  <a:t>ソフトウェアの</a:t>
                </a:r>
                <a:br>
                  <a:rPr lang="en-US" altLang="ja-JP" sz="2000">
                    <a:solidFill>
                      <a:schemeClr val="bg1">
                        <a:lumMod val="10000"/>
                      </a:schemeClr>
                    </a:solidFill>
                    <a:latin typeface="+mn-ea"/>
                  </a:rPr>
                </a:br>
                <a:r>
                  <a:rPr lang="ja-JP" altLang="en-US" sz="2000">
                    <a:solidFill>
                      <a:schemeClr val="bg1">
                        <a:lumMod val="10000"/>
                      </a:schemeClr>
                    </a:solidFill>
                    <a:latin typeface="+mn-ea"/>
                  </a:rPr>
                  <a:t>情報</a:t>
                </a:r>
              </a:p>
            </p:txBody>
          </p:sp>
        </p:grpSp>
        <p:grpSp>
          <p:nvGrpSpPr>
            <p:cNvPr id="8" name="グループ化 7">
              <a:extLst>
                <a:ext uri="{FF2B5EF4-FFF2-40B4-BE49-F238E27FC236}">
                  <a16:creationId xmlns:a16="http://schemas.microsoft.com/office/drawing/2014/main" id="{A00BB263-85D9-B831-395E-C07919DDFA53}"/>
                </a:ext>
              </a:extLst>
            </p:cNvPr>
            <p:cNvGrpSpPr/>
            <p:nvPr/>
          </p:nvGrpSpPr>
          <p:grpSpPr>
            <a:xfrm>
              <a:off x="3034921" y="4994175"/>
              <a:ext cx="1774204" cy="1537024"/>
              <a:chOff x="1124895" y="2319397"/>
              <a:chExt cx="1774204" cy="1537024"/>
            </a:xfrm>
          </p:grpSpPr>
          <p:pic>
            <p:nvPicPr>
              <p:cNvPr id="9" name="グラフィックス 8" descr="ドキュメント 枠線">
                <a:extLst>
                  <a:ext uri="{FF2B5EF4-FFF2-40B4-BE49-F238E27FC236}">
                    <a16:creationId xmlns:a16="http://schemas.microsoft.com/office/drawing/2014/main" id="{02B1CF1A-BBB1-907E-23F7-E07FFB60865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1554789" y="2319397"/>
                <a:ext cx="914400" cy="914400"/>
              </a:xfrm>
              <a:prstGeom prst="rect">
                <a:avLst/>
              </a:prstGeom>
            </p:spPr>
          </p:pic>
          <p:sp>
            <p:nvSpPr>
              <p:cNvPr id="10" name="テキスト ボックス 9">
                <a:extLst>
                  <a:ext uri="{FF2B5EF4-FFF2-40B4-BE49-F238E27FC236}">
                    <a16:creationId xmlns:a16="http://schemas.microsoft.com/office/drawing/2014/main" id="{B84CF39F-A647-1C20-3DE8-40BB9B48C899}"/>
                  </a:ext>
                </a:extLst>
              </p:cNvPr>
              <p:cNvSpPr txBox="1"/>
              <p:nvPr/>
            </p:nvSpPr>
            <p:spPr>
              <a:xfrm>
                <a:off x="1124895" y="3148535"/>
                <a:ext cx="1774204" cy="707886"/>
              </a:xfrm>
              <a:prstGeom prst="rect">
                <a:avLst/>
              </a:prstGeom>
              <a:noFill/>
            </p:spPr>
            <p:txBody>
              <a:bodyPr wrap="none" rtlCol="0">
                <a:spAutoFit/>
              </a:bodyPr>
              <a:lstStyle/>
              <a:p>
                <a:pPr algn="ctr"/>
                <a:r>
                  <a:rPr lang="en-US" altLang="ja-JP" sz="2000">
                    <a:solidFill>
                      <a:schemeClr val="bg1">
                        <a:lumMod val="10000"/>
                      </a:schemeClr>
                    </a:solidFill>
                    <a:cs typeface="Tahoma" panose="020B0604030504040204" pitchFamily="34" charset="0"/>
                  </a:rPr>
                  <a:t>SBOM</a:t>
                </a:r>
              </a:p>
              <a:p>
                <a:pPr algn="ctr"/>
                <a:r>
                  <a:rPr lang="ja-JP" altLang="en-US" sz="2000">
                    <a:solidFill>
                      <a:schemeClr val="bg1">
                        <a:lumMod val="10000"/>
                      </a:schemeClr>
                    </a:solidFill>
                    <a:cs typeface="Tahoma" panose="020B0604030504040204" pitchFamily="34" charset="0"/>
                  </a:rPr>
                  <a:t>（</a:t>
                </a:r>
                <a:r>
                  <a:rPr lang="en-US" altLang="ja-JP" sz="2000">
                    <a:solidFill>
                      <a:schemeClr val="bg1">
                        <a:lumMod val="10000"/>
                      </a:schemeClr>
                    </a:solidFill>
                    <a:cs typeface="Tahoma" panose="020B0604030504040204" pitchFamily="34" charset="0"/>
                  </a:rPr>
                  <a:t>SPDX Lite</a:t>
                </a:r>
                <a:r>
                  <a:rPr lang="ja-JP" altLang="en-US" sz="2000">
                    <a:solidFill>
                      <a:schemeClr val="bg1">
                        <a:lumMod val="10000"/>
                      </a:schemeClr>
                    </a:solidFill>
                    <a:cs typeface="Tahoma" panose="020B0604030504040204" pitchFamily="34" charset="0"/>
                  </a:rPr>
                  <a:t>）</a:t>
                </a:r>
                <a:endParaRPr lang="ja-JP" altLang="en-US">
                  <a:solidFill>
                    <a:schemeClr val="bg1">
                      <a:lumMod val="10000"/>
                    </a:schemeClr>
                  </a:solidFill>
                  <a:cs typeface="Tahoma" panose="020B0604030504040204" pitchFamily="34" charset="0"/>
                </a:endParaRPr>
              </a:p>
            </p:txBody>
          </p:sp>
        </p:grpSp>
        <p:sp>
          <p:nvSpPr>
            <p:cNvPr id="11" name="フローチャート: 複数書類 10">
              <a:extLst>
                <a:ext uri="{FF2B5EF4-FFF2-40B4-BE49-F238E27FC236}">
                  <a16:creationId xmlns:a16="http://schemas.microsoft.com/office/drawing/2014/main" id="{4FA4E50C-59C8-C651-DE08-C14C8713D73D}"/>
                </a:ext>
              </a:extLst>
            </p:cNvPr>
            <p:cNvSpPr/>
            <p:nvPr/>
          </p:nvSpPr>
          <p:spPr>
            <a:xfrm>
              <a:off x="961830" y="4473145"/>
              <a:ext cx="4488843" cy="2545425"/>
            </a:xfrm>
            <a:prstGeom prst="flowChartMultidocumen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a:solidFill>
                  <a:schemeClr val="tx1"/>
                </a:solidFill>
                <a:latin typeface="Segoe UI" panose="020B0502040204020203" pitchFamily="34" charset="0"/>
                <a:cs typeface="Segoe UI" panose="020B0502040204020203" pitchFamily="34" charset="0"/>
              </a:endParaRPr>
            </a:p>
          </p:txBody>
        </p:sp>
      </p:grpSp>
      <p:sp>
        <p:nvSpPr>
          <p:cNvPr id="13" name="テキスト ボックス 12">
            <a:extLst>
              <a:ext uri="{FF2B5EF4-FFF2-40B4-BE49-F238E27FC236}">
                <a16:creationId xmlns:a16="http://schemas.microsoft.com/office/drawing/2014/main" id="{D6D826DC-D5E1-4C72-36DB-422B54A60430}"/>
              </a:ext>
            </a:extLst>
          </p:cNvPr>
          <p:cNvSpPr txBox="1"/>
          <p:nvPr/>
        </p:nvSpPr>
        <p:spPr>
          <a:xfrm>
            <a:off x="5454314" y="3020125"/>
            <a:ext cx="6627840" cy="3477875"/>
          </a:xfrm>
          <a:prstGeom prst="rect">
            <a:avLst/>
          </a:prstGeom>
          <a:noFill/>
        </p:spPr>
        <p:txBody>
          <a:bodyPr wrap="none" rtlCol="0">
            <a:spAutoFit/>
          </a:bodyPr>
          <a:lstStyle/>
          <a:p>
            <a:r>
              <a:rPr lang="en-US" altLang="ja-JP" sz="2800"/>
              <a:t>SBOM</a:t>
            </a:r>
            <a:r>
              <a:rPr lang="ja-JP" altLang="en-US" sz="2800"/>
              <a:t>に記述する項目は</a:t>
            </a:r>
            <a:r>
              <a:rPr lang="en-US" altLang="ja-JP" sz="2800"/>
              <a:t>SPDX Lite</a:t>
            </a:r>
            <a:r>
              <a:rPr lang="ja-JP" altLang="en-US" sz="2800"/>
              <a:t>に従う</a:t>
            </a:r>
            <a:endParaRPr lang="en-US" altLang="ja-JP" sz="2800"/>
          </a:p>
          <a:p>
            <a:pPr marL="457200" indent="-457200">
              <a:buFont typeface="Arial" panose="020B0604020202020204" pitchFamily="34" charset="0"/>
              <a:buChar char="•"/>
            </a:pPr>
            <a:r>
              <a:rPr lang="en-US" altLang="ja-JP" sz="2400"/>
              <a:t>SBOM</a:t>
            </a:r>
            <a:r>
              <a:rPr lang="ja-JP" altLang="en-US" sz="2400"/>
              <a:t>の主要なフォーマットの</a:t>
            </a:r>
            <a:r>
              <a:rPr lang="en-US" altLang="ja-JP" sz="2400"/>
              <a:t>1</a:t>
            </a:r>
            <a:r>
              <a:rPr lang="ja-JP" altLang="en-US" sz="2400"/>
              <a:t>つである</a:t>
            </a:r>
            <a:br>
              <a:rPr lang="en-US" altLang="ja-JP" sz="2400"/>
            </a:br>
            <a:r>
              <a:rPr lang="en-US" altLang="ja-JP" sz="2400"/>
              <a:t>SPDX</a:t>
            </a:r>
            <a:r>
              <a:rPr lang="ja-JP" altLang="en-US" sz="2400"/>
              <a:t>のサブ規格</a:t>
            </a:r>
            <a:endParaRPr lang="en-US" altLang="ja-JP" sz="2400"/>
          </a:p>
          <a:p>
            <a:pPr marL="457200" indent="-457200">
              <a:buFont typeface="Arial" panose="020B0604020202020204" pitchFamily="34" charset="0"/>
              <a:buChar char="•"/>
            </a:pPr>
            <a:r>
              <a:rPr lang="en-US" altLang="ja-JP" sz="2400"/>
              <a:t>SBOM</a:t>
            </a:r>
            <a:r>
              <a:rPr lang="ja-JP" altLang="en-US" sz="2400"/>
              <a:t>の主な用途に必要な項目のリスト</a:t>
            </a:r>
            <a:br>
              <a:rPr lang="en-US" altLang="ja-JP" sz="2400"/>
            </a:br>
            <a:r>
              <a:rPr lang="ja-JP" altLang="en-US" sz="2400"/>
              <a:t>（脆弱性診断とライセンス管理）</a:t>
            </a:r>
            <a:endParaRPr lang="en-US" altLang="ja-JP" sz="2400"/>
          </a:p>
          <a:p>
            <a:endParaRPr lang="en-US" altLang="ja-JP" sz="2400"/>
          </a:p>
          <a:p>
            <a:endParaRPr lang="en-US" altLang="ja-JP" sz="2400"/>
          </a:p>
          <a:p>
            <a:r>
              <a:rPr lang="ja-JP" altLang="en-US" sz="2400"/>
              <a:t>様々なツールの評価に利用可能な</a:t>
            </a:r>
            <a:br>
              <a:rPr lang="en-US" altLang="ja-JP" sz="2400"/>
            </a:br>
            <a:r>
              <a:rPr lang="en-US" altLang="ja-JP" sz="2400"/>
              <a:t>SBOM</a:t>
            </a:r>
            <a:r>
              <a:rPr lang="ja-JP" altLang="en-US" sz="2400"/>
              <a:t>を作成できると考えられる</a:t>
            </a:r>
            <a:endParaRPr lang="en-US" altLang="ja-JP" sz="2400"/>
          </a:p>
        </p:txBody>
      </p:sp>
      <p:cxnSp>
        <p:nvCxnSpPr>
          <p:cNvPr id="15" name="直線矢印コネクタ 14">
            <a:extLst>
              <a:ext uri="{FF2B5EF4-FFF2-40B4-BE49-F238E27FC236}">
                <a16:creationId xmlns:a16="http://schemas.microsoft.com/office/drawing/2014/main" id="{71777521-4737-340E-3474-9171A5DE56CE}"/>
              </a:ext>
            </a:extLst>
          </p:cNvPr>
          <p:cNvCxnSpPr>
            <a:cxnSpLocks/>
          </p:cNvCxnSpPr>
          <p:nvPr/>
        </p:nvCxnSpPr>
        <p:spPr>
          <a:xfrm>
            <a:off x="7809470" y="5109970"/>
            <a:ext cx="0" cy="34599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44289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タイトル 24">
            <a:extLst>
              <a:ext uri="{FF2B5EF4-FFF2-40B4-BE49-F238E27FC236}">
                <a16:creationId xmlns:a16="http://schemas.microsoft.com/office/drawing/2014/main" id="{D56A7B71-1AF6-C8A1-6DD7-8FDC82689D7C}"/>
              </a:ext>
            </a:extLst>
          </p:cNvPr>
          <p:cNvSpPr>
            <a:spLocks noGrp="1"/>
          </p:cNvSpPr>
          <p:nvPr>
            <p:ph type="title"/>
          </p:nvPr>
        </p:nvSpPr>
        <p:spPr/>
        <p:txBody>
          <a:bodyPr/>
          <a:lstStyle/>
          <a:p>
            <a:r>
              <a:rPr lang="ja-JP" altLang="en-US"/>
              <a:t>データセットを構成する</a:t>
            </a:r>
            <a:r>
              <a:rPr lang="en-US" altLang="ja-JP"/>
              <a:t>SBOM</a:t>
            </a:r>
            <a:r>
              <a:rPr lang="ja-JP" altLang="en-US"/>
              <a:t>の作成手順</a:t>
            </a:r>
          </a:p>
        </p:txBody>
      </p:sp>
      <p:sp>
        <p:nvSpPr>
          <p:cNvPr id="26" name="コンテンツ プレースホルダー 25">
            <a:extLst>
              <a:ext uri="{FF2B5EF4-FFF2-40B4-BE49-F238E27FC236}">
                <a16:creationId xmlns:a16="http://schemas.microsoft.com/office/drawing/2014/main" id="{727F3B76-D59E-D212-6CDF-109619DDA219}"/>
              </a:ext>
            </a:extLst>
          </p:cNvPr>
          <p:cNvSpPr>
            <a:spLocks noGrp="1"/>
          </p:cNvSpPr>
          <p:nvPr>
            <p:ph idx="1"/>
          </p:nvPr>
        </p:nvSpPr>
        <p:spPr>
          <a:xfrm>
            <a:off x="684168" y="1728001"/>
            <a:ext cx="10979831" cy="2381435"/>
          </a:xfrm>
        </p:spPr>
        <p:txBody>
          <a:bodyPr/>
          <a:lstStyle/>
          <a:p>
            <a:r>
              <a:rPr lang="ja-JP" altLang="en-US"/>
              <a:t>作成対象のソフトウェアを</a:t>
            </a:r>
            <a:r>
              <a:rPr lang="en-US" altLang="ja-JP"/>
              <a:t>GitHub</a:t>
            </a:r>
            <a:r>
              <a:rPr lang="ja-JP" altLang="en-US"/>
              <a:t>から収集</a:t>
            </a:r>
            <a:endParaRPr lang="en-US" altLang="ja-JP"/>
          </a:p>
          <a:p>
            <a:r>
              <a:rPr lang="ja-JP" altLang="en-US"/>
              <a:t>既存ツールを用いた</a:t>
            </a:r>
            <a:r>
              <a:rPr lang="en-US" altLang="ja-JP"/>
              <a:t>SBOM</a:t>
            </a:r>
            <a:r>
              <a:rPr lang="ja-JP" altLang="en-US"/>
              <a:t>の生成</a:t>
            </a:r>
            <a:endParaRPr lang="en-US" altLang="ja-JP"/>
          </a:p>
          <a:p>
            <a:r>
              <a:rPr lang="ja-JP" altLang="en-US"/>
              <a:t>生成された</a:t>
            </a:r>
            <a:r>
              <a:rPr lang="en-US" altLang="ja-JP"/>
              <a:t>SBOM</a:t>
            </a:r>
            <a:r>
              <a:rPr lang="ja-JP" altLang="en-US"/>
              <a:t>を確認して情報の修正・追加</a:t>
            </a:r>
            <a:endParaRPr lang="en-US" altLang="ja-JP"/>
          </a:p>
          <a:p>
            <a:pPr lvl="1">
              <a:buFont typeface="+mj-lt"/>
              <a:buAutoNum type="alphaLcPeriod"/>
            </a:pPr>
            <a:r>
              <a:rPr lang="ja-JP" altLang="en-US"/>
              <a:t>自動修正</a:t>
            </a:r>
            <a:endParaRPr lang="en-US" altLang="ja-JP"/>
          </a:p>
          <a:p>
            <a:pPr lvl="1">
              <a:buFont typeface="+mj-lt"/>
              <a:buAutoNum type="alphaLcPeriod"/>
            </a:pPr>
            <a:r>
              <a:rPr lang="ja-JP" altLang="en-US"/>
              <a:t>手動修正</a:t>
            </a:r>
            <a:endParaRPr lang="en-US" altLang="ja-JP"/>
          </a:p>
          <a:p>
            <a:endParaRPr lang="ja-JP" altLang="en-US"/>
          </a:p>
        </p:txBody>
      </p:sp>
      <p:sp>
        <p:nvSpPr>
          <p:cNvPr id="4" name="スライド番号プレースホルダー 3">
            <a:extLst>
              <a:ext uri="{FF2B5EF4-FFF2-40B4-BE49-F238E27FC236}">
                <a16:creationId xmlns:a16="http://schemas.microsoft.com/office/drawing/2014/main" id="{90CCD097-473E-4580-8FA7-817BE8BE7D60}"/>
              </a:ext>
            </a:extLst>
          </p:cNvPr>
          <p:cNvSpPr>
            <a:spLocks noGrp="1"/>
          </p:cNvSpPr>
          <p:nvPr>
            <p:ph type="sldNum" sz="quarter" idx="12"/>
          </p:nvPr>
        </p:nvSpPr>
        <p:spPr/>
        <p:txBody>
          <a:bodyPr/>
          <a:lstStyle/>
          <a:p>
            <a:fld id="{B16735D3-C9E7-F649-AF37-A9D08763696D}" type="slidenum">
              <a:rPr lang="ja-JP" altLang="en-US" smtClean="0"/>
              <a:pPr/>
              <a:t>7</a:t>
            </a:fld>
            <a:endParaRPr lang="ja-JP" altLang="en-US"/>
          </a:p>
        </p:txBody>
      </p:sp>
      <p:grpSp>
        <p:nvGrpSpPr>
          <p:cNvPr id="45" name="グループ化 44">
            <a:extLst>
              <a:ext uri="{FF2B5EF4-FFF2-40B4-BE49-F238E27FC236}">
                <a16:creationId xmlns:a16="http://schemas.microsoft.com/office/drawing/2014/main" id="{EAF8D682-70B6-2A2A-C0CF-C86B66A0DFAC}"/>
              </a:ext>
            </a:extLst>
          </p:cNvPr>
          <p:cNvGrpSpPr/>
          <p:nvPr/>
        </p:nvGrpSpPr>
        <p:grpSpPr>
          <a:xfrm>
            <a:off x="1291263" y="4922688"/>
            <a:ext cx="9554874" cy="1539311"/>
            <a:chOff x="189860" y="4563986"/>
            <a:chExt cx="9554874" cy="1539311"/>
          </a:xfrm>
        </p:grpSpPr>
        <p:cxnSp>
          <p:nvCxnSpPr>
            <p:cNvPr id="3" name="直線矢印コネクタ 2">
              <a:extLst>
                <a:ext uri="{FF2B5EF4-FFF2-40B4-BE49-F238E27FC236}">
                  <a16:creationId xmlns:a16="http://schemas.microsoft.com/office/drawing/2014/main" id="{7233D7DF-225B-9C04-B816-BE6C3DAB837B}"/>
                </a:ext>
              </a:extLst>
            </p:cNvPr>
            <p:cNvCxnSpPr>
              <a:cxnSpLocks/>
            </p:cNvCxnSpPr>
            <p:nvPr/>
          </p:nvCxnSpPr>
          <p:spPr>
            <a:xfrm>
              <a:off x="3590740" y="5160319"/>
              <a:ext cx="1696573" cy="0"/>
            </a:xfrm>
            <a:prstGeom prst="straightConnector1">
              <a:avLst/>
            </a:prstGeom>
            <a:ln w="3810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14" name="グループ化 13">
              <a:extLst>
                <a:ext uri="{FF2B5EF4-FFF2-40B4-BE49-F238E27FC236}">
                  <a16:creationId xmlns:a16="http://schemas.microsoft.com/office/drawing/2014/main" id="{06118078-BF24-0922-01D9-C9533C475D07}"/>
                </a:ext>
              </a:extLst>
            </p:cNvPr>
            <p:cNvGrpSpPr/>
            <p:nvPr/>
          </p:nvGrpSpPr>
          <p:grpSpPr>
            <a:xfrm>
              <a:off x="2254299" y="4726518"/>
              <a:ext cx="1569660" cy="1376779"/>
              <a:chOff x="752944" y="2390349"/>
              <a:chExt cx="1569660" cy="1376779"/>
            </a:xfrm>
          </p:grpSpPr>
          <p:pic>
            <p:nvPicPr>
              <p:cNvPr id="16" name="グラフィックス 15">
                <a:extLst>
                  <a:ext uri="{FF2B5EF4-FFF2-40B4-BE49-F238E27FC236}">
                    <a16:creationId xmlns:a16="http://schemas.microsoft.com/office/drawing/2014/main" id="{5E2984D8-1985-BC86-7797-B0D2D648B08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177765" y="2390349"/>
                <a:ext cx="720000" cy="720000"/>
              </a:xfrm>
              <a:prstGeom prst="rect">
                <a:avLst/>
              </a:prstGeom>
            </p:spPr>
          </p:pic>
          <p:sp>
            <p:nvSpPr>
              <p:cNvPr id="18" name="テキスト ボックス 17">
                <a:extLst>
                  <a:ext uri="{FF2B5EF4-FFF2-40B4-BE49-F238E27FC236}">
                    <a16:creationId xmlns:a16="http://schemas.microsoft.com/office/drawing/2014/main" id="{CC0ACA74-5988-F548-8ECC-4163B2A1FB51}"/>
                  </a:ext>
                </a:extLst>
              </p:cNvPr>
              <p:cNvSpPr txBox="1"/>
              <p:nvPr/>
            </p:nvSpPr>
            <p:spPr>
              <a:xfrm>
                <a:off x="752944" y="3120797"/>
                <a:ext cx="1569660" cy="646331"/>
              </a:xfrm>
              <a:prstGeom prst="rect">
                <a:avLst/>
              </a:prstGeom>
              <a:noFill/>
            </p:spPr>
            <p:txBody>
              <a:bodyPr wrap="none" rtlCol="0">
                <a:spAutoFit/>
              </a:bodyPr>
              <a:lstStyle/>
              <a:p>
                <a:pPr algn="ctr"/>
                <a:r>
                  <a:rPr lang="en-US" altLang="ja-JP">
                    <a:solidFill>
                      <a:schemeClr val="bg1">
                        <a:lumMod val="10000"/>
                      </a:schemeClr>
                    </a:solidFill>
                    <a:cs typeface="Tahoma" panose="020B0604030504040204" pitchFamily="34" charset="0"/>
                  </a:rPr>
                  <a:t>Java</a:t>
                </a:r>
              </a:p>
              <a:p>
                <a:pPr algn="ctr"/>
                <a:r>
                  <a:rPr lang="ja-JP" altLang="en-US">
                    <a:solidFill>
                      <a:schemeClr val="bg1">
                        <a:lumMod val="10000"/>
                      </a:schemeClr>
                    </a:solidFill>
                    <a:cs typeface="Tahoma" panose="020B0604030504040204" pitchFamily="34" charset="0"/>
                  </a:rPr>
                  <a:t>プロジェクト</a:t>
                </a:r>
                <a:endParaRPr lang="en-US" altLang="ja-JP">
                  <a:solidFill>
                    <a:schemeClr val="bg1">
                      <a:lumMod val="10000"/>
                    </a:schemeClr>
                  </a:solidFill>
                  <a:cs typeface="Tahoma" panose="020B0604030504040204" pitchFamily="34" charset="0"/>
                </a:endParaRPr>
              </a:p>
            </p:txBody>
          </p:sp>
        </p:grpSp>
        <p:grpSp>
          <p:nvGrpSpPr>
            <p:cNvPr id="19" name="グループ化 18">
              <a:extLst>
                <a:ext uri="{FF2B5EF4-FFF2-40B4-BE49-F238E27FC236}">
                  <a16:creationId xmlns:a16="http://schemas.microsoft.com/office/drawing/2014/main" id="{5734EC2A-26F3-5E2F-57B1-8B08B7683B6D}"/>
                </a:ext>
              </a:extLst>
            </p:cNvPr>
            <p:cNvGrpSpPr/>
            <p:nvPr/>
          </p:nvGrpSpPr>
          <p:grpSpPr>
            <a:xfrm>
              <a:off x="5199888" y="4616547"/>
              <a:ext cx="1107997" cy="1475469"/>
              <a:chOff x="1101770" y="2296393"/>
              <a:chExt cx="1107997" cy="1475469"/>
            </a:xfrm>
          </p:grpSpPr>
          <p:pic>
            <p:nvPicPr>
              <p:cNvPr id="20" name="グラフィックス 19" descr="ドキュメント 枠線">
                <a:extLst>
                  <a:ext uri="{FF2B5EF4-FFF2-40B4-BE49-F238E27FC236}">
                    <a16:creationId xmlns:a16="http://schemas.microsoft.com/office/drawing/2014/main" id="{4979584B-FA47-2B6E-C9A0-4466A8984C3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1198563" y="2296393"/>
                <a:ext cx="914400" cy="914400"/>
              </a:xfrm>
              <a:prstGeom prst="rect">
                <a:avLst/>
              </a:prstGeom>
            </p:spPr>
          </p:pic>
          <p:sp>
            <p:nvSpPr>
              <p:cNvPr id="22" name="テキスト ボックス 21">
                <a:extLst>
                  <a:ext uri="{FF2B5EF4-FFF2-40B4-BE49-F238E27FC236}">
                    <a16:creationId xmlns:a16="http://schemas.microsoft.com/office/drawing/2014/main" id="{D76852BC-8980-3044-5DF3-5CD3AD6FDC2F}"/>
                  </a:ext>
                </a:extLst>
              </p:cNvPr>
              <p:cNvSpPr txBox="1"/>
              <p:nvPr/>
            </p:nvSpPr>
            <p:spPr>
              <a:xfrm>
                <a:off x="1101770" y="3125531"/>
                <a:ext cx="1107997" cy="646331"/>
              </a:xfrm>
              <a:prstGeom prst="rect">
                <a:avLst/>
              </a:prstGeom>
              <a:noFill/>
            </p:spPr>
            <p:txBody>
              <a:bodyPr wrap="none" rtlCol="0">
                <a:spAutoFit/>
              </a:bodyPr>
              <a:lstStyle/>
              <a:p>
                <a:pPr algn="ctr"/>
                <a:r>
                  <a:rPr lang="ja-JP" altLang="en-US">
                    <a:solidFill>
                      <a:schemeClr val="bg1">
                        <a:lumMod val="10000"/>
                      </a:schemeClr>
                    </a:solidFill>
                    <a:cs typeface="Tahoma" panose="020B0604030504040204" pitchFamily="34" charset="0"/>
                  </a:rPr>
                  <a:t>不完全な</a:t>
                </a:r>
                <a:br>
                  <a:rPr lang="en-US" altLang="ja-JP">
                    <a:solidFill>
                      <a:schemeClr val="bg1">
                        <a:lumMod val="10000"/>
                      </a:schemeClr>
                    </a:solidFill>
                    <a:cs typeface="Tahoma" panose="020B0604030504040204" pitchFamily="34" charset="0"/>
                  </a:rPr>
                </a:br>
                <a:r>
                  <a:rPr lang="en-US" altLang="ja-JP">
                    <a:solidFill>
                      <a:schemeClr val="bg1">
                        <a:lumMod val="10000"/>
                      </a:schemeClr>
                    </a:solidFill>
                    <a:cs typeface="Tahoma" panose="020B0604030504040204" pitchFamily="34" charset="0"/>
                  </a:rPr>
                  <a:t>SBOM</a:t>
                </a:r>
                <a:endParaRPr lang="ja-JP" altLang="en-US">
                  <a:solidFill>
                    <a:schemeClr val="bg1">
                      <a:lumMod val="10000"/>
                    </a:schemeClr>
                  </a:solidFill>
                  <a:cs typeface="Tahoma" panose="020B0604030504040204" pitchFamily="34" charset="0"/>
                </a:endParaRPr>
              </a:p>
            </p:txBody>
          </p:sp>
        </p:grpSp>
        <p:grpSp>
          <p:nvGrpSpPr>
            <p:cNvPr id="24" name="グループ化 23">
              <a:extLst>
                <a:ext uri="{FF2B5EF4-FFF2-40B4-BE49-F238E27FC236}">
                  <a16:creationId xmlns:a16="http://schemas.microsoft.com/office/drawing/2014/main" id="{4D51F04B-ECFC-5BFD-7AA7-5174F0900203}"/>
                </a:ext>
              </a:extLst>
            </p:cNvPr>
            <p:cNvGrpSpPr/>
            <p:nvPr/>
          </p:nvGrpSpPr>
          <p:grpSpPr>
            <a:xfrm>
              <a:off x="8452137" y="4616547"/>
              <a:ext cx="1292597" cy="1471365"/>
              <a:chOff x="1009470" y="2296393"/>
              <a:chExt cx="1292597" cy="1471365"/>
            </a:xfrm>
          </p:grpSpPr>
          <p:pic>
            <p:nvPicPr>
              <p:cNvPr id="27" name="グラフィックス 26" descr="ドキュメント 枠線">
                <a:extLst>
                  <a:ext uri="{FF2B5EF4-FFF2-40B4-BE49-F238E27FC236}">
                    <a16:creationId xmlns:a16="http://schemas.microsoft.com/office/drawing/2014/main" id="{A175D902-16FA-36B8-FF8E-8BFE3297C87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1198563" y="2296393"/>
                <a:ext cx="914400" cy="914400"/>
              </a:xfrm>
              <a:prstGeom prst="rect">
                <a:avLst/>
              </a:prstGeom>
            </p:spPr>
          </p:pic>
          <p:sp>
            <p:nvSpPr>
              <p:cNvPr id="28" name="テキスト ボックス 27">
                <a:extLst>
                  <a:ext uri="{FF2B5EF4-FFF2-40B4-BE49-F238E27FC236}">
                    <a16:creationId xmlns:a16="http://schemas.microsoft.com/office/drawing/2014/main" id="{950750BD-DBE5-90CC-AEAB-A8BDE8BC4C61}"/>
                  </a:ext>
                </a:extLst>
              </p:cNvPr>
              <p:cNvSpPr txBox="1"/>
              <p:nvPr/>
            </p:nvSpPr>
            <p:spPr>
              <a:xfrm>
                <a:off x="1009470" y="3125531"/>
                <a:ext cx="1292597" cy="642227"/>
              </a:xfrm>
              <a:prstGeom prst="rect">
                <a:avLst/>
              </a:prstGeom>
              <a:noFill/>
            </p:spPr>
            <p:txBody>
              <a:bodyPr wrap="none" rtlCol="0">
                <a:spAutoFit/>
              </a:bodyPr>
              <a:lstStyle/>
              <a:p>
                <a:pPr algn="ctr">
                  <a:lnSpc>
                    <a:spcPct val="90000"/>
                  </a:lnSpc>
                  <a:spcBef>
                    <a:spcPts val="300"/>
                  </a:spcBef>
                  <a:spcAft>
                    <a:spcPts val="100"/>
                  </a:spcAft>
                </a:pPr>
                <a:r>
                  <a:rPr lang="en-US" altLang="ja-JP">
                    <a:solidFill>
                      <a:schemeClr val="bg1">
                        <a:lumMod val="10000"/>
                      </a:schemeClr>
                    </a:solidFill>
                    <a:cs typeface="Tahoma" panose="020B0604030504040204" pitchFamily="34" charset="0"/>
                  </a:rPr>
                  <a:t>SBOM</a:t>
                </a:r>
              </a:p>
              <a:p>
                <a:pPr algn="ctr">
                  <a:lnSpc>
                    <a:spcPct val="90000"/>
                  </a:lnSpc>
                  <a:spcBef>
                    <a:spcPts val="300"/>
                  </a:spcBef>
                  <a:spcAft>
                    <a:spcPts val="100"/>
                  </a:spcAft>
                </a:pPr>
                <a:r>
                  <a:rPr lang="en-US" altLang="ja-JP">
                    <a:solidFill>
                      <a:schemeClr val="bg1">
                        <a:lumMod val="10000"/>
                      </a:schemeClr>
                    </a:solidFill>
                    <a:cs typeface="Tahoma" panose="020B0604030504040204" pitchFamily="34" charset="0"/>
                  </a:rPr>
                  <a:t>(SPDX Lite)</a:t>
                </a:r>
                <a:endParaRPr lang="ja-JP" altLang="en-US">
                  <a:solidFill>
                    <a:schemeClr val="bg1">
                      <a:lumMod val="10000"/>
                    </a:schemeClr>
                  </a:solidFill>
                  <a:cs typeface="Tahoma" panose="020B0604030504040204" pitchFamily="34" charset="0"/>
                </a:endParaRPr>
              </a:p>
            </p:txBody>
          </p:sp>
        </p:grpSp>
        <p:cxnSp>
          <p:nvCxnSpPr>
            <p:cNvPr id="29" name="直線矢印コネクタ 28">
              <a:extLst>
                <a:ext uri="{FF2B5EF4-FFF2-40B4-BE49-F238E27FC236}">
                  <a16:creationId xmlns:a16="http://schemas.microsoft.com/office/drawing/2014/main" id="{EDB4143B-D4EF-9909-2337-FC27744751C6}"/>
                </a:ext>
              </a:extLst>
            </p:cNvPr>
            <p:cNvCxnSpPr>
              <a:cxnSpLocks/>
            </p:cNvCxnSpPr>
            <p:nvPr/>
          </p:nvCxnSpPr>
          <p:spPr>
            <a:xfrm>
              <a:off x="6301946" y="5160319"/>
              <a:ext cx="2248930" cy="0"/>
            </a:xfrm>
            <a:prstGeom prst="straightConnector1">
              <a:avLst/>
            </a:prstGeom>
            <a:ln w="3810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30" name="グループ化 29">
              <a:extLst>
                <a:ext uri="{FF2B5EF4-FFF2-40B4-BE49-F238E27FC236}">
                  <a16:creationId xmlns:a16="http://schemas.microsoft.com/office/drawing/2014/main" id="{460F37C9-72B3-A09B-6DCC-B7EF3DA0D87E}"/>
                </a:ext>
              </a:extLst>
            </p:cNvPr>
            <p:cNvGrpSpPr/>
            <p:nvPr/>
          </p:nvGrpSpPr>
          <p:grpSpPr>
            <a:xfrm>
              <a:off x="189860" y="4790991"/>
              <a:ext cx="936475" cy="978942"/>
              <a:chOff x="1153687" y="2862930"/>
              <a:chExt cx="936475" cy="978942"/>
            </a:xfrm>
          </p:grpSpPr>
          <p:pic>
            <p:nvPicPr>
              <p:cNvPr id="31" name="図 30" descr="アイコン&#10;&#10;自動的に生成された説明">
                <a:extLst>
                  <a:ext uri="{FF2B5EF4-FFF2-40B4-BE49-F238E27FC236}">
                    <a16:creationId xmlns:a16="http://schemas.microsoft.com/office/drawing/2014/main" id="{1BC1EBB9-14EE-87BE-4051-B74C8C003B33}"/>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317119" y="2862930"/>
                <a:ext cx="609610" cy="609610"/>
              </a:xfrm>
              <a:prstGeom prst="rect">
                <a:avLst/>
              </a:prstGeom>
            </p:spPr>
          </p:pic>
          <p:sp>
            <p:nvSpPr>
              <p:cNvPr id="32" name="テキスト ボックス 31">
                <a:extLst>
                  <a:ext uri="{FF2B5EF4-FFF2-40B4-BE49-F238E27FC236}">
                    <a16:creationId xmlns:a16="http://schemas.microsoft.com/office/drawing/2014/main" id="{C2BBED59-C4F1-E119-DCCE-DB7DB265DF75}"/>
                  </a:ext>
                </a:extLst>
              </p:cNvPr>
              <p:cNvSpPr txBox="1"/>
              <p:nvPr/>
            </p:nvSpPr>
            <p:spPr>
              <a:xfrm>
                <a:off x="1153687" y="3472540"/>
                <a:ext cx="936475" cy="369332"/>
              </a:xfrm>
              <a:prstGeom prst="rect">
                <a:avLst/>
              </a:prstGeom>
              <a:noFill/>
            </p:spPr>
            <p:txBody>
              <a:bodyPr wrap="none" rtlCol="0">
                <a:spAutoFit/>
              </a:bodyPr>
              <a:lstStyle/>
              <a:p>
                <a:pPr algn="ctr"/>
                <a:r>
                  <a:rPr lang="en-US" altLang="ja-JP">
                    <a:solidFill>
                      <a:schemeClr val="bg1">
                        <a:lumMod val="10000"/>
                      </a:schemeClr>
                    </a:solidFill>
                    <a:cs typeface="Tahoma" panose="020B0604030504040204" pitchFamily="34" charset="0"/>
                  </a:rPr>
                  <a:t>GitHub</a:t>
                </a:r>
                <a:endParaRPr lang="ja-JP" altLang="en-US">
                  <a:solidFill>
                    <a:schemeClr val="bg1">
                      <a:lumMod val="10000"/>
                    </a:schemeClr>
                  </a:solidFill>
                  <a:cs typeface="Tahoma" panose="020B0604030504040204" pitchFamily="34" charset="0"/>
                </a:endParaRPr>
              </a:p>
            </p:txBody>
          </p:sp>
        </p:grpSp>
        <p:grpSp>
          <p:nvGrpSpPr>
            <p:cNvPr id="33" name="グループ化 32">
              <a:extLst>
                <a:ext uri="{FF2B5EF4-FFF2-40B4-BE49-F238E27FC236}">
                  <a16:creationId xmlns:a16="http://schemas.microsoft.com/office/drawing/2014/main" id="{6E6C40D6-1D9C-8820-67BC-4402F415FBE7}"/>
                </a:ext>
              </a:extLst>
            </p:cNvPr>
            <p:cNvGrpSpPr/>
            <p:nvPr/>
          </p:nvGrpSpPr>
          <p:grpSpPr>
            <a:xfrm>
              <a:off x="6544757" y="4563986"/>
              <a:ext cx="1725366" cy="522531"/>
              <a:chOff x="6313735" y="2635925"/>
              <a:chExt cx="1725366" cy="522531"/>
            </a:xfrm>
          </p:grpSpPr>
          <p:sp>
            <p:nvSpPr>
              <p:cNvPr id="34" name="テキスト ボックス 33">
                <a:extLst>
                  <a:ext uri="{FF2B5EF4-FFF2-40B4-BE49-F238E27FC236}">
                    <a16:creationId xmlns:a16="http://schemas.microsoft.com/office/drawing/2014/main" id="{8DD4D665-828E-69E7-5FD3-370B2FD2DE7C}"/>
                  </a:ext>
                </a:extLst>
              </p:cNvPr>
              <p:cNvSpPr txBox="1"/>
              <p:nvPr/>
            </p:nvSpPr>
            <p:spPr>
              <a:xfrm>
                <a:off x="6767259" y="2725648"/>
                <a:ext cx="1271842" cy="341632"/>
              </a:xfrm>
              <a:prstGeom prst="rect">
                <a:avLst/>
              </a:prstGeom>
              <a:noFill/>
            </p:spPr>
            <p:txBody>
              <a:bodyPr wrap="square" rtlCol="0">
                <a:spAutoFit/>
              </a:bodyPr>
              <a:lstStyle/>
              <a:p>
                <a:pPr algn="ctr">
                  <a:lnSpc>
                    <a:spcPct val="90000"/>
                  </a:lnSpc>
                  <a:spcBef>
                    <a:spcPts val="300"/>
                  </a:spcBef>
                  <a:spcAft>
                    <a:spcPts val="100"/>
                  </a:spcAft>
                </a:pPr>
                <a:r>
                  <a:rPr lang="ja-JP" altLang="en-US">
                    <a:solidFill>
                      <a:schemeClr val="bg1">
                        <a:lumMod val="10000"/>
                      </a:schemeClr>
                    </a:solidFill>
                    <a:cs typeface="Tahoma" panose="020B0604030504040204" pitchFamily="34" charset="0"/>
                  </a:rPr>
                  <a:t>自動修正</a:t>
                </a:r>
                <a:endParaRPr lang="en-US" altLang="ja-JP">
                  <a:solidFill>
                    <a:schemeClr val="bg1">
                      <a:lumMod val="10000"/>
                    </a:schemeClr>
                  </a:solidFill>
                  <a:cs typeface="Tahoma" panose="020B0604030504040204" pitchFamily="34" charset="0"/>
                </a:endParaRPr>
              </a:p>
            </p:txBody>
          </p:sp>
          <p:pic>
            <p:nvPicPr>
              <p:cNvPr id="35" name="グラフィックス 34" descr="クリップボード: 混合 枠線">
                <a:extLst>
                  <a:ext uri="{FF2B5EF4-FFF2-40B4-BE49-F238E27FC236}">
                    <a16:creationId xmlns:a16="http://schemas.microsoft.com/office/drawing/2014/main" id="{4776D272-5BA1-DF72-3219-C126EDDA3E94}"/>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313735" y="2635925"/>
                <a:ext cx="522531" cy="522531"/>
              </a:xfrm>
              <a:prstGeom prst="rect">
                <a:avLst/>
              </a:prstGeom>
            </p:spPr>
          </p:pic>
        </p:grpSp>
        <p:grpSp>
          <p:nvGrpSpPr>
            <p:cNvPr id="36" name="グループ化 35">
              <a:extLst>
                <a:ext uri="{FF2B5EF4-FFF2-40B4-BE49-F238E27FC236}">
                  <a16:creationId xmlns:a16="http://schemas.microsoft.com/office/drawing/2014/main" id="{F7B57C81-36A0-988F-8330-C4281B564268}"/>
                </a:ext>
              </a:extLst>
            </p:cNvPr>
            <p:cNvGrpSpPr/>
            <p:nvPr/>
          </p:nvGrpSpPr>
          <p:grpSpPr>
            <a:xfrm>
              <a:off x="1224762" y="4815618"/>
              <a:ext cx="1277850" cy="341632"/>
              <a:chOff x="2188589" y="2887557"/>
              <a:chExt cx="1277850" cy="341632"/>
            </a:xfrm>
          </p:grpSpPr>
          <p:cxnSp>
            <p:nvCxnSpPr>
              <p:cNvPr id="37" name="直線矢印コネクタ 36">
                <a:extLst>
                  <a:ext uri="{FF2B5EF4-FFF2-40B4-BE49-F238E27FC236}">
                    <a16:creationId xmlns:a16="http://schemas.microsoft.com/office/drawing/2014/main" id="{0A67095D-BA04-2B2D-E2D6-26D480FABCBC}"/>
                  </a:ext>
                </a:extLst>
              </p:cNvPr>
              <p:cNvCxnSpPr>
                <a:cxnSpLocks/>
              </p:cNvCxnSpPr>
              <p:nvPr/>
            </p:nvCxnSpPr>
            <p:spPr>
              <a:xfrm>
                <a:off x="2188589" y="3229189"/>
                <a:ext cx="1277850" cy="0"/>
              </a:xfrm>
              <a:prstGeom prst="straightConnector1">
                <a:avLst/>
              </a:prstGeom>
              <a:ln w="38100">
                <a:solidFill>
                  <a:schemeClr val="bg1">
                    <a:lumMod val="10000"/>
                  </a:schemeClr>
                </a:solidFill>
                <a:tailEnd type="triangle"/>
              </a:ln>
            </p:spPr>
            <p:style>
              <a:lnRef idx="2">
                <a:schemeClr val="dk1"/>
              </a:lnRef>
              <a:fillRef idx="0">
                <a:schemeClr val="dk1"/>
              </a:fillRef>
              <a:effectRef idx="1">
                <a:schemeClr val="dk1"/>
              </a:effectRef>
              <a:fontRef idx="minor">
                <a:schemeClr val="tx1"/>
              </a:fontRef>
            </p:style>
          </p:cxnSp>
          <p:sp>
            <p:nvSpPr>
              <p:cNvPr id="38" name="テキスト ボックス 37">
                <a:extLst>
                  <a:ext uri="{FF2B5EF4-FFF2-40B4-BE49-F238E27FC236}">
                    <a16:creationId xmlns:a16="http://schemas.microsoft.com/office/drawing/2014/main" id="{96D37322-5C89-2372-35D0-28227ACB0FFB}"/>
                  </a:ext>
                </a:extLst>
              </p:cNvPr>
              <p:cNvSpPr txBox="1"/>
              <p:nvPr/>
            </p:nvSpPr>
            <p:spPr>
              <a:xfrm>
                <a:off x="2188589" y="2887557"/>
                <a:ext cx="1277850" cy="341632"/>
              </a:xfrm>
              <a:prstGeom prst="rect">
                <a:avLst/>
              </a:prstGeom>
              <a:noFill/>
            </p:spPr>
            <p:txBody>
              <a:bodyPr wrap="square" rtlCol="0">
                <a:spAutoFit/>
              </a:bodyPr>
              <a:lstStyle/>
              <a:p>
                <a:pPr algn="ctr">
                  <a:lnSpc>
                    <a:spcPct val="90000"/>
                  </a:lnSpc>
                  <a:spcBef>
                    <a:spcPts val="300"/>
                  </a:spcBef>
                  <a:spcAft>
                    <a:spcPts val="100"/>
                  </a:spcAft>
                </a:pPr>
                <a:r>
                  <a:rPr lang="ja-JP" altLang="en-US">
                    <a:solidFill>
                      <a:schemeClr val="bg1">
                        <a:lumMod val="10000"/>
                      </a:schemeClr>
                    </a:solidFill>
                    <a:cs typeface="Tahoma" panose="020B0604030504040204" pitchFamily="34" charset="0"/>
                  </a:rPr>
                  <a:t>収集</a:t>
                </a:r>
                <a:endParaRPr lang="en-US" altLang="ja-JP">
                  <a:solidFill>
                    <a:schemeClr val="bg1">
                      <a:lumMod val="10000"/>
                    </a:schemeClr>
                  </a:solidFill>
                  <a:cs typeface="Tahoma" panose="020B0604030504040204" pitchFamily="34" charset="0"/>
                </a:endParaRPr>
              </a:p>
            </p:txBody>
          </p:sp>
        </p:grpSp>
        <p:sp>
          <p:nvSpPr>
            <p:cNvPr id="41" name="テキスト ボックス 40">
              <a:extLst>
                <a:ext uri="{FF2B5EF4-FFF2-40B4-BE49-F238E27FC236}">
                  <a16:creationId xmlns:a16="http://schemas.microsoft.com/office/drawing/2014/main" id="{33516AD7-2E35-F15F-EFA4-52C6B51FDEE5}"/>
                </a:ext>
              </a:extLst>
            </p:cNvPr>
            <p:cNvSpPr txBox="1"/>
            <p:nvPr/>
          </p:nvSpPr>
          <p:spPr>
            <a:xfrm>
              <a:off x="3654195" y="4565346"/>
              <a:ext cx="1569661" cy="590931"/>
            </a:xfrm>
            <a:prstGeom prst="rect">
              <a:avLst/>
            </a:prstGeom>
            <a:noFill/>
          </p:spPr>
          <p:txBody>
            <a:bodyPr wrap="square" rtlCol="0">
              <a:spAutoFit/>
            </a:bodyPr>
            <a:lstStyle/>
            <a:p>
              <a:pPr algn="ctr">
                <a:lnSpc>
                  <a:spcPct val="90000"/>
                </a:lnSpc>
                <a:spcBef>
                  <a:spcPts val="300"/>
                </a:spcBef>
                <a:spcAft>
                  <a:spcPts val="100"/>
                </a:spcAft>
              </a:pPr>
              <a:r>
                <a:rPr lang="ja-JP" altLang="en-US">
                  <a:solidFill>
                    <a:schemeClr val="bg1">
                      <a:lumMod val="10000"/>
                    </a:schemeClr>
                  </a:solidFill>
                  <a:cs typeface="Tahoma" panose="020B0604030504040204" pitchFamily="34" charset="0"/>
                </a:rPr>
                <a:t>既存ツールで</a:t>
              </a:r>
              <a:br>
                <a:rPr lang="en-US" altLang="ja-JP">
                  <a:solidFill>
                    <a:schemeClr val="bg1">
                      <a:lumMod val="10000"/>
                    </a:schemeClr>
                  </a:solidFill>
                  <a:cs typeface="Tahoma" panose="020B0604030504040204" pitchFamily="34" charset="0"/>
                </a:rPr>
              </a:br>
              <a:r>
                <a:rPr lang="en-US" altLang="ja-JP">
                  <a:solidFill>
                    <a:schemeClr val="bg1">
                      <a:lumMod val="10000"/>
                    </a:schemeClr>
                  </a:solidFill>
                  <a:cs typeface="Tahoma" panose="020B0604030504040204" pitchFamily="34" charset="0"/>
                </a:rPr>
                <a:t>SBOM</a:t>
              </a:r>
              <a:r>
                <a:rPr lang="ja-JP" altLang="en-US">
                  <a:solidFill>
                    <a:schemeClr val="bg1">
                      <a:lumMod val="10000"/>
                    </a:schemeClr>
                  </a:solidFill>
                  <a:cs typeface="Tahoma" panose="020B0604030504040204" pitchFamily="34" charset="0"/>
                </a:rPr>
                <a:t>を生成</a:t>
              </a:r>
              <a:endParaRPr lang="en-US" altLang="ja-JP">
                <a:solidFill>
                  <a:schemeClr val="bg1">
                    <a:lumMod val="10000"/>
                  </a:schemeClr>
                </a:solidFill>
                <a:cs typeface="Tahoma" panose="020B0604030504040204" pitchFamily="34" charset="0"/>
              </a:endParaRPr>
            </a:p>
          </p:txBody>
        </p:sp>
        <p:grpSp>
          <p:nvGrpSpPr>
            <p:cNvPr id="42" name="グループ化 41">
              <a:extLst>
                <a:ext uri="{FF2B5EF4-FFF2-40B4-BE49-F238E27FC236}">
                  <a16:creationId xmlns:a16="http://schemas.microsoft.com/office/drawing/2014/main" id="{76CA1B73-6067-3E34-9744-3A681B50223A}"/>
                </a:ext>
              </a:extLst>
            </p:cNvPr>
            <p:cNvGrpSpPr/>
            <p:nvPr/>
          </p:nvGrpSpPr>
          <p:grpSpPr>
            <a:xfrm>
              <a:off x="6544757" y="5263416"/>
              <a:ext cx="1725366" cy="522531"/>
              <a:chOff x="6313735" y="2635925"/>
              <a:chExt cx="1725366" cy="522531"/>
            </a:xfrm>
          </p:grpSpPr>
          <p:sp>
            <p:nvSpPr>
              <p:cNvPr id="43" name="テキスト ボックス 42">
                <a:extLst>
                  <a:ext uri="{FF2B5EF4-FFF2-40B4-BE49-F238E27FC236}">
                    <a16:creationId xmlns:a16="http://schemas.microsoft.com/office/drawing/2014/main" id="{DDAFCDCC-A4DC-C597-E5B6-BCB02E455DB3}"/>
                  </a:ext>
                </a:extLst>
              </p:cNvPr>
              <p:cNvSpPr txBox="1"/>
              <p:nvPr/>
            </p:nvSpPr>
            <p:spPr>
              <a:xfrm>
                <a:off x="6767259" y="2724205"/>
                <a:ext cx="1271842" cy="341632"/>
              </a:xfrm>
              <a:prstGeom prst="rect">
                <a:avLst/>
              </a:prstGeom>
              <a:noFill/>
            </p:spPr>
            <p:txBody>
              <a:bodyPr wrap="square" rtlCol="0">
                <a:spAutoFit/>
              </a:bodyPr>
              <a:lstStyle/>
              <a:p>
                <a:pPr algn="ctr">
                  <a:lnSpc>
                    <a:spcPct val="90000"/>
                  </a:lnSpc>
                  <a:spcBef>
                    <a:spcPts val="300"/>
                  </a:spcBef>
                  <a:spcAft>
                    <a:spcPts val="100"/>
                  </a:spcAft>
                </a:pPr>
                <a:r>
                  <a:rPr lang="ja-JP" altLang="en-US">
                    <a:solidFill>
                      <a:schemeClr val="bg1">
                        <a:lumMod val="10000"/>
                      </a:schemeClr>
                    </a:solidFill>
                    <a:cs typeface="Tahoma" panose="020B0604030504040204" pitchFamily="34" charset="0"/>
                  </a:rPr>
                  <a:t>手動修正</a:t>
                </a:r>
                <a:endParaRPr lang="en-US" altLang="ja-JP">
                  <a:solidFill>
                    <a:schemeClr val="bg1">
                      <a:lumMod val="10000"/>
                    </a:schemeClr>
                  </a:solidFill>
                  <a:cs typeface="Tahoma" panose="020B0604030504040204" pitchFamily="34" charset="0"/>
                </a:endParaRPr>
              </a:p>
            </p:txBody>
          </p:sp>
          <p:pic>
            <p:nvPicPr>
              <p:cNvPr id="44" name="グラフィックス 43" descr="クリップボード: チェックマーク 枠線">
                <a:extLst>
                  <a:ext uri="{FF2B5EF4-FFF2-40B4-BE49-F238E27FC236}">
                    <a16:creationId xmlns:a16="http://schemas.microsoft.com/office/drawing/2014/main" id="{3B5AAA21-BD38-65A4-2D13-F51593A28C8E}"/>
                  </a:ext>
                </a:extLst>
              </p:cNvPr>
              <p:cNvPicPr>
                <a:picLocks noChangeAspect="1"/>
              </p:cNvPicPr>
              <p:nvPr/>
            </p:nvPicPr>
            <p:blipFill>
              <a:blip r:embed="rId10">
                <a:extLst>
                  <a:ext uri="{96DAC541-7B7A-43D3-8B79-37D633B846F1}">
                    <asvg:svgBlip xmlns:asvg="http://schemas.microsoft.com/office/drawing/2016/SVG/main" r:embed="rId11"/>
                  </a:ext>
                </a:extLst>
              </a:blip>
              <a:srcRect/>
              <a:stretch/>
            </p:blipFill>
            <p:spPr>
              <a:xfrm>
                <a:off x="6313735" y="2635925"/>
                <a:ext cx="522531" cy="522531"/>
              </a:xfrm>
              <a:prstGeom prst="rect">
                <a:avLst/>
              </a:prstGeom>
            </p:spPr>
          </p:pic>
        </p:grpSp>
      </p:grpSp>
    </p:spTree>
    <p:extLst>
      <p:ext uri="{BB962C8B-B14F-4D97-AF65-F5344CB8AC3E}">
        <p14:creationId xmlns:p14="http://schemas.microsoft.com/office/powerpoint/2010/main" val="35775419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ED0D879-5B70-418D-9479-23FF89C85D41}"/>
              </a:ext>
            </a:extLst>
          </p:cNvPr>
          <p:cNvSpPr>
            <a:spLocks noGrp="1"/>
          </p:cNvSpPr>
          <p:nvPr>
            <p:ph type="title"/>
          </p:nvPr>
        </p:nvSpPr>
        <p:spPr/>
        <p:txBody>
          <a:bodyPr/>
          <a:lstStyle/>
          <a:p>
            <a:r>
              <a:rPr lang="en-US" altLang="ja-JP"/>
              <a:t>SBOM</a:t>
            </a:r>
            <a:r>
              <a:rPr lang="ja-JP" altLang="en-US"/>
              <a:t>の作成</a:t>
            </a:r>
            <a:r>
              <a:rPr kumimoji="1" lang="ja-JP" altLang="en-US"/>
              <a:t>対象となるソフトウェアの条件</a:t>
            </a:r>
          </a:p>
        </p:txBody>
      </p:sp>
      <p:sp>
        <p:nvSpPr>
          <p:cNvPr id="3" name="コンテンツ プレースホルダー 2">
            <a:extLst>
              <a:ext uri="{FF2B5EF4-FFF2-40B4-BE49-F238E27FC236}">
                <a16:creationId xmlns:a16="http://schemas.microsoft.com/office/drawing/2014/main" id="{ED545A37-F778-A838-536C-6B686B2829AF}"/>
              </a:ext>
            </a:extLst>
          </p:cNvPr>
          <p:cNvSpPr>
            <a:spLocks noGrp="1"/>
          </p:cNvSpPr>
          <p:nvPr>
            <p:ph idx="1"/>
          </p:nvPr>
        </p:nvSpPr>
        <p:spPr/>
        <p:txBody>
          <a:bodyPr/>
          <a:lstStyle/>
          <a:p>
            <a:pPr marL="514350" indent="-514350">
              <a:buFont typeface="+mj-lt"/>
              <a:buAutoNum type="arabicPeriod"/>
            </a:pPr>
            <a:r>
              <a:rPr kumimoji="1" lang="en-US" altLang="ja-JP"/>
              <a:t>Java</a:t>
            </a:r>
            <a:r>
              <a:rPr lang="ja-JP" altLang="en-US"/>
              <a:t>で記述され，</a:t>
            </a:r>
            <a:r>
              <a:rPr lang="en-US" altLang="ja-JP"/>
              <a:t>Maven</a:t>
            </a:r>
            <a:r>
              <a:rPr lang="ja-JP" altLang="en-US"/>
              <a:t>を使用している</a:t>
            </a:r>
            <a:endParaRPr lang="en-US" altLang="ja-JP"/>
          </a:p>
          <a:p>
            <a:pPr marL="514350" indent="-514350">
              <a:buFont typeface="+mj-lt"/>
              <a:buAutoNum type="arabicPeriod"/>
            </a:pPr>
            <a:r>
              <a:rPr lang="en-US" altLang="ja-JP"/>
              <a:t>Git</a:t>
            </a:r>
            <a:r>
              <a:rPr lang="ja-JP" altLang="en-US"/>
              <a:t>上で条件を満たすタグが存在する</a:t>
            </a:r>
            <a:endParaRPr lang="en-US" altLang="ja-JP"/>
          </a:p>
          <a:p>
            <a:pPr marL="360000" lvl="1" indent="0">
              <a:buNone/>
            </a:pPr>
            <a:r>
              <a:rPr kumimoji="1" lang="ja-JP" altLang="en-US"/>
              <a:t>名前に</a:t>
            </a:r>
            <a:r>
              <a:rPr kumimoji="1" lang="en-US" altLang="ja-JP"/>
              <a:t>snapshot</a:t>
            </a:r>
            <a:r>
              <a:rPr kumimoji="1" lang="ja-JP" altLang="en-US"/>
              <a:t>，</a:t>
            </a:r>
            <a:r>
              <a:rPr kumimoji="1" lang="en-US" altLang="ja-JP"/>
              <a:t>alpha</a:t>
            </a:r>
            <a:r>
              <a:rPr kumimoji="1" lang="ja-JP" altLang="en-US"/>
              <a:t>，</a:t>
            </a:r>
            <a:r>
              <a:rPr kumimoji="1" lang="en-US" altLang="ja-JP"/>
              <a:t>beta</a:t>
            </a:r>
            <a:r>
              <a:rPr kumimoji="1" lang="ja-JP" altLang="en-US"/>
              <a:t>，</a:t>
            </a:r>
            <a:r>
              <a:rPr kumimoji="1" lang="en-US" altLang="ja-JP" err="1"/>
              <a:t>rc</a:t>
            </a:r>
            <a:r>
              <a:rPr kumimoji="1" lang="ja-JP" altLang="en-US"/>
              <a:t>を含まないタグ</a:t>
            </a:r>
            <a:endParaRPr kumimoji="1" lang="en-US" altLang="ja-JP"/>
          </a:p>
          <a:p>
            <a:pPr marL="817200" lvl="1" indent="-457200">
              <a:buFont typeface="+mj-lt"/>
              <a:buAutoNum type="arabicPeriod"/>
            </a:pPr>
            <a:endParaRPr lang="en-US" altLang="ja-JP"/>
          </a:p>
          <a:p>
            <a:pPr marL="817200" lvl="1" indent="-457200">
              <a:buFont typeface="+mj-lt"/>
              <a:buAutoNum type="arabicPeriod"/>
            </a:pPr>
            <a:endParaRPr lang="en-US" altLang="ja-JP"/>
          </a:p>
          <a:p>
            <a:pPr marL="514350" indent="-514350">
              <a:buFont typeface="+mj-lt"/>
              <a:buAutoNum type="arabicPeriod"/>
            </a:pPr>
            <a:r>
              <a:rPr lang="en-US" altLang="ja-JP"/>
              <a:t>Maven</a:t>
            </a:r>
            <a:r>
              <a:rPr lang="ja-JP" altLang="en-US"/>
              <a:t>以外によって管理される依存関係を持たない</a:t>
            </a:r>
            <a:endParaRPr lang="en-US" altLang="ja-JP"/>
          </a:p>
          <a:p>
            <a:pPr marL="514350" indent="-514350">
              <a:buFont typeface="+mj-lt"/>
              <a:buAutoNum type="arabicPeriod"/>
            </a:pPr>
            <a:r>
              <a:rPr kumimoji="1" lang="en-US" altLang="ja-JP"/>
              <a:t>Maven Central Repository</a:t>
            </a:r>
            <a:r>
              <a:rPr kumimoji="1" lang="ja-JP" altLang="en-US"/>
              <a:t>に存在するライブラリにのみ依存する</a:t>
            </a:r>
            <a:endParaRPr kumimoji="1" lang="en-US" altLang="ja-JP"/>
          </a:p>
          <a:p>
            <a:endParaRPr kumimoji="1" lang="en-US" altLang="ja-JP"/>
          </a:p>
          <a:p>
            <a:endParaRPr kumimoji="1" lang="ja-JP" altLang="en-US"/>
          </a:p>
        </p:txBody>
      </p:sp>
      <p:sp>
        <p:nvSpPr>
          <p:cNvPr id="4" name="スライド番号プレースホルダー 3">
            <a:extLst>
              <a:ext uri="{FF2B5EF4-FFF2-40B4-BE49-F238E27FC236}">
                <a16:creationId xmlns:a16="http://schemas.microsoft.com/office/drawing/2014/main" id="{4029A17F-017E-41F3-AC81-C329D4F12B37}"/>
              </a:ext>
            </a:extLst>
          </p:cNvPr>
          <p:cNvSpPr>
            <a:spLocks noGrp="1"/>
          </p:cNvSpPr>
          <p:nvPr>
            <p:ph type="sldNum" sz="quarter" idx="12"/>
          </p:nvPr>
        </p:nvSpPr>
        <p:spPr/>
        <p:txBody>
          <a:bodyPr/>
          <a:lstStyle/>
          <a:p>
            <a:fld id="{B16735D3-C9E7-F649-AF37-A9D08763696D}" type="slidenum">
              <a:rPr lang="ja-JP" altLang="en-US" smtClean="0"/>
              <a:pPr/>
              <a:t>8</a:t>
            </a:fld>
            <a:endParaRPr lang="ja-JP" altLang="en-US"/>
          </a:p>
        </p:txBody>
      </p:sp>
      <p:sp>
        <p:nvSpPr>
          <p:cNvPr id="5" name="正方形/長方形 4">
            <a:extLst>
              <a:ext uri="{FF2B5EF4-FFF2-40B4-BE49-F238E27FC236}">
                <a16:creationId xmlns:a16="http://schemas.microsoft.com/office/drawing/2014/main" id="{C159C979-1156-039F-2E20-27F984431CD1}"/>
              </a:ext>
            </a:extLst>
          </p:cNvPr>
          <p:cNvSpPr/>
          <p:nvPr/>
        </p:nvSpPr>
        <p:spPr>
          <a:xfrm>
            <a:off x="528000" y="3427488"/>
            <a:ext cx="11136000" cy="667512"/>
          </a:xfrm>
          <a:prstGeom prst="rect">
            <a:avLst/>
          </a:prstGeom>
          <a:solidFill>
            <a:schemeClr val="tx2">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ctr"/>
          <a:lstStyle/>
          <a:p>
            <a:pPr algn="l">
              <a:lnSpc>
                <a:spcPct val="90000"/>
              </a:lnSpc>
              <a:spcBef>
                <a:spcPts val="300"/>
              </a:spcBef>
              <a:spcAft>
                <a:spcPts val="100"/>
              </a:spcAft>
            </a:pPr>
            <a:r>
              <a:rPr lang="ja-JP" altLang="en-US" sz="2800" spc="110">
                <a:solidFill>
                  <a:schemeClr val="tx1"/>
                </a:solidFill>
                <a:latin typeface="Segoe UI" panose="020B0502040204020203" pitchFamily="34" charset="0"/>
                <a:cs typeface="Segoe UI" panose="020B0502040204020203" pitchFamily="34" charset="0"/>
              </a:rPr>
              <a:t>→ 手順</a:t>
            </a:r>
            <a:r>
              <a:rPr lang="en-US" altLang="ja-JP" sz="2800" spc="110">
                <a:solidFill>
                  <a:schemeClr val="tx1"/>
                </a:solidFill>
                <a:latin typeface="Segoe UI" panose="020B0502040204020203" pitchFamily="34" charset="0"/>
                <a:cs typeface="Segoe UI" panose="020B0502040204020203" pitchFamily="34" charset="0"/>
              </a:rPr>
              <a:t>1</a:t>
            </a:r>
            <a:r>
              <a:rPr lang="ja-JP" altLang="en-US" sz="2800" spc="110">
                <a:solidFill>
                  <a:schemeClr val="tx1"/>
                </a:solidFill>
                <a:latin typeface="Segoe UI" panose="020B0502040204020203" pitchFamily="34" charset="0"/>
                <a:cs typeface="Segoe UI" panose="020B0502040204020203" pitchFamily="34" charset="0"/>
              </a:rPr>
              <a:t>で作成対象のソフトウェアを収集するときに確認</a:t>
            </a:r>
            <a:endParaRPr kumimoji="1" lang="ja-JP" altLang="en-US" sz="2800" spc="110" baseline="0">
              <a:solidFill>
                <a:schemeClr val="tx1"/>
              </a:solidFill>
              <a:latin typeface="Segoe UI" panose="020B0502040204020203" pitchFamily="34" charset="0"/>
              <a:cs typeface="Segoe UI" panose="020B0502040204020203" pitchFamily="34" charset="0"/>
            </a:endParaRPr>
          </a:p>
        </p:txBody>
      </p:sp>
      <p:sp>
        <p:nvSpPr>
          <p:cNvPr id="6" name="正方形/長方形 5">
            <a:extLst>
              <a:ext uri="{FF2B5EF4-FFF2-40B4-BE49-F238E27FC236}">
                <a16:creationId xmlns:a16="http://schemas.microsoft.com/office/drawing/2014/main" id="{1AD32219-011A-2890-51F5-434EF1CF0CED}"/>
              </a:ext>
            </a:extLst>
          </p:cNvPr>
          <p:cNvSpPr/>
          <p:nvPr/>
        </p:nvSpPr>
        <p:spPr>
          <a:xfrm>
            <a:off x="528000" y="5561830"/>
            <a:ext cx="11136000" cy="666000"/>
          </a:xfrm>
          <a:prstGeom prst="rect">
            <a:avLst/>
          </a:prstGeom>
          <a:solidFill>
            <a:schemeClr val="tx2">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ctr"/>
          <a:lstStyle/>
          <a:p>
            <a:pPr algn="l">
              <a:lnSpc>
                <a:spcPct val="90000"/>
              </a:lnSpc>
              <a:spcBef>
                <a:spcPts val="300"/>
              </a:spcBef>
              <a:spcAft>
                <a:spcPts val="100"/>
              </a:spcAft>
            </a:pPr>
            <a:r>
              <a:rPr lang="ja-JP" altLang="en-US" sz="2800" spc="110">
                <a:solidFill>
                  <a:schemeClr val="tx1"/>
                </a:solidFill>
                <a:latin typeface="Segoe UI" panose="020B0502040204020203" pitchFamily="34" charset="0"/>
                <a:cs typeface="Segoe UI" panose="020B0502040204020203" pitchFamily="34" charset="0"/>
              </a:rPr>
              <a:t>→ 手順</a:t>
            </a:r>
            <a:r>
              <a:rPr lang="en-US" altLang="ja-JP" sz="2800" spc="110">
                <a:solidFill>
                  <a:schemeClr val="tx1"/>
                </a:solidFill>
                <a:latin typeface="Segoe UI" panose="020B0502040204020203" pitchFamily="34" charset="0"/>
                <a:cs typeface="Segoe UI" panose="020B0502040204020203" pitchFamily="34" charset="0"/>
              </a:rPr>
              <a:t>3</a:t>
            </a:r>
            <a:r>
              <a:rPr lang="ja-JP" altLang="en-US" sz="2800" spc="110">
                <a:solidFill>
                  <a:schemeClr val="tx1"/>
                </a:solidFill>
                <a:latin typeface="Segoe UI" panose="020B0502040204020203" pitchFamily="34" charset="0"/>
                <a:cs typeface="Segoe UI" panose="020B0502040204020203" pitchFamily="34" charset="0"/>
              </a:rPr>
              <a:t>で修正作業を行うときに確認</a:t>
            </a:r>
            <a:endParaRPr kumimoji="1" lang="ja-JP" altLang="en-US" sz="2800" spc="110" baseline="0">
              <a:solidFill>
                <a:schemeClr val="tx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666224620"/>
      </p:ext>
    </p:extLst>
  </p:cSld>
  <p:clrMapOvr>
    <a:masterClrMapping/>
  </p:clrMapOvr>
</p:sld>
</file>

<file path=ppt/theme/theme1.xml><?xml version="1.0" encoding="utf-8"?>
<a:theme xmlns:a="http://schemas.openxmlformats.org/drawingml/2006/main" name="higolab1-2">
  <a:themeElements>
    <a:clrScheme name="higolab1">
      <a:dk1>
        <a:srgbClr val="2F4F4F"/>
      </a:dk1>
      <a:lt1>
        <a:srgbClr val="F5F5F5"/>
      </a:lt1>
      <a:dk2>
        <a:srgbClr val="696969"/>
      </a:dk2>
      <a:lt2>
        <a:srgbClr val="DCDCDC"/>
      </a:lt2>
      <a:accent1>
        <a:srgbClr val="304A9E"/>
      </a:accent1>
      <a:accent2>
        <a:srgbClr val="136EAB"/>
      </a:accent2>
      <a:accent3>
        <a:srgbClr val="D59533"/>
      </a:accent3>
      <a:accent4>
        <a:srgbClr val="009353"/>
      </a:accent4>
      <a:accent5>
        <a:srgbClr val="CA4683"/>
      </a:accent5>
      <a:accent6>
        <a:srgbClr val="CB4828"/>
      </a:accent6>
      <a:hlink>
        <a:srgbClr val="0000CC"/>
      </a:hlink>
      <a:folHlink>
        <a:srgbClr val="551A8B"/>
      </a:folHlink>
    </a:clrScheme>
    <a:fontScheme name="sel_new">
      <a:majorFont>
        <a:latin typeface="Segoe UI"/>
        <a:ea typeface="游ゴシック"/>
        <a:cs typeface=""/>
      </a:majorFont>
      <a:minorFont>
        <a:latin typeface="Segoe UI"/>
        <a:ea typeface="游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38100">
          <a:solidFill>
            <a:schemeClr val="tx1"/>
          </a:solidFill>
        </a:ln>
      </a:spPr>
      <a:bodyPr wrap="none" lIns="72000" tIns="72000" rIns="72000" bIns="72000" rtlCol="0" anchor="t"/>
      <a:lstStyle>
        <a:defPPr algn="l">
          <a:lnSpc>
            <a:spcPct val="90000"/>
          </a:lnSpc>
          <a:spcBef>
            <a:spcPts val="300"/>
          </a:spcBef>
          <a:spcAft>
            <a:spcPts val="100"/>
          </a:spcAft>
          <a:defRPr kumimoji="1" sz="2000" spc="110" baseline="0" dirty="0">
            <a:solidFill>
              <a:schemeClr val="tx1"/>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38100">
          <a:solidFill>
            <a:schemeClr val="tx1"/>
          </a:solidFill>
          <a:tailEnd type="triangle"/>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higolab1-2" id="{E4E7394B-5F57-47DA-AFBC-0A80AA1DFB2C}" vid="{98DCB294-0F08-4D70-AC54-04E1889CA95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higolab-modern1</Template>
  <Application>Microsoft Office PowerPoint</Application>
  <PresentationFormat>Widescreen</PresentationFormat>
  <Slides>29</Slides>
  <Notes>23</Notes>
  <HiddenSlides>11</HiddenSlide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higolab1-2</vt:lpstr>
      <vt:lpstr>SBOM利用ツールの評価に向けた JavaにおけるSBOMデータセットの構築</vt:lpstr>
      <vt:lpstr>ソフトウェアの管理の必要性</vt:lpstr>
      <vt:lpstr>ソフトウェア部品表（Software Bill of Materials，SBOM）</vt:lpstr>
      <vt:lpstr>SBOMの記述形式とツールの必要性</vt:lpstr>
      <vt:lpstr>SBOMに関するツールの分類</vt:lpstr>
      <vt:lpstr>SBOMのデータセット</vt:lpstr>
      <vt:lpstr>作成するデータセットの概要</vt:lpstr>
      <vt:lpstr>データセットを構成するSBOMの作成手順</vt:lpstr>
      <vt:lpstr>SBOMの作成対象となるソフトウェアの条件</vt:lpstr>
      <vt:lpstr>1. 生成対象のソフトウェアの収集</vt:lpstr>
      <vt:lpstr>2. 既存ツールを用いたSBOMの生成</vt:lpstr>
      <vt:lpstr>3. SBOMの修正</vt:lpstr>
      <vt:lpstr>3.a SBOMの修正｜自動修正</vt:lpstr>
      <vt:lpstr>3.b SBOMの修正｜手動修正</vt:lpstr>
      <vt:lpstr>データセットの評価</vt:lpstr>
      <vt:lpstr>SBOM利用ツールの評価実験（1/2）</vt:lpstr>
      <vt:lpstr>SBOM利用ツールの評価実験（2/2）</vt:lpstr>
      <vt:lpstr>まとめ</vt:lpstr>
      <vt:lpstr>SPDX Lite</vt:lpstr>
      <vt:lpstr>フォーマットの正しさの検証</vt:lpstr>
      <vt:lpstr>評価対象のSBOM利用ツール</vt:lpstr>
      <vt:lpstr>評価実験に使用したSBOM</vt:lpstr>
      <vt:lpstr>SBOM利用ツールの実行結果</vt:lpstr>
      <vt:lpstr>ツールの出力に含まれる情報</vt:lpstr>
      <vt:lpstr>データセットに含まれるSBOM</vt:lpstr>
      <vt:lpstr>SBOMの生成対象から除外された原因</vt:lpstr>
      <vt:lpstr>SBOM利用ツールの評価</vt:lpstr>
      <vt:lpstr>3. SBOMの修正</vt:lpstr>
      <vt:lpstr>SPDX Liteプロファイル</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GitHub上のOSSを対象とする SBOMデータセットの構築</dc:title>
  <dc:creator>KISHIMOTO Rio</dc:creator>
  <cp:revision>1</cp:revision>
  <cp:lastPrinted>2025-01-20T03:53:26Z</cp:lastPrinted>
  <dcterms:created xsi:type="dcterms:W3CDTF">2024-06-27T22:41:14Z</dcterms:created>
  <dcterms:modified xsi:type="dcterms:W3CDTF">2025-02-04T05:12:58Z</dcterms:modified>
</cp:coreProperties>
</file>