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64" r:id="rId1"/>
  </p:sldMasterIdLst>
  <p:notesMasterIdLst>
    <p:notesMasterId r:id="rId42"/>
  </p:notesMasterIdLst>
  <p:sldIdLst>
    <p:sldId id="256" r:id="rId2"/>
    <p:sldId id="287" r:id="rId3"/>
    <p:sldId id="289" r:id="rId4"/>
    <p:sldId id="297" r:id="rId5"/>
    <p:sldId id="296" r:id="rId6"/>
    <p:sldId id="299" r:id="rId7"/>
    <p:sldId id="318" r:id="rId8"/>
    <p:sldId id="300" r:id="rId9"/>
    <p:sldId id="332" r:id="rId10"/>
    <p:sldId id="333" r:id="rId11"/>
    <p:sldId id="335" r:id="rId12"/>
    <p:sldId id="336" r:id="rId13"/>
    <p:sldId id="301" r:id="rId14"/>
    <p:sldId id="319" r:id="rId15"/>
    <p:sldId id="320" r:id="rId16"/>
    <p:sldId id="321" r:id="rId17"/>
    <p:sldId id="322" r:id="rId18"/>
    <p:sldId id="304" r:id="rId19"/>
    <p:sldId id="334" r:id="rId20"/>
    <p:sldId id="343" r:id="rId21"/>
    <p:sldId id="307" r:id="rId22"/>
    <p:sldId id="338" r:id="rId23"/>
    <p:sldId id="337" r:id="rId24"/>
    <p:sldId id="305" r:id="rId25"/>
    <p:sldId id="324" r:id="rId26"/>
    <p:sldId id="331" r:id="rId27"/>
    <p:sldId id="326" r:id="rId28"/>
    <p:sldId id="340" r:id="rId29"/>
    <p:sldId id="317" r:id="rId30"/>
    <p:sldId id="346" r:id="rId31"/>
    <p:sldId id="314" r:id="rId32"/>
    <p:sldId id="345" r:id="rId33"/>
    <p:sldId id="315" r:id="rId34"/>
    <p:sldId id="341" r:id="rId35"/>
    <p:sldId id="312" r:id="rId36"/>
    <p:sldId id="295" r:id="rId37"/>
    <p:sldId id="291" r:id="rId38"/>
    <p:sldId id="339" r:id="rId39"/>
    <p:sldId id="310" r:id="rId40"/>
    <p:sldId id="327" r:id="rId41"/>
  </p:sldIdLst>
  <p:sldSz cx="9144000" cy="6858000" type="screen4x3"/>
  <p:notesSz cx="9144000" cy="6858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SURU Tomoaki" initials="TT" lastIdx="1" clrIdx="0">
    <p:extLst>
      <p:ext uri="{19B8F6BF-5375-455C-9EA6-DF929625EA0E}">
        <p15:presenceInfo xmlns:p15="http://schemas.microsoft.com/office/powerpoint/2012/main" userId="S::u396938g@ecs.osaka-u.ac.jp::7810defa-b10c-4e21-bf06-8b89767c55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7E02F6-FEE9-42C4-B8A2-C50CABD9654B}" v="1" dt="2025-03-19T03:08:48.99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966" autoAdjust="0"/>
    <p:restoredTop sz="94722"/>
  </p:normalViewPr>
  <p:slideViewPr>
    <p:cSldViewPr snapToGrid="0">
      <p:cViewPr>
        <p:scale>
          <a:sx n="141" d="100"/>
          <a:sy n="141" d="100"/>
        </p:scale>
        <p:origin x="16" y="-424"/>
      </p:cViewPr>
      <p:guideLst/>
    </p:cSldViewPr>
  </p:slideViewPr>
  <p:notesTextViewPr>
    <p:cViewPr>
      <p:scale>
        <a:sx n="190" d="100"/>
        <a:sy n="19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48"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koto Matsushita" userId="4ac42d0626fc5d1b" providerId="LiveId" clId="{617E02F6-FEE9-42C4-B8A2-C50CABD9654B}"/>
    <pc:docChg chg="modSld">
      <pc:chgData name="Makoto Matsushita" userId="4ac42d0626fc5d1b" providerId="LiveId" clId="{617E02F6-FEE9-42C4-B8A2-C50CABD9654B}" dt="2025-03-19T03:08:48.993" v="0"/>
      <pc:docMkLst>
        <pc:docMk/>
      </pc:docMkLst>
      <pc:sldChg chg="modSp">
        <pc:chgData name="Makoto Matsushita" userId="4ac42d0626fc5d1b" providerId="LiveId" clId="{617E02F6-FEE9-42C4-B8A2-C50CABD9654B}" dt="2025-03-19T03:08:48.993" v="0"/>
        <pc:sldMkLst>
          <pc:docMk/>
          <pc:sldMk cId="132382338" sldId="256"/>
        </pc:sldMkLst>
        <pc:spChg chg="mod">
          <ac:chgData name="Makoto Matsushita" userId="4ac42d0626fc5d1b" providerId="LiveId" clId="{617E02F6-FEE9-42C4-B8A2-C50CABD9654B}" dt="2025-03-19T03:08:48.993" v="0"/>
          <ac:spMkLst>
            <pc:docMk/>
            <pc:sldMk cId="132382338" sldId="256"/>
            <ac:spMk id="2" creationId="{44767DA5-0D66-42D5-B56B-6A4F8C0E6C57}"/>
          </ac:spMkLst>
        </pc:spChg>
        <pc:spChg chg="mod">
          <ac:chgData name="Makoto Matsushita" userId="4ac42d0626fc5d1b" providerId="LiveId" clId="{617E02F6-FEE9-42C4-B8A2-C50CABD9654B}" dt="2025-03-19T03:08:48.993" v="0"/>
          <ac:spMkLst>
            <pc:docMk/>
            <pc:sldMk cId="132382338" sldId="256"/>
            <ac:spMk id="3" creationId="{BEC07461-0284-490D-A6EB-9D9DBDB23B14}"/>
          </ac:spMkLst>
        </pc:spChg>
      </pc:sldChg>
      <pc:sldChg chg="modSp">
        <pc:chgData name="Makoto Matsushita" userId="4ac42d0626fc5d1b" providerId="LiveId" clId="{617E02F6-FEE9-42C4-B8A2-C50CABD9654B}" dt="2025-03-19T03:08:48.993" v="0"/>
        <pc:sldMkLst>
          <pc:docMk/>
          <pc:sldMk cId="1914588192" sldId="260"/>
        </pc:sldMkLst>
        <pc:spChg chg="mod">
          <ac:chgData name="Makoto Matsushita" userId="4ac42d0626fc5d1b" providerId="LiveId" clId="{617E02F6-FEE9-42C4-B8A2-C50CABD9654B}" dt="2025-03-19T03:08:48.993" v="0"/>
          <ac:spMkLst>
            <pc:docMk/>
            <pc:sldMk cId="1914588192" sldId="260"/>
            <ac:spMk id="2" creationId="{84DAA7EB-6931-41A3-BF93-E1C5B7419DBB}"/>
          </ac:spMkLst>
        </pc:spChg>
        <pc:spChg chg="mod">
          <ac:chgData name="Makoto Matsushita" userId="4ac42d0626fc5d1b" providerId="LiveId" clId="{617E02F6-FEE9-42C4-B8A2-C50CABD9654B}" dt="2025-03-19T03:08:48.993" v="0"/>
          <ac:spMkLst>
            <pc:docMk/>
            <pc:sldMk cId="1914588192" sldId="260"/>
            <ac:spMk id="3" creationId="{32490C3B-6FE5-4A4B-8EA5-D9B638496FE4}"/>
          </ac:spMkLst>
        </pc:spChg>
        <pc:spChg chg="mod">
          <ac:chgData name="Makoto Matsushita" userId="4ac42d0626fc5d1b" providerId="LiveId" clId="{617E02F6-FEE9-42C4-B8A2-C50CABD9654B}" dt="2025-03-19T03:08:48.993" v="0"/>
          <ac:spMkLst>
            <pc:docMk/>
            <pc:sldMk cId="1914588192" sldId="260"/>
            <ac:spMk id="4" creationId="{5FFFCA92-0351-4758-81AC-B8D0BE1DB500}"/>
          </ac:spMkLst>
        </pc:spChg>
      </pc:sldChg>
      <pc:sldChg chg="modSp">
        <pc:chgData name="Makoto Matsushita" userId="4ac42d0626fc5d1b" providerId="LiveId" clId="{617E02F6-FEE9-42C4-B8A2-C50CABD9654B}" dt="2025-03-19T03:08:48.993" v="0"/>
        <pc:sldMkLst>
          <pc:docMk/>
          <pc:sldMk cId="4112256191" sldId="261"/>
        </pc:sldMkLst>
        <pc:spChg chg="mod">
          <ac:chgData name="Makoto Matsushita" userId="4ac42d0626fc5d1b" providerId="LiveId" clId="{617E02F6-FEE9-42C4-B8A2-C50CABD9654B}" dt="2025-03-19T03:08:48.993" v="0"/>
          <ac:spMkLst>
            <pc:docMk/>
            <pc:sldMk cId="4112256191" sldId="261"/>
            <ac:spMk id="2" creationId="{C33E6EE6-277F-45DD-B5C4-9E4E05714B82}"/>
          </ac:spMkLst>
        </pc:spChg>
        <pc:spChg chg="mod">
          <ac:chgData name="Makoto Matsushita" userId="4ac42d0626fc5d1b" providerId="LiveId" clId="{617E02F6-FEE9-42C4-B8A2-C50CABD9654B}" dt="2025-03-19T03:08:48.993" v="0"/>
          <ac:spMkLst>
            <pc:docMk/>
            <pc:sldMk cId="4112256191" sldId="261"/>
            <ac:spMk id="3" creationId="{DB75043B-60AD-47F0-BAF9-C74E77520D34}"/>
          </ac:spMkLst>
        </pc:spChg>
        <pc:spChg chg="mod">
          <ac:chgData name="Makoto Matsushita" userId="4ac42d0626fc5d1b" providerId="LiveId" clId="{617E02F6-FEE9-42C4-B8A2-C50CABD9654B}" dt="2025-03-19T03:08:48.993" v="0"/>
          <ac:spMkLst>
            <pc:docMk/>
            <pc:sldMk cId="4112256191" sldId="261"/>
            <ac:spMk id="4" creationId="{1DBA885D-69F2-40C2-BF6E-9510E4D8CB4A}"/>
          </ac:spMkLst>
        </pc:spChg>
      </pc:sldChg>
      <pc:sldChg chg="modSp">
        <pc:chgData name="Makoto Matsushita" userId="4ac42d0626fc5d1b" providerId="LiveId" clId="{617E02F6-FEE9-42C4-B8A2-C50CABD9654B}" dt="2025-03-19T03:08:48.993" v="0"/>
        <pc:sldMkLst>
          <pc:docMk/>
          <pc:sldMk cId="3383293605" sldId="262"/>
        </pc:sldMkLst>
        <pc:spChg chg="mod">
          <ac:chgData name="Makoto Matsushita" userId="4ac42d0626fc5d1b" providerId="LiveId" clId="{617E02F6-FEE9-42C4-B8A2-C50CABD9654B}" dt="2025-03-19T03:08:48.993" v="0"/>
          <ac:spMkLst>
            <pc:docMk/>
            <pc:sldMk cId="3383293605" sldId="262"/>
            <ac:spMk id="2" creationId="{C386E3FF-B528-40FA-9CD8-916F330180ED}"/>
          </ac:spMkLst>
        </pc:spChg>
        <pc:spChg chg="mod">
          <ac:chgData name="Makoto Matsushita" userId="4ac42d0626fc5d1b" providerId="LiveId" clId="{617E02F6-FEE9-42C4-B8A2-C50CABD9654B}" dt="2025-03-19T03:08:48.993" v="0"/>
          <ac:spMkLst>
            <pc:docMk/>
            <pc:sldMk cId="3383293605" sldId="262"/>
            <ac:spMk id="4" creationId="{8A06AE5E-8C10-4D5F-B642-B0DD28783673}"/>
          </ac:spMkLst>
        </pc:spChg>
        <pc:spChg chg="mod">
          <ac:chgData name="Makoto Matsushita" userId="4ac42d0626fc5d1b" providerId="LiveId" clId="{617E02F6-FEE9-42C4-B8A2-C50CABD9654B}" dt="2025-03-19T03:08:48.993" v="0"/>
          <ac:spMkLst>
            <pc:docMk/>
            <pc:sldMk cId="3383293605" sldId="262"/>
            <ac:spMk id="5" creationId="{0E287773-58DE-4F46-8516-571FBC3B4192}"/>
          </ac:spMkLst>
        </pc:spChg>
      </pc:sldChg>
      <pc:sldChg chg="modSp">
        <pc:chgData name="Makoto Matsushita" userId="4ac42d0626fc5d1b" providerId="LiveId" clId="{617E02F6-FEE9-42C4-B8A2-C50CABD9654B}" dt="2025-03-19T03:08:48.993" v="0"/>
        <pc:sldMkLst>
          <pc:docMk/>
          <pc:sldMk cId="3555830394" sldId="263"/>
        </pc:sldMkLst>
        <pc:spChg chg="mod">
          <ac:chgData name="Makoto Matsushita" userId="4ac42d0626fc5d1b" providerId="LiveId" clId="{617E02F6-FEE9-42C4-B8A2-C50CABD9654B}" dt="2025-03-19T03:08:48.993" v="0"/>
          <ac:spMkLst>
            <pc:docMk/>
            <pc:sldMk cId="3555830394" sldId="263"/>
            <ac:spMk id="2" creationId="{C386E3FF-B528-40FA-9CD8-916F330180ED}"/>
          </ac:spMkLst>
        </pc:spChg>
        <pc:spChg chg="mod">
          <ac:chgData name="Makoto Matsushita" userId="4ac42d0626fc5d1b" providerId="LiveId" clId="{617E02F6-FEE9-42C4-B8A2-C50CABD9654B}" dt="2025-03-19T03:08:48.993" v="0"/>
          <ac:spMkLst>
            <pc:docMk/>
            <pc:sldMk cId="3555830394" sldId="263"/>
            <ac:spMk id="4" creationId="{8A06AE5E-8C10-4D5F-B642-B0DD28783673}"/>
          </ac:spMkLst>
        </pc:spChg>
        <pc:spChg chg="mod">
          <ac:chgData name="Makoto Matsushita" userId="4ac42d0626fc5d1b" providerId="LiveId" clId="{617E02F6-FEE9-42C4-B8A2-C50CABD9654B}" dt="2025-03-19T03:08:48.993" v="0"/>
          <ac:spMkLst>
            <pc:docMk/>
            <pc:sldMk cId="3555830394" sldId="263"/>
            <ac:spMk id="5" creationId="{0E287773-58DE-4F46-8516-571FBC3B4192}"/>
          </ac:spMkLst>
        </pc:spChg>
      </pc:sldChg>
      <pc:sldChg chg="modSp">
        <pc:chgData name="Makoto Matsushita" userId="4ac42d0626fc5d1b" providerId="LiveId" clId="{617E02F6-FEE9-42C4-B8A2-C50CABD9654B}" dt="2025-03-19T03:08:48.993" v="0"/>
        <pc:sldMkLst>
          <pc:docMk/>
          <pc:sldMk cId="2408820094" sldId="264"/>
        </pc:sldMkLst>
        <pc:spChg chg="mod">
          <ac:chgData name="Makoto Matsushita" userId="4ac42d0626fc5d1b" providerId="LiveId" clId="{617E02F6-FEE9-42C4-B8A2-C50CABD9654B}" dt="2025-03-19T03:08:48.993" v="0"/>
          <ac:spMkLst>
            <pc:docMk/>
            <pc:sldMk cId="2408820094" sldId="264"/>
            <ac:spMk id="2" creationId="{1847A50D-E074-4609-82F8-3253F1AF879E}"/>
          </ac:spMkLst>
        </pc:spChg>
        <pc:spChg chg="mod">
          <ac:chgData name="Makoto Matsushita" userId="4ac42d0626fc5d1b" providerId="LiveId" clId="{617E02F6-FEE9-42C4-B8A2-C50CABD9654B}" dt="2025-03-19T03:08:48.993" v="0"/>
          <ac:spMkLst>
            <pc:docMk/>
            <pc:sldMk cId="2408820094" sldId="264"/>
            <ac:spMk id="3" creationId="{B956C2F2-BC71-40A4-BEDF-25B06EFE8A5F}"/>
          </ac:spMkLst>
        </pc:spChg>
        <pc:spChg chg="mod">
          <ac:chgData name="Makoto Matsushita" userId="4ac42d0626fc5d1b" providerId="LiveId" clId="{617E02F6-FEE9-42C4-B8A2-C50CABD9654B}" dt="2025-03-19T03:08:48.993" v="0"/>
          <ac:spMkLst>
            <pc:docMk/>
            <pc:sldMk cId="2408820094" sldId="264"/>
            <ac:spMk id="4" creationId="{088618A5-F1C4-4E0A-A64F-28788B9D85C8}"/>
          </ac:spMkLst>
        </pc:spChg>
      </pc:sldChg>
      <pc:sldChg chg="modSp">
        <pc:chgData name="Makoto Matsushita" userId="4ac42d0626fc5d1b" providerId="LiveId" clId="{617E02F6-FEE9-42C4-B8A2-C50CABD9654B}" dt="2025-03-19T03:08:48.993" v="0"/>
        <pc:sldMkLst>
          <pc:docMk/>
          <pc:sldMk cId="565533082" sldId="265"/>
        </pc:sldMkLst>
        <pc:spChg chg="mod">
          <ac:chgData name="Makoto Matsushita" userId="4ac42d0626fc5d1b" providerId="LiveId" clId="{617E02F6-FEE9-42C4-B8A2-C50CABD9654B}" dt="2025-03-19T03:08:48.993" v="0"/>
          <ac:spMkLst>
            <pc:docMk/>
            <pc:sldMk cId="565533082" sldId="265"/>
            <ac:spMk id="2" creationId="{30B4BF93-B942-4680-B808-D4C71D444AF4}"/>
          </ac:spMkLst>
        </pc:spChg>
        <pc:spChg chg="mod">
          <ac:chgData name="Makoto Matsushita" userId="4ac42d0626fc5d1b" providerId="LiveId" clId="{617E02F6-FEE9-42C4-B8A2-C50CABD9654B}" dt="2025-03-19T03:08:48.993" v="0"/>
          <ac:spMkLst>
            <pc:docMk/>
            <pc:sldMk cId="565533082" sldId="265"/>
            <ac:spMk id="3" creationId="{441E5E38-729F-4623-9111-721980EE51DF}"/>
          </ac:spMkLst>
        </pc:spChg>
        <pc:spChg chg="mod">
          <ac:chgData name="Makoto Matsushita" userId="4ac42d0626fc5d1b" providerId="LiveId" clId="{617E02F6-FEE9-42C4-B8A2-C50CABD9654B}" dt="2025-03-19T03:08:48.993" v="0"/>
          <ac:spMkLst>
            <pc:docMk/>
            <pc:sldMk cId="565533082" sldId="265"/>
            <ac:spMk id="4" creationId="{C168D5CF-1B39-4DF9-864A-F565E0F41BFA}"/>
          </ac:spMkLst>
        </pc:spChg>
      </pc:sldChg>
      <pc:sldChg chg="modSp">
        <pc:chgData name="Makoto Matsushita" userId="4ac42d0626fc5d1b" providerId="LiveId" clId="{617E02F6-FEE9-42C4-B8A2-C50CABD9654B}" dt="2025-03-19T03:08:48.993" v="0"/>
        <pc:sldMkLst>
          <pc:docMk/>
          <pc:sldMk cId="1844237024" sldId="266"/>
        </pc:sldMkLst>
        <pc:spChg chg="mod">
          <ac:chgData name="Makoto Matsushita" userId="4ac42d0626fc5d1b" providerId="LiveId" clId="{617E02F6-FEE9-42C4-B8A2-C50CABD9654B}" dt="2025-03-19T03:08:48.993" v="0"/>
          <ac:spMkLst>
            <pc:docMk/>
            <pc:sldMk cId="1844237024" sldId="266"/>
            <ac:spMk id="2" creationId="{C7D8AC07-205A-45E2-B8B8-94990F2319EA}"/>
          </ac:spMkLst>
        </pc:spChg>
        <pc:spChg chg="mod">
          <ac:chgData name="Makoto Matsushita" userId="4ac42d0626fc5d1b" providerId="LiveId" clId="{617E02F6-FEE9-42C4-B8A2-C50CABD9654B}" dt="2025-03-19T03:08:48.993" v="0"/>
          <ac:spMkLst>
            <pc:docMk/>
            <pc:sldMk cId="1844237024" sldId="266"/>
            <ac:spMk id="3" creationId="{9839534D-0D81-47ED-873A-B69EA6CC091B}"/>
          </ac:spMkLst>
        </pc:spChg>
        <pc:spChg chg="mod">
          <ac:chgData name="Makoto Matsushita" userId="4ac42d0626fc5d1b" providerId="LiveId" clId="{617E02F6-FEE9-42C4-B8A2-C50CABD9654B}" dt="2025-03-19T03:08:48.993" v="0"/>
          <ac:spMkLst>
            <pc:docMk/>
            <pc:sldMk cId="1844237024" sldId="266"/>
            <ac:spMk id="4" creationId="{5CBD1B0C-1EB7-4584-A135-B53D9EB6D7F7}"/>
          </ac:spMkLst>
        </pc:spChg>
      </pc:sldChg>
      <pc:sldChg chg="modSp">
        <pc:chgData name="Makoto Matsushita" userId="4ac42d0626fc5d1b" providerId="LiveId" clId="{617E02F6-FEE9-42C4-B8A2-C50CABD9654B}" dt="2025-03-19T03:08:48.993" v="0"/>
        <pc:sldMkLst>
          <pc:docMk/>
          <pc:sldMk cId="72120871" sldId="267"/>
        </pc:sldMkLst>
        <pc:spChg chg="mod">
          <ac:chgData name="Makoto Matsushita" userId="4ac42d0626fc5d1b" providerId="LiveId" clId="{617E02F6-FEE9-42C4-B8A2-C50CABD9654B}" dt="2025-03-19T03:08:48.993" v="0"/>
          <ac:spMkLst>
            <pc:docMk/>
            <pc:sldMk cId="72120871" sldId="267"/>
            <ac:spMk id="2" creationId="{277B4858-38C0-4535-834C-87AACACD121F}"/>
          </ac:spMkLst>
        </pc:spChg>
        <pc:spChg chg="mod">
          <ac:chgData name="Makoto Matsushita" userId="4ac42d0626fc5d1b" providerId="LiveId" clId="{617E02F6-FEE9-42C4-B8A2-C50CABD9654B}" dt="2025-03-19T03:08:48.993" v="0"/>
          <ac:spMkLst>
            <pc:docMk/>
            <pc:sldMk cId="72120871" sldId="267"/>
            <ac:spMk id="3" creationId="{1E4E591F-5EF9-4F88-B125-91E1B2911798}"/>
          </ac:spMkLst>
        </pc:spChg>
        <pc:spChg chg="mod">
          <ac:chgData name="Makoto Matsushita" userId="4ac42d0626fc5d1b" providerId="LiveId" clId="{617E02F6-FEE9-42C4-B8A2-C50CABD9654B}" dt="2025-03-19T03:08:48.993" v="0"/>
          <ac:spMkLst>
            <pc:docMk/>
            <pc:sldMk cId="72120871" sldId="267"/>
            <ac:spMk id="4" creationId="{DDDA346F-F6EF-4CB7-B8A5-144A53C2D278}"/>
          </ac:spMkLst>
        </pc:spChg>
      </pc:sldChg>
      <pc:sldChg chg="modSp">
        <pc:chgData name="Makoto Matsushita" userId="4ac42d0626fc5d1b" providerId="LiveId" clId="{617E02F6-FEE9-42C4-B8A2-C50CABD9654B}" dt="2025-03-19T03:08:48.993" v="0"/>
        <pc:sldMkLst>
          <pc:docMk/>
          <pc:sldMk cId="3137631307" sldId="268"/>
        </pc:sldMkLst>
        <pc:spChg chg="mod">
          <ac:chgData name="Makoto Matsushita" userId="4ac42d0626fc5d1b" providerId="LiveId" clId="{617E02F6-FEE9-42C4-B8A2-C50CABD9654B}" dt="2025-03-19T03:08:48.993" v="0"/>
          <ac:spMkLst>
            <pc:docMk/>
            <pc:sldMk cId="3137631307" sldId="268"/>
            <ac:spMk id="2" creationId="{277B4858-38C0-4535-834C-87AACACD121F}"/>
          </ac:spMkLst>
        </pc:spChg>
        <pc:spChg chg="mod">
          <ac:chgData name="Makoto Matsushita" userId="4ac42d0626fc5d1b" providerId="LiveId" clId="{617E02F6-FEE9-42C4-B8A2-C50CABD9654B}" dt="2025-03-19T03:08:48.993" v="0"/>
          <ac:spMkLst>
            <pc:docMk/>
            <pc:sldMk cId="3137631307" sldId="268"/>
            <ac:spMk id="3" creationId="{1E4E591F-5EF9-4F88-B125-91E1B2911798}"/>
          </ac:spMkLst>
        </pc:spChg>
        <pc:spChg chg="mod">
          <ac:chgData name="Makoto Matsushita" userId="4ac42d0626fc5d1b" providerId="LiveId" clId="{617E02F6-FEE9-42C4-B8A2-C50CABD9654B}" dt="2025-03-19T03:08:48.993" v="0"/>
          <ac:spMkLst>
            <pc:docMk/>
            <pc:sldMk cId="3137631307" sldId="268"/>
            <ac:spMk id="4" creationId="{DDDA346F-F6EF-4CB7-B8A5-144A53C2D278}"/>
          </ac:spMkLst>
        </pc:spChg>
      </pc:sldChg>
      <pc:sldChg chg="modSp">
        <pc:chgData name="Makoto Matsushita" userId="4ac42d0626fc5d1b" providerId="LiveId" clId="{617E02F6-FEE9-42C4-B8A2-C50CABD9654B}" dt="2025-03-19T03:08:48.993" v="0"/>
        <pc:sldMkLst>
          <pc:docMk/>
          <pc:sldMk cId="3873796484" sldId="270"/>
        </pc:sldMkLst>
        <pc:spChg chg="mod">
          <ac:chgData name="Makoto Matsushita" userId="4ac42d0626fc5d1b" providerId="LiveId" clId="{617E02F6-FEE9-42C4-B8A2-C50CABD9654B}" dt="2025-03-19T03:08:48.993" v="0"/>
          <ac:spMkLst>
            <pc:docMk/>
            <pc:sldMk cId="3873796484" sldId="270"/>
            <ac:spMk id="2" creationId="{711C8457-42F3-4FFF-928F-811BE92A4305}"/>
          </ac:spMkLst>
        </pc:spChg>
        <pc:spChg chg="mod">
          <ac:chgData name="Makoto Matsushita" userId="4ac42d0626fc5d1b" providerId="LiveId" clId="{617E02F6-FEE9-42C4-B8A2-C50CABD9654B}" dt="2025-03-19T03:08:48.993" v="0"/>
          <ac:spMkLst>
            <pc:docMk/>
            <pc:sldMk cId="3873796484" sldId="270"/>
            <ac:spMk id="3" creationId="{101BE2F6-85AF-47DE-AC44-9C23AB198AE6}"/>
          </ac:spMkLst>
        </pc:spChg>
        <pc:spChg chg="mod">
          <ac:chgData name="Makoto Matsushita" userId="4ac42d0626fc5d1b" providerId="LiveId" clId="{617E02F6-FEE9-42C4-B8A2-C50CABD9654B}" dt="2025-03-19T03:08:48.993" v="0"/>
          <ac:spMkLst>
            <pc:docMk/>
            <pc:sldMk cId="3873796484" sldId="270"/>
            <ac:spMk id="4" creationId="{8B690CF1-4113-48F3-997F-D2895B89B51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E0F9CC46-73F3-8847-8AE3-D0FAC2252C36}" type="datetimeFigureOut">
              <a:rPr kumimoji="1" lang="ja-JP" altLang="en-US" smtClean="0"/>
              <a:t>2026/2/9</a:t>
            </a:fld>
            <a:endParaRPr kumimoji="1" lang="ja-JP" altLang="en-US"/>
          </a:p>
        </p:txBody>
      </p:sp>
      <p:sp>
        <p:nvSpPr>
          <p:cNvPr id="4" name="スライド イメージ プレースホルダー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FEE22E4C-D94D-7D47-98C1-FFC736FA385B}" type="slidenum">
              <a:rPr kumimoji="1" lang="ja-JP" altLang="en-US" smtClean="0"/>
              <a:t>‹#›</a:t>
            </a:fld>
            <a:endParaRPr kumimoji="1" lang="ja-JP" altLang="en-US"/>
          </a:p>
        </p:txBody>
      </p:sp>
    </p:spTree>
    <p:extLst>
      <p:ext uri="{BB962C8B-B14F-4D97-AF65-F5344CB8AC3E}">
        <p14:creationId xmlns:p14="http://schemas.microsoft.com/office/powerpoint/2010/main" val="155201414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a:t>
            </a:r>
            <a:r>
              <a:rPr kumimoji="1" lang="ja-JP" altLang="en-US"/>
              <a:t>と題して，肥後研究室の川本が発表します．</a:t>
            </a:r>
            <a:endParaRPr kumimoji="1" lang="en-US" altLang="ja-JP" dirty="0"/>
          </a:p>
          <a:p>
            <a:r>
              <a:rPr kumimoji="1" lang="ja-JP" altLang="en-US"/>
              <a:t>まず，背景となるコードクローンについて説明します．</a:t>
            </a:r>
          </a:p>
        </p:txBody>
      </p:sp>
      <p:sp>
        <p:nvSpPr>
          <p:cNvPr id="4" name="スライド番号プレースホルダー 3"/>
          <p:cNvSpPr>
            <a:spLocks noGrp="1"/>
          </p:cNvSpPr>
          <p:nvPr>
            <p:ph type="sldNum" sz="quarter" idx="5"/>
          </p:nvPr>
        </p:nvSpPr>
        <p:spPr/>
        <p:txBody>
          <a:bodyPr/>
          <a:lstStyle/>
          <a:p>
            <a:fld id="{FEE22E4C-D94D-7D47-98C1-FFC736FA385B}" type="slidenum">
              <a:rPr kumimoji="1" lang="ja-JP" altLang="en-US" smtClean="0"/>
              <a:t>0</a:t>
            </a:fld>
            <a:endParaRPr kumimoji="1" lang="ja-JP" altLang="en-US"/>
          </a:p>
        </p:txBody>
      </p:sp>
    </p:spTree>
    <p:extLst>
      <p:ext uri="{BB962C8B-B14F-4D97-AF65-F5344CB8AC3E}">
        <p14:creationId xmlns:p14="http://schemas.microsoft.com/office/powerpoint/2010/main" val="38203143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9B47D7-8ABE-7BF5-E0BC-BA0769E068A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7B89DF8-F31F-14C5-CAFF-28F6E7675E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A43FF72-AE5A-7B7B-1178-4D0828FB0910}"/>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784F829-0BBB-F547-DAE8-E6607BB5AE55}"/>
              </a:ext>
            </a:extLst>
          </p:cNvPr>
          <p:cNvSpPr>
            <a:spLocks noGrp="1"/>
          </p:cNvSpPr>
          <p:nvPr>
            <p:ph type="sldNum" sz="quarter" idx="5"/>
          </p:nvPr>
        </p:nvSpPr>
        <p:spPr/>
        <p:txBody>
          <a:bodyPr/>
          <a:lstStyle/>
          <a:p>
            <a:fld id="{FEE22E4C-D94D-7D47-98C1-FFC736FA385B}" type="slidenum">
              <a:rPr kumimoji="1" lang="ja-JP" altLang="en-US" smtClean="0"/>
              <a:t>9</a:t>
            </a:fld>
            <a:endParaRPr kumimoji="1" lang="ja-JP" altLang="en-US"/>
          </a:p>
        </p:txBody>
      </p:sp>
    </p:spTree>
    <p:extLst>
      <p:ext uri="{BB962C8B-B14F-4D97-AF65-F5344CB8AC3E}">
        <p14:creationId xmlns:p14="http://schemas.microsoft.com/office/powerpoint/2010/main" val="32635188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1502FA-04B7-841F-6D39-47F040780FC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25AF9E3-3348-FFD0-C215-5420C4431DC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BDBBDE4-08BF-2130-94B7-012EE32DD5BA}"/>
              </a:ext>
            </a:extLst>
          </p:cNvPr>
          <p:cNvSpPr>
            <a:spLocks noGrp="1"/>
          </p:cNvSpPr>
          <p:nvPr>
            <p:ph type="body" idx="1"/>
          </p:nvPr>
        </p:nvSpPr>
        <p:spPr/>
        <p:txBody>
          <a:bodyPr/>
          <a:lstStyle/>
          <a:p>
            <a:r>
              <a:rPr kumimoji="1" lang="ja-JP" altLang="en-US"/>
              <a:t>集約しないままバグ修正を行う様子を上に出しました．</a:t>
            </a:r>
            <a:endParaRPr kumimoji="1" lang="en-US" altLang="ja-JP" dirty="0"/>
          </a:p>
          <a:p>
            <a:r>
              <a:rPr kumimoji="1" lang="ja-JP" altLang="en-US"/>
              <a:t>この場合ではどちらもバグを修正できていますが，上は二箇所に修正を加えています．</a:t>
            </a:r>
            <a:endParaRPr kumimoji="1" lang="en-US" altLang="ja-JP" dirty="0"/>
          </a:p>
          <a:p>
            <a:r>
              <a:rPr kumimoji="1" lang="ja-JP" altLang="en-US"/>
              <a:t>一箇所見落としてしまう可能性がありますから，これは不整合が起きるリスクを抱えているということになります．</a:t>
            </a:r>
            <a:endParaRPr kumimoji="1" lang="en-US" altLang="ja-JP" dirty="0"/>
          </a:p>
          <a:p>
            <a:r>
              <a:rPr kumimoji="1" lang="ja-JP" altLang="en-US"/>
              <a:t>ですから，集約されたコードクローンというのは，バグ修正のような編集を</a:t>
            </a:r>
            <a:r>
              <a:rPr kumimoji="1" lang="en-US" altLang="ja-JP" dirty="0"/>
              <a:t>1</a:t>
            </a:r>
            <a:r>
              <a:rPr kumimoji="1" lang="ja-JP" altLang="en-US"/>
              <a:t>回行うと，不整合が起きるリスクを</a:t>
            </a:r>
            <a:r>
              <a:rPr kumimoji="1" lang="en-US" altLang="ja-JP" dirty="0"/>
              <a:t>1</a:t>
            </a:r>
            <a:r>
              <a:rPr kumimoji="1" lang="ja-JP" altLang="en-US"/>
              <a:t>回回避できるということになります．リスクを回避したんですから，これはリファクタリングをする価値があったということです．</a:t>
            </a:r>
            <a:endParaRPr kumimoji="1" lang="en-US" altLang="ja-JP" dirty="0"/>
          </a:p>
          <a:p>
            <a:r>
              <a:rPr kumimoji="1" lang="ja-JP" altLang="en-US"/>
              <a:t>これは，こういったリスクを回避する機会があればあるほど，リファクタリングはもっと有効だったんだと考えられます．</a:t>
            </a:r>
            <a:endParaRPr kumimoji="1" lang="en-US" altLang="ja-JP" dirty="0"/>
          </a:p>
        </p:txBody>
      </p:sp>
      <p:sp>
        <p:nvSpPr>
          <p:cNvPr id="4" name="スライド番号プレースホルダー 3">
            <a:extLst>
              <a:ext uri="{FF2B5EF4-FFF2-40B4-BE49-F238E27FC236}">
                <a16:creationId xmlns:a16="http://schemas.microsoft.com/office/drawing/2014/main" id="{65BA673D-A1D2-BCBF-3444-10FC440C8DE0}"/>
              </a:ext>
            </a:extLst>
          </p:cNvPr>
          <p:cNvSpPr>
            <a:spLocks noGrp="1"/>
          </p:cNvSpPr>
          <p:nvPr>
            <p:ph type="sldNum" sz="quarter" idx="5"/>
          </p:nvPr>
        </p:nvSpPr>
        <p:spPr/>
        <p:txBody>
          <a:bodyPr/>
          <a:lstStyle/>
          <a:p>
            <a:fld id="{FEE22E4C-D94D-7D47-98C1-FFC736FA385B}" type="slidenum">
              <a:rPr kumimoji="1" lang="ja-JP" altLang="en-US" smtClean="0"/>
              <a:t>10</a:t>
            </a:fld>
            <a:endParaRPr kumimoji="1" lang="ja-JP" altLang="en-US"/>
          </a:p>
        </p:txBody>
      </p:sp>
    </p:spTree>
    <p:extLst>
      <p:ext uri="{BB962C8B-B14F-4D97-AF65-F5344CB8AC3E}">
        <p14:creationId xmlns:p14="http://schemas.microsoft.com/office/powerpoint/2010/main" val="33395095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F7B866-F775-8AEC-9497-3BC66A4EAE9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CABAFC6-C713-C04E-81FA-A164683A224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32906F5-3CE2-D0C2-59BD-E35FE8A3B24B}"/>
              </a:ext>
            </a:extLst>
          </p:cNvPr>
          <p:cNvSpPr>
            <a:spLocks noGrp="1"/>
          </p:cNvSpPr>
          <p:nvPr>
            <p:ph type="body" idx="1"/>
          </p:nvPr>
        </p:nvSpPr>
        <p:spPr/>
        <p:txBody>
          <a:bodyPr/>
          <a:lstStyle/>
          <a:p>
            <a:r>
              <a:rPr kumimoji="1" lang="ja-JP" altLang="en-US"/>
              <a:t>例えばこのように不整合が起きるリスクを</a:t>
            </a:r>
            <a:r>
              <a:rPr kumimoji="1" lang="en-US" altLang="ja-JP" dirty="0"/>
              <a:t>3</a:t>
            </a:r>
            <a:r>
              <a:rPr kumimoji="1" lang="ja-JP" altLang="en-US"/>
              <a:t>回も回避したとしたら，これは非常に効果があったということになります．</a:t>
            </a:r>
            <a:endParaRPr kumimoji="1" lang="en-US" altLang="ja-JP" dirty="0"/>
          </a:p>
          <a:p>
            <a:r>
              <a:rPr kumimoji="1" lang="ja-JP" altLang="en-US"/>
              <a:t>つまり，コードクローンを集約したあとに経験する変更の数の多さというのが，リファクタリングの有効性に直結すると考えられます．</a:t>
            </a:r>
          </a:p>
        </p:txBody>
      </p:sp>
      <p:sp>
        <p:nvSpPr>
          <p:cNvPr id="4" name="スライド番号プレースホルダー 3">
            <a:extLst>
              <a:ext uri="{FF2B5EF4-FFF2-40B4-BE49-F238E27FC236}">
                <a16:creationId xmlns:a16="http://schemas.microsoft.com/office/drawing/2014/main" id="{E3609A7C-FD49-A0BC-0C2A-E918A8069327}"/>
              </a:ext>
            </a:extLst>
          </p:cNvPr>
          <p:cNvSpPr>
            <a:spLocks noGrp="1"/>
          </p:cNvSpPr>
          <p:nvPr>
            <p:ph type="sldNum" sz="quarter" idx="5"/>
          </p:nvPr>
        </p:nvSpPr>
        <p:spPr/>
        <p:txBody>
          <a:bodyPr/>
          <a:lstStyle/>
          <a:p>
            <a:fld id="{FEE22E4C-D94D-7D47-98C1-FFC736FA385B}" type="slidenum">
              <a:rPr kumimoji="1" lang="ja-JP" altLang="en-US" smtClean="0"/>
              <a:t>11</a:t>
            </a:fld>
            <a:endParaRPr kumimoji="1" lang="ja-JP" altLang="en-US"/>
          </a:p>
        </p:txBody>
      </p:sp>
    </p:spTree>
    <p:extLst>
      <p:ext uri="{BB962C8B-B14F-4D97-AF65-F5344CB8AC3E}">
        <p14:creationId xmlns:p14="http://schemas.microsoft.com/office/powerpoint/2010/main" val="31618147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ですから，本研究では，このメソッドの編集履歴に注目して，リファクタリングの有効性を明らかにします．</a:t>
            </a:r>
            <a:endParaRPr kumimoji="1" lang="en-US" altLang="ja-JP" dirty="0"/>
          </a:p>
          <a:p>
            <a:r>
              <a:rPr kumimoji="1" lang="ja-JP" altLang="en-US"/>
              <a:t>続いて，具体的な調査手法の説明に移ります．</a:t>
            </a:r>
            <a:endParaRPr kumimoji="1" lang="en-US" altLang="ja-JP" dirty="0"/>
          </a:p>
        </p:txBody>
      </p:sp>
      <p:sp>
        <p:nvSpPr>
          <p:cNvPr id="4" name="スライド番号プレースホルダー 3"/>
          <p:cNvSpPr>
            <a:spLocks noGrp="1"/>
          </p:cNvSpPr>
          <p:nvPr>
            <p:ph type="sldNum" sz="quarter" idx="5"/>
          </p:nvPr>
        </p:nvSpPr>
        <p:spPr/>
        <p:txBody>
          <a:bodyPr/>
          <a:lstStyle/>
          <a:p>
            <a:fld id="{FEE22E4C-D94D-7D47-98C1-FFC736FA385B}" type="slidenum">
              <a:rPr kumimoji="1" lang="ja-JP" altLang="en-US" smtClean="0"/>
              <a:t>12</a:t>
            </a:fld>
            <a:endParaRPr kumimoji="1" lang="ja-JP" altLang="en-US"/>
          </a:p>
        </p:txBody>
      </p:sp>
    </p:spTree>
    <p:extLst>
      <p:ext uri="{BB962C8B-B14F-4D97-AF65-F5344CB8AC3E}">
        <p14:creationId xmlns:p14="http://schemas.microsoft.com/office/powerpoint/2010/main" val="10686089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BA3951-F536-029F-85E8-8241A1D59D2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77391DA-2E19-2BBC-AACF-AE66FE08810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9FA5A76-C664-7B0C-DCAE-6D0596BFF013}"/>
              </a:ext>
            </a:extLst>
          </p:cNvPr>
          <p:cNvSpPr>
            <a:spLocks noGrp="1"/>
          </p:cNvSpPr>
          <p:nvPr>
            <p:ph type="body" idx="1"/>
          </p:nvPr>
        </p:nvSpPr>
        <p:spPr/>
        <p:txBody>
          <a:bodyPr/>
          <a:lstStyle/>
          <a:p>
            <a:r>
              <a:rPr kumimoji="1" lang="ja-JP" altLang="en-US"/>
              <a:t>調査方法なのですが，</a:t>
            </a:r>
            <a:r>
              <a:rPr kumimoji="1" lang="en-US" altLang="ja-JP" dirty="0"/>
              <a:t>(</a:t>
            </a:r>
            <a:r>
              <a:rPr kumimoji="1" lang="ja-JP" altLang="en-US"/>
              <a:t>そのまま読み上げ</a:t>
            </a:r>
            <a:r>
              <a:rPr kumimoji="1" lang="en-US" altLang="ja-JP" dirty="0"/>
              <a:t>)</a:t>
            </a:r>
            <a:r>
              <a:rPr kumimoji="1" lang="ja-JP" altLang="en-US"/>
              <a:t>収集して分析します．</a:t>
            </a:r>
            <a:endParaRPr kumimoji="1" lang="en-US" altLang="ja-JP" dirty="0"/>
          </a:p>
          <a:p>
            <a:r>
              <a:rPr kumimoji="1" lang="ja-JP" altLang="en-US"/>
              <a:t>調査方法の説明でこの図を使うのでちょっと説明します．</a:t>
            </a:r>
            <a:endParaRPr kumimoji="1" lang="en-US" altLang="ja-JP" dirty="0"/>
          </a:p>
        </p:txBody>
      </p:sp>
      <p:sp>
        <p:nvSpPr>
          <p:cNvPr id="4" name="スライド番号プレースホルダー 3">
            <a:extLst>
              <a:ext uri="{FF2B5EF4-FFF2-40B4-BE49-F238E27FC236}">
                <a16:creationId xmlns:a16="http://schemas.microsoft.com/office/drawing/2014/main" id="{6B8E0628-8695-AF91-CDFE-7647E3E27D35}"/>
              </a:ext>
            </a:extLst>
          </p:cNvPr>
          <p:cNvSpPr>
            <a:spLocks noGrp="1"/>
          </p:cNvSpPr>
          <p:nvPr>
            <p:ph type="sldNum" sz="quarter" idx="5"/>
          </p:nvPr>
        </p:nvSpPr>
        <p:spPr/>
        <p:txBody>
          <a:bodyPr/>
          <a:lstStyle/>
          <a:p>
            <a:fld id="{FEE22E4C-D94D-7D47-98C1-FFC736FA385B}" type="slidenum">
              <a:rPr kumimoji="1" lang="ja-JP" altLang="en-US" smtClean="0"/>
              <a:t>13</a:t>
            </a:fld>
            <a:endParaRPr kumimoji="1" lang="ja-JP" altLang="en-US"/>
          </a:p>
        </p:txBody>
      </p:sp>
    </p:spTree>
    <p:extLst>
      <p:ext uri="{BB962C8B-B14F-4D97-AF65-F5344CB8AC3E}">
        <p14:creationId xmlns:p14="http://schemas.microsoft.com/office/powerpoint/2010/main" val="41302145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F90C0-82D4-8E6D-92C4-92768AC622B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726EBA0-B983-CF23-6601-2E5B86B8394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69F166E-C868-357C-4D21-BFFD681DBEB1}"/>
              </a:ext>
            </a:extLst>
          </p:cNvPr>
          <p:cNvSpPr>
            <a:spLocks noGrp="1"/>
          </p:cNvSpPr>
          <p:nvPr>
            <p:ph type="body" idx="1"/>
          </p:nvPr>
        </p:nvSpPr>
        <p:spPr/>
        <p:txBody>
          <a:bodyPr/>
          <a:lstStyle/>
          <a:p>
            <a:endParaRPr kumimoji="1" lang="en-US" altLang="ja-JP" dirty="0"/>
          </a:p>
        </p:txBody>
      </p:sp>
      <p:sp>
        <p:nvSpPr>
          <p:cNvPr id="4" name="スライド番号プレースホルダー 3">
            <a:extLst>
              <a:ext uri="{FF2B5EF4-FFF2-40B4-BE49-F238E27FC236}">
                <a16:creationId xmlns:a16="http://schemas.microsoft.com/office/drawing/2014/main" id="{01882914-4D6A-58DB-B123-A94C9FE88AF1}"/>
              </a:ext>
            </a:extLst>
          </p:cNvPr>
          <p:cNvSpPr>
            <a:spLocks noGrp="1"/>
          </p:cNvSpPr>
          <p:nvPr>
            <p:ph type="sldNum" sz="quarter" idx="5"/>
          </p:nvPr>
        </p:nvSpPr>
        <p:spPr/>
        <p:txBody>
          <a:bodyPr/>
          <a:lstStyle/>
          <a:p>
            <a:fld id="{FEE22E4C-D94D-7D47-98C1-FFC736FA385B}" type="slidenum">
              <a:rPr kumimoji="1" lang="ja-JP" altLang="en-US" smtClean="0"/>
              <a:t>14</a:t>
            </a:fld>
            <a:endParaRPr kumimoji="1" lang="ja-JP" altLang="en-US"/>
          </a:p>
        </p:txBody>
      </p:sp>
    </p:spTree>
    <p:extLst>
      <p:ext uri="{BB962C8B-B14F-4D97-AF65-F5344CB8AC3E}">
        <p14:creationId xmlns:p14="http://schemas.microsoft.com/office/powerpoint/2010/main" val="26706835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09788-198B-DE3C-EB51-C46A65212FC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84BFA3B-AF20-CCF4-3A74-D2B189DCFF6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4224730-36FD-6ACF-D101-B1A49143F6BD}"/>
              </a:ext>
            </a:extLst>
          </p:cNvPr>
          <p:cNvSpPr>
            <a:spLocks noGrp="1"/>
          </p:cNvSpPr>
          <p:nvPr>
            <p:ph type="body" idx="1"/>
          </p:nvPr>
        </p:nvSpPr>
        <p:spPr/>
        <p:txBody>
          <a:bodyPr/>
          <a:lstStyle/>
          <a:p>
            <a:endParaRPr kumimoji="1" lang="en-US" altLang="ja-JP" dirty="0"/>
          </a:p>
        </p:txBody>
      </p:sp>
      <p:sp>
        <p:nvSpPr>
          <p:cNvPr id="4" name="スライド番号プレースホルダー 3">
            <a:extLst>
              <a:ext uri="{FF2B5EF4-FFF2-40B4-BE49-F238E27FC236}">
                <a16:creationId xmlns:a16="http://schemas.microsoft.com/office/drawing/2014/main" id="{89A85C4B-51B2-FC2B-006E-703C43266103}"/>
              </a:ext>
            </a:extLst>
          </p:cNvPr>
          <p:cNvSpPr>
            <a:spLocks noGrp="1"/>
          </p:cNvSpPr>
          <p:nvPr>
            <p:ph type="sldNum" sz="quarter" idx="5"/>
          </p:nvPr>
        </p:nvSpPr>
        <p:spPr/>
        <p:txBody>
          <a:bodyPr/>
          <a:lstStyle/>
          <a:p>
            <a:fld id="{FEE22E4C-D94D-7D47-98C1-FFC736FA385B}" type="slidenum">
              <a:rPr kumimoji="1" lang="ja-JP" altLang="en-US" smtClean="0"/>
              <a:t>15</a:t>
            </a:fld>
            <a:endParaRPr kumimoji="1" lang="ja-JP" altLang="en-US"/>
          </a:p>
        </p:txBody>
      </p:sp>
    </p:spTree>
    <p:extLst>
      <p:ext uri="{BB962C8B-B14F-4D97-AF65-F5344CB8AC3E}">
        <p14:creationId xmlns:p14="http://schemas.microsoft.com/office/powerpoint/2010/main" val="36321934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35942D-2F33-BB13-AA03-2364A01B767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BDF102F-FA4E-F217-440F-0CB2C7CE8EB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45A70D5-140D-CC93-D759-6123D518F77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なので，図のこの部分，「集約されたコードクローンが経験する編集」というのをたくさん収集するということになります．</a:t>
            </a:r>
            <a:endParaRPr kumimoji="1" lang="en-US" altLang="ja-JP" dirty="0"/>
          </a:p>
          <a:p>
            <a:endParaRPr kumimoji="1" lang="en-US" altLang="ja-JP" dirty="0"/>
          </a:p>
        </p:txBody>
      </p:sp>
      <p:sp>
        <p:nvSpPr>
          <p:cNvPr id="4" name="スライド番号プレースホルダー 3">
            <a:extLst>
              <a:ext uri="{FF2B5EF4-FFF2-40B4-BE49-F238E27FC236}">
                <a16:creationId xmlns:a16="http://schemas.microsoft.com/office/drawing/2014/main" id="{F4832C0A-CF39-E5D9-0FEF-0B5F8CF5E0B3}"/>
              </a:ext>
            </a:extLst>
          </p:cNvPr>
          <p:cNvSpPr>
            <a:spLocks noGrp="1"/>
          </p:cNvSpPr>
          <p:nvPr>
            <p:ph type="sldNum" sz="quarter" idx="5"/>
          </p:nvPr>
        </p:nvSpPr>
        <p:spPr/>
        <p:txBody>
          <a:bodyPr/>
          <a:lstStyle/>
          <a:p>
            <a:fld id="{FEE22E4C-D94D-7D47-98C1-FFC736FA385B}" type="slidenum">
              <a:rPr kumimoji="1" lang="ja-JP" altLang="en-US" smtClean="0"/>
              <a:t>16</a:t>
            </a:fld>
            <a:endParaRPr kumimoji="1" lang="ja-JP" altLang="en-US"/>
          </a:p>
        </p:txBody>
      </p:sp>
    </p:spTree>
    <p:extLst>
      <p:ext uri="{BB962C8B-B14F-4D97-AF65-F5344CB8AC3E}">
        <p14:creationId xmlns:p14="http://schemas.microsoft.com/office/powerpoint/2010/main" val="40101593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オープンソースプロジェクトのリファクタリング履歴を含むデータセットである</a:t>
            </a:r>
            <a:r>
              <a:rPr kumimoji="1" lang="en-US" altLang="ja-JP" dirty="0" err="1"/>
              <a:t>SmartSHARK</a:t>
            </a:r>
            <a:r>
              <a:rPr kumimoji="1" lang="ja-JP" altLang="en-US"/>
              <a:t>を使用します．</a:t>
            </a:r>
            <a:endParaRPr kumimoji="1" lang="en-US" altLang="ja-JP" dirty="0"/>
          </a:p>
          <a:p>
            <a:r>
              <a:rPr kumimoji="1" lang="ja-JP" altLang="en-US"/>
              <a:t>このデータセットには，</a:t>
            </a:r>
            <a:r>
              <a:rPr kumimoji="1" lang="en-US" altLang="ja-JP" dirty="0"/>
              <a:t>77</a:t>
            </a:r>
            <a:r>
              <a:rPr kumimoji="1" lang="ja-JP" altLang="en-US"/>
              <a:t>件のオープンソースプロジェクトのコミット</a:t>
            </a:r>
            <a:r>
              <a:rPr kumimoji="1" lang="en-US" altLang="ja-JP" dirty="0"/>
              <a:t>(</a:t>
            </a:r>
            <a:r>
              <a:rPr kumimoji="1" lang="ja-JP" altLang="en-US"/>
              <a:t>ソースコードの変更</a:t>
            </a:r>
            <a:r>
              <a:rPr kumimoji="1" lang="en-US" altLang="ja-JP" dirty="0"/>
              <a:t>)</a:t>
            </a:r>
            <a:r>
              <a:rPr kumimoji="1" lang="ja-JP" altLang="en-US"/>
              <a:t>，約</a:t>
            </a:r>
            <a:r>
              <a:rPr kumimoji="1" lang="en-US" altLang="ja-JP" dirty="0"/>
              <a:t>36</a:t>
            </a:r>
            <a:r>
              <a:rPr kumimoji="1" lang="ja-JP" altLang="en-US"/>
              <a:t>万回，そこに含まれる約</a:t>
            </a:r>
            <a:r>
              <a:rPr kumimoji="1" lang="en-US" altLang="ja-JP" dirty="0"/>
              <a:t>70</a:t>
            </a:r>
            <a:r>
              <a:rPr kumimoji="1" lang="ja-JP" altLang="en-US"/>
              <a:t>万件のリファクタリングの情報が含まれます．</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FEE22E4C-D94D-7D47-98C1-FFC736FA385B}" type="slidenum">
              <a:rPr kumimoji="1" lang="ja-JP" altLang="en-US" smtClean="0"/>
              <a:t>17</a:t>
            </a:fld>
            <a:endParaRPr kumimoji="1" lang="ja-JP" altLang="en-US"/>
          </a:p>
        </p:txBody>
      </p:sp>
    </p:spTree>
    <p:extLst>
      <p:ext uri="{BB962C8B-B14F-4D97-AF65-F5344CB8AC3E}">
        <p14:creationId xmlns:p14="http://schemas.microsoft.com/office/powerpoint/2010/main" val="35975180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91AB82-C3BD-26D6-3FF4-EA575A8322D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263F0D7-0A57-E313-30A2-746650BBBF8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FF96677-0382-E9EE-FAA6-CBCF68DA60CB}"/>
              </a:ext>
            </a:extLst>
          </p:cNvPr>
          <p:cNvSpPr>
            <a:spLocks noGrp="1"/>
          </p:cNvSpPr>
          <p:nvPr>
            <p:ph type="body" idx="1"/>
          </p:nvPr>
        </p:nvSpPr>
        <p:spPr/>
        <p:txBody>
          <a:bodyPr/>
          <a:lstStyle/>
          <a:p>
            <a:r>
              <a:rPr kumimoji="1" lang="ja-JP" altLang="en-US"/>
              <a:t>ただ，この</a:t>
            </a:r>
            <a:r>
              <a:rPr kumimoji="1" lang="en-US" altLang="ja-JP" dirty="0"/>
              <a:t>70</a:t>
            </a:r>
            <a:r>
              <a:rPr kumimoji="1" lang="ja-JP" altLang="en-US"/>
              <a:t>万件というのは，コードクローンの集約とは関係ないリファクタリングも含まれます．</a:t>
            </a:r>
            <a:endParaRPr kumimoji="1" lang="en-US" altLang="ja-JP" dirty="0"/>
          </a:p>
          <a:p>
            <a:endParaRPr kumimoji="1" lang="en-US" altLang="ja-JP" dirty="0"/>
          </a:p>
          <a:p>
            <a:r>
              <a:rPr kumimoji="1" lang="ja-JP" altLang="en-US"/>
              <a:t>ですから，本研究では，このうちコードクローンを集約するリファクタリングのみを抽出して使用しています．</a:t>
            </a:r>
          </a:p>
        </p:txBody>
      </p:sp>
      <p:sp>
        <p:nvSpPr>
          <p:cNvPr id="4" name="スライド番号プレースホルダー 3">
            <a:extLst>
              <a:ext uri="{FF2B5EF4-FFF2-40B4-BE49-F238E27FC236}">
                <a16:creationId xmlns:a16="http://schemas.microsoft.com/office/drawing/2014/main" id="{1BA1ACE3-A0B4-A3F5-0916-F0455532A30C}"/>
              </a:ext>
            </a:extLst>
          </p:cNvPr>
          <p:cNvSpPr>
            <a:spLocks noGrp="1"/>
          </p:cNvSpPr>
          <p:nvPr>
            <p:ph type="sldNum" sz="quarter" idx="5"/>
          </p:nvPr>
        </p:nvSpPr>
        <p:spPr/>
        <p:txBody>
          <a:bodyPr/>
          <a:lstStyle/>
          <a:p>
            <a:fld id="{FEE22E4C-D94D-7D47-98C1-FFC736FA385B}" type="slidenum">
              <a:rPr kumimoji="1" lang="ja-JP" altLang="en-US" smtClean="0"/>
              <a:t>18</a:t>
            </a:fld>
            <a:endParaRPr kumimoji="1" lang="ja-JP" altLang="en-US"/>
          </a:p>
        </p:txBody>
      </p:sp>
    </p:spTree>
    <p:extLst>
      <p:ext uri="{BB962C8B-B14F-4D97-AF65-F5344CB8AC3E}">
        <p14:creationId xmlns:p14="http://schemas.microsoft.com/office/powerpoint/2010/main" val="28018372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コードクローンとは，ソースコード中の互いに類似したコード片を言います．</a:t>
            </a:r>
            <a:endParaRPr kumimoji="1" lang="en-US" altLang="ja-JP" dirty="0"/>
          </a:p>
          <a:p>
            <a:r>
              <a:rPr kumimoji="1" lang="ja-JP" altLang="en-US"/>
              <a:t>このピンクの部分が互いに類似したソースコードだと理解してください．</a:t>
            </a:r>
            <a:endParaRPr kumimoji="1" lang="en-US" altLang="ja-JP" dirty="0"/>
          </a:p>
          <a:p>
            <a:r>
              <a:rPr kumimoji="1" lang="ja-JP" altLang="en-US"/>
              <a:t>コードクローンに何らかの編集をするとき，一方だけを書き換えてしまうと不整合が起き，バグの原因になります．</a:t>
            </a:r>
            <a:endParaRPr kumimoji="1" lang="en-US" altLang="ja-JP" dirty="0"/>
          </a:p>
          <a:p>
            <a:r>
              <a:rPr kumimoji="1" lang="ja-JP" altLang="en-US"/>
              <a:t>例を使って不整合が起きる様子を説明します．</a:t>
            </a:r>
          </a:p>
        </p:txBody>
      </p:sp>
      <p:sp>
        <p:nvSpPr>
          <p:cNvPr id="4" name="スライド番号プレースホルダー 3"/>
          <p:cNvSpPr>
            <a:spLocks noGrp="1"/>
          </p:cNvSpPr>
          <p:nvPr>
            <p:ph type="sldNum" sz="quarter" idx="5"/>
          </p:nvPr>
        </p:nvSpPr>
        <p:spPr/>
        <p:txBody>
          <a:bodyPr/>
          <a:lstStyle/>
          <a:p>
            <a:fld id="{FEE22E4C-D94D-7D47-98C1-FFC736FA385B}" type="slidenum">
              <a:rPr kumimoji="1" lang="ja-JP" altLang="en-US" smtClean="0"/>
              <a:t>1</a:t>
            </a:fld>
            <a:endParaRPr kumimoji="1" lang="ja-JP" altLang="en-US"/>
          </a:p>
        </p:txBody>
      </p:sp>
    </p:spTree>
    <p:extLst>
      <p:ext uri="{BB962C8B-B14F-4D97-AF65-F5344CB8AC3E}">
        <p14:creationId xmlns:p14="http://schemas.microsoft.com/office/powerpoint/2010/main" val="36257138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111E0-C2CE-5DA5-8AFB-1C0F6868752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50A239E-5E74-A6DB-D0E2-E189467FF94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0A5194B-D131-2DF5-A9E4-F04CA177AA36}"/>
              </a:ext>
            </a:extLst>
          </p:cNvPr>
          <p:cNvSpPr>
            <a:spLocks noGrp="1"/>
          </p:cNvSpPr>
          <p:nvPr>
            <p:ph type="body" idx="1"/>
          </p:nvPr>
        </p:nvSpPr>
        <p:spPr/>
        <p:txBody>
          <a:bodyPr/>
          <a:lstStyle/>
          <a:p>
            <a:r>
              <a:rPr kumimoji="1" lang="ja-JP" altLang="en-US"/>
              <a:t>ただ，この</a:t>
            </a:r>
            <a:r>
              <a:rPr kumimoji="1" lang="en-US" altLang="ja-JP" dirty="0"/>
              <a:t>70</a:t>
            </a:r>
            <a:r>
              <a:rPr kumimoji="1" lang="ja-JP" altLang="en-US"/>
              <a:t>万件というのは，コードクローンの集約とは関係ないリファクタリングも含まれます．</a:t>
            </a:r>
            <a:endParaRPr kumimoji="1" lang="en-US" altLang="ja-JP" dirty="0"/>
          </a:p>
          <a:p>
            <a:endParaRPr kumimoji="1" lang="en-US" altLang="ja-JP" dirty="0"/>
          </a:p>
          <a:p>
            <a:r>
              <a:rPr kumimoji="1" lang="ja-JP" altLang="en-US"/>
              <a:t>ですから，本研究では，このうちコードクローンを集約するリファクタリングのみを抽出して使用しています．</a:t>
            </a:r>
          </a:p>
        </p:txBody>
      </p:sp>
      <p:sp>
        <p:nvSpPr>
          <p:cNvPr id="4" name="スライド番号プレースホルダー 3">
            <a:extLst>
              <a:ext uri="{FF2B5EF4-FFF2-40B4-BE49-F238E27FC236}">
                <a16:creationId xmlns:a16="http://schemas.microsoft.com/office/drawing/2014/main" id="{6CE0FC58-0E5C-40EE-DBD3-B640D9AFB6E7}"/>
              </a:ext>
            </a:extLst>
          </p:cNvPr>
          <p:cNvSpPr>
            <a:spLocks noGrp="1"/>
          </p:cNvSpPr>
          <p:nvPr>
            <p:ph type="sldNum" sz="quarter" idx="5"/>
          </p:nvPr>
        </p:nvSpPr>
        <p:spPr/>
        <p:txBody>
          <a:bodyPr/>
          <a:lstStyle/>
          <a:p>
            <a:fld id="{FEE22E4C-D94D-7D47-98C1-FFC736FA385B}" type="slidenum">
              <a:rPr kumimoji="1" lang="ja-JP" altLang="en-US" smtClean="0"/>
              <a:t>19</a:t>
            </a:fld>
            <a:endParaRPr kumimoji="1" lang="ja-JP" altLang="en-US"/>
          </a:p>
        </p:txBody>
      </p:sp>
    </p:spTree>
    <p:extLst>
      <p:ext uri="{BB962C8B-B14F-4D97-AF65-F5344CB8AC3E}">
        <p14:creationId xmlns:p14="http://schemas.microsoft.com/office/powerpoint/2010/main" val="8698209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0AF119-A5A4-C2BB-EB75-C441049944A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98C527E-C2E3-5061-2F59-3B33458E018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1EAF5D8-C5C1-59CB-7B71-C59F84FAADB3}"/>
              </a:ext>
            </a:extLst>
          </p:cNvPr>
          <p:cNvSpPr>
            <a:spLocks noGrp="1"/>
          </p:cNvSpPr>
          <p:nvPr>
            <p:ph type="body" idx="1"/>
          </p:nvPr>
        </p:nvSpPr>
        <p:spPr/>
        <p:txBody>
          <a:bodyPr/>
          <a:lstStyle/>
          <a:p>
            <a:r>
              <a:rPr kumimoji="1" lang="ja-JP" altLang="en-US"/>
              <a:t>続いて，データセットに含まれている集約されたコードクローンに対応する，最新のコミットにおける集約されたコードクローン</a:t>
            </a:r>
            <a:r>
              <a:rPr kumimoji="1" lang="en-US" altLang="ja-JP" dirty="0"/>
              <a:t>(</a:t>
            </a:r>
            <a:r>
              <a:rPr kumimoji="1" lang="ja-JP" altLang="en-US"/>
              <a:t>こうこうこういう変更を経て最終的にこのメソッドになったんだな，というメソッド</a:t>
            </a:r>
            <a:r>
              <a:rPr kumimoji="1" lang="en-US" altLang="ja-JP" dirty="0"/>
              <a:t>)</a:t>
            </a:r>
            <a:r>
              <a:rPr kumimoji="1" lang="ja-JP" altLang="en-US"/>
              <a:t>を得ます．</a:t>
            </a:r>
          </a:p>
        </p:txBody>
      </p:sp>
      <p:sp>
        <p:nvSpPr>
          <p:cNvPr id="4" name="スライド番号プレースホルダー 3">
            <a:extLst>
              <a:ext uri="{FF2B5EF4-FFF2-40B4-BE49-F238E27FC236}">
                <a16:creationId xmlns:a16="http://schemas.microsoft.com/office/drawing/2014/main" id="{24079C84-7FF2-EBB8-38F9-C5111B2AF6A5}"/>
              </a:ext>
            </a:extLst>
          </p:cNvPr>
          <p:cNvSpPr>
            <a:spLocks noGrp="1"/>
          </p:cNvSpPr>
          <p:nvPr>
            <p:ph type="sldNum" sz="quarter" idx="5"/>
          </p:nvPr>
        </p:nvSpPr>
        <p:spPr/>
        <p:txBody>
          <a:bodyPr/>
          <a:lstStyle/>
          <a:p>
            <a:fld id="{FEE22E4C-D94D-7D47-98C1-FFC736FA385B}" type="slidenum">
              <a:rPr kumimoji="1" lang="ja-JP" altLang="en-US" smtClean="0"/>
              <a:t>20</a:t>
            </a:fld>
            <a:endParaRPr kumimoji="1" lang="ja-JP" altLang="en-US"/>
          </a:p>
        </p:txBody>
      </p:sp>
    </p:spTree>
    <p:extLst>
      <p:ext uri="{BB962C8B-B14F-4D97-AF65-F5344CB8AC3E}">
        <p14:creationId xmlns:p14="http://schemas.microsoft.com/office/powerpoint/2010/main" val="7192933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313D3-4F6F-F076-36FF-5CADC30200F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70FEE11-0280-2976-40F8-FC83CD8A810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D78DCB4-383C-39D9-2163-D53E4525CAAB}"/>
              </a:ext>
            </a:extLst>
          </p:cNvPr>
          <p:cNvSpPr>
            <a:spLocks noGrp="1"/>
          </p:cNvSpPr>
          <p:nvPr>
            <p:ph type="body" idx="1"/>
          </p:nvPr>
        </p:nvSpPr>
        <p:spPr/>
        <p:txBody>
          <a:bodyPr/>
          <a:lstStyle/>
          <a:p>
            <a:r>
              <a:rPr kumimoji="1" lang="ja-JP" altLang="en-US"/>
              <a:t>コミットにはソフトウェアの全てのメソッドが含まれます．単に最新のコミットを持ってきただけでは，どれが集約されたコードクローンが編集された結果</a:t>
            </a:r>
            <a:r>
              <a:rPr kumimoji="1" lang="en-US" altLang="ja-JP" dirty="0"/>
              <a:t>(=</a:t>
            </a:r>
            <a:r>
              <a:rPr kumimoji="1" lang="ja-JP" altLang="en-US"/>
              <a:t>最新版</a:t>
            </a:r>
            <a:r>
              <a:rPr kumimoji="1" lang="en-US" altLang="ja-JP" dirty="0"/>
              <a:t>)</a:t>
            </a:r>
            <a:r>
              <a:rPr kumimoji="1" lang="ja-JP" altLang="en-US"/>
              <a:t>なのか分かりません．これらのメソッドの中から，集約されたメソッドを見つける必要があります．</a:t>
            </a:r>
            <a:endParaRPr kumimoji="1" lang="en-US" altLang="ja-JP" dirty="0"/>
          </a:p>
        </p:txBody>
      </p:sp>
      <p:sp>
        <p:nvSpPr>
          <p:cNvPr id="4" name="スライド番号プレースホルダー 3">
            <a:extLst>
              <a:ext uri="{FF2B5EF4-FFF2-40B4-BE49-F238E27FC236}">
                <a16:creationId xmlns:a16="http://schemas.microsoft.com/office/drawing/2014/main" id="{03BEA15E-643F-9CBF-5A82-C1D48036ECFB}"/>
              </a:ext>
            </a:extLst>
          </p:cNvPr>
          <p:cNvSpPr>
            <a:spLocks noGrp="1"/>
          </p:cNvSpPr>
          <p:nvPr>
            <p:ph type="sldNum" sz="quarter" idx="5"/>
          </p:nvPr>
        </p:nvSpPr>
        <p:spPr/>
        <p:txBody>
          <a:bodyPr/>
          <a:lstStyle/>
          <a:p>
            <a:fld id="{FEE22E4C-D94D-7D47-98C1-FFC736FA385B}" type="slidenum">
              <a:rPr kumimoji="1" lang="ja-JP" altLang="en-US" smtClean="0"/>
              <a:t>21</a:t>
            </a:fld>
            <a:endParaRPr kumimoji="1" lang="ja-JP" altLang="en-US"/>
          </a:p>
        </p:txBody>
      </p:sp>
    </p:spTree>
    <p:extLst>
      <p:ext uri="{BB962C8B-B14F-4D97-AF65-F5344CB8AC3E}">
        <p14:creationId xmlns:p14="http://schemas.microsoft.com/office/powerpoint/2010/main" val="33617677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8A0F00-2FE9-1454-27B2-5972E97F274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45703B1-1B18-C1C7-4AD0-36659C605D4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BE0B588-C219-1F7B-9E1E-9167CDFF4EC8}"/>
              </a:ext>
            </a:extLst>
          </p:cNvPr>
          <p:cNvSpPr>
            <a:spLocks noGrp="1"/>
          </p:cNvSpPr>
          <p:nvPr>
            <p:ph type="body" idx="1"/>
          </p:nvPr>
        </p:nvSpPr>
        <p:spPr/>
        <p:txBody>
          <a:bodyPr/>
          <a:lstStyle/>
          <a:p>
            <a:r>
              <a:rPr kumimoji="1" lang="ja-JP" altLang="en-US"/>
              <a:t>本研究では，ヒューリスティックを用いてメソッドの対応付を行いました．例えば同名のファイル内の同名のメソッド，であったりそこからある程度のパラメータの差異をゆるして探すなどして対応付けを行いました．</a:t>
            </a:r>
          </a:p>
        </p:txBody>
      </p:sp>
      <p:sp>
        <p:nvSpPr>
          <p:cNvPr id="4" name="スライド番号プレースホルダー 3">
            <a:extLst>
              <a:ext uri="{FF2B5EF4-FFF2-40B4-BE49-F238E27FC236}">
                <a16:creationId xmlns:a16="http://schemas.microsoft.com/office/drawing/2014/main" id="{DAA4F0F5-3BFB-57C9-16D3-E3242529990D}"/>
              </a:ext>
            </a:extLst>
          </p:cNvPr>
          <p:cNvSpPr>
            <a:spLocks noGrp="1"/>
          </p:cNvSpPr>
          <p:nvPr>
            <p:ph type="sldNum" sz="quarter" idx="5"/>
          </p:nvPr>
        </p:nvSpPr>
        <p:spPr/>
        <p:txBody>
          <a:bodyPr/>
          <a:lstStyle/>
          <a:p>
            <a:fld id="{FEE22E4C-D94D-7D47-98C1-FFC736FA385B}" type="slidenum">
              <a:rPr kumimoji="1" lang="ja-JP" altLang="en-US" smtClean="0"/>
              <a:t>22</a:t>
            </a:fld>
            <a:endParaRPr kumimoji="1" lang="ja-JP" altLang="en-US"/>
          </a:p>
        </p:txBody>
      </p:sp>
    </p:spTree>
    <p:extLst>
      <p:ext uri="{BB962C8B-B14F-4D97-AF65-F5344CB8AC3E}">
        <p14:creationId xmlns:p14="http://schemas.microsoft.com/office/powerpoint/2010/main" val="30780809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続いて，対応付けしたメソッドを用いて，メソッドの編集履歴を得ます．</a:t>
            </a:r>
            <a:endParaRPr kumimoji="1" lang="en-US" altLang="ja-JP" dirty="0"/>
          </a:p>
          <a:p>
            <a:r>
              <a:rPr kumimoji="1" lang="ja-JP" altLang="en-US"/>
              <a:t>メソッドの編集履歴を得るために，</a:t>
            </a:r>
            <a:r>
              <a:rPr kumimoji="1" lang="en-US" altLang="ja-JP" dirty="0" err="1"/>
              <a:t>CodeTracker</a:t>
            </a:r>
            <a:r>
              <a:rPr kumimoji="1" lang="ja-JP" altLang="en-US"/>
              <a:t>というツールを使用しました．</a:t>
            </a:r>
            <a:endParaRPr kumimoji="1" lang="en-US" altLang="ja-JP" dirty="0"/>
          </a:p>
          <a:p>
            <a:r>
              <a:rPr kumimoji="1" lang="ja-JP" altLang="en-US"/>
              <a:t>このツールは，編集履歴を得たいメソッドの，最新のコミットにおける情報を入力にとり，メソッドの編集履歴を出力します．</a:t>
            </a:r>
          </a:p>
        </p:txBody>
      </p:sp>
      <p:sp>
        <p:nvSpPr>
          <p:cNvPr id="4" name="スライド番号プレースホルダー 3"/>
          <p:cNvSpPr>
            <a:spLocks noGrp="1"/>
          </p:cNvSpPr>
          <p:nvPr>
            <p:ph type="sldNum" sz="quarter" idx="5"/>
          </p:nvPr>
        </p:nvSpPr>
        <p:spPr/>
        <p:txBody>
          <a:bodyPr/>
          <a:lstStyle/>
          <a:p>
            <a:fld id="{FEE22E4C-D94D-7D47-98C1-FFC736FA385B}" type="slidenum">
              <a:rPr kumimoji="1" lang="ja-JP" altLang="en-US" smtClean="0"/>
              <a:t>23</a:t>
            </a:fld>
            <a:endParaRPr kumimoji="1" lang="ja-JP" altLang="en-US"/>
          </a:p>
        </p:txBody>
      </p:sp>
    </p:spTree>
    <p:extLst>
      <p:ext uri="{BB962C8B-B14F-4D97-AF65-F5344CB8AC3E}">
        <p14:creationId xmlns:p14="http://schemas.microsoft.com/office/powerpoint/2010/main" val="37743115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この入力に使用するメソッドが，先ほどの新しいバージョンとの対応付けによって得たメソッドです．</a:t>
            </a:r>
            <a:endParaRPr kumimoji="1" lang="en-US" altLang="ja-JP" dirty="0"/>
          </a:p>
          <a:p>
            <a:r>
              <a:rPr kumimoji="1" lang="ja-JP" altLang="en-US"/>
              <a:t>このように，新しいバージョンとの対応付けをして，メソッドの編集履歴を追跡するという</a:t>
            </a:r>
            <a:r>
              <a:rPr kumimoji="1" lang="en-US" altLang="ja-JP" dirty="0"/>
              <a:t>2</a:t>
            </a:r>
            <a:r>
              <a:rPr kumimoji="1" lang="ja-JP" altLang="en-US"/>
              <a:t>つのステップで変更を収集します．</a:t>
            </a:r>
          </a:p>
        </p:txBody>
      </p:sp>
      <p:sp>
        <p:nvSpPr>
          <p:cNvPr id="4" name="スライド番号プレースホルダー 3"/>
          <p:cNvSpPr>
            <a:spLocks noGrp="1"/>
          </p:cNvSpPr>
          <p:nvPr>
            <p:ph type="sldNum" sz="quarter" idx="5"/>
          </p:nvPr>
        </p:nvSpPr>
        <p:spPr/>
        <p:txBody>
          <a:bodyPr/>
          <a:lstStyle/>
          <a:p>
            <a:fld id="{FEE22E4C-D94D-7D47-98C1-FFC736FA385B}" type="slidenum">
              <a:rPr kumimoji="1" lang="ja-JP" altLang="en-US" smtClean="0"/>
              <a:t>24</a:t>
            </a:fld>
            <a:endParaRPr kumimoji="1" lang="ja-JP" altLang="en-US"/>
          </a:p>
        </p:txBody>
      </p:sp>
    </p:spTree>
    <p:extLst>
      <p:ext uri="{BB962C8B-B14F-4D97-AF65-F5344CB8AC3E}">
        <p14:creationId xmlns:p14="http://schemas.microsoft.com/office/powerpoint/2010/main" val="16232363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調査の結果，対象のコードクローンリファクタリング</a:t>
            </a:r>
            <a:r>
              <a:rPr kumimoji="1" lang="en-US" altLang="ja-JP" dirty="0"/>
              <a:t>345</a:t>
            </a:r>
            <a:r>
              <a:rPr kumimoji="1" lang="ja-JP" altLang="en-US"/>
              <a:t>件中</a:t>
            </a:r>
            <a:r>
              <a:rPr kumimoji="1" lang="en-US" altLang="ja-JP" dirty="0"/>
              <a:t>187</a:t>
            </a:r>
            <a:r>
              <a:rPr kumimoji="1" lang="ja-JP" altLang="en-US"/>
              <a:t>件，全体の</a:t>
            </a:r>
            <a:r>
              <a:rPr kumimoji="1" lang="en-US" altLang="ja-JP" dirty="0"/>
              <a:t>54.2%</a:t>
            </a:r>
            <a:r>
              <a:rPr kumimoji="1" lang="ja-JP" altLang="en-US"/>
              <a:t>のリファクタリングで編集履歴を得られました．</a:t>
            </a:r>
            <a:endParaRPr kumimoji="1" lang="en-US" altLang="ja-JP" dirty="0"/>
          </a:p>
          <a:p>
            <a:r>
              <a:rPr kumimoji="1" lang="ja-JP" altLang="en-US"/>
              <a:t>また，この</a:t>
            </a:r>
            <a:r>
              <a:rPr kumimoji="1" lang="en-US" altLang="ja-JP" dirty="0"/>
              <a:t>187</a:t>
            </a:r>
            <a:r>
              <a:rPr kumimoji="1" lang="ja-JP" altLang="en-US"/>
              <a:t>件のメソッドの編集履歴の中に，合計で</a:t>
            </a:r>
            <a:r>
              <a:rPr kumimoji="1" lang="en-US" altLang="ja-JP" dirty="0"/>
              <a:t>360</a:t>
            </a:r>
            <a:r>
              <a:rPr kumimoji="1" lang="ja-JP" altLang="en-US"/>
              <a:t>件の編集が含まれていました．</a:t>
            </a:r>
            <a:endParaRPr kumimoji="1" lang="en-US" altLang="ja-JP" dirty="0"/>
          </a:p>
          <a:p>
            <a:endParaRPr kumimoji="1" lang="en-US" altLang="ja-JP" dirty="0"/>
          </a:p>
          <a:p>
            <a:r>
              <a:rPr kumimoji="1" lang="ja-JP" altLang="en-US"/>
              <a:t>また，編集がいつ起きるか，より具体的には集約から何年経った後に起きるかが重要です．</a:t>
            </a:r>
            <a:endParaRPr kumimoji="1" lang="en-US" altLang="ja-JP" dirty="0"/>
          </a:p>
          <a:p>
            <a:r>
              <a:rPr kumimoji="1" lang="en-US" altLang="ja-JP" dirty="0"/>
              <a:t>(</a:t>
            </a:r>
            <a:r>
              <a:rPr kumimoji="1" lang="ja-JP" altLang="en-US"/>
              <a:t>次へ</a:t>
            </a:r>
            <a:r>
              <a:rPr kumimoji="1" lang="en-US" altLang="ja-JP" dirty="0"/>
              <a:t>)</a:t>
            </a:r>
            <a:r>
              <a:rPr kumimoji="1" lang="ja-JP" altLang="en-US"/>
              <a:t>この編集</a:t>
            </a:r>
            <a:r>
              <a:rPr kumimoji="1" lang="en-US" altLang="ja-JP" dirty="0"/>
              <a:t>360</a:t>
            </a:r>
            <a:r>
              <a:rPr kumimoji="1" lang="ja-JP" altLang="en-US"/>
              <a:t>件を，編集が起きたタイミングで分けて見てみます．</a:t>
            </a:r>
          </a:p>
        </p:txBody>
      </p:sp>
      <p:sp>
        <p:nvSpPr>
          <p:cNvPr id="4" name="スライド番号プレースホルダー 3"/>
          <p:cNvSpPr>
            <a:spLocks noGrp="1"/>
          </p:cNvSpPr>
          <p:nvPr>
            <p:ph type="sldNum" sz="quarter" idx="5"/>
          </p:nvPr>
        </p:nvSpPr>
        <p:spPr/>
        <p:txBody>
          <a:bodyPr/>
          <a:lstStyle/>
          <a:p>
            <a:fld id="{FEE22E4C-D94D-7D47-98C1-FFC736FA385B}" type="slidenum">
              <a:rPr kumimoji="1" lang="ja-JP" altLang="en-US" smtClean="0"/>
              <a:t>25</a:t>
            </a:fld>
            <a:endParaRPr kumimoji="1" lang="ja-JP" altLang="en-US"/>
          </a:p>
        </p:txBody>
      </p:sp>
    </p:spTree>
    <p:extLst>
      <p:ext uri="{BB962C8B-B14F-4D97-AF65-F5344CB8AC3E}">
        <p14:creationId xmlns:p14="http://schemas.microsoft.com/office/powerpoint/2010/main" val="21468658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このグラフでは，先ほどの編集の数，</a:t>
            </a:r>
            <a:r>
              <a:rPr kumimoji="1" lang="en-US" altLang="ja-JP" dirty="0"/>
              <a:t>360</a:t>
            </a:r>
            <a:r>
              <a:rPr kumimoji="1" lang="ja-JP" altLang="en-US"/>
              <a:t>件は編集履歴</a:t>
            </a:r>
            <a:r>
              <a:rPr kumimoji="1" lang="en-US" altLang="ja-JP" dirty="0"/>
              <a:t>187</a:t>
            </a:r>
            <a:r>
              <a:rPr kumimoji="1" lang="ja-JP" altLang="en-US"/>
              <a:t>件に含まれる編集の数でしたが，このグラフではこの件数をコードクローン</a:t>
            </a:r>
            <a:r>
              <a:rPr kumimoji="1" lang="en-US" altLang="ja-JP" dirty="0"/>
              <a:t>1</a:t>
            </a:r>
            <a:r>
              <a:rPr kumimoji="1" lang="ja-JP" altLang="en-US"/>
              <a:t>件あたりの編集の件数に直して示しています．</a:t>
            </a:r>
            <a:endParaRPr kumimoji="1" lang="en-US" altLang="ja-JP" dirty="0"/>
          </a:p>
          <a:p>
            <a:endParaRPr kumimoji="1" lang="en-US" altLang="ja-JP" dirty="0"/>
          </a:p>
          <a:p>
            <a:r>
              <a:rPr kumimoji="1" lang="ja-JP" altLang="en-US"/>
              <a:t>縦軸が累積の編集回数，横軸が集約からの経過年数を表します．</a:t>
            </a:r>
            <a:r>
              <a:rPr kumimoji="1" lang="en-US" altLang="ja-JP" dirty="0"/>
              <a:t>10</a:t>
            </a:r>
            <a:r>
              <a:rPr kumimoji="1" lang="ja-JP" altLang="en-US"/>
              <a:t>年経過時点では大体</a:t>
            </a:r>
            <a:r>
              <a:rPr kumimoji="1" lang="en-US" altLang="ja-JP" dirty="0"/>
              <a:t>2</a:t>
            </a:r>
            <a:r>
              <a:rPr kumimoji="1" lang="ja-JP" altLang="en-US"/>
              <a:t>回の編集を経験するということを意味します．</a:t>
            </a:r>
            <a:endParaRPr kumimoji="1" lang="en-US" altLang="ja-JP" dirty="0"/>
          </a:p>
          <a:p>
            <a:endParaRPr kumimoji="1" lang="en-US" altLang="ja-JP" dirty="0"/>
          </a:p>
          <a:p>
            <a:r>
              <a:rPr kumimoji="1" lang="ja-JP" altLang="en-US"/>
              <a:t>コードクローンを集約したメソッドは平均して，集約から</a:t>
            </a:r>
            <a:r>
              <a:rPr kumimoji="1" lang="en-US" altLang="ja-JP" dirty="0"/>
              <a:t>1</a:t>
            </a:r>
            <a:r>
              <a:rPr kumimoji="1" lang="ja-JP" altLang="en-US"/>
              <a:t>年以内に</a:t>
            </a:r>
            <a:r>
              <a:rPr kumimoji="1" lang="en-US" altLang="ja-JP" dirty="0"/>
              <a:t>0.78</a:t>
            </a:r>
            <a:r>
              <a:rPr kumimoji="1" lang="ja-JP" altLang="en-US"/>
              <a:t>回，他に目安として</a:t>
            </a:r>
            <a:r>
              <a:rPr kumimoji="1" lang="en-US" altLang="ja-JP" dirty="0"/>
              <a:t>4</a:t>
            </a:r>
            <a:r>
              <a:rPr kumimoji="1" lang="ja-JP" altLang="en-US"/>
              <a:t>年以内に</a:t>
            </a:r>
            <a:r>
              <a:rPr kumimoji="1" lang="en-US" altLang="ja-JP" dirty="0"/>
              <a:t>1.41</a:t>
            </a:r>
            <a:r>
              <a:rPr kumimoji="1" lang="ja-JP" altLang="en-US"/>
              <a:t>回，</a:t>
            </a:r>
            <a:r>
              <a:rPr kumimoji="1" lang="en-US" altLang="ja-JP" dirty="0"/>
              <a:t>10</a:t>
            </a:r>
            <a:r>
              <a:rPr kumimoji="1" lang="ja-JP" altLang="en-US"/>
              <a:t>年以内に</a:t>
            </a:r>
            <a:r>
              <a:rPr kumimoji="1" lang="en-US" altLang="ja-JP" dirty="0"/>
              <a:t>1.93</a:t>
            </a:r>
            <a:r>
              <a:rPr kumimoji="1" lang="ja-JP" altLang="en-US"/>
              <a:t>回の編集を経験しているということがわかりました．</a:t>
            </a:r>
            <a:endParaRPr kumimoji="1" lang="en-US" altLang="ja-JP" dirty="0"/>
          </a:p>
        </p:txBody>
      </p:sp>
      <p:sp>
        <p:nvSpPr>
          <p:cNvPr id="4" name="スライド番号プレースホルダー 3"/>
          <p:cNvSpPr>
            <a:spLocks noGrp="1"/>
          </p:cNvSpPr>
          <p:nvPr>
            <p:ph type="sldNum" sz="quarter" idx="5"/>
          </p:nvPr>
        </p:nvSpPr>
        <p:spPr/>
        <p:txBody>
          <a:bodyPr/>
          <a:lstStyle/>
          <a:p>
            <a:fld id="{FEE22E4C-D94D-7D47-98C1-FFC736FA385B}" type="slidenum">
              <a:rPr kumimoji="1" lang="ja-JP" altLang="en-US" smtClean="0"/>
              <a:t>26</a:t>
            </a:fld>
            <a:endParaRPr kumimoji="1" lang="ja-JP" altLang="en-US"/>
          </a:p>
        </p:txBody>
      </p:sp>
    </p:spTree>
    <p:extLst>
      <p:ext uri="{BB962C8B-B14F-4D97-AF65-F5344CB8AC3E}">
        <p14:creationId xmlns:p14="http://schemas.microsoft.com/office/powerpoint/2010/main" val="36584176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A2BB32-DB36-6B83-169E-45B386AC9B1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D844251-3A78-C3A9-6B90-88FE16E4FBD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E8F24AD-D8EF-F7B0-AD92-73E2713E08ED}"/>
              </a:ext>
            </a:extLst>
          </p:cNvPr>
          <p:cNvSpPr>
            <a:spLocks noGrp="1"/>
          </p:cNvSpPr>
          <p:nvPr>
            <p:ph type="body" idx="1"/>
          </p:nvPr>
        </p:nvSpPr>
        <p:spPr/>
        <p:txBody>
          <a:bodyPr/>
          <a:lstStyle/>
          <a:p>
            <a:r>
              <a:rPr kumimoji="1" lang="ja-JP" altLang="en-US"/>
              <a:t>このグラフを見ると，特に最初の</a:t>
            </a:r>
            <a:r>
              <a:rPr kumimoji="1" lang="en-US" altLang="ja-JP" dirty="0"/>
              <a:t>1</a:t>
            </a:r>
            <a:r>
              <a:rPr kumimoji="1" lang="ja-JP" altLang="en-US"/>
              <a:t>年で傾きが大きくなっています．</a:t>
            </a:r>
            <a:endParaRPr kumimoji="1" lang="en-US" altLang="ja-JP" dirty="0"/>
          </a:p>
          <a:p>
            <a:r>
              <a:rPr kumimoji="1" lang="ja-JP" altLang="en-US"/>
              <a:t>ここから，集約した年に最も頻繁に編集を経験するということが読み取れます．</a:t>
            </a:r>
            <a:endParaRPr kumimoji="1" lang="en-US" altLang="ja-JP" dirty="0"/>
          </a:p>
        </p:txBody>
      </p:sp>
      <p:sp>
        <p:nvSpPr>
          <p:cNvPr id="4" name="スライド番号プレースホルダー 3">
            <a:extLst>
              <a:ext uri="{FF2B5EF4-FFF2-40B4-BE49-F238E27FC236}">
                <a16:creationId xmlns:a16="http://schemas.microsoft.com/office/drawing/2014/main" id="{5D267115-0174-BCC6-3B7F-A326FE86DBB4}"/>
              </a:ext>
            </a:extLst>
          </p:cNvPr>
          <p:cNvSpPr>
            <a:spLocks noGrp="1"/>
          </p:cNvSpPr>
          <p:nvPr>
            <p:ph type="sldNum" sz="quarter" idx="5"/>
          </p:nvPr>
        </p:nvSpPr>
        <p:spPr/>
        <p:txBody>
          <a:bodyPr/>
          <a:lstStyle/>
          <a:p>
            <a:fld id="{FEE22E4C-D94D-7D47-98C1-FFC736FA385B}" type="slidenum">
              <a:rPr kumimoji="1" lang="ja-JP" altLang="en-US" smtClean="0"/>
              <a:t>27</a:t>
            </a:fld>
            <a:endParaRPr kumimoji="1" lang="ja-JP" altLang="en-US"/>
          </a:p>
        </p:txBody>
      </p:sp>
    </p:spTree>
    <p:extLst>
      <p:ext uri="{BB962C8B-B14F-4D97-AF65-F5344CB8AC3E}">
        <p14:creationId xmlns:p14="http://schemas.microsoft.com/office/powerpoint/2010/main" val="1702723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収集した編集が，本当に集約しなければ一貫性が求められる編集であったのか明らかにするため，得られた編集を目視で確認しました．</a:t>
            </a:r>
            <a:endParaRPr kumimoji="1" lang="en-US" altLang="ja-JP" dirty="0"/>
          </a:p>
          <a:p>
            <a:endParaRPr kumimoji="1" lang="en-US" altLang="ja-JP" dirty="0"/>
          </a:p>
          <a:p>
            <a:r>
              <a:rPr kumimoji="1" lang="ja-JP" altLang="en-US"/>
              <a:t>ここで，</a:t>
            </a:r>
            <a:r>
              <a:rPr kumimoji="1" lang="en-US" altLang="ja-JP" dirty="0"/>
              <a:t>1</a:t>
            </a:r>
            <a:r>
              <a:rPr kumimoji="1" lang="ja-JP" altLang="en-US"/>
              <a:t>件，検出された編集履歴を取り出して，どのような編集が得られたのか紹介します．</a:t>
            </a:r>
            <a:endParaRPr kumimoji="1" lang="en-US" altLang="ja-JP" dirty="0"/>
          </a:p>
          <a:p>
            <a:r>
              <a:rPr kumimoji="1" lang="en-US" altLang="ja-JP" dirty="0"/>
              <a:t>(</a:t>
            </a:r>
            <a:r>
              <a:rPr kumimoji="1" lang="ja-JP" altLang="en-US"/>
              <a:t>紹介</a:t>
            </a:r>
            <a:r>
              <a:rPr kumimoji="1" lang="en-US" altLang="ja-JP" dirty="0"/>
              <a:t>)</a:t>
            </a:r>
          </a:p>
          <a:p>
            <a:r>
              <a:rPr kumimoji="1" lang="ja-JP" altLang="en-US"/>
              <a:t>この編集履歴の特徴的なのは，バグが混入してしまう編集と，そのバグを修正している編集の両方が含まれているという点です．</a:t>
            </a:r>
          </a:p>
        </p:txBody>
      </p:sp>
      <p:sp>
        <p:nvSpPr>
          <p:cNvPr id="4" name="スライド番号プレースホルダー 3"/>
          <p:cNvSpPr>
            <a:spLocks noGrp="1"/>
          </p:cNvSpPr>
          <p:nvPr>
            <p:ph type="sldNum" sz="quarter" idx="5"/>
          </p:nvPr>
        </p:nvSpPr>
        <p:spPr/>
        <p:txBody>
          <a:bodyPr/>
          <a:lstStyle/>
          <a:p>
            <a:fld id="{FEE22E4C-D94D-7D47-98C1-FFC736FA385B}" type="slidenum">
              <a:rPr kumimoji="1" lang="ja-JP" altLang="en-US" smtClean="0"/>
              <a:t>28</a:t>
            </a:fld>
            <a:endParaRPr kumimoji="1" lang="ja-JP" altLang="en-US"/>
          </a:p>
        </p:txBody>
      </p:sp>
    </p:spTree>
    <p:extLst>
      <p:ext uri="{BB962C8B-B14F-4D97-AF65-F5344CB8AC3E}">
        <p14:creationId xmlns:p14="http://schemas.microsoft.com/office/powerpoint/2010/main" val="3668920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コードクローンにもとよりバグがあり，バグ修正をしようとしている場合を考えます．</a:t>
            </a:r>
          </a:p>
        </p:txBody>
      </p:sp>
      <p:sp>
        <p:nvSpPr>
          <p:cNvPr id="4" name="スライド番号プレースホルダー 3"/>
          <p:cNvSpPr>
            <a:spLocks noGrp="1"/>
          </p:cNvSpPr>
          <p:nvPr>
            <p:ph type="sldNum" sz="quarter" idx="5"/>
          </p:nvPr>
        </p:nvSpPr>
        <p:spPr/>
        <p:txBody>
          <a:bodyPr/>
          <a:lstStyle/>
          <a:p>
            <a:fld id="{FEE22E4C-D94D-7D47-98C1-FFC736FA385B}" type="slidenum">
              <a:rPr kumimoji="1" lang="ja-JP" altLang="en-US" smtClean="0"/>
              <a:t>2</a:t>
            </a:fld>
            <a:endParaRPr kumimoji="1" lang="ja-JP" altLang="en-US"/>
          </a:p>
        </p:txBody>
      </p:sp>
    </p:spTree>
    <p:extLst>
      <p:ext uri="{BB962C8B-B14F-4D97-AF65-F5344CB8AC3E}">
        <p14:creationId xmlns:p14="http://schemas.microsoft.com/office/powerpoint/2010/main" val="381443526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この発表では時間の都合上，バグが混入するコミット</a:t>
            </a:r>
            <a:r>
              <a:rPr kumimoji="1" lang="en-US" altLang="ja-JP" dirty="0"/>
              <a:t>5</a:t>
            </a:r>
            <a:r>
              <a:rPr kumimoji="1" lang="ja-JP" altLang="en-US"/>
              <a:t>と，それを修正するコミット</a:t>
            </a:r>
            <a:r>
              <a:rPr kumimoji="1" lang="en-US" altLang="ja-JP" dirty="0"/>
              <a:t>6</a:t>
            </a:r>
            <a:r>
              <a:rPr kumimoji="1" lang="ja-JP" altLang="en-US"/>
              <a:t>をお見せします．</a:t>
            </a:r>
          </a:p>
        </p:txBody>
      </p:sp>
      <p:sp>
        <p:nvSpPr>
          <p:cNvPr id="4" name="スライド番号プレースホルダー 3"/>
          <p:cNvSpPr>
            <a:spLocks noGrp="1"/>
          </p:cNvSpPr>
          <p:nvPr>
            <p:ph type="sldNum" sz="quarter" idx="5"/>
          </p:nvPr>
        </p:nvSpPr>
        <p:spPr/>
        <p:txBody>
          <a:bodyPr/>
          <a:lstStyle/>
          <a:p>
            <a:fld id="{FEE22E4C-D94D-7D47-98C1-FFC736FA385B}" type="slidenum">
              <a:rPr kumimoji="1" lang="ja-JP" altLang="en-US" smtClean="0"/>
              <a:t>29</a:t>
            </a:fld>
            <a:endParaRPr kumimoji="1" lang="ja-JP" altLang="en-US"/>
          </a:p>
        </p:txBody>
      </p:sp>
    </p:spTree>
    <p:extLst>
      <p:ext uri="{BB962C8B-B14F-4D97-AF65-F5344CB8AC3E}">
        <p14:creationId xmlns:p14="http://schemas.microsoft.com/office/powerpoint/2010/main" val="122890097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まず，バグが混入したコミット</a:t>
            </a:r>
            <a:r>
              <a:rPr kumimoji="1" lang="en-US" altLang="ja-JP" dirty="0"/>
              <a:t>5</a:t>
            </a:r>
            <a:r>
              <a:rPr kumimoji="1" lang="ja-JP" altLang="en-US"/>
              <a:t>です．</a:t>
            </a:r>
            <a:endParaRPr kumimoji="1" lang="en-US" altLang="ja-JP" dirty="0"/>
          </a:p>
          <a:p>
            <a:r>
              <a:rPr kumimoji="1" lang="ja-JP" altLang="en-US"/>
              <a:t>今回の説明に直接関係しない部分は省略していますが，改行は下のソースコードを再現しています．また，緑色の部分はこのコミットで新しく追加されたソースコードを表します．</a:t>
            </a:r>
            <a:endParaRPr kumimoji="1" lang="en-US" altLang="ja-JP" dirty="0"/>
          </a:p>
          <a:p>
            <a:r>
              <a:rPr kumimoji="1" lang="en-US" altLang="ja-JP" dirty="0"/>
              <a:t>(</a:t>
            </a:r>
            <a:r>
              <a:rPr kumimoji="1" lang="ja-JP" altLang="en-US"/>
              <a:t>なんか説明</a:t>
            </a:r>
            <a:r>
              <a:rPr kumimoji="1" lang="en-US" altLang="ja-JP" dirty="0"/>
              <a:t>)</a:t>
            </a:r>
          </a:p>
          <a:p>
            <a:r>
              <a:rPr kumimoji="1" lang="ja-JP" altLang="en-US"/>
              <a:t>しかし，中括弧の直後に改行なしで</a:t>
            </a:r>
            <a:r>
              <a:rPr kumimoji="1" lang="en-US" altLang="ja-JP" dirty="0"/>
              <a:t>if</a:t>
            </a:r>
            <a:r>
              <a:rPr kumimoji="1" lang="ja-JP" altLang="en-US"/>
              <a:t>を入れているところがちょっと奇妙です．</a:t>
            </a:r>
          </a:p>
        </p:txBody>
      </p:sp>
      <p:sp>
        <p:nvSpPr>
          <p:cNvPr id="4" name="スライド番号プレースホルダー 3"/>
          <p:cNvSpPr>
            <a:spLocks noGrp="1"/>
          </p:cNvSpPr>
          <p:nvPr>
            <p:ph type="sldNum" sz="quarter" idx="5"/>
          </p:nvPr>
        </p:nvSpPr>
        <p:spPr/>
        <p:txBody>
          <a:bodyPr/>
          <a:lstStyle/>
          <a:p>
            <a:fld id="{FEE22E4C-D94D-7D47-98C1-FFC736FA385B}" type="slidenum">
              <a:rPr kumimoji="1" lang="ja-JP" altLang="en-US" smtClean="0"/>
              <a:t>30</a:t>
            </a:fld>
            <a:endParaRPr kumimoji="1" lang="ja-JP" altLang="en-US"/>
          </a:p>
        </p:txBody>
      </p:sp>
    </p:spTree>
    <p:extLst>
      <p:ext uri="{BB962C8B-B14F-4D97-AF65-F5344CB8AC3E}">
        <p14:creationId xmlns:p14="http://schemas.microsoft.com/office/powerpoint/2010/main" val="144117537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408DB6-8DD6-AF0C-3573-EF2B0ED38C8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C4971EC-3C1F-F912-ABC8-5DD67C20DBA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23B22B9-9281-48BE-9E2A-B28EC94F20AE}"/>
              </a:ext>
            </a:extLst>
          </p:cNvPr>
          <p:cNvSpPr>
            <a:spLocks noGrp="1"/>
          </p:cNvSpPr>
          <p:nvPr>
            <p:ph type="body" idx="1"/>
          </p:nvPr>
        </p:nvSpPr>
        <p:spPr/>
        <p:txBody>
          <a:bodyPr/>
          <a:lstStyle/>
          <a:p>
            <a:r>
              <a:rPr kumimoji="1" lang="ja-JP" altLang="en-US"/>
              <a:t>これは実際には</a:t>
            </a:r>
            <a:r>
              <a:rPr kumimoji="1" lang="en-US" altLang="ja-JP" dirty="0"/>
              <a:t>else</a:t>
            </a:r>
            <a:r>
              <a:rPr kumimoji="1" lang="ja-JP" altLang="en-US"/>
              <a:t>が欠落しているということで，</a:t>
            </a:r>
            <a:r>
              <a:rPr kumimoji="1" lang="en-US" altLang="ja-JP" dirty="0"/>
              <a:t>else</a:t>
            </a:r>
            <a:r>
              <a:rPr kumimoji="1" lang="ja-JP" altLang="en-US"/>
              <a:t>を書き損じてしまったケースになります．ソフトウェアの挙動としては，</a:t>
            </a:r>
            <a:r>
              <a:rPr kumimoji="1" lang="en-US" altLang="ja-JP" dirty="0"/>
              <a:t>if</a:t>
            </a:r>
            <a:r>
              <a:rPr kumimoji="1" lang="ja-JP" altLang="en-US"/>
              <a:t>文の中身はログ出力の命令になっていますが，本来ログが出力されるべきでないシーンでもログが出力されてしまうといった様子になっていました．</a:t>
            </a:r>
            <a:endParaRPr kumimoji="1" lang="en-US" altLang="ja-JP" dirty="0"/>
          </a:p>
          <a:p>
            <a:endParaRPr kumimoji="1" lang="en-US" altLang="ja-JP" dirty="0"/>
          </a:p>
          <a:p>
            <a:r>
              <a:rPr kumimoji="1" lang="ja-JP" altLang="en-US"/>
              <a:t>ここで今回重要なのは，集約したことによってこのバグがソフトウェア中の複数箇所に撒き散らされなくなったということです．もし集約せずコードクローンをそのまま放置していたら，これと同じミスがソフトウェア中の複数箇所に撒き散らされていたということになります．</a:t>
            </a:r>
          </a:p>
        </p:txBody>
      </p:sp>
      <p:sp>
        <p:nvSpPr>
          <p:cNvPr id="4" name="スライド番号プレースホルダー 3">
            <a:extLst>
              <a:ext uri="{FF2B5EF4-FFF2-40B4-BE49-F238E27FC236}">
                <a16:creationId xmlns:a16="http://schemas.microsoft.com/office/drawing/2014/main" id="{99FC631F-E1E9-C9C7-FEA1-A68D04A070D8}"/>
              </a:ext>
            </a:extLst>
          </p:cNvPr>
          <p:cNvSpPr>
            <a:spLocks noGrp="1"/>
          </p:cNvSpPr>
          <p:nvPr>
            <p:ph type="sldNum" sz="quarter" idx="5"/>
          </p:nvPr>
        </p:nvSpPr>
        <p:spPr/>
        <p:txBody>
          <a:bodyPr/>
          <a:lstStyle/>
          <a:p>
            <a:fld id="{FEE22E4C-D94D-7D47-98C1-FFC736FA385B}" type="slidenum">
              <a:rPr kumimoji="1" lang="ja-JP" altLang="en-US" smtClean="0"/>
              <a:t>31</a:t>
            </a:fld>
            <a:endParaRPr kumimoji="1" lang="ja-JP" altLang="en-US"/>
          </a:p>
        </p:txBody>
      </p:sp>
    </p:spTree>
    <p:extLst>
      <p:ext uri="{BB962C8B-B14F-4D97-AF65-F5344CB8AC3E}">
        <p14:creationId xmlns:p14="http://schemas.microsoft.com/office/powerpoint/2010/main" val="78143267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続いてバグ修正のコミットです．バグを混入させてから約</a:t>
            </a:r>
            <a:r>
              <a:rPr kumimoji="1" lang="en-US" altLang="ja-JP" dirty="0"/>
              <a:t>1</a:t>
            </a:r>
            <a:r>
              <a:rPr kumimoji="1" lang="ja-JP" altLang="en-US"/>
              <a:t>年後に，</a:t>
            </a:r>
            <a:r>
              <a:rPr kumimoji="1" lang="en-US" altLang="ja-JP" dirty="0"/>
              <a:t>else</a:t>
            </a:r>
            <a:r>
              <a:rPr kumimoji="1" lang="ja-JP" altLang="en-US"/>
              <a:t>が正しく追加され，バグが修正されました．</a:t>
            </a:r>
            <a:endParaRPr kumimoji="1" lang="en-US" altLang="ja-JP" dirty="0"/>
          </a:p>
          <a:p>
            <a:r>
              <a:rPr kumimoji="1" lang="ja-JP" altLang="en-US"/>
              <a:t>ここで，もし集約をしていなかったならば，一部のコードクローンは</a:t>
            </a:r>
            <a:r>
              <a:rPr kumimoji="1" lang="en-US" altLang="ja-JP" dirty="0"/>
              <a:t>else</a:t>
            </a:r>
            <a:r>
              <a:rPr kumimoji="1" lang="ja-JP" altLang="en-US"/>
              <a:t>が書き加えられて，他はそのままバグが残存，といった修正漏れが発生しうることになります．</a:t>
            </a:r>
            <a:endParaRPr kumimoji="1" lang="en-US" altLang="ja-JP" dirty="0"/>
          </a:p>
          <a:p>
            <a:r>
              <a:rPr kumimoji="1" lang="ja-JP" altLang="en-US"/>
              <a:t>ですからこれは，コードクローンの集約によって，バグの散在や修正漏れを防げた事例だと言えます．</a:t>
            </a:r>
          </a:p>
        </p:txBody>
      </p:sp>
      <p:sp>
        <p:nvSpPr>
          <p:cNvPr id="4" name="スライド番号プレースホルダー 3"/>
          <p:cNvSpPr>
            <a:spLocks noGrp="1"/>
          </p:cNvSpPr>
          <p:nvPr>
            <p:ph type="sldNum" sz="quarter" idx="5"/>
          </p:nvPr>
        </p:nvSpPr>
        <p:spPr/>
        <p:txBody>
          <a:bodyPr/>
          <a:lstStyle/>
          <a:p>
            <a:fld id="{FEE22E4C-D94D-7D47-98C1-FFC736FA385B}" type="slidenum">
              <a:rPr kumimoji="1" lang="ja-JP" altLang="en-US" smtClean="0"/>
              <a:t>32</a:t>
            </a:fld>
            <a:endParaRPr kumimoji="1" lang="ja-JP" altLang="en-US"/>
          </a:p>
        </p:txBody>
      </p:sp>
    </p:spTree>
    <p:extLst>
      <p:ext uri="{BB962C8B-B14F-4D97-AF65-F5344CB8AC3E}">
        <p14:creationId xmlns:p14="http://schemas.microsoft.com/office/powerpoint/2010/main" val="79251891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EE22E4C-D94D-7D47-98C1-FFC736FA385B}" type="slidenum">
              <a:rPr kumimoji="1" lang="ja-JP" altLang="en-US" smtClean="0"/>
              <a:t>33</a:t>
            </a:fld>
            <a:endParaRPr kumimoji="1" lang="ja-JP" altLang="en-US"/>
          </a:p>
        </p:txBody>
      </p:sp>
    </p:spTree>
    <p:extLst>
      <p:ext uri="{BB962C8B-B14F-4D97-AF65-F5344CB8AC3E}">
        <p14:creationId xmlns:p14="http://schemas.microsoft.com/office/powerpoint/2010/main" val="335224531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本研究では，コードクローンリファクタリングが有効だったか調べるためにその後の編集頻度が活用できるということを述べましたが，</a:t>
            </a:r>
            <a:endParaRPr kumimoji="1" lang="en-US" altLang="ja-JP" dirty="0"/>
          </a:p>
          <a:p>
            <a:r>
              <a:rPr kumimoji="1" lang="ja-JP" altLang="en-US"/>
              <a:t>集約されたコードクローンのその後の実際の編集，編集頻度は，集約した段階では当然わかりません．</a:t>
            </a:r>
            <a:endParaRPr kumimoji="1" lang="en-US" altLang="ja-JP" dirty="0"/>
          </a:p>
          <a:p>
            <a:r>
              <a:rPr kumimoji="1" lang="ja-JP" altLang="en-US"/>
              <a:t>今まさに目の前にあるコードクローンを集約すべきかどうかの判断には使えません．</a:t>
            </a:r>
            <a:endParaRPr kumimoji="1" lang="en-US" altLang="ja-JP" dirty="0"/>
          </a:p>
          <a:p>
            <a:r>
              <a:rPr kumimoji="1" lang="ja-JP" altLang="en-US"/>
              <a:t>今後はさらに調査を進めて，高い編集頻度と相関のあるソースコードのメトリクス，特に集約する前の段階で計算できるメトリクスを探す，あるいは提案するといったことをしたいと考えています．</a:t>
            </a:r>
          </a:p>
        </p:txBody>
      </p:sp>
      <p:sp>
        <p:nvSpPr>
          <p:cNvPr id="4" name="スライド番号プレースホルダー 3"/>
          <p:cNvSpPr>
            <a:spLocks noGrp="1"/>
          </p:cNvSpPr>
          <p:nvPr>
            <p:ph type="sldNum" sz="quarter" idx="5"/>
          </p:nvPr>
        </p:nvSpPr>
        <p:spPr/>
        <p:txBody>
          <a:bodyPr/>
          <a:lstStyle/>
          <a:p>
            <a:fld id="{FEE22E4C-D94D-7D47-98C1-FFC736FA385B}" type="slidenum">
              <a:rPr kumimoji="1" lang="ja-JP" altLang="en-US" smtClean="0"/>
              <a:t>34</a:t>
            </a:fld>
            <a:endParaRPr kumimoji="1" lang="ja-JP" altLang="en-US"/>
          </a:p>
        </p:txBody>
      </p:sp>
    </p:spTree>
    <p:extLst>
      <p:ext uri="{BB962C8B-B14F-4D97-AF65-F5344CB8AC3E}">
        <p14:creationId xmlns:p14="http://schemas.microsoft.com/office/powerpoint/2010/main" val="36425336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7F36C-7C99-5976-59F5-BEAAAFDD254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3C2AC73-C46F-CB94-86E1-F653B2656EA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4A9D933-31B5-B266-56BD-CB531D6F0AF9}"/>
              </a:ext>
            </a:extLst>
          </p:cNvPr>
          <p:cNvSpPr>
            <a:spLocks noGrp="1"/>
          </p:cNvSpPr>
          <p:nvPr>
            <p:ph type="body" idx="1"/>
          </p:nvPr>
        </p:nvSpPr>
        <p:spPr/>
        <p:txBody>
          <a:bodyPr/>
          <a:lstStyle/>
          <a:p>
            <a:endParaRPr kumimoji="1" lang="en-US" altLang="ja-JP" dirty="0"/>
          </a:p>
          <a:p>
            <a:r>
              <a:rPr kumimoji="1" lang="ja-JP" altLang="en-US"/>
              <a:t>全体では</a:t>
            </a:r>
            <a:r>
              <a:rPr kumimoji="1" lang="en-US" altLang="ja-JP" dirty="0"/>
              <a:t>423</a:t>
            </a:r>
            <a:r>
              <a:rPr kumimoji="1" lang="ja-JP" altLang="en-US"/>
              <a:t>件の変更．</a:t>
            </a:r>
          </a:p>
        </p:txBody>
      </p:sp>
      <p:sp>
        <p:nvSpPr>
          <p:cNvPr id="4" name="スライド番号プレースホルダー 3">
            <a:extLst>
              <a:ext uri="{FF2B5EF4-FFF2-40B4-BE49-F238E27FC236}">
                <a16:creationId xmlns:a16="http://schemas.microsoft.com/office/drawing/2014/main" id="{07B85470-8A0A-F674-D336-DEDA97EFDA20}"/>
              </a:ext>
            </a:extLst>
          </p:cNvPr>
          <p:cNvSpPr>
            <a:spLocks noGrp="1"/>
          </p:cNvSpPr>
          <p:nvPr>
            <p:ph type="sldNum" sz="quarter" idx="5"/>
          </p:nvPr>
        </p:nvSpPr>
        <p:spPr/>
        <p:txBody>
          <a:bodyPr/>
          <a:lstStyle/>
          <a:p>
            <a:fld id="{FEE22E4C-D94D-7D47-98C1-FFC736FA385B}" type="slidenum">
              <a:rPr kumimoji="1" lang="ja-JP" altLang="en-US" smtClean="0"/>
              <a:t>37</a:t>
            </a:fld>
            <a:endParaRPr kumimoji="1" lang="ja-JP" altLang="en-US"/>
          </a:p>
        </p:txBody>
      </p:sp>
    </p:spTree>
    <p:extLst>
      <p:ext uri="{BB962C8B-B14F-4D97-AF65-F5344CB8AC3E}">
        <p14:creationId xmlns:p14="http://schemas.microsoft.com/office/powerpoint/2010/main" val="124923447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なぜ分けたのかも説明しないといけない．</a:t>
            </a:r>
            <a:endParaRPr kumimoji="1" lang="en-US" altLang="ja-JP" dirty="0"/>
          </a:p>
          <a:p>
            <a:r>
              <a:rPr kumimoji="1" lang="ja-JP" altLang="en-US"/>
              <a:t>変更が</a:t>
            </a:r>
            <a:r>
              <a:rPr kumimoji="1" lang="en-US" altLang="ja-JP" dirty="0"/>
              <a:t>2</a:t>
            </a:r>
            <a:r>
              <a:rPr kumimoji="1" lang="ja-JP" altLang="en-US"/>
              <a:t>つの意味で使われている．</a:t>
            </a:r>
            <a:endParaRPr kumimoji="1" lang="en-US" altLang="ja-JP" dirty="0"/>
          </a:p>
          <a:p>
            <a:r>
              <a:rPr kumimoji="1" lang="ja-JP" altLang="en-US"/>
              <a:t>この分類が何由来のものなのかも言わなければならない．</a:t>
            </a:r>
            <a:endParaRPr kumimoji="1" lang="en-US" altLang="ja-JP" dirty="0"/>
          </a:p>
          <a:p>
            <a:endParaRPr kumimoji="1" lang="en-US" altLang="ja-JP" dirty="0"/>
          </a:p>
          <a:p>
            <a:r>
              <a:rPr kumimoji="1" lang="ja-JP" altLang="en-US"/>
              <a:t>「コードクローンを集約して初めて出てきた変更」というべき．</a:t>
            </a:r>
            <a:endParaRPr kumimoji="1" lang="en-US" altLang="ja-JP" dirty="0"/>
          </a:p>
        </p:txBody>
      </p:sp>
      <p:sp>
        <p:nvSpPr>
          <p:cNvPr id="4" name="スライド番号プレースホルダー 3"/>
          <p:cNvSpPr>
            <a:spLocks noGrp="1"/>
          </p:cNvSpPr>
          <p:nvPr>
            <p:ph type="sldNum" sz="quarter" idx="5"/>
          </p:nvPr>
        </p:nvSpPr>
        <p:spPr/>
        <p:txBody>
          <a:bodyPr/>
          <a:lstStyle/>
          <a:p>
            <a:fld id="{FEE22E4C-D94D-7D47-98C1-FFC736FA385B}" type="slidenum">
              <a:rPr kumimoji="1" lang="ja-JP" altLang="en-US" smtClean="0"/>
              <a:t>38</a:t>
            </a:fld>
            <a:endParaRPr kumimoji="1" lang="ja-JP" altLang="en-US"/>
          </a:p>
        </p:txBody>
      </p:sp>
    </p:spTree>
    <p:extLst>
      <p:ext uri="{BB962C8B-B14F-4D97-AF65-F5344CB8AC3E}">
        <p14:creationId xmlns:p14="http://schemas.microsoft.com/office/powerpoint/2010/main" val="11125290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以降，左から右に向かって時間が進んでいくものとしてこういった図示をします．</a:t>
            </a:r>
            <a:endParaRPr kumimoji="1" lang="en-US" altLang="ja-JP" dirty="0"/>
          </a:p>
          <a:p>
            <a:r>
              <a:rPr kumimoji="1" lang="ja-JP" altLang="en-US"/>
              <a:t>このバグを完全に修正するには，</a:t>
            </a:r>
            <a:r>
              <a:rPr kumimoji="1" lang="en-US" altLang="ja-JP" dirty="0"/>
              <a:t>2</a:t>
            </a:r>
            <a:r>
              <a:rPr kumimoji="1" lang="ja-JP" altLang="en-US"/>
              <a:t>つのコード片の両方でソースコードを編集する必要があります．</a:t>
            </a:r>
            <a:endParaRPr kumimoji="1" lang="en-US" altLang="ja-JP" dirty="0"/>
          </a:p>
          <a:p>
            <a:r>
              <a:rPr kumimoji="1" lang="ja-JP" altLang="en-US"/>
              <a:t>両方とも編集してやれば，バグを完全に取り除けます．</a:t>
            </a:r>
            <a:endParaRPr kumimoji="1" lang="en-US" altLang="ja-JP" dirty="0"/>
          </a:p>
          <a:p>
            <a:endParaRPr kumimoji="1" lang="en-US" altLang="ja-JP" dirty="0"/>
          </a:p>
          <a:p>
            <a:r>
              <a:rPr kumimoji="1" lang="en-US" altLang="ja-JP" dirty="0"/>
              <a:t>A,B</a:t>
            </a:r>
          </a:p>
        </p:txBody>
      </p:sp>
      <p:sp>
        <p:nvSpPr>
          <p:cNvPr id="4" name="スライド番号プレースホルダー 3"/>
          <p:cNvSpPr>
            <a:spLocks noGrp="1"/>
          </p:cNvSpPr>
          <p:nvPr>
            <p:ph type="sldNum" sz="quarter" idx="5"/>
          </p:nvPr>
        </p:nvSpPr>
        <p:spPr/>
        <p:txBody>
          <a:bodyPr/>
          <a:lstStyle/>
          <a:p>
            <a:fld id="{FEE22E4C-D94D-7D47-98C1-FFC736FA385B}" type="slidenum">
              <a:rPr kumimoji="1" lang="ja-JP" altLang="en-US" smtClean="0"/>
              <a:t>3</a:t>
            </a:fld>
            <a:endParaRPr kumimoji="1" lang="ja-JP" altLang="en-US"/>
          </a:p>
        </p:txBody>
      </p:sp>
    </p:spTree>
    <p:extLst>
      <p:ext uri="{BB962C8B-B14F-4D97-AF65-F5344CB8AC3E}">
        <p14:creationId xmlns:p14="http://schemas.microsoft.com/office/powerpoint/2010/main" val="9125930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ここで，一方のコードクローンを見落としてしまうとコードクローンの間で不整合が発生します．</a:t>
            </a:r>
            <a:endParaRPr kumimoji="1" lang="en-US" altLang="ja-JP" dirty="0"/>
          </a:p>
          <a:p>
            <a:r>
              <a:rPr kumimoji="1" lang="ja-JP" altLang="en-US"/>
              <a:t>このように上のコードクローンでのみ修正を行い，下のコードクローンを見落としてしまうと，下のコードクローンにはバグが残存し，修正漏れが起きてしまいます．</a:t>
            </a:r>
            <a:endParaRPr kumimoji="1" lang="en-US" altLang="ja-JP" dirty="0"/>
          </a:p>
          <a:p>
            <a:endParaRPr kumimoji="1" lang="en-US" altLang="ja-JP" dirty="0"/>
          </a:p>
          <a:p>
            <a:r>
              <a:rPr kumimoji="1" lang="ja-JP" altLang="en-US"/>
              <a:t>このような不整合の問題を防ぐためには，コードクローンを除去するリファクタリングが有効です．</a:t>
            </a:r>
            <a:endParaRPr kumimoji="1" lang="en-US" altLang="ja-JP" dirty="0"/>
          </a:p>
        </p:txBody>
      </p:sp>
      <p:sp>
        <p:nvSpPr>
          <p:cNvPr id="4" name="スライド番号プレースホルダー 3"/>
          <p:cNvSpPr>
            <a:spLocks noGrp="1"/>
          </p:cNvSpPr>
          <p:nvPr>
            <p:ph type="sldNum" sz="quarter" idx="5"/>
          </p:nvPr>
        </p:nvSpPr>
        <p:spPr/>
        <p:txBody>
          <a:bodyPr/>
          <a:lstStyle/>
          <a:p>
            <a:fld id="{FEE22E4C-D94D-7D47-98C1-FFC736FA385B}" type="slidenum">
              <a:rPr kumimoji="1" lang="ja-JP" altLang="en-US" smtClean="0"/>
              <a:t>4</a:t>
            </a:fld>
            <a:endParaRPr kumimoji="1" lang="ja-JP" altLang="en-US"/>
          </a:p>
        </p:txBody>
      </p:sp>
    </p:spTree>
    <p:extLst>
      <p:ext uri="{BB962C8B-B14F-4D97-AF65-F5344CB8AC3E}">
        <p14:creationId xmlns:p14="http://schemas.microsoft.com/office/powerpoint/2010/main" val="6271145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まずリファクタリングについて説明します．リファクタリングとは，外部的な振る舞いを保ったままソフトウェアの内部構造を改善するプロセスを言います．今回は特にコードクローンのリファクタリングで，外部的な振る舞いを保ったままコードクローンを集約するプロセスを言います．</a:t>
            </a:r>
            <a:endParaRPr kumimoji="1" lang="en-US" altLang="ja-JP" dirty="0"/>
          </a:p>
          <a:p>
            <a:endParaRPr kumimoji="1" lang="en-US" altLang="ja-JP" dirty="0"/>
          </a:p>
          <a:p>
            <a:r>
              <a:rPr kumimoji="1" lang="ja-JP" altLang="en-US"/>
              <a:t>このコードクローンを集約する様子をお見せします．</a:t>
            </a:r>
            <a:endParaRPr kumimoji="1" lang="en-US" altLang="ja-JP" dirty="0"/>
          </a:p>
        </p:txBody>
      </p:sp>
      <p:sp>
        <p:nvSpPr>
          <p:cNvPr id="4" name="スライド番号プレースホルダー 3"/>
          <p:cNvSpPr>
            <a:spLocks noGrp="1"/>
          </p:cNvSpPr>
          <p:nvPr>
            <p:ph type="sldNum" sz="quarter" idx="5"/>
          </p:nvPr>
        </p:nvSpPr>
        <p:spPr/>
        <p:txBody>
          <a:bodyPr/>
          <a:lstStyle/>
          <a:p>
            <a:fld id="{FEE22E4C-D94D-7D47-98C1-FFC736FA385B}" type="slidenum">
              <a:rPr kumimoji="1" lang="ja-JP" altLang="en-US" smtClean="0"/>
              <a:t>5</a:t>
            </a:fld>
            <a:endParaRPr kumimoji="1" lang="ja-JP" altLang="en-US"/>
          </a:p>
        </p:txBody>
      </p:sp>
    </p:spTree>
    <p:extLst>
      <p:ext uri="{BB962C8B-B14F-4D97-AF65-F5344CB8AC3E}">
        <p14:creationId xmlns:p14="http://schemas.microsoft.com/office/powerpoint/2010/main" val="22316258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46E38-A262-6280-F655-53FAA607F8E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087C5F0-CA77-3E73-570F-256B2825C7F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D6BC2C7-11A2-E538-3EB6-B3B96363336B}"/>
              </a:ext>
            </a:extLst>
          </p:cNvPr>
          <p:cNvSpPr>
            <a:spLocks noGrp="1"/>
          </p:cNvSpPr>
          <p:nvPr>
            <p:ph type="body" idx="1"/>
          </p:nvPr>
        </p:nvSpPr>
        <p:spPr/>
        <p:txBody>
          <a:bodyPr/>
          <a:lstStyle/>
          <a:p>
            <a:r>
              <a:rPr kumimoji="1" lang="ja-JP" altLang="en-US"/>
              <a:t>このリファクタリングでは，コードクローンを</a:t>
            </a:r>
            <a:r>
              <a:rPr kumimoji="1" lang="en-US" altLang="ja-JP" dirty="0"/>
              <a:t>1</a:t>
            </a:r>
            <a:r>
              <a:rPr kumimoji="1" lang="ja-JP" altLang="en-US"/>
              <a:t>つの新たなメソッド</a:t>
            </a:r>
            <a:r>
              <a:rPr kumimoji="1" lang="en-US" altLang="ja-JP" dirty="0"/>
              <a:t>(</a:t>
            </a:r>
            <a:r>
              <a:rPr kumimoji="1" lang="ja-JP" altLang="en-US"/>
              <a:t>下の部分</a:t>
            </a:r>
            <a:r>
              <a:rPr kumimoji="1" lang="en-US" altLang="ja-JP" dirty="0"/>
              <a:t>)</a:t>
            </a:r>
            <a:r>
              <a:rPr kumimoji="1" lang="ja-JP" altLang="en-US"/>
              <a:t>に切り出します．そして，元々コードクローンがあった部分をこのメソッドの呼び出しに置き換えます．すると，このピンクのコード片はこの</a:t>
            </a:r>
            <a:r>
              <a:rPr kumimoji="1" lang="en-US" altLang="ja-JP" dirty="0"/>
              <a:t>1</a:t>
            </a:r>
            <a:r>
              <a:rPr kumimoji="1" lang="ja-JP" altLang="en-US"/>
              <a:t>箇所のみになりますから，類似したコード片はこの時点</a:t>
            </a:r>
            <a:r>
              <a:rPr kumimoji="1" lang="en-US" altLang="ja-JP" dirty="0"/>
              <a:t>(</a:t>
            </a:r>
            <a:r>
              <a:rPr kumimoji="1" lang="ja-JP" altLang="en-US"/>
              <a:t>縦！</a:t>
            </a:r>
            <a:r>
              <a:rPr kumimoji="1" lang="en-US" altLang="ja-JP" dirty="0"/>
              <a:t>)</a:t>
            </a:r>
            <a:r>
              <a:rPr kumimoji="1" lang="ja-JP" altLang="en-US"/>
              <a:t>で他になく，ソースコード全体からコードクローンを除去できます．</a:t>
            </a:r>
            <a:endParaRPr kumimoji="1" lang="en-US" altLang="ja-JP" dirty="0"/>
          </a:p>
        </p:txBody>
      </p:sp>
      <p:sp>
        <p:nvSpPr>
          <p:cNvPr id="4" name="スライド番号プレースホルダー 3">
            <a:extLst>
              <a:ext uri="{FF2B5EF4-FFF2-40B4-BE49-F238E27FC236}">
                <a16:creationId xmlns:a16="http://schemas.microsoft.com/office/drawing/2014/main" id="{1FEC1B97-696D-FD70-776A-4733B34786E7}"/>
              </a:ext>
            </a:extLst>
          </p:cNvPr>
          <p:cNvSpPr>
            <a:spLocks noGrp="1"/>
          </p:cNvSpPr>
          <p:nvPr>
            <p:ph type="sldNum" sz="quarter" idx="5"/>
          </p:nvPr>
        </p:nvSpPr>
        <p:spPr/>
        <p:txBody>
          <a:bodyPr/>
          <a:lstStyle/>
          <a:p>
            <a:fld id="{FEE22E4C-D94D-7D47-98C1-FFC736FA385B}" type="slidenum">
              <a:rPr kumimoji="1" lang="ja-JP" altLang="en-US" smtClean="0"/>
              <a:t>6</a:t>
            </a:fld>
            <a:endParaRPr kumimoji="1" lang="ja-JP" altLang="en-US"/>
          </a:p>
        </p:txBody>
      </p:sp>
    </p:spTree>
    <p:extLst>
      <p:ext uri="{BB962C8B-B14F-4D97-AF65-F5344CB8AC3E}">
        <p14:creationId xmlns:p14="http://schemas.microsoft.com/office/powerpoint/2010/main" val="23332225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このようにコードクローンを集約すると，コードクローンにもともと含まれていた問題，バグも新たに追加したメソッドの方に移動します．このバグを修正するには，新たに追加したメソッドの方で一箇所，編集をすれば良いということになります．</a:t>
            </a:r>
            <a:endParaRPr kumimoji="1" lang="en-US" altLang="ja-JP" dirty="0"/>
          </a:p>
          <a:p>
            <a:r>
              <a:rPr kumimoji="1" lang="ja-JP" altLang="en-US"/>
              <a:t>このようにすると，見落としによって不整合がおきるリスクは回避できます．</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先ほどの集約しなかった場合と比べてどのように変わるのか，ということですが</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ちょっと図を小さくしまして，集約した場合としなかった場合を並べてみます．</a:t>
            </a:r>
          </a:p>
        </p:txBody>
      </p:sp>
      <p:sp>
        <p:nvSpPr>
          <p:cNvPr id="4" name="スライド番号プレースホルダー 3"/>
          <p:cNvSpPr>
            <a:spLocks noGrp="1"/>
          </p:cNvSpPr>
          <p:nvPr>
            <p:ph type="sldNum" sz="quarter" idx="5"/>
          </p:nvPr>
        </p:nvSpPr>
        <p:spPr/>
        <p:txBody>
          <a:bodyPr/>
          <a:lstStyle/>
          <a:p>
            <a:fld id="{FEE22E4C-D94D-7D47-98C1-FFC736FA385B}" type="slidenum">
              <a:rPr kumimoji="1" lang="ja-JP" altLang="en-US" smtClean="0"/>
              <a:t>7</a:t>
            </a:fld>
            <a:endParaRPr kumimoji="1" lang="ja-JP" altLang="en-US"/>
          </a:p>
        </p:txBody>
      </p:sp>
    </p:spTree>
    <p:extLst>
      <p:ext uri="{BB962C8B-B14F-4D97-AF65-F5344CB8AC3E}">
        <p14:creationId xmlns:p14="http://schemas.microsoft.com/office/powerpoint/2010/main" val="3238459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FEC192-418F-1262-0D9C-3692C5EE7D4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3E80EF7-09D4-FC04-24AA-FDF19F275DF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3ECE0C9-9FD0-6A4F-6147-F69134241261}"/>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38E726A-E3D4-BEC0-1893-D4073941F3E1}"/>
              </a:ext>
            </a:extLst>
          </p:cNvPr>
          <p:cNvSpPr>
            <a:spLocks noGrp="1"/>
          </p:cNvSpPr>
          <p:nvPr>
            <p:ph type="sldNum" sz="quarter" idx="5"/>
          </p:nvPr>
        </p:nvSpPr>
        <p:spPr/>
        <p:txBody>
          <a:bodyPr/>
          <a:lstStyle/>
          <a:p>
            <a:fld id="{FEE22E4C-D94D-7D47-98C1-FFC736FA385B}" type="slidenum">
              <a:rPr kumimoji="1" lang="ja-JP" altLang="en-US" smtClean="0"/>
              <a:t>8</a:t>
            </a:fld>
            <a:endParaRPr kumimoji="1" lang="ja-JP" altLang="en-US"/>
          </a:p>
        </p:txBody>
      </p:sp>
    </p:spTree>
    <p:extLst>
      <p:ext uri="{BB962C8B-B14F-4D97-AF65-F5344CB8AC3E}">
        <p14:creationId xmlns:p14="http://schemas.microsoft.com/office/powerpoint/2010/main" val="3433097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38CC1D60-8C10-F54F-9744-27FADB8B0425}"/>
              </a:ext>
            </a:extLst>
          </p:cNvPr>
          <p:cNvSpPr/>
          <p:nvPr/>
        </p:nvSpPr>
        <p:spPr>
          <a:xfrm>
            <a:off x="-18000" y="-18000"/>
            <a:ext cx="9180000" cy="3834000"/>
          </a:xfrm>
          <a:prstGeom prst="rect">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pc="120" baseline="0" dirty="0">
              <a:solidFill>
                <a:schemeClr val="bg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7F2A6178-EC09-7A47-93D5-683FC0911D87}"/>
              </a:ext>
            </a:extLst>
          </p:cNvPr>
          <p:cNvSpPr>
            <a:spLocks noGrp="1"/>
          </p:cNvSpPr>
          <p:nvPr>
            <p:ph type="ctrTitle"/>
          </p:nvPr>
        </p:nvSpPr>
        <p:spPr>
          <a:xfrm>
            <a:off x="396000" y="396000"/>
            <a:ext cx="8352000" cy="3024000"/>
          </a:xfrm>
        </p:spPr>
        <p:txBody>
          <a:bodyPr lIns="72000" tIns="72000" rIns="72000" bIns="72000" anchor="b"/>
          <a:lstStyle>
            <a:lvl1pPr algn="l">
              <a:defRPr sz="3200" baseline="0">
                <a:solidFill>
                  <a:schemeClr val="bg1"/>
                </a:solidFill>
                <a:latin typeface="Segoe UI" panose="020B0502040204020203" pitchFamily="34" charset="0"/>
                <a:cs typeface="Segoe UI" panose="020B0502040204020203" pitchFamily="34" charset="0"/>
              </a:defRPr>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FF7058C-A42B-6345-913F-3B9602CBB0D8}"/>
              </a:ext>
            </a:extLst>
          </p:cNvPr>
          <p:cNvSpPr>
            <a:spLocks noGrp="1"/>
          </p:cNvSpPr>
          <p:nvPr>
            <p:ph type="subTitle" idx="1"/>
          </p:nvPr>
        </p:nvSpPr>
        <p:spPr>
          <a:xfrm>
            <a:off x="396000" y="4229999"/>
            <a:ext cx="8352000" cy="1800000"/>
          </a:xfrm>
        </p:spPr>
        <p:txBody>
          <a:bodyPr lIns="72000" tIns="72000" rIns="72000" bIns="72000"/>
          <a:lstStyle>
            <a:lvl1pPr marL="0" indent="0" algn="l">
              <a:spcBef>
                <a:spcPts val="800"/>
              </a:spcBef>
              <a:buNone/>
              <a:defRPr sz="2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endParaRPr kumimoji="1" lang="en-US" altLang="ja-JP" dirty="0"/>
          </a:p>
        </p:txBody>
      </p:sp>
      <p:sp>
        <p:nvSpPr>
          <p:cNvPr id="8" name="正方形/長方形 7">
            <a:extLst>
              <a:ext uri="{FF2B5EF4-FFF2-40B4-BE49-F238E27FC236}">
                <a16:creationId xmlns:a16="http://schemas.microsoft.com/office/drawing/2014/main" id="{F6F9618A-4F09-8440-B7F9-166C8C215B50}"/>
              </a:ext>
            </a:extLst>
          </p:cNvPr>
          <p:cNvSpPr/>
          <p:nvPr/>
        </p:nvSpPr>
        <p:spPr>
          <a:xfrm>
            <a:off x="702000" y="6309626"/>
            <a:ext cx="8496000" cy="566374"/>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ctr"/>
          <a:lstStyle/>
          <a:p>
            <a:pPr algn="l">
              <a:lnSpc>
                <a:spcPct val="100000"/>
              </a:lnSpc>
              <a:spcBef>
                <a:spcPts val="600"/>
              </a:spcBef>
              <a:spcAft>
                <a:spcPts val="100"/>
              </a:spcAft>
            </a:pPr>
            <a:r>
              <a:rPr kumimoji="1" lang="en-US" altLang="ja-JP" sz="1350" spc="0" baseline="0" dirty="0">
                <a:solidFill>
                  <a:schemeClr val="bg1"/>
                </a:solidFill>
                <a:latin typeface="Segoe UI" panose="020B0502040204020203" pitchFamily="34" charset="0"/>
                <a:ea typeface="+mn-ea"/>
                <a:cs typeface="Segoe UI" panose="020B0502040204020203" pitchFamily="34" charset="0"/>
              </a:rPr>
              <a:t>Software Engineering Laboratory, Department of Computer Science, Graduate School of Information Science</a:t>
            </a:r>
            <a:br>
              <a:rPr kumimoji="1" lang="en-US" altLang="ja-JP" sz="1350" spc="0" baseline="0" dirty="0">
                <a:solidFill>
                  <a:schemeClr val="bg1"/>
                </a:solidFill>
                <a:latin typeface="Segoe UI" panose="020B0502040204020203" pitchFamily="34" charset="0"/>
                <a:ea typeface="+mn-ea"/>
                <a:cs typeface="Segoe UI" panose="020B0502040204020203" pitchFamily="34" charset="0"/>
              </a:rPr>
            </a:br>
            <a:r>
              <a:rPr kumimoji="1" lang="en-US" altLang="ja-JP" sz="1350" spc="0" baseline="0" dirty="0">
                <a:solidFill>
                  <a:schemeClr val="bg1"/>
                </a:solidFill>
                <a:latin typeface="Segoe UI" panose="020B0502040204020203" pitchFamily="34" charset="0"/>
                <a:ea typeface="+mn-ea"/>
                <a:cs typeface="Segoe UI" panose="020B0502040204020203" pitchFamily="34" charset="0"/>
              </a:rPr>
              <a:t>and Technology, The</a:t>
            </a:r>
            <a:r>
              <a:rPr kumimoji="1" lang="ja-JP" altLang="en-US" sz="1350" spc="0" baseline="0" dirty="0">
                <a:solidFill>
                  <a:schemeClr val="bg1"/>
                </a:solidFill>
                <a:latin typeface="Segoe UI" panose="020B0502040204020203" pitchFamily="34" charset="0"/>
                <a:ea typeface="+mn-ea"/>
                <a:cs typeface="Segoe UI" panose="020B0502040204020203" pitchFamily="34" charset="0"/>
              </a:rPr>
              <a:t> </a:t>
            </a:r>
            <a:r>
              <a:rPr kumimoji="1" lang="en-US" altLang="ja-JP" sz="1350" spc="0" baseline="0" dirty="0">
                <a:solidFill>
                  <a:schemeClr val="bg1"/>
                </a:solidFill>
                <a:latin typeface="Segoe UI" panose="020B0502040204020203" pitchFamily="34" charset="0"/>
                <a:ea typeface="+mn-ea"/>
                <a:cs typeface="Segoe UI" panose="020B0502040204020203" pitchFamily="34" charset="0"/>
              </a:rPr>
              <a:t>University</a:t>
            </a:r>
            <a:r>
              <a:rPr kumimoji="1" lang="ja-JP" altLang="en-US" sz="1350" spc="0" baseline="0" dirty="0">
                <a:solidFill>
                  <a:schemeClr val="bg1"/>
                </a:solidFill>
                <a:latin typeface="Segoe UI" panose="020B0502040204020203" pitchFamily="34" charset="0"/>
                <a:ea typeface="+mn-ea"/>
                <a:cs typeface="Segoe UI" panose="020B0502040204020203" pitchFamily="34" charset="0"/>
              </a:rPr>
              <a:t> </a:t>
            </a:r>
            <a:r>
              <a:rPr kumimoji="1" lang="en-US" altLang="ja-JP" sz="1350" spc="0" baseline="0" dirty="0">
                <a:solidFill>
                  <a:schemeClr val="bg1"/>
                </a:solidFill>
                <a:latin typeface="Segoe UI" panose="020B0502040204020203" pitchFamily="34" charset="0"/>
                <a:ea typeface="+mn-ea"/>
                <a:cs typeface="Segoe UI" panose="020B0502040204020203" pitchFamily="34" charset="0"/>
              </a:rPr>
              <a:t>of</a:t>
            </a:r>
            <a:r>
              <a:rPr kumimoji="1" lang="ja-JP" altLang="en-US" sz="1350" spc="0" baseline="0" dirty="0">
                <a:solidFill>
                  <a:schemeClr val="bg1"/>
                </a:solidFill>
                <a:latin typeface="Segoe UI" panose="020B0502040204020203" pitchFamily="34" charset="0"/>
                <a:ea typeface="+mn-ea"/>
                <a:cs typeface="Segoe UI" panose="020B0502040204020203" pitchFamily="34" charset="0"/>
              </a:rPr>
              <a:t> </a:t>
            </a:r>
            <a:r>
              <a:rPr kumimoji="1" lang="en-US" altLang="ja-JP" sz="1350" spc="0" baseline="0" dirty="0">
                <a:solidFill>
                  <a:schemeClr val="bg1"/>
                </a:solidFill>
                <a:latin typeface="Segoe UI" panose="020B0502040204020203" pitchFamily="34" charset="0"/>
                <a:ea typeface="+mn-ea"/>
                <a:cs typeface="Segoe UI" panose="020B0502040204020203" pitchFamily="34" charset="0"/>
              </a:rPr>
              <a:t>Osaka. - https://sel.ist.osaka-u.ac.jp/</a:t>
            </a:r>
            <a:endParaRPr kumimoji="1" lang="ja-JP" altLang="en-US" sz="1350" spc="0" baseline="0" dirty="0">
              <a:solidFill>
                <a:schemeClr val="bg1"/>
              </a:solidFill>
              <a:latin typeface="Segoe UI" panose="020B0502040204020203" pitchFamily="34" charset="0"/>
              <a:ea typeface="+mn-ea"/>
              <a:cs typeface="Segoe UI" panose="020B0502040204020203" pitchFamily="34" charset="0"/>
            </a:endParaRPr>
          </a:p>
        </p:txBody>
      </p:sp>
      <p:grpSp>
        <p:nvGrpSpPr>
          <p:cNvPr id="6" name="グラフィックス 4">
            <a:extLst>
              <a:ext uri="{FF2B5EF4-FFF2-40B4-BE49-F238E27FC236}">
                <a16:creationId xmlns:a16="http://schemas.microsoft.com/office/drawing/2014/main" id="{3C1BCF52-A644-8F07-BDF3-B95E476C120A}"/>
              </a:ext>
            </a:extLst>
          </p:cNvPr>
          <p:cNvGrpSpPr>
            <a:grpSpLocks noChangeAspect="1"/>
          </p:cNvGrpSpPr>
          <p:nvPr/>
        </p:nvGrpSpPr>
        <p:grpSpPr>
          <a:xfrm>
            <a:off x="173344" y="6369591"/>
            <a:ext cx="445312" cy="446443"/>
            <a:chOff x="125091" y="6161694"/>
            <a:chExt cx="567879" cy="569322"/>
          </a:xfrm>
        </p:grpSpPr>
        <p:sp>
          <p:nvSpPr>
            <p:cNvPr id="9" name="フリーフォーム: 図形 8">
              <a:extLst>
                <a:ext uri="{FF2B5EF4-FFF2-40B4-BE49-F238E27FC236}">
                  <a16:creationId xmlns:a16="http://schemas.microsoft.com/office/drawing/2014/main" id="{C42F1B19-C8AC-290C-5935-C47287B65CAC}"/>
                </a:ext>
              </a:extLst>
            </p:cNvPr>
            <p:cNvSpPr/>
            <p:nvPr/>
          </p:nvSpPr>
          <p:spPr>
            <a:xfrm>
              <a:off x="125091" y="6161694"/>
              <a:ext cx="567879" cy="569322"/>
            </a:xfrm>
            <a:custGeom>
              <a:avLst/>
              <a:gdLst>
                <a:gd name="connsiteX0" fmla="*/ 33428 w 567879"/>
                <a:gd name="connsiteY0" fmla="*/ -303 h 569322"/>
                <a:gd name="connsiteX1" fmla="*/ 24 w 567879"/>
                <a:gd name="connsiteY1" fmla="*/ 33083 h 569322"/>
                <a:gd name="connsiteX2" fmla="*/ 24 w 567879"/>
                <a:gd name="connsiteY2" fmla="*/ 33083 h 569322"/>
                <a:gd name="connsiteX3" fmla="*/ 24 w 567879"/>
                <a:gd name="connsiteY3" fmla="*/ 535608 h 569322"/>
                <a:gd name="connsiteX4" fmla="*/ 33428 w 567879"/>
                <a:gd name="connsiteY4" fmla="*/ 569020 h 569322"/>
                <a:gd name="connsiteX5" fmla="*/ 33428 w 567879"/>
                <a:gd name="connsiteY5" fmla="*/ 569020 h 569322"/>
                <a:gd name="connsiteX6" fmla="*/ 534527 w 567879"/>
                <a:gd name="connsiteY6" fmla="*/ 569020 h 569322"/>
                <a:gd name="connsiteX7" fmla="*/ 567904 w 567879"/>
                <a:gd name="connsiteY7" fmla="*/ 535608 h 569322"/>
                <a:gd name="connsiteX8" fmla="*/ 567904 w 567879"/>
                <a:gd name="connsiteY8" fmla="*/ 535608 h 569322"/>
                <a:gd name="connsiteX9" fmla="*/ 567904 w 567879"/>
                <a:gd name="connsiteY9" fmla="*/ 33083 h 569322"/>
                <a:gd name="connsiteX10" fmla="*/ 534527 w 567879"/>
                <a:gd name="connsiteY10" fmla="*/ -303 h 569322"/>
                <a:gd name="connsiteX11" fmla="*/ 534527 w 567879"/>
                <a:gd name="connsiteY11" fmla="*/ -303 h 569322"/>
                <a:gd name="connsiteX12" fmla="*/ 33428 w 567879"/>
                <a:gd name="connsiteY12" fmla="*/ -303 h 569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7879" h="569322">
                  <a:moveTo>
                    <a:pt x="33428" y="-303"/>
                  </a:moveTo>
                  <a:cubicBezTo>
                    <a:pt x="15075" y="-303"/>
                    <a:pt x="24" y="14722"/>
                    <a:pt x="24" y="33083"/>
                  </a:cubicBezTo>
                  <a:lnTo>
                    <a:pt x="24" y="33083"/>
                  </a:lnTo>
                  <a:lnTo>
                    <a:pt x="24" y="535608"/>
                  </a:lnTo>
                  <a:cubicBezTo>
                    <a:pt x="24" y="553980"/>
                    <a:pt x="15075" y="569020"/>
                    <a:pt x="33428" y="569020"/>
                  </a:cubicBezTo>
                  <a:lnTo>
                    <a:pt x="33428" y="569020"/>
                  </a:lnTo>
                  <a:lnTo>
                    <a:pt x="534527" y="569020"/>
                  </a:lnTo>
                  <a:cubicBezTo>
                    <a:pt x="552882" y="569020"/>
                    <a:pt x="567904" y="553980"/>
                    <a:pt x="567904" y="535608"/>
                  </a:cubicBezTo>
                  <a:lnTo>
                    <a:pt x="567904" y="535608"/>
                  </a:lnTo>
                  <a:lnTo>
                    <a:pt x="567904" y="33083"/>
                  </a:lnTo>
                  <a:cubicBezTo>
                    <a:pt x="567904" y="14722"/>
                    <a:pt x="552882" y="-303"/>
                    <a:pt x="534527" y="-303"/>
                  </a:cubicBezTo>
                  <a:lnTo>
                    <a:pt x="534527" y="-303"/>
                  </a:lnTo>
                  <a:lnTo>
                    <a:pt x="33428" y="-303"/>
                  </a:lnTo>
                  <a:close/>
                </a:path>
              </a:pathLst>
            </a:custGeom>
            <a:gradFill>
              <a:gsLst>
                <a:gs pos="0">
                  <a:srgbClr val="208BC1"/>
                </a:gs>
                <a:gs pos="50000">
                  <a:srgbClr val="286AAF">
                    <a:alpha val="97647"/>
                  </a:srgbClr>
                </a:gs>
                <a:gs pos="100000">
                  <a:srgbClr val="314A9E">
                    <a:alpha val="95294"/>
                  </a:srgbClr>
                </a:gs>
              </a:gsLst>
              <a:lin ang="6791777" scaled="1"/>
            </a:gradFill>
            <a:ln w="2898" cap="flat">
              <a:noFill/>
              <a:prstDash val="solid"/>
              <a:miter/>
            </a:ln>
          </p:spPr>
          <p:txBody>
            <a:bodyPr rtlCol="0" anchor="ctr"/>
            <a:lstStyle/>
            <a:p>
              <a:endParaRPr lang="ja-JP" altLang="en-US"/>
            </a:p>
          </p:txBody>
        </p:sp>
        <p:grpSp>
          <p:nvGrpSpPr>
            <p:cNvPr id="11" name="グラフィックス 4">
              <a:extLst>
                <a:ext uri="{FF2B5EF4-FFF2-40B4-BE49-F238E27FC236}">
                  <a16:creationId xmlns:a16="http://schemas.microsoft.com/office/drawing/2014/main" id="{57364A74-599C-F90E-7DB3-2BA2B1E68645}"/>
                </a:ext>
              </a:extLst>
            </p:cNvPr>
            <p:cNvGrpSpPr/>
            <p:nvPr/>
          </p:nvGrpSpPr>
          <p:grpSpPr>
            <a:xfrm>
              <a:off x="180304" y="6202778"/>
              <a:ext cx="451746" cy="490004"/>
              <a:chOff x="180304" y="6202778"/>
              <a:chExt cx="451746" cy="490004"/>
            </a:xfrm>
            <a:solidFill>
              <a:srgbClr val="FFFFFF"/>
            </a:solidFill>
          </p:grpSpPr>
          <p:sp>
            <p:nvSpPr>
              <p:cNvPr id="12" name="フリーフォーム: 図形 11">
                <a:extLst>
                  <a:ext uri="{FF2B5EF4-FFF2-40B4-BE49-F238E27FC236}">
                    <a16:creationId xmlns:a16="http://schemas.microsoft.com/office/drawing/2014/main" id="{FBEB5F79-347F-42BD-55CB-42D945D1BC07}"/>
                  </a:ext>
                </a:extLst>
              </p:cNvPr>
              <p:cNvSpPr/>
              <p:nvPr/>
            </p:nvSpPr>
            <p:spPr>
              <a:xfrm>
                <a:off x="180304" y="6379929"/>
                <a:ext cx="114843" cy="18845"/>
              </a:xfrm>
              <a:custGeom>
                <a:avLst/>
                <a:gdLst>
                  <a:gd name="connsiteX0" fmla="*/ 115170 w 114843"/>
                  <a:gd name="connsiteY0" fmla="*/ 9763 h 18845"/>
                  <a:gd name="connsiteX1" fmla="*/ 105151 w 114843"/>
                  <a:gd name="connsiteY1" fmla="*/ 19193 h 18845"/>
                  <a:gd name="connsiteX2" fmla="*/ 10352 w 114843"/>
                  <a:gd name="connsiteY2" fmla="*/ 19193 h 18845"/>
                  <a:gd name="connsiteX3" fmla="*/ 327 w 114843"/>
                  <a:gd name="connsiteY3" fmla="*/ 9763 h 18845"/>
                  <a:gd name="connsiteX4" fmla="*/ 10352 w 114843"/>
                  <a:gd name="connsiteY4" fmla="*/ 347 h 18845"/>
                  <a:gd name="connsiteX5" fmla="*/ 105151 w 114843"/>
                  <a:gd name="connsiteY5" fmla="*/ 347 h 18845"/>
                  <a:gd name="connsiteX6" fmla="*/ 115170 w 114843"/>
                  <a:gd name="connsiteY6" fmla="*/ 9763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5">
                    <a:moveTo>
                      <a:pt x="115170" y="9763"/>
                    </a:moveTo>
                    <a:cubicBezTo>
                      <a:pt x="115170" y="14943"/>
                      <a:pt x="110670" y="19193"/>
                      <a:pt x="105151" y="19193"/>
                    </a:cubicBezTo>
                    <a:lnTo>
                      <a:pt x="10352" y="19193"/>
                    </a:lnTo>
                    <a:cubicBezTo>
                      <a:pt x="4841" y="19193"/>
                      <a:pt x="327" y="14946"/>
                      <a:pt x="327" y="9763"/>
                    </a:cubicBezTo>
                    <a:cubicBezTo>
                      <a:pt x="327" y="4580"/>
                      <a:pt x="4839" y="347"/>
                      <a:pt x="10352" y="347"/>
                    </a:cubicBezTo>
                    <a:lnTo>
                      <a:pt x="105151" y="347"/>
                    </a:lnTo>
                    <a:cubicBezTo>
                      <a:pt x="110673" y="347"/>
                      <a:pt x="115170" y="4583"/>
                      <a:pt x="115170" y="9763"/>
                    </a:cubicBezTo>
                  </a:path>
                </a:pathLst>
              </a:custGeom>
              <a:solidFill>
                <a:srgbClr val="FFFFFF"/>
              </a:solidFill>
              <a:ln w="2898" cap="flat">
                <a:noFill/>
                <a:prstDash val="solid"/>
                <a:miter/>
              </a:ln>
            </p:spPr>
            <p:txBody>
              <a:bodyPr rtlCol="0" anchor="ctr"/>
              <a:lstStyle/>
              <a:p>
                <a:endParaRPr lang="ja-JP" altLang="en-US"/>
              </a:p>
            </p:txBody>
          </p:sp>
          <p:sp>
            <p:nvSpPr>
              <p:cNvPr id="13" name="フリーフォーム: 図形 12">
                <a:extLst>
                  <a:ext uri="{FF2B5EF4-FFF2-40B4-BE49-F238E27FC236}">
                    <a16:creationId xmlns:a16="http://schemas.microsoft.com/office/drawing/2014/main" id="{62D0B54E-1B61-AFCA-CD18-BD85CC87FEC0}"/>
                  </a:ext>
                </a:extLst>
              </p:cNvPr>
              <p:cNvSpPr/>
              <p:nvPr/>
            </p:nvSpPr>
            <p:spPr>
              <a:xfrm>
                <a:off x="180304" y="6438377"/>
                <a:ext cx="114843" cy="18845"/>
              </a:xfrm>
              <a:custGeom>
                <a:avLst/>
                <a:gdLst>
                  <a:gd name="connsiteX0" fmla="*/ 115170 w 114843"/>
                  <a:gd name="connsiteY0" fmla="*/ 9719 h 18845"/>
                  <a:gd name="connsiteX1" fmla="*/ 105151 w 114843"/>
                  <a:gd name="connsiteY1" fmla="*/ 19144 h 18845"/>
                  <a:gd name="connsiteX2" fmla="*/ 10352 w 114843"/>
                  <a:gd name="connsiteY2" fmla="*/ 19144 h 18845"/>
                  <a:gd name="connsiteX3" fmla="*/ 327 w 114843"/>
                  <a:gd name="connsiteY3" fmla="*/ 9719 h 18845"/>
                  <a:gd name="connsiteX4" fmla="*/ 10352 w 114843"/>
                  <a:gd name="connsiteY4" fmla="*/ 298 h 18845"/>
                  <a:gd name="connsiteX5" fmla="*/ 105151 w 114843"/>
                  <a:gd name="connsiteY5" fmla="*/ 298 h 18845"/>
                  <a:gd name="connsiteX6" fmla="*/ 115170 w 114843"/>
                  <a:gd name="connsiteY6" fmla="*/ 9719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5">
                    <a:moveTo>
                      <a:pt x="115170" y="9719"/>
                    </a:moveTo>
                    <a:cubicBezTo>
                      <a:pt x="115170" y="14905"/>
                      <a:pt x="110670" y="19144"/>
                      <a:pt x="105151" y="19144"/>
                    </a:cubicBezTo>
                    <a:lnTo>
                      <a:pt x="10352" y="19144"/>
                    </a:lnTo>
                    <a:cubicBezTo>
                      <a:pt x="4841" y="19144"/>
                      <a:pt x="327" y="14905"/>
                      <a:pt x="327" y="9719"/>
                    </a:cubicBezTo>
                    <a:cubicBezTo>
                      <a:pt x="327" y="4542"/>
                      <a:pt x="4839" y="298"/>
                      <a:pt x="10352" y="298"/>
                    </a:cubicBezTo>
                    <a:lnTo>
                      <a:pt x="105151" y="298"/>
                    </a:lnTo>
                    <a:cubicBezTo>
                      <a:pt x="110673" y="301"/>
                      <a:pt x="115170" y="4545"/>
                      <a:pt x="115170" y="9719"/>
                    </a:cubicBezTo>
                  </a:path>
                </a:pathLst>
              </a:custGeom>
              <a:solidFill>
                <a:srgbClr val="FFFFFF"/>
              </a:solidFill>
              <a:ln w="2898" cap="flat">
                <a:noFill/>
                <a:prstDash val="solid"/>
                <a:miter/>
              </a:ln>
            </p:spPr>
            <p:txBody>
              <a:bodyPr rtlCol="0" anchor="ctr"/>
              <a:lstStyle/>
              <a:p>
                <a:endParaRPr lang="ja-JP" altLang="en-US"/>
              </a:p>
            </p:txBody>
          </p:sp>
          <p:sp>
            <p:nvSpPr>
              <p:cNvPr id="14" name="フリーフォーム: 図形 13">
                <a:extLst>
                  <a:ext uri="{FF2B5EF4-FFF2-40B4-BE49-F238E27FC236}">
                    <a16:creationId xmlns:a16="http://schemas.microsoft.com/office/drawing/2014/main" id="{1C8CFC7F-B1C9-F3A8-9146-64C8A29B1F4A}"/>
                  </a:ext>
                </a:extLst>
              </p:cNvPr>
              <p:cNvSpPr/>
              <p:nvPr/>
            </p:nvSpPr>
            <p:spPr>
              <a:xfrm>
                <a:off x="180304" y="6497458"/>
                <a:ext cx="114843" cy="18848"/>
              </a:xfrm>
              <a:custGeom>
                <a:avLst/>
                <a:gdLst>
                  <a:gd name="connsiteX0" fmla="*/ 115170 w 114843"/>
                  <a:gd name="connsiteY0" fmla="*/ 9689 h 18848"/>
                  <a:gd name="connsiteX1" fmla="*/ 105151 w 114843"/>
                  <a:gd name="connsiteY1" fmla="*/ 19096 h 18848"/>
                  <a:gd name="connsiteX2" fmla="*/ 10352 w 114843"/>
                  <a:gd name="connsiteY2" fmla="*/ 19096 h 18848"/>
                  <a:gd name="connsiteX3" fmla="*/ 327 w 114843"/>
                  <a:gd name="connsiteY3" fmla="*/ 9689 h 18848"/>
                  <a:gd name="connsiteX4" fmla="*/ 10352 w 114843"/>
                  <a:gd name="connsiteY4" fmla="*/ 247 h 18848"/>
                  <a:gd name="connsiteX5" fmla="*/ 105151 w 114843"/>
                  <a:gd name="connsiteY5" fmla="*/ 247 h 18848"/>
                  <a:gd name="connsiteX6" fmla="*/ 115170 w 114843"/>
                  <a:gd name="connsiteY6" fmla="*/ 9689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8">
                    <a:moveTo>
                      <a:pt x="115170" y="9689"/>
                    </a:moveTo>
                    <a:cubicBezTo>
                      <a:pt x="115170" y="14878"/>
                      <a:pt x="110670" y="19096"/>
                      <a:pt x="105151" y="19096"/>
                    </a:cubicBezTo>
                    <a:lnTo>
                      <a:pt x="10352" y="19096"/>
                    </a:lnTo>
                    <a:cubicBezTo>
                      <a:pt x="4841" y="19096"/>
                      <a:pt x="327" y="14878"/>
                      <a:pt x="327" y="9689"/>
                    </a:cubicBezTo>
                    <a:cubicBezTo>
                      <a:pt x="327" y="4501"/>
                      <a:pt x="4839" y="247"/>
                      <a:pt x="10352" y="247"/>
                    </a:cubicBezTo>
                    <a:lnTo>
                      <a:pt x="105151" y="247"/>
                    </a:lnTo>
                    <a:cubicBezTo>
                      <a:pt x="110673" y="247"/>
                      <a:pt x="115170" y="4501"/>
                      <a:pt x="115170" y="9689"/>
                    </a:cubicBezTo>
                  </a:path>
                </a:pathLst>
              </a:custGeom>
              <a:solidFill>
                <a:srgbClr val="FFFFFF"/>
              </a:solidFill>
              <a:ln w="2898" cap="flat">
                <a:noFill/>
                <a:prstDash val="solid"/>
                <a:miter/>
              </a:ln>
            </p:spPr>
            <p:txBody>
              <a:bodyPr rtlCol="0" anchor="ctr"/>
              <a:lstStyle/>
              <a:p>
                <a:endParaRPr lang="ja-JP" altLang="en-US"/>
              </a:p>
            </p:txBody>
          </p:sp>
          <p:sp>
            <p:nvSpPr>
              <p:cNvPr id="15" name="フリーフォーム: 図形 14">
                <a:extLst>
                  <a:ext uri="{FF2B5EF4-FFF2-40B4-BE49-F238E27FC236}">
                    <a16:creationId xmlns:a16="http://schemas.microsoft.com/office/drawing/2014/main" id="{971C17AD-6512-A84D-239E-675DDDDA9EC8}"/>
                  </a:ext>
                </a:extLst>
              </p:cNvPr>
              <p:cNvSpPr/>
              <p:nvPr/>
            </p:nvSpPr>
            <p:spPr>
              <a:xfrm>
                <a:off x="180304" y="6379928"/>
                <a:ext cx="18845" cy="77296"/>
              </a:xfrm>
              <a:custGeom>
                <a:avLst/>
                <a:gdLst>
                  <a:gd name="connsiteX0" fmla="*/ 9659 w 18845"/>
                  <a:gd name="connsiteY0" fmla="*/ 77587 h 77296"/>
                  <a:gd name="connsiteX1" fmla="*/ 237 w 18845"/>
                  <a:gd name="connsiteY1" fmla="*/ 67561 h 77296"/>
                  <a:gd name="connsiteX2" fmla="*/ 237 w 18845"/>
                  <a:gd name="connsiteY2" fmla="*/ 10306 h 77296"/>
                  <a:gd name="connsiteX3" fmla="*/ 9659 w 18845"/>
                  <a:gd name="connsiteY3" fmla="*/ 290 h 77296"/>
                  <a:gd name="connsiteX4" fmla="*/ 19083 w 18845"/>
                  <a:gd name="connsiteY4" fmla="*/ 10306 h 77296"/>
                  <a:gd name="connsiteX5" fmla="*/ 19083 w 18845"/>
                  <a:gd name="connsiteY5" fmla="*/ 67561 h 77296"/>
                  <a:gd name="connsiteX6" fmla="*/ 9659 w 18845"/>
                  <a:gd name="connsiteY6" fmla="*/ 77587 h 77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77296">
                    <a:moveTo>
                      <a:pt x="9659" y="77587"/>
                    </a:moveTo>
                    <a:cubicBezTo>
                      <a:pt x="4482" y="77587"/>
                      <a:pt x="237" y="73075"/>
                      <a:pt x="237" y="67561"/>
                    </a:cubicBezTo>
                    <a:lnTo>
                      <a:pt x="237" y="10306"/>
                    </a:lnTo>
                    <a:cubicBezTo>
                      <a:pt x="237" y="4799"/>
                      <a:pt x="4482" y="290"/>
                      <a:pt x="9659" y="290"/>
                    </a:cubicBezTo>
                    <a:cubicBezTo>
                      <a:pt x="14835" y="290"/>
                      <a:pt x="19083" y="4799"/>
                      <a:pt x="19083" y="10306"/>
                    </a:cubicBezTo>
                    <a:lnTo>
                      <a:pt x="19083" y="67561"/>
                    </a:lnTo>
                    <a:cubicBezTo>
                      <a:pt x="19083" y="73072"/>
                      <a:pt x="14833" y="77587"/>
                      <a:pt x="9659" y="77587"/>
                    </a:cubicBezTo>
                  </a:path>
                </a:pathLst>
              </a:custGeom>
              <a:solidFill>
                <a:srgbClr val="FFFFFF"/>
              </a:solidFill>
              <a:ln w="2898" cap="flat">
                <a:noFill/>
                <a:prstDash val="solid"/>
                <a:miter/>
              </a:ln>
            </p:spPr>
            <p:txBody>
              <a:bodyPr rtlCol="0" anchor="ctr"/>
              <a:lstStyle/>
              <a:p>
                <a:endParaRPr lang="ja-JP" altLang="en-US"/>
              </a:p>
            </p:txBody>
          </p:sp>
          <p:sp>
            <p:nvSpPr>
              <p:cNvPr id="16" name="フリーフォーム: 図形 15">
                <a:extLst>
                  <a:ext uri="{FF2B5EF4-FFF2-40B4-BE49-F238E27FC236}">
                    <a16:creationId xmlns:a16="http://schemas.microsoft.com/office/drawing/2014/main" id="{6E45E59D-5C5F-29DB-A50A-081693D9699E}"/>
                  </a:ext>
                </a:extLst>
              </p:cNvPr>
              <p:cNvSpPr/>
              <p:nvPr/>
            </p:nvSpPr>
            <p:spPr>
              <a:xfrm>
                <a:off x="180304" y="6439027"/>
                <a:ext cx="18845" cy="77279"/>
              </a:xfrm>
              <a:custGeom>
                <a:avLst/>
                <a:gdLst>
                  <a:gd name="connsiteX0" fmla="*/ 9659 w 18845"/>
                  <a:gd name="connsiteY0" fmla="*/ 77519 h 77279"/>
                  <a:gd name="connsiteX1" fmla="*/ 237 w 18845"/>
                  <a:gd name="connsiteY1" fmla="*/ 67517 h 77279"/>
                  <a:gd name="connsiteX2" fmla="*/ 237 w 18845"/>
                  <a:gd name="connsiteY2" fmla="*/ 10256 h 77279"/>
                  <a:gd name="connsiteX3" fmla="*/ 9659 w 18845"/>
                  <a:gd name="connsiteY3" fmla="*/ 239 h 77279"/>
                  <a:gd name="connsiteX4" fmla="*/ 19083 w 18845"/>
                  <a:gd name="connsiteY4" fmla="*/ 10256 h 77279"/>
                  <a:gd name="connsiteX5" fmla="*/ 19083 w 18845"/>
                  <a:gd name="connsiteY5" fmla="*/ 67514 h 77279"/>
                  <a:gd name="connsiteX6" fmla="*/ 9659 w 18845"/>
                  <a:gd name="connsiteY6" fmla="*/ 77519 h 77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77279">
                    <a:moveTo>
                      <a:pt x="9659" y="77519"/>
                    </a:moveTo>
                    <a:cubicBezTo>
                      <a:pt x="4482" y="77519"/>
                      <a:pt x="237" y="73027"/>
                      <a:pt x="237" y="67517"/>
                    </a:cubicBezTo>
                    <a:lnTo>
                      <a:pt x="237" y="10256"/>
                    </a:lnTo>
                    <a:cubicBezTo>
                      <a:pt x="237" y="4746"/>
                      <a:pt x="4482" y="239"/>
                      <a:pt x="9659" y="239"/>
                    </a:cubicBezTo>
                    <a:cubicBezTo>
                      <a:pt x="14835" y="239"/>
                      <a:pt x="19083" y="4743"/>
                      <a:pt x="19083" y="10256"/>
                    </a:cubicBezTo>
                    <a:lnTo>
                      <a:pt x="19083" y="67514"/>
                    </a:lnTo>
                    <a:cubicBezTo>
                      <a:pt x="19083" y="73027"/>
                      <a:pt x="14833" y="77519"/>
                      <a:pt x="9659" y="77519"/>
                    </a:cubicBezTo>
                  </a:path>
                </a:pathLst>
              </a:custGeom>
              <a:solidFill>
                <a:srgbClr val="FFFFFF"/>
              </a:solidFill>
              <a:ln w="2898" cap="flat">
                <a:noFill/>
                <a:prstDash val="solid"/>
                <a:miter/>
              </a:ln>
            </p:spPr>
            <p:txBody>
              <a:bodyPr rtlCol="0" anchor="ctr"/>
              <a:lstStyle/>
              <a:p>
                <a:endParaRPr lang="ja-JP" altLang="en-US"/>
              </a:p>
            </p:txBody>
          </p:sp>
          <p:sp>
            <p:nvSpPr>
              <p:cNvPr id="17" name="フリーフォーム: 図形 16">
                <a:extLst>
                  <a:ext uri="{FF2B5EF4-FFF2-40B4-BE49-F238E27FC236}">
                    <a16:creationId xmlns:a16="http://schemas.microsoft.com/office/drawing/2014/main" id="{E90EB8C0-0E7C-1B1E-854A-BF753E09D8D3}"/>
                  </a:ext>
                </a:extLst>
              </p:cNvPr>
              <p:cNvSpPr/>
              <p:nvPr/>
            </p:nvSpPr>
            <p:spPr>
              <a:xfrm>
                <a:off x="180304" y="6222003"/>
                <a:ext cx="114843" cy="18845"/>
              </a:xfrm>
              <a:custGeom>
                <a:avLst/>
                <a:gdLst>
                  <a:gd name="connsiteX0" fmla="*/ 115170 w 114843"/>
                  <a:gd name="connsiteY0" fmla="*/ 9906 h 18845"/>
                  <a:gd name="connsiteX1" fmla="*/ 105151 w 114843"/>
                  <a:gd name="connsiteY1" fmla="*/ 19327 h 18845"/>
                  <a:gd name="connsiteX2" fmla="*/ 10352 w 114843"/>
                  <a:gd name="connsiteY2" fmla="*/ 19327 h 18845"/>
                  <a:gd name="connsiteX3" fmla="*/ 327 w 114843"/>
                  <a:gd name="connsiteY3" fmla="*/ 9906 h 18845"/>
                  <a:gd name="connsiteX4" fmla="*/ 10352 w 114843"/>
                  <a:gd name="connsiteY4" fmla="*/ 481 h 18845"/>
                  <a:gd name="connsiteX5" fmla="*/ 105151 w 114843"/>
                  <a:gd name="connsiteY5" fmla="*/ 481 h 18845"/>
                  <a:gd name="connsiteX6" fmla="*/ 115170 w 114843"/>
                  <a:gd name="connsiteY6" fmla="*/ 9906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5">
                    <a:moveTo>
                      <a:pt x="115170" y="9906"/>
                    </a:moveTo>
                    <a:cubicBezTo>
                      <a:pt x="115170" y="15085"/>
                      <a:pt x="110670" y="19327"/>
                      <a:pt x="105151" y="19327"/>
                    </a:cubicBezTo>
                    <a:lnTo>
                      <a:pt x="10352" y="19327"/>
                    </a:lnTo>
                    <a:cubicBezTo>
                      <a:pt x="4841" y="19327"/>
                      <a:pt x="327" y="15088"/>
                      <a:pt x="327" y="9906"/>
                    </a:cubicBezTo>
                    <a:cubicBezTo>
                      <a:pt x="327" y="4717"/>
                      <a:pt x="4839" y="481"/>
                      <a:pt x="10352" y="481"/>
                    </a:cubicBezTo>
                    <a:lnTo>
                      <a:pt x="105151" y="481"/>
                    </a:lnTo>
                    <a:cubicBezTo>
                      <a:pt x="110673" y="481"/>
                      <a:pt x="115170" y="4717"/>
                      <a:pt x="115170" y="9906"/>
                    </a:cubicBezTo>
                  </a:path>
                </a:pathLst>
              </a:custGeom>
              <a:solidFill>
                <a:srgbClr val="FFFFFF"/>
              </a:solidFill>
              <a:ln w="2898" cap="flat">
                <a:noFill/>
                <a:prstDash val="solid"/>
                <a:miter/>
              </a:ln>
            </p:spPr>
            <p:txBody>
              <a:bodyPr rtlCol="0" anchor="ctr"/>
              <a:lstStyle/>
              <a:p>
                <a:endParaRPr lang="ja-JP" altLang="en-US"/>
              </a:p>
            </p:txBody>
          </p:sp>
          <p:sp>
            <p:nvSpPr>
              <p:cNvPr id="18" name="フリーフォーム: 図形 17">
                <a:extLst>
                  <a:ext uri="{FF2B5EF4-FFF2-40B4-BE49-F238E27FC236}">
                    <a16:creationId xmlns:a16="http://schemas.microsoft.com/office/drawing/2014/main" id="{6B370827-B6B0-F586-CBF7-8050E3EA849E}"/>
                  </a:ext>
                </a:extLst>
              </p:cNvPr>
              <p:cNvSpPr/>
              <p:nvPr/>
            </p:nvSpPr>
            <p:spPr>
              <a:xfrm>
                <a:off x="180304" y="6280781"/>
                <a:ext cx="114843" cy="18840"/>
              </a:xfrm>
              <a:custGeom>
                <a:avLst/>
                <a:gdLst>
                  <a:gd name="connsiteX0" fmla="*/ 115170 w 114843"/>
                  <a:gd name="connsiteY0" fmla="*/ 9856 h 18840"/>
                  <a:gd name="connsiteX1" fmla="*/ 105151 w 114843"/>
                  <a:gd name="connsiteY1" fmla="*/ 19272 h 18840"/>
                  <a:gd name="connsiteX2" fmla="*/ 10352 w 114843"/>
                  <a:gd name="connsiteY2" fmla="*/ 19272 h 18840"/>
                  <a:gd name="connsiteX3" fmla="*/ 327 w 114843"/>
                  <a:gd name="connsiteY3" fmla="*/ 9856 h 18840"/>
                  <a:gd name="connsiteX4" fmla="*/ 10352 w 114843"/>
                  <a:gd name="connsiteY4" fmla="*/ 431 h 18840"/>
                  <a:gd name="connsiteX5" fmla="*/ 105151 w 114843"/>
                  <a:gd name="connsiteY5" fmla="*/ 431 h 18840"/>
                  <a:gd name="connsiteX6" fmla="*/ 115170 w 114843"/>
                  <a:gd name="connsiteY6" fmla="*/ 9856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0">
                    <a:moveTo>
                      <a:pt x="115170" y="9856"/>
                    </a:moveTo>
                    <a:cubicBezTo>
                      <a:pt x="115170" y="15027"/>
                      <a:pt x="110670" y="19272"/>
                      <a:pt x="105151" y="19272"/>
                    </a:cubicBezTo>
                    <a:lnTo>
                      <a:pt x="10352" y="19272"/>
                    </a:lnTo>
                    <a:cubicBezTo>
                      <a:pt x="4841" y="19272"/>
                      <a:pt x="327" y="15027"/>
                      <a:pt x="327" y="9856"/>
                    </a:cubicBezTo>
                    <a:cubicBezTo>
                      <a:pt x="327" y="4662"/>
                      <a:pt x="4839" y="431"/>
                      <a:pt x="10352" y="431"/>
                    </a:cubicBezTo>
                    <a:lnTo>
                      <a:pt x="105151" y="431"/>
                    </a:lnTo>
                    <a:cubicBezTo>
                      <a:pt x="110673" y="431"/>
                      <a:pt x="115170" y="4662"/>
                      <a:pt x="115170" y="9856"/>
                    </a:cubicBezTo>
                  </a:path>
                </a:pathLst>
              </a:custGeom>
              <a:solidFill>
                <a:srgbClr val="FFFFFF"/>
              </a:solidFill>
              <a:ln w="2898" cap="flat">
                <a:noFill/>
                <a:prstDash val="solid"/>
                <a:miter/>
              </a:ln>
            </p:spPr>
            <p:txBody>
              <a:bodyPr rtlCol="0" anchor="ctr"/>
              <a:lstStyle/>
              <a:p>
                <a:endParaRPr lang="ja-JP" altLang="en-US"/>
              </a:p>
            </p:txBody>
          </p:sp>
          <p:sp>
            <p:nvSpPr>
              <p:cNvPr id="19" name="フリーフォーム: 図形 18">
                <a:extLst>
                  <a:ext uri="{FF2B5EF4-FFF2-40B4-BE49-F238E27FC236}">
                    <a16:creationId xmlns:a16="http://schemas.microsoft.com/office/drawing/2014/main" id="{D174E952-EEB2-1BDD-CB08-6E05DAE58375}"/>
                  </a:ext>
                </a:extLst>
              </p:cNvPr>
              <p:cNvSpPr/>
              <p:nvPr/>
            </p:nvSpPr>
            <p:spPr>
              <a:xfrm>
                <a:off x="180304" y="6339547"/>
                <a:ext cx="114843" cy="18842"/>
              </a:xfrm>
              <a:custGeom>
                <a:avLst/>
                <a:gdLst>
                  <a:gd name="connsiteX0" fmla="*/ 115170 w 114843"/>
                  <a:gd name="connsiteY0" fmla="*/ 9803 h 18842"/>
                  <a:gd name="connsiteX1" fmla="*/ 105151 w 114843"/>
                  <a:gd name="connsiteY1" fmla="*/ 19225 h 18842"/>
                  <a:gd name="connsiteX2" fmla="*/ 10352 w 114843"/>
                  <a:gd name="connsiteY2" fmla="*/ 19225 h 18842"/>
                  <a:gd name="connsiteX3" fmla="*/ 327 w 114843"/>
                  <a:gd name="connsiteY3" fmla="*/ 9803 h 18842"/>
                  <a:gd name="connsiteX4" fmla="*/ 10352 w 114843"/>
                  <a:gd name="connsiteY4" fmla="*/ 382 h 18842"/>
                  <a:gd name="connsiteX5" fmla="*/ 105151 w 114843"/>
                  <a:gd name="connsiteY5" fmla="*/ 382 h 18842"/>
                  <a:gd name="connsiteX6" fmla="*/ 115170 w 114843"/>
                  <a:gd name="connsiteY6" fmla="*/ 9803 h 18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2">
                    <a:moveTo>
                      <a:pt x="115170" y="9803"/>
                    </a:moveTo>
                    <a:cubicBezTo>
                      <a:pt x="115170" y="14980"/>
                      <a:pt x="110670" y="19225"/>
                      <a:pt x="105151" y="19225"/>
                    </a:cubicBezTo>
                    <a:lnTo>
                      <a:pt x="10352" y="19225"/>
                    </a:lnTo>
                    <a:cubicBezTo>
                      <a:pt x="4841" y="19225"/>
                      <a:pt x="327" y="14980"/>
                      <a:pt x="327" y="9803"/>
                    </a:cubicBezTo>
                    <a:cubicBezTo>
                      <a:pt x="327" y="4623"/>
                      <a:pt x="4839" y="382"/>
                      <a:pt x="10352" y="382"/>
                    </a:cubicBezTo>
                    <a:lnTo>
                      <a:pt x="105151" y="382"/>
                    </a:lnTo>
                    <a:cubicBezTo>
                      <a:pt x="110673" y="382"/>
                      <a:pt x="115170" y="4623"/>
                      <a:pt x="115170" y="9803"/>
                    </a:cubicBezTo>
                  </a:path>
                </a:pathLst>
              </a:custGeom>
              <a:solidFill>
                <a:srgbClr val="FFFFFF"/>
              </a:solidFill>
              <a:ln w="2898" cap="flat">
                <a:noFill/>
                <a:prstDash val="solid"/>
                <a:miter/>
              </a:ln>
            </p:spPr>
            <p:txBody>
              <a:bodyPr rtlCol="0" anchor="ctr"/>
              <a:lstStyle/>
              <a:p>
                <a:endParaRPr lang="ja-JP" altLang="en-US"/>
              </a:p>
            </p:txBody>
          </p:sp>
          <p:sp>
            <p:nvSpPr>
              <p:cNvPr id="20" name="フリーフォーム: 図形 19">
                <a:extLst>
                  <a:ext uri="{FF2B5EF4-FFF2-40B4-BE49-F238E27FC236}">
                    <a16:creationId xmlns:a16="http://schemas.microsoft.com/office/drawing/2014/main" id="{FD6B6DF0-FFB5-4FC1-F0B3-FCD6E2C1A44B}"/>
                  </a:ext>
                </a:extLst>
              </p:cNvPr>
              <p:cNvSpPr/>
              <p:nvPr/>
            </p:nvSpPr>
            <p:spPr>
              <a:xfrm>
                <a:off x="180304" y="6222004"/>
                <a:ext cx="18845" cy="77616"/>
              </a:xfrm>
              <a:custGeom>
                <a:avLst/>
                <a:gdLst>
                  <a:gd name="connsiteX0" fmla="*/ 9659 w 18845"/>
                  <a:gd name="connsiteY0" fmla="*/ 78040 h 77616"/>
                  <a:gd name="connsiteX1" fmla="*/ 237 w 18845"/>
                  <a:gd name="connsiteY1" fmla="*/ 68020 h 77616"/>
                  <a:gd name="connsiteX2" fmla="*/ 237 w 18845"/>
                  <a:gd name="connsiteY2" fmla="*/ 10443 h 77616"/>
                  <a:gd name="connsiteX3" fmla="*/ 9659 w 18845"/>
                  <a:gd name="connsiteY3" fmla="*/ 423 h 77616"/>
                  <a:gd name="connsiteX4" fmla="*/ 19083 w 18845"/>
                  <a:gd name="connsiteY4" fmla="*/ 10443 h 77616"/>
                  <a:gd name="connsiteX5" fmla="*/ 19083 w 18845"/>
                  <a:gd name="connsiteY5" fmla="*/ 68020 h 77616"/>
                  <a:gd name="connsiteX6" fmla="*/ 9659 w 18845"/>
                  <a:gd name="connsiteY6" fmla="*/ 78040 h 776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77616">
                    <a:moveTo>
                      <a:pt x="9659" y="78040"/>
                    </a:moveTo>
                    <a:cubicBezTo>
                      <a:pt x="4482" y="78040"/>
                      <a:pt x="237" y="73537"/>
                      <a:pt x="237" y="68020"/>
                    </a:cubicBezTo>
                    <a:lnTo>
                      <a:pt x="237" y="10443"/>
                    </a:lnTo>
                    <a:cubicBezTo>
                      <a:pt x="237" y="4932"/>
                      <a:pt x="4482" y="423"/>
                      <a:pt x="9659" y="423"/>
                    </a:cubicBezTo>
                    <a:cubicBezTo>
                      <a:pt x="14835" y="423"/>
                      <a:pt x="19083" y="4932"/>
                      <a:pt x="19083" y="10443"/>
                    </a:cubicBezTo>
                    <a:lnTo>
                      <a:pt x="19083" y="68020"/>
                    </a:lnTo>
                    <a:cubicBezTo>
                      <a:pt x="19083" y="73537"/>
                      <a:pt x="14833" y="78040"/>
                      <a:pt x="9659" y="78040"/>
                    </a:cubicBezTo>
                  </a:path>
                </a:pathLst>
              </a:custGeom>
              <a:solidFill>
                <a:srgbClr val="FFFFFF"/>
              </a:solidFill>
              <a:ln w="2898" cap="flat">
                <a:noFill/>
                <a:prstDash val="solid"/>
                <a:miter/>
              </a:ln>
            </p:spPr>
            <p:txBody>
              <a:bodyPr rtlCol="0" anchor="ctr"/>
              <a:lstStyle/>
              <a:p>
                <a:endParaRPr lang="ja-JP" altLang="en-US"/>
              </a:p>
            </p:txBody>
          </p:sp>
          <p:sp>
            <p:nvSpPr>
              <p:cNvPr id="21" name="フリーフォーム: 図形 20">
                <a:extLst>
                  <a:ext uri="{FF2B5EF4-FFF2-40B4-BE49-F238E27FC236}">
                    <a16:creationId xmlns:a16="http://schemas.microsoft.com/office/drawing/2014/main" id="{8769BF83-3BC7-A992-1C7A-299A6ECBFF9A}"/>
                  </a:ext>
                </a:extLst>
              </p:cNvPr>
              <p:cNvSpPr/>
              <p:nvPr/>
            </p:nvSpPr>
            <p:spPr>
              <a:xfrm>
                <a:off x="276316" y="6280776"/>
                <a:ext cx="18834" cy="77610"/>
              </a:xfrm>
              <a:custGeom>
                <a:avLst/>
                <a:gdLst>
                  <a:gd name="connsiteX0" fmla="*/ 9731 w 18834"/>
                  <a:gd name="connsiteY0" fmla="*/ 77984 h 77610"/>
                  <a:gd name="connsiteX1" fmla="*/ 319 w 18834"/>
                  <a:gd name="connsiteY1" fmla="*/ 67967 h 77610"/>
                  <a:gd name="connsiteX2" fmla="*/ 319 w 18834"/>
                  <a:gd name="connsiteY2" fmla="*/ 10384 h 77610"/>
                  <a:gd name="connsiteX3" fmla="*/ 9731 w 18834"/>
                  <a:gd name="connsiteY3" fmla="*/ 374 h 77610"/>
                  <a:gd name="connsiteX4" fmla="*/ 19153 w 18834"/>
                  <a:gd name="connsiteY4" fmla="*/ 10384 h 77610"/>
                  <a:gd name="connsiteX5" fmla="*/ 19153 w 18834"/>
                  <a:gd name="connsiteY5" fmla="*/ 67967 h 77610"/>
                  <a:gd name="connsiteX6" fmla="*/ 9731 w 18834"/>
                  <a:gd name="connsiteY6" fmla="*/ 77984 h 776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4" h="77610">
                    <a:moveTo>
                      <a:pt x="9731" y="77984"/>
                    </a:moveTo>
                    <a:cubicBezTo>
                      <a:pt x="4555" y="77984"/>
                      <a:pt x="319" y="73484"/>
                      <a:pt x="319" y="67967"/>
                    </a:cubicBezTo>
                    <a:lnTo>
                      <a:pt x="319" y="10384"/>
                    </a:lnTo>
                    <a:cubicBezTo>
                      <a:pt x="319" y="4880"/>
                      <a:pt x="4555" y="374"/>
                      <a:pt x="9731" y="374"/>
                    </a:cubicBezTo>
                    <a:cubicBezTo>
                      <a:pt x="14908" y="374"/>
                      <a:pt x="19153" y="4883"/>
                      <a:pt x="19153" y="10384"/>
                    </a:cubicBezTo>
                    <a:lnTo>
                      <a:pt x="19153" y="67967"/>
                    </a:lnTo>
                    <a:cubicBezTo>
                      <a:pt x="19150" y="73487"/>
                      <a:pt x="14905" y="77984"/>
                      <a:pt x="9731" y="77984"/>
                    </a:cubicBezTo>
                  </a:path>
                </a:pathLst>
              </a:custGeom>
              <a:solidFill>
                <a:srgbClr val="FFFFFF"/>
              </a:solidFill>
              <a:ln w="2898" cap="flat">
                <a:noFill/>
                <a:prstDash val="solid"/>
                <a:miter/>
              </a:ln>
            </p:spPr>
            <p:txBody>
              <a:bodyPr rtlCol="0" anchor="ctr"/>
              <a:lstStyle/>
              <a:p>
                <a:endParaRPr lang="ja-JP" altLang="en-US"/>
              </a:p>
            </p:txBody>
          </p:sp>
          <p:sp>
            <p:nvSpPr>
              <p:cNvPr id="22" name="フリーフォーム: 図形 21">
                <a:extLst>
                  <a:ext uri="{FF2B5EF4-FFF2-40B4-BE49-F238E27FC236}">
                    <a16:creationId xmlns:a16="http://schemas.microsoft.com/office/drawing/2014/main" id="{152AE0ED-AF0B-2087-A52E-3768613113B4}"/>
                  </a:ext>
                </a:extLst>
              </p:cNvPr>
              <p:cNvSpPr/>
              <p:nvPr/>
            </p:nvSpPr>
            <p:spPr>
              <a:xfrm>
                <a:off x="180304" y="6202778"/>
                <a:ext cx="18845" cy="37741"/>
              </a:xfrm>
              <a:custGeom>
                <a:avLst/>
                <a:gdLst>
                  <a:gd name="connsiteX0" fmla="*/ 9659 w 18845"/>
                  <a:gd name="connsiteY0" fmla="*/ 38215 h 37741"/>
                  <a:gd name="connsiteX1" fmla="*/ 237 w 18845"/>
                  <a:gd name="connsiteY1" fmla="*/ 28195 h 37741"/>
                  <a:gd name="connsiteX2" fmla="*/ 237 w 18845"/>
                  <a:gd name="connsiteY2" fmla="*/ 10484 h 37741"/>
                  <a:gd name="connsiteX3" fmla="*/ 9659 w 18845"/>
                  <a:gd name="connsiteY3" fmla="*/ 474 h 37741"/>
                  <a:gd name="connsiteX4" fmla="*/ 19083 w 18845"/>
                  <a:gd name="connsiteY4" fmla="*/ 10484 h 37741"/>
                  <a:gd name="connsiteX5" fmla="*/ 19083 w 18845"/>
                  <a:gd name="connsiteY5" fmla="*/ 28195 h 37741"/>
                  <a:gd name="connsiteX6" fmla="*/ 9659 w 18845"/>
                  <a:gd name="connsiteY6" fmla="*/ 38215 h 37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37741">
                    <a:moveTo>
                      <a:pt x="9659" y="38215"/>
                    </a:moveTo>
                    <a:cubicBezTo>
                      <a:pt x="4482" y="38215"/>
                      <a:pt x="237" y="33715"/>
                      <a:pt x="237" y="28195"/>
                    </a:cubicBezTo>
                    <a:lnTo>
                      <a:pt x="237" y="10484"/>
                    </a:lnTo>
                    <a:cubicBezTo>
                      <a:pt x="237" y="4980"/>
                      <a:pt x="4482" y="474"/>
                      <a:pt x="9659" y="474"/>
                    </a:cubicBezTo>
                    <a:cubicBezTo>
                      <a:pt x="14835" y="474"/>
                      <a:pt x="19083" y="4983"/>
                      <a:pt x="19083" y="10484"/>
                    </a:cubicBezTo>
                    <a:lnTo>
                      <a:pt x="19083" y="28195"/>
                    </a:lnTo>
                    <a:cubicBezTo>
                      <a:pt x="19083" y="33717"/>
                      <a:pt x="14833" y="38215"/>
                      <a:pt x="9659" y="38215"/>
                    </a:cubicBezTo>
                  </a:path>
                </a:pathLst>
              </a:custGeom>
              <a:solidFill>
                <a:srgbClr val="FFFFFF"/>
              </a:solidFill>
              <a:ln w="2898" cap="flat">
                <a:noFill/>
                <a:prstDash val="solid"/>
                <a:miter/>
              </a:ln>
            </p:spPr>
            <p:txBody>
              <a:bodyPr rtlCol="0" anchor="ctr"/>
              <a:lstStyle/>
              <a:p>
                <a:endParaRPr lang="ja-JP" altLang="en-US"/>
              </a:p>
            </p:txBody>
          </p:sp>
          <p:sp>
            <p:nvSpPr>
              <p:cNvPr id="23" name="フリーフォーム: 図形 22">
                <a:extLst>
                  <a:ext uri="{FF2B5EF4-FFF2-40B4-BE49-F238E27FC236}">
                    <a16:creationId xmlns:a16="http://schemas.microsoft.com/office/drawing/2014/main" id="{58E044B7-456E-B820-E7B6-6AE5C2927202}"/>
                  </a:ext>
                </a:extLst>
              </p:cNvPr>
              <p:cNvSpPr/>
              <p:nvPr/>
            </p:nvSpPr>
            <p:spPr>
              <a:xfrm>
                <a:off x="276316" y="6261899"/>
                <a:ext cx="18834" cy="37755"/>
              </a:xfrm>
              <a:custGeom>
                <a:avLst/>
                <a:gdLst>
                  <a:gd name="connsiteX0" fmla="*/ 9731 w 18834"/>
                  <a:gd name="connsiteY0" fmla="*/ 38179 h 37755"/>
                  <a:gd name="connsiteX1" fmla="*/ 319 w 18834"/>
                  <a:gd name="connsiteY1" fmla="*/ 28154 h 37755"/>
                  <a:gd name="connsiteX2" fmla="*/ 319 w 18834"/>
                  <a:gd name="connsiteY2" fmla="*/ 10440 h 37755"/>
                  <a:gd name="connsiteX3" fmla="*/ 9731 w 18834"/>
                  <a:gd name="connsiteY3" fmla="*/ 423 h 37755"/>
                  <a:gd name="connsiteX4" fmla="*/ 19153 w 18834"/>
                  <a:gd name="connsiteY4" fmla="*/ 10440 h 37755"/>
                  <a:gd name="connsiteX5" fmla="*/ 19153 w 18834"/>
                  <a:gd name="connsiteY5" fmla="*/ 28154 h 37755"/>
                  <a:gd name="connsiteX6" fmla="*/ 9731 w 18834"/>
                  <a:gd name="connsiteY6" fmla="*/ 38179 h 37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4" h="37755">
                    <a:moveTo>
                      <a:pt x="9731" y="38179"/>
                    </a:moveTo>
                    <a:cubicBezTo>
                      <a:pt x="4555" y="38179"/>
                      <a:pt x="319" y="33661"/>
                      <a:pt x="319" y="28154"/>
                    </a:cubicBezTo>
                    <a:lnTo>
                      <a:pt x="319" y="10440"/>
                    </a:lnTo>
                    <a:cubicBezTo>
                      <a:pt x="319" y="4929"/>
                      <a:pt x="4555" y="423"/>
                      <a:pt x="9731" y="423"/>
                    </a:cubicBezTo>
                    <a:cubicBezTo>
                      <a:pt x="14908" y="423"/>
                      <a:pt x="19153" y="4927"/>
                      <a:pt x="19153" y="10440"/>
                    </a:cubicBezTo>
                    <a:lnTo>
                      <a:pt x="19153" y="28154"/>
                    </a:lnTo>
                    <a:cubicBezTo>
                      <a:pt x="19150" y="33661"/>
                      <a:pt x="14905" y="38179"/>
                      <a:pt x="9731" y="38179"/>
                    </a:cubicBezTo>
                  </a:path>
                </a:pathLst>
              </a:custGeom>
              <a:solidFill>
                <a:srgbClr val="FFFFFF"/>
              </a:solidFill>
              <a:ln w="2898" cap="flat">
                <a:noFill/>
                <a:prstDash val="solid"/>
                <a:miter/>
              </a:ln>
            </p:spPr>
            <p:txBody>
              <a:bodyPr rtlCol="0" anchor="ctr"/>
              <a:lstStyle/>
              <a:p>
                <a:endParaRPr lang="ja-JP" altLang="en-US"/>
              </a:p>
            </p:txBody>
          </p:sp>
          <p:sp>
            <p:nvSpPr>
              <p:cNvPr id="24" name="フリーフォーム: 図形 23">
                <a:extLst>
                  <a:ext uri="{FF2B5EF4-FFF2-40B4-BE49-F238E27FC236}">
                    <a16:creationId xmlns:a16="http://schemas.microsoft.com/office/drawing/2014/main" id="{D15291D4-9440-5C37-3F50-B29F34AA78DD}"/>
                  </a:ext>
                </a:extLst>
              </p:cNvPr>
              <p:cNvSpPr/>
              <p:nvPr/>
            </p:nvSpPr>
            <p:spPr>
              <a:xfrm>
                <a:off x="180304" y="6537861"/>
                <a:ext cx="18845" cy="136386"/>
              </a:xfrm>
              <a:custGeom>
                <a:avLst/>
                <a:gdLst>
                  <a:gd name="connsiteX0" fmla="*/ 9659 w 18845"/>
                  <a:gd name="connsiteY0" fmla="*/ 136492 h 136386"/>
                  <a:gd name="connsiteX1" fmla="*/ 237 w 18845"/>
                  <a:gd name="connsiteY1" fmla="*/ 126464 h 136386"/>
                  <a:gd name="connsiteX2" fmla="*/ 237 w 18845"/>
                  <a:gd name="connsiteY2" fmla="*/ 10116 h 136386"/>
                  <a:gd name="connsiteX3" fmla="*/ 9659 w 18845"/>
                  <a:gd name="connsiteY3" fmla="*/ 105 h 136386"/>
                  <a:gd name="connsiteX4" fmla="*/ 19083 w 18845"/>
                  <a:gd name="connsiteY4" fmla="*/ 10116 h 136386"/>
                  <a:gd name="connsiteX5" fmla="*/ 19083 w 18845"/>
                  <a:gd name="connsiteY5" fmla="*/ 126461 h 136386"/>
                  <a:gd name="connsiteX6" fmla="*/ 9659 w 18845"/>
                  <a:gd name="connsiteY6" fmla="*/ 136492 h 136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136386">
                    <a:moveTo>
                      <a:pt x="9659" y="136492"/>
                    </a:moveTo>
                    <a:cubicBezTo>
                      <a:pt x="4482" y="136492"/>
                      <a:pt x="237" y="131983"/>
                      <a:pt x="237" y="126464"/>
                    </a:cubicBezTo>
                    <a:lnTo>
                      <a:pt x="237" y="10116"/>
                    </a:lnTo>
                    <a:cubicBezTo>
                      <a:pt x="237" y="4611"/>
                      <a:pt x="4482" y="105"/>
                      <a:pt x="9659" y="105"/>
                    </a:cubicBezTo>
                    <a:cubicBezTo>
                      <a:pt x="14835" y="105"/>
                      <a:pt x="19083" y="4614"/>
                      <a:pt x="19083" y="10116"/>
                    </a:cubicBezTo>
                    <a:lnTo>
                      <a:pt x="19083" y="126461"/>
                    </a:lnTo>
                    <a:cubicBezTo>
                      <a:pt x="19083" y="131983"/>
                      <a:pt x="14833" y="136492"/>
                      <a:pt x="9659" y="136492"/>
                    </a:cubicBezTo>
                  </a:path>
                </a:pathLst>
              </a:custGeom>
              <a:solidFill>
                <a:srgbClr val="FFFFFF"/>
              </a:solidFill>
              <a:ln w="2898" cap="flat">
                <a:noFill/>
                <a:prstDash val="solid"/>
                <a:miter/>
              </a:ln>
            </p:spPr>
            <p:txBody>
              <a:bodyPr rtlCol="0" anchor="ctr"/>
              <a:lstStyle/>
              <a:p>
                <a:endParaRPr lang="ja-JP" altLang="en-US"/>
              </a:p>
            </p:txBody>
          </p:sp>
          <p:sp>
            <p:nvSpPr>
              <p:cNvPr id="25" name="フリーフォーム: 図形 24">
                <a:extLst>
                  <a:ext uri="{FF2B5EF4-FFF2-40B4-BE49-F238E27FC236}">
                    <a16:creationId xmlns:a16="http://schemas.microsoft.com/office/drawing/2014/main" id="{CE85C598-47E9-8E3C-8A66-099844392E5D}"/>
                  </a:ext>
                </a:extLst>
              </p:cNvPr>
              <p:cNvSpPr/>
              <p:nvPr/>
            </p:nvSpPr>
            <p:spPr>
              <a:xfrm>
                <a:off x="180305" y="6655398"/>
                <a:ext cx="320531" cy="18848"/>
              </a:xfrm>
              <a:custGeom>
                <a:avLst/>
                <a:gdLst>
                  <a:gd name="connsiteX0" fmla="*/ 321032 w 320531"/>
                  <a:gd name="connsiteY0" fmla="*/ 9547 h 18848"/>
                  <a:gd name="connsiteX1" fmla="*/ 311030 w 320531"/>
                  <a:gd name="connsiteY1" fmla="*/ 18962 h 18848"/>
                  <a:gd name="connsiteX2" fmla="*/ 10527 w 320531"/>
                  <a:gd name="connsiteY2" fmla="*/ 18962 h 18848"/>
                  <a:gd name="connsiteX3" fmla="*/ 501 w 320531"/>
                  <a:gd name="connsiteY3" fmla="*/ 9547 h 18848"/>
                  <a:gd name="connsiteX4" fmla="*/ 10527 w 320531"/>
                  <a:gd name="connsiteY4" fmla="*/ 113 h 18848"/>
                  <a:gd name="connsiteX5" fmla="*/ 311030 w 320531"/>
                  <a:gd name="connsiteY5" fmla="*/ 113 h 18848"/>
                  <a:gd name="connsiteX6" fmla="*/ 321032 w 320531"/>
                  <a:gd name="connsiteY6" fmla="*/ 9547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0531" h="18848">
                    <a:moveTo>
                      <a:pt x="321032" y="9547"/>
                    </a:moveTo>
                    <a:cubicBezTo>
                      <a:pt x="321032" y="14709"/>
                      <a:pt x="316541" y="18962"/>
                      <a:pt x="311030" y="18962"/>
                    </a:cubicBezTo>
                    <a:lnTo>
                      <a:pt x="10527" y="18962"/>
                    </a:lnTo>
                    <a:cubicBezTo>
                      <a:pt x="5016" y="18962"/>
                      <a:pt x="501" y="14709"/>
                      <a:pt x="501" y="9547"/>
                    </a:cubicBezTo>
                    <a:cubicBezTo>
                      <a:pt x="501" y="4358"/>
                      <a:pt x="5013" y="113"/>
                      <a:pt x="10527" y="113"/>
                    </a:cubicBezTo>
                    <a:lnTo>
                      <a:pt x="311030" y="113"/>
                    </a:lnTo>
                    <a:cubicBezTo>
                      <a:pt x="316541" y="113"/>
                      <a:pt x="321032" y="4355"/>
                      <a:pt x="321032" y="9547"/>
                    </a:cubicBezTo>
                  </a:path>
                </a:pathLst>
              </a:custGeom>
              <a:solidFill>
                <a:srgbClr val="FFFFFF"/>
              </a:solidFill>
              <a:ln w="2898" cap="flat">
                <a:noFill/>
                <a:prstDash val="solid"/>
                <a:miter/>
              </a:ln>
            </p:spPr>
            <p:txBody>
              <a:bodyPr rtlCol="0" anchor="ctr"/>
              <a:lstStyle/>
              <a:p>
                <a:endParaRPr lang="ja-JP" altLang="en-US"/>
              </a:p>
            </p:txBody>
          </p:sp>
          <p:sp>
            <p:nvSpPr>
              <p:cNvPr id="26" name="フリーフォーム: 図形 25">
                <a:extLst>
                  <a:ext uri="{FF2B5EF4-FFF2-40B4-BE49-F238E27FC236}">
                    <a16:creationId xmlns:a16="http://schemas.microsoft.com/office/drawing/2014/main" id="{FC9B8FA4-F68E-6A9E-822A-ACDCBC47AA83}"/>
                  </a:ext>
                </a:extLst>
              </p:cNvPr>
              <p:cNvSpPr/>
              <p:nvPr/>
            </p:nvSpPr>
            <p:spPr>
              <a:xfrm>
                <a:off x="311036" y="6261899"/>
                <a:ext cx="18837" cy="37755"/>
              </a:xfrm>
              <a:custGeom>
                <a:avLst/>
                <a:gdLst>
                  <a:gd name="connsiteX0" fmla="*/ 9778 w 18837"/>
                  <a:gd name="connsiteY0" fmla="*/ 38179 h 37755"/>
                  <a:gd name="connsiteX1" fmla="*/ 348 w 18837"/>
                  <a:gd name="connsiteY1" fmla="*/ 28154 h 37755"/>
                  <a:gd name="connsiteX2" fmla="*/ 348 w 18837"/>
                  <a:gd name="connsiteY2" fmla="*/ 10440 h 37755"/>
                  <a:gd name="connsiteX3" fmla="*/ 9778 w 18837"/>
                  <a:gd name="connsiteY3" fmla="*/ 423 h 37755"/>
                  <a:gd name="connsiteX4" fmla="*/ 19185 w 18837"/>
                  <a:gd name="connsiteY4" fmla="*/ 10440 h 37755"/>
                  <a:gd name="connsiteX5" fmla="*/ 19185 w 18837"/>
                  <a:gd name="connsiteY5" fmla="*/ 28154 h 37755"/>
                  <a:gd name="connsiteX6" fmla="*/ 9778 w 18837"/>
                  <a:gd name="connsiteY6" fmla="*/ 38179 h 37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37755">
                    <a:moveTo>
                      <a:pt x="9778" y="38179"/>
                    </a:moveTo>
                    <a:cubicBezTo>
                      <a:pt x="4590" y="38179"/>
                      <a:pt x="348" y="33661"/>
                      <a:pt x="348" y="28154"/>
                    </a:cubicBezTo>
                    <a:lnTo>
                      <a:pt x="348" y="10440"/>
                    </a:lnTo>
                    <a:cubicBezTo>
                      <a:pt x="348" y="4929"/>
                      <a:pt x="4587" y="423"/>
                      <a:pt x="9778" y="423"/>
                    </a:cubicBezTo>
                    <a:cubicBezTo>
                      <a:pt x="14949" y="423"/>
                      <a:pt x="19185" y="4927"/>
                      <a:pt x="19185" y="10440"/>
                    </a:cubicBezTo>
                    <a:lnTo>
                      <a:pt x="19185" y="28154"/>
                    </a:lnTo>
                    <a:cubicBezTo>
                      <a:pt x="19185" y="33661"/>
                      <a:pt x="14949" y="38179"/>
                      <a:pt x="9778" y="38179"/>
                    </a:cubicBezTo>
                  </a:path>
                </a:pathLst>
              </a:custGeom>
              <a:solidFill>
                <a:srgbClr val="FFFFFF"/>
              </a:solidFill>
              <a:ln w="2898" cap="flat">
                <a:noFill/>
                <a:prstDash val="solid"/>
                <a:miter/>
              </a:ln>
            </p:spPr>
            <p:txBody>
              <a:bodyPr rtlCol="0" anchor="ctr"/>
              <a:lstStyle/>
              <a:p>
                <a:endParaRPr lang="ja-JP" altLang="en-US"/>
              </a:p>
            </p:txBody>
          </p:sp>
          <p:sp>
            <p:nvSpPr>
              <p:cNvPr id="27" name="フリーフォーム: 図形 26">
                <a:extLst>
                  <a:ext uri="{FF2B5EF4-FFF2-40B4-BE49-F238E27FC236}">
                    <a16:creationId xmlns:a16="http://schemas.microsoft.com/office/drawing/2014/main" id="{8544859C-7A6F-F291-5972-578D0F551B5C}"/>
                  </a:ext>
                </a:extLst>
              </p:cNvPr>
              <p:cNvSpPr/>
              <p:nvPr/>
            </p:nvSpPr>
            <p:spPr>
              <a:xfrm>
                <a:off x="311036" y="6280777"/>
                <a:ext cx="18837" cy="48623"/>
              </a:xfrm>
              <a:custGeom>
                <a:avLst/>
                <a:gdLst>
                  <a:gd name="connsiteX0" fmla="*/ 9778 w 18837"/>
                  <a:gd name="connsiteY0" fmla="*/ 49021 h 48623"/>
                  <a:gd name="connsiteX1" fmla="*/ 348 w 18837"/>
                  <a:gd name="connsiteY1" fmla="*/ 39005 h 48623"/>
                  <a:gd name="connsiteX2" fmla="*/ 348 w 18837"/>
                  <a:gd name="connsiteY2" fmla="*/ 10415 h 48623"/>
                  <a:gd name="connsiteX3" fmla="*/ 9778 w 18837"/>
                  <a:gd name="connsiteY3" fmla="*/ 398 h 48623"/>
                  <a:gd name="connsiteX4" fmla="*/ 19185 w 18837"/>
                  <a:gd name="connsiteY4" fmla="*/ 10415 h 48623"/>
                  <a:gd name="connsiteX5" fmla="*/ 19185 w 18837"/>
                  <a:gd name="connsiteY5" fmla="*/ 39005 h 48623"/>
                  <a:gd name="connsiteX6" fmla="*/ 9778 w 18837"/>
                  <a:gd name="connsiteY6" fmla="*/ 49021 h 48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48623">
                    <a:moveTo>
                      <a:pt x="9778" y="49021"/>
                    </a:moveTo>
                    <a:cubicBezTo>
                      <a:pt x="4590" y="49021"/>
                      <a:pt x="348" y="44518"/>
                      <a:pt x="348" y="39005"/>
                    </a:cubicBezTo>
                    <a:lnTo>
                      <a:pt x="348" y="10415"/>
                    </a:lnTo>
                    <a:cubicBezTo>
                      <a:pt x="348" y="4907"/>
                      <a:pt x="4587" y="398"/>
                      <a:pt x="9778" y="398"/>
                    </a:cubicBezTo>
                    <a:cubicBezTo>
                      <a:pt x="14949" y="398"/>
                      <a:pt x="19185" y="4907"/>
                      <a:pt x="19185" y="10415"/>
                    </a:cubicBezTo>
                    <a:lnTo>
                      <a:pt x="19185" y="39005"/>
                    </a:lnTo>
                    <a:cubicBezTo>
                      <a:pt x="19185" y="44518"/>
                      <a:pt x="14949" y="49021"/>
                      <a:pt x="9778" y="49021"/>
                    </a:cubicBezTo>
                  </a:path>
                </a:pathLst>
              </a:custGeom>
              <a:solidFill>
                <a:srgbClr val="FFFFFF"/>
              </a:solidFill>
              <a:ln w="2898" cap="flat">
                <a:noFill/>
                <a:prstDash val="solid"/>
                <a:miter/>
              </a:ln>
            </p:spPr>
            <p:txBody>
              <a:bodyPr rtlCol="0" anchor="ctr"/>
              <a:lstStyle/>
              <a:p>
                <a:endParaRPr lang="ja-JP" altLang="en-US"/>
              </a:p>
            </p:txBody>
          </p:sp>
          <p:sp>
            <p:nvSpPr>
              <p:cNvPr id="28" name="フリーフォーム: 図形 27">
                <a:extLst>
                  <a:ext uri="{FF2B5EF4-FFF2-40B4-BE49-F238E27FC236}">
                    <a16:creationId xmlns:a16="http://schemas.microsoft.com/office/drawing/2014/main" id="{1E2FA127-4D9A-F35E-6386-8668F732B276}"/>
                  </a:ext>
                </a:extLst>
              </p:cNvPr>
              <p:cNvSpPr/>
              <p:nvPr/>
            </p:nvSpPr>
            <p:spPr>
              <a:xfrm>
                <a:off x="311036" y="6280781"/>
                <a:ext cx="123495" cy="18840"/>
              </a:xfrm>
              <a:custGeom>
                <a:avLst/>
                <a:gdLst>
                  <a:gd name="connsiteX0" fmla="*/ 123941 w 123495"/>
                  <a:gd name="connsiteY0" fmla="*/ 9856 h 18840"/>
                  <a:gd name="connsiteX1" fmla="*/ 113912 w 123495"/>
                  <a:gd name="connsiteY1" fmla="*/ 19272 h 18840"/>
                  <a:gd name="connsiteX2" fmla="*/ 10470 w 123495"/>
                  <a:gd name="connsiteY2" fmla="*/ 19272 h 18840"/>
                  <a:gd name="connsiteX3" fmla="*/ 445 w 123495"/>
                  <a:gd name="connsiteY3" fmla="*/ 9856 h 18840"/>
                  <a:gd name="connsiteX4" fmla="*/ 10470 w 123495"/>
                  <a:gd name="connsiteY4" fmla="*/ 431 h 18840"/>
                  <a:gd name="connsiteX5" fmla="*/ 113912 w 123495"/>
                  <a:gd name="connsiteY5" fmla="*/ 431 h 18840"/>
                  <a:gd name="connsiteX6" fmla="*/ 123941 w 123495"/>
                  <a:gd name="connsiteY6" fmla="*/ 9856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3495" h="18840">
                    <a:moveTo>
                      <a:pt x="123941" y="9856"/>
                    </a:moveTo>
                    <a:cubicBezTo>
                      <a:pt x="123941" y="15027"/>
                      <a:pt x="119406" y="19272"/>
                      <a:pt x="113912" y="19272"/>
                    </a:cubicBezTo>
                    <a:lnTo>
                      <a:pt x="10470" y="19272"/>
                    </a:lnTo>
                    <a:cubicBezTo>
                      <a:pt x="4951" y="19272"/>
                      <a:pt x="445" y="15027"/>
                      <a:pt x="445" y="9856"/>
                    </a:cubicBezTo>
                    <a:cubicBezTo>
                      <a:pt x="445" y="4662"/>
                      <a:pt x="4948" y="431"/>
                      <a:pt x="10470" y="431"/>
                    </a:cubicBezTo>
                    <a:lnTo>
                      <a:pt x="113912" y="431"/>
                    </a:lnTo>
                    <a:cubicBezTo>
                      <a:pt x="119408" y="431"/>
                      <a:pt x="123941" y="4662"/>
                      <a:pt x="123941" y="9856"/>
                    </a:cubicBezTo>
                  </a:path>
                </a:pathLst>
              </a:custGeom>
              <a:solidFill>
                <a:srgbClr val="FFFFFF"/>
              </a:solidFill>
              <a:ln w="2898" cap="flat">
                <a:noFill/>
                <a:prstDash val="solid"/>
                <a:miter/>
              </a:ln>
            </p:spPr>
            <p:txBody>
              <a:bodyPr rtlCol="0" anchor="ctr"/>
              <a:lstStyle/>
              <a:p>
                <a:endParaRPr lang="ja-JP" altLang="en-US"/>
              </a:p>
            </p:txBody>
          </p:sp>
          <p:sp>
            <p:nvSpPr>
              <p:cNvPr id="29" name="フリーフォーム: 図形 28">
                <a:extLst>
                  <a:ext uri="{FF2B5EF4-FFF2-40B4-BE49-F238E27FC236}">
                    <a16:creationId xmlns:a16="http://schemas.microsoft.com/office/drawing/2014/main" id="{566AF522-467E-4242-EAFC-953DBC227486}"/>
                  </a:ext>
                </a:extLst>
              </p:cNvPr>
              <p:cNvSpPr/>
              <p:nvPr/>
            </p:nvSpPr>
            <p:spPr>
              <a:xfrm>
                <a:off x="378597" y="6280906"/>
                <a:ext cx="18834" cy="117671"/>
              </a:xfrm>
              <a:custGeom>
                <a:avLst/>
                <a:gdLst>
                  <a:gd name="connsiteX0" fmla="*/ 9827 w 18834"/>
                  <a:gd name="connsiteY0" fmla="*/ 118011 h 117671"/>
                  <a:gd name="connsiteX1" fmla="*/ 406 w 18834"/>
                  <a:gd name="connsiteY1" fmla="*/ 107994 h 117671"/>
                  <a:gd name="connsiteX2" fmla="*/ 406 w 18834"/>
                  <a:gd name="connsiteY2" fmla="*/ 10359 h 117671"/>
                  <a:gd name="connsiteX3" fmla="*/ 9827 w 18834"/>
                  <a:gd name="connsiteY3" fmla="*/ 339 h 117671"/>
                  <a:gd name="connsiteX4" fmla="*/ 19240 w 18834"/>
                  <a:gd name="connsiteY4" fmla="*/ 10359 h 117671"/>
                  <a:gd name="connsiteX5" fmla="*/ 19240 w 18834"/>
                  <a:gd name="connsiteY5" fmla="*/ 107994 h 117671"/>
                  <a:gd name="connsiteX6" fmla="*/ 9827 w 18834"/>
                  <a:gd name="connsiteY6" fmla="*/ 118011 h 117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4" h="117671">
                    <a:moveTo>
                      <a:pt x="9827" y="118011"/>
                    </a:moveTo>
                    <a:cubicBezTo>
                      <a:pt x="4647" y="118011"/>
                      <a:pt x="406" y="113502"/>
                      <a:pt x="406" y="107994"/>
                    </a:cubicBezTo>
                    <a:lnTo>
                      <a:pt x="406" y="10359"/>
                    </a:lnTo>
                    <a:cubicBezTo>
                      <a:pt x="406" y="4848"/>
                      <a:pt x="4644" y="339"/>
                      <a:pt x="9827" y="339"/>
                    </a:cubicBezTo>
                    <a:cubicBezTo>
                      <a:pt x="15004" y="339"/>
                      <a:pt x="19240" y="4848"/>
                      <a:pt x="19240" y="10359"/>
                    </a:cubicBezTo>
                    <a:lnTo>
                      <a:pt x="19240" y="107994"/>
                    </a:lnTo>
                    <a:cubicBezTo>
                      <a:pt x="19237" y="113505"/>
                      <a:pt x="15001" y="118011"/>
                      <a:pt x="9827" y="118011"/>
                    </a:cubicBezTo>
                  </a:path>
                </a:pathLst>
              </a:custGeom>
              <a:solidFill>
                <a:srgbClr val="FFFFFF"/>
              </a:solidFill>
              <a:ln w="2898" cap="flat">
                <a:noFill/>
                <a:prstDash val="solid"/>
                <a:miter/>
              </a:ln>
            </p:spPr>
            <p:txBody>
              <a:bodyPr rtlCol="0" anchor="ctr"/>
              <a:lstStyle/>
              <a:p>
                <a:endParaRPr lang="ja-JP" altLang="en-US"/>
              </a:p>
            </p:txBody>
          </p:sp>
          <p:sp>
            <p:nvSpPr>
              <p:cNvPr id="30" name="フリーフォーム: 図形 29">
                <a:extLst>
                  <a:ext uri="{FF2B5EF4-FFF2-40B4-BE49-F238E27FC236}">
                    <a16:creationId xmlns:a16="http://schemas.microsoft.com/office/drawing/2014/main" id="{B368C650-3D41-218D-182B-FD2F36E1D389}"/>
                  </a:ext>
                </a:extLst>
              </p:cNvPr>
              <p:cNvSpPr/>
              <p:nvPr/>
            </p:nvSpPr>
            <p:spPr>
              <a:xfrm>
                <a:off x="415787" y="6361080"/>
                <a:ext cx="37482" cy="18848"/>
              </a:xfrm>
              <a:custGeom>
                <a:avLst/>
                <a:gdLst>
                  <a:gd name="connsiteX0" fmla="*/ 37944 w 37482"/>
                  <a:gd name="connsiteY0" fmla="*/ 9788 h 18848"/>
                  <a:gd name="connsiteX1" fmla="*/ 27924 w 37482"/>
                  <a:gd name="connsiteY1" fmla="*/ 19212 h 18848"/>
                  <a:gd name="connsiteX2" fmla="*/ 10486 w 37482"/>
                  <a:gd name="connsiteY2" fmla="*/ 19212 h 18848"/>
                  <a:gd name="connsiteX3" fmla="*/ 461 w 37482"/>
                  <a:gd name="connsiteY3" fmla="*/ 9788 h 18848"/>
                  <a:gd name="connsiteX4" fmla="*/ 10486 w 37482"/>
                  <a:gd name="connsiteY4" fmla="*/ 363 h 18848"/>
                  <a:gd name="connsiteX5" fmla="*/ 27924 w 37482"/>
                  <a:gd name="connsiteY5" fmla="*/ 363 h 18848"/>
                  <a:gd name="connsiteX6" fmla="*/ 37944 w 37482"/>
                  <a:gd name="connsiteY6" fmla="*/ 9788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482" h="18848">
                    <a:moveTo>
                      <a:pt x="37944" y="9788"/>
                    </a:moveTo>
                    <a:cubicBezTo>
                      <a:pt x="37944" y="14967"/>
                      <a:pt x="33435" y="19212"/>
                      <a:pt x="27924" y="19212"/>
                    </a:cubicBezTo>
                    <a:lnTo>
                      <a:pt x="10486" y="19212"/>
                    </a:lnTo>
                    <a:cubicBezTo>
                      <a:pt x="4976" y="19212"/>
                      <a:pt x="461" y="14967"/>
                      <a:pt x="461" y="9788"/>
                    </a:cubicBezTo>
                    <a:cubicBezTo>
                      <a:pt x="461" y="4611"/>
                      <a:pt x="4973" y="363"/>
                      <a:pt x="10486" y="363"/>
                    </a:cubicBezTo>
                    <a:lnTo>
                      <a:pt x="27924" y="363"/>
                    </a:lnTo>
                    <a:cubicBezTo>
                      <a:pt x="33438" y="363"/>
                      <a:pt x="37944" y="4611"/>
                      <a:pt x="37944" y="9788"/>
                    </a:cubicBezTo>
                  </a:path>
                </a:pathLst>
              </a:custGeom>
              <a:solidFill>
                <a:srgbClr val="FFFFFF"/>
              </a:solidFill>
              <a:ln w="2898" cap="flat">
                <a:noFill/>
                <a:prstDash val="solid"/>
                <a:miter/>
              </a:ln>
            </p:spPr>
            <p:txBody>
              <a:bodyPr rtlCol="0" anchor="ctr"/>
              <a:lstStyle/>
              <a:p>
                <a:endParaRPr lang="ja-JP" altLang="en-US"/>
              </a:p>
            </p:txBody>
          </p:sp>
          <p:sp>
            <p:nvSpPr>
              <p:cNvPr id="31" name="フリーフォーム: 図形 30">
                <a:extLst>
                  <a:ext uri="{FF2B5EF4-FFF2-40B4-BE49-F238E27FC236}">
                    <a16:creationId xmlns:a16="http://schemas.microsoft.com/office/drawing/2014/main" id="{C5B0BA95-7A93-0819-17C2-B208F59A52DF}"/>
                  </a:ext>
                </a:extLst>
              </p:cNvPr>
              <p:cNvSpPr/>
              <p:nvPr/>
            </p:nvSpPr>
            <p:spPr>
              <a:xfrm>
                <a:off x="482464" y="6339546"/>
                <a:ext cx="18857" cy="118237"/>
              </a:xfrm>
              <a:custGeom>
                <a:avLst/>
                <a:gdLst>
                  <a:gd name="connsiteX0" fmla="*/ 9935 w 18857"/>
                  <a:gd name="connsiteY0" fmla="*/ 118527 h 118237"/>
                  <a:gd name="connsiteX1" fmla="*/ 494 w 18857"/>
                  <a:gd name="connsiteY1" fmla="*/ 108501 h 118237"/>
                  <a:gd name="connsiteX2" fmla="*/ 494 w 18857"/>
                  <a:gd name="connsiteY2" fmla="*/ 10309 h 118237"/>
                  <a:gd name="connsiteX3" fmla="*/ 9935 w 18857"/>
                  <a:gd name="connsiteY3" fmla="*/ 289 h 118237"/>
                  <a:gd name="connsiteX4" fmla="*/ 19351 w 18857"/>
                  <a:gd name="connsiteY4" fmla="*/ 10309 h 118237"/>
                  <a:gd name="connsiteX5" fmla="*/ 19351 w 18857"/>
                  <a:gd name="connsiteY5" fmla="*/ 108501 h 118237"/>
                  <a:gd name="connsiteX6" fmla="*/ 9935 w 18857"/>
                  <a:gd name="connsiteY6" fmla="*/ 118527 h 118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57" h="118237">
                    <a:moveTo>
                      <a:pt x="9935" y="118527"/>
                    </a:moveTo>
                    <a:cubicBezTo>
                      <a:pt x="4730" y="118527"/>
                      <a:pt x="494" y="114009"/>
                      <a:pt x="494" y="108501"/>
                    </a:cubicBezTo>
                    <a:lnTo>
                      <a:pt x="494" y="10309"/>
                    </a:lnTo>
                    <a:cubicBezTo>
                      <a:pt x="494" y="4798"/>
                      <a:pt x="4730" y="289"/>
                      <a:pt x="9935" y="289"/>
                    </a:cubicBezTo>
                    <a:cubicBezTo>
                      <a:pt x="15106" y="289"/>
                      <a:pt x="19351" y="4798"/>
                      <a:pt x="19351" y="10309"/>
                    </a:cubicBezTo>
                    <a:lnTo>
                      <a:pt x="19351" y="108501"/>
                    </a:lnTo>
                    <a:cubicBezTo>
                      <a:pt x="19351" y="114012"/>
                      <a:pt x="15106" y="118527"/>
                      <a:pt x="9935" y="118527"/>
                    </a:cubicBezTo>
                  </a:path>
                </a:pathLst>
              </a:custGeom>
              <a:solidFill>
                <a:srgbClr val="FFFFFF"/>
              </a:solidFill>
              <a:ln w="2898" cap="flat">
                <a:noFill/>
                <a:prstDash val="solid"/>
                <a:miter/>
              </a:ln>
            </p:spPr>
            <p:txBody>
              <a:bodyPr rtlCol="0" anchor="ctr"/>
              <a:lstStyle/>
              <a:p>
                <a:endParaRPr lang="ja-JP" altLang="en-US"/>
              </a:p>
            </p:txBody>
          </p:sp>
          <p:sp>
            <p:nvSpPr>
              <p:cNvPr id="32" name="フリーフォーム: 図形 31">
                <a:extLst>
                  <a:ext uri="{FF2B5EF4-FFF2-40B4-BE49-F238E27FC236}">
                    <a16:creationId xmlns:a16="http://schemas.microsoft.com/office/drawing/2014/main" id="{24067FD9-6B97-E82A-CF48-A047B6E5C87E}"/>
                  </a:ext>
                </a:extLst>
              </p:cNvPr>
              <p:cNvSpPr/>
              <p:nvPr/>
            </p:nvSpPr>
            <p:spPr>
              <a:xfrm>
                <a:off x="415787" y="6438377"/>
                <a:ext cx="85048" cy="18845"/>
              </a:xfrm>
              <a:custGeom>
                <a:avLst/>
                <a:gdLst>
                  <a:gd name="connsiteX0" fmla="*/ 85550 w 85048"/>
                  <a:gd name="connsiteY0" fmla="*/ 9719 h 18845"/>
                  <a:gd name="connsiteX1" fmla="*/ 75548 w 85048"/>
                  <a:gd name="connsiteY1" fmla="*/ 19144 h 18845"/>
                  <a:gd name="connsiteX2" fmla="*/ 10527 w 85048"/>
                  <a:gd name="connsiteY2" fmla="*/ 19144 h 18845"/>
                  <a:gd name="connsiteX3" fmla="*/ 501 w 85048"/>
                  <a:gd name="connsiteY3" fmla="*/ 9719 h 18845"/>
                  <a:gd name="connsiteX4" fmla="*/ 10527 w 85048"/>
                  <a:gd name="connsiteY4" fmla="*/ 298 h 18845"/>
                  <a:gd name="connsiteX5" fmla="*/ 75548 w 85048"/>
                  <a:gd name="connsiteY5" fmla="*/ 298 h 18845"/>
                  <a:gd name="connsiteX6" fmla="*/ 85550 w 85048"/>
                  <a:gd name="connsiteY6" fmla="*/ 9719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048" h="18845">
                    <a:moveTo>
                      <a:pt x="85550" y="9719"/>
                    </a:moveTo>
                    <a:cubicBezTo>
                      <a:pt x="85550" y="14905"/>
                      <a:pt x="81059" y="19144"/>
                      <a:pt x="75548" y="19144"/>
                    </a:cubicBezTo>
                    <a:lnTo>
                      <a:pt x="10527" y="19144"/>
                    </a:lnTo>
                    <a:cubicBezTo>
                      <a:pt x="5016" y="19144"/>
                      <a:pt x="501" y="14905"/>
                      <a:pt x="501" y="9719"/>
                    </a:cubicBezTo>
                    <a:cubicBezTo>
                      <a:pt x="501" y="4542"/>
                      <a:pt x="5013" y="298"/>
                      <a:pt x="10527" y="298"/>
                    </a:cubicBezTo>
                    <a:lnTo>
                      <a:pt x="75548" y="298"/>
                    </a:lnTo>
                    <a:cubicBezTo>
                      <a:pt x="81059" y="301"/>
                      <a:pt x="85550" y="4545"/>
                      <a:pt x="85550" y="9719"/>
                    </a:cubicBezTo>
                  </a:path>
                </a:pathLst>
              </a:custGeom>
              <a:solidFill>
                <a:srgbClr val="FFFFFF"/>
              </a:solidFill>
              <a:ln w="2898" cap="flat">
                <a:noFill/>
                <a:prstDash val="solid"/>
                <a:miter/>
              </a:ln>
            </p:spPr>
            <p:txBody>
              <a:bodyPr rtlCol="0" anchor="ctr"/>
              <a:lstStyle/>
              <a:p>
                <a:endParaRPr lang="ja-JP" altLang="en-US"/>
              </a:p>
            </p:txBody>
          </p:sp>
          <p:sp>
            <p:nvSpPr>
              <p:cNvPr id="33" name="フリーフォーム: 図形 32">
                <a:extLst>
                  <a:ext uri="{FF2B5EF4-FFF2-40B4-BE49-F238E27FC236}">
                    <a16:creationId xmlns:a16="http://schemas.microsoft.com/office/drawing/2014/main" id="{4DF16DC5-9968-A995-7CB3-85DBD9A67E72}"/>
                  </a:ext>
                </a:extLst>
              </p:cNvPr>
              <p:cNvSpPr/>
              <p:nvPr/>
            </p:nvSpPr>
            <p:spPr>
              <a:xfrm>
                <a:off x="517201" y="6497134"/>
                <a:ext cx="114846" cy="18857"/>
              </a:xfrm>
              <a:custGeom>
                <a:avLst/>
                <a:gdLst>
                  <a:gd name="connsiteX0" fmla="*/ 515 w 114846"/>
                  <a:gd name="connsiteY0" fmla="*/ 9690 h 18857"/>
                  <a:gd name="connsiteX1" fmla="*/ 10517 w 114846"/>
                  <a:gd name="connsiteY1" fmla="*/ 248 h 18857"/>
                  <a:gd name="connsiteX2" fmla="*/ 105325 w 114846"/>
                  <a:gd name="connsiteY2" fmla="*/ 248 h 18857"/>
                  <a:gd name="connsiteX3" fmla="*/ 115362 w 114846"/>
                  <a:gd name="connsiteY3" fmla="*/ 9690 h 18857"/>
                  <a:gd name="connsiteX4" fmla="*/ 105325 w 114846"/>
                  <a:gd name="connsiteY4" fmla="*/ 19105 h 18857"/>
                  <a:gd name="connsiteX5" fmla="*/ 10517 w 114846"/>
                  <a:gd name="connsiteY5" fmla="*/ 19105 h 18857"/>
                  <a:gd name="connsiteX6" fmla="*/ 515 w 114846"/>
                  <a:gd name="connsiteY6" fmla="*/ 9690 h 18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57">
                    <a:moveTo>
                      <a:pt x="515" y="9690"/>
                    </a:moveTo>
                    <a:cubicBezTo>
                      <a:pt x="515" y="4501"/>
                      <a:pt x="5007" y="248"/>
                      <a:pt x="10517" y="248"/>
                    </a:cubicBezTo>
                    <a:lnTo>
                      <a:pt x="105325" y="248"/>
                    </a:lnTo>
                    <a:cubicBezTo>
                      <a:pt x="110835" y="248"/>
                      <a:pt x="115362" y="4501"/>
                      <a:pt x="115362" y="9690"/>
                    </a:cubicBezTo>
                    <a:cubicBezTo>
                      <a:pt x="115362" y="14878"/>
                      <a:pt x="110835" y="19105"/>
                      <a:pt x="105325" y="19105"/>
                    </a:cubicBezTo>
                    <a:lnTo>
                      <a:pt x="10517" y="19105"/>
                    </a:lnTo>
                    <a:cubicBezTo>
                      <a:pt x="5007" y="19105"/>
                      <a:pt x="515" y="14878"/>
                      <a:pt x="515" y="9690"/>
                    </a:cubicBezTo>
                  </a:path>
                </a:pathLst>
              </a:custGeom>
              <a:solidFill>
                <a:srgbClr val="FFFFFF"/>
              </a:solidFill>
              <a:ln w="2898" cap="flat">
                <a:noFill/>
                <a:prstDash val="solid"/>
                <a:miter/>
              </a:ln>
            </p:spPr>
            <p:txBody>
              <a:bodyPr rtlCol="0" anchor="ctr"/>
              <a:lstStyle/>
              <a:p>
                <a:endParaRPr lang="ja-JP" altLang="en-US"/>
              </a:p>
            </p:txBody>
          </p:sp>
          <p:sp>
            <p:nvSpPr>
              <p:cNvPr id="34" name="フリーフォーム: 図形 33">
                <a:extLst>
                  <a:ext uri="{FF2B5EF4-FFF2-40B4-BE49-F238E27FC236}">
                    <a16:creationId xmlns:a16="http://schemas.microsoft.com/office/drawing/2014/main" id="{E29CEB3F-D143-E71F-B03D-C5FB18C8D51F}"/>
                  </a:ext>
                </a:extLst>
              </p:cNvPr>
              <p:cNvSpPr/>
              <p:nvPr/>
            </p:nvSpPr>
            <p:spPr>
              <a:xfrm>
                <a:off x="517201" y="6438377"/>
                <a:ext cx="114846" cy="18845"/>
              </a:xfrm>
              <a:custGeom>
                <a:avLst/>
                <a:gdLst>
                  <a:gd name="connsiteX0" fmla="*/ 515 w 114846"/>
                  <a:gd name="connsiteY0" fmla="*/ 9719 h 18845"/>
                  <a:gd name="connsiteX1" fmla="*/ 10517 w 114846"/>
                  <a:gd name="connsiteY1" fmla="*/ 298 h 18845"/>
                  <a:gd name="connsiteX2" fmla="*/ 105325 w 114846"/>
                  <a:gd name="connsiteY2" fmla="*/ 298 h 18845"/>
                  <a:gd name="connsiteX3" fmla="*/ 115362 w 114846"/>
                  <a:gd name="connsiteY3" fmla="*/ 9719 h 18845"/>
                  <a:gd name="connsiteX4" fmla="*/ 105325 w 114846"/>
                  <a:gd name="connsiteY4" fmla="*/ 19144 h 18845"/>
                  <a:gd name="connsiteX5" fmla="*/ 10517 w 114846"/>
                  <a:gd name="connsiteY5" fmla="*/ 19144 h 18845"/>
                  <a:gd name="connsiteX6" fmla="*/ 515 w 114846"/>
                  <a:gd name="connsiteY6" fmla="*/ 9719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5">
                    <a:moveTo>
                      <a:pt x="515" y="9719"/>
                    </a:moveTo>
                    <a:cubicBezTo>
                      <a:pt x="515" y="4542"/>
                      <a:pt x="5007" y="298"/>
                      <a:pt x="10517" y="298"/>
                    </a:cubicBezTo>
                    <a:lnTo>
                      <a:pt x="105325" y="298"/>
                    </a:lnTo>
                    <a:cubicBezTo>
                      <a:pt x="110835" y="298"/>
                      <a:pt x="115362" y="4542"/>
                      <a:pt x="115362" y="9719"/>
                    </a:cubicBezTo>
                    <a:cubicBezTo>
                      <a:pt x="115362" y="14905"/>
                      <a:pt x="110835" y="19144"/>
                      <a:pt x="105325" y="19144"/>
                    </a:cubicBezTo>
                    <a:lnTo>
                      <a:pt x="10517" y="19144"/>
                    </a:lnTo>
                    <a:cubicBezTo>
                      <a:pt x="5007" y="19146"/>
                      <a:pt x="515" y="14905"/>
                      <a:pt x="515" y="9719"/>
                    </a:cubicBezTo>
                  </a:path>
                </a:pathLst>
              </a:custGeom>
              <a:solidFill>
                <a:srgbClr val="FFFFFF"/>
              </a:solidFill>
              <a:ln w="2898" cap="flat">
                <a:noFill/>
                <a:prstDash val="solid"/>
                <a:miter/>
              </a:ln>
            </p:spPr>
            <p:txBody>
              <a:bodyPr rtlCol="0" anchor="ctr"/>
              <a:lstStyle/>
              <a:p>
                <a:endParaRPr lang="ja-JP" altLang="en-US"/>
              </a:p>
            </p:txBody>
          </p:sp>
          <p:sp>
            <p:nvSpPr>
              <p:cNvPr id="35" name="フリーフォーム: 図形 34">
                <a:extLst>
                  <a:ext uri="{FF2B5EF4-FFF2-40B4-BE49-F238E27FC236}">
                    <a16:creationId xmlns:a16="http://schemas.microsoft.com/office/drawing/2014/main" id="{58A37D52-86D5-9476-42D2-8631C8883336}"/>
                  </a:ext>
                </a:extLst>
              </p:cNvPr>
              <p:cNvSpPr/>
              <p:nvPr/>
            </p:nvSpPr>
            <p:spPr>
              <a:xfrm>
                <a:off x="517201" y="6379599"/>
                <a:ext cx="114846" cy="18854"/>
              </a:xfrm>
              <a:custGeom>
                <a:avLst/>
                <a:gdLst>
                  <a:gd name="connsiteX0" fmla="*/ 515 w 114846"/>
                  <a:gd name="connsiteY0" fmla="*/ 9772 h 18854"/>
                  <a:gd name="connsiteX1" fmla="*/ 10517 w 114846"/>
                  <a:gd name="connsiteY1" fmla="*/ 348 h 18854"/>
                  <a:gd name="connsiteX2" fmla="*/ 105325 w 114846"/>
                  <a:gd name="connsiteY2" fmla="*/ 348 h 18854"/>
                  <a:gd name="connsiteX3" fmla="*/ 115362 w 114846"/>
                  <a:gd name="connsiteY3" fmla="*/ 9772 h 18854"/>
                  <a:gd name="connsiteX4" fmla="*/ 105325 w 114846"/>
                  <a:gd name="connsiteY4" fmla="*/ 19202 h 18854"/>
                  <a:gd name="connsiteX5" fmla="*/ 10517 w 114846"/>
                  <a:gd name="connsiteY5" fmla="*/ 19202 h 18854"/>
                  <a:gd name="connsiteX6" fmla="*/ 515 w 114846"/>
                  <a:gd name="connsiteY6" fmla="*/ 9772 h 18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54">
                    <a:moveTo>
                      <a:pt x="515" y="9772"/>
                    </a:moveTo>
                    <a:cubicBezTo>
                      <a:pt x="515" y="4595"/>
                      <a:pt x="5007" y="348"/>
                      <a:pt x="10517" y="348"/>
                    </a:cubicBezTo>
                    <a:lnTo>
                      <a:pt x="105325" y="348"/>
                    </a:lnTo>
                    <a:cubicBezTo>
                      <a:pt x="110835" y="348"/>
                      <a:pt x="115362" y="4595"/>
                      <a:pt x="115362" y="9772"/>
                    </a:cubicBezTo>
                    <a:cubicBezTo>
                      <a:pt x="115362" y="14957"/>
                      <a:pt x="110835" y="19202"/>
                      <a:pt x="105325" y="19202"/>
                    </a:cubicBezTo>
                    <a:lnTo>
                      <a:pt x="10517" y="19202"/>
                    </a:lnTo>
                    <a:cubicBezTo>
                      <a:pt x="5007" y="19199"/>
                      <a:pt x="515" y="14954"/>
                      <a:pt x="515" y="9772"/>
                    </a:cubicBezTo>
                  </a:path>
                </a:pathLst>
              </a:custGeom>
              <a:solidFill>
                <a:srgbClr val="FFFFFF"/>
              </a:solidFill>
              <a:ln w="2898" cap="flat">
                <a:noFill/>
                <a:prstDash val="solid"/>
                <a:miter/>
              </a:ln>
            </p:spPr>
            <p:txBody>
              <a:bodyPr rtlCol="0" anchor="ctr"/>
              <a:lstStyle/>
              <a:p>
                <a:endParaRPr lang="ja-JP" altLang="en-US"/>
              </a:p>
            </p:txBody>
          </p:sp>
          <p:sp>
            <p:nvSpPr>
              <p:cNvPr id="36" name="フリーフォーム: 図形 35">
                <a:extLst>
                  <a:ext uri="{FF2B5EF4-FFF2-40B4-BE49-F238E27FC236}">
                    <a16:creationId xmlns:a16="http://schemas.microsoft.com/office/drawing/2014/main" id="{D35BEFFE-9C3C-28B8-74AE-64595E2A6B9D}"/>
                  </a:ext>
                </a:extLst>
              </p:cNvPr>
              <p:cNvSpPr/>
              <p:nvPr/>
            </p:nvSpPr>
            <p:spPr>
              <a:xfrm>
                <a:off x="613202" y="6438380"/>
                <a:ext cx="18848" cy="77613"/>
              </a:xfrm>
              <a:custGeom>
                <a:avLst/>
                <a:gdLst>
                  <a:gd name="connsiteX0" fmla="*/ 10029 w 18848"/>
                  <a:gd name="connsiteY0" fmla="*/ 306 h 77613"/>
                  <a:gd name="connsiteX1" fmla="*/ 19454 w 18848"/>
                  <a:gd name="connsiteY1" fmla="*/ 10317 h 77613"/>
                  <a:gd name="connsiteX2" fmla="*/ 19454 w 18848"/>
                  <a:gd name="connsiteY2" fmla="*/ 67899 h 77613"/>
                  <a:gd name="connsiteX3" fmla="*/ 10029 w 18848"/>
                  <a:gd name="connsiteY3" fmla="*/ 77919 h 77613"/>
                  <a:gd name="connsiteX4" fmla="*/ 605 w 18848"/>
                  <a:gd name="connsiteY4" fmla="*/ 67899 h 77613"/>
                  <a:gd name="connsiteX5" fmla="*/ 605 w 18848"/>
                  <a:gd name="connsiteY5" fmla="*/ 10317 h 77613"/>
                  <a:gd name="connsiteX6" fmla="*/ 10029 w 18848"/>
                  <a:gd name="connsiteY6" fmla="*/ 306 h 77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13">
                    <a:moveTo>
                      <a:pt x="10029" y="306"/>
                    </a:moveTo>
                    <a:cubicBezTo>
                      <a:pt x="15217" y="306"/>
                      <a:pt x="19454" y="4806"/>
                      <a:pt x="19454" y="10317"/>
                    </a:cubicBezTo>
                    <a:lnTo>
                      <a:pt x="19454" y="67899"/>
                    </a:lnTo>
                    <a:cubicBezTo>
                      <a:pt x="19454" y="73404"/>
                      <a:pt x="15217" y="77919"/>
                      <a:pt x="10029" y="77919"/>
                    </a:cubicBezTo>
                    <a:cubicBezTo>
                      <a:pt x="4841" y="77919"/>
                      <a:pt x="605" y="73401"/>
                      <a:pt x="605" y="67899"/>
                    </a:cubicBezTo>
                    <a:lnTo>
                      <a:pt x="605" y="10317"/>
                    </a:lnTo>
                    <a:cubicBezTo>
                      <a:pt x="605" y="4806"/>
                      <a:pt x="4841" y="306"/>
                      <a:pt x="10029" y="306"/>
                    </a:cubicBezTo>
                  </a:path>
                </a:pathLst>
              </a:custGeom>
              <a:solidFill>
                <a:srgbClr val="FFFFFF"/>
              </a:solidFill>
              <a:ln w="2898" cap="flat">
                <a:noFill/>
                <a:prstDash val="solid"/>
                <a:miter/>
              </a:ln>
            </p:spPr>
            <p:txBody>
              <a:bodyPr rtlCol="0" anchor="ctr"/>
              <a:lstStyle/>
              <a:p>
                <a:endParaRPr lang="ja-JP" altLang="en-US"/>
              </a:p>
            </p:txBody>
          </p:sp>
          <p:sp>
            <p:nvSpPr>
              <p:cNvPr id="37" name="フリーフォーム: 図形 36">
                <a:extLst>
                  <a:ext uri="{FF2B5EF4-FFF2-40B4-BE49-F238E27FC236}">
                    <a16:creationId xmlns:a16="http://schemas.microsoft.com/office/drawing/2014/main" id="{11E4E019-4F29-411F-7E9F-0603D233A564}"/>
                  </a:ext>
                </a:extLst>
              </p:cNvPr>
              <p:cNvSpPr/>
              <p:nvPr/>
            </p:nvSpPr>
            <p:spPr>
              <a:xfrm>
                <a:off x="613202" y="6379763"/>
                <a:ext cx="18848" cy="77622"/>
              </a:xfrm>
              <a:custGeom>
                <a:avLst/>
                <a:gdLst>
                  <a:gd name="connsiteX0" fmla="*/ 10029 w 18848"/>
                  <a:gd name="connsiteY0" fmla="*/ 355 h 77622"/>
                  <a:gd name="connsiteX1" fmla="*/ 19454 w 18848"/>
                  <a:gd name="connsiteY1" fmla="*/ 10372 h 77622"/>
                  <a:gd name="connsiteX2" fmla="*/ 19454 w 18848"/>
                  <a:gd name="connsiteY2" fmla="*/ 67958 h 77622"/>
                  <a:gd name="connsiteX3" fmla="*/ 10029 w 18848"/>
                  <a:gd name="connsiteY3" fmla="*/ 77978 h 77622"/>
                  <a:gd name="connsiteX4" fmla="*/ 605 w 18848"/>
                  <a:gd name="connsiteY4" fmla="*/ 67958 h 77622"/>
                  <a:gd name="connsiteX5" fmla="*/ 605 w 18848"/>
                  <a:gd name="connsiteY5" fmla="*/ 10372 h 77622"/>
                  <a:gd name="connsiteX6" fmla="*/ 10029 w 18848"/>
                  <a:gd name="connsiteY6" fmla="*/ 355 h 77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22">
                    <a:moveTo>
                      <a:pt x="10029" y="355"/>
                    </a:moveTo>
                    <a:cubicBezTo>
                      <a:pt x="15217" y="355"/>
                      <a:pt x="19454" y="4867"/>
                      <a:pt x="19454" y="10372"/>
                    </a:cubicBezTo>
                    <a:lnTo>
                      <a:pt x="19454" y="67958"/>
                    </a:lnTo>
                    <a:cubicBezTo>
                      <a:pt x="19454" y="73469"/>
                      <a:pt x="15217" y="77978"/>
                      <a:pt x="10029" y="77978"/>
                    </a:cubicBezTo>
                    <a:cubicBezTo>
                      <a:pt x="4841" y="77978"/>
                      <a:pt x="605" y="73469"/>
                      <a:pt x="605" y="67958"/>
                    </a:cubicBezTo>
                    <a:lnTo>
                      <a:pt x="605" y="10372"/>
                    </a:lnTo>
                    <a:cubicBezTo>
                      <a:pt x="605" y="4870"/>
                      <a:pt x="4841" y="355"/>
                      <a:pt x="10029" y="355"/>
                    </a:cubicBezTo>
                  </a:path>
                </a:pathLst>
              </a:custGeom>
              <a:solidFill>
                <a:srgbClr val="FFFFFF"/>
              </a:solidFill>
              <a:ln w="2898" cap="flat">
                <a:noFill/>
                <a:prstDash val="solid"/>
                <a:miter/>
              </a:ln>
            </p:spPr>
            <p:txBody>
              <a:bodyPr rtlCol="0" anchor="ctr"/>
              <a:lstStyle/>
              <a:p>
                <a:endParaRPr lang="ja-JP" altLang="en-US"/>
              </a:p>
            </p:txBody>
          </p:sp>
          <p:sp>
            <p:nvSpPr>
              <p:cNvPr id="38" name="フリーフォーム: 図形 37">
                <a:extLst>
                  <a:ext uri="{FF2B5EF4-FFF2-40B4-BE49-F238E27FC236}">
                    <a16:creationId xmlns:a16="http://schemas.microsoft.com/office/drawing/2014/main" id="{4C48189A-0CA4-C702-4934-91832FC765EB}"/>
                  </a:ext>
                </a:extLst>
              </p:cNvPr>
              <p:cNvSpPr/>
              <p:nvPr/>
            </p:nvSpPr>
            <p:spPr>
              <a:xfrm>
                <a:off x="613202" y="6221679"/>
                <a:ext cx="18848" cy="136395"/>
              </a:xfrm>
              <a:custGeom>
                <a:avLst/>
                <a:gdLst>
                  <a:gd name="connsiteX0" fmla="*/ 10029 w 18848"/>
                  <a:gd name="connsiteY0" fmla="*/ 490 h 136395"/>
                  <a:gd name="connsiteX1" fmla="*/ 19454 w 18848"/>
                  <a:gd name="connsiteY1" fmla="*/ 10501 h 136395"/>
                  <a:gd name="connsiteX2" fmla="*/ 19454 w 18848"/>
                  <a:gd name="connsiteY2" fmla="*/ 126851 h 136395"/>
                  <a:gd name="connsiteX3" fmla="*/ 10029 w 18848"/>
                  <a:gd name="connsiteY3" fmla="*/ 136885 h 136395"/>
                  <a:gd name="connsiteX4" fmla="*/ 605 w 18848"/>
                  <a:gd name="connsiteY4" fmla="*/ 126851 h 136395"/>
                  <a:gd name="connsiteX5" fmla="*/ 605 w 18848"/>
                  <a:gd name="connsiteY5" fmla="*/ 10501 h 136395"/>
                  <a:gd name="connsiteX6" fmla="*/ 10029 w 18848"/>
                  <a:gd name="connsiteY6" fmla="*/ 490 h 1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136395">
                    <a:moveTo>
                      <a:pt x="10029" y="490"/>
                    </a:moveTo>
                    <a:cubicBezTo>
                      <a:pt x="15217" y="490"/>
                      <a:pt x="19454" y="4993"/>
                      <a:pt x="19454" y="10501"/>
                    </a:cubicBezTo>
                    <a:lnTo>
                      <a:pt x="19454" y="126851"/>
                    </a:lnTo>
                    <a:cubicBezTo>
                      <a:pt x="19454" y="132362"/>
                      <a:pt x="15217" y="136885"/>
                      <a:pt x="10029" y="136885"/>
                    </a:cubicBezTo>
                    <a:cubicBezTo>
                      <a:pt x="4841" y="136885"/>
                      <a:pt x="605" y="132365"/>
                      <a:pt x="605" y="126851"/>
                    </a:cubicBezTo>
                    <a:lnTo>
                      <a:pt x="605" y="10501"/>
                    </a:lnTo>
                    <a:cubicBezTo>
                      <a:pt x="605" y="4993"/>
                      <a:pt x="4841" y="490"/>
                      <a:pt x="10029" y="490"/>
                    </a:cubicBezTo>
                  </a:path>
                </a:pathLst>
              </a:custGeom>
              <a:solidFill>
                <a:srgbClr val="FFFFFF"/>
              </a:solidFill>
              <a:ln w="2898" cap="flat">
                <a:noFill/>
                <a:prstDash val="solid"/>
                <a:miter/>
              </a:ln>
            </p:spPr>
            <p:txBody>
              <a:bodyPr rtlCol="0" anchor="ctr"/>
              <a:lstStyle/>
              <a:p>
                <a:endParaRPr lang="ja-JP" altLang="en-US"/>
              </a:p>
            </p:txBody>
          </p:sp>
          <p:sp>
            <p:nvSpPr>
              <p:cNvPr id="39" name="フリーフォーム: 図形 38">
                <a:extLst>
                  <a:ext uri="{FF2B5EF4-FFF2-40B4-BE49-F238E27FC236}">
                    <a16:creationId xmlns:a16="http://schemas.microsoft.com/office/drawing/2014/main" id="{61D09146-E057-4D99-36AB-A1468033282E}"/>
                  </a:ext>
                </a:extLst>
              </p:cNvPr>
              <p:cNvSpPr/>
              <p:nvPr/>
            </p:nvSpPr>
            <p:spPr>
              <a:xfrm>
                <a:off x="310343" y="6221679"/>
                <a:ext cx="321707" cy="18843"/>
              </a:xfrm>
              <a:custGeom>
                <a:avLst/>
                <a:gdLst>
                  <a:gd name="connsiteX0" fmla="*/ 340 w 321707"/>
                  <a:gd name="connsiteY0" fmla="*/ 9912 h 18843"/>
                  <a:gd name="connsiteX1" fmla="*/ 10356 w 321707"/>
                  <a:gd name="connsiteY1" fmla="*/ 482 h 18843"/>
                  <a:gd name="connsiteX2" fmla="*/ 312010 w 321707"/>
                  <a:gd name="connsiteY2" fmla="*/ 482 h 18843"/>
                  <a:gd name="connsiteX3" fmla="*/ 322047 w 321707"/>
                  <a:gd name="connsiteY3" fmla="*/ 9912 h 18843"/>
                  <a:gd name="connsiteX4" fmla="*/ 312010 w 321707"/>
                  <a:gd name="connsiteY4" fmla="*/ 19325 h 18843"/>
                  <a:gd name="connsiteX5" fmla="*/ 10356 w 321707"/>
                  <a:gd name="connsiteY5" fmla="*/ 19325 h 18843"/>
                  <a:gd name="connsiteX6" fmla="*/ 340 w 321707"/>
                  <a:gd name="connsiteY6" fmla="*/ 9912 h 18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1707" h="18843">
                    <a:moveTo>
                      <a:pt x="340" y="9912"/>
                    </a:moveTo>
                    <a:cubicBezTo>
                      <a:pt x="340" y="4715"/>
                      <a:pt x="4849" y="482"/>
                      <a:pt x="10356" y="482"/>
                    </a:cubicBezTo>
                    <a:lnTo>
                      <a:pt x="312010" y="482"/>
                    </a:lnTo>
                    <a:cubicBezTo>
                      <a:pt x="317520" y="482"/>
                      <a:pt x="322047" y="4715"/>
                      <a:pt x="322047" y="9912"/>
                    </a:cubicBezTo>
                    <a:cubicBezTo>
                      <a:pt x="322047" y="15083"/>
                      <a:pt x="317520" y="19325"/>
                      <a:pt x="312010" y="19325"/>
                    </a:cubicBezTo>
                    <a:lnTo>
                      <a:pt x="10356" y="19325"/>
                    </a:lnTo>
                    <a:cubicBezTo>
                      <a:pt x="4849" y="19322"/>
                      <a:pt x="340" y="15083"/>
                      <a:pt x="340" y="9912"/>
                    </a:cubicBezTo>
                  </a:path>
                </a:pathLst>
              </a:custGeom>
              <a:solidFill>
                <a:srgbClr val="FFFFFF"/>
              </a:solidFill>
              <a:ln w="2898" cap="flat">
                <a:noFill/>
                <a:prstDash val="solid"/>
                <a:miter/>
              </a:ln>
            </p:spPr>
            <p:txBody>
              <a:bodyPr rtlCol="0" anchor="ctr"/>
              <a:lstStyle/>
              <a:p>
                <a:endParaRPr lang="ja-JP" altLang="en-US"/>
              </a:p>
            </p:txBody>
          </p:sp>
          <p:sp>
            <p:nvSpPr>
              <p:cNvPr id="40" name="フリーフォーム: 図形 39">
                <a:extLst>
                  <a:ext uri="{FF2B5EF4-FFF2-40B4-BE49-F238E27FC236}">
                    <a16:creationId xmlns:a16="http://schemas.microsoft.com/office/drawing/2014/main" id="{D7F54D3B-8C9E-FC56-CDE5-5DFEAB060EA5}"/>
                  </a:ext>
                </a:extLst>
              </p:cNvPr>
              <p:cNvSpPr/>
              <p:nvPr/>
            </p:nvSpPr>
            <p:spPr>
              <a:xfrm>
                <a:off x="354252" y="6528104"/>
                <a:ext cx="37479" cy="18840"/>
              </a:xfrm>
              <a:custGeom>
                <a:avLst/>
                <a:gdLst>
                  <a:gd name="connsiteX0" fmla="*/ 377 w 37479"/>
                  <a:gd name="connsiteY0" fmla="*/ 9646 h 18840"/>
                  <a:gd name="connsiteX1" fmla="*/ 10388 w 37479"/>
                  <a:gd name="connsiteY1" fmla="*/ 221 h 18840"/>
                  <a:gd name="connsiteX2" fmla="*/ 27837 w 37479"/>
                  <a:gd name="connsiteY2" fmla="*/ 221 h 18840"/>
                  <a:gd name="connsiteX3" fmla="*/ 37857 w 37479"/>
                  <a:gd name="connsiteY3" fmla="*/ 9646 h 18840"/>
                  <a:gd name="connsiteX4" fmla="*/ 27837 w 37479"/>
                  <a:gd name="connsiteY4" fmla="*/ 19062 h 18840"/>
                  <a:gd name="connsiteX5" fmla="*/ 10388 w 37479"/>
                  <a:gd name="connsiteY5" fmla="*/ 19062 h 18840"/>
                  <a:gd name="connsiteX6" fmla="*/ 377 w 37479"/>
                  <a:gd name="connsiteY6" fmla="*/ 9646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479" h="18840">
                    <a:moveTo>
                      <a:pt x="377" y="9646"/>
                    </a:moveTo>
                    <a:cubicBezTo>
                      <a:pt x="377" y="4466"/>
                      <a:pt x="4880" y="221"/>
                      <a:pt x="10388" y="221"/>
                    </a:cubicBezTo>
                    <a:lnTo>
                      <a:pt x="27837" y="221"/>
                    </a:lnTo>
                    <a:cubicBezTo>
                      <a:pt x="33325" y="221"/>
                      <a:pt x="37857" y="4466"/>
                      <a:pt x="37857" y="9646"/>
                    </a:cubicBezTo>
                    <a:cubicBezTo>
                      <a:pt x="37857" y="14834"/>
                      <a:pt x="33322" y="19062"/>
                      <a:pt x="27837" y="19062"/>
                    </a:cubicBezTo>
                    <a:lnTo>
                      <a:pt x="10388" y="19062"/>
                    </a:lnTo>
                    <a:cubicBezTo>
                      <a:pt x="4880" y="19064"/>
                      <a:pt x="377" y="14837"/>
                      <a:pt x="377" y="9646"/>
                    </a:cubicBezTo>
                  </a:path>
                </a:pathLst>
              </a:custGeom>
              <a:solidFill>
                <a:srgbClr val="FFFFFF"/>
              </a:solidFill>
              <a:ln w="2898" cap="flat">
                <a:noFill/>
                <a:prstDash val="solid"/>
                <a:miter/>
              </a:ln>
            </p:spPr>
            <p:txBody>
              <a:bodyPr rtlCol="0" anchor="ctr"/>
              <a:lstStyle/>
              <a:p>
                <a:endParaRPr lang="ja-JP" altLang="en-US"/>
              </a:p>
            </p:txBody>
          </p:sp>
          <p:sp>
            <p:nvSpPr>
              <p:cNvPr id="41" name="フリーフォーム: 図形 40">
                <a:extLst>
                  <a:ext uri="{FF2B5EF4-FFF2-40B4-BE49-F238E27FC236}">
                    <a16:creationId xmlns:a16="http://schemas.microsoft.com/office/drawing/2014/main" id="{F22D18CA-D340-236B-4CD4-70568BA99F5D}"/>
                  </a:ext>
                </a:extLst>
              </p:cNvPr>
              <p:cNvSpPr/>
              <p:nvPr/>
            </p:nvSpPr>
            <p:spPr>
              <a:xfrm>
                <a:off x="311036" y="6438380"/>
                <a:ext cx="18837" cy="117999"/>
              </a:xfrm>
              <a:custGeom>
                <a:avLst/>
                <a:gdLst>
                  <a:gd name="connsiteX0" fmla="*/ 9778 w 18837"/>
                  <a:gd name="connsiteY0" fmla="*/ 306 h 117999"/>
                  <a:gd name="connsiteX1" fmla="*/ 19185 w 18837"/>
                  <a:gd name="connsiteY1" fmla="*/ 10322 h 117999"/>
                  <a:gd name="connsiteX2" fmla="*/ 19185 w 18837"/>
                  <a:gd name="connsiteY2" fmla="*/ 108277 h 117999"/>
                  <a:gd name="connsiteX3" fmla="*/ 9778 w 18837"/>
                  <a:gd name="connsiteY3" fmla="*/ 118305 h 117999"/>
                  <a:gd name="connsiteX4" fmla="*/ 348 w 18837"/>
                  <a:gd name="connsiteY4" fmla="*/ 108277 h 117999"/>
                  <a:gd name="connsiteX5" fmla="*/ 348 w 18837"/>
                  <a:gd name="connsiteY5" fmla="*/ 10322 h 117999"/>
                  <a:gd name="connsiteX6" fmla="*/ 9778 w 18837"/>
                  <a:gd name="connsiteY6" fmla="*/ 306 h 11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117999">
                    <a:moveTo>
                      <a:pt x="9778" y="306"/>
                    </a:moveTo>
                    <a:cubicBezTo>
                      <a:pt x="14949" y="306"/>
                      <a:pt x="19185" y="4815"/>
                      <a:pt x="19185" y="10322"/>
                    </a:cubicBezTo>
                    <a:lnTo>
                      <a:pt x="19185" y="108277"/>
                    </a:lnTo>
                    <a:cubicBezTo>
                      <a:pt x="19185" y="113796"/>
                      <a:pt x="14949" y="118305"/>
                      <a:pt x="9778" y="118305"/>
                    </a:cubicBezTo>
                    <a:cubicBezTo>
                      <a:pt x="4590" y="118305"/>
                      <a:pt x="348" y="113796"/>
                      <a:pt x="348" y="108277"/>
                    </a:cubicBezTo>
                    <a:lnTo>
                      <a:pt x="348" y="10322"/>
                    </a:lnTo>
                    <a:cubicBezTo>
                      <a:pt x="348" y="4812"/>
                      <a:pt x="4590" y="306"/>
                      <a:pt x="9778" y="306"/>
                    </a:cubicBezTo>
                  </a:path>
                </a:pathLst>
              </a:custGeom>
              <a:solidFill>
                <a:srgbClr val="FFFFFF"/>
              </a:solidFill>
              <a:ln w="2898" cap="flat">
                <a:noFill/>
                <a:prstDash val="solid"/>
                <a:miter/>
              </a:ln>
            </p:spPr>
            <p:txBody>
              <a:bodyPr rtlCol="0" anchor="ctr"/>
              <a:lstStyle/>
              <a:p>
                <a:endParaRPr lang="ja-JP" altLang="en-US"/>
              </a:p>
            </p:txBody>
          </p:sp>
          <p:sp>
            <p:nvSpPr>
              <p:cNvPr id="42" name="フリーフォーム: 図形 41">
                <a:extLst>
                  <a:ext uri="{FF2B5EF4-FFF2-40B4-BE49-F238E27FC236}">
                    <a16:creationId xmlns:a16="http://schemas.microsoft.com/office/drawing/2014/main" id="{B5B41703-5032-46C2-8D76-54733F3AAC46}"/>
                  </a:ext>
                </a:extLst>
              </p:cNvPr>
              <p:cNvSpPr/>
              <p:nvPr/>
            </p:nvSpPr>
            <p:spPr>
              <a:xfrm>
                <a:off x="311036" y="6438380"/>
                <a:ext cx="86393" cy="18845"/>
              </a:xfrm>
              <a:custGeom>
                <a:avLst/>
                <a:gdLst>
                  <a:gd name="connsiteX0" fmla="*/ 340 w 86393"/>
                  <a:gd name="connsiteY0" fmla="*/ 9722 h 18845"/>
                  <a:gd name="connsiteX1" fmla="*/ 10366 w 86393"/>
                  <a:gd name="connsiteY1" fmla="*/ 298 h 18845"/>
                  <a:gd name="connsiteX2" fmla="*/ 76717 w 86393"/>
                  <a:gd name="connsiteY2" fmla="*/ 298 h 18845"/>
                  <a:gd name="connsiteX3" fmla="*/ 86733 w 86393"/>
                  <a:gd name="connsiteY3" fmla="*/ 9722 h 18845"/>
                  <a:gd name="connsiteX4" fmla="*/ 76717 w 86393"/>
                  <a:gd name="connsiteY4" fmla="*/ 19144 h 18845"/>
                  <a:gd name="connsiteX5" fmla="*/ 10366 w 86393"/>
                  <a:gd name="connsiteY5" fmla="*/ 19144 h 18845"/>
                  <a:gd name="connsiteX6" fmla="*/ 340 w 86393"/>
                  <a:gd name="connsiteY6" fmla="*/ 9722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393" h="18845">
                    <a:moveTo>
                      <a:pt x="340" y="9722"/>
                    </a:moveTo>
                    <a:cubicBezTo>
                      <a:pt x="340" y="4542"/>
                      <a:pt x="4843" y="298"/>
                      <a:pt x="10366" y="298"/>
                    </a:cubicBezTo>
                    <a:lnTo>
                      <a:pt x="76717" y="298"/>
                    </a:lnTo>
                    <a:cubicBezTo>
                      <a:pt x="82233" y="298"/>
                      <a:pt x="86733" y="4542"/>
                      <a:pt x="86733" y="9722"/>
                    </a:cubicBezTo>
                    <a:cubicBezTo>
                      <a:pt x="86733" y="14902"/>
                      <a:pt x="82233" y="19144"/>
                      <a:pt x="76717" y="19144"/>
                    </a:cubicBezTo>
                    <a:lnTo>
                      <a:pt x="10366" y="19144"/>
                    </a:lnTo>
                    <a:cubicBezTo>
                      <a:pt x="4846" y="19141"/>
                      <a:pt x="340" y="14902"/>
                      <a:pt x="340" y="9722"/>
                    </a:cubicBezTo>
                  </a:path>
                </a:pathLst>
              </a:custGeom>
              <a:solidFill>
                <a:srgbClr val="FFFFFF"/>
              </a:solidFill>
              <a:ln w="2898" cap="flat">
                <a:noFill/>
                <a:prstDash val="solid"/>
                <a:miter/>
              </a:ln>
            </p:spPr>
            <p:txBody>
              <a:bodyPr rtlCol="0" anchor="ctr"/>
              <a:lstStyle/>
              <a:p>
                <a:endParaRPr lang="ja-JP" altLang="en-US"/>
              </a:p>
            </p:txBody>
          </p:sp>
          <p:sp>
            <p:nvSpPr>
              <p:cNvPr id="43" name="フリーフォーム: 図形 42">
                <a:extLst>
                  <a:ext uri="{FF2B5EF4-FFF2-40B4-BE49-F238E27FC236}">
                    <a16:creationId xmlns:a16="http://schemas.microsoft.com/office/drawing/2014/main" id="{D316DFB9-D31D-AE6C-2684-447498324AF9}"/>
                  </a:ext>
                </a:extLst>
              </p:cNvPr>
              <p:cNvSpPr/>
              <p:nvPr/>
            </p:nvSpPr>
            <p:spPr>
              <a:xfrm>
                <a:off x="613202" y="6655041"/>
                <a:ext cx="18848" cy="37741"/>
              </a:xfrm>
              <a:custGeom>
                <a:avLst/>
                <a:gdLst>
                  <a:gd name="connsiteX0" fmla="*/ 10029 w 18848"/>
                  <a:gd name="connsiteY0" fmla="*/ 37831 h 37741"/>
                  <a:gd name="connsiteX1" fmla="*/ 605 w 18848"/>
                  <a:gd name="connsiteY1" fmla="*/ 27820 h 37741"/>
                  <a:gd name="connsiteX2" fmla="*/ 605 w 18848"/>
                  <a:gd name="connsiteY2" fmla="*/ 10118 h 37741"/>
                  <a:gd name="connsiteX3" fmla="*/ 10029 w 18848"/>
                  <a:gd name="connsiteY3" fmla="*/ 90 h 37741"/>
                  <a:gd name="connsiteX4" fmla="*/ 19454 w 18848"/>
                  <a:gd name="connsiteY4" fmla="*/ 10118 h 37741"/>
                  <a:gd name="connsiteX5" fmla="*/ 19454 w 18848"/>
                  <a:gd name="connsiteY5" fmla="*/ 27820 h 37741"/>
                  <a:gd name="connsiteX6" fmla="*/ 10029 w 18848"/>
                  <a:gd name="connsiteY6" fmla="*/ 37831 h 37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37741">
                    <a:moveTo>
                      <a:pt x="10029" y="37831"/>
                    </a:moveTo>
                    <a:cubicBezTo>
                      <a:pt x="4841" y="37831"/>
                      <a:pt x="605" y="33331"/>
                      <a:pt x="605" y="27820"/>
                    </a:cubicBezTo>
                    <a:lnTo>
                      <a:pt x="605" y="10118"/>
                    </a:lnTo>
                    <a:cubicBezTo>
                      <a:pt x="605" y="4613"/>
                      <a:pt x="4841" y="90"/>
                      <a:pt x="10029" y="90"/>
                    </a:cubicBezTo>
                    <a:cubicBezTo>
                      <a:pt x="15217" y="90"/>
                      <a:pt x="19454" y="4616"/>
                      <a:pt x="19454" y="10118"/>
                    </a:cubicBezTo>
                    <a:lnTo>
                      <a:pt x="19454" y="27820"/>
                    </a:lnTo>
                    <a:cubicBezTo>
                      <a:pt x="19454" y="33331"/>
                      <a:pt x="15217" y="37831"/>
                      <a:pt x="10029" y="37831"/>
                    </a:cubicBezTo>
                  </a:path>
                </a:pathLst>
              </a:custGeom>
              <a:solidFill>
                <a:srgbClr val="FFFFFF"/>
              </a:solidFill>
              <a:ln w="2898" cap="flat">
                <a:noFill/>
                <a:prstDash val="solid"/>
                <a:miter/>
              </a:ln>
            </p:spPr>
            <p:txBody>
              <a:bodyPr rtlCol="0" anchor="ctr"/>
              <a:lstStyle/>
              <a:p>
                <a:endParaRPr lang="ja-JP" altLang="en-US"/>
              </a:p>
            </p:txBody>
          </p:sp>
          <p:sp>
            <p:nvSpPr>
              <p:cNvPr id="44" name="フリーフォーム: 図形 43">
                <a:extLst>
                  <a:ext uri="{FF2B5EF4-FFF2-40B4-BE49-F238E27FC236}">
                    <a16:creationId xmlns:a16="http://schemas.microsoft.com/office/drawing/2014/main" id="{5255DB4D-DD09-9348-652A-EE974F1AC7E8}"/>
                  </a:ext>
                </a:extLst>
              </p:cNvPr>
              <p:cNvSpPr/>
              <p:nvPr/>
            </p:nvSpPr>
            <p:spPr>
              <a:xfrm>
                <a:off x="517201" y="6655065"/>
                <a:ext cx="114846" cy="18840"/>
              </a:xfrm>
              <a:custGeom>
                <a:avLst/>
                <a:gdLst>
                  <a:gd name="connsiteX0" fmla="*/ 515 w 114846"/>
                  <a:gd name="connsiteY0" fmla="*/ 9529 h 18840"/>
                  <a:gd name="connsiteX1" fmla="*/ 10517 w 114846"/>
                  <a:gd name="connsiteY1" fmla="*/ 114 h 18840"/>
                  <a:gd name="connsiteX2" fmla="*/ 105325 w 114846"/>
                  <a:gd name="connsiteY2" fmla="*/ 114 h 18840"/>
                  <a:gd name="connsiteX3" fmla="*/ 115362 w 114846"/>
                  <a:gd name="connsiteY3" fmla="*/ 9529 h 18840"/>
                  <a:gd name="connsiteX4" fmla="*/ 105325 w 114846"/>
                  <a:gd name="connsiteY4" fmla="*/ 18954 h 18840"/>
                  <a:gd name="connsiteX5" fmla="*/ 10517 w 114846"/>
                  <a:gd name="connsiteY5" fmla="*/ 18954 h 18840"/>
                  <a:gd name="connsiteX6" fmla="*/ 515 w 114846"/>
                  <a:gd name="connsiteY6" fmla="*/ 9529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0">
                    <a:moveTo>
                      <a:pt x="515" y="9529"/>
                    </a:moveTo>
                    <a:cubicBezTo>
                      <a:pt x="515" y="4367"/>
                      <a:pt x="5007" y="114"/>
                      <a:pt x="10517" y="114"/>
                    </a:cubicBezTo>
                    <a:lnTo>
                      <a:pt x="105325" y="114"/>
                    </a:lnTo>
                    <a:cubicBezTo>
                      <a:pt x="110835" y="114"/>
                      <a:pt x="115362" y="4367"/>
                      <a:pt x="115362" y="9529"/>
                    </a:cubicBezTo>
                    <a:cubicBezTo>
                      <a:pt x="115362" y="14726"/>
                      <a:pt x="110835" y="18954"/>
                      <a:pt x="105325" y="18954"/>
                    </a:cubicBezTo>
                    <a:lnTo>
                      <a:pt x="10517" y="18954"/>
                    </a:lnTo>
                    <a:cubicBezTo>
                      <a:pt x="5007" y="18954"/>
                      <a:pt x="515" y="14726"/>
                      <a:pt x="515" y="9529"/>
                    </a:cubicBezTo>
                  </a:path>
                </a:pathLst>
              </a:custGeom>
              <a:solidFill>
                <a:srgbClr val="FFFFFF"/>
              </a:solidFill>
              <a:ln w="2898" cap="flat">
                <a:noFill/>
                <a:prstDash val="solid"/>
                <a:miter/>
              </a:ln>
            </p:spPr>
            <p:txBody>
              <a:bodyPr rtlCol="0" anchor="ctr"/>
              <a:lstStyle/>
              <a:p>
                <a:endParaRPr lang="ja-JP" altLang="en-US"/>
              </a:p>
            </p:txBody>
          </p:sp>
          <p:sp>
            <p:nvSpPr>
              <p:cNvPr id="45" name="フリーフォーム: 図形 44">
                <a:extLst>
                  <a:ext uri="{FF2B5EF4-FFF2-40B4-BE49-F238E27FC236}">
                    <a16:creationId xmlns:a16="http://schemas.microsoft.com/office/drawing/2014/main" id="{3CEAAB63-BDFB-37BF-6386-E4CE13134387}"/>
                  </a:ext>
                </a:extLst>
              </p:cNvPr>
              <p:cNvSpPr/>
              <p:nvPr/>
            </p:nvSpPr>
            <p:spPr>
              <a:xfrm>
                <a:off x="517201" y="6596297"/>
                <a:ext cx="114846" cy="18840"/>
              </a:xfrm>
              <a:custGeom>
                <a:avLst/>
                <a:gdLst>
                  <a:gd name="connsiteX0" fmla="*/ 515 w 114846"/>
                  <a:gd name="connsiteY0" fmla="*/ 9588 h 18840"/>
                  <a:gd name="connsiteX1" fmla="*/ 10517 w 114846"/>
                  <a:gd name="connsiteY1" fmla="*/ 164 h 18840"/>
                  <a:gd name="connsiteX2" fmla="*/ 105325 w 114846"/>
                  <a:gd name="connsiteY2" fmla="*/ 164 h 18840"/>
                  <a:gd name="connsiteX3" fmla="*/ 115362 w 114846"/>
                  <a:gd name="connsiteY3" fmla="*/ 9588 h 18840"/>
                  <a:gd name="connsiteX4" fmla="*/ 105325 w 114846"/>
                  <a:gd name="connsiteY4" fmla="*/ 19004 h 18840"/>
                  <a:gd name="connsiteX5" fmla="*/ 10517 w 114846"/>
                  <a:gd name="connsiteY5" fmla="*/ 19004 h 18840"/>
                  <a:gd name="connsiteX6" fmla="*/ 515 w 114846"/>
                  <a:gd name="connsiteY6" fmla="*/ 9588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0">
                    <a:moveTo>
                      <a:pt x="515" y="9588"/>
                    </a:moveTo>
                    <a:cubicBezTo>
                      <a:pt x="515" y="4408"/>
                      <a:pt x="5007" y="164"/>
                      <a:pt x="10517" y="164"/>
                    </a:cubicBezTo>
                    <a:lnTo>
                      <a:pt x="105325" y="164"/>
                    </a:lnTo>
                    <a:cubicBezTo>
                      <a:pt x="110835" y="164"/>
                      <a:pt x="115362" y="4408"/>
                      <a:pt x="115362" y="9588"/>
                    </a:cubicBezTo>
                    <a:cubicBezTo>
                      <a:pt x="115362" y="14776"/>
                      <a:pt x="110835" y="19004"/>
                      <a:pt x="105325" y="19004"/>
                    </a:cubicBezTo>
                    <a:lnTo>
                      <a:pt x="10517" y="19004"/>
                    </a:lnTo>
                    <a:cubicBezTo>
                      <a:pt x="5007" y="19007"/>
                      <a:pt x="515" y="14779"/>
                      <a:pt x="515" y="9588"/>
                    </a:cubicBezTo>
                  </a:path>
                </a:pathLst>
              </a:custGeom>
              <a:solidFill>
                <a:srgbClr val="FFFFFF"/>
              </a:solidFill>
              <a:ln w="2898" cap="flat">
                <a:noFill/>
                <a:prstDash val="solid"/>
                <a:miter/>
              </a:ln>
            </p:spPr>
            <p:txBody>
              <a:bodyPr rtlCol="0" anchor="ctr"/>
              <a:lstStyle/>
              <a:p>
                <a:endParaRPr lang="ja-JP" altLang="en-US"/>
              </a:p>
            </p:txBody>
          </p:sp>
          <p:sp>
            <p:nvSpPr>
              <p:cNvPr id="46" name="フリーフォーム: 図形 45">
                <a:extLst>
                  <a:ext uri="{FF2B5EF4-FFF2-40B4-BE49-F238E27FC236}">
                    <a16:creationId xmlns:a16="http://schemas.microsoft.com/office/drawing/2014/main" id="{A4B96D0C-8454-18EA-14CE-C8B572CB8927}"/>
                  </a:ext>
                </a:extLst>
              </p:cNvPr>
              <p:cNvSpPr/>
              <p:nvPr/>
            </p:nvSpPr>
            <p:spPr>
              <a:xfrm>
                <a:off x="517201" y="6537531"/>
                <a:ext cx="114846" cy="18848"/>
              </a:xfrm>
              <a:custGeom>
                <a:avLst/>
                <a:gdLst>
                  <a:gd name="connsiteX0" fmla="*/ 515 w 114846"/>
                  <a:gd name="connsiteY0" fmla="*/ 9629 h 18848"/>
                  <a:gd name="connsiteX1" fmla="*/ 10517 w 114846"/>
                  <a:gd name="connsiteY1" fmla="*/ 213 h 18848"/>
                  <a:gd name="connsiteX2" fmla="*/ 105325 w 114846"/>
                  <a:gd name="connsiteY2" fmla="*/ 213 h 18848"/>
                  <a:gd name="connsiteX3" fmla="*/ 115362 w 114846"/>
                  <a:gd name="connsiteY3" fmla="*/ 9629 h 18848"/>
                  <a:gd name="connsiteX4" fmla="*/ 105325 w 114846"/>
                  <a:gd name="connsiteY4" fmla="*/ 19062 h 18848"/>
                  <a:gd name="connsiteX5" fmla="*/ 10517 w 114846"/>
                  <a:gd name="connsiteY5" fmla="*/ 19062 h 18848"/>
                  <a:gd name="connsiteX6" fmla="*/ 515 w 114846"/>
                  <a:gd name="connsiteY6" fmla="*/ 9629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8">
                    <a:moveTo>
                      <a:pt x="515" y="9629"/>
                    </a:moveTo>
                    <a:cubicBezTo>
                      <a:pt x="515" y="4458"/>
                      <a:pt x="5007" y="213"/>
                      <a:pt x="10517" y="213"/>
                    </a:cubicBezTo>
                    <a:lnTo>
                      <a:pt x="105325" y="213"/>
                    </a:lnTo>
                    <a:cubicBezTo>
                      <a:pt x="110835" y="213"/>
                      <a:pt x="115362" y="4458"/>
                      <a:pt x="115362" y="9629"/>
                    </a:cubicBezTo>
                    <a:cubicBezTo>
                      <a:pt x="115362" y="14809"/>
                      <a:pt x="110835" y="19062"/>
                      <a:pt x="105325" y="19062"/>
                    </a:cubicBezTo>
                    <a:lnTo>
                      <a:pt x="10517" y="19062"/>
                    </a:lnTo>
                    <a:cubicBezTo>
                      <a:pt x="5007" y="19062"/>
                      <a:pt x="515" y="14809"/>
                      <a:pt x="515" y="9629"/>
                    </a:cubicBezTo>
                  </a:path>
                </a:pathLst>
              </a:custGeom>
              <a:solidFill>
                <a:srgbClr val="FFFFFF"/>
              </a:solidFill>
              <a:ln w="2898" cap="flat">
                <a:noFill/>
                <a:prstDash val="solid"/>
                <a:miter/>
              </a:ln>
            </p:spPr>
            <p:txBody>
              <a:bodyPr rtlCol="0" anchor="ctr"/>
              <a:lstStyle/>
              <a:p>
                <a:endParaRPr lang="ja-JP" altLang="en-US"/>
              </a:p>
            </p:txBody>
          </p:sp>
          <p:sp>
            <p:nvSpPr>
              <p:cNvPr id="47" name="フリーフォーム: 図形 46">
                <a:extLst>
                  <a:ext uri="{FF2B5EF4-FFF2-40B4-BE49-F238E27FC236}">
                    <a16:creationId xmlns:a16="http://schemas.microsoft.com/office/drawing/2014/main" id="{48897C9C-DAB0-6853-FB84-D4B0CC5FF636}"/>
                  </a:ext>
                </a:extLst>
              </p:cNvPr>
              <p:cNvSpPr/>
              <p:nvPr/>
            </p:nvSpPr>
            <p:spPr>
              <a:xfrm>
                <a:off x="613202" y="6596297"/>
                <a:ext cx="18848" cy="77642"/>
              </a:xfrm>
              <a:custGeom>
                <a:avLst/>
                <a:gdLst>
                  <a:gd name="connsiteX0" fmla="*/ 10029 w 18848"/>
                  <a:gd name="connsiteY0" fmla="*/ 172 h 77642"/>
                  <a:gd name="connsiteX1" fmla="*/ 19454 w 18848"/>
                  <a:gd name="connsiteY1" fmla="*/ 10191 h 77642"/>
                  <a:gd name="connsiteX2" fmla="*/ 19454 w 18848"/>
                  <a:gd name="connsiteY2" fmla="*/ 67794 h 77642"/>
                  <a:gd name="connsiteX3" fmla="*/ 10029 w 18848"/>
                  <a:gd name="connsiteY3" fmla="*/ 77814 h 77642"/>
                  <a:gd name="connsiteX4" fmla="*/ 605 w 18848"/>
                  <a:gd name="connsiteY4" fmla="*/ 67794 h 77642"/>
                  <a:gd name="connsiteX5" fmla="*/ 605 w 18848"/>
                  <a:gd name="connsiteY5" fmla="*/ 10191 h 77642"/>
                  <a:gd name="connsiteX6" fmla="*/ 10029 w 18848"/>
                  <a:gd name="connsiteY6" fmla="*/ 172 h 77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42">
                    <a:moveTo>
                      <a:pt x="10029" y="172"/>
                    </a:moveTo>
                    <a:cubicBezTo>
                      <a:pt x="15217" y="172"/>
                      <a:pt x="19454" y="4681"/>
                      <a:pt x="19454" y="10191"/>
                    </a:cubicBezTo>
                    <a:lnTo>
                      <a:pt x="19454" y="67794"/>
                    </a:lnTo>
                    <a:cubicBezTo>
                      <a:pt x="19454" y="73282"/>
                      <a:pt x="15217" y="77814"/>
                      <a:pt x="10029" y="77814"/>
                    </a:cubicBezTo>
                    <a:cubicBezTo>
                      <a:pt x="4841" y="77814"/>
                      <a:pt x="605" y="73279"/>
                      <a:pt x="605" y="67794"/>
                    </a:cubicBezTo>
                    <a:lnTo>
                      <a:pt x="605" y="10191"/>
                    </a:lnTo>
                    <a:cubicBezTo>
                      <a:pt x="605" y="4681"/>
                      <a:pt x="4841" y="172"/>
                      <a:pt x="10029" y="172"/>
                    </a:cubicBezTo>
                  </a:path>
                </a:pathLst>
              </a:custGeom>
              <a:solidFill>
                <a:srgbClr val="FFFFFF"/>
              </a:solidFill>
              <a:ln w="2898" cap="flat">
                <a:noFill/>
                <a:prstDash val="solid"/>
                <a:miter/>
              </a:ln>
            </p:spPr>
            <p:txBody>
              <a:bodyPr rtlCol="0" anchor="ctr"/>
              <a:lstStyle/>
              <a:p>
                <a:endParaRPr lang="ja-JP" altLang="en-US"/>
              </a:p>
            </p:txBody>
          </p:sp>
          <p:sp>
            <p:nvSpPr>
              <p:cNvPr id="48" name="フリーフォーム: 図形 47">
                <a:extLst>
                  <a:ext uri="{FF2B5EF4-FFF2-40B4-BE49-F238E27FC236}">
                    <a16:creationId xmlns:a16="http://schemas.microsoft.com/office/drawing/2014/main" id="{29F50A27-2FDB-F414-8D00-3C0B0477D0D5}"/>
                  </a:ext>
                </a:extLst>
              </p:cNvPr>
              <p:cNvSpPr/>
              <p:nvPr/>
            </p:nvSpPr>
            <p:spPr>
              <a:xfrm>
                <a:off x="517201" y="6537528"/>
                <a:ext cx="18848" cy="77607"/>
              </a:xfrm>
              <a:custGeom>
                <a:avLst/>
                <a:gdLst>
                  <a:gd name="connsiteX0" fmla="*/ 9948 w 18848"/>
                  <a:gd name="connsiteY0" fmla="*/ 221 h 77607"/>
                  <a:gd name="connsiteX1" fmla="*/ 19372 w 18848"/>
                  <a:gd name="connsiteY1" fmla="*/ 10232 h 77607"/>
                  <a:gd name="connsiteX2" fmla="*/ 19372 w 18848"/>
                  <a:gd name="connsiteY2" fmla="*/ 67827 h 77607"/>
                  <a:gd name="connsiteX3" fmla="*/ 9948 w 18848"/>
                  <a:gd name="connsiteY3" fmla="*/ 77829 h 77607"/>
                  <a:gd name="connsiteX4" fmla="*/ 523 w 18848"/>
                  <a:gd name="connsiteY4" fmla="*/ 67827 h 77607"/>
                  <a:gd name="connsiteX5" fmla="*/ 523 w 18848"/>
                  <a:gd name="connsiteY5" fmla="*/ 10232 h 77607"/>
                  <a:gd name="connsiteX6" fmla="*/ 9948 w 18848"/>
                  <a:gd name="connsiteY6" fmla="*/ 221 h 77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07">
                    <a:moveTo>
                      <a:pt x="9948" y="221"/>
                    </a:moveTo>
                    <a:cubicBezTo>
                      <a:pt x="15136" y="221"/>
                      <a:pt x="19372" y="4722"/>
                      <a:pt x="19372" y="10232"/>
                    </a:cubicBezTo>
                    <a:lnTo>
                      <a:pt x="19372" y="67827"/>
                    </a:lnTo>
                    <a:cubicBezTo>
                      <a:pt x="19372" y="73332"/>
                      <a:pt x="15136" y="77829"/>
                      <a:pt x="9948" y="77829"/>
                    </a:cubicBezTo>
                    <a:cubicBezTo>
                      <a:pt x="4742" y="77829"/>
                      <a:pt x="523" y="73329"/>
                      <a:pt x="523" y="67827"/>
                    </a:cubicBezTo>
                    <a:lnTo>
                      <a:pt x="523" y="10232"/>
                    </a:lnTo>
                    <a:cubicBezTo>
                      <a:pt x="523" y="4722"/>
                      <a:pt x="4742" y="221"/>
                      <a:pt x="9948" y="221"/>
                    </a:cubicBezTo>
                  </a:path>
                </a:pathLst>
              </a:custGeom>
              <a:solidFill>
                <a:srgbClr val="FFFFFF"/>
              </a:solidFill>
              <a:ln w="2898" cap="flat">
                <a:noFill/>
                <a:prstDash val="solid"/>
                <a:miter/>
              </a:ln>
            </p:spPr>
            <p:txBody>
              <a:bodyPr rtlCol="0" anchor="ctr"/>
              <a:lstStyle/>
              <a:p>
                <a:endParaRPr lang="ja-JP" altLang="en-US"/>
              </a:p>
            </p:txBody>
          </p:sp>
          <p:sp>
            <p:nvSpPr>
              <p:cNvPr id="49" name="フリーフォーム: 図形 48">
                <a:extLst>
                  <a:ext uri="{FF2B5EF4-FFF2-40B4-BE49-F238E27FC236}">
                    <a16:creationId xmlns:a16="http://schemas.microsoft.com/office/drawing/2014/main" id="{FF334EC2-0DA6-7A52-A2C1-A451066F7161}"/>
                  </a:ext>
                </a:extLst>
              </p:cNvPr>
              <p:cNvSpPr/>
              <p:nvPr/>
            </p:nvSpPr>
            <p:spPr>
              <a:xfrm>
                <a:off x="517201" y="6596594"/>
                <a:ext cx="18848" cy="37749"/>
              </a:xfrm>
              <a:custGeom>
                <a:avLst/>
                <a:gdLst>
                  <a:gd name="connsiteX0" fmla="*/ 9948 w 18848"/>
                  <a:gd name="connsiteY0" fmla="*/ 37889 h 37749"/>
                  <a:gd name="connsiteX1" fmla="*/ 523 w 18848"/>
                  <a:gd name="connsiteY1" fmla="*/ 27878 h 37749"/>
                  <a:gd name="connsiteX2" fmla="*/ 523 w 18848"/>
                  <a:gd name="connsiteY2" fmla="*/ 10168 h 37749"/>
                  <a:gd name="connsiteX3" fmla="*/ 9948 w 18848"/>
                  <a:gd name="connsiteY3" fmla="*/ 139 h 37749"/>
                  <a:gd name="connsiteX4" fmla="*/ 19372 w 18848"/>
                  <a:gd name="connsiteY4" fmla="*/ 10168 h 37749"/>
                  <a:gd name="connsiteX5" fmla="*/ 19372 w 18848"/>
                  <a:gd name="connsiteY5" fmla="*/ 27878 h 37749"/>
                  <a:gd name="connsiteX6" fmla="*/ 9948 w 18848"/>
                  <a:gd name="connsiteY6" fmla="*/ 37889 h 37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37749">
                    <a:moveTo>
                      <a:pt x="9948" y="37889"/>
                    </a:moveTo>
                    <a:cubicBezTo>
                      <a:pt x="4742" y="37889"/>
                      <a:pt x="523" y="33389"/>
                      <a:pt x="523" y="27878"/>
                    </a:cubicBezTo>
                    <a:lnTo>
                      <a:pt x="523" y="10168"/>
                    </a:lnTo>
                    <a:cubicBezTo>
                      <a:pt x="523" y="4648"/>
                      <a:pt x="4742" y="139"/>
                      <a:pt x="9948" y="139"/>
                    </a:cubicBezTo>
                    <a:cubicBezTo>
                      <a:pt x="15136" y="139"/>
                      <a:pt x="19372" y="4648"/>
                      <a:pt x="19372" y="10168"/>
                    </a:cubicBezTo>
                    <a:lnTo>
                      <a:pt x="19372" y="27878"/>
                    </a:lnTo>
                    <a:cubicBezTo>
                      <a:pt x="19372" y="33392"/>
                      <a:pt x="15136" y="37889"/>
                      <a:pt x="9948" y="37889"/>
                    </a:cubicBezTo>
                  </a:path>
                </a:pathLst>
              </a:custGeom>
              <a:solidFill>
                <a:srgbClr val="FFFFFF"/>
              </a:solidFill>
              <a:ln w="2898" cap="flat">
                <a:noFill/>
                <a:prstDash val="solid"/>
                <a:miter/>
              </a:ln>
            </p:spPr>
            <p:txBody>
              <a:bodyPr rtlCol="0" anchor="ctr"/>
              <a:lstStyle/>
              <a:p>
                <a:endParaRPr lang="ja-JP" altLang="en-US"/>
              </a:p>
            </p:txBody>
          </p:sp>
          <p:sp>
            <p:nvSpPr>
              <p:cNvPr id="50" name="フリーフォーム: 図形 49">
                <a:extLst>
                  <a:ext uri="{FF2B5EF4-FFF2-40B4-BE49-F238E27FC236}">
                    <a16:creationId xmlns:a16="http://schemas.microsoft.com/office/drawing/2014/main" id="{CCFF4E11-5A61-61CE-C97B-A683433E1DBA}"/>
                  </a:ext>
                </a:extLst>
              </p:cNvPr>
              <p:cNvSpPr/>
              <p:nvPr/>
            </p:nvSpPr>
            <p:spPr>
              <a:xfrm>
                <a:off x="482464" y="6566850"/>
                <a:ext cx="18857" cy="48611"/>
              </a:xfrm>
              <a:custGeom>
                <a:avLst/>
                <a:gdLst>
                  <a:gd name="connsiteX0" fmla="*/ 9935 w 18857"/>
                  <a:gd name="connsiteY0" fmla="*/ 197 h 48611"/>
                  <a:gd name="connsiteX1" fmla="*/ 19351 w 18857"/>
                  <a:gd name="connsiteY1" fmla="*/ 10216 h 48611"/>
                  <a:gd name="connsiteX2" fmla="*/ 19351 w 18857"/>
                  <a:gd name="connsiteY2" fmla="*/ 38797 h 48611"/>
                  <a:gd name="connsiteX3" fmla="*/ 9935 w 18857"/>
                  <a:gd name="connsiteY3" fmla="*/ 48808 h 48611"/>
                  <a:gd name="connsiteX4" fmla="*/ 494 w 18857"/>
                  <a:gd name="connsiteY4" fmla="*/ 38797 h 48611"/>
                  <a:gd name="connsiteX5" fmla="*/ 494 w 18857"/>
                  <a:gd name="connsiteY5" fmla="*/ 10216 h 48611"/>
                  <a:gd name="connsiteX6" fmla="*/ 9935 w 18857"/>
                  <a:gd name="connsiteY6" fmla="*/ 197 h 4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57" h="48611">
                    <a:moveTo>
                      <a:pt x="9935" y="197"/>
                    </a:moveTo>
                    <a:cubicBezTo>
                      <a:pt x="15106" y="197"/>
                      <a:pt x="19351" y="4706"/>
                      <a:pt x="19351" y="10216"/>
                    </a:cubicBezTo>
                    <a:lnTo>
                      <a:pt x="19351" y="38797"/>
                    </a:lnTo>
                    <a:cubicBezTo>
                      <a:pt x="19351" y="44308"/>
                      <a:pt x="15106" y="48808"/>
                      <a:pt x="9935" y="48808"/>
                    </a:cubicBezTo>
                    <a:cubicBezTo>
                      <a:pt x="4730" y="48808"/>
                      <a:pt x="494" y="44308"/>
                      <a:pt x="494" y="38797"/>
                    </a:cubicBezTo>
                    <a:lnTo>
                      <a:pt x="494" y="10216"/>
                    </a:lnTo>
                    <a:cubicBezTo>
                      <a:pt x="494" y="4703"/>
                      <a:pt x="4730" y="197"/>
                      <a:pt x="9935" y="197"/>
                    </a:cubicBezTo>
                  </a:path>
                </a:pathLst>
              </a:custGeom>
              <a:solidFill>
                <a:srgbClr val="FFFFFF"/>
              </a:solidFill>
              <a:ln w="2898" cap="flat">
                <a:noFill/>
                <a:prstDash val="solid"/>
                <a:miter/>
              </a:ln>
            </p:spPr>
            <p:txBody>
              <a:bodyPr rtlCol="0" anchor="ctr"/>
              <a:lstStyle/>
              <a:p>
                <a:endParaRPr lang="ja-JP" altLang="en-US"/>
              </a:p>
            </p:txBody>
          </p:sp>
          <p:sp>
            <p:nvSpPr>
              <p:cNvPr id="51" name="フリーフォーム: 図形 50">
                <a:extLst>
                  <a:ext uri="{FF2B5EF4-FFF2-40B4-BE49-F238E27FC236}">
                    <a16:creationId xmlns:a16="http://schemas.microsoft.com/office/drawing/2014/main" id="{FB1DDC7F-865D-75A9-906F-A1C0B78B7BD3}"/>
                  </a:ext>
                </a:extLst>
              </p:cNvPr>
              <p:cNvSpPr/>
              <p:nvPr/>
            </p:nvSpPr>
            <p:spPr>
              <a:xfrm>
                <a:off x="372985" y="6596621"/>
                <a:ext cx="128335" cy="18840"/>
              </a:xfrm>
              <a:custGeom>
                <a:avLst/>
                <a:gdLst>
                  <a:gd name="connsiteX0" fmla="*/ 393 w 128335"/>
                  <a:gd name="connsiteY0" fmla="*/ 9588 h 18840"/>
                  <a:gd name="connsiteX1" fmla="*/ 10418 w 128335"/>
                  <a:gd name="connsiteY1" fmla="*/ 163 h 18840"/>
                  <a:gd name="connsiteX2" fmla="*/ 118717 w 128335"/>
                  <a:gd name="connsiteY2" fmla="*/ 163 h 18840"/>
                  <a:gd name="connsiteX3" fmla="*/ 128728 w 128335"/>
                  <a:gd name="connsiteY3" fmla="*/ 9588 h 18840"/>
                  <a:gd name="connsiteX4" fmla="*/ 118717 w 128335"/>
                  <a:gd name="connsiteY4" fmla="*/ 19003 h 18840"/>
                  <a:gd name="connsiteX5" fmla="*/ 10418 w 128335"/>
                  <a:gd name="connsiteY5" fmla="*/ 19003 h 18840"/>
                  <a:gd name="connsiteX6" fmla="*/ 393 w 128335"/>
                  <a:gd name="connsiteY6" fmla="*/ 9588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8335" h="18840">
                    <a:moveTo>
                      <a:pt x="393" y="9588"/>
                    </a:moveTo>
                    <a:cubicBezTo>
                      <a:pt x="393" y="4408"/>
                      <a:pt x="4902" y="163"/>
                      <a:pt x="10418" y="163"/>
                    </a:cubicBezTo>
                    <a:lnTo>
                      <a:pt x="118717" y="163"/>
                    </a:lnTo>
                    <a:cubicBezTo>
                      <a:pt x="124228" y="163"/>
                      <a:pt x="128728" y="4408"/>
                      <a:pt x="128728" y="9588"/>
                    </a:cubicBezTo>
                    <a:cubicBezTo>
                      <a:pt x="128728" y="14776"/>
                      <a:pt x="124228" y="19003"/>
                      <a:pt x="118717" y="19003"/>
                    </a:cubicBezTo>
                    <a:lnTo>
                      <a:pt x="10418" y="19003"/>
                    </a:lnTo>
                    <a:cubicBezTo>
                      <a:pt x="4902" y="19003"/>
                      <a:pt x="393" y="14776"/>
                      <a:pt x="393" y="9588"/>
                    </a:cubicBezTo>
                  </a:path>
                </a:pathLst>
              </a:custGeom>
              <a:solidFill>
                <a:srgbClr val="FFFFFF"/>
              </a:solidFill>
              <a:ln w="2898" cap="flat">
                <a:noFill/>
                <a:prstDash val="solid"/>
                <a:miter/>
              </a:ln>
            </p:spPr>
            <p:txBody>
              <a:bodyPr rtlCol="0" anchor="ctr"/>
              <a:lstStyle/>
              <a:p>
                <a:endParaRPr lang="ja-JP" altLang="en-US"/>
              </a:p>
            </p:txBody>
          </p:sp>
          <p:sp>
            <p:nvSpPr>
              <p:cNvPr id="52" name="フリーフォーム: 図形 51">
                <a:extLst>
                  <a:ext uri="{FF2B5EF4-FFF2-40B4-BE49-F238E27FC236}">
                    <a16:creationId xmlns:a16="http://schemas.microsoft.com/office/drawing/2014/main" id="{9A0604BF-EFBF-17E7-D552-3C9D686A2801}"/>
                  </a:ext>
                </a:extLst>
              </p:cNvPr>
              <p:cNvSpPr/>
              <p:nvPr/>
            </p:nvSpPr>
            <p:spPr>
              <a:xfrm>
                <a:off x="415786" y="6487098"/>
                <a:ext cx="18837" cy="128387"/>
              </a:xfrm>
              <a:custGeom>
                <a:avLst/>
                <a:gdLst>
                  <a:gd name="connsiteX0" fmla="*/ 9859 w 18837"/>
                  <a:gd name="connsiteY0" fmla="*/ 264 h 128387"/>
                  <a:gd name="connsiteX1" fmla="*/ 19274 w 18837"/>
                  <a:gd name="connsiteY1" fmla="*/ 10284 h 128387"/>
                  <a:gd name="connsiteX2" fmla="*/ 19274 w 18837"/>
                  <a:gd name="connsiteY2" fmla="*/ 118633 h 128387"/>
                  <a:gd name="connsiteX3" fmla="*/ 9859 w 18837"/>
                  <a:gd name="connsiteY3" fmla="*/ 128652 h 128387"/>
                  <a:gd name="connsiteX4" fmla="*/ 437 w 18837"/>
                  <a:gd name="connsiteY4" fmla="*/ 118633 h 128387"/>
                  <a:gd name="connsiteX5" fmla="*/ 437 w 18837"/>
                  <a:gd name="connsiteY5" fmla="*/ 10284 h 128387"/>
                  <a:gd name="connsiteX6" fmla="*/ 9859 w 18837"/>
                  <a:gd name="connsiteY6" fmla="*/ 264 h 128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128387">
                    <a:moveTo>
                      <a:pt x="9859" y="264"/>
                    </a:moveTo>
                    <a:cubicBezTo>
                      <a:pt x="15030" y="264"/>
                      <a:pt x="19274" y="4773"/>
                      <a:pt x="19274" y="10284"/>
                    </a:cubicBezTo>
                    <a:lnTo>
                      <a:pt x="19274" y="118633"/>
                    </a:lnTo>
                    <a:cubicBezTo>
                      <a:pt x="19274" y="124129"/>
                      <a:pt x="15030" y="128652"/>
                      <a:pt x="9859" y="128652"/>
                    </a:cubicBezTo>
                    <a:cubicBezTo>
                      <a:pt x="4679" y="128652"/>
                      <a:pt x="437" y="124126"/>
                      <a:pt x="437" y="118633"/>
                    </a:cubicBezTo>
                    <a:lnTo>
                      <a:pt x="437" y="10284"/>
                    </a:lnTo>
                    <a:cubicBezTo>
                      <a:pt x="440" y="4773"/>
                      <a:pt x="4679" y="264"/>
                      <a:pt x="9859" y="264"/>
                    </a:cubicBezTo>
                  </a:path>
                </a:pathLst>
              </a:custGeom>
              <a:solidFill>
                <a:srgbClr val="FFFFFF"/>
              </a:solidFill>
              <a:ln w="2898" cap="flat">
                <a:noFill/>
                <a:prstDash val="solid"/>
                <a:miter/>
              </a:ln>
            </p:spPr>
            <p:txBody>
              <a:bodyPr rtlCol="0" anchor="ctr"/>
              <a:lstStyle/>
              <a:p>
                <a:endParaRPr lang="ja-JP" altLang="en-US"/>
              </a:p>
            </p:txBody>
          </p:sp>
          <p:sp>
            <p:nvSpPr>
              <p:cNvPr id="53" name="フリーフォーム: 図形 52">
                <a:extLst>
                  <a:ext uri="{FF2B5EF4-FFF2-40B4-BE49-F238E27FC236}">
                    <a16:creationId xmlns:a16="http://schemas.microsoft.com/office/drawing/2014/main" id="{61CA65F7-4E36-128E-AF34-BE60727F599E}"/>
                  </a:ext>
                </a:extLst>
              </p:cNvPr>
              <p:cNvSpPr/>
              <p:nvPr/>
            </p:nvSpPr>
            <p:spPr>
              <a:xfrm>
                <a:off x="482464" y="6596264"/>
                <a:ext cx="18857" cy="37758"/>
              </a:xfrm>
              <a:custGeom>
                <a:avLst/>
                <a:gdLst>
                  <a:gd name="connsiteX0" fmla="*/ 9935 w 18857"/>
                  <a:gd name="connsiteY0" fmla="*/ 37898 h 37758"/>
                  <a:gd name="connsiteX1" fmla="*/ 494 w 18857"/>
                  <a:gd name="connsiteY1" fmla="*/ 27879 h 37758"/>
                  <a:gd name="connsiteX2" fmla="*/ 494 w 18857"/>
                  <a:gd name="connsiteY2" fmla="*/ 10168 h 37758"/>
                  <a:gd name="connsiteX3" fmla="*/ 9935 w 18857"/>
                  <a:gd name="connsiteY3" fmla="*/ 140 h 37758"/>
                  <a:gd name="connsiteX4" fmla="*/ 19351 w 18857"/>
                  <a:gd name="connsiteY4" fmla="*/ 10168 h 37758"/>
                  <a:gd name="connsiteX5" fmla="*/ 19351 w 18857"/>
                  <a:gd name="connsiteY5" fmla="*/ 27879 h 37758"/>
                  <a:gd name="connsiteX6" fmla="*/ 9935 w 18857"/>
                  <a:gd name="connsiteY6" fmla="*/ 37898 h 37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57" h="37758">
                    <a:moveTo>
                      <a:pt x="9935" y="37898"/>
                    </a:moveTo>
                    <a:cubicBezTo>
                      <a:pt x="4730" y="37898"/>
                      <a:pt x="494" y="33389"/>
                      <a:pt x="494" y="27879"/>
                    </a:cubicBezTo>
                    <a:lnTo>
                      <a:pt x="494" y="10168"/>
                    </a:lnTo>
                    <a:cubicBezTo>
                      <a:pt x="494" y="4657"/>
                      <a:pt x="4730" y="140"/>
                      <a:pt x="9935" y="140"/>
                    </a:cubicBezTo>
                    <a:cubicBezTo>
                      <a:pt x="15106" y="140"/>
                      <a:pt x="19351" y="4657"/>
                      <a:pt x="19351" y="10168"/>
                    </a:cubicBezTo>
                    <a:lnTo>
                      <a:pt x="19351" y="27879"/>
                    </a:lnTo>
                    <a:cubicBezTo>
                      <a:pt x="19351" y="33389"/>
                      <a:pt x="15106" y="37898"/>
                      <a:pt x="9935" y="37898"/>
                    </a:cubicBezTo>
                  </a:path>
                </a:pathLst>
              </a:custGeom>
              <a:solidFill>
                <a:srgbClr val="FFFFFF"/>
              </a:solidFill>
              <a:ln w="2898" cap="flat">
                <a:noFill/>
                <a:prstDash val="solid"/>
                <a:miter/>
              </a:ln>
            </p:spPr>
            <p:txBody>
              <a:bodyPr rtlCol="0" anchor="ctr"/>
              <a:lstStyle/>
              <a:p>
                <a:endParaRPr lang="ja-JP" altLang="en-US"/>
              </a:p>
            </p:txBody>
          </p:sp>
        </p:grpSp>
      </p:grpSp>
    </p:spTree>
    <p:extLst>
      <p:ext uri="{BB962C8B-B14F-4D97-AF65-F5344CB8AC3E}">
        <p14:creationId xmlns:p14="http://schemas.microsoft.com/office/powerpoint/2010/main" val="3253141881"/>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5C80453-4EFD-4940-A451-9E602AAF2583}"/>
              </a:ext>
            </a:extLst>
          </p:cNvPr>
          <p:cNvSpPr/>
          <p:nvPr/>
        </p:nvSpPr>
        <p:spPr>
          <a:xfrm>
            <a:off x="-18000" y="-18000"/>
            <a:ext cx="9180000" cy="135000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pc="120" baseline="0" dirty="0">
              <a:solidFill>
                <a:schemeClr val="bg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F5DC03F9-51EA-6345-AA47-AE285D4747DC}"/>
              </a:ext>
            </a:extLst>
          </p:cNvPr>
          <p:cNvSpPr>
            <a:spLocks noGrp="1"/>
          </p:cNvSpPr>
          <p:nvPr>
            <p:ph type="title"/>
          </p:nvPr>
        </p:nvSpPr>
        <p:spPr/>
        <p:txBody>
          <a:bodyPr/>
          <a:lstStyle>
            <a:lvl1pPr>
              <a:defRPr baseline="0">
                <a:solidFill>
                  <a:schemeClr val="bg1"/>
                </a:solidFill>
              </a:defRPr>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BD7A5E-3F82-5840-B831-AF6309B11114}"/>
              </a:ext>
            </a:extLst>
          </p:cNvPr>
          <p:cNvSpPr>
            <a:spLocks noGrp="1"/>
          </p:cNvSpPr>
          <p:nvPr>
            <p:ph idx="1"/>
          </p:nvPr>
        </p:nvSpPr>
        <p:spPr/>
        <p:txBody>
          <a:bodyPr/>
          <a:lstStyle>
            <a:lvl1pPr>
              <a:defRPr baseline="0"/>
            </a:lvl1pPr>
            <a:lvl2pPr marL="360000" indent="0">
              <a:defRPr baseline="0"/>
            </a:lvl2pPr>
            <a:lvl3pPr marL="720000" indent="0">
              <a:defRPr baseline="0"/>
            </a:lvl3pPr>
            <a:lvl4pPr marL="1008000" indent="0">
              <a:defRPr baseline="0"/>
            </a:lvl4pPr>
            <a:lvl5pPr marL="1260000" indent="0">
              <a:defRPr baseline="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236BE2F4-A3FC-6F4A-96E3-50D23E2D2329}"/>
              </a:ext>
            </a:extLst>
          </p:cNvPr>
          <p:cNvSpPr>
            <a:spLocks noGrp="1"/>
          </p:cNvSpPr>
          <p:nvPr>
            <p:ph type="sldNum" sz="quarter" idx="12"/>
          </p:nvPr>
        </p:nvSpPr>
        <p:spPr/>
        <p:txBody>
          <a:bodyPr/>
          <a:lstStyle>
            <a:lvl1pPr>
              <a:defRPr baseline="0"/>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3153783646"/>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enumerate)">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5C80453-4EFD-4940-A451-9E602AAF2583}"/>
              </a:ext>
            </a:extLst>
          </p:cNvPr>
          <p:cNvSpPr/>
          <p:nvPr/>
        </p:nvSpPr>
        <p:spPr>
          <a:xfrm>
            <a:off x="-18000" y="-18000"/>
            <a:ext cx="9180000" cy="135000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pc="120" baseline="0" dirty="0">
              <a:solidFill>
                <a:schemeClr val="bg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F5DC03F9-51EA-6345-AA47-AE285D4747DC}"/>
              </a:ext>
            </a:extLst>
          </p:cNvPr>
          <p:cNvSpPr>
            <a:spLocks noGrp="1"/>
          </p:cNvSpPr>
          <p:nvPr>
            <p:ph type="title"/>
          </p:nvPr>
        </p:nvSpPr>
        <p:spPr/>
        <p:txBody>
          <a:bodyPr/>
          <a:lstStyle>
            <a:lvl1pPr>
              <a:defRPr baseline="0">
                <a:solidFill>
                  <a:schemeClr val="bg1"/>
                </a:solidFill>
              </a:defRPr>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BD7A5E-3F82-5840-B831-AF6309B11114}"/>
              </a:ext>
            </a:extLst>
          </p:cNvPr>
          <p:cNvSpPr>
            <a:spLocks noGrp="1"/>
          </p:cNvSpPr>
          <p:nvPr>
            <p:ph idx="1"/>
          </p:nvPr>
        </p:nvSpPr>
        <p:spPr/>
        <p:txBody>
          <a:bodyPr/>
          <a:lstStyle>
            <a:lvl1pPr marL="396000" indent="-396000">
              <a:buClr>
                <a:schemeClr val="tx1"/>
              </a:buClr>
              <a:buSzPct val="100000"/>
              <a:buFont typeface="+mj-lt"/>
              <a:buAutoNum type="arabicPeriod"/>
              <a:defRPr baseline="0"/>
            </a:lvl1pPr>
            <a:lvl2pPr marL="770400" indent="-360000">
              <a:buClr>
                <a:schemeClr val="tx1"/>
              </a:buClr>
              <a:buSzPct val="100000"/>
              <a:buFont typeface="+mj-lt"/>
              <a:buAutoNum type="arabicPeriod"/>
              <a:defRPr baseline="0"/>
            </a:lvl2pPr>
            <a:lvl3pPr marL="1116000" indent="-342000">
              <a:buClr>
                <a:schemeClr val="tx1"/>
              </a:buClr>
              <a:buSzPct val="100000"/>
              <a:buFont typeface="+mj-lt"/>
              <a:buAutoNum type="arabicPeriod"/>
              <a:defRPr baseline="0"/>
            </a:lvl3pPr>
            <a:lvl4pPr marL="1425600" indent="-306900">
              <a:buClr>
                <a:schemeClr val="tx1"/>
              </a:buClr>
              <a:buSzPct val="100000"/>
              <a:buFont typeface="+mj-lt"/>
              <a:buAutoNum type="arabicPeriod"/>
              <a:defRPr baseline="0"/>
            </a:lvl4pPr>
            <a:lvl5pPr marL="1620000" indent="-234000">
              <a:buClr>
                <a:schemeClr val="tx1"/>
              </a:buClr>
              <a:buSzPct val="100000"/>
              <a:buFont typeface="+mj-lt"/>
              <a:buAutoNum type="arabicPeriod"/>
              <a:defRPr baseline="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236BE2F4-A3FC-6F4A-96E3-50D23E2D2329}"/>
              </a:ext>
            </a:extLst>
          </p:cNvPr>
          <p:cNvSpPr>
            <a:spLocks noGrp="1"/>
          </p:cNvSpPr>
          <p:nvPr>
            <p:ph type="sldNum" sz="quarter" idx="12"/>
          </p:nvPr>
        </p:nvSpPr>
        <p:spPr/>
        <p:txBody>
          <a:bodyPr/>
          <a:lstStyle>
            <a:lvl1pPr>
              <a:defRPr baseline="0"/>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1123477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C1B4CE64-2C95-5345-8A9C-CDEBCA6A75EE}"/>
              </a:ext>
            </a:extLst>
          </p:cNvPr>
          <p:cNvSpPr/>
          <p:nvPr/>
        </p:nvSpPr>
        <p:spPr>
          <a:xfrm>
            <a:off x="-18000" y="-18000"/>
            <a:ext cx="9180000" cy="135000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pc="120" baseline="0" dirty="0">
              <a:solidFill>
                <a:schemeClr val="tx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D07058A9-CF00-834B-AEB7-58F43DF73322}"/>
              </a:ext>
            </a:extLst>
          </p:cNvPr>
          <p:cNvSpPr>
            <a:spLocks noGrp="1"/>
          </p:cNvSpPr>
          <p:nvPr>
            <p:ph type="title"/>
          </p:nvPr>
        </p:nvSpPr>
        <p:spPr/>
        <p:txBody>
          <a:bodyPr/>
          <a:lstStyle>
            <a:lvl1pPr>
              <a:defRPr baseline="0">
                <a:solidFill>
                  <a:schemeClr val="bg1"/>
                </a:solidFill>
              </a:defRPr>
            </a:lvl1pPr>
          </a:lstStyle>
          <a:p>
            <a:r>
              <a:rPr kumimoji="1" lang="ja-JP" altLang="en-US"/>
              <a:t>マスター タイトルの書式設定</a:t>
            </a:r>
          </a:p>
        </p:txBody>
      </p:sp>
      <p:sp>
        <p:nvSpPr>
          <p:cNvPr id="5" name="スライド番号プレースホルダー 4">
            <a:extLst>
              <a:ext uri="{FF2B5EF4-FFF2-40B4-BE49-F238E27FC236}">
                <a16:creationId xmlns:a16="http://schemas.microsoft.com/office/drawing/2014/main" id="{C9C43D2A-587B-014C-BE92-3DE1C1A1E396}"/>
              </a:ext>
            </a:extLst>
          </p:cNvPr>
          <p:cNvSpPr>
            <a:spLocks noGrp="1"/>
          </p:cNvSpPr>
          <p:nvPr>
            <p:ph type="sldNum" sz="quarter" idx="12"/>
          </p:nvPr>
        </p:nvSpPr>
        <p:spPr/>
        <p:txBody>
          <a:bodyPr/>
          <a:lstStyle>
            <a:lvl1pPr>
              <a:defRPr baseline="0"/>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3258370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B82BC98-42A1-2246-8A71-B27B2A8493AC}"/>
              </a:ext>
            </a:extLst>
          </p:cNvPr>
          <p:cNvSpPr>
            <a:spLocks noGrp="1"/>
          </p:cNvSpPr>
          <p:nvPr>
            <p:ph type="sldNum" sz="quarter" idx="12"/>
          </p:nvPr>
        </p:nvSpPr>
        <p:spPr/>
        <p:txBody>
          <a:bodyPr/>
          <a:lstStyle/>
          <a:p>
            <a:fld id="{B16735D3-C9E7-F649-AF37-A9D08763696D}" type="slidenum">
              <a:rPr kumimoji="1" lang="ja-JP" altLang="en-US" smtClean="0"/>
              <a:t>‹#›</a:t>
            </a:fld>
            <a:endParaRPr kumimoji="1" lang="ja-JP" altLang="en-US"/>
          </a:p>
        </p:txBody>
      </p:sp>
    </p:spTree>
    <p:extLst>
      <p:ext uri="{BB962C8B-B14F-4D97-AF65-F5344CB8AC3E}">
        <p14:creationId xmlns:p14="http://schemas.microsoft.com/office/powerpoint/2010/main" val="2724440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accent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6B1F05-84DC-B54E-B42B-3844479302E9}"/>
              </a:ext>
            </a:extLst>
          </p:cNvPr>
          <p:cNvSpPr>
            <a:spLocks noGrp="1"/>
          </p:cNvSpPr>
          <p:nvPr>
            <p:ph type="title"/>
          </p:nvPr>
        </p:nvSpPr>
        <p:spPr>
          <a:xfrm>
            <a:off x="396000" y="395999"/>
            <a:ext cx="8352000" cy="3816000"/>
          </a:xfrm>
        </p:spPr>
        <p:txBody>
          <a:bodyPr anchor="b"/>
          <a:lstStyle>
            <a:lvl1pPr>
              <a:defRPr sz="3200" baseline="0">
                <a:ln>
                  <a:noFill/>
                </a:ln>
                <a:solidFill>
                  <a:schemeClr val="bg1"/>
                </a:solidFill>
              </a:defRPr>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70E8620-14A2-A849-A25C-8EDEBC53C9CF}"/>
              </a:ext>
            </a:extLst>
          </p:cNvPr>
          <p:cNvSpPr>
            <a:spLocks noGrp="1"/>
          </p:cNvSpPr>
          <p:nvPr>
            <p:ph type="body" idx="1"/>
          </p:nvPr>
        </p:nvSpPr>
        <p:spPr>
          <a:xfrm>
            <a:off x="396000" y="4625999"/>
            <a:ext cx="8352000" cy="1835999"/>
          </a:xfrm>
        </p:spPr>
        <p:txBody>
          <a:bodyPr lIns="72000"/>
          <a:lstStyle>
            <a:lvl1pPr marL="0" indent="0">
              <a:spcBef>
                <a:spcPts val="1000"/>
              </a:spcBef>
              <a:buNone/>
              <a:defRPr sz="2000" baseline="0">
                <a:ln>
                  <a:noFill/>
                </a:ln>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6" name="スライド番号プレースホルダー 5">
            <a:extLst>
              <a:ext uri="{FF2B5EF4-FFF2-40B4-BE49-F238E27FC236}">
                <a16:creationId xmlns:a16="http://schemas.microsoft.com/office/drawing/2014/main" id="{2D9DA668-149E-A14F-BB4A-CD2B7F597988}"/>
              </a:ext>
            </a:extLst>
          </p:cNvPr>
          <p:cNvSpPr>
            <a:spLocks noGrp="1"/>
          </p:cNvSpPr>
          <p:nvPr>
            <p:ph type="sldNum" sz="quarter" idx="12"/>
          </p:nvPr>
        </p:nvSpPr>
        <p:spPr/>
        <p:txBody>
          <a:bodyPr/>
          <a:lstStyle>
            <a:lvl1pPr>
              <a:defRPr baseline="0">
                <a:ln>
                  <a:noFill/>
                </a:ln>
                <a:solidFill>
                  <a:schemeClr val="bg1"/>
                </a:solidFill>
              </a:defRPr>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17790085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173EFC5-CCEE-A64B-9495-2AB0AD758F79}"/>
              </a:ext>
            </a:extLst>
          </p:cNvPr>
          <p:cNvSpPr>
            <a:spLocks noGrp="1"/>
          </p:cNvSpPr>
          <p:nvPr>
            <p:ph type="title"/>
          </p:nvPr>
        </p:nvSpPr>
        <p:spPr>
          <a:xfrm>
            <a:off x="396000" y="396001"/>
            <a:ext cx="8352000" cy="540000"/>
          </a:xfrm>
          <a:prstGeom prst="rect">
            <a:avLst/>
          </a:prstGeom>
          <a:noFill/>
          <a:ln>
            <a:noFill/>
          </a:ln>
        </p:spPr>
        <p:txBody>
          <a:bodyPr vert="horz" wrap="none" lIns="72000" tIns="72000" rIns="72000" bIns="54000" rtlCol="0" anchor="t">
            <a:no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9C89C6E-2198-554A-922A-ABBF317A0AA9}"/>
              </a:ext>
            </a:extLst>
          </p:cNvPr>
          <p:cNvSpPr>
            <a:spLocks noGrp="1"/>
          </p:cNvSpPr>
          <p:nvPr>
            <p:ph type="body" idx="1"/>
          </p:nvPr>
        </p:nvSpPr>
        <p:spPr>
          <a:xfrm>
            <a:off x="396000" y="1728000"/>
            <a:ext cx="8352000" cy="4734000"/>
          </a:xfrm>
          <a:prstGeom prst="rect">
            <a:avLst/>
          </a:prstGeom>
          <a:noFill/>
          <a:ln>
            <a:noFill/>
          </a:ln>
        </p:spPr>
        <p:txBody>
          <a:bodyPr vert="horz" wrap="none" lIns="54000" tIns="54000" rIns="54000" bIns="54000" rtlCol="0">
            <a:noAutofit/>
          </a:body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p>
        </p:txBody>
      </p:sp>
      <p:sp>
        <p:nvSpPr>
          <p:cNvPr id="6" name="スライド番号プレースホルダー 5">
            <a:extLst>
              <a:ext uri="{FF2B5EF4-FFF2-40B4-BE49-F238E27FC236}">
                <a16:creationId xmlns:a16="http://schemas.microsoft.com/office/drawing/2014/main" id="{858DA620-8294-E843-B477-D866D1EC288D}"/>
              </a:ext>
            </a:extLst>
          </p:cNvPr>
          <p:cNvSpPr>
            <a:spLocks noGrp="1"/>
          </p:cNvSpPr>
          <p:nvPr>
            <p:ph type="sldNum" sz="quarter" idx="4"/>
          </p:nvPr>
        </p:nvSpPr>
        <p:spPr>
          <a:xfrm>
            <a:off x="6690600" y="6498000"/>
            <a:ext cx="2057400" cy="360000"/>
          </a:xfrm>
          <a:prstGeom prst="rect">
            <a:avLst/>
          </a:prstGeom>
          <a:noFill/>
          <a:ln>
            <a:noFill/>
          </a:ln>
        </p:spPr>
        <p:txBody>
          <a:bodyPr vert="horz" wrap="none" lIns="54000" tIns="54000" rIns="54000" bIns="54000" rtlCol="0" anchor="ctr">
            <a:noAutofit/>
          </a:bodyPr>
          <a:lstStyle>
            <a:lvl1pPr algn="r">
              <a:lnSpc>
                <a:spcPct val="100000"/>
              </a:lnSpc>
              <a:defRPr sz="2000">
                <a:solidFill>
                  <a:schemeClr val="bg1">
                    <a:lumMod val="50000"/>
                  </a:schemeClr>
                </a:solidFill>
                <a:latin typeface="Segoe UI" panose="020B0502040204020203" pitchFamily="34" charset="0"/>
                <a:ea typeface="+mn-ea"/>
                <a:cs typeface="Segoe UI" panose="020B0502040204020203" pitchFamily="34" charset="0"/>
              </a:defRPr>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2088832911"/>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Lst>
  <p:hf hdr="0" ftr="0" dt="0"/>
  <p:txStyles>
    <p:titleStyle>
      <a:lvl1pPr algn="just" defTabSz="914400" rtl="0" eaLnBrk="1" latinLnBrk="0" hangingPunct="1">
        <a:lnSpc>
          <a:spcPct val="90000"/>
        </a:lnSpc>
        <a:spcBef>
          <a:spcPts val="1600"/>
        </a:spcBef>
        <a:spcAft>
          <a:spcPts val="0"/>
        </a:spcAft>
        <a:buNone/>
        <a:defRPr kumimoji="1" sz="3200" kern="1200" spc="110" baseline="0">
          <a:solidFill>
            <a:schemeClr val="tx1"/>
          </a:solidFill>
          <a:latin typeface="Segoe UI" panose="020B0502040204020203" pitchFamily="34" charset="0"/>
          <a:ea typeface="+mn-ea"/>
          <a:cs typeface="Segoe UI" panose="020B0502040204020203" pitchFamily="34" charset="0"/>
        </a:defRPr>
      </a:lvl1pPr>
    </p:titleStyle>
    <p:bodyStyle>
      <a:lvl1pPr marL="0" indent="0" algn="l" defTabSz="914400" rtl="0" eaLnBrk="1" latinLnBrk="0" hangingPunct="1">
        <a:lnSpc>
          <a:spcPct val="90000"/>
        </a:lnSpc>
        <a:spcBef>
          <a:spcPts val="1400"/>
        </a:spcBef>
        <a:spcAft>
          <a:spcPts val="0"/>
        </a:spcAft>
        <a:buClr>
          <a:schemeClr val="bg1"/>
        </a:buClr>
        <a:buSzPct val="25000"/>
        <a:buFont typeface="Arial" panose="020B0604020202020204" pitchFamily="34" charset="0"/>
        <a:buChar char="•"/>
        <a:defRPr kumimoji="1" sz="2800" kern="1200" spc="110" baseline="0">
          <a:solidFill>
            <a:schemeClr val="tx1"/>
          </a:solidFill>
          <a:latin typeface="Segoe UI" panose="020B0502040204020203" pitchFamily="34" charset="0"/>
          <a:ea typeface="+mn-ea"/>
          <a:cs typeface="Segoe UI" panose="020B0502040204020203" pitchFamily="34" charset="0"/>
        </a:defRPr>
      </a:lvl1pPr>
      <a:lvl2pPr marL="230400" indent="-228600" algn="l" defTabSz="914400" rtl="0" eaLnBrk="1" latinLnBrk="0" hangingPunct="1">
        <a:lnSpc>
          <a:spcPct val="90000"/>
        </a:lnSpc>
        <a:spcBef>
          <a:spcPts val="1200"/>
        </a:spcBef>
        <a:spcAft>
          <a:spcPts val="0"/>
        </a:spcAft>
        <a:buClr>
          <a:schemeClr val="bg1"/>
        </a:buClr>
        <a:buSzPct val="25000"/>
        <a:buFont typeface="Arial" panose="020B0604020202020204" pitchFamily="34" charset="0"/>
        <a:buChar char="•"/>
        <a:defRPr kumimoji="1" sz="2400" kern="1200" spc="110" baseline="0">
          <a:solidFill>
            <a:schemeClr val="tx1"/>
          </a:solidFill>
          <a:latin typeface="Segoe UI" panose="020B0502040204020203" pitchFamily="34" charset="0"/>
          <a:ea typeface="+mn-ea"/>
          <a:cs typeface="Segoe UI" panose="020B0502040204020203" pitchFamily="34" charset="0"/>
        </a:defRPr>
      </a:lvl2pPr>
      <a:lvl3pPr marL="684000" indent="-228600" algn="l" defTabSz="914400" rtl="0" eaLnBrk="1" latinLnBrk="0" hangingPunct="1">
        <a:lnSpc>
          <a:spcPct val="90000"/>
        </a:lnSpc>
        <a:spcBef>
          <a:spcPts val="1000"/>
        </a:spcBef>
        <a:spcAft>
          <a:spcPts val="0"/>
        </a:spcAft>
        <a:buClr>
          <a:schemeClr val="bg1"/>
        </a:buClr>
        <a:buSzPct val="25000"/>
        <a:buFont typeface="Arial" panose="020B0604020202020204" pitchFamily="34" charset="0"/>
        <a:buChar char="•"/>
        <a:defRPr kumimoji="1" sz="2000" kern="1200" spc="110" baseline="0">
          <a:solidFill>
            <a:schemeClr val="tx1"/>
          </a:solidFill>
          <a:latin typeface="Segoe UI" panose="020B0502040204020203" pitchFamily="34" charset="0"/>
          <a:ea typeface="+mn-ea"/>
          <a:cs typeface="Segoe UI" panose="020B0502040204020203" pitchFamily="34" charset="0"/>
        </a:defRPr>
      </a:lvl3pPr>
      <a:lvl4pPr marL="1144800" indent="-228600" algn="l" defTabSz="914400" rtl="0" eaLnBrk="1" latinLnBrk="0" hangingPunct="1">
        <a:lnSpc>
          <a:spcPct val="90000"/>
        </a:lnSpc>
        <a:spcBef>
          <a:spcPts val="900"/>
        </a:spcBef>
        <a:spcAft>
          <a:spcPts val="0"/>
        </a:spcAft>
        <a:buClr>
          <a:schemeClr val="bg1"/>
        </a:buClr>
        <a:buSzPct val="25000"/>
        <a:buFont typeface="Arial" panose="020B0604020202020204" pitchFamily="34" charset="0"/>
        <a:buChar char="•"/>
        <a:defRPr kumimoji="1" sz="1800" kern="1200" spc="110" baseline="0">
          <a:solidFill>
            <a:schemeClr val="tx1"/>
          </a:solidFill>
          <a:latin typeface="Segoe UI" panose="020B0502040204020203" pitchFamily="34" charset="0"/>
          <a:ea typeface="+mn-ea"/>
          <a:cs typeface="Segoe UI" panose="020B0502040204020203" pitchFamily="34" charset="0"/>
        </a:defRPr>
      </a:lvl4pPr>
      <a:lvl5pPr marL="1598400" indent="-228600" algn="l" defTabSz="914400" rtl="0" eaLnBrk="1" latinLnBrk="0" hangingPunct="1">
        <a:lnSpc>
          <a:spcPct val="90000"/>
        </a:lnSpc>
        <a:spcBef>
          <a:spcPts val="800"/>
        </a:spcBef>
        <a:spcAft>
          <a:spcPts val="0"/>
        </a:spcAft>
        <a:buClr>
          <a:schemeClr val="bg1"/>
        </a:buClr>
        <a:buSzPct val="25000"/>
        <a:buFont typeface="Arial" panose="020B0604020202020204" pitchFamily="34" charset="0"/>
        <a:buChar char="•"/>
        <a:defRPr kumimoji="1" sz="1600" kern="1200" spc="110" baseline="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1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1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23.sv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9.svg"/><Relationship Id="rId11" Type="http://schemas.openxmlformats.org/officeDocument/2006/relationships/image" Target="../media/image22.svg"/><Relationship Id="rId5" Type="http://schemas.openxmlformats.org/officeDocument/2006/relationships/image" Target="../media/image18.png"/><Relationship Id="rId10" Type="http://schemas.openxmlformats.org/officeDocument/2006/relationships/image" Target="../media/image21.svg"/><Relationship Id="rId4" Type="http://schemas.openxmlformats.org/officeDocument/2006/relationships/image" Target="../media/image2.svg"/><Relationship Id="rId9" Type="http://schemas.openxmlformats.org/officeDocument/2006/relationships/image" Target="../media/image20.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4.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27.svg"/><Relationship Id="rId11" Type="http://schemas.openxmlformats.org/officeDocument/2006/relationships/image" Target="../media/image20.png"/><Relationship Id="rId5" Type="http://schemas.openxmlformats.org/officeDocument/2006/relationships/image" Target="../media/image26.png"/><Relationship Id="rId10" Type="http://schemas.openxmlformats.org/officeDocument/2006/relationships/image" Target="../media/image6.svg"/><Relationship Id="rId4" Type="http://schemas.openxmlformats.org/officeDocument/2006/relationships/image" Target="../media/image25.svg"/><Relationship Id="rId9" Type="http://schemas.openxmlformats.org/officeDocument/2006/relationships/image" Target="../media/image5.png"/></Relationships>
</file>

<file path=ppt/slides/_rels/slide15.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4.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27.svg"/><Relationship Id="rId11" Type="http://schemas.openxmlformats.org/officeDocument/2006/relationships/image" Target="../media/image20.png"/><Relationship Id="rId5" Type="http://schemas.openxmlformats.org/officeDocument/2006/relationships/image" Target="../media/image26.png"/><Relationship Id="rId10" Type="http://schemas.openxmlformats.org/officeDocument/2006/relationships/image" Target="../media/image6.svg"/><Relationship Id="rId4" Type="http://schemas.openxmlformats.org/officeDocument/2006/relationships/image" Target="../media/image25.svg"/><Relationship Id="rId9" Type="http://schemas.openxmlformats.org/officeDocument/2006/relationships/image" Target="../media/image5.png"/></Relationships>
</file>

<file path=ppt/slides/_rels/slide16.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4.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27.svg"/><Relationship Id="rId11" Type="http://schemas.openxmlformats.org/officeDocument/2006/relationships/image" Target="../media/image20.png"/><Relationship Id="rId5" Type="http://schemas.openxmlformats.org/officeDocument/2006/relationships/image" Target="../media/image26.png"/><Relationship Id="rId10" Type="http://schemas.openxmlformats.org/officeDocument/2006/relationships/image" Target="../media/image6.svg"/><Relationship Id="rId4" Type="http://schemas.openxmlformats.org/officeDocument/2006/relationships/image" Target="../media/image25.svg"/><Relationship Id="rId9" Type="http://schemas.openxmlformats.org/officeDocument/2006/relationships/image" Target="../media/image5.png"/></Relationships>
</file>

<file path=ppt/slides/_rels/slide17.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4.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27.svg"/><Relationship Id="rId11" Type="http://schemas.openxmlformats.org/officeDocument/2006/relationships/image" Target="../media/image20.png"/><Relationship Id="rId5" Type="http://schemas.openxmlformats.org/officeDocument/2006/relationships/image" Target="../media/image26.png"/><Relationship Id="rId10" Type="http://schemas.openxmlformats.org/officeDocument/2006/relationships/image" Target="../media/image6.svg"/><Relationship Id="rId4" Type="http://schemas.openxmlformats.org/officeDocument/2006/relationships/image" Target="../media/image25.svg"/><Relationship Id="rId9" Type="http://schemas.openxmlformats.org/officeDocument/2006/relationships/image" Target="../media/image5.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4.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27.svg"/><Relationship Id="rId11" Type="http://schemas.openxmlformats.org/officeDocument/2006/relationships/image" Target="../media/image20.png"/><Relationship Id="rId5" Type="http://schemas.openxmlformats.org/officeDocument/2006/relationships/image" Target="../media/image26.png"/><Relationship Id="rId10" Type="http://schemas.openxmlformats.org/officeDocument/2006/relationships/image" Target="../media/image6.svg"/><Relationship Id="rId4" Type="http://schemas.openxmlformats.org/officeDocument/2006/relationships/image" Target="../media/image25.svg"/><Relationship Id="rId9" Type="http://schemas.openxmlformats.org/officeDocument/2006/relationships/image" Target="../media/image5.png"/></Relationships>
</file>

<file path=ppt/slides/_rels/slide25.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4.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image" Target="../media/image27.svg"/><Relationship Id="rId11" Type="http://schemas.openxmlformats.org/officeDocument/2006/relationships/image" Target="../media/image20.png"/><Relationship Id="rId5" Type="http://schemas.openxmlformats.org/officeDocument/2006/relationships/image" Target="../media/image26.png"/><Relationship Id="rId10" Type="http://schemas.openxmlformats.org/officeDocument/2006/relationships/image" Target="../media/image6.svg"/><Relationship Id="rId4" Type="http://schemas.openxmlformats.org/officeDocument/2006/relationships/image" Target="../media/image25.svg"/><Relationship Id="rId9" Type="http://schemas.openxmlformats.org/officeDocument/2006/relationships/image" Target="../media/image5.png"/></Relationships>
</file>

<file path=ppt/slides/_rels/slide26.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4.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image" Target="../media/image27.svg"/><Relationship Id="rId11" Type="http://schemas.openxmlformats.org/officeDocument/2006/relationships/image" Target="../media/image20.png"/><Relationship Id="rId5" Type="http://schemas.openxmlformats.org/officeDocument/2006/relationships/image" Target="../media/image26.png"/><Relationship Id="rId10" Type="http://schemas.openxmlformats.org/officeDocument/2006/relationships/image" Target="../media/image6.svg"/><Relationship Id="rId4" Type="http://schemas.openxmlformats.org/officeDocument/2006/relationships/image" Target="../media/image25.svg"/><Relationship Id="rId9" Type="http://schemas.openxmlformats.org/officeDocument/2006/relationships/image" Target="../media/image5.png"/></Relationships>
</file>

<file path=ppt/slides/_rels/slide27.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31.svg"/><Relationship Id="rId7" Type="http://schemas.openxmlformats.org/officeDocument/2006/relationships/image" Target="../media/image25.svg"/><Relationship Id="rId2" Type="http://schemas.openxmlformats.org/officeDocument/2006/relationships/image" Target="../media/image30.png"/><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33.svg"/><Relationship Id="rId4" Type="http://schemas.openxmlformats.org/officeDocument/2006/relationships/image" Target="../media/image32.png"/><Relationship Id="rId9" Type="http://schemas.openxmlformats.org/officeDocument/2006/relationships/image" Target="../media/image27.svg"/></Relationships>
</file>

<file path=ppt/slides/_rels/slide37.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Layout" Target="../slideLayouts/slideLayout2.xml"/><Relationship Id="rId5" Type="http://schemas.openxmlformats.org/officeDocument/2006/relationships/image" Target="../media/image27.svg"/><Relationship Id="rId4" Type="http://schemas.openxmlformats.org/officeDocument/2006/relationships/image" Target="../media/image26.png"/></Relationships>
</file>

<file path=ppt/slides/_rels/slide38.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svg"/><Relationship Id="rId11" Type="http://schemas.openxmlformats.org/officeDocument/2006/relationships/image" Target="../media/image9.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6.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5.sv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1.svg"/><Relationship Id="rId11" Type="http://schemas.openxmlformats.org/officeDocument/2006/relationships/image" Target="../media/image14.png"/><Relationship Id="rId5" Type="http://schemas.openxmlformats.org/officeDocument/2006/relationships/image" Target="../media/image10.png"/><Relationship Id="rId10" Type="http://schemas.openxmlformats.org/officeDocument/2006/relationships/image" Target="../media/image13.svg"/><Relationship Id="rId4" Type="http://schemas.openxmlformats.org/officeDocument/2006/relationships/image" Target="../media/image2.svg"/><Relationship Id="rId9" Type="http://schemas.openxmlformats.org/officeDocument/2006/relationships/image" Target="../media/image12.png"/><Relationship Id="rId14" Type="http://schemas.openxmlformats.org/officeDocument/2006/relationships/image" Target="../media/image17.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9.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767DA5-0D66-42D5-B56B-6A4F8C0E6C57}"/>
              </a:ext>
            </a:extLst>
          </p:cNvPr>
          <p:cNvSpPr>
            <a:spLocks noGrp="1"/>
          </p:cNvSpPr>
          <p:nvPr>
            <p:ph type="ctrTitle"/>
          </p:nvPr>
        </p:nvSpPr>
        <p:spPr/>
        <p:txBody>
          <a:bodyPr/>
          <a:lstStyle/>
          <a:p>
            <a:r>
              <a:rPr lang="ja-JP" altLang="en-US" sz="3000"/>
              <a:t>ソースコード編集履歴を用いた</a:t>
            </a:r>
            <a:br>
              <a:rPr lang="en-US" altLang="ja-JP" sz="3000" dirty="0"/>
            </a:br>
            <a:r>
              <a:rPr lang="ja-JP" altLang="en-US" sz="3000"/>
              <a:t>コードクローンリファクタリングの有効性調査</a:t>
            </a:r>
            <a:endParaRPr kumimoji="1" lang="ja-JP" altLang="en-US" sz="3000" dirty="0"/>
          </a:p>
        </p:txBody>
      </p:sp>
      <p:sp>
        <p:nvSpPr>
          <p:cNvPr id="3" name="字幕 2">
            <a:extLst>
              <a:ext uri="{FF2B5EF4-FFF2-40B4-BE49-F238E27FC236}">
                <a16:creationId xmlns:a16="http://schemas.microsoft.com/office/drawing/2014/main" id="{BEC07461-0284-490D-A6EB-9D9DBDB23B14}"/>
              </a:ext>
            </a:extLst>
          </p:cNvPr>
          <p:cNvSpPr>
            <a:spLocks noGrp="1"/>
          </p:cNvSpPr>
          <p:nvPr>
            <p:ph type="subTitle" idx="1"/>
          </p:nvPr>
        </p:nvSpPr>
        <p:spPr/>
        <p:txBody>
          <a:bodyPr/>
          <a:lstStyle/>
          <a:p>
            <a:r>
              <a:rPr lang="ja-JP" altLang="en-US" sz="2000" dirty="0"/>
              <a:t>肥後研究室</a:t>
            </a:r>
            <a:endParaRPr kumimoji="1" lang="en-US" altLang="ja-JP" sz="2000" dirty="0"/>
          </a:p>
          <a:p>
            <a:r>
              <a:rPr kumimoji="1" lang="ja-JP" altLang="en-US" spc="0"/>
              <a:t>川本琢人</a:t>
            </a:r>
            <a:endParaRPr kumimoji="1" lang="ja-JP" altLang="en-US" dirty="0"/>
          </a:p>
        </p:txBody>
      </p:sp>
    </p:spTree>
    <p:extLst>
      <p:ext uri="{BB962C8B-B14F-4D97-AF65-F5344CB8AC3E}">
        <p14:creationId xmlns:p14="http://schemas.microsoft.com/office/powerpoint/2010/main" val="1323823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0B265D-B41F-9D90-E163-206583077160}"/>
            </a:ext>
          </a:extLst>
        </p:cNvPr>
        <p:cNvGrpSpPr/>
        <p:nvPr/>
      </p:nvGrpSpPr>
      <p:grpSpPr>
        <a:xfrm>
          <a:off x="0" y="0"/>
          <a:ext cx="0" cy="0"/>
          <a:chOff x="0" y="0"/>
          <a:chExt cx="0" cy="0"/>
        </a:xfrm>
      </p:grpSpPr>
      <p:cxnSp>
        <p:nvCxnSpPr>
          <p:cNvPr id="21" name="直線コネクタ 20">
            <a:extLst>
              <a:ext uri="{FF2B5EF4-FFF2-40B4-BE49-F238E27FC236}">
                <a16:creationId xmlns:a16="http://schemas.microsoft.com/office/drawing/2014/main" id="{652409E7-0920-2770-B49F-8B3BC300165E}"/>
              </a:ext>
            </a:extLst>
          </p:cNvPr>
          <p:cNvCxnSpPr>
            <a:cxnSpLocks/>
          </p:cNvCxnSpPr>
          <p:nvPr/>
        </p:nvCxnSpPr>
        <p:spPr>
          <a:xfrm>
            <a:off x="1399692" y="5177515"/>
            <a:ext cx="5451546"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05638181-0543-9FF8-7CCB-7ADD768510F3}"/>
              </a:ext>
            </a:extLst>
          </p:cNvPr>
          <p:cNvCxnSpPr>
            <a:cxnSpLocks/>
          </p:cNvCxnSpPr>
          <p:nvPr/>
        </p:nvCxnSpPr>
        <p:spPr>
          <a:xfrm>
            <a:off x="1399692" y="4742601"/>
            <a:ext cx="5451546"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sp>
        <p:nvSpPr>
          <p:cNvPr id="2" name="タイトル 1">
            <a:extLst>
              <a:ext uri="{FF2B5EF4-FFF2-40B4-BE49-F238E27FC236}">
                <a16:creationId xmlns:a16="http://schemas.microsoft.com/office/drawing/2014/main" id="{D1022376-E83F-DEFF-637B-9F15B7B6D489}"/>
              </a:ext>
            </a:extLst>
          </p:cNvPr>
          <p:cNvSpPr>
            <a:spLocks noGrp="1"/>
          </p:cNvSpPr>
          <p:nvPr>
            <p:ph type="title"/>
          </p:nvPr>
        </p:nvSpPr>
        <p:spPr/>
        <p:txBody>
          <a:bodyPr/>
          <a:lstStyle/>
          <a:p>
            <a:r>
              <a:rPr kumimoji="1" lang="ja-JP" altLang="en-US"/>
              <a:t>リファクタリングの有効性</a:t>
            </a:r>
          </a:p>
        </p:txBody>
      </p:sp>
      <p:sp>
        <p:nvSpPr>
          <p:cNvPr id="3" name="コンテンツ プレースホルダー 2">
            <a:extLst>
              <a:ext uri="{FF2B5EF4-FFF2-40B4-BE49-F238E27FC236}">
                <a16:creationId xmlns:a16="http://schemas.microsoft.com/office/drawing/2014/main" id="{4728F530-CF49-4A22-0E35-FD4FE6221F30}"/>
              </a:ext>
            </a:extLst>
          </p:cNvPr>
          <p:cNvSpPr>
            <a:spLocks noGrp="1"/>
          </p:cNvSpPr>
          <p:nvPr>
            <p:ph idx="1"/>
          </p:nvPr>
        </p:nvSpPr>
        <p:spPr/>
        <p:txBody>
          <a:bodyPr/>
          <a:lstStyle/>
          <a:p>
            <a:pPr>
              <a:buNone/>
            </a:pPr>
            <a:r>
              <a:rPr lang="ja-JP" altLang="en-US" sz="2400"/>
              <a:t>一貫性のない編集が発生するリスクを回避できるほど，</a:t>
            </a:r>
            <a:br>
              <a:rPr lang="en-US" altLang="ja-JP" sz="2400" dirty="0"/>
            </a:br>
            <a:r>
              <a:rPr lang="ja-JP" altLang="en-US" sz="2400"/>
              <a:t>コードクローンのリファクタリングはより有効．</a:t>
            </a:r>
            <a:endParaRPr lang="en-US" altLang="ja-JP" sz="2400" dirty="0"/>
          </a:p>
        </p:txBody>
      </p:sp>
      <p:sp>
        <p:nvSpPr>
          <p:cNvPr id="4" name="スライド番号プレースホルダー 3">
            <a:extLst>
              <a:ext uri="{FF2B5EF4-FFF2-40B4-BE49-F238E27FC236}">
                <a16:creationId xmlns:a16="http://schemas.microsoft.com/office/drawing/2014/main" id="{3B8B3BD3-0755-A510-669A-2FD666972291}"/>
              </a:ext>
            </a:extLst>
          </p:cNvPr>
          <p:cNvSpPr>
            <a:spLocks noGrp="1"/>
          </p:cNvSpPr>
          <p:nvPr>
            <p:ph type="sldNum" sz="quarter" idx="12"/>
          </p:nvPr>
        </p:nvSpPr>
        <p:spPr/>
        <p:txBody>
          <a:bodyPr/>
          <a:lstStyle/>
          <a:p>
            <a:fld id="{B16735D3-C9E7-F649-AF37-A9D08763696D}" type="slidenum">
              <a:rPr lang="ja-JP" altLang="en-US" smtClean="0"/>
              <a:pPr/>
              <a:t>9</a:t>
            </a:fld>
            <a:endParaRPr lang="ja-JP" altLang="en-US"/>
          </a:p>
        </p:txBody>
      </p:sp>
      <p:cxnSp>
        <p:nvCxnSpPr>
          <p:cNvPr id="6" name="直線矢印コネクタ 5">
            <a:extLst>
              <a:ext uri="{FF2B5EF4-FFF2-40B4-BE49-F238E27FC236}">
                <a16:creationId xmlns:a16="http://schemas.microsoft.com/office/drawing/2014/main" id="{91EFCCFE-F03F-F1AA-E854-F288332D2C7A}"/>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1EB9A11C-5FD8-5BC9-C863-6E3A30C46EEC}"/>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11" name="グループ化 10">
            <a:extLst>
              <a:ext uri="{FF2B5EF4-FFF2-40B4-BE49-F238E27FC236}">
                <a16:creationId xmlns:a16="http://schemas.microsoft.com/office/drawing/2014/main" id="{AA576873-774E-C096-0785-041B6A2683ED}"/>
              </a:ext>
            </a:extLst>
          </p:cNvPr>
          <p:cNvGrpSpPr/>
          <p:nvPr/>
        </p:nvGrpSpPr>
        <p:grpSpPr>
          <a:xfrm>
            <a:off x="1221134" y="4909997"/>
            <a:ext cx="352255" cy="379703"/>
            <a:chOff x="1471448" y="4183117"/>
            <a:chExt cx="809297" cy="872359"/>
          </a:xfrm>
        </p:grpSpPr>
        <p:sp>
          <p:nvSpPr>
            <p:cNvPr id="12" name="1 つの角を切り取った四角形 11">
              <a:extLst>
                <a:ext uri="{FF2B5EF4-FFF2-40B4-BE49-F238E27FC236}">
                  <a16:creationId xmlns:a16="http://schemas.microsoft.com/office/drawing/2014/main" id="{683159B7-1D0F-5C7E-89C0-AE87B53BB688}"/>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3" name="正方形/長方形 12">
              <a:extLst>
                <a:ext uri="{FF2B5EF4-FFF2-40B4-BE49-F238E27FC236}">
                  <a16:creationId xmlns:a16="http://schemas.microsoft.com/office/drawing/2014/main" id="{8E88C4B0-4D9B-A2D2-D41E-EB458819ADBC}"/>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sp>
        <p:nvSpPr>
          <p:cNvPr id="5" name="テキスト ボックス 4">
            <a:extLst>
              <a:ext uri="{FF2B5EF4-FFF2-40B4-BE49-F238E27FC236}">
                <a16:creationId xmlns:a16="http://schemas.microsoft.com/office/drawing/2014/main" id="{F1F11848-5EC4-F60A-16BB-3C85D1DEAAD2}"/>
              </a:ext>
            </a:extLst>
          </p:cNvPr>
          <p:cNvSpPr txBox="1"/>
          <p:nvPr/>
        </p:nvSpPr>
        <p:spPr>
          <a:xfrm>
            <a:off x="4431817" y="6194928"/>
            <a:ext cx="1786867" cy="369332"/>
          </a:xfrm>
          <a:prstGeom prst="rect">
            <a:avLst/>
          </a:prstGeom>
          <a:noFill/>
        </p:spPr>
        <p:txBody>
          <a:bodyPr wrap="square" rtlCol="0">
            <a:spAutoFit/>
          </a:bodyPr>
          <a:lstStyle/>
          <a:p>
            <a:pPr algn="ctr"/>
            <a:r>
              <a:rPr kumimoji="1" lang="ja-JP" altLang="en-US" b="1">
                <a:solidFill>
                  <a:schemeClr val="accent2"/>
                </a:solidFill>
              </a:rPr>
              <a:t>バグ修正</a:t>
            </a:r>
          </a:p>
        </p:txBody>
      </p:sp>
      <p:grpSp>
        <p:nvGrpSpPr>
          <p:cNvPr id="27" name="グループ化 26">
            <a:extLst>
              <a:ext uri="{FF2B5EF4-FFF2-40B4-BE49-F238E27FC236}">
                <a16:creationId xmlns:a16="http://schemas.microsoft.com/office/drawing/2014/main" id="{272B2D55-AC67-AF83-571C-1908FA85E7E1}"/>
              </a:ext>
            </a:extLst>
          </p:cNvPr>
          <p:cNvGrpSpPr/>
          <p:nvPr/>
        </p:nvGrpSpPr>
        <p:grpSpPr>
          <a:xfrm>
            <a:off x="1221134" y="4441523"/>
            <a:ext cx="352255" cy="379703"/>
            <a:chOff x="1471448" y="4183117"/>
            <a:chExt cx="809297" cy="872359"/>
          </a:xfrm>
        </p:grpSpPr>
        <p:sp>
          <p:nvSpPr>
            <p:cNvPr id="28" name="1 つの角を切り取った四角形 27">
              <a:extLst>
                <a:ext uri="{FF2B5EF4-FFF2-40B4-BE49-F238E27FC236}">
                  <a16:creationId xmlns:a16="http://schemas.microsoft.com/office/drawing/2014/main" id="{50975E52-C541-5CBE-A130-3EBF04C451FC}"/>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5" name="正方形/長方形 34">
              <a:extLst>
                <a:ext uri="{FF2B5EF4-FFF2-40B4-BE49-F238E27FC236}">
                  <a16:creationId xmlns:a16="http://schemas.microsoft.com/office/drawing/2014/main" id="{19456C26-073F-B687-579E-8A180272195F}"/>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pic>
        <p:nvPicPr>
          <p:cNvPr id="10" name="グラフィックス 9" descr="甲虫 単色塗りつぶし">
            <a:extLst>
              <a:ext uri="{FF2B5EF4-FFF2-40B4-BE49-F238E27FC236}">
                <a16:creationId xmlns:a16="http://schemas.microsoft.com/office/drawing/2014/main" id="{52ADED71-09F2-F043-082F-0A853F78638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970707" y="4363938"/>
            <a:ext cx="366857" cy="366857"/>
          </a:xfrm>
          <a:prstGeom prst="rect">
            <a:avLst/>
          </a:prstGeom>
        </p:spPr>
      </p:pic>
      <p:pic>
        <p:nvPicPr>
          <p:cNvPr id="17" name="グラフィックス 16" descr="甲虫 単色塗りつぶし">
            <a:extLst>
              <a:ext uri="{FF2B5EF4-FFF2-40B4-BE49-F238E27FC236}">
                <a16:creationId xmlns:a16="http://schemas.microsoft.com/office/drawing/2014/main" id="{11B80893-ADC6-ECFA-6A77-00D8C839D82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988762" y="4826173"/>
            <a:ext cx="366857" cy="366857"/>
          </a:xfrm>
          <a:prstGeom prst="rect">
            <a:avLst/>
          </a:prstGeom>
        </p:spPr>
      </p:pic>
      <p:cxnSp>
        <p:nvCxnSpPr>
          <p:cNvPr id="44" name="直線コネクタ 43">
            <a:extLst>
              <a:ext uri="{FF2B5EF4-FFF2-40B4-BE49-F238E27FC236}">
                <a16:creationId xmlns:a16="http://schemas.microsoft.com/office/drawing/2014/main" id="{15253210-6A5A-3826-4D52-28245D95E2BF}"/>
              </a:ext>
            </a:extLst>
          </p:cNvPr>
          <p:cNvCxnSpPr>
            <a:cxnSpLocks/>
          </p:cNvCxnSpPr>
          <p:nvPr/>
        </p:nvCxnSpPr>
        <p:spPr>
          <a:xfrm>
            <a:off x="2989541" y="5657160"/>
            <a:ext cx="3861697" cy="1662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22" name="グループ化 21">
            <a:extLst>
              <a:ext uri="{FF2B5EF4-FFF2-40B4-BE49-F238E27FC236}">
                <a16:creationId xmlns:a16="http://schemas.microsoft.com/office/drawing/2014/main" id="{94581E32-1419-7E67-51A2-67D8E8D01762}"/>
              </a:ext>
            </a:extLst>
          </p:cNvPr>
          <p:cNvGrpSpPr/>
          <p:nvPr/>
        </p:nvGrpSpPr>
        <p:grpSpPr>
          <a:xfrm>
            <a:off x="2906063" y="5385731"/>
            <a:ext cx="357115" cy="384942"/>
            <a:chOff x="1471448" y="4183117"/>
            <a:chExt cx="809297" cy="872359"/>
          </a:xfrm>
        </p:grpSpPr>
        <p:sp>
          <p:nvSpPr>
            <p:cNvPr id="23" name="1 つの角を切り取った四角形 22">
              <a:extLst>
                <a:ext uri="{FF2B5EF4-FFF2-40B4-BE49-F238E27FC236}">
                  <a16:creationId xmlns:a16="http://schemas.microsoft.com/office/drawing/2014/main" id="{12B87BF3-CE8E-0C90-06F8-F7CDEA96AF5B}"/>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4" name="正方形/長方形 23">
              <a:extLst>
                <a:ext uri="{FF2B5EF4-FFF2-40B4-BE49-F238E27FC236}">
                  <a16:creationId xmlns:a16="http://schemas.microsoft.com/office/drawing/2014/main" id="{2D3231BA-707E-9579-135D-416CFD33BFF6}"/>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7" name="グループ化 56">
            <a:extLst>
              <a:ext uri="{FF2B5EF4-FFF2-40B4-BE49-F238E27FC236}">
                <a16:creationId xmlns:a16="http://schemas.microsoft.com/office/drawing/2014/main" id="{5F29F776-4D74-8675-C38B-AE465B757A1E}"/>
              </a:ext>
            </a:extLst>
          </p:cNvPr>
          <p:cNvGrpSpPr/>
          <p:nvPr/>
        </p:nvGrpSpPr>
        <p:grpSpPr>
          <a:xfrm>
            <a:off x="2906064" y="4906415"/>
            <a:ext cx="357115" cy="384942"/>
            <a:chOff x="2771014" y="4282722"/>
            <a:chExt cx="606200" cy="653436"/>
          </a:xfrm>
        </p:grpSpPr>
        <p:sp>
          <p:nvSpPr>
            <p:cNvPr id="19" name="1 つの角を切り取った四角形 18">
              <a:extLst>
                <a:ext uri="{FF2B5EF4-FFF2-40B4-BE49-F238E27FC236}">
                  <a16:creationId xmlns:a16="http://schemas.microsoft.com/office/drawing/2014/main" id="{924BCAD5-168C-C0FF-41D0-15F3CD8321EA}"/>
                </a:ext>
              </a:extLst>
            </p:cNvPr>
            <p:cNvSpPr/>
            <p:nvPr/>
          </p:nvSpPr>
          <p:spPr>
            <a:xfrm>
              <a:off x="2771014" y="4282722"/>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5" name="直線コネクタ 24">
              <a:extLst>
                <a:ext uri="{FF2B5EF4-FFF2-40B4-BE49-F238E27FC236}">
                  <a16:creationId xmlns:a16="http://schemas.microsoft.com/office/drawing/2014/main" id="{3FCA7D0B-4A16-F5C3-789A-8E66FF628579}"/>
                </a:ext>
              </a:extLst>
            </p:cNvPr>
            <p:cNvCxnSpPr/>
            <p:nvPr/>
          </p:nvCxnSpPr>
          <p:spPr>
            <a:xfrm>
              <a:off x="2826122" y="4480317"/>
              <a:ext cx="495981"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grpSp>
        <p:nvGrpSpPr>
          <p:cNvPr id="56" name="グループ化 55">
            <a:extLst>
              <a:ext uri="{FF2B5EF4-FFF2-40B4-BE49-F238E27FC236}">
                <a16:creationId xmlns:a16="http://schemas.microsoft.com/office/drawing/2014/main" id="{C1B4B6FD-989A-FEBC-9CFD-1729D5B40724}"/>
              </a:ext>
            </a:extLst>
          </p:cNvPr>
          <p:cNvGrpSpPr/>
          <p:nvPr/>
        </p:nvGrpSpPr>
        <p:grpSpPr>
          <a:xfrm>
            <a:off x="2906063" y="4441008"/>
            <a:ext cx="357116" cy="384943"/>
            <a:chOff x="2771013" y="3441564"/>
            <a:chExt cx="606200" cy="653436"/>
          </a:xfrm>
        </p:grpSpPr>
        <p:sp>
          <p:nvSpPr>
            <p:cNvPr id="20" name="1 つの角を切り取った四角形 19">
              <a:extLst>
                <a:ext uri="{FF2B5EF4-FFF2-40B4-BE49-F238E27FC236}">
                  <a16:creationId xmlns:a16="http://schemas.microsoft.com/office/drawing/2014/main" id="{82B80409-4FE4-15EB-9A15-F89B567F652E}"/>
                </a:ext>
              </a:extLst>
            </p:cNvPr>
            <p:cNvSpPr/>
            <p:nvPr/>
          </p:nvSpPr>
          <p:spPr>
            <a:xfrm>
              <a:off x="2771013" y="3441564"/>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6" name="直線コネクタ 25">
              <a:extLst>
                <a:ext uri="{FF2B5EF4-FFF2-40B4-BE49-F238E27FC236}">
                  <a16:creationId xmlns:a16="http://schemas.microsoft.com/office/drawing/2014/main" id="{1CAFD170-EDC1-F45D-8705-C6B566FDBC4F}"/>
                </a:ext>
              </a:extLst>
            </p:cNvPr>
            <p:cNvCxnSpPr/>
            <p:nvPr/>
          </p:nvCxnSpPr>
          <p:spPr>
            <a:xfrm>
              <a:off x="2826122" y="3630510"/>
              <a:ext cx="495981"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grpSp>
        <p:nvGrpSpPr>
          <p:cNvPr id="14" name="グループ化 13">
            <a:extLst>
              <a:ext uri="{FF2B5EF4-FFF2-40B4-BE49-F238E27FC236}">
                <a16:creationId xmlns:a16="http://schemas.microsoft.com/office/drawing/2014/main" id="{6EE3FADD-299A-3290-41B7-C87F0D379267}"/>
              </a:ext>
            </a:extLst>
          </p:cNvPr>
          <p:cNvGrpSpPr/>
          <p:nvPr/>
        </p:nvGrpSpPr>
        <p:grpSpPr>
          <a:xfrm>
            <a:off x="6793469" y="5379982"/>
            <a:ext cx="361216" cy="389363"/>
            <a:chOff x="1471448" y="4183117"/>
            <a:chExt cx="809297" cy="872359"/>
          </a:xfrm>
        </p:grpSpPr>
        <p:sp>
          <p:nvSpPr>
            <p:cNvPr id="15" name="1 つの角を切り取った四角形 14">
              <a:extLst>
                <a:ext uri="{FF2B5EF4-FFF2-40B4-BE49-F238E27FC236}">
                  <a16:creationId xmlns:a16="http://schemas.microsoft.com/office/drawing/2014/main" id="{49B386A0-5C98-19DA-2767-494F5F0DEBDE}"/>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6" name="正方形/長方形 15">
              <a:extLst>
                <a:ext uri="{FF2B5EF4-FFF2-40B4-BE49-F238E27FC236}">
                  <a16:creationId xmlns:a16="http://schemas.microsoft.com/office/drawing/2014/main" id="{34B03BC4-A4DF-CD8A-77ED-94E78057BD1C}"/>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9" name="グループ化 58">
            <a:extLst>
              <a:ext uri="{FF2B5EF4-FFF2-40B4-BE49-F238E27FC236}">
                <a16:creationId xmlns:a16="http://schemas.microsoft.com/office/drawing/2014/main" id="{76D32E08-B36C-33B7-47F3-469489EE678A}"/>
              </a:ext>
            </a:extLst>
          </p:cNvPr>
          <p:cNvGrpSpPr/>
          <p:nvPr/>
        </p:nvGrpSpPr>
        <p:grpSpPr>
          <a:xfrm>
            <a:off x="6793468" y="4439428"/>
            <a:ext cx="358583" cy="386524"/>
            <a:chOff x="6658418" y="3441564"/>
            <a:chExt cx="606200" cy="653436"/>
          </a:xfrm>
        </p:grpSpPr>
        <p:sp>
          <p:nvSpPr>
            <p:cNvPr id="29" name="1 つの角を切り取った四角形 28">
              <a:extLst>
                <a:ext uri="{FF2B5EF4-FFF2-40B4-BE49-F238E27FC236}">
                  <a16:creationId xmlns:a16="http://schemas.microsoft.com/office/drawing/2014/main" id="{4574EBAA-6EF8-3CF0-4D75-4F1D0E1FC8BE}"/>
                </a:ext>
              </a:extLst>
            </p:cNvPr>
            <p:cNvSpPr/>
            <p:nvPr/>
          </p:nvSpPr>
          <p:spPr>
            <a:xfrm>
              <a:off x="6658418" y="3441564"/>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36" name="直線コネクタ 35">
              <a:extLst>
                <a:ext uri="{FF2B5EF4-FFF2-40B4-BE49-F238E27FC236}">
                  <a16:creationId xmlns:a16="http://schemas.microsoft.com/office/drawing/2014/main" id="{082C6425-D299-B010-A0F4-F9845961BF76}"/>
                </a:ext>
              </a:extLst>
            </p:cNvPr>
            <p:cNvCxnSpPr/>
            <p:nvPr/>
          </p:nvCxnSpPr>
          <p:spPr>
            <a:xfrm>
              <a:off x="6713527" y="3634648"/>
              <a:ext cx="495981"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grpSp>
        <p:nvGrpSpPr>
          <p:cNvPr id="58" name="グループ化 57">
            <a:extLst>
              <a:ext uri="{FF2B5EF4-FFF2-40B4-BE49-F238E27FC236}">
                <a16:creationId xmlns:a16="http://schemas.microsoft.com/office/drawing/2014/main" id="{528AC123-6CFC-337E-AABF-C891DC242301}"/>
              </a:ext>
            </a:extLst>
          </p:cNvPr>
          <p:cNvGrpSpPr/>
          <p:nvPr/>
        </p:nvGrpSpPr>
        <p:grpSpPr>
          <a:xfrm>
            <a:off x="6794157" y="4915064"/>
            <a:ext cx="357115" cy="384942"/>
            <a:chOff x="6659107" y="4291371"/>
            <a:chExt cx="606200" cy="653436"/>
          </a:xfrm>
        </p:grpSpPr>
        <p:sp>
          <p:nvSpPr>
            <p:cNvPr id="30" name="1 つの角を切り取った四角形 29">
              <a:extLst>
                <a:ext uri="{FF2B5EF4-FFF2-40B4-BE49-F238E27FC236}">
                  <a16:creationId xmlns:a16="http://schemas.microsoft.com/office/drawing/2014/main" id="{EC0C5772-17E1-BC0F-2272-DAD4EB743C0E}"/>
                </a:ext>
              </a:extLst>
            </p:cNvPr>
            <p:cNvSpPr/>
            <p:nvPr/>
          </p:nvSpPr>
          <p:spPr>
            <a:xfrm>
              <a:off x="6659107" y="4291371"/>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37" name="直線コネクタ 36">
              <a:extLst>
                <a:ext uri="{FF2B5EF4-FFF2-40B4-BE49-F238E27FC236}">
                  <a16:creationId xmlns:a16="http://schemas.microsoft.com/office/drawing/2014/main" id="{66888128-A1F9-4F4B-5654-4C94F2991F9B}"/>
                </a:ext>
              </a:extLst>
            </p:cNvPr>
            <p:cNvCxnSpPr/>
            <p:nvPr/>
          </p:nvCxnSpPr>
          <p:spPr>
            <a:xfrm>
              <a:off x="6713526" y="4480317"/>
              <a:ext cx="495981"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pic>
        <p:nvPicPr>
          <p:cNvPr id="43" name="グラフィックス 42" descr="甲虫 単色塗りつぶし">
            <a:extLst>
              <a:ext uri="{FF2B5EF4-FFF2-40B4-BE49-F238E27FC236}">
                <a16:creationId xmlns:a16="http://schemas.microsoft.com/office/drawing/2014/main" id="{E26F3A8C-F05C-F9F2-9A6D-84FDB324D64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2673691" y="5309140"/>
            <a:ext cx="366857" cy="366857"/>
          </a:xfrm>
          <a:prstGeom prst="rect">
            <a:avLst/>
          </a:prstGeom>
        </p:spPr>
      </p:pic>
      <p:sp>
        <p:nvSpPr>
          <p:cNvPr id="46" name="円/楕円 45">
            <a:extLst>
              <a:ext uri="{FF2B5EF4-FFF2-40B4-BE49-F238E27FC236}">
                <a16:creationId xmlns:a16="http://schemas.microsoft.com/office/drawing/2014/main" id="{74ECCB54-CAFB-B4F9-FCBB-B7F71B390EF4}"/>
              </a:ext>
            </a:extLst>
          </p:cNvPr>
          <p:cNvSpPr/>
          <p:nvPr/>
        </p:nvSpPr>
        <p:spPr>
          <a:xfrm>
            <a:off x="1273481"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7" name="円/楕円 46">
            <a:extLst>
              <a:ext uri="{FF2B5EF4-FFF2-40B4-BE49-F238E27FC236}">
                <a16:creationId xmlns:a16="http://schemas.microsoft.com/office/drawing/2014/main" id="{7834BCF6-0E46-654B-F42D-7B4744D96EEB}"/>
              </a:ext>
            </a:extLst>
          </p:cNvPr>
          <p:cNvSpPr/>
          <p:nvPr/>
        </p:nvSpPr>
        <p:spPr>
          <a:xfrm>
            <a:off x="6860901"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8" name="円/楕円 47">
            <a:extLst>
              <a:ext uri="{FF2B5EF4-FFF2-40B4-BE49-F238E27FC236}">
                <a16:creationId xmlns:a16="http://schemas.microsoft.com/office/drawing/2014/main" id="{C9D36E93-6954-BFE5-6167-CB2A055D47FD}"/>
              </a:ext>
            </a:extLst>
          </p:cNvPr>
          <p:cNvSpPr/>
          <p:nvPr/>
        </p:nvSpPr>
        <p:spPr>
          <a:xfrm>
            <a:off x="2958410"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nvGrpSpPr>
          <p:cNvPr id="50" name="グループ化 49">
            <a:extLst>
              <a:ext uri="{FF2B5EF4-FFF2-40B4-BE49-F238E27FC236}">
                <a16:creationId xmlns:a16="http://schemas.microsoft.com/office/drawing/2014/main" id="{8AC284BC-90FB-06ED-AE2F-99B5EA2335AB}"/>
              </a:ext>
            </a:extLst>
          </p:cNvPr>
          <p:cNvGrpSpPr/>
          <p:nvPr/>
        </p:nvGrpSpPr>
        <p:grpSpPr>
          <a:xfrm>
            <a:off x="5047405" y="5235980"/>
            <a:ext cx="547279" cy="429038"/>
            <a:chOff x="4984473" y="3139948"/>
            <a:chExt cx="818459" cy="641628"/>
          </a:xfrm>
        </p:grpSpPr>
        <p:pic>
          <p:nvPicPr>
            <p:cNvPr id="51" name="グラフィックス 50" descr="甲虫 単色塗りつぶし">
              <a:extLst>
                <a:ext uri="{FF2B5EF4-FFF2-40B4-BE49-F238E27FC236}">
                  <a16:creationId xmlns:a16="http://schemas.microsoft.com/office/drawing/2014/main" id="{3220523F-D513-7400-FA3C-C68D379DF90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768114">
              <a:off x="4984473" y="3248578"/>
              <a:ext cx="494602" cy="494602"/>
            </a:xfrm>
            <a:prstGeom prst="rect">
              <a:avLst/>
            </a:prstGeom>
          </p:spPr>
        </p:pic>
        <p:grpSp>
          <p:nvGrpSpPr>
            <p:cNvPr id="52" name="グループ化 51">
              <a:extLst>
                <a:ext uri="{FF2B5EF4-FFF2-40B4-BE49-F238E27FC236}">
                  <a16:creationId xmlns:a16="http://schemas.microsoft.com/office/drawing/2014/main" id="{41F21943-4E19-1720-B8EC-C00A92DE0FBE}"/>
                </a:ext>
              </a:extLst>
            </p:cNvPr>
            <p:cNvGrpSpPr/>
            <p:nvPr/>
          </p:nvGrpSpPr>
          <p:grpSpPr>
            <a:xfrm>
              <a:off x="5161304" y="3139948"/>
              <a:ext cx="641628" cy="641628"/>
              <a:chOff x="5626844" y="2710845"/>
              <a:chExt cx="727852" cy="727852"/>
            </a:xfrm>
          </p:grpSpPr>
          <p:pic>
            <p:nvPicPr>
              <p:cNvPr id="53" name="グラフィックス 52" descr="ツール 単色塗りつぶし">
                <a:extLst>
                  <a:ext uri="{FF2B5EF4-FFF2-40B4-BE49-F238E27FC236}">
                    <a16:creationId xmlns:a16="http://schemas.microsoft.com/office/drawing/2014/main" id="{01287473-0253-B16D-01B6-441F4FF23AB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26844" y="2710845"/>
                <a:ext cx="727852" cy="727852"/>
              </a:xfrm>
              <a:prstGeom prst="rect">
                <a:avLst/>
              </a:prstGeom>
            </p:spPr>
          </p:pic>
          <p:pic>
            <p:nvPicPr>
              <p:cNvPr id="54" name="グラフィックス 53" descr="ツール 単色塗りつぶし">
                <a:extLst>
                  <a:ext uri="{FF2B5EF4-FFF2-40B4-BE49-F238E27FC236}">
                    <a16:creationId xmlns:a16="http://schemas.microsoft.com/office/drawing/2014/main" id="{8B85FCEF-127C-1351-0552-E138C99C5727}"/>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626844" y="2710845"/>
                <a:ext cx="727852" cy="727852"/>
              </a:xfrm>
              <a:prstGeom prst="rect">
                <a:avLst/>
              </a:prstGeom>
            </p:spPr>
          </p:pic>
        </p:grpSp>
      </p:grpSp>
      <p:sp>
        <p:nvSpPr>
          <p:cNvPr id="8" name="テキスト ボックス 7">
            <a:extLst>
              <a:ext uri="{FF2B5EF4-FFF2-40B4-BE49-F238E27FC236}">
                <a16:creationId xmlns:a16="http://schemas.microsoft.com/office/drawing/2014/main" id="{D7A09F46-8DBC-B240-624D-DA9AB877597D}"/>
              </a:ext>
            </a:extLst>
          </p:cNvPr>
          <p:cNvSpPr txBox="1"/>
          <p:nvPr/>
        </p:nvSpPr>
        <p:spPr>
          <a:xfrm>
            <a:off x="-91673" y="5371611"/>
            <a:ext cx="2925600" cy="584775"/>
          </a:xfrm>
          <a:prstGeom prst="rect">
            <a:avLst/>
          </a:prstGeom>
          <a:noFill/>
        </p:spPr>
        <p:txBody>
          <a:bodyPr wrap="square" rtlCol="0">
            <a:spAutoFit/>
          </a:bodyPr>
          <a:lstStyle/>
          <a:p>
            <a:pPr algn="ctr"/>
            <a:r>
              <a:rPr kumimoji="1" lang="ja-JP" altLang="en-US" sz="1600" b="1"/>
              <a:t>バグを含む</a:t>
            </a:r>
            <a:br>
              <a:rPr kumimoji="1" lang="en-US" altLang="ja-JP" sz="1600" b="1" dirty="0"/>
            </a:br>
            <a:r>
              <a:rPr kumimoji="1" lang="ja-JP" altLang="en-US" sz="1600" b="1"/>
              <a:t>コードクローン</a:t>
            </a:r>
          </a:p>
        </p:txBody>
      </p:sp>
    </p:spTree>
    <p:extLst>
      <p:ext uri="{BB962C8B-B14F-4D97-AF65-F5344CB8AC3E}">
        <p14:creationId xmlns:p14="http://schemas.microsoft.com/office/powerpoint/2010/main" val="258375808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9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212080-967F-AC9A-0526-E6380978709A}"/>
            </a:ext>
          </a:extLst>
        </p:cNvPr>
        <p:cNvGrpSpPr/>
        <p:nvPr/>
      </p:nvGrpSpPr>
      <p:grpSpPr>
        <a:xfrm>
          <a:off x="0" y="0"/>
          <a:ext cx="0" cy="0"/>
          <a:chOff x="0" y="0"/>
          <a:chExt cx="0" cy="0"/>
        </a:xfrm>
      </p:grpSpPr>
      <p:cxnSp>
        <p:nvCxnSpPr>
          <p:cNvPr id="21" name="直線コネクタ 20">
            <a:extLst>
              <a:ext uri="{FF2B5EF4-FFF2-40B4-BE49-F238E27FC236}">
                <a16:creationId xmlns:a16="http://schemas.microsoft.com/office/drawing/2014/main" id="{3402044D-6891-6F96-1926-6F97AEF12678}"/>
              </a:ext>
            </a:extLst>
          </p:cNvPr>
          <p:cNvCxnSpPr>
            <a:cxnSpLocks/>
          </p:cNvCxnSpPr>
          <p:nvPr/>
        </p:nvCxnSpPr>
        <p:spPr>
          <a:xfrm>
            <a:off x="1399692" y="5177515"/>
            <a:ext cx="5451546"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B5D1255F-812C-9F84-612F-31A95D350AF5}"/>
              </a:ext>
            </a:extLst>
          </p:cNvPr>
          <p:cNvCxnSpPr>
            <a:cxnSpLocks/>
          </p:cNvCxnSpPr>
          <p:nvPr/>
        </p:nvCxnSpPr>
        <p:spPr>
          <a:xfrm>
            <a:off x="1399692" y="4742601"/>
            <a:ext cx="5451546"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sp>
        <p:nvSpPr>
          <p:cNvPr id="2" name="タイトル 1">
            <a:extLst>
              <a:ext uri="{FF2B5EF4-FFF2-40B4-BE49-F238E27FC236}">
                <a16:creationId xmlns:a16="http://schemas.microsoft.com/office/drawing/2014/main" id="{BD959827-BC46-2E0D-F6A9-9003C7DB9E82}"/>
              </a:ext>
            </a:extLst>
          </p:cNvPr>
          <p:cNvSpPr>
            <a:spLocks noGrp="1"/>
          </p:cNvSpPr>
          <p:nvPr>
            <p:ph type="title"/>
          </p:nvPr>
        </p:nvSpPr>
        <p:spPr/>
        <p:txBody>
          <a:bodyPr/>
          <a:lstStyle/>
          <a:p>
            <a:r>
              <a:rPr kumimoji="1" lang="ja-JP" altLang="en-US"/>
              <a:t>リファクタリングの有効性</a:t>
            </a:r>
          </a:p>
        </p:txBody>
      </p:sp>
      <p:sp>
        <p:nvSpPr>
          <p:cNvPr id="3" name="コンテンツ プレースホルダー 2">
            <a:extLst>
              <a:ext uri="{FF2B5EF4-FFF2-40B4-BE49-F238E27FC236}">
                <a16:creationId xmlns:a16="http://schemas.microsoft.com/office/drawing/2014/main" id="{46371DEB-C7E4-3D64-DDD2-FFB1CCC6B4AE}"/>
              </a:ext>
            </a:extLst>
          </p:cNvPr>
          <p:cNvSpPr>
            <a:spLocks noGrp="1"/>
          </p:cNvSpPr>
          <p:nvPr>
            <p:ph idx="1"/>
          </p:nvPr>
        </p:nvSpPr>
        <p:spPr/>
        <p:txBody>
          <a:bodyPr/>
          <a:lstStyle/>
          <a:p>
            <a:pPr>
              <a:buNone/>
            </a:pPr>
            <a:r>
              <a:rPr lang="ja-JP" altLang="en-US" sz="2400"/>
              <a:t>一貫性のない編集が発生するリスクを回避できるほど，</a:t>
            </a:r>
            <a:br>
              <a:rPr lang="en-US" altLang="ja-JP" sz="2400" dirty="0"/>
            </a:br>
            <a:r>
              <a:rPr lang="ja-JP" altLang="en-US" sz="2400"/>
              <a:t>コードクローンのリファクタリングはより有効．</a:t>
            </a:r>
            <a:endParaRPr lang="en-US" altLang="ja-JP" sz="2400" dirty="0"/>
          </a:p>
        </p:txBody>
      </p:sp>
      <p:sp>
        <p:nvSpPr>
          <p:cNvPr id="4" name="スライド番号プレースホルダー 3">
            <a:extLst>
              <a:ext uri="{FF2B5EF4-FFF2-40B4-BE49-F238E27FC236}">
                <a16:creationId xmlns:a16="http://schemas.microsoft.com/office/drawing/2014/main" id="{81CA4EB4-5606-6E9D-F6BC-CA8D84F26654}"/>
              </a:ext>
            </a:extLst>
          </p:cNvPr>
          <p:cNvSpPr>
            <a:spLocks noGrp="1"/>
          </p:cNvSpPr>
          <p:nvPr>
            <p:ph type="sldNum" sz="quarter" idx="12"/>
          </p:nvPr>
        </p:nvSpPr>
        <p:spPr/>
        <p:txBody>
          <a:bodyPr/>
          <a:lstStyle/>
          <a:p>
            <a:fld id="{B16735D3-C9E7-F649-AF37-A9D08763696D}" type="slidenum">
              <a:rPr lang="ja-JP" altLang="en-US" smtClean="0"/>
              <a:pPr/>
              <a:t>10</a:t>
            </a:fld>
            <a:endParaRPr lang="ja-JP" altLang="en-US"/>
          </a:p>
        </p:txBody>
      </p:sp>
      <p:cxnSp>
        <p:nvCxnSpPr>
          <p:cNvPr id="6" name="直線矢印コネクタ 5">
            <a:extLst>
              <a:ext uri="{FF2B5EF4-FFF2-40B4-BE49-F238E27FC236}">
                <a16:creationId xmlns:a16="http://schemas.microsoft.com/office/drawing/2014/main" id="{63721D0F-2CE3-9F14-8C7F-ACE8FC149AC9}"/>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DC2F6BB9-97C1-3F35-3F35-5CBA42689851}"/>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11" name="グループ化 10">
            <a:extLst>
              <a:ext uri="{FF2B5EF4-FFF2-40B4-BE49-F238E27FC236}">
                <a16:creationId xmlns:a16="http://schemas.microsoft.com/office/drawing/2014/main" id="{39A1A74C-1E2C-5E85-376E-2C3BA23894B4}"/>
              </a:ext>
            </a:extLst>
          </p:cNvPr>
          <p:cNvGrpSpPr/>
          <p:nvPr/>
        </p:nvGrpSpPr>
        <p:grpSpPr>
          <a:xfrm>
            <a:off x="1221134" y="4909997"/>
            <a:ext cx="352255" cy="379703"/>
            <a:chOff x="1471448" y="4183117"/>
            <a:chExt cx="809297" cy="872359"/>
          </a:xfrm>
        </p:grpSpPr>
        <p:sp>
          <p:nvSpPr>
            <p:cNvPr id="12" name="1 つの角を切り取った四角形 11">
              <a:extLst>
                <a:ext uri="{FF2B5EF4-FFF2-40B4-BE49-F238E27FC236}">
                  <a16:creationId xmlns:a16="http://schemas.microsoft.com/office/drawing/2014/main" id="{682690FB-E718-62B7-D06C-DB65455CD483}"/>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3" name="正方形/長方形 12">
              <a:extLst>
                <a:ext uri="{FF2B5EF4-FFF2-40B4-BE49-F238E27FC236}">
                  <a16:creationId xmlns:a16="http://schemas.microsoft.com/office/drawing/2014/main" id="{2636085C-E635-A260-19AE-2417851A55B3}"/>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sp>
        <p:nvSpPr>
          <p:cNvPr id="5" name="テキスト ボックス 4">
            <a:extLst>
              <a:ext uri="{FF2B5EF4-FFF2-40B4-BE49-F238E27FC236}">
                <a16:creationId xmlns:a16="http://schemas.microsoft.com/office/drawing/2014/main" id="{AE10A981-5BC0-6911-EF1B-DF00FD6B6CD9}"/>
              </a:ext>
            </a:extLst>
          </p:cNvPr>
          <p:cNvSpPr txBox="1"/>
          <p:nvPr/>
        </p:nvSpPr>
        <p:spPr>
          <a:xfrm>
            <a:off x="4431817" y="6194928"/>
            <a:ext cx="1786867" cy="369332"/>
          </a:xfrm>
          <a:prstGeom prst="rect">
            <a:avLst/>
          </a:prstGeom>
          <a:noFill/>
        </p:spPr>
        <p:txBody>
          <a:bodyPr wrap="square" rtlCol="0">
            <a:spAutoFit/>
          </a:bodyPr>
          <a:lstStyle/>
          <a:p>
            <a:pPr algn="ctr"/>
            <a:r>
              <a:rPr kumimoji="1" lang="ja-JP" altLang="en-US" b="1">
                <a:solidFill>
                  <a:schemeClr val="accent2"/>
                </a:solidFill>
              </a:rPr>
              <a:t>バグ修正</a:t>
            </a:r>
          </a:p>
        </p:txBody>
      </p:sp>
      <p:grpSp>
        <p:nvGrpSpPr>
          <p:cNvPr id="27" name="グループ化 26">
            <a:extLst>
              <a:ext uri="{FF2B5EF4-FFF2-40B4-BE49-F238E27FC236}">
                <a16:creationId xmlns:a16="http://schemas.microsoft.com/office/drawing/2014/main" id="{DB3300AA-B50D-6309-75F8-92079867E5B4}"/>
              </a:ext>
            </a:extLst>
          </p:cNvPr>
          <p:cNvGrpSpPr/>
          <p:nvPr/>
        </p:nvGrpSpPr>
        <p:grpSpPr>
          <a:xfrm>
            <a:off x="1221134" y="4441523"/>
            <a:ext cx="352255" cy="379703"/>
            <a:chOff x="1471448" y="4183117"/>
            <a:chExt cx="809297" cy="872359"/>
          </a:xfrm>
        </p:grpSpPr>
        <p:sp>
          <p:nvSpPr>
            <p:cNvPr id="28" name="1 つの角を切り取った四角形 27">
              <a:extLst>
                <a:ext uri="{FF2B5EF4-FFF2-40B4-BE49-F238E27FC236}">
                  <a16:creationId xmlns:a16="http://schemas.microsoft.com/office/drawing/2014/main" id="{56CA496F-5053-A2B8-5604-8D162DE642B6}"/>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5" name="正方形/長方形 34">
              <a:extLst>
                <a:ext uri="{FF2B5EF4-FFF2-40B4-BE49-F238E27FC236}">
                  <a16:creationId xmlns:a16="http://schemas.microsoft.com/office/drawing/2014/main" id="{591FD17E-501B-236F-CABD-49A1AF497AE6}"/>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pic>
        <p:nvPicPr>
          <p:cNvPr id="10" name="グラフィックス 9" descr="甲虫 単色塗りつぶし">
            <a:extLst>
              <a:ext uri="{FF2B5EF4-FFF2-40B4-BE49-F238E27FC236}">
                <a16:creationId xmlns:a16="http://schemas.microsoft.com/office/drawing/2014/main" id="{B782860F-252C-EC70-0DFB-B9107032F02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970707" y="4363938"/>
            <a:ext cx="366857" cy="366857"/>
          </a:xfrm>
          <a:prstGeom prst="rect">
            <a:avLst/>
          </a:prstGeom>
        </p:spPr>
      </p:pic>
      <p:pic>
        <p:nvPicPr>
          <p:cNvPr id="17" name="グラフィックス 16" descr="甲虫 単色塗りつぶし">
            <a:extLst>
              <a:ext uri="{FF2B5EF4-FFF2-40B4-BE49-F238E27FC236}">
                <a16:creationId xmlns:a16="http://schemas.microsoft.com/office/drawing/2014/main" id="{75B34494-6595-E4D8-B3FF-55DEDDD9023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988762" y="4826173"/>
            <a:ext cx="366857" cy="366857"/>
          </a:xfrm>
          <a:prstGeom prst="rect">
            <a:avLst/>
          </a:prstGeom>
        </p:spPr>
      </p:pic>
      <p:cxnSp>
        <p:nvCxnSpPr>
          <p:cNvPr id="44" name="直線コネクタ 43">
            <a:extLst>
              <a:ext uri="{FF2B5EF4-FFF2-40B4-BE49-F238E27FC236}">
                <a16:creationId xmlns:a16="http://schemas.microsoft.com/office/drawing/2014/main" id="{2002B65D-28A7-1270-CDA8-C17DEFB78B73}"/>
              </a:ext>
            </a:extLst>
          </p:cNvPr>
          <p:cNvCxnSpPr>
            <a:cxnSpLocks/>
          </p:cNvCxnSpPr>
          <p:nvPr/>
        </p:nvCxnSpPr>
        <p:spPr>
          <a:xfrm>
            <a:off x="2989541" y="5657160"/>
            <a:ext cx="3861697" cy="1662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22" name="グループ化 21">
            <a:extLst>
              <a:ext uri="{FF2B5EF4-FFF2-40B4-BE49-F238E27FC236}">
                <a16:creationId xmlns:a16="http://schemas.microsoft.com/office/drawing/2014/main" id="{BEC8385B-F25E-7820-A20D-7EEED62FAC45}"/>
              </a:ext>
            </a:extLst>
          </p:cNvPr>
          <p:cNvGrpSpPr/>
          <p:nvPr/>
        </p:nvGrpSpPr>
        <p:grpSpPr>
          <a:xfrm>
            <a:off x="2906063" y="5385731"/>
            <a:ext cx="357115" cy="384942"/>
            <a:chOff x="1471448" y="4183117"/>
            <a:chExt cx="809297" cy="872359"/>
          </a:xfrm>
        </p:grpSpPr>
        <p:sp>
          <p:nvSpPr>
            <p:cNvPr id="23" name="1 つの角を切り取った四角形 22">
              <a:extLst>
                <a:ext uri="{FF2B5EF4-FFF2-40B4-BE49-F238E27FC236}">
                  <a16:creationId xmlns:a16="http://schemas.microsoft.com/office/drawing/2014/main" id="{AA0EE449-561E-65BB-C269-D2F9594D9864}"/>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4" name="正方形/長方形 23">
              <a:extLst>
                <a:ext uri="{FF2B5EF4-FFF2-40B4-BE49-F238E27FC236}">
                  <a16:creationId xmlns:a16="http://schemas.microsoft.com/office/drawing/2014/main" id="{0A3C234A-B083-EC02-B0AB-63AAB35E634C}"/>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7" name="グループ化 56">
            <a:extLst>
              <a:ext uri="{FF2B5EF4-FFF2-40B4-BE49-F238E27FC236}">
                <a16:creationId xmlns:a16="http://schemas.microsoft.com/office/drawing/2014/main" id="{EEEB6180-0D6F-6648-83B5-9A80D3E06FE3}"/>
              </a:ext>
            </a:extLst>
          </p:cNvPr>
          <p:cNvGrpSpPr/>
          <p:nvPr/>
        </p:nvGrpSpPr>
        <p:grpSpPr>
          <a:xfrm>
            <a:off x="2906064" y="4906415"/>
            <a:ext cx="357115" cy="384942"/>
            <a:chOff x="2771014" y="4282722"/>
            <a:chExt cx="606200" cy="653436"/>
          </a:xfrm>
        </p:grpSpPr>
        <p:sp>
          <p:nvSpPr>
            <p:cNvPr id="19" name="1 つの角を切り取った四角形 18">
              <a:extLst>
                <a:ext uri="{FF2B5EF4-FFF2-40B4-BE49-F238E27FC236}">
                  <a16:creationId xmlns:a16="http://schemas.microsoft.com/office/drawing/2014/main" id="{B847F617-7EC2-8E5D-FDDD-8C505044590A}"/>
                </a:ext>
              </a:extLst>
            </p:cNvPr>
            <p:cNvSpPr/>
            <p:nvPr/>
          </p:nvSpPr>
          <p:spPr>
            <a:xfrm>
              <a:off x="2771014" y="4282722"/>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5" name="直線コネクタ 24">
              <a:extLst>
                <a:ext uri="{FF2B5EF4-FFF2-40B4-BE49-F238E27FC236}">
                  <a16:creationId xmlns:a16="http://schemas.microsoft.com/office/drawing/2014/main" id="{E6ED022D-D274-9383-2BCD-A16DE432DA2F}"/>
                </a:ext>
              </a:extLst>
            </p:cNvPr>
            <p:cNvCxnSpPr/>
            <p:nvPr/>
          </p:nvCxnSpPr>
          <p:spPr>
            <a:xfrm>
              <a:off x="2826122" y="4480317"/>
              <a:ext cx="495981"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grpSp>
        <p:nvGrpSpPr>
          <p:cNvPr id="56" name="グループ化 55">
            <a:extLst>
              <a:ext uri="{FF2B5EF4-FFF2-40B4-BE49-F238E27FC236}">
                <a16:creationId xmlns:a16="http://schemas.microsoft.com/office/drawing/2014/main" id="{E553105F-AB70-E90D-305C-E5FFEF653EEA}"/>
              </a:ext>
            </a:extLst>
          </p:cNvPr>
          <p:cNvGrpSpPr/>
          <p:nvPr/>
        </p:nvGrpSpPr>
        <p:grpSpPr>
          <a:xfrm>
            <a:off x="2906063" y="4441008"/>
            <a:ext cx="357116" cy="384943"/>
            <a:chOff x="2771013" y="3441564"/>
            <a:chExt cx="606200" cy="653436"/>
          </a:xfrm>
        </p:grpSpPr>
        <p:sp>
          <p:nvSpPr>
            <p:cNvPr id="20" name="1 つの角を切り取った四角形 19">
              <a:extLst>
                <a:ext uri="{FF2B5EF4-FFF2-40B4-BE49-F238E27FC236}">
                  <a16:creationId xmlns:a16="http://schemas.microsoft.com/office/drawing/2014/main" id="{24124F3A-F20A-D5F7-1E1B-6BA38D077E68}"/>
                </a:ext>
              </a:extLst>
            </p:cNvPr>
            <p:cNvSpPr/>
            <p:nvPr/>
          </p:nvSpPr>
          <p:spPr>
            <a:xfrm>
              <a:off x="2771013" y="3441564"/>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6" name="直線コネクタ 25">
              <a:extLst>
                <a:ext uri="{FF2B5EF4-FFF2-40B4-BE49-F238E27FC236}">
                  <a16:creationId xmlns:a16="http://schemas.microsoft.com/office/drawing/2014/main" id="{D92D2A08-611C-31EE-49F4-624A7FF61186}"/>
                </a:ext>
              </a:extLst>
            </p:cNvPr>
            <p:cNvCxnSpPr/>
            <p:nvPr/>
          </p:nvCxnSpPr>
          <p:spPr>
            <a:xfrm>
              <a:off x="2826122" y="3630510"/>
              <a:ext cx="495981"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grpSp>
        <p:nvGrpSpPr>
          <p:cNvPr id="14" name="グループ化 13">
            <a:extLst>
              <a:ext uri="{FF2B5EF4-FFF2-40B4-BE49-F238E27FC236}">
                <a16:creationId xmlns:a16="http://schemas.microsoft.com/office/drawing/2014/main" id="{D4F9B3F9-850D-7EDF-E6FB-2C71F60A6395}"/>
              </a:ext>
            </a:extLst>
          </p:cNvPr>
          <p:cNvGrpSpPr/>
          <p:nvPr/>
        </p:nvGrpSpPr>
        <p:grpSpPr>
          <a:xfrm>
            <a:off x="6793469" y="5379982"/>
            <a:ext cx="361216" cy="389363"/>
            <a:chOff x="1471448" y="4183117"/>
            <a:chExt cx="809297" cy="872359"/>
          </a:xfrm>
        </p:grpSpPr>
        <p:sp>
          <p:nvSpPr>
            <p:cNvPr id="15" name="1 つの角を切り取った四角形 14">
              <a:extLst>
                <a:ext uri="{FF2B5EF4-FFF2-40B4-BE49-F238E27FC236}">
                  <a16:creationId xmlns:a16="http://schemas.microsoft.com/office/drawing/2014/main" id="{A1F60DA9-E715-3933-5C64-19D4F263D828}"/>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6" name="正方形/長方形 15">
              <a:extLst>
                <a:ext uri="{FF2B5EF4-FFF2-40B4-BE49-F238E27FC236}">
                  <a16:creationId xmlns:a16="http://schemas.microsoft.com/office/drawing/2014/main" id="{9FEB8BEE-845C-8B67-29B1-29024DB27A23}"/>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9" name="グループ化 58">
            <a:extLst>
              <a:ext uri="{FF2B5EF4-FFF2-40B4-BE49-F238E27FC236}">
                <a16:creationId xmlns:a16="http://schemas.microsoft.com/office/drawing/2014/main" id="{F30BD1CA-6D89-BF01-1E2B-EE3BCEC6A750}"/>
              </a:ext>
            </a:extLst>
          </p:cNvPr>
          <p:cNvGrpSpPr/>
          <p:nvPr/>
        </p:nvGrpSpPr>
        <p:grpSpPr>
          <a:xfrm>
            <a:off x="6793468" y="4439428"/>
            <a:ext cx="358583" cy="386524"/>
            <a:chOff x="6658418" y="3441564"/>
            <a:chExt cx="606200" cy="653436"/>
          </a:xfrm>
        </p:grpSpPr>
        <p:sp>
          <p:nvSpPr>
            <p:cNvPr id="29" name="1 つの角を切り取った四角形 28">
              <a:extLst>
                <a:ext uri="{FF2B5EF4-FFF2-40B4-BE49-F238E27FC236}">
                  <a16:creationId xmlns:a16="http://schemas.microsoft.com/office/drawing/2014/main" id="{11931E10-9973-3FEB-A52A-0425566F7550}"/>
                </a:ext>
              </a:extLst>
            </p:cNvPr>
            <p:cNvSpPr/>
            <p:nvPr/>
          </p:nvSpPr>
          <p:spPr>
            <a:xfrm>
              <a:off x="6658418" y="3441564"/>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36" name="直線コネクタ 35">
              <a:extLst>
                <a:ext uri="{FF2B5EF4-FFF2-40B4-BE49-F238E27FC236}">
                  <a16:creationId xmlns:a16="http://schemas.microsoft.com/office/drawing/2014/main" id="{DD0E56F4-4A0C-8BAE-AA65-881552A54156}"/>
                </a:ext>
              </a:extLst>
            </p:cNvPr>
            <p:cNvCxnSpPr/>
            <p:nvPr/>
          </p:nvCxnSpPr>
          <p:spPr>
            <a:xfrm>
              <a:off x="6713527" y="3634648"/>
              <a:ext cx="495981"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grpSp>
        <p:nvGrpSpPr>
          <p:cNvPr id="58" name="グループ化 57">
            <a:extLst>
              <a:ext uri="{FF2B5EF4-FFF2-40B4-BE49-F238E27FC236}">
                <a16:creationId xmlns:a16="http://schemas.microsoft.com/office/drawing/2014/main" id="{04E6E198-5784-54EA-64D1-A5BB6AC06BC7}"/>
              </a:ext>
            </a:extLst>
          </p:cNvPr>
          <p:cNvGrpSpPr/>
          <p:nvPr/>
        </p:nvGrpSpPr>
        <p:grpSpPr>
          <a:xfrm>
            <a:off x="6794157" y="4915064"/>
            <a:ext cx="357115" cy="384942"/>
            <a:chOff x="6659107" y="4291371"/>
            <a:chExt cx="606200" cy="653436"/>
          </a:xfrm>
        </p:grpSpPr>
        <p:sp>
          <p:nvSpPr>
            <p:cNvPr id="30" name="1 つの角を切り取った四角形 29">
              <a:extLst>
                <a:ext uri="{FF2B5EF4-FFF2-40B4-BE49-F238E27FC236}">
                  <a16:creationId xmlns:a16="http://schemas.microsoft.com/office/drawing/2014/main" id="{78390B3A-8EA4-92EA-AA23-FE90247CCBD4}"/>
                </a:ext>
              </a:extLst>
            </p:cNvPr>
            <p:cNvSpPr/>
            <p:nvPr/>
          </p:nvSpPr>
          <p:spPr>
            <a:xfrm>
              <a:off x="6659107" y="4291371"/>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37" name="直線コネクタ 36">
              <a:extLst>
                <a:ext uri="{FF2B5EF4-FFF2-40B4-BE49-F238E27FC236}">
                  <a16:creationId xmlns:a16="http://schemas.microsoft.com/office/drawing/2014/main" id="{C2F44966-E04D-E0AB-3AD6-7310C550670C}"/>
                </a:ext>
              </a:extLst>
            </p:cNvPr>
            <p:cNvCxnSpPr/>
            <p:nvPr/>
          </p:nvCxnSpPr>
          <p:spPr>
            <a:xfrm>
              <a:off x="6713526" y="4480317"/>
              <a:ext cx="495981"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pic>
        <p:nvPicPr>
          <p:cNvPr id="43" name="グラフィックス 42" descr="甲虫 単色塗りつぶし">
            <a:extLst>
              <a:ext uri="{FF2B5EF4-FFF2-40B4-BE49-F238E27FC236}">
                <a16:creationId xmlns:a16="http://schemas.microsoft.com/office/drawing/2014/main" id="{7AAFE5AD-53A5-6CBB-440F-6677F17000E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2673691" y="5309140"/>
            <a:ext cx="366857" cy="366857"/>
          </a:xfrm>
          <a:prstGeom prst="rect">
            <a:avLst/>
          </a:prstGeom>
        </p:spPr>
      </p:pic>
      <p:sp>
        <p:nvSpPr>
          <p:cNvPr id="46" name="円/楕円 45">
            <a:extLst>
              <a:ext uri="{FF2B5EF4-FFF2-40B4-BE49-F238E27FC236}">
                <a16:creationId xmlns:a16="http://schemas.microsoft.com/office/drawing/2014/main" id="{F2195F5C-F996-522B-7F89-A5FFA0D54013}"/>
              </a:ext>
            </a:extLst>
          </p:cNvPr>
          <p:cNvSpPr/>
          <p:nvPr/>
        </p:nvSpPr>
        <p:spPr>
          <a:xfrm>
            <a:off x="1273481"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7" name="円/楕円 46">
            <a:extLst>
              <a:ext uri="{FF2B5EF4-FFF2-40B4-BE49-F238E27FC236}">
                <a16:creationId xmlns:a16="http://schemas.microsoft.com/office/drawing/2014/main" id="{D8A43768-6504-07B0-7716-94461C957499}"/>
              </a:ext>
            </a:extLst>
          </p:cNvPr>
          <p:cNvSpPr/>
          <p:nvPr/>
        </p:nvSpPr>
        <p:spPr>
          <a:xfrm>
            <a:off x="6860901"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8" name="円/楕円 47">
            <a:extLst>
              <a:ext uri="{FF2B5EF4-FFF2-40B4-BE49-F238E27FC236}">
                <a16:creationId xmlns:a16="http://schemas.microsoft.com/office/drawing/2014/main" id="{9AB48DCF-00A2-A240-8FC9-A584DC7FD743}"/>
              </a:ext>
            </a:extLst>
          </p:cNvPr>
          <p:cNvSpPr/>
          <p:nvPr/>
        </p:nvSpPr>
        <p:spPr>
          <a:xfrm>
            <a:off x="2958410"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nvGrpSpPr>
          <p:cNvPr id="50" name="グループ化 49">
            <a:extLst>
              <a:ext uri="{FF2B5EF4-FFF2-40B4-BE49-F238E27FC236}">
                <a16:creationId xmlns:a16="http://schemas.microsoft.com/office/drawing/2014/main" id="{0273EFDD-7A83-19B7-5D73-A27EEBF1ABD3}"/>
              </a:ext>
            </a:extLst>
          </p:cNvPr>
          <p:cNvGrpSpPr/>
          <p:nvPr/>
        </p:nvGrpSpPr>
        <p:grpSpPr>
          <a:xfrm>
            <a:off x="5047405" y="5235980"/>
            <a:ext cx="547279" cy="429038"/>
            <a:chOff x="4984473" y="3139948"/>
            <a:chExt cx="818459" cy="641628"/>
          </a:xfrm>
        </p:grpSpPr>
        <p:pic>
          <p:nvPicPr>
            <p:cNvPr id="51" name="グラフィックス 50" descr="甲虫 単色塗りつぶし">
              <a:extLst>
                <a:ext uri="{FF2B5EF4-FFF2-40B4-BE49-F238E27FC236}">
                  <a16:creationId xmlns:a16="http://schemas.microsoft.com/office/drawing/2014/main" id="{5C3CB624-69B6-2614-6747-BC8E2DC4CE5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768114">
              <a:off x="4984473" y="3248578"/>
              <a:ext cx="494602" cy="494602"/>
            </a:xfrm>
            <a:prstGeom prst="rect">
              <a:avLst/>
            </a:prstGeom>
          </p:spPr>
        </p:pic>
        <p:grpSp>
          <p:nvGrpSpPr>
            <p:cNvPr id="52" name="グループ化 51">
              <a:extLst>
                <a:ext uri="{FF2B5EF4-FFF2-40B4-BE49-F238E27FC236}">
                  <a16:creationId xmlns:a16="http://schemas.microsoft.com/office/drawing/2014/main" id="{F5BF7DDB-A892-EA4D-EC9B-946B85F3D7CB}"/>
                </a:ext>
              </a:extLst>
            </p:cNvPr>
            <p:cNvGrpSpPr/>
            <p:nvPr/>
          </p:nvGrpSpPr>
          <p:grpSpPr>
            <a:xfrm>
              <a:off x="5161304" y="3139948"/>
              <a:ext cx="641628" cy="641628"/>
              <a:chOff x="5626844" y="2710845"/>
              <a:chExt cx="727852" cy="727852"/>
            </a:xfrm>
          </p:grpSpPr>
          <p:pic>
            <p:nvPicPr>
              <p:cNvPr id="53" name="グラフィックス 52" descr="ツール 単色塗りつぶし">
                <a:extLst>
                  <a:ext uri="{FF2B5EF4-FFF2-40B4-BE49-F238E27FC236}">
                    <a16:creationId xmlns:a16="http://schemas.microsoft.com/office/drawing/2014/main" id="{B5E40C97-53B1-83A0-01C6-6B1C993976F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26844" y="2710845"/>
                <a:ext cx="727852" cy="727852"/>
              </a:xfrm>
              <a:prstGeom prst="rect">
                <a:avLst/>
              </a:prstGeom>
            </p:spPr>
          </p:pic>
          <p:pic>
            <p:nvPicPr>
              <p:cNvPr id="54" name="グラフィックス 53" descr="ツール 単色塗りつぶし">
                <a:extLst>
                  <a:ext uri="{FF2B5EF4-FFF2-40B4-BE49-F238E27FC236}">
                    <a16:creationId xmlns:a16="http://schemas.microsoft.com/office/drawing/2014/main" id="{2EB26D7D-7563-D951-4152-D3F24B532692}"/>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626844" y="2710845"/>
                <a:ext cx="727852" cy="727852"/>
              </a:xfrm>
              <a:prstGeom prst="rect">
                <a:avLst/>
              </a:prstGeom>
            </p:spPr>
          </p:pic>
        </p:grpSp>
      </p:grpSp>
      <p:sp>
        <p:nvSpPr>
          <p:cNvPr id="8" name="テキスト ボックス 7">
            <a:extLst>
              <a:ext uri="{FF2B5EF4-FFF2-40B4-BE49-F238E27FC236}">
                <a16:creationId xmlns:a16="http://schemas.microsoft.com/office/drawing/2014/main" id="{5982AD1D-ACF2-7762-E033-27377959B4E1}"/>
              </a:ext>
            </a:extLst>
          </p:cNvPr>
          <p:cNvSpPr txBox="1"/>
          <p:nvPr/>
        </p:nvSpPr>
        <p:spPr>
          <a:xfrm>
            <a:off x="-91673" y="5371611"/>
            <a:ext cx="2925600" cy="584775"/>
          </a:xfrm>
          <a:prstGeom prst="rect">
            <a:avLst/>
          </a:prstGeom>
          <a:noFill/>
        </p:spPr>
        <p:txBody>
          <a:bodyPr wrap="square" rtlCol="0">
            <a:spAutoFit/>
          </a:bodyPr>
          <a:lstStyle/>
          <a:p>
            <a:pPr algn="ctr"/>
            <a:r>
              <a:rPr kumimoji="1" lang="ja-JP" altLang="en-US" sz="1600" b="1"/>
              <a:t>バグを含む</a:t>
            </a:r>
            <a:br>
              <a:rPr kumimoji="1" lang="en-US" altLang="ja-JP" sz="1600" b="1" dirty="0"/>
            </a:br>
            <a:r>
              <a:rPr kumimoji="1" lang="ja-JP" altLang="en-US" sz="1600" b="1"/>
              <a:t>コードクローン</a:t>
            </a:r>
          </a:p>
        </p:txBody>
      </p:sp>
      <p:cxnSp>
        <p:nvCxnSpPr>
          <p:cNvPr id="31" name="直線コネクタ 30">
            <a:extLst>
              <a:ext uri="{FF2B5EF4-FFF2-40B4-BE49-F238E27FC236}">
                <a16:creationId xmlns:a16="http://schemas.microsoft.com/office/drawing/2014/main" id="{5CE6E57E-3403-B539-0955-D7300DFD4B42}"/>
              </a:ext>
            </a:extLst>
          </p:cNvPr>
          <p:cNvCxnSpPr>
            <a:cxnSpLocks/>
          </p:cNvCxnSpPr>
          <p:nvPr/>
        </p:nvCxnSpPr>
        <p:spPr>
          <a:xfrm>
            <a:off x="733778" y="4304432"/>
            <a:ext cx="8014222" cy="20895"/>
          </a:xfrm>
          <a:prstGeom prst="line">
            <a:avLst/>
          </a:prstGeom>
          <a:ln w="25400" cmpd="dbl">
            <a:solidFill>
              <a:schemeClr val="tx1"/>
            </a:solidFill>
            <a:prstDash val="solid"/>
            <a:tailEnd type="none"/>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2DE8AC58-99C4-8FD3-976F-C84B28884BC2}"/>
              </a:ext>
            </a:extLst>
          </p:cNvPr>
          <p:cNvCxnSpPr>
            <a:cxnSpLocks/>
          </p:cNvCxnSpPr>
          <p:nvPr/>
        </p:nvCxnSpPr>
        <p:spPr>
          <a:xfrm>
            <a:off x="1394229" y="3998356"/>
            <a:ext cx="5451546"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5F3DF103-D923-6AB2-9064-420A87B3ECF7}"/>
              </a:ext>
            </a:extLst>
          </p:cNvPr>
          <p:cNvCxnSpPr>
            <a:cxnSpLocks/>
          </p:cNvCxnSpPr>
          <p:nvPr/>
        </p:nvCxnSpPr>
        <p:spPr>
          <a:xfrm>
            <a:off x="1394229" y="3563442"/>
            <a:ext cx="5451546"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34" name="グループ化 33">
            <a:extLst>
              <a:ext uri="{FF2B5EF4-FFF2-40B4-BE49-F238E27FC236}">
                <a16:creationId xmlns:a16="http://schemas.microsoft.com/office/drawing/2014/main" id="{8EDB179C-DCF7-BB5D-3554-6C04C7D6559C}"/>
              </a:ext>
            </a:extLst>
          </p:cNvPr>
          <p:cNvGrpSpPr/>
          <p:nvPr/>
        </p:nvGrpSpPr>
        <p:grpSpPr>
          <a:xfrm>
            <a:off x="1215671" y="3730838"/>
            <a:ext cx="352255" cy="379703"/>
            <a:chOff x="1471448" y="4183117"/>
            <a:chExt cx="809297" cy="872359"/>
          </a:xfrm>
        </p:grpSpPr>
        <p:sp>
          <p:nvSpPr>
            <p:cNvPr id="38" name="1 つの角を切り取った四角形 37">
              <a:extLst>
                <a:ext uri="{FF2B5EF4-FFF2-40B4-BE49-F238E27FC236}">
                  <a16:creationId xmlns:a16="http://schemas.microsoft.com/office/drawing/2014/main" id="{94603053-2E68-6209-FD9A-9A376DB265A2}"/>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9" name="正方形/長方形 38">
              <a:extLst>
                <a:ext uri="{FF2B5EF4-FFF2-40B4-BE49-F238E27FC236}">
                  <a16:creationId xmlns:a16="http://schemas.microsoft.com/office/drawing/2014/main" id="{01E01DAA-4A20-53E8-EAA0-1152A50650D7}"/>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40" name="グループ化 39">
            <a:extLst>
              <a:ext uri="{FF2B5EF4-FFF2-40B4-BE49-F238E27FC236}">
                <a16:creationId xmlns:a16="http://schemas.microsoft.com/office/drawing/2014/main" id="{2B5F28F3-328E-2E6D-58AA-D7E725F90A40}"/>
              </a:ext>
            </a:extLst>
          </p:cNvPr>
          <p:cNvGrpSpPr/>
          <p:nvPr/>
        </p:nvGrpSpPr>
        <p:grpSpPr>
          <a:xfrm>
            <a:off x="1215671" y="3262364"/>
            <a:ext cx="352255" cy="379703"/>
            <a:chOff x="1471448" y="4183117"/>
            <a:chExt cx="809297" cy="872359"/>
          </a:xfrm>
        </p:grpSpPr>
        <p:sp>
          <p:nvSpPr>
            <p:cNvPr id="41" name="1 つの角を切り取った四角形 40">
              <a:extLst>
                <a:ext uri="{FF2B5EF4-FFF2-40B4-BE49-F238E27FC236}">
                  <a16:creationId xmlns:a16="http://schemas.microsoft.com/office/drawing/2014/main" id="{7AD66C9E-5288-B64B-2E8E-5947FFD6B7D8}"/>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2" name="正方形/長方形 41">
              <a:extLst>
                <a:ext uri="{FF2B5EF4-FFF2-40B4-BE49-F238E27FC236}">
                  <a16:creationId xmlns:a16="http://schemas.microsoft.com/office/drawing/2014/main" id="{EB99B373-76F9-56FD-2A3D-29E0B7236893}"/>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pic>
        <p:nvPicPr>
          <p:cNvPr id="45" name="グラフィックス 44" descr="甲虫 単色塗りつぶし">
            <a:extLst>
              <a:ext uri="{FF2B5EF4-FFF2-40B4-BE49-F238E27FC236}">
                <a16:creationId xmlns:a16="http://schemas.microsoft.com/office/drawing/2014/main" id="{67D4A054-B44D-A5B0-3671-028DDC85174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965244" y="3184779"/>
            <a:ext cx="366857" cy="366857"/>
          </a:xfrm>
          <a:prstGeom prst="rect">
            <a:avLst/>
          </a:prstGeom>
        </p:spPr>
      </p:pic>
      <p:pic>
        <p:nvPicPr>
          <p:cNvPr id="49" name="グラフィックス 48" descr="甲虫 単色塗りつぶし">
            <a:extLst>
              <a:ext uri="{FF2B5EF4-FFF2-40B4-BE49-F238E27FC236}">
                <a16:creationId xmlns:a16="http://schemas.microsoft.com/office/drawing/2014/main" id="{4127B526-4CA2-8348-577A-D40CB2B503E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983299" y="3647014"/>
            <a:ext cx="366857" cy="366857"/>
          </a:xfrm>
          <a:prstGeom prst="rect">
            <a:avLst/>
          </a:prstGeom>
        </p:spPr>
      </p:pic>
      <p:grpSp>
        <p:nvGrpSpPr>
          <p:cNvPr id="72" name="グループ化 71">
            <a:extLst>
              <a:ext uri="{FF2B5EF4-FFF2-40B4-BE49-F238E27FC236}">
                <a16:creationId xmlns:a16="http://schemas.microsoft.com/office/drawing/2014/main" id="{1CBE45C9-88CB-C32B-EA1E-419C0E92240F}"/>
              </a:ext>
            </a:extLst>
          </p:cNvPr>
          <p:cNvGrpSpPr/>
          <p:nvPr/>
        </p:nvGrpSpPr>
        <p:grpSpPr>
          <a:xfrm>
            <a:off x="5041970" y="3574776"/>
            <a:ext cx="547279" cy="429038"/>
            <a:chOff x="4984473" y="3139948"/>
            <a:chExt cx="818459" cy="641628"/>
          </a:xfrm>
        </p:grpSpPr>
        <p:pic>
          <p:nvPicPr>
            <p:cNvPr id="73" name="グラフィックス 72" descr="甲虫 単色塗りつぶし">
              <a:extLst>
                <a:ext uri="{FF2B5EF4-FFF2-40B4-BE49-F238E27FC236}">
                  <a16:creationId xmlns:a16="http://schemas.microsoft.com/office/drawing/2014/main" id="{7E84421D-ACFD-A551-731B-CA5EC4453B4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768114">
              <a:off x="4984473" y="3248578"/>
              <a:ext cx="494602" cy="494602"/>
            </a:xfrm>
            <a:prstGeom prst="rect">
              <a:avLst/>
            </a:prstGeom>
          </p:spPr>
        </p:pic>
        <p:grpSp>
          <p:nvGrpSpPr>
            <p:cNvPr id="74" name="グループ化 73">
              <a:extLst>
                <a:ext uri="{FF2B5EF4-FFF2-40B4-BE49-F238E27FC236}">
                  <a16:creationId xmlns:a16="http://schemas.microsoft.com/office/drawing/2014/main" id="{65674F41-293E-73DB-71E7-3A5A4A52086B}"/>
                </a:ext>
              </a:extLst>
            </p:cNvPr>
            <p:cNvGrpSpPr/>
            <p:nvPr/>
          </p:nvGrpSpPr>
          <p:grpSpPr>
            <a:xfrm>
              <a:off x="5161304" y="3139948"/>
              <a:ext cx="641628" cy="641628"/>
              <a:chOff x="5626844" y="2710845"/>
              <a:chExt cx="727852" cy="727852"/>
            </a:xfrm>
          </p:grpSpPr>
          <p:pic>
            <p:nvPicPr>
              <p:cNvPr id="75" name="グラフィックス 74" descr="ツール 単色塗りつぶし">
                <a:extLst>
                  <a:ext uri="{FF2B5EF4-FFF2-40B4-BE49-F238E27FC236}">
                    <a16:creationId xmlns:a16="http://schemas.microsoft.com/office/drawing/2014/main" id="{AEE72DA2-BBA3-8941-2D35-C8B6ED59F5D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26844" y="2710845"/>
                <a:ext cx="727852" cy="727852"/>
              </a:xfrm>
              <a:prstGeom prst="rect">
                <a:avLst/>
              </a:prstGeom>
            </p:spPr>
          </p:pic>
          <p:pic>
            <p:nvPicPr>
              <p:cNvPr id="76" name="グラフィックス 75" descr="ツール 単色塗りつぶし">
                <a:extLst>
                  <a:ext uri="{FF2B5EF4-FFF2-40B4-BE49-F238E27FC236}">
                    <a16:creationId xmlns:a16="http://schemas.microsoft.com/office/drawing/2014/main" id="{52DB5686-AD25-03C1-7355-99AEFD7795B9}"/>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626844" y="2710845"/>
                <a:ext cx="727852" cy="727852"/>
              </a:xfrm>
              <a:prstGeom prst="rect">
                <a:avLst/>
              </a:prstGeom>
            </p:spPr>
          </p:pic>
        </p:grpSp>
      </p:grpSp>
      <p:grpSp>
        <p:nvGrpSpPr>
          <p:cNvPr id="77" name="グループ化 76">
            <a:extLst>
              <a:ext uri="{FF2B5EF4-FFF2-40B4-BE49-F238E27FC236}">
                <a16:creationId xmlns:a16="http://schemas.microsoft.com/office/drawing/2014/main" id="{B2079E2F-AC71-FD20-2900-998B16877D36}"/>
              </a:ext>
            </a:extLst>
          </p:cNvPr>
          <p:cNvGrpSpPr/>
          <p:nvPr/>
        </p:nvGrpSpPr>
        <p:grpSpPr>
          <a:xfrm>
            <a:off x="5051610" y="3123071"/>
            <a:ext cx="547279" cy="429038"/>
            <a:chOff x="4984473" y="3139948"/>
            <a:chExt cx="818459" cy="641628"/>
          </a:xfrm>
        </p:grpSpPr>
        <p:pic>
          <p:nvPicPr>
            <p:cNvPr id="78" name="グラフィックス 77" descr="甲虫 単色塗りつぶし">
              <a:extLst>
                <a:ext uri="{FF2B5EF4-FFF2-40B4-BE49-F238E27FC236}">
                  <a16:creationId xmlns:a16="http://schemas.microsoft.com/office/drawing/2014/main" id="{FFD888FC-F123-EC40-C955-653C315218D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768114">
              <a:off x="4984473" y="3248578"/>
              <a:ext cx="494602" cy="494602"/>
            </a:xfrm>
            <a:prstGeom prst="rect">
              <a:avLst/>
            </a:prstGeom>
          </p:spPr>
        </p:pic>
        <p:grpSp>
          <p:nvGrpSpPr>
            <p:cNvPr id="79" name="グループ化 78">
              <a:extLst>
                <a:ext uri="{FF2B5EF4-FFF2-40B4-BE49-F238E27FC236}">
                  <a16:creationId xmlns:a16="http://schemas.microsoft.com/office/drawing/2014/main" id="{552687A9-9E92-0760-2725-526C91F5D501}"/>
                </a:ext>
              </a:extLst>
            </p:cNvPr>
            <p:cNvGrpSpPr/>
            <p:nvPr/>
          </p:nvGrpSpPr>
          <p:grpSpPr>
            <a:xfrm>
              <a:off x="5161304" y="3139948"/>
              <a:ext cx="641628" cy="641628"/>
              <a:chOff x="5626844" y="2710845"/>
              <a:chExt cx="727852" cy="727852"/>
            </a:xfrm>
          </p:grpSpPr>
          <p:pic>
            <p:nvPicPr>
              <p:cNvPr id="80" name="グラフィックス 79" descr="ツール 単色塗りつぶし">
                <a:extLst>
                  <a:ext uri="{FF2B5EF4-FFF2-40B4-BE49-F238E27FC236}">
                    <a16:creationId xmlns:a16="http://schemas.microsoft.com/office/drawing/2014/main" id="{C7D2A639-57D4-4E41-4C27-CAB80F23C1C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26844" y="2710845"/>
                <a:ext cx="727852" cy="727852"/>
              </a:xfrm>
              <a:prstGeom prst="rect">
                <a:avLst/>
              </a:prstGeom>
            </p:spPr>
          </p:pic>
          <p:pic>
            <p:nvPicPr>
              <p:cNvPr id="81" name="グラフィックス 80" descr="ツール 単色塗りつぶし">
                <a:extLst>
                  <a:ext uri="{FF2B5EF4-FFF2-40B4-BE49-F238E27FC236}">
                    <a16:creationId xmlns:a16="http://schemas.microsoft.com/office/drawing/2014/main" id="{1A1890A1-71E5-C8F3-290E-33F44FAB757B}"/>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626844" y="2710845"/>
                <a:ext cx="727852" cy="727852"/>
              </a:xfrm>
              <a:prstGeom prst="rect">
                <a:avLst/>
              </a:prstGeom>
            </p:spPr>
          </p:pic>
        </p:grpSp>
      </p:grpSp>
      <p:sp>
        <p:nvSpPr>
          <p:cNvPr id="83" name="テキスト ボックス 82">
            <a:extLst>
              <a:ext uri="{FF2B5EF4-FFF2-40B4-BE49-F238E27FC236}">
                <a16:creationId xmlns:a16="http://schemas.microsoft.com/office/drawing/2014/main" id="{EEB66A34-8E0F-BD26-9374-7CC2BF722CB5}"/>
              </a:ext>
            </a:extLst>
          </p:cNvPr>
          <p:cNvSpPr txBox="1"/>
          <p:nvPr/>
        </p:nvSpPr>
        <p:spPr>
          <a:xfrm>
            <a:off x="7223069" y="3502566"/>
            <a:ext cx="1840165" cy="369332"/>
          </a:xfrm>
          <a:prstGeom prst="rect">
            <a:avLst/>
          </a:prstGeom>
          <a:noFill/>
        </p:spPr>
        <p:txBody>
          <a:bodyPr wrap="square" rtlCol="0">
            <a:spAutoFit/>
          </a:bodyPr>
          <a:lstStyle/>
          <a:p>
            <a:r>
              <a:rPr kumimoji="1" lang="ja-JP" altLang="en-US" b="1">
                <a:solidFill>
                  <a:srgbClr val="FF0000"/>
                </a:solidFill>
              </a:rPr>
              <a:t>集約しない場合</a:t>
            </a:r>
          </a:p>
        </p:txBody>
      </p:sp>
      <p:sp>
        <p:nvSpPr>
          <p:cNvPr id="84" name="テキスト ボックス 83">
            <a:extLst>
              <a:ext uri="{FF2B5EF4-FFF2-40B4-BE49-F238E27FC236}">
                <a16:creationId xmlns:a16="http://schemas.microsoft.com/office/drawing/2014/main" id="{9AFC469D-DC9A-F2AB-6120-F6BFE00880FD}"/>
              </a:ext>
            </a:extLst>
          </p:cNvPr>
          <p:cNvSpPr txBox="1"/>
          <p:nvPr/>
        </p:nvSpPr>
        <p:spPr>
          <a:xfrm>
            <a:off x="7229380" y="4930674"/>
            <a:ext cx="1840165" cy="369332"/>
          </a:xfrm>
          <a:prstGeom prst="rect">
            <a:avLst/>
          </a:prstGeom>
          <a:noFill/>
        </p:spPr>
        <p:txBody>
          <a:bodyPr wrap="square" rtlCol="0">
            <a:spAutoFit/>
          </a:bodyPr>
          <a:lstStyle/>
          <a:p>
            <a:r>
              <a:rPr kumimoji="1" lang="ja-JP" altLang="en-US" b="1">
                <a:solidFill>
                  <a:schemeClr val="accent2"/>
                </a:solidFill>
              </a:rPr>
              <a:t>集約した場合</a:t>
            </a:r>
          </a:p>
        </p:txBody>
      </p:sp>
      <p:grpSp>
        <p:nvGrpSpPr>
          <p:cNvPr id="85" name="グループ化 84">
            <a:extLst>
              <a:ext uri="{FF2B5EF4-FFF2-40B4-BE49-F238E27FC236}">
                <a16:creationId xmlns:a16="http://schemas.microsoft.com/office/drawing/2014/main" id="{8656FB7A-297E-4479-3620-4BBEEC2B6107}"/>
              </a:ext>
            </a:extLst>
          </p:cNvPr>
          <p:cNvGrpSpPr/>
          <p:nvPr/>
        </p:nvGrpSpPr>
        <p:grpSpPr>
          <a:xfrm>
            <a:off x="6793468" y="3737901"/>
            <a:ext cx="352255" cy="379703"/>
            <a:chOff x="1471448" y="4183117"/>
            <a:chExt cx="809297" cy="872359"/>
          </a:xfrm>
        </p:grpSpPr>
        <p:sp>
          <p:nvSpPr>
            <p:cNvPr id="86" name="1 つの角を切り取った四角形 85">
              <a:extLst>
                <a:ext uri="{FF2B5EF4-FFF2-40B4-BE49-F238E27FC236}">
                  <a16:creationId xmlns:a16="http://schemas.microsoft.com/office/drawing/2014/main" id="{CB37FD06-0473-7424-7717-DA52BC7338D3}"/>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87" name="正方形/長方形 86">
              <a:extLst>
                <a:ext uri="{FF2B5EF4-FFF2-40B4-BE49-F238E27FC236}">
                  <a16:creationId xmlns:a16="http://schemas.microsoft.com/office/drawing/2014/main" id="{C88A1D36-57BC-EBCC-F83C-DBA1896D851A}"/>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88" name="グループ化 87">
            <a:extLst>
              <a:ext uri="{FF2B5EF4-FFF2-40B4-BE49-F238E27FC236}">
                <a16:creationId xmlns:a16="http://schemas.microsoft.com/office/drawing/2014/main" id="{D42400C7-53AC-3631-5F8A-ABD949412AF2}"/>
              </a:ext>
            </a:extLst>
          </p:cNvPr>
          <p:cNvGrpSpPr/>
          <p:nvPr/>
        </p:nvGrpSpPr>
        <p:grpSpPr>
          <a:xfrm>
            <a:off x="6793468" y="3269427"/>
            <a:ext cx="352255" cy="379703"/>
            <a:chOff x="1471448" y="4183117"/>
            <a:chExt cx="809297" cy="872359"/>
          </a:xfrm>
        </p:grpSpPr>
        <p:sp>
          <p:nvSpPr>
            <p:cNvPr id="89" name="1 つの角を切り取った四角形 88">
              <a:extLst>
                <a:ext uri="{FF2B5EF4-FFF2-40B4-BE49-F238E27FC236}">
                  <a16:creationId xmlns:a16="http://schemas.microsoft.com/office/drawing/2014/main" id="{2C67AC59-29CE-CAA4-483E-11A04B8B346A}"/>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0" name="正方形/長方形 89">
              <a:extLst>
                <a:ext uri="{FF2B5EF4-FFF2-40B4-BE49-F238E27FC236}">
                  <a16:creationId xmlns:a16="http://schemas.microsoft.com/office/drawing/2014/main" id="{622A3B8E-B431-FBF9-C1F3-1A4D98E7B6CC}"/>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spTree>
    <p:extLst>
      <p:ext uri="{BB962C8B-B14F-4D97-AF65-F5344CB8AC3E}">
        <p14:creationId xmlns:p14="http://schemas.microsoft.com/office/powerpoint/2010/main" val="26004837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AD613-5836-95A6-C35C-7DBCC57D89CF}"/>
            </a:ext>
          </a:extLst>
        </p:cNvPr>
        <p:cNvGrpSpPr/>
        <p:nvPr/>
      </p:nvGrpSpPr>
      <p:grpSpPr>
        <a:xfrm>
          <a:off x="0" y="0"/>
          <a:ext cx="0" cy="0"/>
          <a:chOff x="0" y="0"/>
          <a:chExt cx="0" cy="0"/>
        </a:xfrm>
      </p:grpSpPr>
      <p:cxnSp>
        <p:nvCxnSpPr>
          <p:cNvPr id="108" name="直線コネクタ 107">
            <a:extLst>
              <a:ext uri="{FF2B5EF4-FFF2-40B4-BE49-F238E27FC236}">
                <a16:creationId xmlns:a16="http://schemas.microsoft.com/office/drawing/2014/main" id="{C92CF475-8B81-A5DE-7B17-9B8BE8E601E7}"/>
              </a:ext>
            </a:extLst>
          </p:cNvPr>
          <p:cNvCxnSpPr>
            <a:cxnSpLocks/>
          </p:cNvCxnSpPr>
          <p:nvPr/>
        </p:nvCxnSpPr>
        <p:spPr>
          <a:xfrm>
            <a:off x="4637696" y="2753206"/>
            <a:ext cx="0" cy="3353305"/>
          </a:xfrm>
          <a:prstGeom prst="line">
            <a:avLst/>
          </a:prstGeom>
          <a:ln w="127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92" name="直線コネクタ 91">
            <a:extLst>
              <a:ext uri="{FF2B5EF4-FFF2-40B4-BE49-F238E27FC236}">
                <a16:creationId xmlns:a16="http://schemas.microsoft.com/office/drawing/2014/main" id="{8BF406F3-8F97-9273-B091-86A596137892}"/>
              </a:ext>
            </a:extLst>
          </p:cNvPr>
          <p:cNvCxnSpPr>
            <a:cxnSpLocks/>
          </p:cNvCxnSpPr>
          <p:nvPr/>
        </p:nvCxnSpPr>
        <p:spPr>
          <a:xfrm>
            <a:off x="6027422" y="2753206"/>
            <a:ext cx="0" cy="3353305"/>
          </a:xfrm>
          <a:prstGeom prst="line">
            <a:avLst/>
          </a:prstGeom>
          <a:ln w="127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ECB18701-CE1F-5B7E-EA5B-EB8039F8EF0E}"/>
              </a:ext>
            </a:extLst>
          </p:cNvPr>
          <p:cNvCxnSpPr>
            <a:cxnSpLocks/>
          </p:cNvCxnSpPr>
          <p:nvPr/>
        </p:nvCxnSpPr>
        <p:spPr>
          <a:xfrm>
            <a:off x="5330456" y="2753206"/>
            <a:ext cx="0" cy="3353305"/>
          </a:xfrm>
          <a:prstGeom prst="line">
            <a:avLst/>
          </a:prstGeom>
          <a:ln w="12700">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AF5DB8D8-9438-D4C9-CDCA-BA908B94FC36}"/>
              </a:ext>
            </a:extLst>
          </p:cNvPr>
          <p:cNvCxnSpPr>
            <a:cxnSpLocks/>
          </p:cNvCxnSpPr>
          <p:nvPr/>
        </p:nvCxnSpPr>
        <p:spPr>
          <a:xfrm>
            <a:off x="1399692" y="5177515"/>
            <a:ext cx="5451546"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1D7D5DF5-91DB-7659-44D0-09059CA03EC2}"/>
              </a:ext>
            </a:extLst>
          </p:cNvPr>
          <p:cNvCxnSpPr>
            <a:cxnSpLocks/>
          </p:cNvCxnSpPr>
          <p:nvPr/>
        </p:nvCxnSpPr>
        <p:spPr>
          <a:xfrm>
            <a:off x="1399692" y="4742601"/>
            <a:ext cx="5451546"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sp>
        <p:nvSpPr>
          <p:cNvPr id="2" name="タイトル 1">
            <a:extLst>
              <a:ext uri="{FF2B5EF4-FFF2-40B4-BE49-F238E27FC236}">
                <a16:creationId xmlns:a16="http://schemas.microsoft.com/office/drawing/2014/main" id="{FE65BD2D-D083-3A64-01A0-0F34909CF87F}"/>
              </a:ext>
            </a:extLst>
          </p:cNvPr>
          <p:cNvSpPr>
            <a:spLocks noGrp="1"/>
          </p:cNvSpPr>
          <p:nvPr>
            <p:ph type="title"/>
          </p:nvPr>
        </p:nvSpPr>
        <p:spPr/>
        <p:txBody>
          <a:bodyPr/>
          <a:lstStyle/>
          <a:p>
            <a:r>
              <a:rPr kumimoji="1" lang="ja-JP" altLang="en-US"/>
              <a:t>リファクタリングの有効性</a:t>
            </a:r>
          </a:p>
        </p:txBody>
      </p:sp>
      <p:sp>
        <p:nvSpPr>
          <p:cNvPr id="3" name="コンテンツ プレースホルダー 2">
            <a:extLst>
              <a:ext uri="{FF2B5EF4-FFF2-40B4-BE49-F238E27FC236}">
                <a16:creationId xmlns:a16="http://schemas.microsoft.com/office/drawing/2014/main" id="{9A9DBA0C-52C5-9739-9634-935AF85B3A9C}"/>
              </a:ext>
            </a:extLst>
          </p:cNvPr>
          <p:cNvSpPr>
            <a:spLocks noGrp="1"/>
          </p:cNvSpPr>
          <p:nvPr>
            <p:ph idx="1"/>
          </p:nvPr>
        </p:nvSpPr>
        <p:spPr/>
        <p:txBody>
          <a:bodyPr/>
          <a:lstStyle/>
          <a:p>
            <a:pPr>
              <a:buNone/>
            </a:pPr>
            <a:r>
              <a:rPr lang="ja-JP" altLang="en-US" sz="2400"/>
              <a:t>一貫性のない編集が発生するリスクを回避できるほど，</a:t>
            </a:r>
            <a:br>
              <a:rPr lang="en-US" altLang="ja-JP" sz="2400" dirty="0"/>
            </a:br>
            <a:r>
              <a:rPr lang="ja-JP" altLang="en-US" sz="2400"/>
              <a:t>コードクローンのリファクタリングはより有効．</a:t>
            </a:r>
            <a:endParaRPr lang="en-US" altLang="ja-JP" sz="2400" dirty="0"/>
          </a:p>
        </p:txBody>
      </p:sp>
      <p:sp>
        <p:nvSpPr>
          <p:cNvPr id="4" name="スライド番号プレースホルダー 3">
            <a:extLst>
              <a:ext uri="{FF2B5EF4-FFF2-40B4-BE49-F238E27FC236}">
                <a16:creationId xmlns:a16="http://schemas.microsoft.com/office/drawing/2014/main" id="{4D3241B5-D6D7-4BFE-F8CF-985E71706F1A}"/>
              </a:ext>
            </a:extLst>
          </p:cNvPr>
          <p:cNvSpPr>
            <a:spLocks noGrp="1"/>
          </p:cNvSpPr>
          <p:nvPr>
            <p:ph type="sldNum" sz="quarter" idx="12"/>
          </p:nvPr>
        </p:nvSpPr>
        <p:spPr/>
        <p:txBody>
          <a:bodyPr/>
          <a:lstStyle/>
          <a:p>
            <a:fld id="{B16735D3-C9E7-F649-AF37-A9D08763696D}" type="slidenum">
              <a:rPr lang="ja-JP" altLang="en-US" smtClean="0"/>
              <a:pPr/>
              <a:t>11</a:t>
            </a:fld>
            <a:endParaRPr lang="ja-JP" altLang="en-US"/>
          </a:p>
        </p:txBody>
      </p:sp>
      <p:cxnSp>
        <p:nvCxnSpPr>
          <p:cNvPr id="6" name="直線矢印コネクタ 5">
            <a:extLst>
              <a:ext uri="{FF2B5EF4-FFF2-40B4-BE49-F238E27FC236}">
                <a16:creationId xmlns:a16="http://schemas.microsoft.com/office/drawing/2014/main" id="{AC50AF0C-7154-7844-654B-58C0DE89A5B7}"/>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D230F72F-25D9-9252-7DC4-435BA5804EE1}"/>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11" name="グループ化 10">
            <a:extLst>
              <a:ext uri="{FF2B5EF4-FFF2-40B4-BE49-F238E27FC236}">
                <a16:creationId xmlns:a16="http://schemas.microsoft.com/office/drawing/2014/main" id="{682E0449-DB5C-E3D8-D0F2-FA0B62F577DD}"/>
              </a:ext>
            </a:extLst>
          </p:cNvPr>
          <p:cNvGrpSpPr/>
          <p:nvPr/>
        </p:nvGrpSpPr>
        <p:grpSpPr>
          <a:xfrm>
            <a:off x="1221134" y="4909997"/>
            <a:ext cx="352255" cy="379703"/>
            <a:chOff x="1471448" y="4183117"/>
            <a:chExt cx="809297" cy="872359"/>
          </a:xfrm>
        </p:grpSpPr>
        <p:sp>
          <p:nvSpPr>
            <p:cNvPr id="12" name="1 つの角を切り取った四角形 11">
              <a:extLst>
                <a:ext uri="{FF2B5EF4-FFF2-40B4-BE49-F238E27FC236}">
                  <a16:creationId xmlns:a16="http://schemas.microsoft.com/office/drawing/2014/main" id="{54B11786-E99D-1CD2-C545-4B899518E92E}"/>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3" name="正方形/長方形 12">
              <a:extLst>
                <a:ext uri="{FF2B5EF4-FFF2-40B4-BE49-F238E27FC236}">
                  <a16:creationId xmlns:a16="http://schemas.microsoft.com/office/drawing/2014/main" id="{3FF73D08-1DAA-2F32-61FE-E91C1528141D}"/>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27" name="グループ化 26">
            <a:extLst>
              <a:ext uri="{FF2B5EF4-FFF2-40B4-BE49-F238E27FC236}">
                <a16:creationId xmlns:a16="http://schemas.microsoft.com/office/drawing/2014/main" id="{19C775E2-D394-24FA-24FC-5937836599C5}"/>
              </a:ext>
            </a:extLst>
          </p:cNvPr>
          <p:cNvGrpSpPr/>
          <p:nvPr/>
        </p:nvGrpSpPr>
        <p:grpSpPr>
          <a:xfrm>
            <a:off x="1221134" y="4441523"/>
            <a:ext cx="352255" cy="379703"/>
            <a:chOff x="1471448" y="4183117"/>
            <a:chExt cx="809297" cy="872359"/>
          </a:xfrm>
        </p:grpSpPr>
        <p:sp>
          <p:nvSpPr>
            <p:cNvPr id="28" name="1 つの角を切り取った四角形 27">
              <a:extLst>
                <a:ext uri="{FF2B5EF4-FFF2-40B4-BE49-F238E27FC236}">
                  <a16:creationId xmlns:a16="http://schemas.microsoft.com/office/drawing/2014/main" id="{B977D3B8-9B5A-C700-2F8E-DDE7BAAAC9D5}"/>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5" name="正方形/長方形 34">
              <a:extLst>
                <a:ext uri="{FF2B5EF4-FFF2-40B4-BE49-F238E27FC236}">
                  <a16:creationId xmlns:a16="http://schemas.microsoft.com/office/drawing/2014/main" id="{054134B8-93CB-5479-641E-36F8725D82CF}"/>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pic>
        <p:nvPicPr>
          <p:cNvPr id="10" name="グラフィックス 9" descr="甲虫 単色塗りつぶし">
            <a:extLst>
              <a:ext uri="{FF2B5EF4-FFF2-40B4-BE49-F238E27FC236}">
                <a16:creationId xmlns:a16="http://schemas.microsoft.com/office/drawing/2014/main" id="{2B5A0343-F790-E934-BADA-D53F8041D72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970707" y="4363938"/>
            <a:ext cx="366857" cy="366857"/>
          </a:xfrm>
          <a:prstGeom prst="rect">
            <a:avLst/>
          </a:prstGeom>
        </p:spPr>
      </p:pic>
      <p:pic>
        <p:nvPicPr>
          <p:cNvPr id="17" name="グラフィックス 16" descr="甲虫 単色塗りつぶし">
            <a:extLst>
              <a:ext uri="{FF2B5EF4-FFF2-40B4-BE49-F238E27FC236}">
                <a16:creationId xmlns:a16="http://schemas.microsoft.com/office/drawing/2014/main" id="{31F1210B-F026-A5EE-7E39-EEB81C95B46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988762" y="4826173"/>
            <a:ext cx="366857" cy="366857"/>
          </a:xfrm>
          <a:prstGeom prst="rect">
            <a:avLst/>
          </a:prstGeom>
        </p:spPr>
      </p:pic>
      <p:cxnSp>
        <p:nvCxnSpPr>
          <p:cNvPr id="44" name="直線コネクタ 43">
            <a:extLst>
              <a:ext uri="{FF2B5EF4-FFF2-40B4-BE49-F238E27FC236}">
                <a16:creationId xmlns:a16="http://schemas.microsoft.com/office/drawing/2014/main" id="{75ADBF32-54A4-F412-6806-042F99FD216E}"/>
              </a:ext>
            </a:extLst>
          </p:cNvPr>
          <p:cNvCxnSpPr>
            <a:cxnSpLocks/>
          </p:cNvCxnSpPr>
          <p:nvPr/>
        </p:nvCxnSpPr>
        <p:spPr>
          <a:xfrm>
            <a:off x="2989541" y="5657160"/>
            <a:ext cx="3861697" cy="1662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22" name="グループ化 21">
            <a:extLst>
              <a:ext uri="{FF2B5EF4-FFF2-40B4-BE49-F238E27FC236}">
                <a16:creationId xmlns:a16="http://schemas.microsoft.com/office/drawing/2014/main" id="{AB0600F6-E2AE-0902-8D27-39F3B4136BA2}"/>
              </a:ext>
            </a:extLst>
          </p:cNvPr>
          <p:cNvGrpSpPr/>
          <p:nvPr/>
        </p:nvGrpSpPr>
        <p:grpSpPr>
          <a:xfrm>
            <a:off x="2906063" y="5385731"/>
            <a:ext cx="357115" cy="384942"/>
            <a:chOff x="1471448" y="4183117"/>
            <a:chExt cx="809297" cy="872359"/>
          </a:xfrm>
        </p:grpSpPr>
        <p:sp>
          <p:nvSpPr>
            <p:cNvPr id="23" name="1 つの角を切り取った四角形 22">
              <a:extLst>
                <a:ext uri="{FF2B5EF4-FFF2-40B4-BE49-F238E27FC236}">
                  <a16:creationId xmlns:a16="http://schemas.microsoft.com/office/drawing/2014/main" id="{F8C3BD91-5489-C2E1-D2F6-84D7F5FA4043}"/>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4" name="正方形/長方形 23">
              <a:extLst>
                <a:ext uri="{FF2B5EF4-FFF2-40B4-BE49-F238E27FC236}">
                  <a16:creationId xmlns:a16="http://schemas.microsoft.com/office/drawing/2014/main" id="{7DD62006-ABA4-8937-A058-1DA3767F0850}"/>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7" name="グループ化 56">
            <a:extLst>
              <a:ext uri="{FF2B5EF4-FFF2-40B4-BE49-F238E27FC236}">
                <a16:creationId xmlns:a16="http://schemas.microsoft.com/office/drawing/2014/main" id="{FF5FBB61-BD9A-E973-E99D-1FD6654F81C1}"/>
              </a:ext>
            </a:extLst>
          </p:cNvPr>
          <p:cNvGrpSpPr/>
          <p:nvPr/>
        </p:nvGrpSpPr>
        <p:grpSpPr>
          <a:xfrm>
            <a:off x="2906064" y="4906415"/>
            <a:ext cx="357115" cy="384942"/>
            <a:chOff x="2771014" y="4282722"/>
            <a:chExt cx="606200" cy="653436"/>
          </a:xfrm>
        </p:grpSpPr>
        <p:sp>
          <p:nvSpPr>
            <p:cNvPr id="19" name="1 つの角を切り取った四角形 18">
              <a:extLst>
                <a:ext uri="{FF2B5EF4-FFF2-40B4-BE49-F238E27FC236}">
                  <a16:creationId xmlns:a16="http://schemas.microsoft.com/office/drawing/2014/main" id="{BC2DE4EB-2B2B-7465-5F98-27EC6126BC01}"/>
                </a:ext>
              </a:extLst>
            </p:cNvPr>
            <p:cNvSpPr/>
            <p:nvPr/>
          </p:nvSpPr>
          <p:spPr>
            <a:xfrm>
              <a:off x="2771014" y="4282722"/>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5" name="直線コネクタ 24">
              <a:extLst>
                <a:ext uri="{FF2B5EF4-FFF2-40B4-BE49-F238E27FC236}">
                  <a16:creationId xmlns:a16="http://schemas.microsoft.com/office/drawing/2014/main" id="{F8955355-EE3A-DC04-7331-3DCF1DD48025}"/>
                </a:ext>
              </a:extLst>
            </p:cNvPr>
            <p:cNvCxnSpPr/>
            <p:nvPr/>
          </p:nvCxnSpPr>
          <p:spPr>
            <a:xfrm>
              <a:off x="2826122" y="4480317"/>
              <a:ext cx="495981"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grpSp>
        <p:nvGrpSpPr>
          <p:cNvPr id="56" name="グループ化 55">
            <a:extLst>
              <a:ext uri="{FF2B5EF4-FFF2-40B4-BE49-F238E27FC236}">
                <a16:creationId xmlns:a16="http://schemas.microsoft.com/office/drawing/2014/main" id="{629ED9FB-D784-E5E6-07BD-8BA8955D258B}"/>
              </a:ext>
            </a:extLst>
          </p:cNvPr>
          <p:cNvGrpSpPr/>
          <p:nvPr/>
        </p:nvGrpSpPr>
        <p:grpSpPr>
          <a:xfrm>
            <a:off x="2906063" y="4441008"/>
            <a:ext cx="357116" cy="384943"/>
            <a:chOff x="2771013" y="3441564"/>
            <a:chExt cx="606200" cy="653436"/>
          </a:xfrm>
        </p:grpSpPr>
        <p:sp>
          <p:nvSpPr>
            <p:cNvPr id="20" name="1 つの角を切り取った四角形 19">
              <a:extLst>
                <a:ext uri="{FF2B5EF4-FFF2-40B4-BE49-F238E27FC236}">
                  <a16:creationId xmlns:a16="http://schemas.microsoft.com/office/drawing/2014/main" id="{A658CB63-25AA-A6C0-D043-BB41D39A8435}"/>
                </a:ext>
              </a:extLst>
            </p:cNvPr>
            <p:cNvSpPr/>
            <p:nvPr/>
          </p:nvSpPr>
          <p:spPr>
            <a:xfrm>
              <a:off x="2771013" y="3441564"/>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6" name="直線コネクタ 25">
              <a:extLst>
                <a:ext uri="{FF2B5EF4-FFF2-40B4-BE49-F238E27FC236}">
                  <a16:creationId xmlns:a16="http://schemas.microsoft.com/office/drawing/2014/main" id="{1ED5A381-4615-9EED-1A40-F46F81F0D89D}"/>
                </a:ext>
              </a:extLst>
            </p:cNvPr>
            <p:cNvCxnSpPr/>
            <p:nvPr/>
          </p:nvCxnSpPr>
          <p:spPr>
            <a:xfrm>
              <a:off x="2826122" y="3630510"/>
              <a:ext cx="495981"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grpSp>
        <p:nvGrpSpPr>
          <p:cNvPr id="14" name="グループ化 13">
            <a:extLst>
              <a:ext uri="{FF2B5EF4-FFF2-40B4-BE49-F238E27FC236}">
                <a16:creationId xmlns:a16="http://schemas.microsoft.com/office/drawing/2014/main" id="{BD31AC1F-8E44-3AF3-D16B-5F2BF0070B92}"/>
              </a:ext>
            </a:extLst>
          </p:cNvPr>
          <p:cNvGrpSpPr/>
          <p:nvPr/>
        </p:nvGrpSpPr>
        <p:grpSpPr>
          <a:xfrm>
            <a:off x="6793469" y="5379982"/>
            <a:ext cx="361216" cy="389363"/>
            <a:chOff x="1471448" y="4183117"/>
            <a:chExt cx="809297" cy="872359"/>
          </a:xfrm>
        </p:grpSpPr>
        <p:sp>
          <p:nvSpPr>
            <p:cNvPr id="15" name="1 つの角を切り取った四角形 14">
              <a:extLst>
                <a:ext uri="{FF2B5EF4-FFF2-40B4-BE49-F238E27FC236}">
                  <a16:creationId xmlns:a16="http://schemas.microsoft.com/office/drawing/2014/main" id="{CDC37E5D-3907-6FD1-82D5-7318071F0EAE}"/>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6" name="正方形/長方形 15">
              <a:extLst>
                <a:ext uri="{FF2B5EF4-FFF2-40B4-BE49-F238E27FC236}">
                  <a16:creationId xmlns:a16="http://schemas.microsoft.com/office/drawing/2014/main" id="{02729BCE-DEE9-E8EE-65CA-B7AE40D76C4C}"/>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9" name="グループ化 58">
            <a:extLst>
              <a:ext uri="{FF2B5EF4-FFF2-40B4-BE49-F238E27FC236}">
                <a16:creationId xmlns:a16="http://schemas.microsoft.com/office/drawing/2014/main" id="{89CEE41C-79CB-204C-0559-86159699F8C1}"/>
              </a:ext>
            </a:extLst>
          </p:cNvPr>
          <p:cNvGrpSpPr/>
          <p:nvPr/>
        </p:nvGrpSpPr>
        <p:grpSpPr>
          <a:xfrm>
            <a:off x="6793468" y="4439428"/>
            <a:ext cx="358583" cy="386524"/>
            <a:chOff x="6658418" y="3441564"/>
            <a:chExt cx="606200" cy="653436"/>
          </a:xfrm>
        </p:grpSpPr>
        <p:sp>
          <p:nvSpPr>
            <p:cNvPr id="29" name="1 つの角を切り取った四角形 28">
              <a:extLst>
                <a:ext uri="{FF2B5EF4-FFF2-40B4-BE49-F238E27FC236}">
                  <a16:creationId xmlns:a16="http://schemas.microsoft.com/office/drawing/2014/main" id="{2A47A114-42A1-0581-F4E7-87EE694E3E4D}"/>
                </a:ext>
              </a:extLst>
            </p:cNvPr>
            <p:cNvSpPr/>
            <p:nvPr/>
          </p:nvSpPr>
          <p:spPr>
            <a:xfrm>
              <a:off x="6658418" y="3441564"/>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36" name="直線コネクタ 35">
              <a:extLst>
                <a:ext uri="{FF2B5EF4-FFF2-40B4-BE49-F238E27FC236}">
                  <a16:creationId xmlns:a16="http://schemas.microsoft.com/office/drawing/2014/main" id="{48442CA6-1AF4-E751-1FAC-2652536D38A1}"/>
                </a:ext>
              </a:extLst>
            </p:cNvPr>
            <p:cNvCxnSpPr/>
            <p:nvPr/>
          </p:nvCxnSpPr>
          <p:spPr>
            <a:xfrm>
              <a:off x="6713527" y="3634648"/>
              <a:ext cx="495981"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grpSp>
        <p:nvGrpSpPr>
          <p:cNvPr id="58" name="グループ化 57">
            <a:extLst>
              <a:ext uri="{FF2B5EF4-FFF2-40B4-BE49-F238E27FC236}">
                <a16:creationId xmlns:a16="http://schemas.microsoft.com/office/drawing/2014/main" id="{A7958301-A165-0840-0D2D-62BE4264FAF5}"/>
              </a:ext>
            </a:extLst>
          </p:cNvPr>
          <p:cNvGrpSpPr/>
          <p:nvPr/>
        </p:nvGrpSpPr>
        <p:grpSpPr>
          <a:xfrm>
            <a:off x="6794157" y="4915064"/>
            <a:ext cx="357115" cy="384942"/>
            <a:chOff x="6659107" y="4291371"/>
            <a:chExt cx="606200" cy="653436"/>
          </a:xfrm>
        </p:grpSpPr>
        <p:sp>
          <p:nvSpPr>
            <p:cNvPr id="30" name="1 つの角を切り取った四角形 29">
              <a:extLst>
                <a:ext uri="{FF2B5EF4-FFF2-40B4-BE49-F238E27FC236}">
                  <a16:creationId xmlns:a16="http://schemas.microsoft.com/office/drawing/2014/main" id="{94529EAD-DA00-995B-804D-14871ADD6E9D}"/>
                </a:ext>
              </a:extLst>
            </p:cNvPr>
            <p:cNvSpPr/>
            <p:nvPr/>
          </p:nvSpPr>
          <p:spPr>
            <a:xfrm>
              <a:off x="6659107" y="4291371"/>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37" name="直線コネクタ 36">
              <a:extLst>
                <a:ext uri="{FF2B5EF4-FFF2-40B4-BE49-F238E27FC236}">
                  <a16:creationId xmlns:a16="http://schemas.microsoft.com/office/drawing/2014/main" id="{BE820ABF-EC36-67C4-3838-55132934D41F}"/>
                </a:ext>
              </a:extLst>
            </p:cNvPr>
            <p:cNvCxnSpPr/>
            <p:nvPr/>
          </p:nvCxnSpPr>
          <p:spPr>
            <a:xfrm>
              <a:off x="6713526" y="4480317"/>
              <a:ext cx="495981"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pic>
        <p:nvPicPr>
          <p:cNvPr id="43" name="グラフィックス 42" descr="甲虫 単色塗りつぶし">
            <a:extLst>
              <a:ext uri="{FF2B5EF4-FFF2-40B4-BE49-F238E27FC236}">
                <a16:creationId xmlns:a16="http://schemas.microsoft.com/office/drawing/2014/main" id="{16C2E26E-9975-0C69-4D33-057A0228FFC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2673691" y="5309140"/>
            <a:ext cx="366857" cy="366857"/>
          </a:xfrm>
          <a:prstGeom prst="rect">
            <a:avLst/>
          </a:prstGeom>
        </p:spPr>
      </p:pic>
      <p:sp>
        <p:nvSpPr>
          <p:cNvPr id="46" name="円/楕円 45">
            <a:extLst>
              <a:ext uri="{FF2B5EF4-FFF2-40B4-BE49-F238E27FC236}">
                <a16:creationId xmlns:a16="http://schemas.microsoft.com/office/drawing/2014/main" id="{E4ABC629-3472-01A8-6721-90293FE33B51}"/>
              </a:ext>
            </a:extLst>
          </p:cNvPr>
          <p:cNvSpPr/>
          <p:nvPr/>
        </p:nvSpPr>
        <p:spPr>
          <a:xfrm>
            <a:off x="1273481"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7" name="円/楕円 46">
            <a:extLst>
              <a:ext uri="{FF2B5EF4-FFF2-40B4-BE49-F238E27FC236}">
                <a16:creationId xmlns:a16="http://schemas.microsoft.com/office/drawing/2014/main" id="{A450B832-D578-9D1F-9F7A-3C39BA516AA2}"/>
              </a:ext>
            </a:extLst>
          </p:cNvPr>
          <p:cNvSpPr/>
          <p:nvPr/>
        </p:nvSpPr>
        <p:spPr>
          <a:xfrm>
            <a:off x="6860901"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8" name="円/楕円 47">
            <a:extLst>
              <a:ext uri="{FF2B5EF4-FFF2-40B4-BE49-F238E27FC236}">
                <a16:creationId xmlns:a16="http://schemas.microsoft.com/office/drawing/2014/main" id="{F8F3C24C-BC1B-B756-93CD-CC4511A9D94F}"/>
              </a:ext>
            </a:extLst>
          </p:cNvPr>
          <p:cNvSpPr/>
          <p:nvPr/>
        </p:nvSpPr>
        <p:spPr>
          <a:xfrm>
            <a:off x="2958410"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nvGrpSpPr>
          <p:cNvPr id="50" name="グループ化 49">
            <a:extLst>
              <a:ext uri="{FF2B5EF4-FFF2-40B4-BE49-F238E27FC236}">
                <a16:creationId xmlns:a16="http://schemas.microsoft.com/office/drawing/2014/main" id="{0942B993-4E9B-C65E-A9D6-4DC4B25E784E}"/>
              </a:ext>
            </a:extLst>
          </p:cNvPr>
          <p:cNvGrpSpPr/>
          <p:nvPr/>
        </p:nvGrpSpPr>
        <p:grpSpPr>
          <a:xfrm>
            <a:off x="5047405" y="5235980"/>
            <a:ext cx="547279" cy="429038"/>
            <a:chOff x="4984473" y="3139948"/>
            <a:chExt cx="818459" cy="641628"/>
          </a:xfrm>
        </p:grpSpPr>
        <p:pic>
          <p:nvPicPr>
            <p:cNvPr id="51" name="グラフィックス 50" descr="甲虫 単色塗りつぶし">
              <a:extLst>
                <a:ext uri="{FF2B5EF4-FFF2-40B4-BE49-F238E27FC236}">
                  <a16:creationId xmlns:a16="http://schemas.microsoft.com/office/drawing/2014/main" id="{D86F1C8D-9C56-6E21-EEE8-2D64CEFE61E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768114">
              <a:off x="4984473" y="3248578"/>
              <a:ext cx="494602" cy="494602"/>
            </a:xfrm>
            <a:prstGeom prst="rect">
              <a:avLst/>
            </a:prstGeom>
          </p:spPr>
        </p:pic>
        <p:grpSp>
          <p:nvGrpSpPr>
            <p:cNvPr id="52" name="グループ化 51">
              <a:extLst>
                <a:ext uri="{FF2B5EF4-FFF2-40B4-BE49-F238E27FC236}">
                  <a16:creationId xmlns:a16="http://schemas.microsoft.com/office/drawing/2014/main" id="{52FEF55F-39F7-1974-90D0-B43A07053BFF}"/>
                </a:ext>
              </a:extLst>
            </p:cNvPr>
            <p:cNvGrpSpPr/>
            <p:nvPr/>
          </p:nvGrpSpPr>
          <p:grpSpPr>
            <a:xfrm>
              <a:off x="5161304" y="3139948"/>
              <a:ext cx="641628" cy="641628"/>
              <a:chOff x="5626844" y="2710845"/>
              <a:chExt cx="727852" cy="727852"/>
            </a:xfrm>
          </p:grpSpPr>
          <p:pic>
            <p:nvPicPr>
              <p:cNvPr id="53" name="グラフィックス 52" descr="ツール 単色塗りつぶし">
                <a:extLst>
                  <a:ext uri="{FF2B5EF4-FFF2-40B4-BE49-F238E27FC236}">
                    <a16:creationId xmlns:a16="http://schemas.microsoft.com/office/drawing/2014/main" id="{49042EB9-4EF1-032B-5635-DBE76074E28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26844" y="2710845"/>
                <a:ext cx="727852" cy="727852"/>
              </a:xfrm>
              <a:prstGeom prst="rect">
                <a:avLst/>
              </a:prstGeom>
            </p:spPr>
          </p:pic>
          <p:pic>
            <p:nvPicPr>
              <p:cNvPr id="54" name="グラフィックス 53" descr="ツール 単色塗りつぶし">
                <a:extLst>
                  <a:ext uri="{FF2B5EF4-FFF2-40B4-BE49-F238E27FC236}">
                    <a16:creationId xmlns:a16="http://schemas.microsoft.com/office/drawing/2014/main" id="{3CD1E571-E541-8FB0-44FB-FDDD57C0F71A}"/>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626844" y="2710845"/>
                <a:ext cx="727852" cy="727852"/>
              </a:xfrm>
              <a:prstGeom prst="rect">
                <a:avLst/>
              </a:prstGeom>
            </p:spPr>
          </p:pic>
        </p:grpSp>
      </p:grpSp>
      <p:sp>
        <p:nvSpPr>
          <p:cNvPr id="8" name="テキスト ボックス 7">
            <a:extLst>
              <a:ext uri="{FF2B5EF4-FFF2-40B4-BE49-F238E27FC236}">
                <a16:creationId xmlns:a16="http://schemas.microsoft.com/office/drawing/2014/main" id="{54116F85-6D29-A598-D63B-1B1E898432E7}"/>
              </a:ext>
            </a:extLst>
          </p:cNvPr>
          <p:cNvSpPr txBox="1"/>
          <p:nvPr/>
        </p:nvSpPr>
        <p:spPr>
          <a:xfrm>
            <a:off x="-91673" y="5371611"/>
            <a:ext cx="2925600" cy="584775"/>
          </a:xfrm>
          <a:prstGeom prst="rect">
            <a:avLst/>
          </a:prstGeom>
          <a:noFill/>
        </p:spPr>
        <p:txBody>
          <a:bodyPr wrap="square" rtlCol="0">
            <a:spAutoFit/>
          </a:bodyPr>
          <a:lstStyle/>
          <a:p>
            <a:pPr algn="ctr"/>
            <a:r>
              <a:rPr kumimoji="1" lang="ja-JP" altLang="en-US" sz="1600" b="1"/>
              <a:t>バグを含む</a:t>
            </a:r>
            <a:br>
              <a:rPr kumimoji="1" lang="en-US" altLang="ja-JP" sz="1600" b="1" dirty="0"/>
            </a:br>
            <a:r>
              <a:rPr kumimoji="1" lang="ja-JP" altLang="en-US" sz="1600" b="1"/>
              <a:t>コードクローン</a:t>
            </a:r>
          </a:p>
        </p:txBody>
      </p:sp>
      <p:cxnSp>
        <p:nvCxnSpPr>
          <p:cNvPr id="31" name="直線コネクタ 30">
            <a:extLst>
              <a:ext uri="{FF2B5EF4-FFF2-40B4-BE49-F238E27FC236}">
                <a16:creationId xmlns:a16="http://schemas.microsoft.com/office/drawing/2014/main" id="{7C0F3AC3-BB9C-5488-59AE-0D037862661C}"/>
              </a:ext>
            </a:extLst>
          </p:cNvPr>
          <p:cNvCxnSpPr>
            <a:cxnSpLocks/>
          </p:cNvCxnSpPr>
          <p:nvPr/>
        </p:nvCxnSpPr>
        <p:spPr>
          <a:xfrm>
            <a:off x="733778" y="4304432"/>
            <a:ext cx="8014222" cy="20895"/>
          </a:xfrm>
          <a:prstGeom prst="line">
            <a:avLst/>
          </a:prstGeom>
          <a:ln w="25400" cmpd="dbl">
            <a:solidFill>
              <a:schemeClr val="tx1"/>
            </a:solidFill>
            <a:prstDash val="solid"/>
            <a:tailEnd type="none"/>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A05149C7-61F6-DDA1-7142-A2CFFF0E904A}"/>
              </a:ext>
            </a:extLst>
          </p:cNvPr>
          <p:cNvCxnSpPr>
            <a:cxnSpLocks/>
          </p:cNvCxnSpPr>
          <p:nvPr/>
        </p:nvCxnSpPr>
        <p:spPr>
          <a:xfrm>
            <a:off x="1394229" y="3998356"/>
            <a:ext cx="5451546"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B994720C-87A7-1ACF-2615-82E1464070FD}"/>
              </a:ext>
            </a:extLst>
          </p:cNvPr>
          <p:cNvCxnSpPr>
            <a:cxnSpLocks/>
          </p:cNvCxnSpPr>
          <p:nvPr/>
        </p:nvCxnSpPr>
        <p:spPr>
          <a:xfrm>
            <a:off x="1394229" y="3563442"/>
            <a:ext cx="5451546"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34" name="グループ化 33">
            <a:extLst>
              <a:ext uri="{FF2B5EF4-FFF2-40B4-BE49-F238E27FC236}">
                <a16:creationId xmlns:a16="http://schemas.microsoft.com/office/drawing/2014/main" id="{393DD047-D255-1955-B250-12A6AE0C40D5}"/>
              </a:ext>
            </a:extLst>
          </p:cNvPr>
          <p:cNvGrpSpPr/>
          <p:nvPr/>
        </p:nvGrpSpPr>
        <p:grpSpPr>
          <a:xfrm>
            <a:off x="1215671" y="3730838"/>
            <a:ext cx="352255" cy="379703"/>
            <a:chOff x="1471448" y="4183117"/>
            <a:chExt cx="809297" cy="872359"/>
          </a:xfrm>
        </p:grpSpPr>
        <p:sp>
          <p:nvSpPr>
            <p:cNvPr id="38" name="1 つの角を切り取った四角形 37">
              <a:extLst>
                <a:ext uri="{FF2B5EF4-FFF2-40B4-BE49-F238E27FC236}">
                  <a16:creationId xmlns:a16="http://schemas.microsoft.com/office/drawing/2014/main" id="{4437E7F6-D84C-A2A0-F3BA-50FE0EF2EEC8}"/>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9" name="正方形/長方形 38">
              <a:extLst>
                <a:ext uri="{FF2B5EF4-FFF2-40B4-BE49-F238E27FC236}">
                  <a16:creationId xmlns:a16="http://schemas.microsoft.com/office/drawing/2014/main" id="{5E2E2F7C-8950-1149-2727-DC86C53C97E4}"/>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40" name="グループ化 39">
            <a:extLst>
              <a:ext uri="{FF2B5EF4-FFF2-40B4-BE49-F238E27FC236}">
                <a16:creationId xmlns:a16="http://schemas.microsoft.com/office/drawing/2014/main" id="{CCF8F8AD-9B55-D008-B0DB-F5D9E71A9E24}"/>
              </a:ext>
            </a:extLst>
          </p:cNvPr>
          <p:cNvGrpSpPr/>
          <p:nvPr/>
        </p:nvGrpSpPr>
        <p:grpSpPr>
          <a:xfrm>
            <a:off x="1215671" y="3262364"/>
            <a:ext cx="352255" cy="379703"/>
            <a:chOff x="1471448" y="4183117"/>
            <a:chExt cx="809297" cy="872359"/>
          </a:xfrm>
        </p:grpSpPr>
        <p:sp>
          <p:nvSpPr>
            <p:cNvPr id="41" name="1 つの角を切り取った四角形 40">
              <a:extLst>
                <a:ext uri="{FF2B5EF4-FFF2-40B4-BE49-F238E27FC236}">
                  <a16:creationId xmlns:a16="http://schemas.microsoft.com/office/drawing/2014/main" id="{E6069185-4388-8E9B-647B-DB1358132AB5}"/>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2" name="正方形/長方形 41">
              <a:extLst>
                <a:ext uri="{FF2B5EF4-FFF2-40B4-BE49-F238E27FC236}">
                  <a16:creationId xmlns:a16="http://schemas.microsoft.com/office/drawing/2014/main" id="{BD774C60-94A9-673E-FFB8-2CAC6B3D3F35}"/>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pic>
        <p:nvPicPr>
          <p:cNvPr id="45" name="グラフィックス 44" descr="甲虫 単色塗りつぶし">
            <a:extLst>
              <a:ext uri="{FF2B5EF4-FFF2-40B4-BE49-F238E27FC236}">
                <a16:creationId xmlns:a16="http://schemas.microsoft.com/office/drawing/2014/main" id="{1B9DBBA2-2ADE-3F6E-E19D-C99990A7767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965244" y="3184779"/>
            <a:ext cx="366857" cy="366857"/>
          </a:xfrm>
          <a:prstGeom prst="rect">
            <a:avLst/>
          </a:prstGeom>
        </p:spPr>
      </p:pic>
      <p:pic>
        <p:nvPicPr>
          <p:cNvPr id="49" name="グラフィックス 48" descr="甲虫 単色塗りつぶし">
            <a:extLst>
              <a:ext uri="{FF2B5EF4-FFF2-40B4-BE49-F238E27FC236}">
                <a16:creationId xmlns:a16="http://schemas.microsoft.com/office/drawing/2014/main" id="{CD7C75CC-680B-C922-C75A-CC26BA78827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983299" y="3647014"/>
            <a:ext cx="366857" cy="366857"/>
          </a:xfrm>
          <a:prstGeom prst="rect">
            <a:avLst/>
          </a:prstGeom>
        </p:spPr>
      </p:pic>
      <p:sp>
        <p:nvSpPr>
          <p:cNvPr id="83" name="テキスト ボックス 82">
            <a:extLst>
              <a:ext uri="{FF2B5EF4-FFF2-40B4-BE49-F238E27FC236}">
                <a16:creationId xmlns:a16="http://schemas.microsoft.com/office/drawing/2014/main" id="{B8DD378B-4096-34D2-950E-9902EB7F1B7C}"/>
              </a:ext>
            </a:extLst>
          </p:cNvPr>
          <p:cNvSpPr txBox="1"/>
          <p:nvPr/>
        </p:nvSpPr>
        <p:spPr>
          <a:xfrm>
            <a:off x="7223069" y="3502566"/>
            <a:ext cx="1840165" cy="369332"/>
          </a:xfrm>
          <a:prstGeom prst="rect">
            <a:avLst/>
          </a:prstGeom>
          <a:noFill/>
        </p:spPr>
        <p:txBody>
          <a:bodyPr wrap="square" rtlCol="0">
            <a:spAutoFit/>
          </a:bodyPr>
          <a:lstStyle/>
          <a:p>
            <a:r>
              <a:rPr kumimoji="1" lang="ja-JP" altLang="en-US" b="1">
                <a:solidFill>
                  <a:srgbClr val="FF0000"/>
                </a:solidFill>
              </a:rPr>
              <a:t>集約しない場合</a:t>
            </a:r>
          </a:p>
        </p:txBody>
      </p:sp>
      <p:sp>
        <p:nvSpPr>
          <p:cNvPr id="84" name="テキスト ボックス 83">
            <a:extLst>
              <a:ext uri="{FF2B5EF4-FFF2-40B4-BE49-F238E27FC236}">
                <a16:creationId xmlns:a16="http://schemas.microsoft.com/office/drawing/2014/main" id="{B6862711-60C5-BD24-4C9F-D623221FCB49}"/>
              </a:ext>
            </a:extLst>
          </p:cNvPr>
          <p:cNvSpPr txBox="1"/>
          <p:nvPr/>
        </p:nvSpPr>
        <p:spPr>
          <a:xfrm>
            <a:off x="7229380" y="4930674"/>
            <a:ext cx="1840165" cy="369332"/>
          </a:xfrm>
          <a:prstGeom prst="rect">
            <a:avLst/>
          </a:prstGeom>
          <a:noFill/>
        </p:spPr>
        <p:txBody>
          <a:bodyPr wrap="square" rtlCol="0">
            <a:spAutoFit/>
          </a:bodyPr>
          <a:lstStyle/>
          <a:p>
            <a:r>
              <a:rPr kumimoji="1" lang="ja-JP" altLang="en-US" b="1">
                <a:solidFill>
                  <a:schemeClr val="accent2"/>
                </a:solidFill>
              </a:rPr>
              <a:t>集約した場合</a:t>
            </a:r>
          </a:p>
        </p:txBody>
      </p:sp>
      <p:grpSp>
        <p:nvGrpSpPr>
          <p:cNvPr id="85" name="グループ化 84">
            <a:extLst>
              <a:ext uri="{FF2B5EF4-FFF2-40B4-BE49-F238E27FC236}">
                <a16:creationId xmlns:a16="http://schemas.microsoft.com/office/drawing/2014/main" id="{7EF8895F-1744-5995-ED19-4D94847CEAC4}"/>
              </a:ext>
            </a:extLst>
          </p:cNvPr>
          <p:cNvGrpSpPr/>
          <p:nvPr/>
        </p:nvGrpSpPr>
        <p:grpSpPr>
          <a:xfrm>
            <a:off x="6793468" y="3737901"/>
            <a:ext cx="352255" cy="379703"/>
            <a:chOff x="1471448" y="4183117"/>
            <a:chExt cx="809297" cy="872359"/>
          </a:xfrm>
        </p:grpSpPr>
        <p:sp>
          <p:nvSpPr>
            <p:cNvPr id="86" name="1 つの角を切り取った四角形 85">
              <a:extLst>
                <a:ext uri="{FF2B5EF4-FFF2-40B4-BE49-F238E27FC236}">
                  <a16:creationId xmlns:a16="http://schemas.microsoft.com/office/drawing/2014/main" id="{79750B24-8982-F5DD-82C8-E370334E0D0E}"/>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87" name="正方形/長方形 86">
              <a:extLst>
                <a:ext uri="{FF2B5EF4-FFF2-40B4-BE49-F238E27FC236}">
                  <a16:creationId xmlns:a16="http://schemas.microsoft.com/office/drawing/2014/main" id="{B2B1B53E-F091-7E51-B227-BF056D945078}"/>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88" name="グループ化 87">
            <a:extLst>
              <a:ext uri="{FF2B5EF4-FFF2-40B4-BE49-F238E27FC236}">
                <a16:creationId xmlns:a16="http://schemas.microsoft.com/office/drawing/2014/main" id="{BE754473-C55C-0A8F-FEA8-79EE9C2EB72B}"/>
              </a:ext>
            </a:extLst>
          </p:cNvPr>
          <p:cNvGrpSpPr/>
          <p:nvPr/>
        </p:nvGrpSpPr>
        <p:grpSpPr>
          <a:xfrm>
            <a:off x="6793468" y="3269427"/>
            <a:ext cx="352255" cy="379703"/>
            <a:chOff x="1471448" y="4183117"/>
            <a:chExt cx="809297" cy="872359"/>
          </a:xfrm>
        </p:grpSpPr>
        <p:sp>
          <p:nvSpPr>
            <p:cNvPr id="89" name="1 つの角を切り取った四角形 88">
              <a:extLst>
                <a:ext uri="{FF2B5EF4-FFF2-40B4-BE49-F238E27FC236}">
                  <a16:creationId xmlns:a16="http://schemas.microsoft.com/office/drawing/2014/main" id="{DF0CAA8C-652F-C9AC-F6FD-E9C1F860A57A}"/>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0" name="正方形/長方形 89">
              <a:extLst>
                <a:ext uri="{FF2B5EF4-FFF2-40B4-BE49-F238E27FC236}">
                  <a16:creationId xmlns:a16="http://schemas.microsoft.com/office/drawing/2014/main" id="{8887A9AC-85DE-3C28-C29C-4A4DA8572CF6}"/>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sp>
        <p:nvSpPr>
          <p:cNvPr id="55" name="テキスト ボックス 54">
            <a:extLst>
              <a:ext uri="{FF2B5EF4-FFF2-40B4-BE49-F238E27FC236}">
                <a16:creationId xmlns:a16="http://schemas.microsoft.com/office/drawing/2014/main" id="{3F399E0E-4C6F-80CA-6191-D16B65256C09}"/>
              </a:ext>
            </a:extLst>
          </p:cNvPr>
          <p:cNvSpPr txBox="1"/>
          <p:nvPr/>
        </p:nvSpPr>
        <p:spPr>
          <a:xfrm>
            <a:off x="4337633" y="4130213"/>
            <a:ext cx="1975233" cy="369332"/>
          </a:xfrm>
          <a:prstGeom prst="rect">
            <a:avLst/>
          </a:prstGeom>
          <a:solidFill>
            <a:schemeClr val="bg1"/>
          </a:solidFill>
          <a:ln w="38100">
            <a:solidFill>
              <a:schemeClr val="tx1"/>
            </a:solidFill>
          </a:ln>
        </p:spPr>
        <p:txBody>
          <a:bodyPr wrap="square" rtlCol="0">
            <a:spAutoFit/>
          </a:bodyPr>
          <a:lstStyle/>
          <a:p>
            <a:r>
              <a:rPr kumimoji="1" lang="ja-JP" altLang="en-US"/>
              <a:t>リスクを</a:t>
            </a:r>
            <a:r>
              <a:rPr lang="en-US" altLang="ja-JP" dirty="0"/>
              <a:t>3</a:t>
            </a:r>
            <a:r>
              <a:rPr kumimoji="1" lang="ja-JP" altLang="en-US"/>
              <a:t>回回避</a:t>
            </a:r>
          </a:p>
        </p:txBody>
      </p:sp>
      <p:grpSp>
        <p:nvGrpSpPr>
          <p:cNvPr id="64" name="グループ化 63">
            <a:extLst>
              <a:ext uri="{FF2B5EF4-FFF2-40B4-BE49-F238E27FC236}">
                <a16:creationId xmlns:a16="http://schemas.microsoft.com/office/drawing/2014/main" id="{AE0463BC-F3E1-E574-32CB-883D6E32B7E3}"/>
              </a:ext>
            </a:extLst>
          </p:cNvPr>
          <p:cNvGrpSpPr/>
          <p:nvPr/>
        </p:nvGrpSpPr>
        <p:grpSpPr>
          <a:xfrm>
            <a:off x="5041970" y="3574776"/>
            <a:ext cx="547279" cy="429038"/>
            <a:chOff x="4984473" y="3139948"/>
            <a:chExt cx="818459" cy="641628"/>
          </a:xfrm>
        </p:grpSpPr>
        <p:pic>
          <p:nvPicPr>
            <p:cNvPr id="65" name="グラフィックス 64" descr="甲虫 単色塗りつぶし">
              <a:extLst>
                <a:ext uri="{FF2B5EF4-FFF2-40B4-BE49-F238E27FC236}">
                  <a16:creationId xmlns:a16="http://schemas.microsoft.com/office/drawing/2014/main" id="{D11E1CC0-FB08-2148-C9ED-61683E5C744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768114">
              <a:off x="4984473" y="3248578"/>
              <a:ext cx="494602" cy="494602"/>
            </a:xfrm>
            <a:prstGeom prst="rect">
              <a:avLst/>
            </a:prstGeom>
          </p:spPr>
        </p:pic>
        <p:grpSp>
          <p:nvGrpSpPr>
            <p:cNvPr id="66" name="グループ化 65">
              <a:extLst>
                <a:ext uri="{FF2B5EF4-FFF2-40B4-BE49-F238E27FC236}">
                  <a16:creationId xmlns:a16="http://schemas.microsoft.com/office/drawing/2014/main" id="{E875138E-D82C-7A61-D647-1C823CBC2278}"/>
                </a:ext>
              </a:extLst>
            </p:cNvPr>
            <p:cNvGrpSpPr/>
            <p:nvPr/>
          </p:nvGrpSpPr>
          <p:grpSpPr>
            <a:xfrm>
              <a:off x="5161304" y="3139948"/>
              <a:ext cx="641628" cy="641628"/>
              <a:chOff x="5626844" y="2710845"/>
              <a:chExt cx="727852" cy="727852"/>
            </a:xfrm>
          </p:grpSpPr>
          <p:pic>
            <p:nvPicPr>
              <p:cNvPr id="67" name="グラフィックス 66" descr="ツール 単色塗りつぶし">
                <a:extLst>
                  <a:ext uri="{FF2B5EF4-FFF2-40B4-BE49-F238E27FC236}">
                    <a16:creationId xmlns:a16="http://schemas.microsoft.com/office/drawing/2014/main" id="{91F87B20-07B6-99E8-2BB8-98F2D85B1BD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26844" y="2710845"/>
                <a:ext cx="727852" cy="727852"/>
              </a:xfrm>
              <a:prstGeom prst="rect">
                <a:avLst/>
              </a:prstGeom>
            </p:spPr>
          </p:pic>
          <p:pic>
            <p:nvPicPr>
              <p:cNvPr id="68" name="グラフィックス 67" descr="ツール 単色塗りつぶし">
                <a:extLst>
                  <a:ext uri="{FF2B5EF4-FFF2-40B4-BE49-F238E27FC236}">
                    <a16:creationId xmlns:a16="http://schemas.microsoft.com/office/drawing/2014/main" id="{043ECC55-8B43-D140-0336-4C4889ECBF76}"/>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626844" y="2710845"/>
                <a:ext cx="727852" cy="727852"/>
              </a:xfrm>
              <a:prstGeom prst="rect">
                <a:avLst/>
              </a:prstGeom>
            </p:spPr>
          </p:pic>
        </p:grpSp>
      </p:grpSp>
      <p:grpSp>
        <p:nvGrpSpPr>
          <p:cNvPr id="69" name="グループ化 68">
            <a:extLst>
              <a:ext uri="{FF2B5EF4-FFF2-40B4-BE49-F238E27FC236}">
                <a16:creationId xmlns:a16="http://schemas.microsoft.com/office/drawing/2014/main" id="{91F133E1-E0AF-5F71-BA57-718052E14F4D}"/>
              </a:ext>
            </a:extLst>
          </p:cNvPr>
          <p:cNvGrpSpPr/>
          <p:nvPr/>
        </p:nvGrpSpPr>
        <p:grpSpPr>
          <a:xfrm>
            <a:off x="5051610" y="3123071"/>
            <a:ext cx="547279" cy="429038"/>
            <a:chOff x="4984473" y="3139948"/>
            <a:chExt cx="818459" cy="641628"/>
          </a:xfrm>
        </p:grpSpPr>
        <p:pic>
          <p:nvPicPr>
            <p:cNvPr id="70" name="グラフィックス 69" descr="甲虫 単色塗りつぶし">
              <a:extLst>
                <a:ext uri="{FF2B5EF4-FFF2-40B4-BE49-F238E27FC236}">
                  <a16:creationId xmlns:a16="http://schemas.microsoft.com/office/drawing/2014/main" id="{DADEF09D-71AB-7DA3-4E19-6C9C9310F8D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768114">
              <a:off x="4984473" y="3248578"/>
              <a:ext cx="494602" cy="494602"/>
            </a:xfrm>
            <a:prstGeom prst="rect">
              <a:avLst/>
            </a:prstGeom>
          </p:spPr>
        </p:pic>
        <p:grpSp>
          <p:nvGrpSpPr>
            <p:cNvPr id="71" name="グループ化 70">
              <a:extLst>
                <a:ext uri="{FF2B5EF4-FFF2-40B4-BE49-F238E27FC236}">
                  <a16:creationId xmlns:a16="http://schemas.microsoft.com/office/drawing/2014/main" id="{D42D792F-7FEC-2A62-B797-9BF65C693A50}"/>
                </a:ext>
              </a:extLst>
            </p:cNvPr>
            <p:cNvGrpSpPr/>
            <p:nvPr/>
          </p:nvGrpSpPr>
          <p:grpSpPr>
            <a:xfrm>
              <a:off x="5161304" y="3139948"/>
              <a:ext cx="641628" cy="641628"/>
              <a:chOff x="5626844" y="2710845"/>
              <a:chExt cx="727852" cy="727852"/>
            </a:xfrm>
          </p:grpSpPr>
          <p:pic>
            <p:nvPicPr>
              <p:cNvPr id="82" name="グラフィックス 81" descr="ツール 単色塗りつぶし">
                <a:extLst>
                  <a:ext uri="{FF2B5EF4-FFF2-40B4-BE49-F238E27FC236}">
                    <a16:creationId xmlns:a16="http://schemas.microsoft.com/office/drawing/2014/main" id="{B99C51DD-113A-E6EB-3363-43276F68A0C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26844" y="2710845"/>
                <a:ext cx="727852" cy="727852"/>
              </a:xfrm>
              <a:prstGeom prst="rect">
                <a:avLst/>
              </a:prstGeom>
            </p:spPr>
          </p:pic>
          <p:pic>
            <p:nvPicPr>
              <p:cNvPr id="91" name="グラフィックス 90" descr="ツール 単色塗りつぶし">
                <a:extLst>
                  <a:ext uri="{FF2B5EF4-FFF2-40B4-BE49-F238E27FC236}">
                    <a16:creationId xmlns:a16="http://schemas.microsoft.com/office/drawing/2014/main" id="{921CB367-1786-EAEE-49BF-39D6693CBE98}"/>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626844" y="2710845"/>
                <a:ext cx="727852" cy="727852"/>
              </a:xfrm>
              <a:prstGeom prst="rect">
                <a:avLst/>
              </a:prstGeom>
            </p:spPr>
          </p:pic>
        </p:grpSp>
      </p:grpSp>
      <p:grpSp>
        <p:nvGrpSpPr>
          <p:cNvPr id="93" name="グループ化 92">
            <a:extLst>
              <a:ext uri="{FF2B5EF4-FFF2-40B4-BE49-F238E27FC236}">
                <a16:creationId xmlns:a16="http://schemas.microsoft.com/office/drawing/2014/main" id="{FF344763-EE80-321D-5753-CDF8993A1912}"/>
              </a:ext>
            </a:extLst>
          </p:cNvPr>
          <p:cNvGrpSpPr/>
          <p:nvPr/>
        </p:nvGrpSpPr>
        <p:grpSpPr>
          <a:xfrm>
            <a:off x="5744371" y="5235980"/>
            <a:ext cx="547279" cy="429038"/>
            <a:chOff x="4984473" y="3139948"/>
            <a:chExt cx="818459" cy="641628"/>
          </a:xfrm>
        </p:grpSpPr>
        <p:pic>
          <p:nvPicPr>
            <p:cNvPr id="94" name="グラフィックス 93" descr="甲虫 単色塗りつぶし">
              <a:extLst>
                <a:ext uri="{FF2B5EF4-FFF2-40B4-BE49-F238E27FC236}">
                  <a16:creationId xmlns:a16="http://schemas.microsoft.com/office/drawing/2014/main" id="{6B83B53A-F064-D9EE-D758-96B14552E957}"/>
                </a:ext>
              </a:extLst>
            </p:cNvPr>
            <p:cNvPicPr>
              <a:picLocks noChangeAspect="1"/>
            </p:cNvPicPr>
            <p:nvPr/>
          </p:nvPicPr>
          <p:blipFill>
            <a:blip r:embed="rId5">
              <a:extLst>
                <a:ext uri="{96DAC541-7B7A-43D3-8B79-37D633B846F1}">
                  <asvg:svgBlip xmlns:asvg="http://schemas.microsoft.com/office/drawing/2016/SVG/main" r:embed="rId11"/>
                </a:ext>
              </a:extLst>
            </a:blip>
            <a:stretch>
              <a:fillRect/>
            </a:stretch>
          </p:blipFill>
          <p:spPr>
            <a:xfrm rot="20768114">
              <a:off x="4984473" y="3248578"/>
              <a:ext cx="494602" cy="494602"/>
            </a:xfrm>
            <a:prstGeom prst="rect">
              <a:avLst/>
            </a:prstGeom>
          </p:spPr>
        </p:pic>
        <p:grpSp>
          <p:nvGrpSpPr>
            <p:cNvPr id="95" name="グループ化 94">
              <a:extLst>
                <a:ext uri="{FF2B5EF4-FFF2-40B4-BE49-F238E27FC236}">
                  <a16:creationId xmlns:a16="http://schemas.microsoft.com/office/drawing/2014/main" id="{DADCF740-2077-D192-F61A-0ABB40AFDB65}"/>
                </a:ext>
              </a:extLst>
            </p:cNvPr>
            <p:cNvGrpSpPr/>
            <p:nvPr/>
          </p:nvGrpSpPr>
          <p:grpSpPr>
            <a:xfrm>
              <a:off x="5161304" y="3139948"/>
              <a:ext cx="641628" cy="641628"/>
              <a:chOff x="5626844" y="2710845"/>
              <a:chExt cx="727852" cy="727852"/>
            </a:xfrm>
          </p:grpSpPr>
          <p:pic>
            <p:nvPicPr>
              <p:cNvPr id="96" name="グラフィックス 95" descr="ツール 単色塗りつぶし">
                <a:extLst>
                  <a:ext uri="{FF2B5EF4-FFF2-40B4-BE49-F238E27FC236}">
                    <a16:creationId xmlns:a16="http://schemas.microsoft.com/office/drawing/2014/main" id="{5E1F0F99-C61D-43F5-ECF0-631BDADFECA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26844" y="2710845"/>
                <a:ext cx="727852" cy="727852"/>
              </a:xfrm>
              <a:prstGeom prst="rect">
                <a:avLst/>
              </a:prstGeom>
            </p:spPr>
          </p:pic>
          <p:pic>
            <p:nvPicPr>
              <p:cNvPr id="97" name="グラフィックス 96" descr="ツール 単色塗りつぶし">
                <a:extLst>
                  <a:ext uri="{FF2B5EF4-FFF2-40B4-BE49-F238E27FC236}">
                    <a16:creationId xmlns:a16="http://schemas.microsoft.com/office/drawing/2014/main" id="{ED2FDF64-2338-E5E7-D710-895733EF2764}"/>
                  </a:ext>
                </a:extLst>
              </p:cNvPr>
              <p:cNvPicPr>
                <a:picLocks noChangeAspect="1"/>
              </p:cNvPicPr>
              <p:nvPr/>
            </p:nvPicPr>
            <p:blipFill>
              <a:blip r:embed="rId9">
                <a:extLst>
                  <a:ext uri="{96DAC541-7B7A-43D3-8B79-37D633B846F1}">
                    <asvg:svgBlip xmlns:asvg="http://schemas.microsoft.com/office/drawing/2016/SVG/main" r:embed="rId12"/>
                  </a:ext>
                </a:extLst>
              </a:blip>
              <a:stretch>
                <a:fillRect/>
              </a:stretch>
            </p:blipFill>
            <p:spPr>
              <a:xfrm>
                <a:off x="5626844" y="2710845"/>
                <a:ext cx="727852" cy="727852"/>
              </a:xfrm>
              <a:prstGeom prst="rect">
                <a:avLst/>
              </a:prstGeom>
            </p:spPr>
          </p:pic>
        </p:grpSp>
      </p:grpSp>
      <p:grpSp>
        <p:nvGrpSpPr>
          <p:cNvPr id="98" name="グループ化 97">
            <a:extLst>
              <a:ext uri="{FF2B5EF4-FFF2-40B4-BE49-F238E27FC236}">
                <a16:creationId xmlns:a16="http://schemas.microsoft.com/office/drawing/2014/main" id="{01CBC274-A993-0C08-1A97-5FF7F38D8285}"/>
              </a:ext>
            </a:extLst>
          </p:cNvPr>
          <p:cNvGrpSpPr/>
          <p:nvPr/>
        </p:nvGrpSpPr>
        <p:grpSpPr>
          <a:xfrm>
            <a:off x="5738936" y="3574776"/>
            <a:ext cx="547279" cy="429038"/>
            <a:chOff x="4984473" y="3139948"/>
            <a:chExt cx="818459" cy="641628"/>
          </a:xfrm>
        </p:grpSpPr>
        <p:pic>
          <p:nvPicPr>
            <p:cNvPr id="99" name="グラフィックス 98" descr="甲虫 単色塗りつぶし">
              <a:extLst>
                <a:ext uri="{FF2B5EF4-FFF2-40B4-BE49-F238E27FC236}">
                  <a16:creationId xmlns:a16="http://schemas.microsoft.com/office/drawing/2014/main" id="{16AFF29D-3FA4-48A2-F77B-BD1455E747FF}"/>
                </a:ext>
              </a:extLst>
            </p:cNvPr>
            <p:cNvPicPr>
              <a:picLocks noChangeAspect="1"/>
            </p:cNvPicPr>
            <p:nvPr/>
          </p:nvPicPr>
          <p:blipFill>
            <a:blip r:embed="rId5">
              <a:extLst>
                <a:ext uri="{96DAC541-7B7A-43D3-8B79-37D633B846F1}">
                  <asvg:svgBlip xmlns:asvg="http://schemas.microsoft.com/office/drawing/2016/SVG/main" r:embed="rId11"/>
                </a:ext>
              </a:extLst>
            </a:blip>
            <a:stretch>
              <a:fillRect/>
            </a:stretch>
          </p:blipFill>
          <p:spPr>
            <a:xfrm rot="20768114">
              <a:off x="4984473" y="3248578"/>
              <a:ext cx="494602" cy="494602"/>
            </a:xfrm>
            <a:prstGeom prst="rect">
              <a:avLst/>
            </a:prstGeom>
          </p:spPr>
        </p:pic>
        <p:grpSp>
          <p:nvGrpSpPr>
            <p:cNvPr id="100" name="グループ化 99">
              <a:extLst>
                <a:ext uri="{FF2B5EF4-FFF2-40B4-BE49-F238E27FC236}">
                  <a16:creationId xmlns:a16="http://schemas.microsoft.com/office/drawing/2014/main" id="{4163BEFC-9CCE-C853-C461-7B366A5172FB}"/>
                </a:ext>
              </a:extLst>
            </p:cNvPr>
            <p:cNvGrpSpPr/>
            <p:nvPr/>
          </p:nvGrpSpPr>
          <p:grpSpPr>
            <a:xfrm>
              <a:off x="5161304" y="3139948"/>
              <a:ext cx="641628" cy="641628"/>
              <a:chOff x="5626844" y="2710845"/>
              <a:chExt cx="727852" cy="727852"/>
            </a:xfrm>
          </p:grpSpPr>
          <p:pic>
            <p:nvPicPr>
              <p:cNvPr id="101" name="グラフィックス 100" descr="ツール 単色塗りつぶし">
                <a:extLst>
                  <a:ext uri="{FF2B5EF4-FFF2-40B4-BE49-F238E27FC236}">
                    <a16:creationId xmlns:a16="http://schemas.microsoft.com/office/drawing/2014/main" id="{27EF8AED-9701-52C2-7165-1338B45BA46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26844" y="2710845"/>
                <a:ext cx="727852" cy="727852"/>
              </a:xfrm>
              <a:prstGeom prst="rect">
                <a:avLst/>
              </a:prstGeom>
            </p:spPr>
          </p:pic>
          <p:pic>
            <p:nvPicPr>
              <p:cNvPr id="102" name="グラフィックス 101" descr="ツール 単色塗りつぶし">
                <a:extLst>
                  <a:ext uri="{FF2B5EF4-FFF2-40B4-BE49-F238E27FC236}">
                    <a16:creationId xmlns:a16="http://schemas.microsoft.com/office/drawing/2014/main" id="{64DC6D95-E1EC-3B7C-F83B-E74B86905DAC}"/>
                  </a:ext>
                </a:extLst>
              </p:cNvPr>
              <p:cNvPicPr>
                <a:picLocks noChangeAspect="1"/>
              </p:cNvPicPr>
              <p:nvPr/>
            </p:nvPicPr>
            <p:blipFill>
              <a:blip r:embed="rId9">
                <a:extLst>
                  <a:ext uri="{96DAC541-7B7A-43D3-8B79-37D633B846F1}">
                    <asvg:svgBlip xmlns:asvg="http://schemas.microsoft.com/office/drawing/2016/SVG/main" r:embed="rId12"/>
                  </a:ext>
                </a:extLst>
              </a:blip>
              <a:stretch>
                <a:fillRect/>
              </a:stretch>
            </p:blipFill>
            <p:spPr>
              <a:xfrm>
                <a:off x="5626844" y="2710845"/>
                <a:ext cx="727852" cy="727852"/>
              </a:xfrm>
              <a:prstGeom prst="rect">
                <a:avLst/>
              </a:prstGeom>
            </p:spPr>
          </p:pic>
        </p:grpSp>
      </p:grpSp>
      <p:grpSp>
        <p:nvGrpSpPr>
          <p:cNvPr id="103" name="グループ化 102">
            <a:extLst>
              <a:ext uri="{FF2B5EF4-FFF2-40B4-BE49-F238E27FC236}">
                <a16:creationId xmlns:a16="http://schemas.microsoft.com/office/drawing/2014/main" id="{FB15221E-3597-63A2-21D6-D7C85E263989}"/>
              </a:ext>
            </a:extLst>
          </p:cNvPr>
          <p:cNvGrpSpPr/>
          <p:nvPr/>
        </p:nvGrpSpPr>
        <p:grpSpPr>
          <a:xfrm>
            <a:off x="5748576" y="3123071"/>
            <a:ext cx="547279" cy="429038"/>
            <a:chOff x="4984473" y="3139948"/>
            <a:chExt cx="818459" cy="641628"/>
          </a:xfrm>
        </p:grpSpPr>
        <p:pic>
          <p:nvPicPr>
            <p:cNvPr id="104" name="グラフィックス 103" descr="甲虫 単色塗りつぶし">
              <a:extLst>
                <a:ext uri="{FF2B5EF4-FFF2-40B4-BE49-F238E27FC236}">
                  <a16:creationId xmlns:a16="http://schemas.microsoft.com/office/drawing/2014/main" id="{C37A68F0-3128-B28A-89BB-5FF56A8CF162}"/>
                </a:ext>
              </a:extLst>
            </p:cNvPr>
            <p:cNvPicPr>
              <a:picLocks noChangeAspect="1"/>
            </p:cNvPicPr>
            <p:nvPr/>
          </p:nvPicPr>
          <p:blipFill>
            <a:blip r:embed="rId5">
              <a:extLst>
                <a:ext uri="{96DAC541-7B7A-43D3-8B79-37D633B846F1}">
                  <asvg:svgBlip xmlns:asvg="http://schemas.microsoft.com/office/drawing/2016/SVG/main" r:embed="rId11"/>
                </a:ext>
              </a:extLst>
            </a:blip>
            <a:stretch>
              <a:fillRect/>
            </a:stretch>
          </p:blipFill>
          <p:spPr>
            <a:xfrm rot="20768114">
              <a:off x="4984473" y="3248578"/>
              <a:ext cx="494602" cy="494602"/>
            </a:xfrm>
            <a:prstGeom prst="rect">
              <a:avLst/>
            </a:prstGeom>
          </p:spPr>
        </p:pic>
        <p:grpSp>
          <p:nvGrpSpPr>
            <p:cNvPr id="105" name="グループ化 104">
              <a:extLst>
                <a:ext uri="{FF2B5EF4-FFF2-40B4-BE49-F238E27FC236}">
                  <a16:creationId xmlns:a16="http://schemas.microsoft.com/office/drawing/2014/main" id="{B93A9036-08BE-D5F8-7EF7-F2C37DBB1D09}"/>
                </a:ext>
              </a:extLst>
            </p:cNvPr>
            <p:cNvGrpSpPr/>
            <p:nvPr/>
          </p:nvGrpSpPr>
          <p:grpSpPr>
            <a:xfrm>
              <a:off x="5161304" y="3139948"/>
              <a:ext cx="641628" cy="641628"/>
              <a:chOff x="5626844" y="2710845"/>
              <a:chExt cx="727852" cy="727852"/>
            </a:xfrm>
          </p:grpSpPr>
          <p:pic>
            <p:nvPicPr>
              <p:cNvPr id="106" name="グラフィックス 105" descr="ツール 単色塗りつぶし">
                <a:extLst>
                  <a:ext uri="{FF2B5EF4-FFF2-40B4-BE49-F238E27FC236}">
                    <a16:creationId xmlns:a16="http://schemas.microsoft.com/office/drawing/2014/main" id="{3E32626F-B799-4446-3A1A-5A6FA93FC97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26844" y="2710845"/>
                <a:ext cx="727852" cy="727852"/>
              </a:xfrm>
              <a:prstGeom prst="rect">
                <a:avLst/>
              </a:prstGeom>
            </p:spPr>
          </p:pic>
          <p:pic>
            <p:nvPicPr>
              <p:cNvPr id="107" name="グラフィックス 106" descr="ツール 単色塗りつぶし">
                <a:extLst>
                  <a:ext uri="{FF2B5EF4-FFF2-40B4-BE49-F238E27FC236}">
                    <a16:creationId xmlns:a16="http://schemas.microsoft.com/office/drawing/2014/main" id="{C7F71023-402D-22AE-5689-798AEDD0D039}"/>
                  </a:ext>
                </a:extLst>
              </p:cNvPr>
              <p:cNvPicPr>
                <a:picLocks noChangeAspect="1"/>
              </p:cNvPicPr>
              <p:nvPr/>
            </p:nvPicPr>
            <p:blipFill>
              <a:blip r:embed="rId9">
                <a:extLst>
                  <a:ext uri="{96DAC541-7B7A-43D3-8B79-37D633B846F1}">
                    <asvg:svgBlip xmlns:asvg="http://schemas.microsoft.com/office/drawing/2016/SVG/main" r:embed="rId12"/>
                  </a:ext>
                </a:extLst>
              </a:blip>
              <a:stretch>
                <a:fillRect/>
              </a:stretch>
            </p:blipFill>
            <p:spPr>
              <a:xfrm>
                <a:off x="5626844" y="2710845"/>
                <a:ext cx="727852" cy="727852"/>
              </a:xfrm>
              <a:prstGeom prst="rect">
                <a:avLst/>
              </a:prstGeom>
            </p:spPr>
          </p:pic>
        </p:grpSp>
      </p:grpSp>
      <p:grpSp>
        <p:nvGrpSpPr>
          <p:cNvPr id="109" name="グループ化 108">
            <a:extLst>
              <a:ext uri="{FF2B5EF4-FFF2-40B4-BE49-F238E27FC236}">
                <a16:creationId xmlns:a16="http://schemas.microsoft.com/office/drawing/2014/main" id="{660262DF-2251-EE47-AA3B-C4362161E724}"/>
              </a:ext>
            </a:extLst>
          </p:cNvPr>
          <p:cNvGrpSpPr/>
          <p:nvPr/>
        </p:nvGrpSpPr>
        <p:grpSpPr>
          <a:xfrm>
            <a:off x="4354645" y="5235980"/>
            <a:ext cx="547279" cy="429038"/>
            <a:chOff x="4984473" y="3139948"/>
            <a:chExt cx="818459" cy="641628"/>
          </a:xfrm>
        </p:grpSpPr>
        <p:pic>
          <p:nvPicPr>
            <p:cNvPr id="110" name="グラフィックス 109" descr="甲虫 単色塗りつぶし">
              <a:extLst>
                <a:ext uri="{FF2B5EF4-FFF2-40B4-BE49-F238E27FC236}">
                  <a16:creationId xmlns:a16="http://schemas.microsoft.com/office/drawing/2014/main" id="{11A46BBB-875D-257E-3200-B5D4FDD23DD8}"/>
                </a:ext>
              </a:extLst>
            </p:cNvPr>
            <p:cNvPicPr>
              <a:picLocks noChangeAspect="1"/>
            </p:cNvPicPr>
            <p:nvPr/>
          </p:nvPicPr>
          <p:blipFill>
            <a:blip r:embed="rId5">
              <a:extLst>
                <a:ext uri="{96DAC541-7B7A-43D3-8B79-37D633B846F1}">
                  <asvg:svgBlip xmlns:asvg="http://schemas.microsoft.com/office/drawing/2016/SVG/main" r:embed="rId11"/>
                </a:ext>
              </a:extLst>
            </a:blip>
            <a:stretch>
              <a:fillRect/>
            </a:stretch>
          </p:blipFill>
          <p:spPr>
            <a:xfrm rot="20768114">
              <a:off x="4984473" y="3248578"/>
              <a:ext cx="494602" cy="494602"/>
            </a:xfrm>
            <a:prstGeom prst="rect">
              <a:avLst/>
            </a:prstGeom>
          </p:spPr>
        </p:pic>
        <p:grpSp>
          <p:nvGrpSpPr>
            <p:cNvPr id="111" name="グループ化 110">
              <a:extLst>
                <a:ext uri="{FF2B5EF4-FFF2-40B4-BE49-F238E27FC236}">
                  <a16:creationId xmlns:a16="http://schemas.microsoft.com/office/drawing/2014/main" id="{7BB70B20-A501-439E-A422-DFBD659BA7DF}"/>
                </a:ext>
              </a:extLst>
            </p:cNvPr>
            <p:cNvGrpSpPr/>
            <p:nvPr/>
          </p:nvGrpSpPr>
          <p:grpSpPr>
            <a:xfrm>
              <a:off x="5161304" y="3139948"/>
              <a:ext cx="641628" cy="641628"/>
              <a:chOff x="5626844" y="2710845"/>
              <a:chExt cx="727852" cy="727852"/>
            </a:xfrm>
          </p:grpSpPr>
          <p:pic>
            <p:nvPicPr>
              <p:cNvPr id="112" name="グラフィックス 111" descr="ツール 単色塗りつぶし">
                <a:extLst>
                  <a:ext uri="{FF2B5EF4-FFF2-40B4-BE49-F238E27FC236}">
                    <a16:creationId xmlns:a16="http://schemas.microsoft.com/office/drawing/2014/main" id="{D800CB8D-57EB-0483-6731-5DB2562A6E0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26844" y="2710845"/>
                <a:ext cx="727852" cy="727852"/>
              </a:xfrm>
              <a:prstGeom prst="rect">
                <a:avLst/>
              </a:prstGeom>
            </p:spPr>
          </p:pic>
          <p:pic>
            <p:nvPicPr>
              <p:cNvPr id="113" name="グラフィックス 112" descr="ツール 単色塗りつぶし">
                <a:extLst>
                  <a:ext uri="{FF2B5EF4-FFF2-40B4-BE49-F238E27FC236}">
                    <a16:creationId xmlns:a16="http://schemas.microsoft.com/office/drawing/2014/main" id="{DC729BFA-8098-1391-39BE-73C73F92B909}"/>
                  </a:ext>
                </a:extLst>
              </p:cNvPr>
              <p:cNvPicPr>
                <a:picLocks noChangeAspect="1"/>
              </p:cNvPicPr>
              <p:nvPr/>
            </p:nvPicPr>
            <p:blipFill>
              <a:blip r:embed="rId9">
                <a:extLst>
                  <a:ext uri="{96DAC541-7B7A-43D3-8B79-37D633B846F1}">
                    <asvg:svgBlip xmlns:asvg="http://schemas.microsoft.com/office/drawing/2016/SVG/main" r:embed="rId12"/>
                  </a:ext>
                </a:extLst>
              </a:blip>
              <a:stretch>
                <a:fillRect/>
              </a:stretch>
            </p:blipFill>
            <p:spPr>
              <a:xfrm>
                <a:off x="5626844" y="2710845"/>
                <a:ext cx="727852" cy="727852"/>
              </a:xfrm>
              <a:prstGeom prst="rect">
                <a:avLst/>
              </a:prstGeom>
            </p:spPr>
          </p:pic>
        </p:grpSp>
      </p:grpSp>
      <p:grpSp>
        <p:nvGrpSpPr>
          <p:cNvPr id="114" name="グループ化 113">
            <a:extLst>
              <a:ext uri="{FF2B5EF4-FFF2-40B4-BE49-F238E27FC236}">
                <a16:creationId xmlns:a16="http://schemas.microsoft.com/office/drawing/2014/main" id="{20BFEF6F-3012-A32F-2249-5335AE4EFFE4}"/>
              </a:ext>
            </a:extLst>
          </p:cNvPr>
          <p:cNvGrpSpPr/>
          <p:nvPr/>
        </p:nvGrpSpPr>
        <p:grpSpPr>
          <a:xfrm>
            <a:off x="4349210" y="3574776"/>
            <a:ext cx="547279" cy="429038"/>
            <a:chOff x="4984473" y="3139948"/>
            <a:chExt cx="818459" cy="641628"/>
          </a:xfrm>
        </p:grpSpPr>
        <p:pic>
          <p:nvPicPr>
            <p:cNvPr id="115" name="グラフィックス 114" descr="甲虫 単色塗りつぶし">
              <a:extLst>
                <a:ext uri="{FF2B5EF4-FFF2-40B4-BE49-F238E27FC236}">
                  <a16:creationId xmlns:a16="http://schemas.microsoft.com/office/drawing/2014/main" id="{701C1DE3-9122-93C1-6F03-77B44D084AB3}"/>
                </a:ext>
              </a:extLst>
            </p:cNvPr>
            <p:cNvPicPr>
              <a:picLocks noChangeAspect="1"/>
            </p:cNvPicPr>
            <p:nvPr/>
          </p:nvPicPr>
          <p:blipFill>
            <a:blip r:embed="rId5">
              <a:extLst>
                <a:ext uri="{96DAC541-7B7A-43D3-8B79-37D633B846F1}">
                  <asvg:svgBlip xmlns:asvg="http://schemas.microsoft.com/office/drawing/2016/SVG/main" r:embed="rId11"/>
                </a:ext>
              </a:extLst>
            </a:blip>
            <a:stretch>
              <a:fillRect/>
            </a:stretch>
          </p:blipFill>
          <p:spPr>
            <a:xfrm rot="20768114">
              <a:off x="4984473" y="3248578"/>
              <a:ext cx="494602" cy="494602"/>
            </a:xfrm>
            <a:prstGeom prst="rect">
              <a:avLst/>
            </a:prstGeom>
          </p:spPr>
        </p:pic>
        <p:grpSp>
          <p:nvGrpSpPr>
            <p:cNvPr id="116" name="グループ化 115">
              <a:extLst>
                <a:ext uri="{FF2B5EF4-FFF2-40B4-BE49-F238E27FC236}">
                  <a16:creationId xmlns:a16="http://schemas.microsoft.com/office/drawing/2014/main" id="{E730C6BD-5C4E-97C9-7918-68CFB0B9E526}"/>
                </a:ext>
              </a:extLst>
            </p:cNvPr>
            <p:cNvGrpSpPr/>
            <p:nvPr/>
          </p:nvGrpSpPr>
          <p:grpSpPr>
            <a:xfrm>
              <a:off x="5161304" y="3139948"/>
              <a:ext cx="641628" cy="641628"/>
              <a:chOff x="5626844" y="2710845"/>
              <a:chExt cx="727852" cy="727852"/>
            </a:xfrm>
          </p:grpSpPr>
          <p:pic>
            <p:nvPicPr>
              <p:cNvPr id="117" name="グラフィックス 116" descr="ツール 単色塗りつぶし">
                <a:extLst>
                  <a:ext uri="{FF2B5EF4-FFF2-40B4-BE49-F238E27FC236}">
                    <a16:creationId xmlns:a16="http://schemas.microsoft.com/office/drawing/2014/main" id="{0C5B92BC-7ED8-BC90-3E55-7BB9B714918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26844" y="2710845"/>
                <a:ext cx="727852" cy="727852"/>
              </a:xfrm>
              <a:prstGeom prst="rect">
                <a:avLst/>
              </a:prstGeom>
            </p:spPr>
          </p:pic>
          <p:pic>
            <p:nvPicPr>
              <p:cNvPr id="118" name="グラフィックス 117" descr="ツール 単色塗りつぶし">
                <a:extLst>
                  <a:ext uri="{FF2B5EF4-FFF2-40B4-BE49-F238E27FC236}">
                    <a16:creationId xmlns:a16="http://schemas.microsoft.com/office/drawing/2014/main" id="{16F8CEA0-5AD6-B41F-A38D-144B4D4A098B}"/>
                  </a:ext>
                </a:extLst>
              </p:cNvPr>
              <p:cNvPicPr>
                <a:picLocks noChangeAspect="1"/>
              </p:cNvPicPr>
              <p:nvPr/>
            </p:nvPicPr>
            <p:blipFill>
              <a:blip r:embed="rId9">
                <a:extLst>
                  <a:ext uri="{96DAC541-7B7A-43D3-8B79-37D633B846F1}">
                    <asvg:svgBlip xmlns:asvg="http://schemas.microsoft.com/office/drawing/2016/SVG/main" r:embed="rId12"/>
                  </a:ext>
                </a:extLst>
              </a:blip>
              <a:stretch>
                <a:fillRect/>
              </a:stretch>
            </p:blipFill>
            <p:spPr>
              <a:xfrm>
                <a:off x="5626844" y="2710845"/>
                <a:ext cx="727852" cy="727852"/>
              </a:xfrm>
              <a:prstGeom prst="rect">
                <a:avLst/>
              </a:prstGeom>
            </p:spPr>
          </p:pic>
        </p:grpSp>
      </p:grpSp>
      <p:grpSp>
        <p:nvGrpSpPr>
          <p:cNvPr id="119" name="グループ化 118">
            <a:extLst>
              <a:ext uri="{FF2B5EF4-FFF2-40B4-BE49-F238E27FC236}">
                <a16:creationId xmlns:a16="http://schemas.microsoft.com/office/drawing/2014/main" id="{87451326-C405-316D-22A9-F14888F0012F}"/>
              </a:ext>
            </a:extLst>
          </p:cNvPr>
          <p:cNvGrpSpPr/>
          <p:nvPr/>
        </p:nvGrpSpPr>
        <p:grpSpPr>
          <a:xfrm>
            <a:off x="4358850" y="3123071"/>
            <a:ext cx="547279" cy="429038"/>
            <a:chOff x="4984473" y="3139948"/>
            <a:chExt cx="818459" cy="641628"/>
          </a:xfrm>
        </p:grpSpPr>
        <p:pic>
          <p:nvPicPr>
            <p:cNvPr id="120" name="グラフィックス 119" descr="甲虫 単色塗りつぶし">
              <a:extLst>
                <a:ext uri="{FF2B5EF4-FFF2-40B4-BE49-F238E27FC236}">
                  <a16:creationId xmlns:a16="http://schemas.microsoft.com/office/drawing/2014/main" id="{B19F5BEF-23A4-C923-6E3C-CAF52B7DA065}"/>
                </a:ext>
              </a:extLst>
            </p:cNvPr>
            <p:cNvPicPr>
              <a:picLocks noChangeAspect="1"/>
            </p:cNvPicPr>
            <p:nvPr/>
          </p:nvPicPr>
          <p:blipFill>
            <a:blip r:embed="rId5">
              <a:extLst>
                <a:ext uri="{96DAC541-7B7A-43D3-8B79-37D633B846F1}">
                  <asvg:svgBlip xmlns:asvg="http://schemas.microsoft.com/office/drawing/2016/SVG/main" r:embed="rId11"/>
                </a:ext>
              </a:extLst>
            </a:blip>
            <a:stretch>
              <a:fillRect/>
            </a:stretch>
          </p:blipFill>
          <p:spPr>
            <a:xfrm rot="20768114">
              <a:off x="4984473" y="3248578"/>
              <a:ext cx="494602" cy="494602"/>
            </a:xfrm>
            <a:prstGeom prst="rect">
              <a:avLst/>
            </a:prstGeom>
          </p:spPr>
        </p:pic>
        <p:grpSp>
          <p:nvGrpSpPr>
            <p:cNvPr id="121" name="グループ化 120">
              <a:extLst>
                <a:ext uri="{FF2B5EF4-FFF2-40B4-BE49-F238E27FC236}">
                  <a16:creationId xmlns:a16="http://schemas.microsoft.com/office/drawing/2014/main" id="{BBBB76A4-CAC5-A344-3BDA-46C597E8B8AE}"/>
                </a:ext>
              </a:extLst>
            </p:cNvPr>
            <p:cNvGrpSpPr/>
            <p:nvPr/>
          </p:nvGrpSpPr>
          <p:grpSpPr>
            <a:xfrm>
              <a:off x="5161304" y="3139948"/>
              <a:ext cx="641628" cy="641628"/>
              <a:chOff x="5626844" y="2710845"/>
              <a:chExt cx="727852" cy="727852"/>
            </a:xfrm>
          </p:grpSpPr>
          <p:pic>
            <p:nvPicPr>
              <p:cNvPr id="122" name="グラフィックス 121" descr="ツール 単色塗りつぶし">
                <a:extLst>
                  <a:ext uri="{FF2B5EF4-FFF2-40B4-BE49-F238E27FC236}">
                    <a16:creationId xmlns:a16="http://schemas.microsoft.com/office/drawing/2014/main" id="{B2BBBD6B-9546-8F5F-354A-46C8FF185AC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26844" y="2710845"/>
                <a:ext cx="727852" cy="727852"/>
              </a:xfrm>
              <a:prstGeom prst="rect">
                <a:avLst/>
              </a:prstGeom>
            </p:spPr>
          </p:pic>
          <p:pic>
            <p:nvPicPr>
              <p:cNvPr id="123" name="グラフィックス 122" descr="ツール 単色塗りつぶし">
                <a:extLst>
                  <a:ext uri="{FF2B5EF4-FFF2-40B4-BE49-F238E27FC236}">
                    <a16:creationId xmlns:a16="http://schemas.microsoft.com/office/drawing/2014/main" id="{81408688-6F1C-233D-E3C1-645D0F28D1E4}"/>
                  </a:ext>
                </a:extLst>
              </p:cNvPr>
              <p:cNvPicPr>
                <a:picLocks noChangeAspect="1"/>
              </p:cNvPicPr>
              <p:nvPr/>
            </p:nvPicPr>
            <p:blipFill>
              <a:blip r:embed="rId9">
                <a:extLst>
                  <a:ext uri="{96DAC541-7B7A-43D3-8B79-37D633B846F1}">
                    <asvg:svgBlip xmlns:asvg="http://schemas.microsoft.com/office/drawing/2016/SVG/main" r:embed="rId12"/>
                  </a:ext>
                </a:extLst>
              </a:blip>
              <a:stretch>
                <a:fillRect/>
              </a:stretch>
            </p:blipFill>
            <p:spPr>
              <a:xfrm>
                <a:off x="5626844" y="2710845"/>
                <a:ext cx="727852" cy="727852"/>
              </a:xfrm>
              <a:prstGeom prst="rect">
                <a:avLst/>
              </a:prstGeom>
            </p:spPr>
          </p:pic>
        </p:grpSp>
      </p:grpSp>
    </p:spTree>
    <p:extLst>
      <p:ext uri="{BB962C8B-B14F-4D97-AF65-F5344CB8AC3E}">
        <p14:creationId xmlns:p14="http://schemas.microsoft.com/office/powerpoint/2010/main" val="3691617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1065E5-2605-CB0C-A601-683FC22503D1}"/>
              </a:ext>
            </a:extLst>
          </p:cNvPr>
          <p:cNvSpPr>
            <a:spLocks noGrp="1"/>
          </p:cNvSpPr>
          <p:nvPr>
            <p:ph type="title"/>
          </p:nvPr>
        </p:nvSpPr>
        <p:spPr/>
        <p:txBody>
          <a:bodyPr/>
          <a:lstStyle/>
          <a:p>
            <a:r>
              <a:rPr kumimoji="1" lang="ja-JP" altLang="en-US"/>
              <a:t>本研究の目的と手段</a:t>
            </a:r>
          </a:p>
        </p:txBody>
      </p:sp>
      <p:sp>
        <p:nvSpPr>
          <p:cNvPr id="3" name="コンテンツ プレースホルダー 2">
            <a:extLst>
              <a:ext uri="{FF2B5EF4-FFF2-40B4-BE49-F238E27FC236}">
                <a16:creationId xmlns:a16="http://schemas.microsoft.com/office/drawing/2014/main" id="{35C0FEFC-33C9-8542-F695-420814B79372}"/>
              </a:ext>
            </a:extLst>
          </p:cNvPr>
          <p:cNvSpPr>
            <a:spLocks noGrp="1"/>
          </p:cNvSpPr>
          <p:nvPr>
            <p:ph idx="1"/>
          </p:nvPr>
        </p:nvSpPr>
        <p:spPr/>
        <p:txBody>
          <a:bodyPr/>
          <a:lstStyle/>
          <a:p>
            <a:r>
              <a:rPr kumimoji="1" lang="ja-JP" altLang="en-US" b="1"/>
              <a:t>研究の目的</a:t>
            </a:r>
            <a:endParaRPr kumimoji="1" lang="en-US" altLang="ja-JP" b="1" dirty="0"/>
          </a:p>
          <a:p>
            <a:r>
              <a:rPr kumimoji="1" lang="ja-JP" altLang="en-US" sz="2400"/>
              <a:t>コードクローンを集約するリファクタリングの</a:t>
            </a:r>
            <a:br>
              <a:rPr kumimoji="1" lang="en-US" altLang="ja-JP" sz="2400" dirty="0"/>
            </a:br>
            <a:r>
              <a:rPr kumimoji="1" lang="ja-JP" altLang="en-US" sz="2400"/>
              <a:t>有効性を明らかにする．</a:t>
            </a:r>
            <a:endParaRPr kumimoji="1" lang="en-US" altLang="ja-JP" sz="2400" dirty="0"/>
          </a:p>
          <a:p>
            <a:r>
              <a:rPr lang="ja-JP" altLang="en-US" b="1"/>
              <a:t>研究の手段</a:t>
            </a:r>
            <a:endParaRPr lang="en-US" altLang="ja-JP" b="1" dirty="0"/>
          </a:p>
          <a:p>
            <a:r>
              <a:rPr kumimoji="1" lang="ja-JP" altLang="en-US" sz="2400"/>
              <a:t>集約されたコードクローンの編集頻度を調査する．</a:t>
            </a:r>
            <a:endParaRPr kumimoji="1" lang="en-US" altLang="ja-JP" sz="2400" dirty="0"/>
          </a:p>
        </p:txBody>
      </p:sp>
      <p:sp>
        <p:nvSpPr>
          <p:cNvPr id="4" name="スライド番号プレースホルダー 3">
            <a:extLst>
              <a:ext uri="{FF2B5EF4-FFF2-40B4-BE49-F238E27FC236}">
                <a16:creationId xmlns:a16="http://schemas.microsoft.com/office/drawing/2014/main" id="{44F2B71A-AC7A-443A-0489-09642CB2D467}"/>
              </a:ext>
            </a:extLst>
          </p:cNvPr>
          <p:cNvSpPr>
            <a:spLocks noGrp="1"/>
          </p:cNvSpPr>
          <p:nvPr>
            <p:ph type="sldNum" sz="quarter" idx="12"/>
          </p:nvPr>
        </p:nvSpPr>
        <p:spPr/>
        <p:txBody>
          <a:bodyPr/>
          <a:lstStyle/>
          <a:p>
            <a:fld id="{B16735D3-C9E7-F649-AF37-A9D08763696D}" type="slidenum">
              <a:rPr lang="ja-JP" altLang="en-US" smtClean="0"/>
              <a:pPr/>
              <a:t>12</a:t>
            </a:fld>
            <a:endParaRPr lang="ja-JP" altLang="en-US"/>
          </a:p>
        </p:txBody>
      </p:sp>
    </p:spTree>
    <p:extLst>
      <p:ext uri="{BB962C8B-B14F-4D97-AF65-F5344CB8AC3E}">
        <p14:creationId xmlns:p14="http://schemas.microsoft.com/office/powerpoint/2010/main" val="2318481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D09A9C-68D3-BD5C-19AF-5813F8920E4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E27F593-B1CA-20ED-21A6-658BF96440D6}"/>
              </a:ext>
            </a:extLst>
          </p:cNvPr>
          <p:cNvSpPr>
            <a:spLocks noGrp="1"/>
          </p:cNvSpPr>
          <p:nvPr>
            <p:ph type="title"/>
          </p:nvPr>
        </p:nvSpPr>
        <p:spPr/>
        <p:txBody>
          <a:bodyPr/>
          <a:lstStyle/>
          <a:p>
            <a:r>
              <a:rPr kumimoji="1" lang="ja-JP" altLang="en-US"/>
              <a:t>調査方法</a:t>
            </a:r>
          </a:p>
        </p:txBody>
      </p:sp>
      <p:sp>
        <p:nvSpPr>
          <p:cNvPr id="3" name="コンテンツ プレースホルダー 2">
            <a:extLst>
              <a:ext uri="{FF2B5EF4-FFF2-40B4-BE49-F238E27FC236}">
                <a16:creationId xmlns:a16="http://schemas.microsoft.com/office/drawing/2014/main" id="{E15685D5-006B-B553-CC76-B68AAA468377}"/>
              </a:ext>
            </a:extLst>
          </p:cNvPr>
          <p:cNvSpPr>
            <a:spLocks noGrp="1"/>
          </p:cNvSpPr>
          <p:nvPr>
            <p:ph idx="1"/>
          </p:nvPr>
        </p:nvSpPr>
        <p:spPr/>
        <p:txBody>
          <a:bodyPr/>
          <a:lstStyle/>
          <a:p>
            <a:r>
              <a:rPr lang="ja-JP" altLang="en-US" sz="2400"/>
              <a:t>実世界のプロジェクトで，集約されたコードクローンが</a:t>
            </a:r>
            <a:br>
              <a:rPr lang="en-US" altLang="ja-JP" sz="2400" dirty="0"/>
            </a:br>
            <a:r>
              <a:rPr lang="ja-JP" altLang="en-US" sz="2400"/>
              <a:t>経験する編集を収集する．</a:t>
            </a:r>
          </a:p>
          <a:p>
            <a:endParaRPr kumimoji="1" lang="ja-JP" altLang="en-US"/>
          </a:p>
        </p:txBody>
      </p:sp>
      <p:sp>
        <p:nvSpPr>
          <p:cNvPr id="4" name="スライド番号プレースホルダー 3">
            <a:extLst>
              <a:ext uri="{FF2B5EF4-FFF2-40B4-BE49-F238E27FC236}">
                <a16:creationId xmlns:a16="http://schemas.microsoft.com/office/drawing/2014/main" id="{EB3F42EC-E0B5-3878-5FC0-BB8530182671}"/>
              </a:ext>
            </a:extLst>
          </p:cNvPr>
          <p:cNvSpPr>
            <a:spLocks noGrp="1"/>
          </p:cNvSpPr>
          <p:nvPr>
            <p:ph type="sldNum" sz="quarter" idx="12"/>
          </p:nvPr>
        </p:nvSpPr>
        <p:spPr/>
        <p:txBody>
          <a:bodyPr/>
          <a:lstStyle/>
          <a:p>
            <a:fld id="{B16735D3-C9E7-F649-AF37-A9D08763696D}" type="slidenum">
              <a:rPr lang="ja-JP" altLang="en-US" smtClean="0"/>
              <a:pPr/>
              <a:t>13</a:t>
            </a:fld>
            <a:endParaRPr lang="ja-JP" altLang="en-US"/>
          </a:p>
        </p:txBody>
      </p:sp>
      <p:cxnSp>
        <p:nvCxnSpPr>
          <p:cNvPr id="5" name="直線コネクタ 4">
            <a:extLst>
              <a:ext uri="{FF2B5EF4-FFF2-40B4-BE49-F238E27FC236}">
                <a16:creationId xmlns:a16="http://schemas.microsoft.com/office/drawing/2014/main" id="{7AE993DE-16F1-0B92-060D-AA18E26A40F7}"/>
              </a:ext>
            </a:extLst>
          </p:cNvPr>
          <p:cNvCxnSpPr>
            <a:cxnSpLocks/>
          </p:cNvCxnSpPr>
          <p:nvPr/>
        </p:nvCxnSpPr>
        <p:spPr>
          <a:xfrm flipV="1">
            <a:off x="1431544" y="4810526"/>
            <a:ext cx="1656213" cy="3117"/>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7" name="直線矢印コネクタ 6">
            <a:extLst>
              <a:ext uri="{FF2B5EF4-FFF2-40B4-BE49-F238E27FC236}">
                <a16:creationId xmlns:a16="http://schemas.microsoft.com/office/drawing/2014/main" id="{1DF7C48F-FF3E-1C75-3775-620D9F93DEA8}"/>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5711B3E1-2CF6-13CD-4EB3-6144B05EEA28}"/>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9" name="グループ化 8">
            <a:extLst>
              <a:ext uri="{FF2B5EF4-FFF2-40B4-BE49-F238E27FC236}">
                <a16:creationId xmlns:a16="http://schemas.microsoft.com/office/drawing/2014/main" id="{B75218FF-51F5-7104-B695-2966B98163FE}"/>
              </a:ext>
            </a:extLst>
          </p:cNvPr>
          <p:cNvGrpSpPr/>
          <p:nvPr/>
        </p:nvGrpSpPr>
        <p:grpSpPr>
          <a:xfrm>
            <a:off x="1270932" y="4516336"/>
            <a:ext cx="421352" cy="454184"/>
            <a:chOff x="1471448" y="4183117"/>
            <a:chExt cx="809297" cy="872359"/>
          </a:xfrm>
        </p:grpSpPr>
        <p:sp>
          <p:nvSpPr>
            <p:cNvPr id="10" name="1 つの角を切り取った四角形 9">
              <a:extLst>
                <a:ext uri="{FF2B5EF4-FFF2-40B4-BE49-F238E27FC236}">
                  <a16:creationId xmlns:a16="http://schemas.microsoft.com/office/drawing/2014/main" id="{75C7F515-EDA9-6CF0-6883-3A7F128E23C9}"/>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1" name="正方形/長方形 10">
              <a:extLst>
                <a:ext uri="{FF2B5EF4-FFF2-40B4-BE49-F238E27FC236}">
                  <a16:creationId xmlns:a16="http://schemas.microsoft.com/office/drawing/2014/main" id="{EED401A9-8BB0-0589-5AB8-4ABFF5BCC578}"/>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cxnSp>
        <p:nvCxnSpPr>
          <p:cNvPr id="20" name="直線コネクタ 19">
            <a:extLst>
              <a:ext uri="{FF2B5EF4-FFF2-40B4-BE49-F238E27FC236}">
                <a16:creationId xmlns:a16="http://schemas.microsoft.com/office/drawing/2014/main" id="{BD45B6DA-F81E-DFE8-4D4F-05277AC58277}"/>
              </a:ext>
            </a:extLst>
          </p:cNvPr>
          <p:cNvCxnSpPr>
            <a:cxnSpLocks/>
          </p:cNvCxnSpPr>
          <p:nvPr/>
        </p:nvCxnSpPr>
        <p:spPr>
          <a:xfrm>
            <a:off x="2532900" y="5673780"/>
            <a:ext cx="4318338"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47" name="グループ化 46">
            <a:extLst>
              <a:ext uri="{FF2B5EF4-FFF2-40B4-BE49-F238E27FC236}">
                <a16:creationId xmlns:a16="http://schemas.microsoft.com/office/drawing/2014/main" id="{52888363-CCD1-E943-C14A-D4EE2701C236}"/>
              </a:ext>
            </a:extLst>
          </p:cNvPr>
          <p:cNvGrpSpPr/>
          <p:nvPr/>
        </p:nvGrpSpPr>
        <p:grpSpPr>
          <a:xfrm>
            <a:off x="2111548" y="4516336"/>
            <a:ext cx="421352" cy="454184"/>
            <a:chOff x="2863436" y="4477163"/>
            <a:chExt cx="421352" cy="454184"/>
          </a:xfrm>
        </p:grpSpPr>
        <p:sp>
          <p:nvSpPr>
            <p:cNvPr id="40" name="1 つの角を切り取った四角形 39">
              <a:extLst>
                <a:ext uri="{FF2B5EF4-FFF2-40B4-BE49-F238E27FC236}">
                  <a16:creationId xmlns:a16="http://schemas.microsoft.com/office/drawing/2014/main" id="{59C20F41-E027-6278-4F49-72FA7EB476F4}"/>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5" name="直線コネクタ 24">
              <a:extLst>
                <a:ext uri="{FF2B5EF4-FFF2-40B4-BE49-F238E27FC236}">
                  <a16:creationId xmlns:a16="http://schemas.microsoft.com/office/drawing/2014/main" id="{5F1F1EBE-FBB3-8B58-0B0E-CEB6F0DFB79B}"/>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cxnSp>
        <p:nvCxnSpPr>
          <p:cNvPr id="50" name="直線コネクタ 49">
            <a:extLst>
              <a:ext uri="{FF2B5EF4-FFF2-40B4-BE49-F238E27FC236}">
                <a16:creationId xmlns:a16="http://schemas.microsoft.com/office/drawing/2014/main" id="{ABF62310-B46D-3C7E-D1FC-870720CEA9ED}"/>
              </a:ext>
            </a:extLst>
          </p:cNvPr>
          <p:cNvCxnSpPr>
            <a:cxnSpLocks/>
          </p:cNvCxnSpPr>
          <p:nvPr/>
        </p:nvCxnSpPr>
        <p:spPr>
          <a:xfrm>
            <a:off x="1431544" y="4294037"/>
            <a:ext cx="1656213"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51" name="グループ化 50">
            <a:extLst>
              <a:ext uri="{FF2B5EF4-FFF2-40B4-BE49-F238E27FC236}">
                <a16:creationId xmlns:a16="http://schemas.microsoft.com/office/drawing/2014/main" id="{A3ECDA64-A9BE-1BD6-7918-51BF9E6DC3AD}"/>
              </a:ext>
            </a:extLst>
          </p:cNvPr>
          <p:cNvGrpSpPr/>
          <p:nvPr/>
        </p:nvGrpSpPr>
        <p:grpSpPr>
          <a:xfrm>
            <a:off x="1270932" y="3996730"/>
            <a:ext cx="421352" cy="454184"/>
            <a:chOff x="1471448" y="4183117"/>
            <a:chExt cx="809297" cy="872359"/>
          </a:xfrm>
        </p:grpSpPr>
        <p:sp>
          <p:nvSpPr>
            <p:cNvPr id="52" name="1 つの角を切り取った四角形 51">
              <a:extLst>
                <a:ext uri="{FF2B5EF4-FFF2-40B4-BE49-F238E27FC236}">
                  <a16:creationId xmlns:a16="http://schemas.microsoft.com/office/drawing/2014/main" id="{7C8D1844-192D-F934-D5F2-A05E3B1F212E}"/>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53" name="正方形/長方形 52">
              <a:extLst>
                <a:ext uri="{FF2B5EF4-FFF2-40B4-BE49-F238E27FC236}">
                  <a16:creationId xmlns:a16="http://schemas.microsoft.com/office/drawing/2014/main" id="{6978484C-2DCD-9403-4AFE-91C4D5B5BF22}"/>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4" name="グループ化 53">
            <a:extLst>
              <a:ext uri="{FF2B5EF4-FFF2-40B4-BE49-F238E27FC236}">
                <a16:creationId xmlns:a16="http://schemas.microsoft.com/office/drawing/2014/main" id="{A4474B9C-F1B8-91C2-1A49-D925ED5B9B3C}"/>
              </a:ext>
            </a:extLst>
          </p:cNvPr>
          <p:cNvGrpSpPr/>
          <p:nvPr/>
        </p:nvGrpSpPr>
        <p:grpSpPr>
          <a:xfrm>
            <a:off x="2111548" y="3996730"/>
            <a:ext cx="421352" cy="454184"/>
            <a:chOff x="2863436" y="4477163"/>
            <a:chExt cx="421352" cy="454184"/>
          </a:xfrm>
        </p:grpSpPr>
        <p:sp>
          <p:nvSpPr>
            <p:cNvPr id="55" name="1 つの角を切り取った四角形 54">
              <a:extLst>
                <a:ext uri="{FF2B5EF4-FFF2-40B4-BE49-F238E27FC236}">
                  <a16:creationId xmlns:a16="http://schemas.microsoft.com/office/drawing/2014/main" id="{576FD788-EACF-8891-3221-B80F16D878F6}"/>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56" name="直線コネクタ 55">
              <a:extLst>
                <a:ext uri="{FF2B5EF4-FFF2-40B4-BE49-F238E27FC236}">
                  <a16:creationId xmlns:a16="http://schemas.microsoft.com/office/drawing/2014/main" id="{5ACEBA2B-66F1-B828-EBFD-828EC441EBC3}"/>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grpSp>
        <p:nvGrpSpPr>
          <p:cNvPr id="61" name="グループ化 60">
            <a:extLst>
              <a:ext uri="{FF2B5EF4-FFF2-40B4-BE49-F238E27FC236}">
                <a16:creationId xmlns:a16="http://schemas.microsoft.com/office/drawing/2014/main" id="{F5D15ECD-B3CC-A606-999B-3D0B65985DC7}"/>
              </a:ext>
            </a:extLst>
          </p:cNvPr>
          <p:cNvGrpSpPr/>
          <p:nvPr/>
        </p:nvGrpSpPr>
        <p:grpSpPr>
          <a:xfrm>
            <a:off x="3083990" y="5104985"/>
            <a:ext cx="606201" cy="568795"/>
            <a:chOff x="4618753" y="4665057"/>
            <a:chExt cx="967345" cy="975995"/>
          </a:xfrm>
        </p:grpSpPr>
        <p:pic>
          <p:nvPicPr>
            <p:cNvPr id="62" name="グラフィックス 61" descr="歯車 1 つ 単色塗りつぶし">
              <a:extLst>
                <a:ext uri="{FF2B5EF4-FFF2-40B4-BE49-F238E27FC236}">
                  <a16:creationId xmlns:a16="http://schemas.microsoft.com/office/drawing/2014/main" id="{CA04C8CD-E12A-255F-863D-9E932B905D2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11597">
              <a:off x="4618753" y="4969901"/>
              <a:ext cx="671151" cy="671151"/>
            </a:xfrm>
            <a:prstGeom prst="rect">
              <a:avLst/>
            </a:prstGeom>
          </p:spPr>
        </p:pic>
        <p:pic>
          <p:nvPicPr>
            <p:cNvPr id="63" name="グラフィックス 62" descr="歯車 1 つ 単色塗りつぶし">
              <a:extLst>
                <a:ext uri="{FF2B5EF4-FFF2-40B4-BE49-F238E27FC236}">
                  <a16:creationId xmlns:a16="http://schemas.microsoft.com/office/drawing/2014/main" id="{52E51771-7466-75B5-596C-8F28247D530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976466">
              <a:off x="4774333" y="4665057"/>
              <a:ext cx="811765" cy="811765"/>
            </a:xfrm>
            <a:prstGeom prst="rect">
              <a:avLst/>
            </a:prstGeom>
          </p:spPr>
        </p:pic>
      </p:grpSp>
      <p:grpSp>
        <p:nvGrpSpPr>
          <p:cNvPr id="78" name="グループ化 77">
            <a:extLst>
              <a:ext uri="{FF2B5EF4-FFF2-40B4-BE49-F238E27FC236}">
                <a16:creationId xmlns:a16="http://schemas.microsoft.com/office/drawing/2014/main" id="{00055E70-0455-424C-ACC7-3051E4C46FC2}"/>
              </a:ext>
            </a:extLst>
          </p:cNvPr>
          <p:cNvGrpSpPr/>
          <p:nvPr/>
        </p:nvGrpSpPr>
        <p:grpSpPr>
          <a:xfrm>
            <a:off x="2053362" y="5209897"/>
            <a:ext cx="606200" cy="653436"/>
            <a:chOff x="1471448" y="4183117"/>
            <a:chExt cx="809297" cy="872359"/>
          </a:xfrm>
        </p:grpSpPr>
        <p:sp>
          <p:nvSpPr>
            <p:cNvPr id="79" name="1 つの角を切り取った四角形 78">
              <a:extLst>
                <a:ext uri="{FF2B5EF4-FFF2-40B4-BE49-F238E27FC236}">
                  <a16:creationId xmlns:a16="http://schemas.microsoft.com/office/drawing/2014/main" id="{F19FF2B1-EB8A-4743-CD92-79FB88159E6B}"/>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80" name="正方形/長方形 79">
              <a:extLst>
                <a:ext uri="{FF2B5EF4-FFF2-40B4-BE49-F238E27FC236}">
                  <a16:creationId xmlns:a16="http://schemas.microsoft.com/office/drawing/2014/main" id="{534543C0-58D5-D223-5A99-6AE8AC5BB28F}"/>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81" name="グループ化 80">
            <a:extLst>
              <a:ext uri="{FF2B5EF4-FFF2-40B4-BE49-F238E27FC236}">
                <a16:creationId xmlns:a16="http://schemas.microsoft.com/office/drawing/2014/main" id="{38E473A9-950F-8BA4-7A8F-393EAB845B76}"/>
              </a:ext>
            </a:extLst>
          </p:cNvPr>
          <p:cNvGrpSpPr/>
          <p:nvPr/>
        </p:nvGrpSpPr>
        <p:grpSpPr>
          <a:xfrm>
            <a:off x="6668191" y="5211798"/>
            <a:ext cx="606200" cy="653436"/>
            <a:chOff x="1471448" y="4183117"/>
            <a:chExt cx="809297" cy="872359"/>
          </a:xfrm>
        </p:grpSpPr>
        <p:sp>
          <p:nvSpPr>
            <p:cNvPr id="82" name="1 つの角を切り取った四角形 81">
              <a:extLst>
                <a:ext uri="{FF2B5EF4-FFF2-40B4-BE49-F238E27FC236}">
                  <a16:creationId xmlns:a16="http://schemas.microsoft.com/office/drawing/2014/main" id="{B03F756F-5BDB-A559-EA30-85A3F7ED8333}"/>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83" name="正方形/長方形 82">
              <a:extLst>
                <a:ext uri="{FF2B5EF4-FFF2-40B4-BE49-F238E27FC236}">
                  <a16:creationId xmlns:a16="http://schemas.microsoft.com/office/drawing/2014/main" id="{D41A6078-7BE8-88A8-7759-80B4268BC536}"/>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84" name="グループ化 83">
            <a:extLst>
              <a:ext uri="{FF2B5EF4-FFF2-40B4-BE49-F238E27FC236}">
                <a16:creationId xmlns:a16="http://schemas.microsoft.com/office/drawing/2014/main" id="{88274434-D2EC-468E-459B-AAA6EE75D8E4}"/>
              </a:ext>
            </a:extLst>
          </p:cNvPr>
          <p:cNvGrpSpPr/>
          <p:nvPr/>
        </p:nvGrpSpPr>
        <p:grpSpPr>
          <a:xfrm>
            <a:off x="5234673" y="5101579"/>
            <a:ext cx="606201" cy="568795"/>
            <a:chOff x="4618753" y="4665057"/>
            <a:chExt cx="967345" cy="975995"/>
          </a:xfrm>
        </p:grpSpPr>
        <p:pic>
          <p:nvPicPr>
            <p:cNvPr id="85" name="グラフィックス 84" descr="歯車 1 つ 単色塗りつぶし">
              <a:extLst>
                <a:ext uri="{FF2B5EF4-FFF2-40B4-BE49-F238E27FC236}">
                  <a16:creationId xmlns:a16="http://schemas.microsoft.com/office/drawing/2014/main" id="{BBE85141-0D16-D9FD-555D-74E390CDDA9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11597">
              <a:off x="4618753" y="4969901"/>
              <a:ext cx="671151" cy="671151"/>
            </a:xfrm>
            <a:prstGeom prst="rect">
              <a:avLst/>
            </a:prstGeom>
          </p:spPr>
        </p:pic>
        <p:pic>
          <p:nvPicPr>
            <p:cNvPr id="86" name="グラフィックス 85" descr="歯車 1 つ 単色塗りつぶし">
              <a:extLst>
                <a:ext uri="{FF2B5EF4-FFF2-40B4-BE49-F238E27FC236}">
                  <a16:creationId xmlns:a16="http://schemas.microsoft.com/office/drawing/2014/main" id="{C3B80E44-4F14-D436-AD30-4E6AC21AC5B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976466">
              <a:off x="4774333" y="4665057"/>
              <a:ext cx="811765" cy="811765"/>
            </a:xfrm>
            <a:prstGeom prst="rect">
              <a:avLst/>
            </a:prstGeom>
          </p:spPr>
        </p:pic>
      </p:grpSp>
      <p:sp>
        <p:nvSpPr>
          <p:cNvPr id="88" name="円/楕円 87">
            <a:extLst>
              <a:ext uri="{FF2B5EF4-FFF2-40B4-BE49-F238E27FC236}">
                <a16:creationId xmlns:a16="http://schemas.microsoft.com/office/drawing/2014/main" id="{2F816846-B1A6-3420-A210-1535BBDFBABE}"/>
              </a:ext>
            </a:extLst>
          </p:cNvPr>
          <p:cNvSpPr/>
          <p:nvPr/>
        </p:nvSpPr>
        <p:spPr>
          <a:xfrm>
            <a:off x="1389224"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1" name="円/楕円 90">
            <a:extLst>
              <a:ext uri="{FF2B5EF4-FFF2-40B4-BE49-F238E27FC236}">
                <a16:creationId xmlns:a16="http://schemas.microsoft.com/office/drawing/2014/main" id="{82E78153-DCC9-3034-A31D-EC7E511F9C0D}"/>
              </a:ext>
            </a:extLst>
          </p:cNvPr>
          <p:cNvSpPr/>
          <p:nvPr/>
        </p:nvSpPr>
        <p:spPr>
          <a:xfrm>
            <a:off x="2288413"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2" name="円/楕円 91">
            <a:extLst>
              <a:ext uri="{FF2B5EF4-FFF2-40B4-BE49-F238E27FC236}">
                <a16:creationId xmlns:a16="http://schemas.microsoft.com/office/drawing/2014/main" id="{0D99D185-8629-B735-7FA8-82AD0FAA1BA0}"/>
              </a:ext>
            </a:extLst>
          </p:cNvPr>
          <p:cNvSpPr/>
          <p:nvPr/>
        </p:nvSpPr>
        <p:spPr>
          <a:xfrm>
            <a:off x="6899576"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3" name="円/楕円 92">
            <a:extLst>
              <a:ext uri="{FF2B5EF4-FFF2-40B4-BE49-F238E27FC236}">
                <a16:creationId xmlns:a16="http://schemas.microsoft.com/office/drawing/2014/main" id="{BE91424A-62EB-5862-0259-BDD9BF73ECDA}"/>
              </a:ext>
            </a:extLst>
          </p:cNvPr>
          <p:cNvSpPr/>
          <p:nvPr/>
        </p:nvSpPr>
        <p:spPr>
          <a:xfrm>
            <a:off x="3507794" y="6031673"/>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4" name="円/楕円 93">
            <a:extLst>
              <a:ext uri="{FF2B5EF4-FFF2-40B4-BE49-F238E27FC236}">
                <a16:creationId xmlns:a16="http://schemas.microsoft.com/office/drawing/2014/main" id="{DEDC04A2-1D70-C5A5-3ECA-DD3ED8FF4A22}"/>
              </a:ext>
            </a:extLst>
          </p:cNvPr>
          <p:cNvSpPr/>
          <p:nvPr/>
        </p:nvSpPr>
        <p:spPr>
          <a:xfrm>
            <a:off x="4596737" y="6026862"/>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5" name="円/楕円 94">
            <a:extLst>
              <a:ext uri="{FF2B5EF4-FFF2-40B4-BE49-F238E27FC236}">
                <a16:creationId xmlns:a16="http://schemas.microsoft.com/office/drawing/2014/main" id="{78051867-9188-3E5B-4354-F9ED1BE7E39D}"/>
              </a:ext>
            </a:extLst>
          </p:cNvPr>
          <p:cNvSpPr/>
          <p:nvPr/>
        </p:nvSpPr>
        <p:spPr>
          <a:xfrm>
            <a:off x="5644591" y="6019538"/>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nvGrpSpPr>
          <p:cNvPr id="6" name="グループ化 5">
            <a:extLst>
              <a:ext uri="{FF2B5EF4-FFF2-40B4-BE49-F238E27FC236}">
                <a16:creationId xmlns:a16="http://schemas.microsoft.com/office/drawing/2014/main" id="{848473DC-2997-30CA-8B18-638ECA7907E7}"/>
              </a:ext>
            </a:extLst>
          </p:cNvPr>
          <p:cNvGrpSpPr/>
          <p:nvPr/>
        </p:nvGrpSpPr>
        <p:grpSpPr>
          <a:xfrm>
            <a:off x="4134799" y="5091367"/>
            <a:ext cx="633090" cy="496309"/>
            <a:chOff x="4984473" y="3139948"/>
            <a:chExt cx="818459" cy="641628"/>
          </a:xfrm>
        </p:grpSpPr>
        <p:pic>
          <p:nvPicPr>
            <p:cNvPr id="12" name="グラフィックス 11" descr="甲虫 単色塗りつぶし">
              <a:extLst>
                <a:ext uri="{FF2B5EF4-FFF2-40B4-BE49-F238E27FC236}">
                  <a16:creationId xmlns:a16="http://schemas.microsoft.com/office/drawing/2014/main" id="{D0168157-E4F4-80C4-C45B-314EEAB5B6F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20768114">
              <a:off x="4984473" y="3248578"/>
              <a:ext cx="494602" cy="494602"/>
            </a:xfrm>
            <a:prstGeom prst="rect">
              <a:avLst/>
            </a:prstGeom>
          </p:spPr>
        </p:pic>
        <p:grpSp>
          <p:nvGrpSpPr>
            <p:cNvPr id="13" name="グループ化 12">
              <a:extLst>
                <a:ext uri="{FF2B5EF4-FFF2-40B4-BE49-F238E27FC236}">
                  <a16:creationId xmlns:a16="http://schemas.microsoft.com/office/drawing/2014/main" id="{6F1B698B-F5FA-18AE-4A00-DE3533F7BCA0}"/>
                </a:ext>
              </a:extLst>
            </p:cNvPr>
            <p:cNvGrpSpPr/>
            <p:nvPr/>
          </p:nvGrpSpPr>
          <p:grpSpPr>
            <a:xfrm>
              <a:off x="5161304" y="3139948"/>
              <a:ext cx="641628" cy="641628"/>
              <a:chOff x="5626844" y="2710845"/>
              <a:chExt cx="727852" cy="727852"/>
            </a:xfrm>
          </p:grpSpPr>
          <p:pic>
            <p:nvPicPr>
              <p:cNvPr id="14" name="グラフィックス 13" descr="ツール 単色塗りつぶし">
                <a:extLst>
                  <a:ext uri="{FF2B5EF4-FFF2-40B4-BE49-F238E27FC236}">
                    <a16:creationId xmlns:a16="http://schemas.microsoft.com/office/drawing/2014/main" id="{F0843FAC-1565-2B0D-4323-B6E287EF28EA}"/>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626844" y="2710845"/>
                <a:ext cx="727852" cy="727852"/>
              </a:xfrm>
              <a:prstGeom prst="rect">
                <a:avLst/>
              </a:prstGeom>
            </p:spPr>
          </p:pic>
          <p:pic>
            <p:nvPicPr>
              <p:cNvPr id="15" name="グラフィックス 14" descr="ツール 単色塗りつぶし">
                <a:extLst>
                  <a:ext uri="{FF2B5EF4-FFF2-40B4-BE49-F238E27FC236}">
                    <a16:creationId xmlns:a16="http://schemas.microsoft.com/office/drawing/2014/main" id="{C1A7B632-DE86-E847-8A91-751369F6A3F7}"/>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626844" y="2710845"/>
                <a:ext cx="727852" cy="727852"/>
              </a:xfrm>
              <a:prstGeom prst="rect">
                <a:avLst/>
              </a:prstGeom>
            </p:spPr>
          </p:pic>
        </p:grpSp>
      </p:grpSp>
    </p:spTree>
    <p:extLst>
      <p:ext uri="{BB962C8B-B14F-4D97-AF65-F5344CB8AC3E}">
        <p14:creationId xmlns:p14="http://schemas.microsoft.com/office/powerpoint/2010/main" val="23105513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D9C0D-7BD2-1C63-5B71-3319FA4D980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1BE2216-EDB1-AD14-E839-C01AEB424305}"/>
              </a:ext>
            </a:extLst>
          </p:cNvPr>
          <p:cNvSpPr>
            <a:spLocks noGrp="1"/>
          </p:cNvSpPr>
          <p:nvPr>
            <p:ph type="title"/>
          </p:nvPr>
        </p:nvSpPr>
        <p:spPr/>
        <p:txBody>
          <a:bodyPr/>
          <a:lstStyle/>
          <a:p>
            <a:r>
              <a:rPr kumimoji="1" lang="ja-JP" altLang="en-US"/>
              <a:t>調査方法</a:t>
            </a:r>
          </a:p>
        </p:txBody>
      </p:sp>
      <p:sp>
        <p:nvSpPr>
          <p:cNvPr id="4" name="スライド番号プレースホルダー 3">
            <a:extLst>
              <a:ext uri="{FF2B5EF4-FFF2-40B4-BE49-F238E27FC236}">
                <a16:creationId xmlns:a16="http://schemas.microsoft.com/office/drawing/2014/main" id="{C7B08CA7-A4F6-D554-67BD-7CA1AB7F553E}"/>
              </a:ext>
            </a:extLst>
          </p:cNvPr>
          <p:cNvSpPr>
            <a:spLocks noGrp="1"/>
          </p:cNvSpPr>
          <p:nvPr>
            <p:ph type="sldNum" sz="quarter" idx="12"/>
          </p:nvPr>
        </p:nvSpPr>
        <p:spPr/>
        <p:txBody>
          <a:bodyPr/>
          <a:lstStyle/>
          <a:p>
            <a:fld id="{B16735D3-C9E7-F649-AF37-A9D08763696D}" type="slidenum">
              <a:rPr lang="ja-JP" altLang="en-US" smtClean="0"/>
              <a:pPr/>
              <a:t>14</a:t>
            </a:fld>
            <a:endParaRPr lang="ja-JP" altLang="en-US"/>
          </a:p>
        </p:txBody>
      </p:sp>
      <p:cxnSp>
        <p:nvCxnSpPr>
          <p:cNvPr id="5" name="直線コネクタ 4">
            <a:extLst>
              <a:ext uri="{FF2B5EF4-FFF2-40B4-BE49-F238E27FC236}">
                <a16:creationId xmlns:a16="http://schemas.microsoft.com/office/drawing/2014/main" id="{5055440A-FB09-8719-E79E-86E1C577E0AB}"/>
              </a:ext>
            </a:extLst>
          </p:cNvPr>
          <p:cNvCxnSpPr>
            <a:cxnSpLocks/>
          </p:cNvCxnSpPr>
          <p:nvPr/>
        </p:nvCxnSpPr>
        <p:spPr>
          <a:xfrm flipV="1">
            <a:off x="1431544" y="4810526"/>
            <a:ext cx="1656213" cy="3117"/>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7" name="直線矢印コネクタ 6">
            <a:extLst>
              <a:ext uri="{FF2B5EF4-FFF2-40B4-BE49-F238E27FC236}">
                <a16:creationId xmlns:a16="http://schemas.microsoft.com/office/drawing/2014/main" id="{C41E5DD8-94FE-F117-0FD9-BDBF30AD1540}"/>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0736682F-4FC0-449B-DDB2-84F8324F5AF0}"/>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9" name="グループ化 8">
            <a:extLst>
              <a:ext uri="{FF2B5EF4-FFF2-40B4-BE49-F238E27FC236}">
                <a16:creationId xmlns:a16="http://schemas.microsoft.com/office/drawing/2014/main" id="{73C040E6-41E9-0B7A-5493-17E42F58445F}"/>
              </a:ext>
            </a:extLst>
          </p:cNvPr>
          <p:cNvGrpSpPr/>
          <p:nvPr/>
        </p:nvGrpSpPr>
        <p:grpSpPr>
          <a:xfrm>
            <a:off x="1270932" y="4516336"/>
            <a:ext cx="421352" cy="454184"/>
            <a:chOff x="1471448" y="4183117"/>
            <a:chExt cx="809297" cy="872359"/>
          </a:xfrm>
        </p:grpSpPr>
        <p:sp>
          <p:nvSpPr>
            <p:cNvPr id="10" name="1 つの角を切り取った四角形 9">
              <a:extLst>
                <a:ext uri="{FF2B5EF4-FFF2-40B4-BE49-F238E27FC236}">
                  <a16:creationId xmlns:a16="http://schemas.microsoft.com/office/drawing/2014/main" id="{561CE27B-D5BD-B15A-215B-A1972AF1F6FC}"/>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1" name="正方形/長方形 10">
              <a:extLst>
                <a:ext uri="{FF2B5EF4-FFF2-40B4-BE49-F238E27FC236}">
                  <a16:creationId xmlns:a16="http://schemas.microsoft.com/office/drawing/2014/main" id="{A783E1BF-BD41-DC9A-BD26-03099068EB32}"/>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cxnSp>
        <p:nvCxnSpPr>
          <p:cNvPr id="20" name="直線コネクタ 19">
            <a:extLst>
              <a:ext uri="{FF2B5EF4-FFF2-40B4-BE49-F238E27FC236}">
                <a16:creationId xmlns:a16="http://schemas.microsoft.com/office/drawing/2014/main" id="{53BFEDE9-E68B-902A-F65E-3D7D027763ED}"/>
              </a:ext>
            </a:extLst>
          </p:cNvPr>
          <p:cNvCxnSpPr>
            <a:cxnSpLocks/>
          </p:cNvCxnSpPr>
          <p:nvPr/>
        </p:nvCxnSpPr>
        <p:spPr>
          <a:xfrm>
            <a:off x="2532900" y="5673780"/>
            <a:ext cx="4318338"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47" name="グループ化 46">
            <a:extLst>
              <a:ext uri="{FF2B5EF4-FFF2-40B4-BE49-F238E27FC236}">
                <a16:creationId xmlns:a16="http://schemas.microsoft.com/office/drawing/2014/main" id="{30AEFFF5-467E-1E62-C32D-52335152D3BE}"/>
              </a:ext>
            </a:extLst>
          </p:cNvPr>
          <p:cNvGrpSpPr/>
          <p:nvPr/>
        </p:nvGrpSpPr>
        <p:grpSpPr>
          <a:xfrm>
            <a:off x="2111548" y="4516336"/>
            <a:ext cx="421352" cy="454184"/>
            <a:chOff x="2863436" y="4477163"/>
            <a:chExt cx="421352" cy="454184"/>
          </a:xfrm>
        </p:grpSpPr>
        <p:sp>
          <p:nvSpPr>
            <p:cNvPr id="40" name="1 つの角を切り取った四角形 39">
              <a:extLst>
                <a:ext uri="{FF2B5EF4-FFF2-40B4-BE49-F238E27FC236}">
                  <a16:creationId xmlns:a16="http://schemas.microsoft.com/office/drawing/2014/main" id="{D899CC83-340F-C18B-7F11-0BAE0F2D4088}"/>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5" name="直線コネクタ 24">
              <a:extLst>
                <a:ext uri="{FF2B5EF4-FFF2-40B4-BE49-F238E27FC236}">
                  <a16:creationId xmlns:a16="http://schemas.microsoft.com/office/drawing/2014/main" id="{514DE9D7-90FB-893B-11E8-64009F18C60A}"/>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cxnSp>
        <p:nvCxnSpPr>
          <p:cNvPr id="50" name="直線コネクタ 49">
            <a:extLst>
              <a:ext uri="{FF2B5EF4-FFF2-40B4-BE49-F238E27FC236}">
                <a16:creationId xmlns:a16="http://schemas.microsoft.com/office/drawing/2014/main" id="{6CB1C76E-2B4C-F0C8-6B51-DC27B83901A8}"/>
              </a:ext>
            </a:extLst>
          </p:cNvPr>
          <p:cNvCxnSpPr>
            <a:cxnSpLocks/>
          </p:cNvCxnSpPr>
          <p:nvPr/>
        </p:nvCxnSpPr>
        <p:spPr>
          <a:xfrm>
            <a:off x="1431544" y="4294037"/>
            <a:ext cx="1656213"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51" name="グループ化 50">
            <a:extLst>
              <a:ext uri="{FF2B5EF4-FFF2-40B4-BE49-F238E27FC236}">
                <a16:creationId xmlns:a16="http://schemas.microsoft.com/office/drawing/2014/main" id="{4F4F8C6B-88EB-1418-4B53-93DD08412478}"/>
              </a:ext>
            </a:extLst>
          </p:cNvPr>
          <p:cNvGrpSpPr/>
          <p:nvPr/>
        </p:nvGrpSpPr>
        <p:grpSpPr>
          <a:xfrm>
            <a:off x="1270932" y="3996730"/>
            <a:ext cx="421352" cy="454184"/>
            <a:chOff x="1471448" y="4183117"/>
            <a:chExt cx="809297" cy="872359"/>
          </a:xfrm>
        </p:grpSpPr>
        <p:sp>
          <p:nvSpPr>
            <p:cNvPr id="52" name="1 つの角を切り取った四角形 51">
              <a:extLst>
                <a:ext uri="{FF2B5EF4-FFF2-40B4-BE49-F238E27FC236}">
                  <a16:creationId xmlns:a16="http://schemas.microsoft.com/office/drawing/2014/main" id="{411EA524-90AD-50EB-A51E-33E4DF050698}"/>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53" name="正方形/長方形 52">
              <a:extLst>
                <a:ext uri="{FF2B5EF4-FFF2-40B4-BE49-F238E27FC236}">
                  <a16:creationId xmlns:a16="http://schemas.microsoft.com/office/drawing/2014/main" id="{334809EC-9FE4-BFB2-379D-01343CC6887A}"/>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4" name="グループ化 53">
            <a:extLst>
              <a:ext uri="{FF2B5EF4-FFF2-40B4-BE49-F238E27FC236}">
                <a16:creationId xmlns:a16="http://schemas.microsoft.com/office/drawing/2014/main" id="{CAAE7B28-14F5-4603-3623-C6A0E1E7EE33}"/>
              </a:ext>
            </a:extLst>
          </p:cNvPr>
          <p:cNvGrpSpPr/>
          <p:nvPr/>
        </p:nvGrpSpPr>
        <p:grpSpPr>
          <a:xfrm>
            <a:off x="2111548" y="3996730"/>
            <a:ext cx="421352" cy="454184"/>
            <a:chOff x="2863436" y="4477163"/>
            <a:chExt cx="421352" cy="454184"/>
          </a:xfrm>
        </p:grpSpPr>
        <p:sp>
          <p:nvSpPr>
            <p:cNvPr id="55" name="1 つの角を切り取った四角形 54">
              <a:extLst>
                <a:ext uri="{FF2B5EF4-FFF2-40B4-BE49-F238E27FC236}">
                  <a16:creationId xmlns:a16="http://schemas.microsoft.com/office/drawing/2014/main" id="{211C3535-2FF3-2DF2-F3A0-0E6AD11C6C37}"/>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56" name="直線コネクタ 55">
              <a:extLst>
                <a:ext uri="{FF2B5EF4-FFF2-40B4-BE49-F238E27FC236}">
                  <a16:creationId xmlns:a16="http://schemas.microsoft.com/office/drawing/2014/main" id="{2E782435-1688-679C-A003-A01D52CDB524}"/>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grpSp>
        <p:nvGrpSpPr>
          <p:cNvPr id="61" name="グループ化 60">
            <a:extLst>
              <a:ext uri="{FF2B5EF4-FFF2-40B4-BE49-F238E27FC236}">
                <a16:creationId xmlns:a16="http://schemas.microsoft.com/office/drawing/2014/main" id="{2F8CFD85-D829-9BEE-8146-7697FB7738EA}"/>
              </a:ext>
            </a:extLst>
          </p:cNvPr>
          <p:cNvGrpSpPr/>
          <p:nvPr/>
        </p:nvGrpSpPr>
        <p:grpSpPr>
          <a:xfrm>
            <a:off x="3083990" y="5104985"/>
            <a:ext cx="606201" cy="568795"/>
            <a:chOff x="4618753" y="4665057"/>
            <a:chExt cx="967345" cy="975995"/>
          </a:xfrm>
        </p:grpSpPr>
        <p:pic>
          <p:nvPicPr>
            <p:cNvPr id="62" name="グラフィックス 61" descr="歯車 1 つ 単色塗りつぶし">
              <a:extLst>
                <a:ext uri="{FF2B5EF4-FFF2-40B4-BE49-F238E27FC236}">
                  <a16:creationId xmlns:a16="http://schemas.microsoft.com/office/drawing/2014/main" id="{97840C2E-4C51-507D-6865-24524F21AA3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11597">
              <a:off x="4618753" y="4969901"/>
              <a:ext cx="671151" cy="671151"/>
            </a:xfrm>
            <a:prstGeom prst="rect">
              <a:avLst/>
            </a:prstGeom>
          </p:spPr>
        </p:pic>
        <p:pic>
          <p:nvPicPr>
            <p:cNvPr id="63" name="グラフィックス 62" descr="歯車 1 つ 単色塗りつぶし">
              <a:extLst>
                <a:ext uri="{FF2B5EF4-FFF2-40B4-BE49-F238E27FC236}">
                  <a16:creationId xmlns:a16="http://schemas.microsoft.com/office/drawing/2014/main" id="{E58E1695-603E-513D-066C-11DA212D67E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976466">
              <a:off x="4774333" y="4665057"/>
              <a:ext cx="811765" cy="811765"/>
            </a:xfrm>
            <a:prstGeom prst="rect">
              <a:avLst/>
            </a:prstGeom>
          </p:spPr>
        </p:pic>
      </p:grpSp>
      <p:grpSp>
        <p:nvGrpSpPr>
          <p:cNvPr id="78" name="グループ化 77">
            <a:extLst>
              <a:ext uri="{FF2B5EF4-FFF2-40B4-BE49-F238E27FC236}">
                <a16:creationId xmlns:a16="http://schemas.microsoft.com/office/drawing/2014/main" id="{3C002C5F-6326-F799-FF7F-EB0A02A43B52}"/>
              </a:ext>
            </a:extLst>
          </p:cNvPr>
          <p:cNvGrpSpPr/>
          <p:nvPr/>
        </p:nvGrpSpPr>
        <p:grpSpPr>
          <a:xfrm>
            <a:off x="2053362" y="5209897"/>
            <a:ext cx="606200" cy="653436"/>
            <a:chOff x="1471448" y="4183117"/>
            <a:chExt cx="809297" cy="872359"/>
          </a:xfrm>
        </p:grpSpPr>
        <p:sp>
          <p:nvSpPr>
            <p:cNvPr id="79" name="1 つの角を切り取った四角形 78">
              <a:extLst>
                <a:ext uri="{FF2B5EF4-FFF2-40B4-BE49-F238E27FC236}">
                  <a16:creationId xmlns:a16="http://schemas.microsoft.com/office/drawing/2014/main" id="{448D41C1-265A-E247-78EE-A58DACF4A105}"/>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80" name="正方形/長方形 79">
              <a:extLst>
                <a:ext uri="{FF2B5EF4-FFF2-40B4-BE49-F238E27FC236}">
                  <a16:creationId xmlns:a16="http://schemas.microsoft.com/office/drawing/2014/main" id="{BA3E29BF-2BD4-0B64-A1AC-7D852A866563}"/>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81" name="グループ化 80">
            <a:extLst>
              <a:ext uri="{FF2B5EF4-FFF2-40B4-BE49-F238E27FC236}">
                <a16:creationId xmlns:a16="http://schemas.microsoft.com/office/drawing/2014/main" id="{C8681EA5-9D0A-B56B-B0C0-E066D6648BCD}"/>
              </a:ext>
            </a:extLst>
          </p:cNvPr>
          <p:cNvGrpSpPr/>
          <p:nvPr/>
        </p:nvGrpSpPr>
        <p:grpSpPr>
          <a:xfrm>
            <a:off x="6668191" y="5211798"/>
            <a:ext cx="606200" cy="653436"/>
            <a:chOff x="1471448" y="4183117"/>
            <a:chExt cx="809297" cy="872359"/>
          </a:xfrm>
        </p:grpSpPr>
        <p:sp>
          <p:nvSpPr>
            <p:cNvPr id="82" name="1 つの角を切り取った四角形 81">
              <a:extLst>
                <a:ext uri="{FF2B5EF4-FFF2-40B4-BE49-F238E27FC236}">
                  <a16:creationId xmlns:a16="http://schemas.microsoft.com/office/drawing/2014/main" id="{49059BD2-7F26-5C43-C50B-40457C424263}"/>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83" name="正方形/長方形 82">
              <a:extLst>
                <a:ext uri="{FF2B5EF4-FFF2-40B4-BE49-F238E27FC236}">
                  <a16:creationId xmlns:a16="http://schemas.microsoft.com/office/drawing/2014/main" id="{30B86F53-A100-CE61-058E-D6B9E6954D54}"/>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84" name="グループ化 83">
            <a:extLst>
              <a:ext uri="{FF2B5EF4-FFF2-40B4-BE49-F238E27FC236}">
                <a16:creationId xmlns:a16="http://schemas.microsoft.com/office/drawing/2014/main" id="{1A6F6E2D-3CC6-F959-65D5-9763ADE07EFD}"/>
              </a:ext>
            </a:extLst>
          </p:cNvPr>
          <p:cNvGrpSpPr/>
          <p:nvPr/>
        </p:nvGrpSpPr>
        <p:grpSpPr>
          <a:xfrm>
            <a:off x="5234673" y="5101579"/>
            <a:ext cx="606201" cy="568795"/>
            <a:chOff x="4618753" y="4665057"/>
            <a:chExt cx="967345" cy="975995"/>
          </a:xfrm>
        </p:grpSpPr>
        <p:pic>
          <p:nvPicPr>
            <p:cNvPr id="85" name="グラフィックス 84" descr="歯車 1 つ 単色塗りつぶし">
              <a:extLst>
                <a:ext uri="{FF2B5EF4-FFF2-40B4-BE49-F238E27FC236}">
                  <a16:creationId xmlns:a16="http://schemas.microsoft.com/office/drawing/2014/main" id="{2E7809A9-5AF3-E779-D408-83BC2E90C12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11597">
              <a:off x="4618753" y="4969901"/>
              <a:ext cx="671151" cy="671151"/>
            </a:xfrm>
            <a:prstGeom prst="rect">
              <a:avLst/>
            </a:prstGeom>
          </p:spPr>
        </p:pic>
        <p:pic>
          <p:nvPicPr>
            <p:cNvPr id="86" name="グラフィックス 85" descr="歯車 1 つ 単色塗りつぶし">
              <a:extLst>
                <a:ext uri="{FF2B5EF4-FFF2-40B4-BE49-F238E27FC236}">
                  <a16:creationId xmlns:a16="http://schemas.microsoft.com/office/drawing/2014/main" id="{9EFF591A-2F78-C26E-49B4-40DB10A3B1C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976466">
              <a:off x="4774333" y="4665057"/>
              <a:ext cx="811765" cy="811765"/>
            </a:xfrm>
            <a:prstGeom prst="rect">
              <a:avLst/>
            </a:prstGeom>
          </p:spPr>
        </p:pic>
      </p:grpSp>
      <p:sp>
        <p:nvSpPr>
          <p:cNvPr id="88" name="円/楕円 87">
            <a:extLst>
              <a:ext uri="{FF2B5EF4-FFF2-40B4-BE49-F238E27FC236}">
                <a16:creationId xmlns:a16="http://schemas.microsoft.com/office/drawing/2014/main" id="{6AFFA5A9-B50C-DAD5-88B3-952F9B661DDF}"/>
              </a:ext>
            </a:extLst>
          </p:cNvPr>
          <p:cNvSpPr/>
          <p:nvPr/>
        </p:nvSpPr>
        <p:spPr>
          <a:xfrm>
            <a:off x="1389224"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1" name="円/楕円 90">
            <a:extLst>
              <a:ext uri="{FF2B5EF4-FFF2-40B4-BE49-F238E27FC236}">
                <a16:creationId xmlns:a16="http://schemas.microsoft.com/office/drawing/2014/main" id="{0AE96B64-B0C1-8E17-9B5E-C4BED6673A08}"/>
              </a:ext>
            </a:extLst>
          </p:cNvPr>
          <p:cNvSpPr/>
          <p:nvPr/>
        </p:nvSpPr>
        <p:spPr>
          <a:xfrm>
            <a:off x="2288413"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2" name="円/楕円 91">
            <a:extLst>
              <a:ext uri="{FF2B5EF4-FFF2-40B4-BE49-F238E27FC236}">
                <a16:creationId xmlns:a16="http://schemas.microsoft.com/office/drawing/2014/main" id="{763DE79A-7A37-2B57-1E90-7CE8A6A5CB22}"/>
              </a:ext>
            </a:extLst>
          </p:cNvPr>
          <p:cNvSpPr/>
          <p:nvPr/>
        </p:nvSpPr>
        <p:spPr>
          <a:xfrm>
            <a:off x="6899576"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3" name="円/楕円 92">
            <a:extLst>
              <a:ext uri="{FF2B5EF4-FFF2-40B4-BE49-F238E27FC236}">
                <a16:creationId xmlns:a16="http://schemas.microsoft.com/office/drawing/2014/main" id="{2ADAD9D1-006D-839A-88AD-AC82BB63A181}"/>
              </a:ext>
            </a:extLst>
          </p:cNvPr>
          <p:cNvSpPr/>
          <p:nvPr/>
        </p:nvSpPr>
        <p:spPr>
          <a:xfrm>
            <a:off x="3507794" y="6031673"/>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4" name="円/楕円 93">
            <a:extLst>
              <a:ext uri="{FF2B5EF4-FFF2-40B4-BE49-F238E27FC236}">
                <a16:creationId xmlns:a16="http://schemas.microsoft.com/office/drawing/2014/main" id="{B5F255FD-1BBC-D3E7-6547-8E1C7D1045AD}"/>
              </a:ext>
            </a:extLst>
          </p:cNvPr>
          <p:cNvSpPr/>
          <p:nvPr/>
        </p:nvSpPr>
        <p:spPr>
          <a:xfrm>
            <a:off x="4596737" y="6026862"/>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5" name="円/楕円 94">
            <a:extLst>
              <a:ext uri="{FF2B5EF4-FFF2-40B4-BE49-F238E27FC236}">
                <a16:creationId xmlns:a16="http://schemas.microsoft.com/office/drawing/2014/main" id="{E3B11A70-2F8D-FAEF-CDC4-115C7419A5E1}"/>
              </a:ext>
            </a:extLst>
          </p:cNvPr>
          <p:cNvSpPr/>
          <p:nvPr/>
        </p:nvSpPr>
        <p:spPr>
          <a:xfrm>
            <a:off x="5644591" y="6019538"/>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6" name="正方形/長方形 5">
            <a:extLst>
              <a:ext uri="{FF2B5EF4-FFF2-40B4-BE49-F238E27FC236}">
                <a16:creationId xmlns:a16="http://schemas.microsoft.com/office/drawing/2014/main" id="{689D4E26-E0E3-D3BC-E35C-FFCBFDAB4DA9}"/>
              </a:ext>
            </a:extLst>
          </p:cNvPr>
          <p:cNvSpPr/>
          <p:nvPr/>
        </p:nvSpPr>
        <p:spPr>
          <a:xfrm>
            <a:off x="1037968" y="3818238"/>
            <a:ext cx="1767016" cy="2477096"/>
          </a:xfrm>
          <a:prstGeom prst="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2" name="テキスト ボックス 11">
            <a:extLst>
              <a:ext uri="{FF2B5EF4-FFF2-40B4-BE49-F238E27FC236}">
                <a16:creationId xmlns:a16="http://schemas.microsoft.com/office/drawing/2014/main" id="{93AC22D1-0E10-7BFF-F9F0-0720779E3463}"/>
              </a:ext>
            </a:extLst>
          </p:cNvPr>
          <p:cNvSpPr txBox="1"/>
          <p:nvPr/>
        </p:nvSpPr>
        <p:spPr>
          <a:xfrm>
            <a:off x="-327581" y="3435623"/>
            <a:ext cx="4498114" cy="369332"/>
          </a:xfrm>
          <a:prstGeom prst="rect">
            <a:avLst/>
          </a:prstGeom>
          <a:noFill/>
        </p:spPr>
        <p:txBody>
          <a:bodyPr wrap="square" rtlCol="0">
            <a:spAutoFit/>
          </a:bodyPr>
          <a:lstStyle/>
          <a:p>
            <a:pPr algn="ctr"/>
            <a:r>
              <a:rPr kumimoji="1" lang="ja-JP" altLang="en-US" b="1">
                <a:solidFill>
                  <a:srgbClr val="FF0000"/>
                </a:solidFill>
              </a:rPr>
              <a:t>コードクローンリファクタリング</a:t>
            </a:r>
          </a:p>
        </p:txBody>
      </p:sp>
      <p:grpSp>
        <p:nvGrpSpPr>
          <p:cNvPr id="18" name="グループ化 17">
            <a:extLst>
              <a:ext uri="{FF2B5EF4-FFF2-40B4-BE49-F238E27FC236}">
                <a16:creationId xmlns:a16="http://schemas.microsoft.com/office/drawing/2014/main" id="{EAA7CA2F-E6C9-8B8E-EA78-63B90BB762B5}"/>
              </a:ext>
            </a:extLst>
          </p:cNvPr>
          <p:cNvGrpSpPr/>
          <p:nvPr/>
        </p:nvGrpSpPr>
        <p:grpSpPr>
          <a:xfrm>
            <a:off x="4134799" y="5091367"/>
            <a:ext cx="633090" cy="496309"/>
            <a:chOff x="4984473" y="3139948"/>
            <a:chExt cx="818459" cy="641628"/>
          </a:xfrm>
        </p:grpSpPr>
        <p:pic>
          <p:nvPicPr>
            <p:cNvPr id="19" name="グラフィックス 18" descr="甲虫 単色塗りつぶし">
              <a:extLst>
                <a:ext uri="{FF2B5EF4-FFF2-40B4-BE49-F238E27FC236}">
                  <a16:creationId xmlns:a16="http://schemas.microsoft.com/office/drawing/2014/main" id="{4F7DD281-FC76-0841-BAD9-9A375932254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20768114">
              <a:off x="4984473" y="3248578"/>
              <a:ext cx="494602" cy="494602"/>
            </a:xfrm>
            <a:prstGeom prst="rect">
              <a:avLst/>
            </a:prstGeom>
          </p:spPr>
        </p:pic>
        <p:grpSp>
          <p:nvGrpSpPr>
            <p:cNvPr id="21" name="グループ化 20">
              <a:extLst>
                <a:ext uri="{FF2B5EF4-FFF2-40B4-BE49-F238E27FC236}">
                  <a16:creationId xmlns:a16="http://schemas.microsoft.com/office/drawing/2014/main" id="{362DD7F2-9783-8CFB-44C8-18DB17C4BBEC}"/>
                </a:ext>
              </a:extLst>
            </p:cNvPr>
            <p:cNvGrpSpPr/>
            <p:nvPr/>
          </p:nvGrpSpPr>
          <p:grpSpPr>
            <a:xfrm>
              <a:off x="5161304" y="3139948"/>
              <a:ext cx="641628" cy="641628"/>
              <a:chOff x="5626844" y="2710845"/>
              <a:chExt cx="727852" cy="727852"/>
            </a:xfrm>
          </p:grpSpPr>
          <p:pic>
            <p:nvPicPr>
              <p:cNvPr id="22" name="グラフィックス 21" descr="ツール 単色塗りつぶし">
                <a:extLst>
                  <a:ext uri="{FF2B5EF4-FFF2-40B4-BE49-F238E27FC236}">
                    <a16:creationId xmlns:a16="http://schemas.microsoft.com/office/drawing/2014/main" id="{B849FB56-2BFE-DB1F-007E-B2144ABD7288}"/>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626844" y="2710845"/>
                <a:ext cx="727852" cy="727852"/>
              </a:xfrm>
              <a:prstGeom prst="rect">
                <a:avLst/>
              </a:prstGeom>
            </p:spPr>
          </p:pic>
          <p:pic>
            <p:nvPicPr>
              <p:cNvPr id="23" name="グラフィックス 22" descr="ツール 単色塗りつぶし">
                <a:extLst>
                  <a:ext uri="{FF2B5EF4-FFF2-40B4-BE49-F238E27FC236}">
                    <a16:creationId xmlns:a16="http://schemas.microsoft.com/office/drawing/2014/main" id="{32B44CE6-E840-C4BD-A60D-EB09ACEEFE11}"/>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626844" y="2710845"/>
                <a:ext cx="727852" cy="727852"/>
              </a:xfrm>
              <a:prstGeom prst="rect">
                <a:avLst/>
              </a:prstGeom>
            </p:spPr>
          </p:pic>
        </p:grpSp>
      </p:grpSp>
      <p:sp>
        <p:nvSpPr>
          <p:cNvPr id="27" name="コンテンツ プレースホルダー 2">
            <a:extLst>
              <a:ext uri="{FF2B5EF4-FFF2-40B4-BE49-F238E27FC236}">
                <a16:creationId xmlns:a16="http://schemas.microsoft.com/office/drawing/2014/main" id="{4F8F506E-BCEA-2A25-2BEE-263516AB7A68}"/>
              </a:ext>
            </a:extLst>
          </p:cNvPr>
          <p:cNvSpPr>
            <a:spLocks noGrp="1"/>
          </p:cNvSpPr>
          <p:nvPr>
            <p:ph idx="1"/>
          </p:nvPr>
        </p:nvSpPr>
        <p:spPr>
          <a:xfrm>
            <a:off x="396000" y="1728000"/>
            <a:ext cx="8352000" cy="4734000"/>
          </a:xfrm>
        </p:spPr>
        <p:txBody>
          <a:bodyPr/>
          <a:lstStyle/>
          <a:p>
            <a:r>
              <a:rPr lang="ja-JP" altLang="en-US" sz="2400"/>
              <a:t>実世界のプロジェクトで，集約されたコードクローンが</a:t>
            </a:r>
            <a:br>
              <a:rPr lang="en-US" altLang="ja-JP" sz="2400" dirty="0"/>
            </a:br>
            <a:r>
              <a:rPr lang="ja-JP" altLang="en-US" sz="2400"/>
              <a:t>経験する編集を収集する．</a:t>
            </a:r>
          </a:p>
          <a:p>
            <a:endParaRPr kumimoji="1" lang="ja-JP" altLang="en-US"/>
          </a:p>
        </p:txBody>
      </p:sp>
      <p:cxnSp>
        <p:nvCxnSpPr>
          <p:cNvPr id="13" name="直線矢印コネクタ 12">
            <a:extLst>
              <a:ext uri="{FF2B5EF4-FFF2-40B4-BE49-F238E27FC236}">
                <a16:creationId xmlns:a16="http://schemas.microsoft.com/office/drawing/2014/main" id="{C48DF6B9-02FA-FE71-42DF-E142DC4626B1}"/>
              </a:ext>
            </a:extLst>
          </p:cNvPr>
          <p:cNvCxnSpPr/>
          <p:nvPr/>
        </p:nvCxnSpPr>
        <p:spPr>
          <a:xfrm flipH="1">
            <a:off x="2659562" y="4681588"/>
            <a:ext cx="1069126" cy="52830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64595474-E281-9C35-C156-AB1273880738}"/>
              </a:ext>
            </a:extLst>
          </p:cNvPr>
          <p:cNvSpPr txBox="1"/>
          <p:nvPr/>
        </p:nvSpPr>
        <p:spPr>
          <a:xfrm>
            <a:off x="3690051" y="4397073"/>
            <a:ext cx="3658940" cy="369332"/>
          </a:xfrm>
          <a:prstGeom prst="rect">
            <a:avLst/>
          </a:prstGeom>
          <a:noFill/>
        </p:spPr>
        <p:txBody>
          <a:bodyPr wrap="square" rtlCol="0">
            <a:spAutoFit/>
          </a:bodyPr>
          <a:lstStyle/>
          <a:p>
            <a:r>
              <a:rPr kumimoji="1" lang="ja-JP" altLang="en-US"/>
              <a:t>集約されたコードクローン</a:t>
            </a:r>
          </a:p>
        </p:txBody>
      </p:sp>
    </p:spTree>
    <p:extLst>
      <p:ext uri="{BB962C8B-B14F-4D97-AF65-F5344CB8AC3E}">
        <p14:creationId xmlns:p14="http://schemas.microsoft.com/office/powerpoint/2010/main" val="1634660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9C0E0-E800-A496-64D8-D92926E40A1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6B75FAF-DFE6-00E8-D48C-DBD31255C81D}"/>
              </a:ext>
            </a:extLst>
          </p:cNvPr>
          <p:cNvSpPr>
            <a:spLocks noGrp="1"/>
          </p:cNvSpPr>
          <p:nvPr>
            <p:ph type="title"/>
          </p:nvPr>
        </p:nvSpPr>
        <p:spPr/>
        <p:txBody>
          <a:bodyPr/>
          <a:lstStyle/>
          <a:p>
            <a:r>
              <a:rPr kumimoji="1" lang="ja-JP" altLang="en-US"/>
              <a:t>調査方法</a:t>
            </a:r>
          </a:p>
        </p:txBody>
      </p:sp>
      <p:sp>
        <p:nvSpPr>
          <p:cNvPr id="4" name="スライド番号プレースホルダー 3">
            <a:extLst>
              <a:ext uri="{FF2B5EF4-FFF2-40B4-BE49-F238E27FC236}">
                <a16:creationId xmlns:a16="http://schemas.microsoft.com/office/drawing/2014/main" id="{93F61DF2-6B4B-575F-1B21-E9923969C20C}"/>
              </a:ext>
            </a:extLst>
          </p:cNvPr>
          <p:cNvSpPr>
            <a:spLocks noGrp="1"/>
          </p:cNvSpPr>
          <p:nvPr>
            <p:ph type="sldNum" sz="quarter" idx="12"/>
          </p:nvPr>
        </p:nvSpPr>
        <p:spPr/>
        <p:txBody>
          <a:bodyPr/>
          <a:lstStyle/>
          <a:p>
            <a:fld id="{B16735D3-C9E7-F649-AF37-A9D08763696D}" type="slidenum">
              <a:rPr lang="ja-JP" altLang="en-US" smtClean="0"/>
              <a:pPr/>
              <a:t>15</a:t>
            </a:fld>
            <a:endParaRPr lang="ja-JP" altLang="en-US"/>
          </a:p>
        </p:txBody>
      </p:sp>
      <p:cxnSp>
        <p:nvCxnSpPr>
          <p:cNvPr id="5" name="直線コネクタ 4">
            <a:extLst>
              <a:ext uri="{FF2B5EF4-FFF2-40B4-BE49-F238E27FC236}">
                <a16:creationId xmlns:a16="http://schemas.microsoft.com/office/drawing/2014/main" id="{55C198CB-9997-9A43-A6A1-2D6EE5594F36}"/>
              </a:ext>
            </a:extLst>
          </p:cNvPr>
          <p:cNvCxnSpPr>
            <a:cxnSpLocks/>
          </p:cNvCxnSpPr>
          <p:nvPr/>
        </p:nvCxnSpPr>
        <p:spPr>
          <a:xfrm flipV="1">
            <a:off x="1431544" y="4810526"/>
            <a:ext cx="1656213" cy="3117"/>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7" name="直線矢印コネクタ 6">
            <a:extLst>
              <a:ext uri="{FF2B5EF4-FFF2-40B4-BE49-F238E27FC236}">
                <a16:creationId xmlns:a16="http://schemas.microsoft.com/office/drawing/2014/main" id="{E387270A-578D-CF84-6B94-176B4B7EC5A3}"/>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7B451E1E-F3B1-93BF-541C-D9B60B4AC5F5}"/>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9" name="グループ化 8">
            <a:extLst>
              <a:ext uri="{FF2B5EF4-FFF2-40B4-BE49-F238E27FC236}">
                <a16:creationId xmlns:a16="http://schemas.microsoft.com/office/drawing/2014/main" id="{FD3BA524-EDBF-C916-D8D5-EFA14D5CB87D}"/>
              </a:ext>
            </a:extLst>
          </p:cNvPr>
          <p:cNvGrpSpPr/>
          <p:nvPr/>
        </p:nvGrpSpPr>
        <p:grpSpPr>
          <a:xfrm>
            <a:off x="1270932" y="4516336"/>
            <a:ext cx="421352" cy="454184"/>
            <a:chOff x="1471448" y="4183117"/>
            <a:chExt cx="809297" cy="872359"/>
          </a:xfrm>
        </p:grpSpPr>
        <p:sp>
          <p:nvSpPr>
            <p:cNvPr id="10" name="1 つの角を切り取った四角形 9">
              <a:extLst>
                <a:ext uri="{FF2B5EF4-FFF2-40B4-BE49-F238E27FC236}">
                  <a16:creationId xmlns:a16="http://schemas.microsoft.com/office/drawing/2014/main" id="{51CF5640-D697-DD4E-8A45-1C22E237F058}"/>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1" name="正方形/長方形 10">
              <a:extLst>
                <a:ext uri="{FF2B5EF4-FFF2-40B4-BE49-F238E27FC236}">
                  <a16:creationId xmlns:a16="http://schemas.microsoft.com/office/drawing/2014/main" id="{4CD25ECE-0344-BF21-D7F0-C4EEE957DB25}"/>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cxnSp>
        <p:nvCxnSpPr>
          <p:cNvPr id="20" name="直線コネクタ 19">
            <a:extLst>
              <a:ext uri="{FF2B5EF4-FFF2-40B4-BE49-F238E27FC236}">
                <a16:creationId xmlns:a16="http://schemas.microsoft.com/office/drawing/2014/main" id="{7B6FF586-C103-3D57-5784-517D9C45694E}"/>
              </a:ext>
            </a:extLst>
          </p:cNvPr>
          <p:cNvCxnSpPr>
            <a:cxnSpLocks/>
          </p:cNvCxnSpPr>
          <p:nvPr/>
        </p:nvCxnSpPr>
        <p:spPr>
          <a:xfrm>
            <a:off x="2532900" y="5673780"/>
            <a:ext cx="4318338"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47" name="グループ化 46">
            <a:extLst>
              <a:ext uri="{FF2B5EF4-FFF2-40B4-BE49-F238E27FC236}">
                <a16:creationId xmlns:a16="http://schemas.microsoft.com/office/drawing/2014/main" id="{600FB2BC-11D2-DDD6-4104-00321864867A}"/>
              </a:ext>
            </a:extLst>
          </p:cNvPr>
          <p:cNvGrpSpPr/>
          <p:nvPr/>
        </p:nvGrpSpPr>
        <p:grpSpPr>
          <a:xfrm>
            <a:off x="2111548" y="4516336"/>
            <a:ext cx="421352" cy="454184"/>
            <a:chOff x="2863436" y="4477163"/>
            <a:chExt cx="421352" cy="454184"/>
          </a:xfrm>
        </p:grpSpPr>
        <p:sp>
          <p:nvSpPr>
            <p:cNvPr id="40" name="1 つの角を切り取った四角形 39">
              <a:extLst>
                <a:ext uri="{FF2B5EF4-FFF2-40B4-BE49-F238E27FC236}">
                  <a16:creationId xmlns:a16="http://schemas.microsoft.com/office/drawing/2014/main" id="{E94869BA-27F3-5A08-CB3D-2853990FD551}"/>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5" name="直線コネクタ 24">
              <a:extLst>
                <a:ext uri="{FF2B5EF4-FFF2-40B4-BE49-F238E27FC236}">
                  <a16:creationId xmlns:a16="http://schemas.microsoft.com/office/drawing/2014/main" id="{6601DFBE-DB3E-699D-8152-45FCFF0F810F}"/>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cxnSp>
        <p:nvCxnSpPr>
          <p:cNvPr id="50" name="直線コネクタ 49">
            <a:extLst>
              <a:ext uri="{FF2B5EF4-FFF2-40B4-BE49-F238E27FC236}">
                <a16:creationId xmlns:a16="http://schemas.microsoft.com/office/drawing/2014/main" id="{734F898D-1A57-AEE8-AC2C-2C583F71D7E2}"/>
              </a:ext>
            </a:extLst>
          </p:cNvPr>
          <p:cNvCxnSpPr>
            <a:cxnSpLocks/>
          </p:cNvCxnSpPr>
          <p:nvPr/>
        </p:nvCxnSpPr>
        <p:spPr>
          <a:xfrm>
            <a:off x="1431544" y="4294037"/>
            <a:ext cx="1656213"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51" name="グループ化 50">
            <a:extLst>
              <a:ext uri="{FF2B5EF4-FFF2-40B4-BE49-F238E27FC236}">
                <a16:creationId xmlns:a16="http://schemas.microsoft.com/office/drawing/2014/main" id="{97080854-A551-E6E0-5F09-92BA98E71DB2}"/>
              </a:ext>
            </a:extLst>
          </p:cNvPr>
          <p:cNvGrpSpPr/>
          <p:nvPr/>
        </p:nvGrpSpPr>
        <p:grpSpPr>
          <a:xfrm>
            <a:off x="1270932" y="3996730"/>
            <a:ext cx="421352" cy="454184"/>
            <a:chOff x="1471448" y="4183117"/>
            <a:chExt cx="809297" cy="872359"/>
          </a:xfrm>
        </p:grpSpPr>
        <p:sp>
          <p:nvSpPr>
            <p:cNvPr id="52" name="1 つの角を切り取った四角形 51">
              <a:extLst>
                <a:ext uri="{FF2B5EF4-FFF2-40B4-BE49-F238E27FC236}">
                  <a16:creationId xmlns:a16="http://schemas.microsoft.com/office/drawing/2014/main" id="{0A847913-1636-44CA-FE42-B0DB3CD7A245}"/>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53" name="正方形/長方形 52">
              <a:extLst>
                <a:ext uri="{FF2B5EF4-FFF2-40B4-BE49-F238E27FC236}">
                  <a16:creationId xmlns:a16="http://schemas.microsoft.com/office/drawing/2014/main" id="{8C7CD2F7-0414-AE19-AA64-349A7A49F108}"/>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4" name="グループ化 53">
            <a:extLst>
              <a:ext uri="{FF2B5EF4-FFF2-40B4-BE49-F238E27FC236}">
                <a16:creationId xmlns:a16="http://schemas.microsoft.com/office/drawing/2014/main" id="{1D10F22F-546C-E349-3EA4-23C19FF369A0}"/>
              </a:ext>
            </a:extLst>
          </p:cNvPr>
          <p:cNvGrpSpPr/>
          <p:nvPr/>
        </p:nvGrpSpPr>
        <p:grpSpPr>
          <a:xfrm>
            <a:off x="2111548" y="3996730"/>
            <a:ext cx="421352" cy="454184"/>
            <a:chOff x="2863436" y="4477163"/>
            <a:chExt cx="421352" cy="454184"/>
          </a:xfrm>
        </p:grpSpPr>
        <p:sp>
          <p:nvSpPr>
            <p:cNvPr id="55" name="1 つの角を切り取った四角形 54">
              <a:extLst>
                <a:ext uri="{FF2B5EF4-FFF2-40B4-BE49-F238E27FC236}">
                  <a16:creationId xmlns:a16="http://schemas.microsoft.com/office/drawing/2014/main" id="{CC5E9B63-D8F2-FC7F-F5B4-A1B2AC2702BC}"/>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56" name="直線コネクタ 55">
              <a:extLst>
                <a:ext uri="{FF2B5EF4-FFF2-40B4-BE49-F238E27FC236}">
                  <a16:creationId xmlns:a16="http://schemas.microsoft.com/office/drawing/2014/main" id="{622B5F91-4263-0F86-BC7D-B46EE5F33F1E}"/>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grpSp>
        <p:nvGrpSpPr>
          <p:cNvPr id="61" name="グループ化 60">
            <a:extLst>
              <a:ext uri="{FF2B5EF4-FFF2-40B4-BE49-F238E27FC236}">
                <a16:creationId xmlns:a16="http://schemas.microsoft.com/office/drawing/2014/main" id="{5DF015DF-9249-16B8-CEA7-C35ACB00885C}"/>
              </a:ext>
            </a:extLst>
          </p:cNvPr>
          <p:cNvGrpSpPr/>
          <p:nvPr/>
        </p:nvGrpSpPr>
        <p:grpSpPr>
          <a:xfrm>
            <a:off x="3083990" y="5104985"/>
            <a:ext cx="606201" cy="568795"/>
            <a:chOff x="4618753" y="4665057"/>
            <a:chExt cx="967345" cy="975995"/>
          </a:xfrm>
        </p:grpSpPr>
        <p:pic>
          <p:nvPicPr>
            <p:cNvPr id="62" name="グラフィックス 61" descr="歯車 1 つ 単色塗りつぶし">
              <a:extLst>
                <a:ext uri="{FF2B5EF4-FFF2-40B4-BE49-F238E27FC236}">
                  <a16:creationId xmlns:a16="http://schemas.microsoft.com/office/drawing/2014/main" id="{52F67BEA-4EBB-FDA9-19D4-74EEA1C7805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11597">
              <a:off x="4618753" y="4969901"/>
              <a:ext cx="671151" cy="671151"/>
            </a:xfrm>
            <a:prstGeom prst="rect">
              <a:avLst/>
            </a:prstGeom>
          </p:spPr>
        </p:pic>
        <p:pic>
          <p:nvPicPr>
            <p:cNvPr id="63" name="グラフィックス 62" descr="歯車 1 つ 単色塗りつぶし">
              <a:extLst>
                <a:ext uri="{FF2B5EF4-FFF2-40B4-BE49-F238E27FC236}">
                  <a16:creationId xmlns:a16="http://schemas.microsoft.com/office/drawing/2014/main" id="{8DCB0B61-4E50-FC53-7452-18D3CFC0DD2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976466">
              <a:off x="4774333" y="4665057"/>
              <a:ext cx="811765" cy="811765"/>
            </a:xfrm>
            <a:prstGeom prst="rect">
              <a:avLst/>
            </a:prstGeom>
          </p:spPr>
        </p:pic>
      </p:grpSp>
      <p:grpSp>
        <p:nvGrpSpPr>
          <p:cNvPr id="78" name="グループ化 77">
            <a:extLst>
              <a:ext uri="{FF2B5EF4-FFF2-40B4-BE49-F238E27FC236}">
                <a16:creationId xmlns:a16="http://schemas.microsoft.com/office/drawing/2014/main" id="{B27F6110-D652-97B2-3D45-2F7F717C3727}"/>
              </a:ext>
            </a:extLst>
          </p:cNvPr>
          <p:cNvGrpSpPr/>
          <p:nvPr/>
        </p:nvGrpSpPr>
        <p:grpSpPr>
          <a:xfrm>
            <a:off x="2053362" y="5209897"/>
            <a:ext cx="606200" cy="653436"/>
            <a:chOff x="1471448" y="4183117"/>
            <a:chExt cx="809297" cy="872359"/>
          </a:xfrm>
        </p:grpSpPr>
        <p:sp>
          <p:nvSpPr>
            <p:cNvPr id="79" name="1 つの角を切り取った四角形 78">
              <a:extLst>
                <a:ext uri="{FF2B5EF4-FFF2-40B4-BE49-F238E27FC236}">
                  <a16:creationId xmlns:a16="http://schemas.microsoft.com/office/drawing/2014/main" id="{74757BBB-CAD7-622F-6AED-52EE76EB4F34}"/>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80" name="正方形/長方形 79">
              <a:extLst>
                <a:ext uri="{FF2B5EF4-FFF2-40B4-BE49-F238E27FC236}">
                  <a16:creationId xmlns:a16="http://schemas.microsoft.com/office/drawing/2014/main" id="{18326CCC-7D88-1F39-8020-C79AD768D5C9}"/>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81" name="グループ化 80">
            <a:extLst>
              <a:ext uri="{FF2B5EF4-FFF2-40B4-BE49-F238E27FC236}">
                <a16:creationId xmlns:a16="http://schemas.microsoft.com/office/drawing/2014/main" id="{5C60BA7B-EBB2-605C-5FB6-2D418D660705}"/>
              </a:ext>
            </a:extLst>
          </p:cNvPr>
          <p:cNvGrpSpPr/>
          <p:nvPr/>
        </p:nvGrpSpPr>
        <p:grpSpPr>
          <a:xfrm>
            <a:off x="6668191" y="5211798"/>
            <a:ext cx="606200" cy="653436"/>
            <a:chOff x="1471448" y="4183117"/>
            <a:chExt cx="809297" cy="872359"/>
          </a:xfrm>
        </p:grpSpPr>
        <p:sp>
          <p:nvSpPr>
            <p:cNvPr id="82" name="1 つの角を切り取った四角形 81">
              <a:extLst>
                <a:ext uri="{FF2B5EF4-FFF2-40B4-BE49-F238E27FC236}">
                  <a16:creationId xmlns:a16="http://schemas.microsoft.com/office/drawing/2014/main" id="{9ED3A50C-8A1B-6E13-D705-83D012F305D9}"/>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83" name="正方形/長方形 82">
              <a:extLst>
                <a:ext uri="{FF2B5EF4-FFF2-40B4-BE49-F238E27FC236}">
                  <a16:creationId xmlns:a16="http://schemas.microsoft.com/office/drawing/2014/main" id="{7B727A68-62C8-D3E3-7DCD-4A626E582D22}"/>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84" name="グループ化 83">
            <a:extLst>
              <a:ext uri="{FF2B5EF4-FFF2-40B4-BE49-F238E27FC236}">
                <a16:creationId xmlns:a16="http://schemas.microsoft.com/office/drawing/2014/main" id="{FD4A2C92-F925-5AFB-5C76-F6DC26AC3406}"/>
              </a:ext>
            </a:extLst>
          </p:cNvPr>
          <p:cNvGrpSpPr/>
          <p:nvPr/>
        </p:nvGrpSpPr>
        <p:grpSpPr>
          <a:xfrm>
            <a:off x="5234673" y="5101579"/>
            <a:ext cx="606201" cy="568795"/>
            <a:chOff x="4618753" y="4665057"/>
            <a:chExt cx="967345" cy="975995"/>
          </a:xfrm>
        </p:grpSpPr>
        <p:pic>
          <p:nvPicPr>
            <p:cNvPr id="85" name="グラフィックス 84" descr="歯車 1 つ 単色塗りつぶし">
              <a:extLst>
                <a:ext uri="{FF2B5EF4-FFF2-40B4-BE49-F238E27FC236}">
                  <a16:creationId xmlns:a16="http://schemas.microsoft.com/office/drawing/2014/main" id="{6844B8AF-6B0E-A833-69E2-6E1D0AF2568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11597">
              <a:off x="4618753" y="4969901"/>
              <a:ext cx="671151" cy="671151"/>
            </a:xfrm>
            <a:prstGeom prst="rect">
              <a:avLst/>
            </a:prstGeom>
          </p:spPr>
        </p:pic>
        <p:pic>
          <p:nvPicPr>
            <p:cNvPr id="86" name="グラフィックス 85" descr="歯車 1 つ 単色塗りつぶし">
              <a:extLst>
                <a:ext uri="{FF2B5EF4-FFF2-40B4-BE49-F238E27FC236}">
                  <a16:creationId xmlns:a16="http://schemas.microsoft.com/office/drawing/2014/main" id="{CD3B68F6-658B-DE4B-D455-8A5C3A58A7A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976466">
              <a:off x="4774333" y="4665057"/>
              <a:ext cx="811765" cy="811765"/>
            </a:xfrm>
            <a:prstGeom prst="rect">
              <a:avLst/>
            </a:prstGeom>
          </p:spPr>
        </p:pic>
      </p:grpSp>
      <p:sp>
        <p:nvSpPr>
          <p:cNvPr id="88" name="円/楕円 87">
            <a:extLst>
              <a:ext uri="{FF2B5EF4-FFF2-40B4-BE49-F238E27FC236}">
                <a16:creationId xmlns:a16="http://schemas.microsoft.com/office/drawing/2014/main" id="{F0A15DC9-BEAE-BDB8-3D14-E19DA34D54FD}"/>
              </a:ext>
            </a:extLst>
          </p:cNvPr>
          <p:cNvSpPr/>
          <p:nvPr/>
        </p:nvSpPr>
        <p:spPr>
          <a:xfrm>
            <a:off x="1389224"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1" name="円/楕円 90">
            <a:extLst>
              <a:ext uri="{FF2B5EF4-FFF2-40B4-BE49-F238E27FC236}">
                <a16:creationId xmlns:a16="http://schemas.microsoft.com/office/drawing/2014/main" id="{48BF08A9-E219-498B-9DFA-6DE4ACD3A592}"/>
              </a:ext>
            </a:extLst>
          </p:cNvPr>
          <p:cNvSpPr/>
          <p:nvPr/>
        </p:nvSpPr>
        <p:spPr>
          <a:xfrm>
            <a:off x="2288413"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2" name="円/楕円 91">
            <a:extLst>
              <a:ext uri="{FF2B5EF4-FFF2-40B4-BE49-F238E27FC236}">
                <a16:creationId xmlns:a16="http://schemas.microsoft.com/office/drawing/2014/main" id="{8A4DA576-EE69-FA94-7C25-93E2C8623DD8}"/>
              </a:ext>
            </a:extLst>
          </p:cNvPr>
          <p:cNvSpPr/>
          <p:nvPr/>
        </p:nvSpPr>
        <p:spPr>
          <a:xfrm>
            <a:off x="6899576"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3" name="円/楕円 92">
            <a:extLst>
              <a:ext uri="{FF2B5EF4-FFF2-40B4-BE49-F238E27FC236}">
                <a16:creationId xmlns:a16="http://schemas.microsoft.com/office/drawing/2014/main" id="{B104E141-9A59-CF54-A6F3-AB2EAFB2CA0D}"/>
              </a:ext>
            </a:extLst>
          </p:cNvPr>
          <p:cNvSpPr/>
          <p:nvPr/>
        </p:nvSpPr>
        <p:spPr>
          <a:xfrm>
            <a:off x="3507794" y="6031673"/>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4" name="円/楕円 93">
            <a:extLst>
              <a:ext uri="{FF2B5EF4-FFF2-40B4-BE49-F238E27FC236}">
                <a16:creationId xmlns:a16="http://schemas.microsoft.com/office/drawing/2014/main" id="{CA3D0752-CA1F-192A-D4D5-31E76E37BBCE}"/>
              </a:ext>
            </a:extLst>
          </p:cNvPr>
          <p:cNvSpPr/>
          <p:nvPr/>
        </p:nvSpPr>
        <p:spPr>
          <a:xfrm>
            <a:off x="4596737" y="6026862"/>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5" name="円/楕円 94">
            <a:extLst>
              <a:ext uri="{FF2B5EF4-FFF2-40B4-BE49-F238E27FC236}">
                <a16:creationId xmlns:a16="http://schemas.microsoft.com/office/drawing/2014/main" id="{167092D6-6051-7F96-1F87-397044E9EC92}"/>
              </a:ext>
            </a:extLst>
          </p:cNvPr>
          <p:cNvSpPr/>
          <p:nvPr/>
        </p:nvSpPr>
        <p:spPr>
          <a:xfrm>
            <a:off x="5644591" y="6019538"/>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6" name="正方形/長方形 5">
            <a:extLst>
              <a:ext uri="{FF2B5EF4-FFF2-40B4-BE49-F238E27FC236}">
                <a16:creationId xmlns:a16="http://schemas.microsoft.com/office/drawing/2014/main" id="{6B25A353-9411-C789-14EA-2514340C6C83}"/>
              </a:ext>
            </a:extLst>
          </p:cNvPr>
          <p:cNvSpPr/>
          <p:nvPr/>
        </p:nvSpPr>
        <p:spPr>
          <a:xfrm>
            <a:off x="6440988" y="5082918"/>
            <a:ext cx="1038538" cy="1212415"/>
          </a:xfrm>
          <a:prstGeom prst="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2" name="テキスト ボックス 11">
            <a:extLst>
              <a:ext uri="{FF2B5EF4-FFF2-40B4-BE49-F238E27FC236}">
                <a16:creationId xmlns:a16="http://schemas.microsoft.com/office/drawing/2014/main" id="{8D4EFB3F-8782-A545-5202-E5658AC87281}"/>
              </a:ext>
            </a:extLst>
          </p:cNvPr>
          <p:cNvSpPr txBox="1"/>
          <p:nvPr/>
        </p:nvSpPr>
        <p:spPr>
          <a:xfrm>
            <a:off x="4793946" y="4297789"/>
            <a:ext cx="4498114" cy="646331"/>
          </a:xfrm>
          <a:prstGeom prst="rect">
            <a:avLst/>
          </a:prstGeom>
          <a:noFill/>
        </p:spPr>
        <p:txBody>
          <a:bodyPr wrap="square" rtlCol="0">
            <a:spAutoFit/>
          </a:bodyPr>
          <a:lstStyle/>
          <a:p>
            <a:pPr algn="ctr"/>
            <a:r>
              <a:rPr kumimoji="1" lang="ja-JP" altLang="en-US" b="1">
                <a:solidFill>
                  <a:srgbClr val="FF0000"/>
                </a:solidFill>
              </a:rPr>
              <a:t>より新しい時点での</a:t>
            </a:r>
            <a:br>
              <a:rPr kumimoji="1" lang="en-US" altLang="ja-JP" b="1" dirty="0">
                <a:solidFill>
                  <a:srgbClr val="FF0000"/>
                </a:solidFill>
              </a:rPr>
            </a:br>
            <a:r>
              <a:rPr kumimoji="1" lang="ja-JP" altLang="en-US" b="1">
                <a:solidFill>
                  <a:srgbClr val="FF0000"/>
                </a:solidFill>
              </a:rPr>
              <a:t>集約されたコードクローン</a:t>
            </a:r>
          </a:p>
        </p:txBody>
      </p:sp>
      <p:grpSp>
        <p:nvGrpSpPr>
          <p:cNvPr id="13" name="グループ化 12">
            <a:extLst>
              <a:ext uri="{FF2B5EF4-FFF2-40B4-BE49-F238E27FC236}">
                <a16:creationId xmlns:a16="http://schemas.microsoft.com/office/drawing/2014/main" id="{8CA50CB0-F74D-C7EB-0C0A-831CCF612162}"/>
              </a:ext>
            </a:extLst>
          </p:cNvPr>
          <p:cNvGrpSpPr/>
          <p:nvPr/>
        </p:nvGrpSpPr>
        <p:grpSpPr>
          <a:xfrm>
            <a:off x="4134799" y="5091367"/>
            <a:ext cx="633090" cy="496309"/>
            <a:chOff x="4984473" y="3139948"/>
            <a:chExt cx="818459" cy="641628"/>
          </a:xfrm>
        </p:grpSpPr>
        <p:pic>
          <p:nvPicPr>
            <p:cNvPr id="14" name="グラフィックス 13" descr="甲虫 単色塗りつぶし">
              <a:extLst>
                <a:ext uri="{FF2B5EF4-FFF2-40B4-BE49-F238E27FC236}">
                  <a16:creationId xmlns:a16="http://schemas.microsoft.com/office/drawing/2014/main" id="{6AA16918-BA6A-804B-3ABC-C5C97FA7816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20768114">
              <a:off x="4984473" y="3248578"/>
              <a:ext cx="494602" cy="494602"/>
            </a:xfrm>
            <a:prstGeom prst="rect">
              <a:avLst/>
            </a:prstGeom>
          </p:spPr>
        </p:pic>
        <p:grpSp>
          <p:nvGrpSpPr>
            <p:cNvPr id="15" name="グループ化 14">
              <a:extLst>
                <a:ext uri="{FF2B5EF4-FFF2-40B4-BE49-F238E27FC236}">
                  <a16:creationId xmlns:a16="http://schemas.microsoft.com/office/drawing/2014/main" id="{DCCAE098-5206-D43B-CC14-71552A6BACC3}"/>
                </a:ext>
              </a:extLst>
            </p:cNvPr>
            <p:cNvGrpSpPr/>
            <p:nvPr/>
          </p:nvGrpSpPr>
          <p:grpSpPr>
            <a:xfrm>
              <a:off x="5161304" y="3139948"/>
              <a:ext cx="641628" cy="641628"/>
              <a:chOff x="5626844" y="2710845"/>
              <a:chExt cx="727852" cy="727852"/>
            </a:xfrm>
          </p:grpSpPr>
          <p:pic>
            <p:nvPicPr>
              <p:cNvPr id="16" name="グラフィックス 15" descr="ツール 単色塗りつぶし">
                <a:extLst>
                  <a:ext uri="{FF2B5EF4-FFF2-40B4-BE49-F238E27FC236}">
                    <a16:creationId xmlns:a16="http://schemas.microsoft.com/office/drawing/2014/main" id="{14AC41D9-B1E3-1552-87D2-9E5C50015E56}"/>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626844" y="2710845"/>
                <a:ext cx="727852" cy="727852"/>
              </a:xfrm>
              <a:prstGeom prst="rect">
                <a:avLst/>
              </a:prstGeom>
            </p:spPr>
          </p:pic>
          <p:pic>
            <p:nvPicPr>
              <p:cNvPr id="17" name="グラフィックス 16" descr="ツール 単色塗りつぶし">
                <a:extLst>
                  <a:ext uri="{FF2B5EF4-FFF2-40B4-BE49-F238E27FC236}">
                    <a16:creationId xmlns:a16="http://schemas.microsoft.com/office/drawing/2014/main" id="{C6BE5B43-B7DA-9C36-EBCE-FE96B9F87CC9}"/>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626844" y="2710845"/>
                <a:ext cx="727852" cy="727852"/>
              </a:xfrm>
              <a:prstGeom prst="rect">
                <a:avLst/>
              </a:prstGeom>
            </p:spPr>
          </p:pic>
        </p:grpSp>
      </p:grpSp>
      <p:sp>
        <p:nvSpPr>
          <p:cNvPr id="21" name="コンテンツ プレースホルダー 2">
            <a:extLst>
              <a:ext uri="{FF2B5EF4-FFF2-40B4-BE49-F238E27FC236}">
                <a16:creationId xmlns:a16="http://schemas.microsoft.com/office/drawing/2014/main" id="{1DE7F280-9C74-ADCB-7D43-8A09D28DB103}"/>
              </a:ext>
            </a:extLst>
          </p:cNvPr>
          <p:cNvSpPr>
            <a:spLocks noGrp="1"/>
          </p:cNvSpPr>
          <p:nvPr>
            <p:ph idx="1"/>
          </p:nvPr>
        </p:nvSpPr>
        <p:spPr>
          <a:xfrm>
            <a:off x="396000" y="1728000"/>
            <a:ext cx="8352000" cy="4734000"/>
          </a:xfrm>
        </p:spPr>
        <p:txBody>
          <a:bodyPr/>
          <a:lstStyle/>
          <a:p>
            <a:r>
              <a:rPr lang="ja-JP" altLang="en-US" sz="2400"/>
              <a:t>実世界のプロジェクトで，集約されたコードクローンが</a:t>
            </a:r>
            <a:br>
              <a:rPr lang="en-US" altLang="ja-JP" sz="2400" dirty="0"/>
            </a:br>
            <a:r>
              <a:rPr lang="ja-JP" altLang="en-US" sz="2400"/>
              <a:t>経験する編集を収集する．</a:t>
            </a:r>
          </a:p>
          <a:p>
            <a:endParaRPr kumimoji="1" lang="ja-JP" altLang="en-US"/>
          </a:p>
        </p:txBody>
      </p:sp>
    </p:spTree>
    <p:extLst>
      <p:ext uri="{BB962C8B-B14F-4D97-AF65-F5344CB8AC3E}">
        <p14:creationId xmlns:p14="http://schemas.microsoft.com/office/powerpoint/2010/main" val="8757888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4630C4-FDE7-2EAB-097E-6DEF64D6E3B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6864D1A-28E1-2101-12EF-2CF51227BF0F}"/>
              </a:ext>
            </a:extLst>
          </p:cNvPr>
          <p:cNvSpPr>
            <a:spLocks noGrp="1"/>
          </p:cNvSpPr>
          <p:nvPr>
            <p:ph type="title"/>
          </p:nvPr>
        </p:nvSpPr>
        <p:spPr/>
        <p:txBody>
          <a:bodyPr/>
          <a:lstStyle/>
          <a:p>
            <a:r>
              <a:rPr kumimoji="1" lang="ja-JP" altLang="en-US"/>
              <a:t>調査方法</a:t>
            </a:r>
          </a:p>
        </p:txBody>
      </p:sp>
      <p:sp>
        <p:nvSpPr>
          <p:cNvPr id="4" name="スライド番号プレースホルダー 3">
            <a:extLst>
              <a:ext uri="{FF2B5EF4-FFF2-40B4-BE49-F238E27FC236}">
                <a16:creationId xmlns:a16="http://schemas.microsoft.com/office/drawing/2014/main" id="{5474C554-9184-CB90-5128-168159A216FD}"/>
              </a:ext>
            </a:extLst>
          </p:cNvPr>
          <p:cNvSpPr>
            <a:spLocks noGrp="1"/>
          </p:cNvSpPr>
          <p:nvPr>
            <p:ph type="sldNum" sz="quarter" idx="12"/>
          </p:nvPr>
        </p:nvSpPr>
        <p:spPr/>
        <p:txBody>
          <a:bodyPr/>
          <a:lstStyle/>
          <a:p>
            <a:fld id="{B16735D3-C9E7-F649-AF37-A9D08763696D}" type="slidenum">
              <a:rPr lang="ja-JP" altLang="en-US" smtClean="0"/>
              <a:pPr/>
              <a:t>16</a:t>
            </a:fld>
            <a:endParaRPr lang="ja-JP" altLang="en-US"/>
          </a:p>
        </p:txBody>
      </p:sp>
      <p:cxnSp>
        <p:nvCxnSpPr>
          <p:cNvPr id="5" name="直線コネクタ 4">
            <a:extLst>
              <a:ext uri="{FF2B5EF4-FFF2-40B4-BE49-F238E27FC236}">
                <a16:creationId xmlns:a16="http://schemas.microsoft.com/office/drawing/2014/main" id="{84678E89-46E3-96A8-3B07-9433D07D0865}"/>
              </a:ext>
            </a:extLst>
          </p:cNvPr>
          <p:cNvCxnSpPr>
            <a:cxnSpLocks/>
          </p:cNvCxnSpPr>
          <p:nvPr/>
        </p:nvCxnSpPr>
        <p:spPr>
          <a:xfrm flipV="1">
            <a:off x="1431544" y="4810526"/>
            <a:ext cx="1656213" cy="3117"/>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7" name="直線矢印コネクタ 6">
            <a:extLst>
              <a:ext uri="{FF2B5EF4-FFF2-40B4-BE49-F238E27FC236}">
                <a16:creationId xmlns:a16="http://schemas.microsoft.com/office/drawing/2014/main" id="{15E0F1AA-42AD-0148-F2E2-1EA27954BA25}"/>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7711E6F9-6CD2-49FB-445E-1828794AC0C2}"/>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9" name="グループ化 8">
            <a:extLst>
              <a:ext uri="{FF2B5EF4-FFF2-40B4-BE49-F238E27FC236}">
                <a16:creationId xmlns:a16="http://schemas.microsoft.com/office/drawing/2014/main" id="{C185197B-6F7E-7965-A180-D4E254314B8E}"/>
              </a:ext>
            </a:extLst>
          </p:cNvPr>
          <p:cNvGrpSpPr/>
          <p:nvPr/>
        </p:nvGrpSpPr>
        <p:grpSpPr>
          <a:xfrm>
            <a:off x="1270932" y="4516336"/>
            <a:ext cx="421352" cy="454184"/>
            <a:chOff x="1471448" y="4183117"/>
            <a:chExt cx="809297" cy="872359"/>
          </a:xfrm>
        </p:grpSpPr>
        <p:sp>
          <p:nvSpPr>
            <p:cNvPr id="10" name="1 つの角を切り取った四角形 9">
              <a:extLst>
                <a:ext uri="{FF2B5EF4-FFF2-40B4-BE49-F238E27FC236}">
                  <a16:creationId xmlns:a16="http://schemas.microsoft.com/office/drawing/2014/main" id="{14973261-F9D3-B59B-0759-9D2685E8C8E0}"/>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1" name="正方形/長方形 10">
              <a:extLst>
                <a:ext uri="{FF2B5EF4-FFF2-40B4-BE49-F238E27FC236}">
                  <a16:creationId xmlns:a16="http://schemas.microsoft.com/office/drawing/2014/main" id="{F51937F9-1E56-7AFE-4063-7AF12674140D}"/>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cxnSp>
        <p:nvCxnSpPr>
          <p:cNvPr id="20" name="直線コネクタ 19">
            <a:extLst>
              <a:ext uri="{FF2B5EF4-FFF2-40B4-BE49-F238E27FC236}">
                <a16:creationId xmlns:a16="http://schemas.microsoft.com/office/drawing/2014/main" id="{DB3B64A7-BED9-8FF9-115E-A3B409033110}"/>
              </a:ext>
            </a:extLst>
          </p:cNvPr>
          <p:cNvCxnSpPr>
            <a:cxnSpLocks/>
          </p:cNvCxnSpPr>
          <p:nvPr/>
        </p:nvCxnSpPr>
        <p:spPr>
          <a:xfrm>
            <a:off x="2532900" y="5673780"/>
            <a:ext cx="4318338"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47" name="グループ化 46">
            <a:extLst>
              <a:ext uri="{FF2B5EF4-FFF2-40B4-BE49-F238E27FC236}">
                <a16:creationId xmlns:a16="http://schemas.microsoft.com/office/drawing/2014/main" id="{092A3DF1-1C10-63AD-E36C-B9F8A4B6FDED}"/>
              </a:ext>
            </a:extLst>
          </p:cNvPr>
          <p:cNvGrpSpPr/>
          <p:nvPr/>
        </p:nvGrpSpPr>
        <p:grpSpPr>
          <a:xfrm>
            <a:off x="2111548" y="4516336"/>
            <a:ext cx="421352" cy="454184"/>
            <a:chOff x="2863436" y="4477163"/>
            <a:chExt cx="421352" cy="454184"/>
          </a:xfrm>
        </p:grpSpPr>
        <p:sp>
          <p:nvSpPr>
            <p:cNvPr id="40" name="1 つの角を切り取った四角形 39">
              <a:extLst>
                <a:ext uri="{FF2B5EF4-FFF2-40B4-BE49-F238E27FC236}">
                  <a16:creationId xmlns:a16="http://schemas.microsoft.com/office/drawing/2014/main" id="{9D7A2642-8E41-8092-B893-FF9526D0521C}"/>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5" name="直線コネクタ 24">
              <a:extLst>
                <a:ext uri="{FF2B5EF4-FFF2-40B4-BE49-F238E27FC236}">
                  <a16:creationId xmlns:a16="http://schemas.microsoft.com/office/drawing/2014/main" id="{2C685ADF-C0FC-0D8F-6604-5DD70F6D3352}"/>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cxnSp>
        <p:nvCxnSpPr>
          <p:cNvPr id="50" name="直線コネクタ 49">
            <a:extLst>
              <a:ext uri="{FF2B5EF4-FFF2-40B4-BE49-F238E27FC236}">
                <a16:creationId xmlns:a16="http://schemas.microsoft.com/office/drawing/2014/main" id="{E3BC71DF-89C8-1D54-4D64-2FB9C92C646D}"/>
              </a:ext>
            </a:extLst>
          </p:cNvPr>
          <p:cNvCxnSpPr>
            <a:cxnSpLocks/>
          </p:cNvCxnSpPr>
          <p:nvPr/>
        </p:nvCxnSpPr>
        <p:spPr>
          <a:xfrm>
            <a:off x="1431544" y="4294037"/>
            <a:ext cx="1656213"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51" name="グループ化 50">
            <a:extLst>
              <a:ext uri="{FF2B5EF4-FFF2-40B4-BE49-F238E27FC236}">
                <a16:creationId xmlns:a16="http://schemas.microsoft.com/office/drawing/2014/main" id="{C0F9C50C-629D-8F9B-2960-0D440E85ECEE}"/>
              </a:ext>
            </a:extLst>
          </p:cNvPr>
          <p:cNvGrpSpPr/>
          <p:nvPr/>
        </p:nvGrpSpPr>
        <p:grpSpPr>
          <a:xfrm>
            <a:off x="1270932" y="3996730"/>
            <a:ext cx="421352" cy="454184"/>
            <a:chOff x="1471448" y="4183117"/>
            <a:chExt cx="809297" cy="872359"/>
          </a:xfrm>
        </p:grpSpPr>
        <p:sp>
          <p:nvSpPr>
            <p:cNvPr id="52" name="1 つの角を切り取った四角形 51">
              <a:extLst>
                <a:ext uri="{FF2B5EF4-FFF2-40B4-BE49-F238E27FC236}">
                  <a16:creationId xmlns:a16="http://schemas.microsoft.com/office/drawing/2014/main" id="{DEF1AFEF-816F-57EC-1E95-E72A0F4A5094}"/>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53" name="正方形/長方形 52">
              <a:extLst>
                <a:ext uri="{FF2B5EF4-FFF2-40B4-BE49-F238E27FC236}">
                  <a16:creationId xmlns:a16="http://schemas.microsoft.com/office/drawing/2014/main" id="{FB1A88A6-89F5-5BF0-0471-1E1926722D92}"/>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4" name="グループ化 53">
            <a:extLst>
              <a:ext uri="{FF2B5EF4-FFF2-40B4-BE49-F238E27FC236}">
                <a16:creationId xmlns:a16="http://schemas.microsoft.com/office/drawing/2014/main" id="{C2A38EC6-4731-C343-14E4-18674B602C27}"/>
              </a:ext>
            </a:extLst>
          </p:cNvPr>
          <p:cNvGrpSpPr/>
          <p:nvPr/>
        </p:nvGrpSpPr>
        <p:grpSpPr>
          <a:xfrm>
            <a:off x="2111548" y="3996730"/>
            <a:ext cx="421352" cy="454184"/>
            <a:chOff x="2863436" y="4477163"/>
            <a:chExt cx="421352" cy="454184"/>
          </a:xfrm>
        </p:grpSpPr>
        <p:sp>
          <p:nvSpPr>
            <p:cNvPr id="55" name="1 つの角を切り取った四角形 54">
              <a:extLst>
                <a:ext uri="{FF2B5EF4-FFF2-40B4-BE49-F238E27FC236}">
                  <a16:creationId xmlns:a16="http://schemas.microsoft.com/office/drawing/2014/main" id="{3E3F7F56-74BB-9AF8-18F1-6CBAE141C278}"/>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56" name="直線コネクタ 55">
              <a:extLst>
                <a:ext uri="{FF2B5EF4-FFF2-40B4-BE49-F238E27FC236}">
                  <a16:creationId xmlns:a16="http://schemas.microsoft.com/office/drawing/2014/main" id="{A842284C-B9E4-9B54-A2D9-27F973660647}"/>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grpSp>
        <p:nvGrpSpPr>
          <p:cNvPr id="61" name="グループ化 60">
            <a:extLst>
              <a:ext uri="{FF2B5EF4-FFF2-40B4-BE49-F238E27FC236}">
                <a16:creationId xmlns:a16="http://schemas.microsoft.com/office/drawing/2014/main" id="{2FB79501-6C39-5C82-2634-875E1BBDA955}"/>
              </a:ext>
            </a:extLst>
          </p:cNvPr>
          <p:cNvGrpSpPr/>
          <p:nvPr/>
        </p:nvGrpSpPr>
        <p:grpSpPr>
          <a:xfrm>
            <a:off x="3083990" y="5104985"/>
            <a:ext cx="606201" cy="568795"/>
            <a:chOff x="4618753" y="4665057"/>
            <a:chExt cx="967345" cy="975995"/>
          </a:xfrm>
        </p:grpSpPr>
        <p:pic>
          <p:nvPicPr>
            <p:cNvPr id="62" name="グラフィックス 61" descr="歯車 1 つ 単色塗りつぶし">
              <a:extLst>
                <a:ext uri="{FF2B5EF4-FFF2-40B4-BE49-F238E27FC236}">
                  <a16:creationId xmlns:a16="http://schemas.microsoft.com/office/drawing/2014/main" id="{E3A67A0E-C192-5C09-AB09-C618A926293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11597">
              <a:off x="4618753" y="4969901"/>
              <a:ext cx="671151" cy="671151"/>
            </a:xfrm>
            <a:prstGeom prst="rect">
              <a:avLst/>
            </a:prstGeom>
          </p:spPr>
        </p:pic>
        <p:pic>
          <p:nvPicPr>
            <p:cNvPr id="63" name="グラフィックス 62" descr="歯車 1 つ 単色塗りつぶし">
              <a:extLst>
                <a:ext uri="{FF2B5EF4-FFF2-40B4-BE49-F238E27FC236}">
                  <a16:creationId xmlns:a16="http://schemas.microsoft.com/office/drawing/2014/main" id="{8B0E70C2-7A43-4C92-BC34-2051EB0D95C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976466">
              <a:off x="4774333" y="4665057"/>
              <a:ext cx="811765" cy="811765"/>
            </a:xfrm>
            <a:prstGeom prst="rect">
              <a:avLst/>
            </a:prstGeom>
          </p:spPr>
        </p:pic>
      </p:grpSp>
      <p:grpSp>
        <p:nvGrpSpPr>
          <p:cNvPr id="78" name="グループ化 77">
            <a:extLst>
              <a:ext uri="{FF2B5EF4-FFF2-40B4-BE49-F238E27FC236}">
                <a16:creationId xmlns:a16="http://schemas.microsoft.com/office/drawing/2014/main" id="{2CEA2428-5C11-7858-3CAA-CDFF9B0824AE}"/>
              </a:ext>
            </a:extLst>
          </p:cNvPr>
          <p:cNvGrpSpPr/>
          <p:nvPr/>
        </p:nvGrpSpPr>
        <p:grpSpPr>
          <a:xfrm>
            <a:off x="2053362" y="5209897"/>
            <a:ext cx="606200" cy="653436"/>
            <a:chOff x="1471448" y="4183117"/>
            <a:chExt cx="809297" cy="872359"/>
          </a:xfrm>
        </p:grpSpPr>
        <p:sp>
          <p:nvSpPr>
            <p:cNvPr id="79" name="1 つの角を切り取った四角形 78">
              <a:extLst>
                <a:ext uri="{FF2B5EF4-FFF2-40B4-BE49-F238E27FC236}">
                  <a16:creationId xmlns:a16="http://schemas.microsoft.com/office/drawing/2014/main" id="{3AB84F1D-7B5F-E249-A95A-EDA9B4483E5B}"/>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80" name="正方形/長方形 79">
              <a:extLst>
                <a:ext uri="{FF2B5EF4-FFF2-40B4-BE49-F238E27FC236}">
                  <a16:creationId xmlns:a16="http://schemas.microsoft.com/office/drawing/2014/main" id="{0AE9DB10-297A-BCEA-8A1F-F0F780076DB8}"/>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81" name="グループ化 80">
            <a:extLst>
              <a:ext uri="{FF2B5EF4-FFF2-40B4-BE49-F238E27FC236}">
                <a16:creationId xmlns:a16="http://schemas.microsoft.com/office/drawing/2014/main" id="{6D4EDE07-64B2-B9CB-9431-D36C0A9DA9AD}"/>
              </a:ext>
            </a:extLst>
          </p:cNvPr>
          <p:cNvGrpSpPr/>
          <p:nvPr/>
        </p:nvGrpSpPr>
        <p:grpSpPr>
          <a:xfrm>
            <a:off x="6668191" y="5211798"/>
            <a:ext cx="606200" cy="653436"/>
            <a:chOff x="1471448" y="4183117"/>
            <a:chExt cx="809297" cy="872359"/>
          </a:xfrm>
        </p:grpSpPr>
        <p:sp>
          <p:nvSpPr>
            <p:cNvPr id="82" name="1 つの角を切り取った四角形 81">
              <a:extLst>
                <a:ext uri="{FF2B5EF4-FFF2-40B4-BE49-F238E27FC236}">
                  <a16:creationId xmlns:a16="http://schemas.microsoft.com/office/drawing/2014/main" id="{F22D0043-BF62-F536-E8B9-4548585F9ADE}"/>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83" name="正方形/長方形 82">
              <a:extLst>
                <a:ext uri="{FF2B5EF4-FFF2-40B4-BE49-F238E27FC236}">
                  <a16:creationId xmlns:a16="http://schemas.microsoft.com/office/drawing/2014/main" id="{CDECDDC3-6522-61B2-EC15-1BB6A774655C}"/>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84" name="グループ化 83">
            <a:extLst>
              <a:ext uri="{FF2B5EF4-FFF2-40B4-BE49-F238E27FC236}">
                <a16:creationId xmlns:a16="http://schemas.microsoft.com/office/drawing/2014/main" id="{BACDAAA8-1972-80D7-8381-AEDC938CBFAD}"/>
              </a:ext>
            </a:extLst>
          </p:cNvPr>
          <p:cNvGrpSpPr/>
          <p:nvPr/>
        </p:nvGrpSpPr>
        <p:grpSpPr>
          <a:xfrm>
            <a:off x="5234673" y="5101579"/>
            <a:ext cx="606201" cy="568795"/>
            <a:chOff x="4618753" y="4665057"/>
            <a:chExt cx="967345" cy="975995"/>
          </a:xfrm>
        </p:grpSpPr>
        <p:pic>
          <p:nvPicPr>
            <p:cNvPr id="85" name="グラフィックス 84" descr="歯車 1 つ 単色塗りつぶし">
              <a:extLst>
                <a:ext uri="{FF2B5EF4-FFF2-40B4-BE49-F238E27FC236}">
                  <a16:creationId xmlns:a16="http://schemas.microsoft.com/office/drawing/2014/main" id="{FEAF535E-2678-C020-F1FA-C752F8F5DFC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11597">
              <a:off x="4618753" y="4969901"/>
              <a:ext cx="671151" cy="671151"/>
            </a:xfrm>
            <a:prstGeom prst="rect">
              <a:avLst/>
            </a:prstGeom>
          </p:spPr>
        </p:pic>
        <p:pic>
          <p:nvPicPr>
            <p:cNvPr id="86" name="グラフィックス 85" descr="歯車 1 つ 単色塗りつぶし">
              <a:extLst>
                <a:ext uri="{FF2B5EF4-FFF2-40B4-BE49-F238E27FC236}">
                  <a16:creationId xmlns:a16="http://schemas.microsoft.com/office/drawing/2014/main" id="{63057DFC-E9EF-D403-2D89-94C8201967B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976466">
              <a:off x="4774333" y="4665057"/>
              <a:ext cx="811765" cy="811765"/>
            </a:xfrm>
            <a:prstGeom prst="rect">
              <a:avLst/>
            </a:prstGeom>
          </p:spPr>
        </p:pic>
      </p:grpSp>
      <p:sp>
        <p:nvSpPr>
          <p:cNvPr id="88" name="円/楕円 87">
            <a:extLst>
              <a:ext uri="{FF2B5EF4-FFF2-40B4-BE49-F238E27FC236}">
                <a16:creationId xmlns:a16="http://schemas.microsoft.com/office/drawing/2014/main" id="{6B8DDBDB-4326-D09D-AC3C-600F6BAD7A03}"/>
              </a:ext>
            </a:extLst>
          </p:cNvPr>
          <p:cNvSpPr/>
          <p:nvPr/>
        </p:nvSpPr>
        <p:spPr>
          <a:xfrm>
            <a:off x="1389224"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1" name="円/楕円 90">
            <a:extLst>
              <a:ext uri="{FF2B5EF4-FFF2-40B4-BE49-F238E27FC236}">
                <a16:creationId xmlns:a16="http://schemas.microsoft.com/office/drawing/2014/main" id="{DA73492E-7903-EC58-331A-A0965216F3D1}"/>
              </a:ext>
            </a:extLst>
          </p:cNvPr>
          <p:cNvSpPr/>
          <p:nvPr/>
        </p:nvSpPr>
        <p:spPr>
          <a:xfrm>
            <a:off x="2288413"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2" name="円/楕円 91">
            <a:extLst>
              <a:ext uri="{FF2B5EF4-FFF2-40B4-BE49-F238E27FC236}">
                <a16:creationId xmlns:a16="http://schemas.microsoft.com/office/drawing/2014/main" id="{C6AC0946-7BB1-5354-EDA2-9427ADDB888E}"/>
              </a:ext>
            </a:extLst>
          </p:cNvPr>
          <p:cNvSpPr/>
          <p:nvPr/>
        </p:nvSpPr>
        <p:spPr>
          <a:xfrm>
            <a:off x="6899576"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3" name="円/楕円 92">
            <a:extLst>
              <a:ext uri="{FF2B5EF4-FFF2-40B4-BE49-F238E27FC236}">
                <a16:creationId xmlns:a16="http://schemas.microsoft.com/office/drawing/2014/main" id="{4D2D7B2A-F053-FE32-4F49-AFA10D5E3541}"/>
              </a:ext>
            </a:extLst>
          </p:cNvPr>
          <p:cNvSpPr/>
          <p:nvPr/>
        </p:nvSpPr>
        <p:spPr>
          <a:xfrm>
            <a:off x="3507794" y="6031673"/>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4" name="円/楕円 93">
            <a:extLst>
              <a:ext uri="{FF2B5EF4-FFF2-40B4-BE49-F238E27FC236}">
                <a16:creationId xmlns:a16="http://schemas.microsoft.com/office/drawing/2014/main" id="{6F5FAA5F-5AFA-BE76-EE69-40522A2D50FF}"/>
              </a:ext>
            </a:extLst>
          </p:cNvPr>
          <p:cNvSpPr/>
          <p:nvPr/>
        </p:nvSpPr>
        <p:spPr>
          <a:xfrm>
            <a:off x="4596737" y="6026862"/>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5" name="円/楕円 94">
            <a:extLst>
              <a:ext uri="{FF2B5EF4-FFF2-40B4-BE49-F238E27FC236}">
                <a16:creationId xmlns:a16="http://schemas.microsoft.com/office/drawing/2014/main" id="{6B8C06FC-447A-9135-DF7E-AF692A0AB9B0}"/>
              </a:ext>
            </a:extLst>
          </p:cNvPr>
          <p:cNvSpPr/>
          <p:nvPr/>
        </p:nvSpPr>
        <p:spPr>
          <a:xfrm>
            <a:off x="5644591" y="6019538"/>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6" name="正方形/長方形 5">
            <a:extLst>
              <a:ext uri="{FF2B5EF4-FFF2-40B4-BE49-F238E27FC236}">
                <a16:creationId xmlns:a16="http://schemas.microsoft.com/office/drawing/2014/main" id="{55C533C7-A814-9F69-108C-6A77FE4B7A7B}"/>
              </a:ext>
            </a:extLst>
          </p:cNvPr>
          <p:cNvSpPr/>
          <p:nvPr/>
        </p:nvSpPr>
        <p:spPr>
          <a:xfrm>
            <a:off x="2905499" y="4999434"/>
            <a:ext cx="3218632" cy="1295900"/>
          </a:xfrm>
          <a:prstGeom prst="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2" name="テキスト ボックス 11">
            <a:extLst>
              <a:ext uri="{FF2B5EF4-FFF2-40B4-BE49-F238E27FC236}">
                <a16:creationId xmlns:a16="http://schemas.microsoft.com/office/drawing/2014/main" id="{04AAE8F8-EDA6-0094-1DA9-3D06F70BB5F8}"/>
              </a:ext>
            </a:extLst>
          </p:cNvPr>
          <p:cNvSpPr txBox="1"/>
          <p:nvPr/>
        </p:nvSpPr>
        <p:spPr>
          <a:xfrm>
            <a:off x="2162350" y="6349753"/>
            <a:ext cx="4818914" cy="369332"/>
          </a:xfrm>
          <a:prstGeom prst="rect">
            <a:avLst/>
          </a:prstGeom>
          <a:noFill/>
        </p:spPr>
        <p:txBody>
          <a:bodyPr wrap="square" rtlCol="0">
            <a:spAutoFit/>
          </a:bodyPr>
          <a:lstStyle/>
          <a:p>
            <a:pPr algn="ctr"/>
            <a:r>
              <a:rPr kumimoji="1" lang="ja-JP" altLang="en-US" b="1">
                <a:solidFill>
                  <a:srgbClr val="FF0000"/>
                </a:solidFill>
              </a:rPr>
              <a:t>集約されたコードクローンが経験する編集</a:t>
            </a:r>
          </a:p>
        </p:txBody>
      </p:sp>
      <p:grpSp>
        <p:nvGrpSpPr>
          <p:cNvPr id="13" name="グループ化 12">
            <a:extLst>
              <a:ext uri="{FF2B5EF4-FFF2-40B4-BE49-F238E27FC236}">
                <a16:creationId xmlns:a16="http://schemas.microsoft.com/office/drawing/2014/main" id="{DC9FA697-978D-AE79-81B9-3AFD23501F65}"/>
              </a:ext>
            </a:extLst>
          </p:cNvPr>
          <p:cNvGrpSpPr/>
          <p:nvPr/>
        </p:nvGrpSpPr>
        <p:grpSpPr>
          <a:xfrm>
            <a:off x="4134799" y="5091367"/>
            <a:ext cx="633090" cy="496309"/>
            <a:chOff x="4984473" y="3139948"/>
            <a:chExt cx="818459" cy="641628"/>
          </a:xfrm>
        </p:grpSpPr>
        <p:pic>
          <p:nvPicPr>
            <p:cNvPr id="14" name="グラフィックス 13" descr="甲虫 単色塗りつぶし">
              <a:extLst>
                <a:ext uri="{FF2B5EF4-FFF2-40B4-BE49-F238E27FC236}">
                  <a16:creationId xmlns:a16="http://schemas.microsoft.com/office/drawing/2014/main" id="{4E8A4252-AE33-4CF3-C40A-BE8F40B564C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20768114">
              <a:off x="4984473" y="3248578"/>
              <a:ext cx="494602" cy="494602"/>
            </a:xfrm>
            <a:prstGeom prst="rect">
              <a:avLst/>
            </a:prstGeom>
          </p:spPr>
        </p:pic>
        <p:grpSp>
          <p:nvGrpSpPr>
            <p:cNvPr id="15" name="グループ化 14">
              <a:extLst>
                <a:ext uri="{FF2B5EF4-FFF2-40B4-BE49-F238E27FC236}">
                  <a16:creationId xmlns:a16="http://schemas.microsoft.com/office/drawing/2014/main" id="{52D8FC74-5FD4-359E-11AD-64465AE4D82B}"/>
                </a:ext>
              </a:extLst>
            </p:cNvPr>
            <p:cNvGrpSpPr/>
            <p:nvPr/>
          </p:nvGrpSpPr>
          <p:grpSpPr>
            <a:xfrm>
              <a:off x="5161304" y="3139948"/>
              <a:ext cx="641628" cy="641628"/>
              <a:chOff x="5626844" y="2710845"/>
              <a:chExt cx="727852" cy="727852"/>
            </a:xfrm>
          </p:grpSpPr>
          <p:pic>
            <p:nvPicPr>
              <p:cNvPr id="16" name="グラフィックス 15" descr="ツール 単色塗りつぶし">
                <a:extLst>
                  <a:ext uri="{FF2B5EF4-FFF2-40B4-BE49-F238E27FC236}">
                    <a16:creationId xmlns:a16="http://schemas.microsoft.com/office/drawing/2014/main" id="{32DFDC56-B008-BE7E-446F-AF7E9ACBDD93}"/>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626844" y="2710845"/>
                <a:ext cx="727852" cy="727852"/>
              </a:xfrm>
              <a:prstGeom prst="rect">
                <a:avLst/>
              </a:prstGeom>
            </p:spPr>
          </p:pic>
          <p:pic>
            <p:nvPicPr>
              <p:cNvPr id="17" name="グラフィックス 16" descr="ツール 単色塗りつぶし">
                <a:extLst>
                  <a:ext uri="{FF2B5EF4-FFF2-40B4-BE49-F238E27FC236}">
                    <a16:creationId xmlns:a16="http://schemas.microsoft.com/office/drawing/2014/main" id="{F0395991-C288-18B7-492D-293CB735957E}"/>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626844" y="2710845"/>
                <a:ext cx="727852" cy="727852"/>
              </a:xfrm>
              <a:prstGeom prst="rect">
                <a:avLst/>
              </a:prstGeom>
            </p:spPr>
          </p:pic>
        </p:grpSp>
      </p:grpSp>
      <p:sp>
        <p:nvSpPr>
          <p:cNvPr id="21" name="コンテンツ プレースホルダー 2">
            <a:extLst>
              <a:ext uri="{FF2B5EF4-FFF2-40B4-BE49-F238E27FC236}">
                <a16:creationId xmlns:a16="http://schemas.microsoft.com/office/drawing/2014/main" id="{C021F8A8-CD35-B7A7-6979-1CB3E3B2C688}"/>
              </a:ext>
            </a:extLst>
          </p:cNvPr>
          <p:cNvSpPr>
            <a:spLocks noGrp="1"/>
          </p:cNvSpPr>
          <p:nvPr>
            <p:ph idx="1"/>
          </p:nvPr>
        </p:nvSpPr>
        <p:spPr>
          <a:xfrm>
            <a:off x="396000" y="1728000"/>
            <a:ext cx="8352000" cy="4734000"/>
          </a:xfrm>
        </p:spPr>
        <p:txBody>
          <a:bodyPr/>
          <a:lstStyle/>
          <a:p>
            <a:r>
              <a:rPr lang="ja-JP" altLang="en-US" sz="2400"/>
              <a:t>実世界のプロジェクトで，</a:t>
            </a:r>
            <a:r>
              <a:rPr lang="ja-JP" altLang="en-US" sz="2400" b="1">
                <a:solidFill>
                  <a:srgbClr val="FF0000"/>
                </a:solidFill>
              </a:rPr>
              <a:t>集約されたコードクローンが</a:t>
            </a:r>
            <a:br>
              <a:rPr lang="en-US" altLang="ja-JP" sz="2400" b="1" dirty="0">
                <a:solidFill>
                  <a:srgbClr val="FF0000"/>
                </a:solidFill>
              </a:rPr>
            </a:br>
            <a:r>
              <a:rPr lang="ja-JP" altLang="en-US" sz="2400" b="1">
                <a:solidFill>
                  <a:srgbClr val="FF0000"/>
                </a:solidFill>
              </a:rPr>
              <a:t>経験する編集</a:t>
            </a:r>
            <a:r>
              <a:rPr lang="ja-JP" altLang="en-US" sz="2400"/>
              <a:t>を収集する．</a:t>
            </a:r>
          </a:p>
          <a:p>
            <a:endParaRPr kumimoji="1" lang="ja-JP" altLang="en-US"/>
          </a:p>
        </p:txBody>
      </p:sp>
    </p:spTree>
    <p:extLst>
      <p:ext uri="{BB962C8B-B14F-4D97-AF65-F5344CB8AC3E}">
        <p14:creationId xmlns:p14="http://schemas.microsoft.com/office/powerpoint/2010/main" val="1138767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BC74D2-1930-DB4E-08F6-7C6D89555CC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C48B83E-6A29-EDF9-7E50-051A9B59B7C4}"/>
              </a:ext>
            </a:extLst>
          </p:cNvPr>
          <p:cNvSpPr>
            <a:spLocks noGrp="1"/>
          </p:cNvSpPr>
          <p:nvPr>
            <p:ph type="title"/>
          </p:nvPr>
        </p:nvSpPr>
        <p:spPr/>
        <p:txBody>
          <a:bodyPr/>
          <a:lstStyle/>
          <a:p>
            <a:r>
              <a:rPr kumimoji="1" lang="ja-JP" altLang="en-US"/>
              <a:t>調査対象のデータセット</a:t>
            </a:r>
            <a:r>
              <a:rPr kumimoji="1" lang="en-US" altLang="ja-JP" dirty="0"/>
              <a:t>: </a:t>
            </a:r>
            <a:r>
              <a:rPr kumimoji="1" lang="en-US" altLang="ja-JP" dirty="0" err="1"/>
              <a:t>SmartSHARK</a:t>
            </a:r>
            <a:endParaRPr kumimoji="1" lang="ja-JP" altLang="en-US"/>
          </a:p>
        </p:txBody>
      </p:sp>
      <p:sp>
        <p:nvSpPr>
          <p:cNvPr id="3" name="コンテンツ プレースホルダー 2">
            <a:extLst>
              <a:ext uri="{FF2B5EF4-FFF2-40B4-BE49-F238E27FC236}">
                <a16:creationId xmlns:a16="http://schemas.microsoft.com/office/drawing/2014/main" id="{E349EB86-217D-F98C-F663-B09D42DFC7C0}"/>
              </a:ext>
            </a:extLst>
          </p:cNvPr>
          <p:cNvSpPr>
            <a:spLocks noGrp="1"/>
          </p:cNvSpPr>
          <p:nvPr>
            <p:ph idx="1"/>
          </p:nvPr>
        </p:nvSpPr>
        <p:spPr/>
        <p:txBody>
          <a:bodyPr/>
          <a:lstStyle/>
          <a:p>
            <a:pPr>
              <a:buNone/>
            </a:pPr>
            <a:r>
              <a:rPr kumimoji="1" lang="ja-JP" altLang="en-US" sz="2400"/>
              <a:t>リファクタリングの情報を含むデータセット．</a:t>
            </a:r>
            <a:endParaRPr kumimoji="1" lang="en-US" altLang="ja-JP" sz="2400" dirty="0"/>
          </a:p>
          <a:p>
            <a:pPr>
              <a:buNone/>
            </a:pPr>
            <a:r>
              <a:rPr lang="ja-JP" altLang="en-US" sz="2200"/>
              <a:t>・プロジェクト数：</a:t>
            </a:r>
            <a:r>
              <a:rPr lang="en-US" altLang="ja-JP" sz="2200" dirty="0"/>
              <a:t>77</a:t>
            </a:r>
            <a:r>
              <a:rPr lang="ja-JP" altLang="en-US" sz="2200"/>
              <a:t>件</a:t>
            </a:r>
            <a:endParaRPr lang="en-US" altLang="ja-JP" sz="2200" dirty="0"/>
          </a:p>
          <a:p>
            <a:pPr>
              <a:buNone/>
            </a:pPr>
            <a:r>
              <a:rPr lang="ja-JP" altLang="en-US" sz="2200"/>
              <a:t>・総コミット数：</a:t>
            </a:r>
            <a:r>
              <a:rPr lang="en-US" altLang="ja-JP" sz="2200" dirty="0"/>
              <a:t>366,322</a:t>
            </a:r>
            <a:r>
              <a:rPr lang="ja-JP" altLang="en-US" sz="2200"/>
              <a:t>件</a:t>
            </a:r>
            <a:endParaRPr lang="en-US" altLang="ja-JP" sz="2200" dirty="0"/>
          </a:p>
          <a:p>
            <a:pPr>
              <a:buNone/>
            </a:pPr>
            <a:r>
              <a:rPr lang="ja-JP" altLang="en-US" sz="2200"/>
              <a:t>・リファクタリング数：</a:t>
            </a:r>
            <a:r>
              <a:rPr lang="en-US" altLang="ja-JP" sz="2200" dirty="0"/>
              <a:t>703,260</a:t>
            </a:r>
            <a:r>
              <a:rPr lang="ja-JP" altLang="en-US" sz="2200"/>
              <a:t>件</a:t>
            </a:r>
            <a:endParaRPr lang="en-US" altLang="ja-JP" sz="2200" dirty="0"/>
          </a:p>
          <a:p>
            <a:pPr>
              <a:buNone/>
            </a:pPr>
            <a:endParaRPr lang="en-US" altLang="ja-JP" sz="2400" dirty="0"/>
          </a:p>
          <a:p>
            <a:pPr>
              <a:buNone/>
            </a:pPr>
            <a:endParaRPr lang="en-US" altLang="ja-JP" sz="2000" dirty="0"/>
          </a:p>
          <a:p>
            <a:pPr>
              <a:buNone/>
            </a:pPr>
            <a:endParaRPr lang="en-US" altLang="ja-JP" sz="2000" dirty="0"/>
          </a:p>
          <a:p>
            <a:pPr>
              <a:buNone/>
            </a:pPr>
            <a:endParaRPr lang="en-US" altLang="ja-JP" sz="2000" dirty="0"/>
          </a:p>
          <a:p>
            <a:pPr>
              <a:buNone/>
            </a:pPr>
            <a:r>
              <a:rPr kumimoji="1" lang="ja-JP" altLang="en-US" sz="2000"/>
              <a:t>　　　　　　　　　　　　　</a:t>
            </a:r>
          </a:p>
        </p:txBody>
      </p:sp>
      <p:sp>
        <p:nvSpPr>
          <p:cNvPr id="4" name="スライド番号プレースホルダー 3">
            <a:extLst>
              <a:ext uri="{FF2B5EF4-FFF2-40B4-BE49-F238E27FC236}">
                <a16:creationId xmlns:a16="http://schemas.microsoft.com/office/drawing/2014/main" id="{BFA3A603-ED44-B6D5-246B-0602CA24FE94}"/>
              </a:ext>
            </a:extLst>
          </p:cNvPr>
          <p:cNvSpPr>
            <a:spLocks noGrp="1"/>
          </p:cNvSpPr>
          <p:nvPr>
            <p:ph type="sldNum" sz="quarter" idx="12"/>
          </p:nvPr>
        </p:nvSpPr>
        <p:spPr/>
        <p:txBody>
          <a:bodyPr/>
          <a:lstStyle/>
          <a:p>
            <a:fld id="{B16735D3-C9E7-F649-AF37-A9D08763696D}" type="slidenum">
              <a:rPr lang="ja-JP" altLang="en-US" smtClean="0"/>
              <a:pPr/>
              <a:t>17</a:t>
            </a:fld>
            <a:endParaRPr lang="ja-JP" altLang="en-US"/>
          </a:p>
        </p:txBody>
      </p:sp>
    </p:spTree>
    <p:extLst>
      <p:ext uri="{BB962C8B-B14F-4D97-AF65-F5344CB8AC3E}">
        <p14:creationId xmlns:p14="http://schemas.microsoft.com/office/powerpoint/2010/main" val="2677730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2C4DC-EB64-CA33-F0FA-E4369EBABB2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3DAECDF-EADA-DD2B-6113-339A5A34FEB3}"/>
              </a:ext>
            </a:extLst>
          </p:cNvPr>
          <p:cNvSpPr>
            <a:spLocks noGrp="1"/>
          </p:cNvSpPr>
          <p:nvPr>
            <p:ph type="title"/>
          </p:nvPr>
        </p:nvSpPr>
        <p:spPr/>
        <p:txBody>
          <a:bodyPr/>
          <a:lstStyle/>
          <a:p>
            <a:r>
              <a:rPr kumimoji="1" lang="ja-JP" altLang="en-US"/>
              <a:t>調査対象のデータセット</a:t>
            </a:r>
            <a:r>
              <a:rPr kumimoji="1" lang="en-US" altLang="ja-JP" dirty="0"/>
              <a:t>: </a:t>
            </a:r>
            <a:r>
              <a:rPr kumimoji="1" lang="en-US" altLang="ja-JP" dirty="0" err="1"/>
              <a:t>SmartSHARK</a:t>
            </a:r>
            <a:endParaRPr kumimoji="1" lang="ja-JP" altLang="en-US"/>
          </a:p>
        </p:txBody>
      </p:sp>
      <p:sp>
        <p:nvSpPr>
          <p:cNvPr id="3" name="コンテンツ プレースホルダー 2">
            <a:extLst>
              <a:ext uri="{FF2B5EF4-FFF2-40B4-BE49-F238E27FC236}">
                <a16:creationId xmlns:a16="http://schemas.microsoft.com/office/drawing/2014/main" id="{1094E737-DF68-A0CA-7E1C-D767718E7B34}"/>
              </a:ext>
            </a:extLst>
          </p:cNvPr>
          <p:cNvSpPr>
            <a:spLocks noGrp="1"/>
          </p:cNvSpPr>
          <p:nvPr>
            <p:ph idx="1"/>
          </p:nvPr>
        </p:nvSpPr>
        <p:spPr/>
        <p:txBody>
          <a:bodyPr/>
          <a:lstStyle/>
          <a:p>
            <a:pPr>
              <a:buNone/>
            </a:pPr>
            <a:r>
              <a:rPr kumimoji="1" lang="ja-JP" altLang="en-US" sz="2400"/>
              <a:t>リファクタリングの情報を含むデータセット．</a:t>
            </a:r>
            <a:endParaRPr kumimoji="1" lang="en-US" altLang="ja-JP" sz="2400" dirty="0"/>
          </a:p>
          <a:p>
            <a:pPr>
              <a:buNone/>
            </a:pPr>
            <a:r>
              <a:rPr lang="ja-JP" altLang="en-US" sz="2200"/>
              <a:t>・プロジェクト数：</a:t>
            </a:r>
            <a:r>
              <a:rPr lang="en-US" altLang="ja-JP" sz="2200" dirty="0"/>
              <a:t>77</a:t>
            </a:r>
            <a:r>
              <a:rPr lang="ja-JP" altLang="en-US" sz="2200"/>
              <a:t>件</a:t>
            </a:r>
            <a:endParaRPr lang="en-US" altLang="ja-JP" sz="2200" dirty="0"/>
          </a:p>
          <a:p>
            <a:pPr>
              <a:buNone/>
            </a:pPr>
            <a:r>
              <a:rPr lang="ja-JP" altLang="en-US" sz="2200"/>
              <a:t>・総コミット数：</a:t>
            </a:r>
            <a:r>
              <a:rPr lang="en-US" altLang="ja-JP" sz="2200" dirty="0"/>
              <a:t>366,322</a:t>
            </a:r>
            <a:r>
              <a:rPr lang="ja-JP" altLang="en-US" sz="2200"/>
              <a:t>件</a:t>
            </a:r>
            <a:endParaRPr lang="en-US" altLang="ja-JP" sz="2200" dirty="0"/>
          </a:p>
          <a:p>
            <a:pPr>
              <a:buNone/>
            </a:pPr>
            <a:r>
              <a:rPr lang="ja-JP" altLang="en-US" sz="2200"/>
              <a:t>・リファクタリング数：</a:t>
            </a:r>
            <a:r>
              <a:rPr lang="en-US" altLang="ja-JP" sz="2200" dirty="0"/>
              <a:t>703,260</a:t>
            </a:r>
            <a:r>
              <a:rPr lang="ja-JP" altLang="en-US" sz="2200"/>
              <a:t>件</a:t>
            </a:r>
            <a:endParaRPr lang="en-US" altLang="ja-JP" sz="2200" dirty="0"/>
          </a:p>
          <a:p>
            <a:pPr>
              <a:buNone/>
            </a:pPr>
            <a:endParaRPr lang="en-US" altLang="ja-JP" sz="2400" dirty="0"/>
          </a:p>
          <a:p>
            <a:pPr>
              <a:buNone/>
            </a:pPr>
            <a:endParaRPr lang="en-US" altLang="ja-JP" sz="2000" dirty="0"/>
          </a:p>
          <a:p>
            <a:pPr>
              <a:buNone/>
            </a:pPr>
            <a:endParaRPr lang="en-US" altLang="ja-JP" sz="2000" dirty="0"/>
          </a:p>
          <a:p>
            <a:pPr>
              <a:buNone/>
            </a:pPr>
            <a:endParaRPr lang="en-US" altLang="ja-JP" sz="2000" dirty="0"/>
          </a:p>
          <a:p>
            <a:pPr>
              <a:buNone/>
            </a:pPr>
            <a:r>
              <a:rPr kumimoji="1" lang="ja-JP" altLang="en-US" sz="2000"/>
              <a:t>　　　　　　　　　　　　　</a:t>
            </a:r>
          </a:p>
        </p:txBody>
      </p:sp>
      <p:sp>
        <p:nvSpPr>
          <p:cNvPr id="6" name="正方形/長方形 5">
            <a:extLst>
              <a:ext uri="{FF2B5EF4-FFF2-40B4-BE49-F238E27FC236}">
                <a16:creationId xmlns:a16="http://schemas.microsoft.com/office/drawing/2014/main" id="{DF22DDA5-8BBB-EFA4-4C91-15C846A313E8}"/>
              </a:ext>
            </a:extLst>
          </p:cNvPr>
          <p:cNvSpPr/>
          <p:nvPr/>
        </p:nvSpPr>
        <p:spPr>
          <a:xfrm>
            <a:off x="1003181" y="3851564"/>
            <a:ext cx="1810452" cy="2443770"/>
          </a:xfrm>
          <a:prstGeom prst="rect">
            <a:avLst/>
          </a:prstGeom>
          <a:solidFill>
            <a:schemeClr val="accent3">
              <a:lumMod val="20000"/>
              <a:lumOff val="80000"/>
            </a:schemeClr>
          </a:solid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 name="スライド番号プレースホルダー 3">
            <a:extLst>
              <a:ext uri="{FF2B5EF4-FFF2-40B4-BE49-F238E27FC236}">
                <a16:creationId xmlns:a16="http://schemas.microsoft.com/office/drawing/2014/main" id="{3767FDF2-B6BD-684C-69D6-FAE74ECFC480}"/>
              </a:ext>
            </a:extLst>
          </p:cNvPr>
          <p:cNvSpPr>
            <a:spLocks noGrp="1"/>
          </p:cNvSpPr>
          <p:nvPr>
            <p:ph type="sldNum" sz="quarter" idx="12"/>
          </p:nvPr>
        </p:nvSpPr>
        <p:spPr/>
        <p:txBody>
          <a:bodyPr/>
          <a:lstStyle/>
          <a:p>
            <a:fld id="{B16735D3-C9E7-F649-AF37-A9D08763696D}" type="slidenum">
              <a:rPr lang="ja-JP" altLang="en-US" smtClean="0"/>
              <a:pPr/>
              <a:t>18</a:t>
            </a:fld>
            <a:endParaRPr lang="ja-JP" altLang="en-US"/>
          </a:p>
        </p:txBody>
      </p:sp>
      <p:cxnSp>
        <p:nvCxnSpPr>
          <p:cNvPr id="5" name="直線コネクタ 4">
            <a:extLst>
              <a:ext uri="{FF2B5EF4-FFF2-40B4-BE49-F238E27FC236}">
                <a16:creationId xmlns:a16="http://schemas.microsoft.com/office/drawing/2014/main" id="{25C3285B-E0D1-4DF9-DB44-7387C13C3D1E}"/>
              </a:ext>
            </a:extLst>
          </p:cNvPr>
          <p:cNvCxnSpPr>
            <a:cxnSpLocks/>
          </p:cNvCxnSpPr>
          <p:nvPr/>
        </p:nvCxnSpPr>
        <p:spPr>
          <a:xfrm flipV="1">
            <a:off x="1431544" y="4810526"/>
            <a:ext cx="1656213" cy="3117"/>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7" name="直線矢印コネクタ 6">
            <a:extLst>
              <a:ext uri="{FF2B5EF4-FFF2-40B4-BE49-F238E27FC236}">
                <a16:creationId xmlns:a16="http://schemas.microsoft.com/office/drawing/2014/main" id="{25B5FE41-ACE3-BA7E-0C64-CC3B9F88AE8B}"/>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6BCD71F0-F9A9-FDEB-34B1-1B82BFD524E6}"/>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9" name="グループ化 8">
            <a:extLst>
              <a:ext uri="{FF2B5EF4-FFF2-40B4-BE49-F238E27FC236}">
                <a16:creationId xmlns:a16="http://schemas.microsoft.com/office/drawing/2014/main" id="{5EB527B1-16B3-B695-625D-3268C9239098}"/>
              </a:ext>
            </a:extLst>
          </p:cNvPr>
          <p:cNvGrpSpPr/>
          <p:nvPr/>
        </p:nvGrpSpPr>
        <p:grpSpPr>
          <a:xfrm>
            <a:off x="1270932" y="4516336"/>
            <a:ext cx="421352" cy="454184"/>
            <a:chOff x="1471448" y="4183117"/>
            <a:chExt cx="809297" cy="872359"/>
          </a:xfrm>
        </p:grpSpPr>
        <p:sp>
          <p:nvSpPr>
            <p:cNvPr id="10" name="1 つの角を切り取った四角形 9">
              <a:extLst>
                <a:ext uri="{FF2B5EF4-FFF2-40B4-BE49-F238E27FC236}">
                  <a16:creationId xmlns:a16="http://schemas.microsoft.com/office/drawing/2014/main" id="{14FC347D-205D-B524-7CEE-BA0434552C91}"/>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1" name="正方形/長方形 10">
              <a:extLst>
                <a:ext uri="{FF2B5EF4-FFF2-40B4-BE49-F238E27FC236}">
                  <a16:creationId xmlns:a16="http://schemas.microsoft.com/office/drawing/2014/main" id="{0F0196BB-9BDB-EEE7-73D7-B5C1A14ACC1E}"/>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cxnSp>
        <p:nvCxnSpPr>
          <p:cNvPr id="20" name="直線コネクタ 19">
            <a:extLst>
              <a:ext uri="{FF2B5EF4-FFF2-40B4-BE49-F238E27FC236}">
                <a16:creationId xmlns:a16="http://schemas.microsoft.com/office/drawing/2014/main" id="{5AC6DF98-EB42-E258-5869-F4F4AB7033D4}"/>
              </a:ext>
            </a:extLst>
          </p:cNvPr>
          <p:cNvCxnSpPr>
            <a:cxnSpLocks/>
          </p:cNvCxnSpPr>
          <p:nvPr/>
        </p:nvCxnSpPr>
        <p:spPr>
          <a:xfrm>
            <a:off x="2532900" y="5673780"/>
            <a:ext cx="554857"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47" name="グループ化 46">
            <a:extLst>
              <a:ext uri="{FF2B5EF4-FFF2-40B4-BE49-F238E27FC236}">
                <a16:creationId xmlns:a16="http://schemas.microsoft.com/office/drawing/2014/main" id="{C40E9381-9DFD-8234-68C8-C496D0CB94E2}"/>
              </a:ext>
            </a:extLst>
          </p:cNvPr>
          <p:cNvGrpSpPr/>
          <p:nvPr/>
        </p:nvGrpSpPr>
        <p:grpSpPr>
          <a:xfrm>
            <a:off x="2111548" y="4516336"/>
            <a:ext cx="421352" cy="454184"/>
            <a:chOff x="2863436" y="4477163"/>
            <a:chExt cx="421352" cy="454184"/>
          </a:xfrm>
        </p:grpSpPr>
        <p:sp>
          <p:nvSpPr>
            <p:cNvPr id="40" name="1 つの角を切り取った四角形 39">
              <a:extLst>
                <a:ext uri="{FF2B5EF4-FFF2-40B4-BE49-F238E27FC236}">
                  <a16:creationId xmlns:a16="http://schemas.microsoft.com/office/drawing/2014/main" id="{24EC8BBC-1D0F-CEF0-F726-64E74B421244}"/>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5" name="直線コネクタ 24">
              <a:extLst>
                <a:ext uri="{FF2B5EF4-FFF2-40B4-BE49-F238E27FC236}">
                  <a16:creationId xmlns:a16="http://schemas.microsoft.com/office/drawing/2014/main" id="{332F2B8C-ABBC-A8FA-8DB1-4908239DD44F}"/>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cxnSp>
        <p:nvCxnSpPr>
          <p:cNvPr id="50" name="直線コネクタ 49">
            <a:extLst>
              <a:ext uri="{FF2B5EF4-FFF2-40B4-BE49-F238E27FC236}">
                <a16:creationId xmlns:a16="http://schemas.microsoft.com/office/drawing/2014/main" id="{F02684B7-699D-EA47-50C1-CABD51D0D16D}"/>
              </a:ext>
            </a:extLst>
          </p:cNvPr>
          <p:cNvCxnSpPr>
            <a:cxnSpLocks/>
          </p:cNvCxnSpPr>
          <p:nvPr/>
        </p:nvCxnSpPr>
        <p:spPr>
          <a:xfrm>
            <a:off x="1431544" y="4294037"/>
            <a:ext cx="1656213"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51" name="グループ化 50">
            <a:extLst>
              <a:ext uri="{FF2B5EF4-FFF2-40B4-BE49-F238E27FC236}">
                <a16:creationId xmlns:a16="http://schemas.microsoft.com/office/drawing/2014/main" id="{F4A75A88-0348-B0FB-CF11-2C356AD15038}"/>
              </a:ext>
            </a:extLst>
          </p:cNvPr>
          <p:cNvGrpSpPr/>
          <p:nvPr/>
        </p:nvGrpSpPr>
        <p:grpSpPr>
          <a:xfrm>
            <a:off x="1270932" y="3996730"/>
            <a:ext cx="421352" cy="454184"/>
            <a:chOff x="1471448" y="4183117"/>
            <a:chExt cx="809297" cy="872359"/>
          </a:xfrm>
        </p:grpSpPr>
        <p:sp>
          <p:nvSpPr>
            <p:cNvPr id="52" name="1 つの角を切り取った四角形 51">
              <a:extLst>
                <a:ext uri="{FF2B5EF4-FFF2-40B4-BE49-F238E27FC236}">
                  <a16:creationId xmlns:a16="http://schemas.microsoft.com/office/drawing/2014/main" id="{8607AE53-D2D3-E490-7AB5-1680850E772B}"/>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53" name="正方形/長方形 52">
              <a:extLst>
                <a:ext uri="{FF2B5EF4-FFF2-40B4-BE49-F238E27FC236}">
                  <a16:creationId xmlns:a16="http://schemas.microsoft.com/office/drawing/2014/main" id="{53D39DFB-F279-4937-C8A5-D53F16E2AB62}"/>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4" name="グループ化 53">
            <a:extLst>
              <a:ext uri="{FF2B5EF4-FFF2-40B4-BE49-F238E27FC236}">
                <a16:creationId xmlns:a16="http://schemas.microsoft.com/office/drawing/2014/main" id="{42762857-899F-9E7E-56FA-35A0E1F9B222}"/>
              </a:ext>
            </a:extLst>
          </p:cNvPr>
          <p:cNvGrpSpPr/>
          <p:nvPr/>
        </p:nvGrpSpPr>
        <p:grpSpPr>
          <a:xfrm>
            <a:off x="2111548" y="3996730"/>
            <a:ext cx="421352" cy="454184"/>
            <a:chOff x="2863436" y="4477163"/>
            <a:chExt cx="421352" cy="454184"/>
          </a:xfrm>
        </p:grpSpPr>
        <p:sp>
          <p:nvSpPr>
            <p:cNvPr id="55" name="1 つの角を切り取った四角形 54">
              <a:extLst>
                <a:ext uri="{FF2B5EF4-FFF2-40B4-BE49-F238E27FC236}">
                  <a16:creationId xmlns:a16="http://schemas.microsoft.com/office/drawing/2014/main" id="{67BD44B7-D46C-960F-138F-D0966977533B}"/>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56" name="直線コネクタ 55">
              <a:extLst>
                <a:ext uri="{FF2B5EF4-FFF2-40B4-BE49-F238E27FC236}">
                  <a16:creationId xmlns:a16="http://schemas.microsoft.com/office/drawing/2014/main" id="{F60A0282-FD63-7024-0920-A7F0CF044AFC}"/>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sp>
        <p:nvSpPr>
          <p:cNvPr id="12" name="テキスト ボックス 11">
            <a:extLst>
              <a:ext uri="{FF2B5EF4-FFF2-40B4-BE49-F238E27FC236}">
                <a16:creationId xmlns:a16="http://schemas.microsoft.com/office/drawing/2014/main" id="{4111CC8C-A107-3954-429B-7D224BD7312E}"/>
              </a:ext>
            </a:extLst>
          </p:cNvPr>
          <p:cNvSpPr txBox="1"/>
          <p:nvPr/>
        </p:nvSpPr>
        <p:spPr>
          <a:xfrm>
            <a:off x="-595486" y="6330950"/>
            <a:ext cx="5007785" cy="338554"/>
          </a:xfrm>
          <a:prstGeom prst="rect">
            <a:avLst/>
          </a:prstGeom>
          <a:noFill/>
        </p:spPr>
        <p:txBody>
          <a:bodyPr wrap="square" rtlCol="0">
            <a:spAutoFit/>
          </a:bodyPr>
          <a:lstStyle/>
          <a:p>
            <a:pPr algn="ctr"/>
            <a:r>
              <a:rPr kumimoji="1" lang="ja-JP" altLang="en-US" sz="1600" b="1">
                <a:solidFill>
                  <a:schemeClr val="accent3"/>
                </a:solidFill>
              </a:rPr>
              <a:t>コードクローンリファクタリング</a:t>
            </a:r>
          </a:p>
        </p:txBody>
      </p:sp>
      <p:grpSp>
        <p:nvGrpSpPr>
          <p:cNvPr id="13" name="グループ化 12">
            <a:extLst>
              <a:ext uri="{FF2B5EF4-FFF2-40B4-BE49-F238E27FC236}">
                <a16:creationId xmlns:a16="http://schemas.microsoft.com/office/drawing/2014/main" id="{366DD9F5-B9C7-B7EF-B9D6-4D1C120873C3}"/>
              </a:ext>
            </a:extLst>
          </p:cNvPr>
          <p:cNvGrpSpPr/>
          <p:nvPr/>
        </p:nvGrpSpPr>
        <p:grpSpPr>
          <a:xfrm>
            <a:off x="2053362" y="5209897"/>
            <a:ext cx="606200" cy="653436"/>
            <a:chOff x="1471448" y="4183117"/>
            <a:chExt cx="809297" cy="872359"/>
          </a:xfrm>
        </p:grpSpPr>
        <p:sp>
          <p:nvSpPr>
            <p:cNvPr id="14" name="1 つの角を切り取った四角形 13">
              <a:extLst>
                <a:ext uri="{FF2B5EF4-FFF2-40B4-BE49-F238E27FC236}">
                  <a16:creationId xmlns:a16="http://schemas.microsoft.com/office/drawing/2014/main" id="{5E759275-0050-4101-912D-A7CAC09A6B73}"/>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5" name="正方形/長方形 14">
              <a:extLst>
                <a:ext uri="{FF2B5EF4-FFF2-40B4-BE49-F238E27FC236}">
                  <a16:creationId xmlns:a16="http://schemas.microsoft.com/office/drawing/2014/main" id="{8EA045BB-AFDD-9162-887D-F21001BE8DD4}"/>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sp>
        <p:nvSpPr>
          <p:cNvPr id="30" name="円/楕円 29">
            <a:extLst>
              <a:ext uri="{FF2B5EF4-FFF2-40B4-BE49-F238E27FC236}">
                <a16:creationId xmlns:a16="http://schemas.microsoft.com/office/drawing/2014/main" id="{E37CEB57-942B-B3B7-0332-2F5B1AE4B3B6}"/>
              </a:ext>
            </a:extLst>
          </p:cNvPr>
          <p:cNvSpPr/>
          <p:nvPr/>
        </p:nvSpPr>
        <p:spPr>
          <a:xfrm>
            <a:off x="1389224"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1" name="円/楕円 30">
            <a:extLst>
              <a:ext uri="{FF2B5EF4-FFF2-40B4-BE49-F238E27FC236}">
                <a16:creationId xmlns:a16="http://schemas.microsoft.com/office/drawing/2014/main" id="{7F6DFA9D-C45C-5693-AF59-388E21F1606B}"/>
              </a:ext>
            </a:extLst>
          </p:cNvPr>
          <p:cNvSpPr/>
          <p:nvPr/>
        </p:nvSpPr>
        <p:spPr>
          <a:xfrm>
            <a:off x="2288413"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7" name="正方形/長方形 16">
            <a:extLst>
              <a:ext uri="{FF2B5EF4-FFF2-40B4-BE49-F238E27FC236}">
                <a16:creationId xmlns:a16="http://schemas.microsoft.com/office/drawing/2014/main" id="{CFF6BF9C-0BA6-3001-B16C-2B6FC4A0D434}"/>
              </a:ext>
            </a:extLst>
          </p:cNvPr>
          <p:cNvSpPr/>
          <p:nvPr/>
        </p:nvSpPr>
        <p:spPr>
          <a:xfrm>
            <a:off x="3612630" y="3177915"/>
            <a:ext cx="1454045" cy="389744"/>
          </a:xfrm>
          <a:prstGeom prst="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8" name="テキスト ボックス 17">
            <a:extLst>
              <a:ext uri="{FF2B5EF4-FFF2-40B4-BE49-F238E27FC236}">
                <a16:creationId xmlns:a16="http://schemas.microsoft.com/office/drawing/2014/main" id="{B7B2D19D-FDD8-C469-F349-211FC87DA134}"/>
              </a:ext>
            </a:extLst>
          </p:cNvPr>
          <p:cNvSpPr txBox="1"/>
          <p:nvPr/>
        </p:nvSpPr>
        <p:spPr>
          <a:xfrm>
            <a:off x="3420814" y="3675532"/>
            <a:ext cx="6122284" cy="830997"/>
          </a:xfrm>
          <a:prstGeom prst="rect">
            <a:avLst/>
          </a:prstGeom>
          <a:noFill/>
        </p:spPr>
        <p:txBody>
          <a:bodyPr wrap="square" rtlCol="0">
            <a:spAutoFit/>
          </a:bodyPr>
          <a:lstStyle/>
          <a:p>
            <a:r>
              <a:rPr lang="ja-JP" altLang="en-US" sz="2400" b="1">
                <a:solidFill>
                  <a:srgbClr val="FF0000"/>
                </a:solidFill>
              </a:rPr>
              <a:t>コードクローンの集約と関係ない</a:t>
            </a:r>
            <a:br>
              <a:rPr lang="en-US" altLang="ja-JP" sz="2400" b="1" dirty="0">
                <a:solidFill>
                  <a:srgbClr val="FF0000"/>
                </a:solidFill>
              </a:rPr>
            </a:br>
            <a:r>
              <a:rPr lang="ja-JP" altLang="en-US" sz="2400" b="1">
                <a:solidFill>
                  <a:srgbClr val="FF0000"/>
                </a:solidFill>
              </a:rPr>
              <a:t>リファクタリングを含む．</a:t>
            </a:r>
            <a:endParaRPr kumimoji="1" lang="ja-JP" altLang="en-US" sz="2400" b="1">
              <a:solidFill>
                <a:srgbClr val="FF0000"/>
              </a:solidFill>
            </a:endParaRPr>
          </a:p>
        </p:txBody>
      </p:sp>
    </p:spTree>
    <p:extLst>
      <p:ext uri="{BB962C8B-B14F-4D97-AF65-F5344CB8AC3E}">
        <p14:creationId xmlns:p14="http://schemas.microsoft.com/office/powerpoint/2010/main" val="1057386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71A869-AB9D-4AB1-CDBF-6B8D8E7E4597}"/>
              </a:ext>
            </a:extLst>
          </p:cNvPr>
          <p:cNvSpPr>
            <a:spLocks noGrp="1"/>
          </p:cNvSpPr>
          <p:nvPr>
            <p:ph type="title"/>
          </p:nvPr>
        </p:nvSpPr>
        <p:spPr/>
        <p:txBody>
          <a:bodyPr/>
          <a:lstStyle/>
          <a:p>
            <a:r>
              <a:rPr kumimoji="1" lang="ja-JP" altLang="en-US"/>
              <a:t>コードクローン</a:t>
            </a:r>
          </a:p>
        </p:txBody>
      </p:sp>
      <p:sp>
        <p:nvSpPr>
          <p:cNvPr id="4" name="スライド番号プレースホルダー 3">
            <a:extLst>
              <a:ext uri="{FF2B5EF4-FFF2-40B4-BE49-F238E27FC236}">
                <a16:creationId xmlns:a16="http://schemas.microsoft.com/office/drawing/2014/main" id="{DB281840-22C0-D767-C2BF-052DB71B4800}"/>
              </a:ext>
            </a:extLst>
          </p:cNvPr>
          <p:cNvSpPr>
            <a:spLocks noGrp="1"/>
          </p:cNvSpPr>
          <p:nvPr>
            <p:ph type="sldNum" sz="quarter" idx="12"/>
          </p:nvPr>
        </p:nvSpPr>
        <p:spPr/>
        <p:txBody>
          <a:bodyPr/>
          <a:lstStyle/>
          <a:p>
            <a:fld id="{B16735D3-C9E7-F649-AF37-A9D08763696D}" type="slidenum">
              <a:rPr lang="ja-JP" altLang="en-US" smtClean="0"/>
              <a:pPr/>
              <a:t>1</a:t>
            </a:fld>
            <a:endParaRPr lang="ja-JP" altLang="en-US"/>
          </a:p>
        </p:txBody>
      </p:sp>
      <p:cxnSp>
        <p:nvCxnSpPr>
          <p:cNvPr id="14" name="直線矢印コネクタ 13">
            <a:extLst>
              <a:ext uri="{FF2B5EF4-FFF2-40B4-BE49-F238E27FC236}">
                <a16:creationId xmlns:a16="http://schemas.microsoft.com/office/drawing/2014/main" id="{6FEFD298-992E-58D5-5FEE-5B6E8F0439DD}"/>
              </a:ext>
            </a:extLst>
          </p:cNvPr>
          <p:cNvCxnSpPr>
            <a:cxnSpLocks/>
          </p:cNvCxnSpPr>
          <p:nvPr/>
        </p:nvCxnSpPr>
        <p:spPr>
          <a:xfrm flipH="1">
            <a:off x="1773044" y="3788886"/>
            <a:ext cx="1191883" cy="0"/>
          </a:xfrm>
          <a:prstGeom prst="straightConnector1">
            <a:avLst/>
          </a:prstGeom>
          <a:ln w="889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FA05D1B6-57DF-4223-5F44-156E21F27093}"/>
              </a:ext>
            </a:extLst>
          </p:cNvPr>
          <p:cNvCxnSpPr>
            <a:cxnSpLocks/>
          </p:cNvCxnSpPr>
          <p:nvPr/>
        </p:nvCxnSpPr>
        <p:spPr>
          <a:xfrm flipH="1">
            <a:off x="1773044" y="3957051"/>
            <a:ext cx="1278628" cy="603798"/>
          </a:xfrm>
          <a:prstGeom prst="straightConnector1">
            <a:avLst/>
          </a:prstGeom>
          <a:ln w="889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sp>
        <p:nvSpPr>
          <p:cNvPr id="20" name="テキスト ボックス 19">
            <a:extLst>
              <a:ext uri="{FF2B5EF4-FFF2-40B4-BE49-F238E27FC236}">
                <a16:creationId xmlns:a16="http://schemas.microsoft.com/office/drawing/2014/main" id="{64CAB752-981E-FF50-4BE9-E3D3037A23E3}"/>
              </a:ext>
            </a:extLst>
          </p:cNvPr>
          <p:cNvSpPr txBox="1"/>
          <p:nvPr/>
        </p:nvSpPr>
        <p:spPr>
          <a:xfrm>
            <a:off x="3051672" y="3571780"/>
            <a:ext cx="4499695" cy="523220"/>
          </a:xfrm>
          <a:prstGeom prst="rect">
            <a:avLst/>
          </a:prstGeom>
          <a:noFill/>
        </p:spPr>
        <p:txBody>
          <a:bodyPr wrap="square" rtlCol="0">
            <a:spAutoFit/>
          </a:bodyPr>
          <a:lstStyle/>
          <a:p>
            <a:r>
              <a:rPr kumimoji="1" lang="ja-JP" altLang="en-US" sz="2800" b="1">
                <a:solidFill>
                  <a:schemeClr val="accent5"/>
                </a:solidFill>
              </a:rPr>
              <a:t>コードクローン</a:t>
            </a:r>
          </a:p>
        </p:txBody>
      </p:sp>
      <p:grpSp>
        <p:nvGrpSpPr>
          <p:cNvPr id="6" name="グループ化 5">
            <a:extLst>
              <a:ext uri="{FF2B5EF4-FFF2-40B4-BE49-F238E27FC236}">
                <a16:creationId xmlns:a16="http://schemas.microsoft.com/office/drawing/2014/main" id="{8A4904FB-2405-4E5D-7D56-F4C45CD04150}"/>
              </a:ext>
            </a:extLst>
          </p:cNvPr>
          <p:cNvGrpSpPr/>
          <p:nvPr/>
        </p:nvGrpSpPr>
        <p:grpSpPr>
          <a:xfrm>
            <a:off x="1086084" y="4281065"/>
            <a:ext cx="606200" cy="653436"/>
            <a:chOff x="1471448" y="4183117"/>
            <a:chExt cx="809297" cy="872359"/>
          </a:xfrm>
        </p:grpSpPr>
        <p:sp>
          <p:nvSpPr>
            <p:cNvPr id="13" name="1 つの角を切り取った四角形 12">
              <a:extLst>
                <a:ext uri="{FF2B5EF4-FFF2-40B4-BE49-F238E27FC236}">
                  <a16:creationId xmlns:a16="http://schemas.microsoft.com/office/drawing/2014/main" id="{3744556C-5300-0FEA-ABEA-07671CE32F0E}"/>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6" name="正方形/長方形 15">
              <a:extLst>
                <a:ext uri="{FF2B5EF4-FFF2-40B4-BE49-F238E27FC236}">
                  <a16:creationId xmlns:a16="http://schemas.microsoft.com/office/drawing/2014/main" id="{C30B2F7F-8913-BE85-FC6A-BAC44D8F66AF}"/>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sp>
        <p:nvSpPr>
          <p:cNvPr id="26" name="コンテンツ プレースホルダー 2">
            <a:extLst>
              <a:ext uri="{FF2B5EF4-FFF2-40B4-BE49-F238E27FC236}">
                <a16:creationId xmlns:a16="http://schemas.microsoft.com/office/drawing/2014/main" id="{4F67BD4F-B44A-CE7C-B00A-B85E79B0F7B0}"/>
              </a:ext>
            </a:extLst>
          </p:cNvPr>
          <p:cNvSpPr>
            <a:spLocks noGrp="1"/>
          </p:cNvSpPr>
          <p:nvPr>
            <p:ph idx="1"/>
          </p:nvPr>
        </p:nvSpPr>
        <p:spPr>
          <a:xfrm>
            <a:off x="396000" y="1728000"/>
            <a:ext cx="8352000" cy="4734000"/>
          </a:xfrm>
        </p:spPr>
        <p:txBody>
          <a:bodyPr/>
          <a:lstStyle/>
          <a:p>
            <a:r>
              <a:rPr kumimoji="1" lang="ja-JP" altLang="en-US" sz="2400"/>
              <a:t>ソースコード中の互いに類似したコード片．</a:t>
            </a:r>
            <a:endParaRPr lang="en-US" altLang="ja-JP" sz="2400" dirty="0"/>
          </a:p>
          <a:p>
            <a:r>
              <a:rPr kumimoji="1" lang="ja-JP" altLang="en-US" sz="2400"/>
              <a:t>一貫</a:t>
            </a:r>
            <a:r>
              <a:rPr lang="ja-JP" altLang="en-US" sz="2400"/>
              <a:t>性のない編集</a:t>
            </a:r>
            <a:r>
              <a:rPr kumimoji="1" lang="ja-JP" altLang="en-US" sz="2400"/>
              <a:t>は</a:t>
            </a:r>
            <a:r>
              <a:rPr lang="ja-JP" altLang="en-US" sz="2400"/>
              <a:t>不整合を引き起こす．</a:t>
            </a:r>
            <a:endParaRPr kumimoji="1" lang="ja-JP" altLang="en-US" sz="2400"/>
          </a:p>
        </p:txBody>
      </p:sp>
      <p:grpSp>
        <p:nvGrpSpPr>
          <p:cNvPr id="27" name="グループ化 26">
            <a:extLst>
              <a:ext uri="{FF2B5EF4-FFF2-40B4-BE49-F238E27FC236}">
                <a16:creationId xmlns:a16="http://schemas.microsoft.com/office/drawing/2014/main" id="{6FD40F9A-577B-E45D-186F-48B29FE46B3E}"/>
              </a:ext>
            </a:extLst>
          </p:cNvPr>
          <p:cNvGrpSpPr/>
          <p:nvPr/>
        </p:nvGrpSpPr>
        <p:grpSpPr>
          <a:xfrm>
            <a:off x="1086084" y="3438697"/>
            <a:ext cx="606200" cy="653436"/>
            <a:chOff x="1471448" y="4183117"/>
            <a:chExt cx="809297" cy="872359"/>
          </a:xfrm>
        </p:grpSpPr>
        <p:sp>
          <p:nvSpPr>
            <p:cNvPr id="28" name="1 つの角を切り取った四角形 27">
              <a:extLst>
                <a:ext uri="{FF2B5EF4-FFF2-40B4-BE49-F238E27FC236}">
                  <a16:creationId xmlns:a16="http://schemas.microsoft.com/office/drawing/2014/main" id="{B4DF2A6F-483C-7C6A-5FA2-B999A88DD665}"/>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9" name="正方形/長方形 28">
              <a:extLst>
                <a:ext uri="{FF2B5EF4-FFF2-40B4-BE49-F238E27FC236}">
                  <a16:creationId xmlns:a16="http://schemas.microsoft.com/office/drawing/2014/main" id="{8025FD8A-F4E8-A8D6-A55A-D74C830BC477}"/>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spTree>
    <p:extLst>
      <p:ext uri="{BB962C8B-B14F-4D97-AF65-F5344CB8AC3E}">
        <p14:creationId xmlns:p14="http://schemas.microsoft.com/office/powerpoint/2010/main" val="26697410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8CB4B-22FF-5705-C147-17176D96885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EB56C88-A67C-8E7B-2358-62B141279DA2}"/>
              </a:ext>
            </a:extLst>
          </p:cNvPr>
          <p:cNvSpPr>
            <a:spLocks noGrp="1"/>
          </p:cNvSpPr>
          <p:nvPr>
            <p:ph type="title"/>
          </p:nvPr>
        </p:nvSpPr>
        <p:spPr/>
        <p:txBody>
          <a:bodyPr/>
          <a:lstStyle/>
          <a:p>
            <a:r>
              <a:rPr kumimoji="1" lang="ja-JP" altLang="en-US"/>
              <a:t>調査対象のデータセット</a:t>
            </a:r>
            <a:r>
              <a:rPr kumimoji="1" lang="en-US" altLang="ja-JP" dirty="0"/>
              <a:t>: </a:t>
            </a:r>
            <a:r>
              <a:rPr kumimoji="1" lang="en-US" altLang="ja-JP" dirty="0" err="1"/>
              <a:t>SmartSHARK</a:t>
            </a:r>
            <a:endParaRPr kumimoji="1" lang="ja-JP" altLang="en-US"/>
          </a:p>
        </p:txBody>
      </p:sp>
      <p:sp>
        <p:nvSpPr>
          <p:cNvPr id="3" name="コンテンツ プレースホルダー 2">
            <a:extLst>
              <a:ext uri="{FF2B5EF4-FFF2-40B4-BE49-F238E27FC236}">
                <a16:creationId xmlns:a16="http://schemas.microsoft.com/office/drawing/2014/main" id="{1274D37E-73F7-1528-EF11-DCA66F92CFC9}"/>
              </a:ext>
            </a:extLst>
          </p:cNvPr>
          <p:cNvSpPr>
            <a:spLocks noGrp="1"/>
          </p:cNvSpPr>
          <p:nvPr>
            <p:ph idx="1"/>
          </p:nvPr>
        </p:nvSpPr>
        <p:spPr/>
        <p:txBody>
          <a:bodyPr/>
          <a:lstStyle/>
          <a:p>
            <a:pPr>
              <a:buNone/>
            </a:pPr>
            <a:r>
              <a:rPr kumimoji="1" lang="ja-JP" altLang="en-US" sz="2400"/>
              <a:t>リファクタリングの情報を含むデータセット．</a:t>
            </a:r>
            <a:endParaRPr kumimoji="1" lang="en-US" altLang="ja-JP" sz="2400" dirty="0"/>
          </a:p>
          <a:p>
            <a:pPr>
              <a:buNone/>
            </a:pPr>
            <a:r>
              <a:rPr lang="ja-JP" altLang="en-US" sz="2200"/>
              <a:t>・プロジェクト数：</a:t>
            </a:r>
            <a:r>
              <a:rPr lang="en-US" altLang="ja-JP" sz="2200" dirty="0"/>
              <a:t>77</a:t>
            </a:r>
            <a:r>
              <a:rPr lang="ja-JP" altLang="en-US" sz="2200"/>
              <a:t>件</a:t>
            </a:r>
            <a:endParaRPr lang="en-US" altLang="ja-JP" sz="2200" dirty="0"/>
          </a:p>
          <a:p>
            <a:pPr>
              <a:buNone/>
            </a:pPr>
            <a:r>
              <a:rPr lang="ja-JP" altLang="en-US" sz="2200"/>
              <a:t>・総コミット数：</a:t>
            </a:r>
            <a:r>
              <a:rPr lang="en-US" altLang="ja-JP" sz="2200" dirty="0"/>
              <a:t>366,322</a:t>
            </a:r>
            <a:r>
              <a:rPr lang="ja-JP" altLang="en-US" sz="2200"/>
              <a:t>件</a:t>
            </a:r>
            <a:endParaRPr lang="en-US" altLang="ja-JP" sz="2200" dirty="0"/>
          </a:p>
          <a:p>
            <a:pPr>
              <a:buNone/>
            </a:pPr>
            <a:r>
              <a:rPr lang="ja-JP" altLang="en-US" sz="2200"/>
              <a:t>・リファクタリング数：</a:t>
            </a:r>
            <a:r>
              <a:rPr lang="en-US" altLang="ja-JP" sz="2200" dirty="0"/>
              <a:t>703,260</a:t>
            </a:r>
            <a:r>
              <a:rPr lang="ja-JP" altLang="en-US" sz="2200"/>
              <a:t>件</a:t>
            </a:r>
            <a:endParaRPr lang="en-US" altLang="ja-JP" sz="2200" dirty="0"/>
          </a:p>
          <a:p>
            <a:pPr>
              <a:buNone/>
            </a:pPr>
            <a:endParaRPr lang="en-US" altLang="ja-JP" sz="2400" dirty="0"/>
          </a:p>
          <a:p>
            <a:pPr>
              <a:buNone/>
            </a:pPr>
            <a:endParaRPr lang="en-US" altLang="ja-JP" sz="2000" dirty="0"/>
          </a:p>
          <a:p>
            <a:pPr>
              <a:buNone/>
            </a:pPr>
            <a:endParaRPr lang="en-US" altLang="ja-JP" sz="2000" dirty="0"/>
          </a:p>
          <a:p>
            <a:pPr>
              <a:buNone/>
            </a:pPr>
            <a:endParaRPr lang="en-US" altLang="ja-JP" sz="2000" dirty="0"/>
          </a:p>
          <a:p>
            <a:pPr>
              <a:buNone/>
            </a:pPr>
            <a:r>
              <a:rPr kumimoji="1" lang="ja-JP" altLang="en-US" sz="2000"/>
              <a:t>　　　　　　　　　　　　　</a:t>
            </a:r>
          </a:p>
        </p:txBody>
      </p:sp>
      <p:sp>
        <p:nvSpPr>
          <p:cNvPr id="6" name="正方形/長方形 5">
            <a:extLst>
              <a:ext uri="{FF2B5EF4-FFF2-40B4-BE49-F238E27FC236}">
                <a16:creationId xmlns:a16="http://schemas.microsoft.com/office/drawing/2014/main" id="{8FC1E682-0051-BFF3-A0D6-3D44B3A4EB4C}"/>
              </a:ext>
            </a:extLst>
          </p:cNvPr>
          <p:cNvSpPr/>
          <p:nvPr/>
        </p:nvSpPr>
        <p:spPr>
          <a:xfrm>
            <a:off x="1003181" y="3851564"/>
            <a:ext cx="1810452" cy="2443770"/>
          </a:xfrm>
          <a:prstGeom prst="rect">
            <a:avLst/>
          </a:prstGeom>
          <a:solidFill>
            <a:schemeClr val="accent3">
              <a:lumMod val="20000"/>
              <a:lumOff val="80000"/>
            </a:schemeClr>
          </a:solid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 name="スライド番号プレースホルダー 3">
            <a:extLst>
              <a:ext uri="{FF2B5EF4-FFF2-40B4-BE49-F238E27FC236}">
                <a16:creationId xmlns:a16="http://schemas.microsoft.com/office/drawing/2014/main" id="{B2C96DF9-559C-5AFA-924A-6CE918943554}"/>
              </a:ext>
            </a:extLst>
          </p:cNvPr>
          <p:cNvSpPr>
            <a:spLocks noGrp="1"/>
          </p:cNvSpPr>
          <p:nvPr>
            <p:ph type="sldNum" sz="quarter" idx="12"/>
          </p:nvPr>
        </p:nvSpPr>
        <p:spPr/>
        <p:txBody>
          <a:bodyPr/>
          <a:lstStyle/>
          <a:p>
            <a:fld id="{B16735D3-C9E7-F649-AF37-A9D08763696D}" type="slidenum">
              <a:rPr lang="ja-JP" altLang="en-US" smtClean="0"/>
              <a:pPr/>
              <a:t>19</a:t>
            </a:fld>
            <a:endParaRPr lang="ja-JP" altLang="en-US"/>
          </a:p>
        </p:txBody>
      </p:sp>
      <p:cxnSp>
        <p:nvCxnSpPr>
          <p:cNvPr id="5" name="直線コネクタ 4">
            <a:extLst>
              <a:ext uri="{FF2B5EF4-FFF2-40B4-BE49-F238E27FC236}">
                <a16:creationId xmlns:a16="http://schemas.microsoft.com/office/drawing/2014/main" id="{8D52F9CE-F746-C045-DDF9-53CE8435C14D}"/>
              </a:ext>
            </a:extLst>
          </p:cNvPr>
          <p:cNvCxnSpPr>
            <a:cxnSpLocks/>
          </p:cNvCxnSpPr>
          <p:nvPr/>
        </p:nvCxnSpPr>
        <p:spPr>
          <a:xfrm flipV="1">
            <a:off x="1431544" y="4810526"/>
            <a:ext cx="1656213" cy="3117"/>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7" name="直線矢印コネクタ 6">
            <a:extLst>
              <a:ext uri="{FF2B5EF4-FFF2-40B4-BE49-F238E27FC236}">
                <a16:creationId xmlns:a16="http://schemas.microsoft.com/office/drawing/2014/main" id="{9B3A94A0-DD87-9FC4-7520-BD3B3596C0B6}"/>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583CBEC5-03E3-2A2D-BD6C-5FA2BD314034}"/>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9" name="グループ化 8">
            <a:extLst>
              <a:ext uri="{FF2B5EF4-FFF2-40B4-BE49-F238E27FC236}">
                <a16:creationId xmlns:a16="http://schemas.microsoft.com/office/drawing/2014/main" id="{DA4016C3-2880-2930-7B09-79A5766D43E1}"/>
              </a:ext>
            </a:extLst>
          </p:cNvPr>
          <p:cNvGrpSpPr/>
          <p:nvPr/>
        </p:nvGrpSpPr>
        <p:grpSpPr>
          <a:xfrm>
            <a:off x="1270932" y="4516336"/>
            <a:ext cx="421352" cy="454184"/>
            <a:chOff x="1471448" y="4183117"/>
            <a:chExt cx="809297" cy="872359"/>
          </a:xfrm>
        </p:grpSpPr>
        <p:sp>
          <p:nvSpPr>
            <p:cNvPr id="10" name="1 つの角を切り取った四角形 9">
              <a:extLst>
                <a:ext uri="{FF2B5EF4-FFF2-40B4-BE49-F238E27FC236}">
                  <a16:creationId xmlns:a16="http://schemas.microsoft.com/office/drawing/2014/main" id="{A852339F-7F30-03FB-7586-3B6679DD6352}"/>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1" name="正方形/長方形 10">
              <a:extLst>
                <a:ext uri="{FF2B5EF4-FFF2-40B4-BE49-F238E27FC236}">
                  <a16:creationId xmlns:a16="http://schemas.microsoft.com/office/drawing/2014/main" id="{F91D3349-A54F-4DDD-8BF8-3848091F4E41}"/>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cxnSp>
        <p:nvCxnSpPr>
          <p:cNvPr id="20" name="直線コネクタ 19">
            <a:extLst>
              <a:ext uri="{FF2B5EF4-FFF2-40B4-BE49-F238E27FC236}">
                <a16:creationId xmlns:a16="http://schemas.microsoft.com/office/drawing/2014/main" id="{A286F128-DFD1-369F-FD13-D31C4B26495C}"/>
              </a:ext>
            </a:extLst>
          </p:cNvPr>
          <p:cNvCxnSpPr>
            <a:cxnSpLocks/>
          </p:cNvCxnSpPr>
          <p:nvPr/>
        </p:nvCxnSpPr>
        <p:spPr>
          <a:xfrm>
            <a:off x="2532900" y="5673780"/>
            <a:ext cx="554857"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47" name="グループ化 46">
            <a:extLst>
              <a:ext uri="{FF2B5EF4-FFF2-40B4-BE49-F238E27FC236}">
                <a16:creationId xmlns:a16="http://schemas.microsoft.com/office/drawing/2014/main" id="{F6E8C366-7131-ED9C-6F28-F269F67299A4}"/>
              </a:ext>
            </a:extLst>
          </p:cNvPr>
          <p:cNvGrpSpPr/>
          <p:nvPr/>
        </p:nvGrpSpPr>
        <p:grpSpPr>
          <a:xfrm>
            <a:off x="2111548" y="4516336"/>
            <a:ext cx="421352" cy="454184"/>
            <a:chOff x="2863436" y="4477163"/>
            <a:chExt cx="421352" cy="454184"/>
          </a:xfrm>
        </p:grpSpPr>
        <p:sp>
          <p:nvSpPr>
            <p:cNvPr id="40" name="1 つの角を切り取った四角形 39">
              <a:extLst>
                <a:ext uri="{FF2B5EF4-FFF2-40B4-BE49-F238E27FC236}">
                  <a16:creationId xmlns:a16="http://schemas.microsoft.com/office/drawing/2014/main" id="{30A4A148-063F-CD0A-E277-3E907DBB07C1}"/>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5" name="直線コネクタ 24">
              <a:extLst>
                <a:ext uri="{FF2B5EF4-FFF2-40B4-BE49-F238E27FC236}">
                  <a16:creationId xmlns:a16="http://schemas.microsoft.com/office/drawing/2014/main" id="{E45C3446-2E74-04B1-4AD7-36656CB63B45}"/>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cxnSp>
        <p:nvCxnSpPr>
          <p:cNvPr id="50" name="直線コネクタ 49">
            <a:extLst>
              <a:ext uri="{FF2B5EF4-FFF2-40B4-BE49-F238E27FC236}">
                <a16:creationId xmlns:a16="http://schemas.microsoft.com/office/drawing/2014/main" id="{934AD744-5E8D-B36B-530C-21C9C0D3B027}"/>
              </a:ext>
            </a:extLst>
          </p:cNvPr>
          <p:cNvCxnSpPr>
            <a:cxnSpLocks/>
          </p:cNvCxnSpPr>
          <p:nvPr/>
        </p:nvCxnSpPr>
        <p:spPr>
          <a:xfrm>
            <a:off x="1431544" y="4294037"/>
            <a:ext cx="1656213"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51" name="グループ化 50">
            <a:extLst>
              <a:ext uri="{FF2B5EF4-FFF2-40B4-BE49-F238E27FC236}">
                <a16:creationId xmlns:a16="http://schemas.microsoft.com/office/drawing/2014/main" id="{16BAA6B9-72BA-C75B-D98A-CA54198998A4}"/>
              </a:ext>
            </a:extLst>
          </p:cNvPr>
          <p:cNvGrpSpPr/>
          <p:nvPr/>
        </p:nvGrpSpPr>
        <p:grpSpPr>
          <a:xfrm>
            <a:off x="1270932" y="3996730"/>
            <a:ext cx="421352" cy="454184"/>
            <a:chOff x="1471448" y="4183117"/>
            <a:chExt cx="809297" cy="872359"/>
          </a:xfrm>
        </p:grpSpPr>
        <p:sp>
          <p:nvSpPr>
            <p:cNvPr id="52" name="1 つの角を切り取った四角形 51">
              <a:extLst>
                <a:ext uri="{FF2B5EF4-FFF2-40B4-BE49-F238E27FC236}">
                  <a16:creationId xmlns:a16="http://schemas.microsoft.com/office/drawing/2014/main" id="{13116870-06B5-4D4C-0C6D-824007FC311B}"/>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53" name="正方形/長方形 52">
              <a:extLst>
                <a:ext uri="{FF2B5EF4-FFF2-40B4-BE49-F238E27FC236}">
                  <a16:creationId xmlns:a16="http://schemas.microsoft.com/office/drawing/2014/main" id="{36C23507-956F-2313-4EC2-52D367CDBE87}"/>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4" name="グループ化 53">
            <a:extLst>
              <a:ext uri="{FF2B5EF4-FFF2-40B4-BE49-F238E27FC236}">
                <a16:creationId xmlns:a16="http://schemas.microsoft.com/office/drawing/2014/main" id="{F89442AC-5E72-966A-0742-40DA39D4FC9D}"/>
              </a:ext>
            </a:extLst>
          </p:cNvPr>
          <p:cNvGrpSpPr/>
          <p:nvPr/>
        </p:nvGrpSpPr>
        <p:grpSpPr>
          <a:xfrm>
            <a:off x="2111548" y="3996730"/>
            <a:ext cx="421352" cy="454184"/>
            <a:chOff x="2863436" y="4477163"/>
            <a:chExt cx="421352" cy="454184"/>
          </a:xfrm>
        </p:grpSpPr>
        <p:sp>
          <p:nvSpPr>
            <p:cNvPr id="55" name="1 つの角を切り取った四角形 54">
              <a:extLst>
                <a:ext uri="{FF2B5EF4-FFF2-40B4-BE49-F238E27FC236}">
                  <a16:creationId xmlns:a16="http://schemas.microsoft.com/office/drawing/2014/main" id="{19DA2D7E-55C9-7413-45DF-192D975D9B99}"/>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56" name="直線コネクタ 55">
              <a:extLst>
                <a:ext uri="{FF2B5EF4-FFF2-40B4-BE49-F238E27FC236}">
                  <a16:creationId xmlns:a16="http://schemas.microsoft.com/office/drawing/2014/main" id="{4743EBF5-9D4A-1467-394C-0E464724D7FB}"/>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sp>
        <p:nvSpPr>
          <p:cNvPr id="12" name="テキスト ボックス 11">
            <a:extLst>
              <a:ext uri="{FF2B5EF4-FFF2-40B4-BE49-F238E27FC236}">
                <a16:creationId xmlns:a16="http://schemas.microsoft.com/office/drawing/2014/main" id="{610629D6-B2F4-31A5-6206-407A92320167}"/>
              </a:ext>
            </a:extLst>
          </p:cNvPr>
          <p:cNvSpPr txBox="1"/>
          <p:nvPr/>
        </p:nvSpPr>
        <p:spPr>
          <a:xfrm>
            <a:off x="-595486" y="6330950"/>
            <a:ext cx="5007785" cy="338554"/>
          </a:xfrm>
          <a:prstGeom prst="rect">
            <a:avLst/>
          </a:prstGeom>
          <a:noFill/>
        </p:spPr>
        <p:txBody>
          <a:bodyPr wrap="square" rtlCol="0">
            <a:spAutoFit/>
          </a:bodyPr>
          <a:lstStyle/>
          <a:p>
            <a:pPr algn="ctr"/>
            <a:r>
              <a:rPr kumimoji="1" lang="ja-JP" altLang="en-US" sz="1600" b="1">
                <a:solidFill>
                  <a:schemeClr val="accent3"/>
                </a:solidFill>
              </a:rPr>
              <a:t>コードクローンリファクタリング</a:t>
            </a:r>
          </a:p>
        </p:txBody>
      </p:sp>
      <p:grpSp>
        <p:nvGrpSpPr>
          <p:cNvPr id="13" name="グループ化 12">
            <a:extLst>
              <a:ext uri="{FF2B5EF4-FFF2-40B4-BE49-F238E27FC236}">
                <a16:creationId xmlns:a16="http://schemas.microsoft.com/office/drawing/2014/main" id="{4FF20FE9-DF3A-86EA-FA74-5E9BBC8159C1}"/>
              </a:ext>
            </a:extLst>
          </p:cNvPr>
          <p:cNvGrpSpPr/>
          <p:nvPr/>
        </p:nvGrpSpPr>
        <p:grpSpPr>
          <a:xfrm>
            <a:off x="2053362" y="5209897"/>
            <a:ext cx="606200" cy="653436"/>
            <a:chOff x="1471448" y="4183117"/>
            <a:chExt cx="809297" cy="872359"/>
          </a:xfrm>
        </p:grpSpPr>
        <p:sp>
          <p:nvSpPr>
            <p:cNvPr id="14" name="1 つの角を切り取った四角形 13">
              <a:extLst>
                <a:ext uri="{FF2B5EF4-FFF2-40B4-BE49-F238E27FC236}">
                  <a16:creationId xmlns:a16="http://schemas.microsoft.com/office/drawing/2014/main" id="{63898926-9D8D-0E92-6082-7DBBB4B903ED}"/>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5" name="正方形/長方形 14">
              <a:extLst>
                <a:ext uri="{FF2B5EF4-FFF2-40B4-BE49-F238E27FC236}">
                  <a16:creationId xmlns:a16="http://schemas.microsoft.com/office/drawing/2014/main" id="{4ED4A8CC-C5A9-37B7-8AD2-E7FBDCDBD677}"/>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sp>
        <p:nvSpPr>
          <p:cNvPr id="30" name="円/楕円 29">
            <a:extLst>
              <a:ext uri="{FF2B5EF4-FFF2-40B4-BE49-F238E27FC236}">
                <a16:creationId xmlns:a16="http://schemas.microsoft.com/office/drawing/2014/main" id="{F6FE4096-D0FF-0B65-6A01-EFC8B55C8B06}"/>
              </a:ext>
            </a:extLst>
          </p:cNvPr>
          <p:cNvSpPr/>
          <p:nvPr/>
        </p:nvSpPr>
        <p:spPr>
          <a:xfrm>
            <a:off x="1389224"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1" name="円/楕円 30">
            <a:extLst>
              <a:ext uri="{FF2B5EF4-FFF2-40B4-BE49-F238E27FC236}">
                <a16:creationId xmlns:a16="http://schemas.microsoft.com/office/drawing/2014/main" id="{175D0873-47F2-B0EE-5405-C253873B1A69}"/>
              </a:ext>
            </a:extLst>
          </p:cNvPr>
          <p:cNvSpPr/>
          <p:nvPr/>
        </p:nvSpPr>
        <p:spPr>
          <a:xfrm>
            <a:off x="2288413"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7" name="正方形/長方形 16">
            <a:extLst>
              <a:ext uri="{FF2B5EF4-FFF2-40B4-BE49-F238E27FC236}">
                <a16:creationId xmlns:a16="http://schemas.microsoft.com/office/drawing/2014/main" id="{D944B48A-1771-BD04-3C2B-A5B9D6B1D40E}"/>
              </a:ext>
            </a:extLst>
          </p:cNvPr>
          <p:cNvSpPr/>
          <p:nvPr/>
        </p:nvSpPr>
        <p:spPr>
          <a:xfrm>
            <a:off x="3612630" y="3177915"/>
            <a:ext cx="1454045" cy="389744"/>
          </a:xfrm>
          <a:prstGeom prst="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8" name="テキスト ボックス 17">
            <a:extLst>
              <a:ext uri="{FF2B5EF4-FFF2-40B4-BE49-F238E27FC236}">
                <a16:creationId xmlns:a16="http://schemas.microsoft.com/office/drawing/2014/main" id="{BB778F27-C87E-5850-8DDD-F4FFEA1C4B7D}"/>
              </a:ext>
            </a:extLst>
          </p:cNvPr>
          <p:cNvSpPr txBox="1"/>
          <p:nvPr/>
        </p:nvSpPr>
        <p:spPr>
          <a:xfrm>
            <a:off x="3420814" y="3675532"/>
            <a:ext cx="6122284" cy="830997"/>
          </a:xfrm>
          <a:prstGeom prst="rect">
            <a:avLst/>
          </a:prstGeom>
          <a:noFill/>
        </p:spPr>
        <p:txBody>
          <a:bodyPr wrap="square" rtlCol="0">
            <a:spAutoFit/>
          </a:bodyPr>
          <a:lstStyle/>
          <a:p>
            <a:r>
              <a:rPr lang="ja-JP" altLang="en-US" sz="2400" b="1">
                <a:solidFill>
                  <a:srgbClr val="FF0000"/>
                </a:solidFill>
              </a:rPr>
              <a:t>コードクローンの集約と関係ない</a:t>
            </a:r>
            <a:br>
              <a:rPr lang="en-US" altLang="ja-JP" sz="2400" b="1" dirty="0">
                <a:solidFill>
                  <a:srgbClr val="FF0000"/>
                </a:solidFill>
              </a:rPr>
            </a:br>
            <a:r>
              <a:rPr lang="ja-JP" altLang="en-US" sz="2400" b="1">
                <a:solidFill>
                  <a:srgbClr val="FF0000"/>
                </a:solidFill>
              </a:rPr>
              <a:t>リファクタリングを含む．</a:t>
            </a:r>
            <a:endParaRPr kumimoji="1" lang="ja-JP" altLang="en-US" sz="2400" b="1">
              <a:solidFill>
                <a:srgbClr val="FF0000"/>
              </a:solidFill>
            </a:endParaRPr>
          </a:p>
        </p:txBody>
      </p:sp>
      <p:sp>
        <p:nvSpPr>
          <p:cNvPr id="16" name="テキスト ボックス 15">
            <a:extLst>
              <a:ext uri="{FF2B5EF4-FFF2-40B4-BE49-F238E27FC236}">
                <a16:creationId xmlns:a16="http://schemas.microsoft.com/office/drawing/2014/main" id="{6638274D-D8C3-05CF-A8C0-C39BC9AB88D4}"/>
              </a:ext>
            </a:extLst>
          </p:cNvPr>
          <p:cNvSpPr txBox="1"/>
          <p:nvPr/>
        </p:nvSpPr>
        <p:spPr>
          <a:xfrm>
            <a:off x="3403842" y="6151943"/>
            <a:ext cx="1312048" cy="584775"/>
          </a:xfrm>
          <a:prstGeom prst="rect">
            <a:avLst/>
          </a:prstGeom>
          <a:noFill/>
        </p:spPr>
        <p:txBody>
          <a:bodyPr wrap="square" rtlCol="0">
            <a:spAutoFit/>
          </a:bodyPr>
          <a:lstStyle/>
          <a:p>
            <a:pPr algn="ctr"/>
            <a:r>
              <a:rPr kumimoji="1" lang="en-US" altLang="ja-JP" sz="3200" b="1" dirty="0">
                <a:solidFill>
                  <a:schemeClr val="accent3"/>
                </a:solidFill>
              </a:rPr>
              <a:t>345</a:t>
            </a:r>
            <a:r>
              <a:rPr kumimoji="1" lang="ja-JP" altLang="en-US" sz="3200" b="1">
                <a:solidFill>
                  <a:schemeClr val="accent3"/>
                </a:solidFill>
              </a:rPr>
              <a:t>件</a:t>
            </a:r>
          </a:p>
        </p:txBody>
      </p:sp>
    </p:spTree>
    <p:extLst>
      <p:ext uri="{BB962C8B-B14F-4D97-AF65-F5344CB8AC3E}">
        <p14:creationId xmlns:p14="http://schemas.microsoft.com/office/powerpoint/2010/main" val="41092467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D3A426-C29B-9CB4-BEF5-85A4212827F7}"/>
            </a:ext>
          </a:extLst>
        </p:cNvPr>
        <p:cNvGrpSpPr/>
        <p:nvPr/>
      </p:nvGrpSpPr>
      <p:grpSpPr>
        <a:xfrm>
          <a:off x="0" y="0"/>
          <a:ext cx="0" cy="0"/>
          <a:chOff x="0" y="0"/>
          <a:chExt cx="0" cy="0"/>
        </a:xfrm>
      </p:grpSpPr>
      <p:cxnSp>
        <p:nvCxnSpPr>
          <p:cNvPr id="73" name="直線コネクタ 72">
            <a:extLst>
              <a:ext uri="{FF2B5EF4-FFF2-40B4-BE49-F238E27FC236}">
                <a16:creationId xmlns:a16="http://schemas.microsoft.com/office/drawing/2014/main" id="{16FDB130-C6BD-FF6A-59F5-367F279DB483}"/>
              </a:ext>
            </a:extLst>
          </p:cNvPr>
          <p:cNvCxnSpPr>
            <a:cxnSpLocks/>
          </p:cNvCxnSpPr>
          <p:nvPr/>
        </p:nvCxnSpPr>
        <p:spPr>
          <a:xfrm flipV="1">
            <a:off x="2482097" y="5165405"/>
            <a:ext cx="1916785" cy="608172"/>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75" name="直線コネクタ 74">
            <a:extLst>
              <a:ext uri="{FF2B5EF4-FFF2-40B4-BE49-F238E27FC236}">
                <a16:creationId xmlns:a16="http://schemas.microsoft.com/office/drawing/2014/main" id="{E99384ED-1373-8044-0CD0-3B06734E48F2}"/>
              </a:ext>
            </a:extLst>
          </p:cNvPr>
          <p:cNvCxnSpPr>
            <a:cxnSpLocks/>
          </p:cNvCxnSpPr>
          <p:nvPr/>
        </p:nvCxnSpPr>
        <p:spPr>
          <a:xfrm flipV="1">
            <a:off x="2482097" y="5708562"/>
            <a:ext cx="2159942" cy="37569"/>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78" name="直線コネクタ 77">
            <a:extLst>
              <a:ext uri="{FF2B5EF4-FFF2-40B4-BE49-F238E27FC236}">
                <a16:creationId xmlns:a16="http://schemas.microsoft.com/office/drawing/2014/main" id="{B9F76E22-DFBD-19A6-779F-CA29053037CF}"/>
              </a:ext>
            </a:extLst>
          </p:cNvPr>
          <p:cNvCxnSpPr>
            <a:cxnSpLocks/>
          </p:cNvCxnSpPr>
          <p:nvPr/>
        </p:nvCxnSpPr>
        <p:spPr>
          <a:xfrm flipV="1">
            <a:off x="2488259" y="5440402"/>
            <a:ext cx="1939602" cy="30338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sp>
        <p:nvSpPr>
          <p:cNvPr id="2" name="タイトル 1">
            <a:extLst>
              <a:ext uri="{FF2B5EF4-FFF2-40B4-BE49-F238E27FC236}">
                <a16:creationId xmlns:a16="http://schemas.microsoft.com/office/drawing/2014/main" id="{F2673492-1F88-80D8-5250-57B62F1982CA}"/>
              </a:ext>
            </a:extLst>
          </p:cNvPr>
          <p:cNvSpPr>
            <a:spLocks noGrp="1"/>
          </p:cNvSpPr>
          <p:nvPr>
            <p:ph type="title"/>
          </p:nvPr>
        </p:nvSpPr>
        <p:spPr/>
        <p:txBody>
          <a:bodyPr/>
          <a:lstStyle/>
          <a:p>
            <a:r>
              <a:rPr kumimoji="1" lang="ja-JP" altLang="en-US"/>
              <a:t>新しいバージョンとの対応付け</a:t>
            </a:r>
          </a:p>
        </p:txBody>
      </p:sp>
      <p:sp>
        <p:nvSpPr>
          <p:cNvPr id="3" name="コンテンツ プレースホルダー 2">
            <a:extLst>
              <a:ext uri="{FF2B5EF4-FFF2-40B4-BE49-F238E27FC236}">
                <a16:creationId xmlns:a16="http://schemas.microsoft.com/office/drawing/2014/main" id="{751BA8F0-6208-3C8C-B738-8C2AE26CA0E8}"/>
              </a:ext>
            </a:extLst>
          </p:cNvPr>
          <p:cNvSpPr>
            <a:spLocks noGrp="1"/>
          </p:cNvSpPr>
          <p:nvPr>
            <p:ph idx="1"/>
          </p:nvPr>
        </p:nvSpPr>
        <p:spPr/>
        <p:txBody>
          <a:bodyPr/>
          <a:lstStyle/>
          <a:p>
            <a:pPr>
              <a:buNone/>
            </a:pPr>
            <a:r>
              <a:rPr kumimoji="1" lang="ja-JP" altLang="en-US" sz="2400"/>
              <a:t>データセットには，最新のメソッドの情報は含まれない．</a:t>
            </a:r>
            <a:endParaRPr kumimoji="1" lang="en-US" altLang="ja-JP" sz="2400" dirty="0"/>
          </a:p>
          <a:p>
            <a:pPr>
              <a:buNone/>
            </a:pPr>
            <a:r>
              <a:rPr lang="ja-JP" altLang="en-US" sz="2400"/>
              <a:t>最新のコミットの中から，対応するメソッドを探す．</a:t>
            </a:r>
            <a:endParaRPr kumimoji="1" lang="ja-JP" altLang="en-US" sz="2000"/>
          </a:p>
        </p:txBody>
      </p:sp>
      <p:sp>
        <p:nvSpPr>
          <p:cNvPr id="4" name="スライド番号プレースホルダー 3">
            <a:extLst>
              <a:ext uri="{FF2B5EF4-FFF2-40B4-BE49-F238E27FC236}">
                <a16:creationId xmlns:a16="http://schemas.microsoft.com/office/drawing/2014/main" id="{44646126-84B8-A506-566E-587AAC394FE1}"/>
              </a:ext>
            </a:extLst>
          </p:cNvPr>
          <p:cNvSpPr>
            <a:spLocks noGrp="1"/>
          </p:cNvSpPr>
          <p:nvPr>
            <p:ph type="sldNum" sz="quarter" idx="12"/>
          </p:nvPr>
        </p:nvSpPr>
        <p:spPr/>
        <p:txBody>
          <a:bodyPr/>
          <a:lstStyle/>
          <a:p>
            <a:fld id="{B16735D3-C9E7-F649-AF37-A9D08763696D}" type="slidenum">
              <a:rPr lang="ja-JP" altLang="en-US" smtClean="0"/>
              <a:pPr/>
              <a:t>20</a:t>
            </a:fld>
            <a:endParaRPr lang="ja-JP" altLang="en-US"/>
          </a:p>
        </p:txBody>
      </p:sp>
      <p:cxnSp>
        <p:nvCxnSpPr>
          <p:cNvPr id="5" name="直線コネクタ 4">
            <a:extLst>
              <a:ext uri="{FF2B5EF4-FFF2-40B4-BE49-F238E27FC236}">
                <a16:creationId xmlns:a16="http://schemas.microsoft.com/office/drawing/2014/main" id="{ECCCC85A-CE82-B4DB-4CF6-781741B992D5}"/>
              </a:ext>
            </a:extLst>
          </p:cNvPr>
          <p:cNvCxnSpPr>
            <a:cxnSpLocks/>
          </p:cNvCxnSpPr>
          <p:nvPr/>
        </p:nvCxnSpPr>
        <p:spPr>
          <a:xfrm flipV="1">
            <a:off x="1431544" y="4810526"/>
            <a:ext cx="1656213" cy="3117"/>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7" name="直線矢印コネクタ 6">
            <a:extLst>
              <a:ext uri="{FF2B5EF4-FFF2-40B4-BE49-F238E27FC236}">
                <a16:creationId xmlns:a16="http://schemas.microsoft.com/office/drawing/2014/main" id="{2E82B7BB-180C-6C31-4E47-A7B95F668823}"/>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97AF6003-CB0E-683C-E3C5-FE98EB8547D2}"/>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9" name="グループ化 8">
            <a:extLst>
              <a:ext uri="{FF2B5EF4-FFF2-40B4-BE49-F238E27FC236}">
                <a16:creationId xmlns:a16="http://schemas.microsoft.com/office/drawing/2014/main" id="{5D39BDFA-C9EE-B55D-0DFF-8DC41C799E45}"/>
              </a:ext>
            </a:extLst>
          </p:cNvPr>
          <p:cNvGrpSpPr/>
          <p:nvPr/>
        </p:nvGrpSpPr>
        <p:grpSpPr>
          <a:xfrm>
            <a:off x="1270932" y="4516336"/>
            <a:ext cx="421352" cy="454184"/>
            <a:chOff x="1471448" y="4183117"/>
            <a:chExt cx="809297" cy="872359"/>
          </a:xfrm>
        </p:grpSpPr>
        <p:sp>
          <p:nvSpPr>
            <p:cNvPr id="10" name="1 つの角を切り取った四角形 9">
              <a:extLst>
                <a:ext uri="{FF2B5EF4-FFF2-40B4-BE49-F238E27FC236}">
                  <a16:creationId xmlns:a16="http://schemas.microsoft.com/office/drawing/2014/main" id="{8EA437D2-D3E9-C4E3-C96D-863F11B28D37}"/>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1" name="正方形/長方形 10">
              <a:extLst>
                <a:ext uri="{FF2B5EF4-FFF2-40B4-BE49-F238E27FC236}">
                  <a16:creationId xmlns:a16="http://schemas.microsoft.com/office/drawing/2014/main" id="{5D8CB6D4-ADA9-6602-379B-B5765A759301}"/>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22" name="グループ化 21">
            <a:extLst>
              <a:ext uri="{FF2B5EF4-FFF2-40B4-BE49-F238E27FC236}">
                <a16:creationId xmlns:a16="http://schemas.microsoft.com/office/drawing/2014/main" id="{4D875A0A-FDAE-C513-032A-9FE45BC0B683}"/>
              </a:ext>
            </a:extLst>
          </p:cNvPr>
          <p:cNvGrpSpPr/>
          <p:nvPr/>
        </p:nvGrpSpPr>
        <p:grpSpPr>
          <a:xfrm>
            <a:off x="2053362" y="5209897"/>
            <a:ext cx="606200" cy="653436"/>
            <a:chOff x="1471448" y="4183117"/>
            <a:chExt cx="809297" cy="872359"/>
          </a:xfrm>
        </p:grpSpPr>
        <p:sp>
          <p:nvSpPr>
            <p:cNvPr id="23" name="1 つの角を切り取った四角形 22">
              <a:extLst>
                <a:ext uri="{FF2B5EF4-FFF2-40B4-BE49-F238E27FC236}">
                  <a16:creationId xmlns:a16="http://schemas.microsoft.com/office/drawing/2014/main" id="{A79C1641-B837-74D0-CB23-C08F92B9086A}"/>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4" name="正方形/長方形 23">
              <a:extLst>
                <a:ext uri="{FF2B5EF4-FFF2-40B4-BE49-F238E27FC236}">
                  <a16:creationId xmlns:a16="http://schemas.microsoft.com/office/drawing/2014/main" id="{1824CCC3-2417-F172-FEB3-E2F7C1AFDA19}"/>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47" name="グループ化 46">
            <a:extLst>
              <a:ext uri="{FF2B5EF4-FFF2-40B4-BE49-F238E27FC236}">
                <a16:creationId xmlns:a16="http://schemas.microsoft.com/office/drawing/2014/main" id="{0710F91E-C85A-ECED-008E-7F40CD698484}"/>
              </a:ext>
            </a:extLst>
          </p:cNvPr>
          <p:cNvGrpSpPr/>
          <p:nvPr/>
        </p:nvGrpSpPr>
        <p:grpSpPr>
          <a:xfrm>
            <a:off x="2111548" y="4516336"/>
            <a:ext cx="421352" cy="454184"/>
            <a:chOff x="2863436" y="4477163"/>
            <a:chExt cx="421352" cy="454184"/>
          </a:xfrm>
        </p:grpSpPr>
        <p:sp>
          <p:nvSpPr>
            <p:cNvPr id="40" name="1 つの角を切り取った四角形 39">
              <a:extLst>
                <a:ext uri="{FF2B5EF4-FFF2-40B4-BE49-F238E27FC236}">
                  <a16:creationId xmlns:a16="http://schemas.microsoft.com/office/drawing/2014/main" id="{DC380211-1358-BDCD-914D-81C4EA55C203}"/>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5" name="直線コネクタ 24">
              <a:extLst>
                <a:ext uri="{FF2B5EF4-FFF2-40B4-BE49-F238E27FC236}">
                  <a16:creationId xmlns:a16="http://schemas.microsoft.com/office/drawing/2014/main" id="{F0952E11-C878-5BBD-99B2-E1B8E10632A5}"/>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cxnSp>
        <p:nvCxnSpPr>
          <p:cNvPr id="50" name="直線コネクタ 49">
            <a:extLst>
              <a:ext uri="{FF2B5EF4-FFF2-40B4-BE49-F238E27FC236}">
                <a16:creationId xmlns:a16="http://schemas.microsoft.com/office/drawing/2014/main" id="{53396864-DCC7-81A9-9819-F313DCEF6BC1}"/>
              </a:ext>
            </a:extLst>
          </p:cNvPr>
          <p:cNvCxnSpPr>
            <a:cxnSpLocks/>
          </p:cNvCxnSpPr>
          <p:nvPr/>
        </p:nvCxnSpPr>
        <p:spPr>
          <a:xfrm>
            <a:off x="1431544" y="4294037"/>
            <a:ext cx="1656213"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51" name="グループ化 50">
            <a:extLst>
              <a:ext uri="{FF2B5EF4-FFF2-40B4-BE49-F238E27FC236}">
                <a16:creationId xmlns:a16="http://schemas.microsoft.com/office/drawing/2014/main" id="{C6E867CA-E98B-6EF6-C160-550000BDCAA4}"/>
              </a:ext>
            </a:extLst>
          </p:cNvPr>
          <p:cNvGrpSpPr/>
          <p:nvPr/>
        </p:nvGrpSpPr>
        <p:grpSpPr>
          <a:xfrm>
            <a:off x="1270932" y="3996730"/>
            <a:ext cx="421352" cy="454184"/>
            <a:chOff x="1471448" y="4183117"/>
            <a:chExt cx="809297" cy="872359"/>
          </a:xfrm>
        </p:grpSpPr>
        <p:sp>
          <p:nvSpPr>
            <p:cNvPr id="52" name="1 つの角を切り取った四角形 51">
              <a:extLst>
                <a:ext uri="{FF2B5EF4-FFF2-40B4-BE49-F238E27FC236}">
                  <a16:creationId xmlns:a16="http://schemas.microsoft.com/office/drawing/2014/main" id="{B0E73D2F-8136-FC59-E43C-D0DC97DDF9AB}"/>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53" name="正方形/長方形 52">
              <a:extLst>
                <a:ext uri="{FF2B5EF4-FFF2-40B4-BE49-F238E27FC236}">
                  <a16:creationId xmlns:a16="http://schemas.microsoft.com/office/drawing/2014/main" id="{C5A84BA0-F8A3-415D-6ACC-E2A3AE6CD7E2}"/>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4" name="グループ化 53">
            <a:extLst>
              <a:ext uri="{FF2B5EF4-FFF2-40B4-BE49-F238E27FC236}">
                <a16:creationId xmlns:a16="http://schemas.microsoft.com/office/drawing/2014/main" id="{FF65DC94-35A6-4B23-9A95-1FABE954F1E9}"/>
              </a:ext>
            </a:extLst>
          </p:cNvPr>
          <p:cNvGrpSpPr/>
          <p:nvPr/>
        </p:nvGrpSpPr>
        <p:grpSpPr>
          <a:xfrm>
            <a:off x="2111548" y="3996730"/>
            <a:ext cx="421352" cy="454184"/>
            <a:chOff x="2863436" y="4477163"/>
            <a:chExt cx="421352" cy="454184"/>
          </a:xfrm>
        </p:grpSpPr>
        <p:sp>
          <p:nvSpPr>
            <p:cNvPr id="55" name="1 つの角を切り取った四角形 54">
              <a:extLst>
                <a:ext uri="{FF2B5EF4-FFF2-40B4-BE49-F238E27FC236}">
                  <a16:creationId xmlns:a16="http://schemas.microsoft.com/office/drawing/2014/main" id="{0E12103F-A42A-A443-C150-9472B7324937}"/>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56" name="直線コネクタ 55">
              <a:extLst>
                <a:ext uri="{FF2B5EF4-FFF2-40B4-BE49-F238E27FC236}">
                  <a16:creationId xmlns:a16="http://schemas.microsoft.com/office/drawing/2014/main" id="{A7281FAE-FFB1-2454-6483-0138C5F98EA2}"/>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sp>
        <p:nvSpPr>
          <p:cNvPr id="19" name="1 つの角を切り取った四角形 18">
            <a:extLst>
              <a:ext uri="{FF2B5EF4-FFF2-40B4-BE49-F238E27FC236}">
                <a16:creationId xmlns:a16="http://schemas.microsoft.com/office/drawing/2014/main" id="{994D8CDA-7F4F-DE9A-A2DC-4F08138AE0E8}"/>
              </a:ext>
            </a:extLst>
          </p:cNvPr>
          <p:cNvSpPr/>
          <p:nvPr/>
        </p:nvSpPr>
        <p:spPr>
          <a:xfrm>
            <a:off x="6668191" y="5211798"/>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5" name="円/楕円 34">
            <a:extLst>
              <a:ext uri="{FF2B5EF4-FFF2-40B4-BE49-F238E27FC236}">
                <a16:creationId xmlns:a16="http://schemas.microsoft.com/office/drawing/2014/main" id="{EA9B72AE-E4AC-510F-93AF-9161697EC2D7}"/>
              </a:ext>
            </a:extLst>
          </p:cNvPr>
          <p:cNvSpPr/>
          <p:nvPr/>
        </p:nvSpPr>
        <p:spPr>
          <a:xfrm>
            <a:off x="1389224"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6" name="円/楕円 35">
            <a:extLst>
              <a:ext uri="{FF2B5EF4-FFF2-40B4-BE49-F238E27FC236}">
                <a16:creationId xmlns:a16="http://schemas.microsoft.com/office/drawing/2014/main" id="{F729E185-CFEE-5FE3-BCD7-AD3411A739A4}"/>
              </a:ext>
            </a:extLst>
          </p:cNvPr>
          <p:cNvSpPr/>
          <p:nvPr/>
        </p:nvSpPr>
        <p:spPr>
          <a:xfrm>
            <a:off x="2288413"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7" name="円/楕円 36">
            <a:extLst>
              <a:ext uri="{FF2B5EF4-FFF2-40B4-BE49-F238E27FC236}">
                <a16:creationId xmlns:a16="http://schemas.microsoft.com/office/drawing/2014/main" id="{BC1AA6B3-EE3F-DE19-5026-8341DE2AB22D}"/>
              </a:ext>
            </a:extLst>
          </p:cNvPr>
          <p:cNvSpPr/>
          <p:nvPr/>
        </p:nvSpPr>
        <p:spPr>
          <a:xfrm>
            <a:off x="6899576"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2" name="1 つの角を切り取った四角形 41">
            <a:extLst>
              <a:ext uri="{FF2B5EF4-FFF2-40B4-BE49-F238E27FC236}">
                <a16:creationId xmlns:a16="http://schemas.microsoft.com/office/drawing/2014/main" id="{1A4157AA-E1C4-7B6E-B62D-951A730078D5}"/>
              </a:ext>
            </a:extLst>
          </p:cNvPr>
          <p:cNvSpPr/>
          <p:nvPr/>
        </p:nvSpPr>
        <p:spPr>
          <a:xfrm>
            <a:off x="6668191" y="4436343"/>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3" name="1 つの角を切り取った四角形 42">
            <a:extLst>
              <a:ext uri="{FF2B5EF4-FFF2-40B4-BE49-F238E27FC236}">
                <a16:creationId xmlns:a16="http://schemas.microsoft.com/office/drawing/2014/main" id="{C8CF8CE4-8AC1-EB30-57F0-9D9214EF5669}"/>
              </a:ext>
            </a:extLst>
          </p:cNvPr>
          <p:cNvSpPr/>
          <p:nvPr/>
        </p:nvSpPr>
        <p:spPr>
          <a:xfrm>
            <a:off x="6668191" y="3660888"/>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4" name="テキスト ボックス 43">
            <a:extLst>
              <a:ext uri="{FF2B5EF4-FFF2-40B4-BE49-F238E27FC236}">
                <a16:creationId xmlns:a16="http://schemas.microsoft.com/office/drawing/2014/main" id="{2D6A29C3-1253-E36C-7A34-A274780F6CAA}"/>
              </a:ext>
            </a:extLst>
          </p:cNvPr>
          <p:cNvSpPr txBox="1"/>
          <p:nvPr/>
        </p:nvSpPr>
        <p:spPr>
          <a:xfrm>
            <a:off x="5704043" y="6300071"/>
            <a:ext cx="2534491" cy="369332"/>
          </a:xfrm>
          <a:prstGeom prst="rect">
            <a:avLst/>
          </a:prstGeom>
          <a:noFill/>
        </p:spPr>
        <p:txBody>
          <a:bodyPr wrap="square" rtlCol="0">
            <a:spAutoFit/>
          </a:bodyPr>
          <a:lstStyle/>
          <a:p>
            <a:pPr algn="ctr"/>
            <a:r>
              <a:rPr kumimoji="1" lang="ja-JP" altLang="en-US"/>
              <a:t>最新のコミット</a:t>
            </a:r>
          </a:p>
        </p:txBody>
      </p:sp>
      <p:sp>
        <p:nvSpPr>
          <p:cNvPr id="79" name="正方形/長方形 78">
            <a:extLst>
              <a:ext uri="{FF2B5EF4-FFF2-40B4-BE49-F238E27FC236}">
                <a16:creationId xmlns:a16="http://schemas.microsoft.com/office/drawing/2014/main" id="{8A5D2CBB-E189-3FA7-26B3-4B472A602812}"/>
              </a:ext>
            </a:extLst>
          </p:cNvPr>
          <p:cNvSpPr/>
          <p:nvPr/>
        </p:nvSpPr>
        <p:spPr>
          <a:xfrm>
            <a:off x="3699704" y="4609844"/>
            <a:ext cx="1045415" cy="1316157"/>
          </a:xfrm>
          <a:prstGeom prst="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80" name="テキスト ボックス 79">
            <a:extLst>
              <a:ext uri="{FF2B5EF4-FFF2-40B4-BE49-F238E27FC236}">
                <a16:creationId xmlns:a16="http://schemas.microsoft.com/office/drawing/2014/main" id="{62736F7B-2729-7B29-0C90-1DC8ADB382CB}"/>
              </a:ext>
            </a:extLst>
          </p:cNvPr>
          <p:cNvSpPr txBox="1"/>
          <p:nvPr/>
        </p:nvSpPr>
        <p:spPr>
          <a:xfrm>
            <a:off x="3583789" y="5156560"/>
            <a:ext cx="804349" cy="769441"/>
          </a:xfrm>
          <a:prstGeom prst="rect">
            <a:avLst/>
          </a:prstGeom>
          <a:noFill/>
        </p:spPr>
        <p:txBody>
          <a:bodyPr wrap="square" rtlCol="0">
            <a:spAutoFit/>
          </a:bodyPr>
          <a:lstStyle/>
          <a:p>
            <a:r>
              <a:rPr kumimoji="1" lang="ja-JP" altLang="en-US" sz="4400" b="1"/>
              <a:t>？</a:t>
            </a:r>
          </a:p>
        </p:txBody>
      </p:sp>
    </p:spTree>
    <p:extLst>
      <p:ext uri="{BB962C8B-B14F-4D97-AF65-F5344CB8AC3E}">
        <p14:creationId xmlns:p14="http://schemas.microsoft.com/office/powerpoint/2010/main" val="6195810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2A816-FEE6-6157-90F9-2299AE59AB38}"/>
            </a:ext>
          </a:extLst>
        </p:cNvPr>
        <p:cNvGrpSpPr/>
        <p:nvPr/>
      </p:nvGrpSpPr>
      <p:grpSpPr>
        <a:xfrm>
          <a:off x="0" y="0"/>
          <a:ext cx="0" cy="0"/>
          <a:chOff x="0" y="0"/>
          <a:chExt cx="0" cy="0"/>
        </a:xfrm>
      </p:grpSpPr>
      <p:sp>
        <p:nvSpPr>
          <p:cNvPr id="70" name="正方形/長方形 69">
            <a:extLst>
              <a:ext uri="{FF2B5EF4-FFF2-40B4-BE49-F238E27FC236}">
                <a16:creationId xmlns:a16="http://schemas.microsoft.com/office/drawing/2014/main" id="{A4CC9B87-D422-11E2-38D0-43D60A688DE6}"/>
              </a:ext>
            </a:extLst>
          </p:cNvPr>
          <p:cNvSpPr/>
          <p:nvPr/>
        </p:nvSpPr>
        <p:spPr>
          <a:xfrm>
            <a:off x="6056244" y="3429000"/>
            <a:ext cx="1761055" cy="3240403"/>
          </a:xfrm>
          <a:prstGeom prst="rect">
            <a:avLst/>
          </a:prstGeom>
          <a:solidFill>
            <a:schemeClr val="accent4">
              <a:lumMod val="20000"/>
              <a:lumOff val="80000"/>
            </a:schemeClr>
          </a:solid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0" name="直線コネクタ 19">
            <a:extLst>
              <a:ext uri="{FF2B5EF4-FFF2-40B4-BE49-F238E27FC236}">
                <a16:creationId xmlns:a16="http://schemas.microsoft.com/office/drawing/2014/main" id="{1432A3AB-C913-57FF-ED10-F781B24D96E1}"/>
              </a:ext>
            </a:extLst>
          </p:cNvPr>
          <p:cNvCxnSpPr>
            <a:cxnSpLocks/>
          </p:cNvCxnSpPr>
          <p:nvPr/>
        </p:nvCxnSpPr>
        <p:spPr>
          <a:xfrm flipV="1">
            <a:off x="2482097" y="5165405"/>
            <a:ext cx="1916785" cy="608172"/>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sp>
        <p:nvSpPr>
          <p:cNvPr id="2" name="タイトル 1">
            <a:extLst>
              <a:ext uri="{FF2B5EF4-FFF2-40B4-BE49-F238E27FC236}">
                <a16:creationId xmlns:a16="http://schemas.microsoft.com/office/drawing/2014/main" id="{6F60E267-C868-4650-0BD7-00E8682E2C10}"/>
              </a:ext>
            </a:extLst>
          </p:cNvPr>
          <p:cNvSpPr>
            <a:spLocks noGrp="1"/>
          </p:cNvSpPr>
          <p:nvPr>
            <p:ph type="title"/>
          </p:nvPr>
        </p:nvSpPr>
        <p:spPr/>
        <p:txBody>
          <a:bodyPr/>
          <a:lstStyle/>
          <a:p>
            <a:r>
              <a:rPr kumimoji="1" lang="ja-JP" altLang="en-US"/>
              <a:t>新しいバージョンとの対応付け</a:t>
            </a:r>
          </a:p>
        </p:txBody>
      </p:sp>
      <p:sp>
        <p:nvSpPr>
          <p:cNvPr id="3" name="コンテンツ プレースホルダー 2">
            <a:extLst>
              <a:ext uri="{FF2B5EF4-FFF2-40B4-BE49-F238E27FC236}">
                <a16:creationId xmlns:a16="http://schemas.microsoft.com/office/drawing/2014/main" id="{9F4CE0EB-9D63-7AEC-A8AB-22D75947C412}"/>
              </a:ext>
            </a:extLst>
          </p:cNvPr>
          <p:cNvSpPr>
            <a:spLocks noGrp="1"/>
          </p:cNvSpPr>
          <p:nvPr>
            <p:ph idx="1"/>
          </p:nvPr>
        </p:nvSpPr>
        <p:spPr/>
        <p:txBody>
          <a:bodyPr/>
          <a:lstStyle/>
          <a:p>
            <a:pPr>
              <a:buNone/>
            </a:pPr>
            <a:r>
              <a:rPr kumimoji="1" lang="ja-JP" altLang="en-US" sz="2400"/>
              <a:t>データセットには，最新のメソッドの情報は含まれない．</a:t>
            </a:r>
            <a:endParaRPr kumimoji="1" lang="en-US" altLang="ja-JP" sz="2400" dirty="0"/>
          </a:p>
          <a:p>
            <a:pPr>
              <a:buNone/>
            </a:pPr>
            <a:r>
              <a:rPr lang="ja-JP" altLang="en-US" sz="2400" b="1">
                <a:solidFill>
                  <a:schemeClr val="accent4"/>
                </a:solidFill>
              </a:rPr>
              <a:t>最新のコミット</a:t>
            </a:r>
            <a:r>
              <a:rPr lang="ja-JP" altLang="en-US" sz="2400"/>
              <a:t>の中から，対応するメソッドを探す．</a:t>
            </a:r>
            <a:endParaRPr kumimoji="1" lang="ja-JP" altLang="en-US" sz="2000"/>
          </a:p>
        </p:txBody>
      </p:sp>
      <p:sp>
        <p:nvSpPr>
          <p:cNvPr id="4" name="スライド番号プレースホルダー 3">
            <a:extLst>
              <a:ext uri="{FF2B5EF4-FFF2-40B4-BE49-F238E27FC236}">
                <a16:creationId xmlns:a16="http://schemas.microsoft.com/office/drawing/2014/main" id="{B43271F3-3DAA-5410-887A-7F8AA366BCC2}"/>
              </a:ext>
            </a:extLst>
          </p:cNvPr>
          <p:cNvSpPr>
            <a:spLocks noGrp="1"/>
          </p:cNvSpPr>
          <p:nvPr>
            <p:ph type="sldNum" sz="quarter" idx="12"/>
          </p:nvPr>
        </p:nvSpPr>
        <p:spPr/>
        <p:txBody>
          <a:bodyPr/>
          <a:lstStyle/>
          <a:p>
            <a:fld id="{B16735D3-C9E7-F649-AF37-A9D08763696D}" type="slidenum">
              <a:rPr lang="ja-JP" altLang="en-US" smtClean="0"/>
              <a:pPr/>
              <a:t>21</a:t>
            </a:fld>
            <a:endParaRPr lang="ja-JP" altLang="en-US"/>
          </a:p>
        </p:txBody>
      </p:sp>
      <p:cxnSp>
        <p:nvCxnSpPr>
          <p:cNvPr id="5" name="直線コネクタ 4">
            <a:extLst>
              <a:ext uri="{FF2B5EF4-FFF2-40B4-BE49-F238E27FC236}">
                <a16:creationId xmlns:a16="http://schemas.microsoft.com/office/drawing/2014/main" id="{239DA56E-7465-156B-360F-877E2186F89D}"/>
              </a:ext>
            </a:extLst>
          </p:cNvPr>
          <p:cNvCxnSpPr>
            <a:cxnSpLocks/>
          </p:cNvCxnSpPr>
          <p:nvPr/>
        </p:nvCxnSpPr>
        <p:spPr>
          <a:xfrm flipV="1">
            <a:off x="1431544" y="4810526"/>
            <a:ext cx="1656213" cy="3117"/>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7" name="直線矢印コネクタ 6">
            <a:extLst>
              <a:ext uri="{FF2B5EF4-FFF2-40B4-BE49-F238E27FC236}">
                <a16:creationId xmlns:a16="http://schemas.microsoft.com/office/drawing/2014/main" id="{068521DC-73E5-E4BD-2AFA-493EC918E1A6}"/>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276351C7-6B14-02EF-5BCD-00411B436BD9}"/>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9" name="グループ化 8">
            <a:extLst>
              <a:ext uri="{FF2B5EF4-FFF2-40B4-BE49-F238E27FC236}">
                <a16:creationId xmlns:a16="http://schemas.microsoft.com/office/drawing/2014/main" id="{396EE9CE-C754-D93C-DD72-01A0D6325C94}"/>
              </a:ext>
            </a:extLst>
          </p:cNvPr>
          <p:cNvGrpSpPr/>
          <p:nvPr/>
        </p:nvGrpSpPr>
        <p:grpSpPr>
          <a:xfrm>
            <a:off x="1270932" y="4516336"/>
            <a:ext cx="421352" cy="454184"/>
            <a:chOff x="1471448" y="4183117"/>
            <a:chExt cx="809297" cy="872359"/>
          </a:xfrm>
        </p:grpSpPr>
        <p:sp>
          <p:nvSpPr>
            <p:cNvPr id="10" name="1 つの角を切り取った四角形 9">
              <a:extLst>
                <a:ext uri="{FF2B5EF4-FFF2-40B4-BE49-F238E27FC236}">
                  <a16:creationId xmlns:a16="http://schemas.microsoft.com/office/drawing/2014/main" id="{84216210-4CD1-D8A6-3B9B-67D0B1533DC0}"/>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1" name="正方形/長方形 10">
              <a:extLst>
                <a:ext uri="{FF2B5EF4-FFF2-40B4-BE49-F238E27FC236}">
                  <a16:creationId xmlns:a16="http://schemas.microsoft.com/office/drawing/2014/main" id="{299F6CB7-2E02-5C1A-8080-FFAFE8B41FDD}"/>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47" name="グループ化 46">
            <a:extLst>
              <a:ext uri="{FF2B5EF4-FFF2-40B4-BE49-F238E27FC236}">
                <a16:creationId xmlns:a16="http://schemas.microsoft.com/office/drawing/2014/main" id="{B553398D-C9E9-EADD-C001-3644EF44EBF3}"/>
              </a:ext>
            </a:extLst>
          </p:cNvPr>
          <p:cNvGrpSpPr/>
          <p:nvPr/>
        </p:nvGrpSpPr>
        <p:grpSpPr>
          <a:xfrm>
            <a:off x="2111548" y="4516336"/>
            <a:ext cx="421352" cy="454184"/>
            <a:chOff x="2863436" y="4477163"/>
            <a:chExt cx="421352" cy="454184"/>
          </a:xfrm>
        </p:grpSpPr>
        <p:sp>
          <p:nvSpPr>
            <p:cNvPr id="40" name="1 つの角を切り取った四角形 39">
              <a:extLst>
                <a:ext uri="{FF2B5EF4-FFF2-40B4-BE49-F238E27FC236}">
                  <a16:creationId xmlns:a16="http://schemas.microsoft.com/office/drawing/2014/main" id="{F40BD24C-B26B-7C39-57CE-061E2FAD9A60}"/>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5" name="直線コネクタ 24">
              <a:extLst>
                <a:ext uri="{FF2B5EF4-FFF2-40B4-BE49-F238E27FC236}">
                  <a16:creationId xmlns:a16="http://schemas.microsoft.com/office/drawing/2014/main" id="{531CCF92-8977-D431-60D0-0CDD0EB46882}"/>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cxnSp>
        <p:nvCxnSpPr>
          <p:cNvPr id="50" name="直線コネクタ 49">
            <a:extLst>
              <a:ext uri="{FF2B5EF4-FFF2-40B4-BE49-F238E27FC236}">
                <a16:creationId xmlns:a16="http://schemas.microsoft.com/office/drawing/2014/main" id="{C99DA9A0-0DB5-564A-0637-477FFF0C428D}"/>
              </a:ext>
            </a:extLst>
          </p:cNvPr>
          <p:cNvCxnSpPr>
            <a:cxnSpLocks/>
          </p:cNvCxnSpPr>
          <p:nvPr/>
        </p:nvCxnSpPr>
        <p:spPr>
          <a:xfrm>
            <a:off x="1431544" y="4294037"/>
            <a:ext cx="1656213"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51" name="グループ化 50">
            <a:extLst>
              <a:ext uri="{FF2B5EF4-FFF2-40B4-BE49-F238E27FC236}">
                <a16:creationId xmlns:a16="http://schemas.microsoft.com/office/drawing/2014/main" id="{45A36C5D-BD48-F846-DD32-44C4B173AD5E}"/>
              </a:ext>
            </a:extLst>
          </p:cNvPr>
          <p:cNvGrpSpPr/>
          <p:nvPr/>
        </p:nvGrpSpPr>
        <p:grpSpPr>
          <a:xfrm>
            <a:off x="1270932" y="3996730"/>
            <a:ext cx="421352" cy="454184"/>
            <a:chOff x="1471448" y="4183117"/>
            <a:chExt cx="809297" cy="872359"/>
          </a:xfrm>
        </p:grpSpPr>
        <p:sp>
          <p:nvSpPr>
            <p:cNvPr id="52" name="1 つの角を切り取った四角形 51">
              <a:extLst>
                <a:ext uri="{FF2B5EF4-FFF2-40B4-BE49-F238E27FC236}">
                  <a16:creationId xmlns:a16="http://schemas.microsoft.com/office/drawing/2014/main" id="{33605DB5-BCE1-5BD6-FF96-4E7C61E38B74}"/>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53" name="正方形/長方形 52">
              <a:extLst>
                <a:ext uri="{FF2B5EF4-FFF2-40B4-BE49-F238E27FC236}">
                  <a16:creationId xmlns:a16="http://schemas.microsoft.com/office/drawing/2014/main" id="{8C7AED9A-8CBE-E8B1-A8AB-D0C97CDB9AC8}"/>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4" name="グループ化 53">
            <a:extLst>
              <a:ext uri="{FF2B5EF4-FFF2-40B4-BE49-F238E27FC236}">
                <a16:creationId xmlns:a16="http://schemas.microsoft.com/office/drawing/2014/main" id="{3ECE9AE6-3162-B02C-6B84-031387D09942}"/>
              </a:ext>
            </a:extLst>
          </p:cNvPr>
          <p:cNvGrpSpPr/>
          <p:nvPr/>
        </p:nvGrpSpPr>
        <p:grpSpPr>
          <a:xfrm>
            <a:off x="2111548" y="3996730"/>
            <a:ext cx="421352" cy="454184"/>
            <a:chOff x="2863436" y="4477163"/>
            <a:chExt cx="421352" cy="454184"/>
          </a:xfrm>
        </p:grpSpPr>
        <p:sp>
          <p:nvSpPr>
            <p:cNvPr id="55" name="1 つの角を切り取った四角形 54">
              <a:extLst>
                <a:ext uri="{FF2B5EF4-FFF2-40B4-BE49-F238E27FC236}">
                  <a16:creationId xmlns:a16="http://schemas.microsoft.com/office/drawing/2014/main" id="{67D7E972-34C8-1897-1B24-84E885B4B44E}"/>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56" name="直線コネクタ 55">
              <a:extLst>
                <a:ext uri="{FF2B5EF4-FFF2-40B4-BE49-F238E27FC236}">
                  <a16:creationId xmlns:a16="http://schemas.microsoft.com/office/drawing/2014/main" id="{BBBA3A04-D7F2-8755-E0E8-4E8D619B4AB2}"/>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sp>
        <p:nvSpPr>
          <p:cNvPr id="35" name="円/楕円 34">
            <a:extLst>
              <a:ext uri="{FF2B5EF4-FFF2-40B4-BE49-F238E27FC236}">
                <a16:creationId xmlns:a16="http://schemas.microsoft.com/office/drawing/2014/main" id="{A75EF7B1-70F9-0894-BC79-94233B1D99D7}"/>
              </a:ext>
            </a:extLst>
          </p:cNvPr>
          <p:cNvSpPr/>
          <p:nvPr/>
        </p:nvSpPr>
        <p:spPr>
          <a:xfrm>
            <a:off x="1389224"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6" name="円/楕円 35">
            <a:extLst>
              <a:ext uri="{FF2B5EF4-FFF2-40B4-BE49-F238E27FC236}">
                <a16:creationId xmlns:a16="http://schemas.microsoft.com/office/drawing/2014/main" id="{71449902-0390-C90B-34AB-50B748247189}"/>
              </a:ext>
            </a:extLst>
          </p:cNvPr>
          <p:cNvSpPr/>
          <p:nvPr/>
        </p:nvSpPr>
        <p:spPr>
          <a:xfrm>
            <a:off x="2288413"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7" name="円/楕円 36">
            <a:extLst>
              <a:ext uri="{FF2B5EF4-FFF2-40B4-BE49-F238E27FC236}">
                <a16:creationId xmlns:a16="http://schemas.microsoft.com/office/drawing/2014/main" id="{E572FA19-E1FC-B093-3E43-26A62CA2C122}"/>
              </a:ext>
            </a:extLst>
          </p:cNvPr>
          <p:cNvSpPr/>
          <p:nvPr/>
        </p:nvSpPr>
        <p:spPr>
          <a:xfrm>
            <a:off x="6899576"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3" name="1 つの角を切り取った四角形 42">
            <a:extLst>
              <a:ext uri="{FF2B5EF4-FFF2-40B4-BE49-F238E27FC236}">
                <a16:creationId xmlns:a16="http://schemas.microsoft.com/office/drawing/2014/main" id="{A53BE593-28E3-D074-D484-2DC718A14198}"/>
              </a:ext>
            </a:extLst>
          </p:cNvPr>
          <p:cNvSpPr/>
          <p:nvPr/>
        </p:nvSpPr>
        <p:spPr>
          <a:xfrm>
            <a:off x="6668191" y="3660888"/>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4" name="テキスト ボックス 43">
            <a:extLst>
              <a:ext uri="{FF2B5EF4-FFF2-40B4-BE49-F238E27FC236}">
                <a16:creationId xmlns:a16="http://schemas.microsoft.com/office/drawing/2014/main" id="{DF793655-4660-D751-9DD6-4AA0BE76F7A4}"/>
              </a:ext>
            </a:extLst>
          </p:cNvPr>
          <p:cNvSpPr txBox="1"/>
          <p:nvPr/>
        </p:nvSpPr>
        <p:spPr>
          <a:xfrm>
            <a:off x="5704043" y="6300071"/>
            <a:ext cx="2534491" cy="369332"/>
          </a:xfrm>
          <a:prstGeom prst="rect">
            <a:avLst/>
          </a:prstGeom>
          <a:noFill/>
        </p:spPr>
        <p:txBody>
          <a:bodyPr wrap="square" rtlCol="0">
            <a:spAutoFit/>
          </a:bodyPr>
          <a:lstStyle/>
          <a:p>
            <a:pPr algn="ctr"/>
            <a:r>
              <a:rPr kumimoji="1" lang="ja-JP" altLang="en-US"/>
              <a:t>最新のコミット</a:t>
            </a:r>
          </a:p>
        </p:txBody>
      </p:sp>
      <p:cxnSp>
        <p:nvCxnSpPr>
          <p:cNvPr id="12" name="直線矢印コネクタ 11">
            <a:extLst>
              <a:ext uri="{FF2B5EF4-FFF2-40B4-BE49-F238E27FC236}">
                <a16:creationId xmlns:a16="http://schemas.microsoft.com/office/drawing/2014/main" id="{64B9764A-22DB-65B0-ED52-3633B3CCCF0B}"/>
              </a:ext>
            </a:extLst>
          </p:cNvPr>
          <p:cNvCxnSpPr/>
          <p:nvPr/>
        </p:nvCxnSpPr>
        <p:spPr>
          <a:xfrm>
            <a:off x="5704043" y="3429000"/>
            <a:ext cx="858122" cy="231888"/>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76E93D41-CB28-575C-906B-C679EFCD5997}"/>
              </a:ext>
            </a:extLst>
          </p:cNvPr>
          <p:cNvSpPr txBox="1"/>
          <p:nvPr/>
        </p:nvSpPr>
        <p:spPr>
          <a:xfrm>
            <a:off x="4427861" y="3104522"/>
            <a:ext cx="2904565" cy="369332"/>
          </a:xfrm>
          <a:prstGeom prst="rect">
            <a:avLst/>
          </a:prstGeom>
          <a:noFill/>
        </p:spPr>
        <p:txBody>
          <a:bodyPr wrap="square" rtlCol="0">
            <a:spAutoFit/>
          </a:bodyPr>
          <a:lstStyle/>
          <a:p>
            <a:r>
              <a:rPr lang="ja-JP" altLang="en-US"/>
              <a:t>複数のメソッド</a:t>
            </a:r>
            <a:endParaRPr kumimoji="1" lang="ja-JP" altLang="en-US"/>
          </a:p>
        </p:txBody>
      </p:sp>
      <p:cxnSp>
        <p:nvCxnSpPr>
          <p:cNvPr id="14" name="直線コネクタ 13">
            <a:extLst>
              <a:ext uri="{FF2B5EF4-FFF2-40B4-BE49-F238E27FC236}">
                <a16:creationId xmlns:a16="http://schemas.microsoft.com/office/drawing/2014/main" id="{8DEB016E-DCE2-650C-3149-DF648DC00BAB}"/>
              </a:ext>
            </a:extLst>
          </p:cNvPr>
          <p:cNvCxnSpPr>
            <a:cxnSpLocks/>
          </p:cNvCxnSpPr>
          <p:nvPr/>
        </p:nvCxnSpPr>
        <p:spPr>
          <a:xfrm flipV="1">
            <a:off x="2482097" y="5708562"/>
            <a:ext cx="2159942" cy="37569"/>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D9B567E3-8B17-0BBF-6E43-0D1B5D09BE28}"/>
              </a:ext>
            </a:extLst>
          </p:cNvPr>
          <p:cNvCxnSpPr>
            <a:cxnSpLocks/>
          </p:cNvCxnSpPr>
          <p:nvPr/>
        </p:nvCxnSpPr>
        <p:spPr>
          <a:xfrm flipV="1">
            <a:off x="2488259" y="5440402"/>
            <a:ext cx="1939602" cy="30338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27" name="グループ化 26">
            <a:extLst>
              <a:ext uri="{FF2B5EF4-FFF2-40B4-BE49-F238E27FC236}">
                <a16:creationId xmlns:a16="http://schemas.microsoft.com/office/drawing/2014/main" id="{12A058CA-12E3-3AAA-2AF8-0895A9996FBC}"/>
              </a:ext>
            </a:extLst>
          </p:cNvPr>
          <p:cNvGrpSpPr/>
          <p:nvPr/>
        </p:nvGrpSpPr>
        <p:grpSpPr>
          <a:xfrm>
            <a:off x="2053362" y="5209897"/>
            <a:ext cx="606200" cy="653436"/>
            <a:chOff x="2053362" y="5209897"/>
            <a:chExt cx="606200" cy="653436"/>
          </a:xfrm>
        </p:grpSpPr>
        <p:sp>
          <p:nvSpPr>
            <p:cNvPr id="23" name="1 つの角を切り取った四角形 22">
              <a:extLst>
                <a:ext uri="{FF2B5EF4-FFF2-40B4-BE49-F238E27FC236}">
                  <a16:creationId xmlns:a16="http://schemas.microsoft.com/office/drawing/2014/main" id="{38F13DC4-113E-D6E7-01CA-2D143D0DDB1E}"/>
                </a:ext>
              </a:extLst>
            </p:cNvPr>
            <p:cNvSpPr/>
            <p:nvPr/>
          </p:nvSpPr>
          <p:spPr>
            <a:xfrm>
              <a:off x="2053362" y="5209897"/>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4" name="正方形/長方形 23">
              <a:extLst>
                <a:ext uri="{FF2B5EF4-FFF2-40B4-BE49-F238E27FC236}">
                  <a16:creationId xmlns:a16="http://schemas.microsoft.com/office/drawing/2014/main" id="{01F352AF-7991-351D-9060-20147E1A4788}"/>
                </a:ext>
              </a:extLst>
            </p:cNvPr>
            <p:cNvSpPr/>
            <p:nvPr/>
          </p:nvSpPr>
          <p:spPr>
            <a:xfrm>
              <a:off x="2108471" y="5398843"/>
              <a:ext cx="495981" cy="251927"/>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sp>
        <p:nvSpPr>
          <p:cNvPr id="42" name="1 つの角を切り取った四角形 41">
            <a:extLst>
              <a:ext uri="{FF2B5EF4-FFF2-40B4-BE49-F238E27FC236}">
                <a16:creationId xmlns:a16="http://schemas.microsoft.com/office/drawing/2014/main" id="{A6D06286-384F-90EA-4EB9-3C208FC4414D}"/>
              </a:ext>
            </a:extLst>
          </p:cNvPr>
          <p:cNvSpPr/>
          <p:nvPr/>
        </p:nvSpPr>
        <p:spPr>
          <a:xfrm>
            <a:off x="6668191" y="4436343"/>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9" name="1 つの角を切り取った四角形 18">
            <a:extLst>
              <a:ext uri="{FF2B5EF4-FFF2-40B4-BE49-F238E27FC236}">
                <a16:creationId xmlns:a16="http://schemas.microsoft.com/office/drawing/2014/main" id="{A33E7306-6BB5-7996-EA58-6C3EFC284655}"/>
              </a:ext>
            </a:extLst>
          </p:cNvPr>
          <p:cNvSpPr/>
          <p:nvPr/>
        </p:nvSpPr>
        <p:spPr>
          <a:xfrm>
            <a:off x="6668191" y="5211798"/>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8" name="正方形/長方形 27">
            <a:extLst>
              <a:ext uri="{FF2B5EF4-FFF2-40B4-BE49-F238E27FC236}">
                <a16:creationId xmlns:a16="http://schemas.microsoft.com/office/drawing/2014/main" id="{DDAEB855-01E9-F010-137F-89E127F4264E}"/>
              </a:ext>
            </a:extLst>
          </p:cNvPr>
          <p:cNvSpPr/>
          <p:nvPr/>
        </p:nvSpPr>
        <p:spPr>
          <a:xfrm>
            <a:off x="3699704" y="4609844"/>
            <a:ext cx="1045415" cy="1316157"/>
          </a:xfrm>
          <a:prstGeom prst="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9" name="テキスト ボックス 28">
            <a:extLst>
              <a:ext uri="{FF2B5EF4-FFF2-40B4-BE49-F238E27FC236}">
                <a16:creationId xmlns:a16="http://schemas.microsoft.com/office/drawing/2014/main" id="{1F473217-BA3F-79D7-5C38-12113B3F2E52}"/>
              </a:ext>
            </a:extLst>
          </p:cNvPr>
          <p:cNvSpPr txBox="1"/>
          <p:nvPr/>
        </p:nvSpPr>
        <p:spPr>
          <a:xfrm>
            <a:off x="3583789" y="5156560"/>
            <a:ext cx="804349" cy="769441"/>
          </a:xfrm>
          <a:prstGeom prst="rect">
            <a:avLst/>
          </a:prstGeom>
          <a:noFill/>
        </p:spPr>
        <p:txBody>
          <a:bodyPr wrap="square" rtlCol="0">
            <a:spAutoFit/>
          </a:bodyPr>
          <a:lstStyle/>
          <a:p>
            <a:r>
              <a:rPr kumimoji="1" lang="ja-JP" altLang="en-US" sz="4400" b="1"/>
              <a:t>？</a:t>
            </a:r>
          </a:p>
        </p:txBody>
      </p:sp>
    </p:spTree>
    <p:extLst>
      <p:ext uri="{BB962C8B-B14F-4D97-AF65-F5344CB8AC3E}">
        <p14:creationId xmlns:p14="http://schemas.microsoft.com/office/powerpoint/2010/main" val="36221069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70483-E018-59EE-A84F-C28B8463C8C6}"/>
            </a:ext>
          </a:extLst>
        </p:cNvPr>
        <p:cNvGrpSpPr/>
        <p:nvPr/>
      </p:nvGrpSpPr>
      <p:grpSpPr>
        <a:xfrm>
          <a:off x="0" y="0"/>
          <a:ext cx="0" cy="0"/>
          <a:chOff x="0" y="0"/>
          <a:chExt cx="0" cy="0"/>
        </a:xfrm>
      </p:grpSpPr>
      <p:cxnSp>
        <p:nvCxnSpPr>
          <p:cNvPr id="14" name="直線コネクタ 13">
            <a:extLst>
              <a:ext uri="{FF2B5EF4-FFF2-40B4-BE49-F238E27FC236}">
                <a16:creationId xmlns:a16="http://schemas.microsoft.com/office/drawing/2014/main" id="{0F18BB35-FF00-4B2A-53AB-A8FC132AC8BF}"/>
              </a:ext>
            </a:extLst>
          </p:cNvPr>
          <p:cNvCxnSpPr>
            <a:cxnSpLocks/>
          </p:cNvCxnSpPr>
          <p:nvPr/>
        </p:nvCxnSpPr>
        <p:spPr>
          <a:xfrm>
            <a:off x="2532900" y="5673780"/>
            <a:ext cx="4318338"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sp>
        <p:nvSpPr>
          <p:cNvPr id="2" name="タイトル 1">
            <a:extLst>
              <a:ext uri="{FF2B5EF4-FFF2-40B4-BE49-F238E27FC236}">
                <a16:creationId xmlns:a16="http://schemas.microsoft.com/office/drawing/2014/main" id="{2E6EC98C-E310-2CD2-A9C5-30179563C4D5}"/>
              </a:ext>
            </a:extLst>
          </p:cNvPr>
          <p:cNvSpPr>
            <a:spLocks noGrp="1"/>
          </p:cNvSpPr>
          <p:nvPr>
            <p:ph type="title"/>
          </p:nvPr>
        </p:nvSpPr>
        <p:spPr/>
        <p:txBody>
          <a:bodyPr/>
          <a:lstStyle/>
          <a:p>
            <a:r>
              <a:rPr kumimoji="1" lang="ja-JP" altLang="en-US"/>
              <a:t>新しいバージョンとの対応付け</a:t>
            </a:r>
          </a:p>
        </p:txBody>
      </p:sp>
      <p:sp>
        <p:nvSpPr>
          <p:cNvPr id="3" name="コンテンツ プレースホルダー 2">
            <a:extLst>
              <a:ext uri="{FF2B5EF4-FFF2-40B4-BE49-F238E27FC236}">
                <a16:creationId xmlns:a16="http://schemas.microsoft.com/office/drawing/2014/main" id="{D8EB0838-AB02-3006-996C-3EF0F58C0117}"/>
              </a:ext>
            </a:extLst>
          </p:cNvPr>
          <p:cNvSpPr>
            <a:spLocks noGrp="1"/>
          </p:cNvSpPr>
          <p:nvPr>
            <p:ph idx="1"/>
          </p:nvPr>
        </p:nvSpPr>
        <p:spPr/>
        <p:txBody>
          <a:bodyPr/>
          <a:lstStyle/>
          <a:p>
            <a:pPr>
              <a:buNone/>
            </a:pPr>
            <a:r>
              <a:rPr kumimoji="1" lang="ja-JP" altLang="en-US" sz="2400"/>
              <a:t>データセットには，最新のメソッドの情報は含まれない．</a:t>
            </a:r>
            <a:endParaRPr kumimoji="1" lang="en-US" altLang="ja-JP" sz="2400" dirty="0"/>
          </a:p>
          <a:p>
            <a:pPr>
              <a:buNone/>
            </a:pPr>
            <a:r>
              <a:rPr lang="ja-JP" altLang="en-US" sz="2400"/>
              <a:t>最新のコミットの中から，対応するメソッドを探す．</a:t>
            </a:r>
            <a:endParaRPr kumimoji="1" lang="ja-JP" altLang="en-US" sz="2000"/>
          </a:p>
        </p:txBody>
      </p:sp>
      <p:sp>
        <p:nvSpPr>
          <p:cNvPr id="4" name="スライド番号プレースホルダー 3">
            <a:extLst>
              <a:ext uri="{FF2B5EF4-FFF2-40B4-BE49-F238E27FC236}">
                <a16:creationId xmlns:a16="http://schemas.microsoft.com/office/drawing/2014/main" id="{19EC4C17-52E7-8F5B-4C8E-F65D924EC3E3}"/>
              </a:ext>
            </a:extLst>
          </p:cNvPr>
          <p:cNvSpPr>
            <a:spLocks noGrp="1"/>
          </p:cNvSpPr>
          <p:nvPr>
            <p:ph type="sldNum" sz="quarter" idx="12"/>
          </p:nvPr>
        </p:nvSpPr>
        <p:spPr/>
        <p:txBody>
          <a:bodyPr/>
          <a:lstStyle/>
          <a:p>
            <a:fld id="{B16735D3-C9E7-F649-AF37-A9D08763696D}" type="slidenum">
              <a:rPr lang="ja-JP" altLang="en-US" smtClean="0"/>
              <a:pPr/>
              <a:t>22</a:t>
            </a:fld>
            <a:endParaRPr lang="ja-JP" altLang="en-US"/>
          </a:p>
        </p:txBody>
      </p:sp>
      <p:cxnSp>
        <p:nvCxnSpPr>
          <p:cNvPr id="5" name="直線コネクタ 4">
            <a:extLst>
              <a:ext uri="{FF2B5EF4-FFF2-40B4-BE49-F238E27FC236}">
                <a16:creationId xmlns:a16="http://schemas.microsoft.com/office/drawing/2014/main" id="{CD332DB9-A0A1-A8B6-26AC-C50367911FA2}"/>
              </a:ext>
            </a:extLst>
          </p:cNvPr>
          <p:cNvCxnSpPr>
            <a:cxnSpLocks/>
          </p:cNvCxnSpPr>
          <p:nvPr/>
        </p:nvCxnSpPr>
        <p:spPr>
          <a:xfrm flipV="1">
            <a:off x="1431544" y="4810526"/>
            <a:ext cx="1656213" cy="3117"/>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7" name="直線矢印コネクタ 6">
            <a:extLst>
              <a:ext uri="{FF2B5EF4-FFF2-40B4-BE49-F238E27FC236}">
                <a16:creationId xmlns:a16="http://schemas.microsoft.com/office/drawing/2014/main" id="{2BF14D8D-0CC1-B04A-86F3-C191C3E1C8DB}"/>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E658EA0C-99C8-55DA-7F01-1077977C3772}"/>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9" name="グループ化 8">
            <a:extLst>
              <a:ext uri="{FF2B5EF4-FFF2-40B4-BE49-F238E27FC236}">
                <a16:creationId xmlns:a16="http://schemas.microsoft.com/office/drawing/2014/main" id="{AA69D69C-15A3-D5B4-57A5-F31600C85094}"/>
              </a:ext>
            </a:extLst>
          </p:cNvPr>
          <p:cNvGrpSpPr/>
          <p:nvPr/>
        </p:nvGrpSpPr>
        <p:grpSpPr>
          <a:xfrm>
            <a:off x="1270932" y="4516336"/>
            <a:ext cx="421352" cy="454184"/>
            <a:chOff x="1471448" y="4183117"/>
            <a:chExt cx="809297" cy="872359"/>
          </a:xfrm>
        </p:grpSpPr>
        <p:sp>
          <p:nvSpPr>
            <p:cNvPr id="10" name="1 つの角を切り取った四角形 9">
              <a:extLst>
                <a:ext uri="{FF2B5EF4-FFF2-40B4-BE49-F238E27FC236}">
                  <a16:creationId xmlns:a16="http://schemas.microsoft.com/office/drawing/2014/main" id="{C805590A-0341-574A-0A18-14008D64C24D}"/>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1" name="正方形/長方形 10">
              <a:extLst>
                <a:ext uri="{FF2B5EF4-FFF2-40B4-BE49-F238E27FC236}">
                  <a16:creationId xmlns:a16="http://schemas.microsoft.com/office/drawing/2014/main" id="{46BFA2FD-EB24-2504-6194-A1F5C03951FD}"/>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22" name="グループ化 21">
            <a:extLst>
              <a:ext uri="{FF2B5EF4-FFF2-40B4-BE49-F238E27FC236}">
                <a16:creationId xmlns:a16="http://schemas.microsoft.com/office/drawing/2014/main" id="{A098A541-BF41-0747-EDA7-43BB27A838B1}"/>
              </a:ext>
            </a:extLst>
          </p:cNvPr>
          <p:cNvGrpSpPr/>
          <p:nvPr/>
        </p:nvGrpSpPr>
        <p:grpSpPr>
          <a:xfrm>
            <a:off x="2053362" y="5209897"/>
            <a:ext cx="606200" cy="653436"/>
            <a:chOff x="1471448" y="4183117"/>
            <a:chExt cx="809297" cy="872359"/>
          </a:xfrm>
        </p:grpSpPr>
        <p:sp>
          <p:nvSpPr>
            <p:cNvPr id="23" name="1 つの角を切り取った四角形 22">
              <a:extLst>
                <a:ext uri="{FF2B5EF4-FFF2-40B4-BE49-F238E27FC236}">
                  <a16:creationId xmlns:a16="http://schemas.microsoft.com/office/drawing/2014/main" id="{F176F117-5F7A-6D3F-F70A-46751AE4024A}"/>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4" name="正方形/長方形 23">
              <a:extLst>
                <a:ext uri="{FF2B5EF4-FFF2-40B4-BE49-F238E27FC236}">
                  <a16:creationId xmlns:a16="http://schemas.microsoft.com/office/drawing/2014/main" id="{A14CB877-F6BA-C8FD-73C3-8E091A6E23CD}"/>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47" name="グループ化 46">
            <a:extLst>
              <a:ext uri="{FF2B5EF4-FFF2-40B4-BE49-F238E27FC236}">
                <a16:creationId xmlns:a16="http://schemas.microsoft.com/office/drawing/2014/main" id="{61CD00BD-3F08-E27F-5D91-B0C91B3F2769}"/>
              </a:ext>
            </a:extLst>
          </p:cNvPr>
          <p:cNvGrpSpPr/>
          <p:nvPr/>
        </p:nvGrpSpPr>
        <p:grpSpPr>
          <a:xfrm>
            <a:off x="2111548" y="4516336"/>
            <a:ext cx="421352" cy="454184"/>
            <a:chOff x="2863436" y="4477163"/>
            <a:chExt cx="421352" cy="454184"/>
          </a:xfrm>
        </p:grpSpPr>
        <p:sp>
          <p:nvSpPr>
            <p:cNvPr id="40" name="1 つの角を切り取った四角形 39">
              <a:extLst>
                <a:ext uri="{FF2B5EF4-FFF2-40B4-BE49-F238E27FC236}">
                  <a16:creationId xmlns:a16="http://schemas.microsoft.com/office/drawing/2014/main" id="{0FE9137D-4530-5425-8CB9-995EC827D08D}"/>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5" name="直線コネクタ 24">
              <a:extLst>
                <a:ext uri="{FF2B5EF4-FFF2-40B4-BE49-F238E27FC236}">
                  <a16:creationId xmlns:a16="http://schemas.microsoft.com/office/drawing/2014/main" id="{78B5D385-6BB6-6C43-B314-33D76B26E6D1}"/>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cxnSp>
        <p:nvCxnSpPr>
          <p:cNvPr id="50" name="直線コネクタ 49">
            <a:extLst>
              <a:ext uri="{FF2B5EF4-FFF2-40B4-BE49-F238E27FC236}">
                <a16:creationId xmlns:a16="http://schemas.microsoft.com/office/drawing/2014/main" id="{5065A2F4-BCC0-1523-4E1F-39958D9B442A}"/>
              </a:ext>
            </a:extLst>
          </p:cNvPr>
          <p:cNvCxnSpPr>
            <a:cxnSpLocks/>
          </p:cNvCxnSpPr>
          <p:nvPr/>
        </p:nvCxnSpPr>
        <p:spPr>
          <a:xfrm>
            <a:off x="1431544" y="4294037"/>
            <a:ext cx="1656213"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51" name="グループ化 50">
            <a:extLst>
              <a:ext uri="{FF2B5EF4-FFF2-40B4-BE49-F238E27FC236}">
                <a16:creationId xmlns:a16="http://schemas.microsoft.com/office/drawing/2014/main" id="{6612EEC8-7D4F-AD1D-476C-9798F07CCF65}"/>
              </a:ext>
            </a:extLst>
          </p:cNvPr>
          <p:cNvGrpSpPr/>
          <p:nvPr/>
        </p:nvGrpSpPr>
        <p:grpSpPr>
          <a:xfrm>
            <a:off x="1270932" y="3996730"/>
            <a:ext cx="421352" cy="454184"/>
            <a:chOff x="1471448" y="4183117"/>
            <a:chExt cx="809297" cy="872359"/>
          </a:xfrm>
        </p:grpSpPr>
        <p:sp>
          <p:nvSpPr>
            <p:cNvPr id="52" name="1 つの角を切り取った四角形 51">
              <a:extLst>
                <a:ext uri="{FF2B5EF4-FFF2-40B4-BE49-F238E27FC236}">
                  <a16:creationId xmlns:a16="http://schemas.microsoft.com/office/drawing/2014/main" id="{843972EB-3575-EA49-1AFA-7371430D8696}"/>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53" name="正方形/長方形 52">
              <a:extLst>
                <a:ext uri="{FF2B5EF4-FFF2-40B4-BE49-F238E27FC236}">
                  <a16:creationId xmlns:a16="http://schemas.microsoft.com/office/drawing/2014/main" id="{E89CD7D6-6ABF-FC9D-B22F-E6CE257EF9FD}"/>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4" name="グループ化 53">
            <a:extLst>
              <a:ext uri="{FF2B5EF4-FFF2-40B4-BE49-F238E27FC236}">
                <a16:creationId xmlns:a16="http://schemas.microsoft.com/office/drawing/2014/main" id="{8D7BD4CC-C49B-9095-3C45-E8A80BA194BB}"/>
              </a:ext>
            </a:extLst>
          </p:cNvPr>
          <p:cNvGrpSpPr/>
          <p:nvPr/>
        </p:nvGrpSpPr>
        <p:grpSpPr>
          <a:xfrm>
            <a:off x="2111548" y="3996730"/>
            <a:ext cx="421352" cy="454184"/>
            <a:chOff x="2863436" y="4477163"/>
            <a:chExt cx="421352" cy="454184"/>
          </a:xfrm>
        </p:grpSpPr>
        <p:sp>
          <p:nvSpPr>
            <p:cNvPr id="55" name="1 つの角を切り取った四角形 54">
              <a:extLst>
                <a:ext uri="{FF2B5EF4-FFF2-40B4-BE49-F238E27FC236}">
                  <a16:creationId xmlns:a16="http://schemas.microsoft.com/office/drawing/2014/main" id="{2E4B2089-D01B-6A02-BF94-47DDD9250504}"/>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56" name="直線コネクタ 55">
              <a:extLst>
                <a:ext uri="{FF2B5EF4-FFF2-40B4-BE49-F238E27FC236}">
                  <a16:creationId xmlns:a16="http://schemas.microsoft.com/office/drawing/2014/main" id="{5E0DD06E-3D16-9586-3C6C-28A8C8EC5C36}"/>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sp>
        <p:nvSpPr>
          <p:cNvPr id="19" name="1 つの角を切り取った四角形 18">
            <a:extLst>
              <a:ext uri="{FF2B5EF4-FFF2-40B4-BE49-F238E27FC236}">
                <a16:creationId xmlns:a16="http://schemas.microsoft.com/office/drawing/2014/main" id="{0D3144AE-19C4-CCCB-88DC-D0028C60EB4D}"/>
              </a:ext>
            </a:extLst>
          </p:cNvPr>
          <p:cNvSpPr/>
          <p:nvPr/>
        </p:nvSpPr>
        <p:spPr>
          <a:xfrm>
            <a:off x="6668191" y="5211798"/>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5" name="円/楕円 34">
            <a:extLst>
              <a:ext uri="{FF2B5EF4-FFF2-40B4-BE49-F238E27FC236}">
                <a16:creationId xmlns:a16="http://schemas.microsoft.com/office/drawing/2014/main" id="{E2B1A80D-4BE0-9B8F-3DC3-C966A4B595B2}"/>
              </a:ext>
            </a:extLst>
          </p:cNvPr>
          <p:cNvSpPr/>
          <p:nvPr/>
        </p:nvSpPr>
        <p:spPr>
          <a:xfrm>
            <a:off x="1389224"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6" name="円/楕円 35">
            <a:extLst>
              <a:ext uri="{FF2B5EF4-FFF2-40B4-BE49-F238E27FC236}">
                <a16:creationId xmlns:a16="http://schemas.microsoft.com/office/drawing/2014/main" id="{E1CD43A7-EFD5-CF65-0986-CA6430DFA6F6}"/>
              </a:ext>
            </a:extLst>
          </p:cNvPr>
          <p:cNvSpPr/>
          <p:nvPr/>
        </p:nvSpPr>
        <p:spPr>
          <a:xfrm>
            <a:off x="2288413"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7" name="円/楕円 36">
            <a:extLst>
              <a:ext uri="{FF2B5EF4-FFF2-40B4-BE49-F238E27FC236}">
                <a16:creationId xmlns:a16="http://schemas.microsoft.com/office/drawing/2014/main" id="{183EA1F8-7B4E-386D-D870-00279FDFD587}"/>
              </a:ext>
            </a:extLst>
          </p:cNvPr>
          <p:cNvSpPr/>
          <p:nvPr/>
        </p:nvSpPr>
        <p:spPr>
          <a:xfrm>
            <a:off x="6899576"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2" name="1 つの角を切り取った四角形 41">
            <a:extLst>
              <a:ext uri="{FF2B5EF4-FFF2-40B4-BE49-F238E27FC236}">
                <a16:creationId xmlns:a16="http://schemas.microsoft.com/office/drawing/2014/main" id="{25B56954-76D2-00E0-F561-CB0CD7537ED8}"/>
              </a:ext>
            </a:extLst>
          </p:cNvPr>
          <p:cNvSpPr/>
          <p:nvPr/>
        </p:nvSpPr>
        <p:spPr>
          <a:xfrm>
            <a:off x="6668191" y="4436343"/>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3" name="1 つの角を切り取った四角形 42">
            <a:extLst>
              <a:ext uri="{FF2B5EF4-FFF2-40B4-BE49-F238E27FC236}">
                <a16:creationId xmlns:a16="http://schemas.microsoft.com/office/drawing/2014/main" id="{F5768815-5B14-C4A6-AC5A-288F16EC064B}"/>
              </a:ext>
            </a:extLst>
          </p:cNvPr>
          <p:cNvSpPr/>
          <p:nvPr/>
        </p:nvSpPr>
        <p:spPr>
          <a:xfrm>
            <a:off x="6668191" y="3660888"/>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4" name="テキスト ボックス 43">
            <a:extLst>
              <a:ext uri="{FF2B5EF4-FFF2-40B4-BE49-F238E27FC236}">
                <a16:creationId xmlns:a16="http://schemas.microsoft.com/office/drawing/2014/main" id="{A0630D2F-29C9-033A-AD37-F602DAF602EB}"/>
              </a:ext>
            </a:extLst>
          </p:cNvPr>
          <p:cNvSpPr txBox="1"/>
          <p:nvPr/>
        </p:nvSpPr>
        <p:spPr>
          <a:xfrm>
            <a:off x="5704043" y="6300071"/>
            <a:ext cx="2534491" cy="369332"/>
          </a:xfrm>
          <a:prstGeom prst="rect">
            <a:avLst/>
          </a:prstGeom>
          <a:noFill/>
        </p:spPr>
        <p:txBody>
          <a:bodyPr wrap="square" rtlCol="0">
            <a:spAutoFit/>
          </a:bodyPr>
          <a:lstStyle/>
          <a:p>
            <a:pPr algn="ctr"/>
            <a:r>
              <a:rPr kumimoji="1" lang="ja-JP" altLang="en-US"/>
              <a:t>最新のコミット</a:t>
            </a:r>
          </a:p>
        </p:txBody>
      </p:sp>
      <p:sp>
        <p:nvSpPr>
          <p:cNvPr id="6" name="下カーブ矢印 5">
            <a:extLst>
              <a:ext uri="{FF2B5EF4-FFF2-40B4-BE49-F238E27FC236}">
                <a16:creationId xmlns:a16="http://schemas.microsoft.com/office/drawing/2014/main" id="{1A95CE7F-3F0A-AFAD-299C-BF17D5F6A382}"/>
              </a:ext>
            </a:extLst>
          </p:cNvPr>
          <p:cNvSpPr/>
          <p:nvPr/>
        </p:nvSpPr>
        <p:spPr>
          <a:xfrm>
            <a:off x="2536765" y="4553701"/>
            <a:ext cx="4314473" cy="590774"/>
          </a:xfrm>
          <a:prstGeom prst="curvedDownArrow">
            <a:avLst/>
          </a:prstGeom>
          <a:solidFill>
            <a:schemeClr val="accent4">
              <a:lumMod val="20000"/>
              <a:lumOff val="80000"/>
            </a:schemeClr>
          </a:solid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4"/>
              </a:solidFill>
              <a:latin typeface="Segoe UI" panose="020B0502040204020203" pitchFamily="34" charset="0"/>
              <a:cs typeface="Segoe UI" panose="020B0502040204020203" pitchFamily="34" charset="0"/>
            </a:endParaRPr>
          </a:p>
        </p:txBody>
      </p:sp>
      <p:sp>
        <p:nvSpPr>
          <p:cNvPr id="12" name="正方形/長方形 11">
            <a:extLst>
              <a:ext uri="{FF2B5EF4-FFF2-40B4-BE49-F238E27FC236}">
                <a16:creationId xmlns:a16="http://schemas.microsoft.com/office/drawing/2014/main" id="{659CC4B9-B931-1A49-8DE0-72AA39BD1EB7}"/>
              </a:ext>
            </a:extLst>
          </p:cNvPr>
          <p:cNvSpPr/>
          <p:nvPr/>
        </p:nvSpPr>
        <p:spPr>
          <a:xfrm>
            <a:off x="6723300" y="5400744"/>
            <a:ext cx="495981" cy="251927"/>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sp>
        <p:nvSpPr>
          <p:cNvPr id="13" name="テキスト ボックス 12">
            <a:extLst>
              <a:ext uri="{FF2B5EF4-FFF2-40B4-BE49-F238E27FC236}">
                <a16:creationId xmlns:a16="http://schemas.microsoft.com/office/drawing/2014/main" id="{61B4C718-9356-D8C1-BC7E-D536EDEBF517}"/>
              </a:ext>
            </a:extLst>
          </p:cNvPr>
          <p:cNvSpPr txBox="1"/>
          <p:nvPr/>
        </p:nvSpPr>
        <p:spPr>
          <a:xfrm>
            <a:off x="3225763" y="3987606"/>
            <a:ext cx="2932612" cy="584775"/>
          </a:xfrm>
          <a:prstGeom prst="rect">
            <a:avLst/>
          </a:prstGeom>
          <a:noFill/>
        </p:spPr>
        <p:txBody>
          <a:bodyPr wrap="square" rtlCol="0">
            <a:spAutoFit/>
          </a:bodyPr>
          <a:lstStyle/>
          <a:p>
            <a:pPr algn="ctr"/>
            <a:r>
              <a:rPr kumimoji="1" lang="ja-JP" altLang="en-US" sz="1600" b="1">
                <a:solidFill>
                  <a:schemeClr val="accent4"/>
                </a:solidFill>
              </a:rPr>
              <a:t>ヒューリスティックを用いた</a:t>
            </a:r>
            <a:br>
              <a:rPr kumimoji="1" lang="en-US" altLang="ja-JP" sz="1600" b="1" dirty="0">
                <a:solidFill>
                  <a:schemeClr val="accent4"/>
                </a:solidFill>
              </a:rPr>
            </a:br>
            <a:r>
              <a:rPr kumimoji="1" lang="ja-JP" altLang="en-US" sz="1600" b="1">
                <a:solidFill>
                  <a:schemeClr val="accent4"/>
                </a:solidFill>
              </a:rPr>
              <a:t>メソッドの対応付け</a:t>
            </a:r>
          </a:p>
        </p:txBody>
      </p:sp>
    </p:spTree>
    <p:extLst>
      <p:ext uri="{BB962C8B-B14F-4D97-AF65-F5344CB8AC3E}">
        <p14:creationId xmlns:p14="http://schemas.microsoft.com/office/powerpoint/2010/main" val="23767457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ABDB1-6BE2-2837-EE3C-082F8645D3B8}"/>
            </a:ext>
          </a:extLst>
        </p:cNvPr>
        <p:cNvGrpSpPr/>
        <p:nvPr/>
      </p:nvGrpSpPr>
      <p:grpSpPr>
        <a:xfrm>
          <a:off x="0" y="0"/>
          <a:ext cx="0" cy="0"/>
          <a:chOff x="0" y="0"/>
          <a:chExt cx="0" cy="0"/>
        </a:xfrm>
      </p:grpSpPr>
      <p:sp>
        <p:nvSpPr>
          <p:cNvPr id="86" name="正方形/長方形 85">
            <a:extLst>
              <a:ext uri="{FF2B5EF4-FFF2-40B4-BE49-F238E27FC236}">
                <a16:creationId xmlns:a16="http://schemas.microsoft.com/office/drawing/2014/main" id="{B7E60374-8F03-1DBC-521B-C77EF357DFC7}"/>
              </a:ext>
            </a:extLst>
          </p:cNvPr>
          <p:cNvSpPr/>
          <p:nvPr/>
        </p:nvSpPr>
        <p:spPr>
          <a:xfrm>
            <a:off x="1762298" y="5042635"/>
            <a:ext cx="5774971" cy="964493"/>
          </a:xfrm>
          <a:prstGeom prst="rect">
            <a:avLst/>
          </a:prstGeom>
          <a:solidFill>
            <a:schemeClr val="accent2">
              <a:lumMod val="20000"/>
              <a:lumOff val="80000"/>
              <a:alpha val="50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 name="タイトル 1">
            <a:extLst>
              <a:ext uri="{FF2B5EF4-FFF2-40B4-BE49-F238E27FC236}">
                <a16:creationId xmlns:a16="http://schemas.microsoft.com/office/drawing/2014/main" id="{30663C8E-44DC-C372-CF40-690014728F2A}"/>
              </a:ext>
            </a:extLst>
          </p:cNvPr>
          <p:cNvSpPr>
            <a:spLocks noGrp="1"/>
          </p:cNvSpPr>
          <p:nvPr>
            <p:ph type="title"/>
          </p:nvPr>
        </p:nvSpPr>
        <p:spPr/>
        <p:txBody>
          <a:bodyPr/>
          <a:lstStyle/>
          <a:p>
            <a:r>
              <a:rPr kumimoji="1" lang="ja-JP" altLang="en-US"/>
              <a:t>メソッドの編集履歴の追跡</a:t>
            </a:r>
          </a:p>
        </p:txBody>
      </p:sp>
      <p:sp>
        <p:nvSpPr>
          <p:cNvPr id="3" name="コンテンツ プレースホルダー 2">
            <a:extLst>
              <a:ext uri="{FF2B5EF4-FFF2-40B4-BE49-F238E27FC236}">
                <a16:creationId xmlns:a16="http://schemas.microsoft.com/office/drawing/2014/main" id="{FAB9623E-3833-8E3F-035E-1E02F9FACBDC}"/>
              </a:ext>
            </a:extLst>
          </p:cNvPr>
          <p:cNvSpPr>
            <a:spLocks noGrp="1"/>
          </p:cNvSpPr>
          <p:nvPr>
            <p:ph idx="1"/>
          </p:nvPr>
        </p:nvSpPr>
        <p:spPr/>
        <p:txBody>
          <a:bodyPr/>
          <a:lstStyle/>
          <a:p>
            <a:pPr>
              <a:buNone/>
            </a:pPr>
            <a:r>
              <a:rPr kumimoji="1" lang="en-US" altLang="ja-JP" sz="2400" b="1" dirty="0" err="1">
                <a:solidFill>
                  <a:schemeClr val="accent2"/>
                </a:solidFill>
              </a:rPr>
              <a:t>CodeTracker</a:t>
            </a:r>
            <a:r>
              <a:rPr lang="ja-JP" altLang="en-US" sz="2400"/>
              <a:t>でメソッドの編集履歴を取得する．</a:t>
            </a:r>
            <a:endParaRPr kumimoji="1" lang="en-US" altLang="ja-JP" sz="2400" dirty="0"/>
          </a:p>
          <a:p>
            <a:pPr>
              <a:buNone/>
            </a:pPr>
            <a:r>
              <a:rPr kumimoji="1" lang="ja-JP" altLang="en-US" sz="2000"/>
              <a:t>・入力</a:t>
            </a:r>
            <a:r>
              <a:rPr lang="ja-JP" altLang="en-US" sz="2000"/>
              <a:t>：</a:t>
            </a:r>
            <a:r>
              <a:rPr kumimoji="1" lang="ja-JP" altLang="en-US" sz="2000"/>
              <a:t>最新のメソッドの情報</a:t>
            </a:r>
            <a:endParaRPr kumimoji="1" lang="en-US" altLang="ja-JP" sz="2000" dirty="0"/>
          </a:p>
          <a:p>
            <a:pPr>
              <a:buNone/>
            </a:pPr>
            <a:r>
              <a:rPr lang="ja-JP" altLang="en-US" sz="2000"/>
              <a:t>・出力：メソッドの編集履歴</a:t>
            </a:r>
            <a:endParaRPr kumimoji="1" lang="ja-JP" altLang="en-US" sz="2000"/>
          </a:p>
        </p:txBody>
      </p:sp>
      <p:sp>
        <p:nvSpPr>
          <p:cNvPr id="4" name="スライド番号プレースホルダー 3">
            <a:extLst>
              <a:ext uri="{FF2B5EF4-FFF2-40B4-BE49-F238E27FC236}">
                <a16:creationId xmlns:a16="http://schemas.microsoft.com/office/drawing/2014/main" id="{E434AEE7-F4E9-9D20-CEB0-96C55E774BE8}"/>
              </a:ext>
            </a:extLst>
          </p:cNvPr>
          <p:cNvSpPr>
            <a:spLocks noGrp="1"/>
          </p:cNvSpPr>
          <p:nvPr>
            <p:ph type="sldNum" sz="quarter" idx="12"/>
          </p:nvPr>
        </p:nvSpPr>
        <p:spPr/>
        <p:txBody>
          <a:bodyPr/>
          <a:lstStyle/>
          <a:p>
            <a:fld id="{B16735D3-C9E7-F649-AF37-A9D08763696D}" type="slidenum">
              <a:rPr lang="ja-JP" altLang="en-US" smtClean="0"/>
              <a:pPr/>
              <a:t>23</a:t>
            </a:fld>
            <a:endParaRPr lang="ja-JP" altLang="en-US"/>
          </a:p>
        </p:txBody>
      </p:sp>
      <p:cxnSp>
        <p:nvCxnSpPr>
          <p:cNvPr id="5" name="直線コネクタ 4">
            <a:extLst>
              <a:ext uri="{FF2B5EF4-FFF2-40B4-BE49-F238E27FC236}">
                <a16:creationId xmlns:a16="http://schemas.microsoft.com/office/drawing/2014/main" id="{842C4EF4-C214-C57C-384F-A6DB7ADA2DC8}"/>
              </a:ext>
            </a:extLst>
          </p:cNvPr>
          <p:cNvCxnSpPr>
            <a:cxnSpLocks/>
          </p:cNvCxnSpPr>
          <p:nvPr/>
        </p:nvCxnSpPr>
        <p:spPr>
          <a:xfrm flipV="1">
            <a:off x="1431544" y="4810526"/>
            <a:ext cx="1656213" cy="3117"/>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7" name="直線矢印コネクタ 6">
            <a:extLst>
              <a:ext uri="{FF2B5EF4-FFF2-40B4-BE49-F238E27FC236}">
                <a16:creationId xmlns:a16="http://schemas.microsoft.com/office/drawing/2014/main" id="{60C9E914-C077-C6E9-5CC0-1410023EFD10}"/>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67A74CDA-BFA1-983B-FC07-82BBCAA79A46}"/>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9" name="グループ化 8">
            <a:extLst>
              <a:ext uri="{FF2B5EF4-FFF2-40B4-BE49-F238E27FC236}">
                <a16:creationId xmlns:a16="http://schemas.microsoft.com/office/drawing/2014/main" id="{D6BFC4AE-3345-E599-E856-175D94528A3A}"/>
              </a:ext>
            </a:extLst>
          </p:cNvPr>
          <p:cNvGrpSpPr/>
          <p:nvPr/>
        </p:nvGrpSpPr>
        <p:grpSpPr>
          <a:xfrm>
            <a:off x="1270932" y="4516336"/>
            <a:ext cx="421352" cy="454184"/>
            <a:chOff x="1471448" y="4183117"/>
            <a:chExt cx="809297" cy="872359"/>
          </a:xfrm>
        </p:grpSpPr>
        <p:sp>
          <p:nvSpPr>
            <p:cNvPr id="10" name="1 つの角を切り取った四角形 9">
              <a:extLst>
                <a:ext uri="{FF2B5EF4-FFF2-40B4-BE49-F238E27FC236}">
                  <a16:creationId xmlns:a16="http://schemas.microsoft.com/office/drawing/2014/main" id="{F88EFDB3-3A17-D1C0-6C2C-E0D6548DA20B}"/>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1" name="正方形/長方形 10">
              <a:extLst>
                <a:ext uri="{FF2B5EF4-FFF2-40B4-BE49-F238E27FC236}">
                  <a16:creationId xmlns:a16="http://schemas.microsoft.com/office/drawing/2014/main" id="{202470E9-B9D9-D4C9-C066-F991D31C08E1}"/>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cxnSp>
        <p:nvCxnSpPr>
          <p:cNvPr id="20" name="直線コネクタ 19">
            <a:extLst>
              <a:ext uri="{FF2B5EF4-FFF2-40B4-BE49-F238E27FC236}">
                <a16:creationId xmlns:a16="http://schemas.microsoft.com/office/drawing/2014/main" id="{04F02165-823A-08DD-B5AB-1CD270353BAF}"/>
              </a:ext>
            </a:extLst>
          </p:cNvPr>
          <p:cNvCxnSpPr>
            <a:cxnSpLocks/>
          </p:cNvCxnSpPr>
          <p:nvPr/>
        </p:nvCxnSpPr>
        <p:spPr>
          <a:xfrm>
            <a:off x="2532900" y="5673780"/>
            <a:ext cx="4318338"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22" name="グループ化 21">
            <a:extLst>
              <a:ext uri="{FF2B5EF4-FFF2-40B4-BE49-F238E27FC236}">
                <a16:creationId xmlns:a16="http://schemas.microsoft.com/office/drawing/2014/main" id="{EC485CEF-FB68-97F6-FFAC-CEBC38C50A0D}"/>
              </a:ext>
            </a:extLst>
          </p:cNvPr>
          <p:cNvGrpSpPr/>
          <p:nvPr/>
        </p:nvGrpSpPr>
        <p:grpSpPr>
          <a:xfrm>
            <a:off x="2053362" y="5209897"/>
            <a:ext cx="606200" cy="653436"/>
            <a:chOff x="1471448" y="4183117"/>
            <a:chExt cx="809297" cy="872359"/>
          </a:xfrm>
        </p:grpSpPr>
        <p:sp>
          <p:nvSpPr>
            <p:cNvPr id="23" name="1 つの角を切り取った四角形 22">
              <a:extLst>
                <a:ext uri="{FF2B5EF4-FFF2-40B4-BE49-F238E27FC236}">
                  <a16:creationId xmlns:a16="http://schemas.microsoft.com/office/drawing/2014/main" id="{66DA23A4-1999-CEAE-B5DC-9C416CE70B90}"/>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4" name="正方形/長方形 23">
              <a:extLst>
                <a:ext uri="{FF2B5EF4-FFF2-40B4-BE49-F238E27FC236}">
                  <a16:creationId xmlns:a16="http://schemas.microsoft.com/office/drawing/2014/main" id="{DC72CC79-692E-62C2-A41F-5A104E48090D}"/>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27" name="グループ化 26">
            <a:extLst>
              <a:ext uri="{FF2B5EF4-FFF2-40B4-BE49-F238E27FC236}">
                <a16:creationId xmlns:a16="http://schemas.microsoft.com/office/drawing/2014/main" id="{8779DA76-F489-27B6-EDC3-AA0C169408FD}"/>
              </a:ext>
            </a:extLst>
          </p:cNvPr>
          <p:cNvGrpSpPr/>
          <p:nvPr/>
        </p:nvGrpSpPr>
        <p:grpSpPr>
          <a:xfrm>
            <a:off x="6668191" y="5211798"/>
            <a:ext cx="606200" cy="653436"/>
            <a:chOff x="1471448" y="4183117"/>
            <a:chExt cx="809297" cy="872359"/>
          </a:xfrm>
        </p:grpSpPr>
        <p:sp>
          <p:nvSpPr>
            <p:cNvPr id="28" name="1 つの角を切り取った四角形 27">
              <a:extLst>
                <a:ext uri="{FF2B5EF4-FFF2-40B4-BE49-F238E27FC236}">
                  <a16:creationId xmlns:a16="http://schemas.microsoft.com/office/drawing/2014/main" id="{1CE6F1DC-8B3E-461A-E3D9-8F26F3AAAD9B}"/>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9" name="正方形/長方形 28">
              <a:extLst>
                <a:ext uri="{FF2B5EF4-FFF2-40B4-BE49-F238E27FC236}">
                  <a16:creationId xmlns:a16="http://schemas.microsoft.com/office/drawing/2014/main" id="{24A33227-2879-04FC-B791-5BDC86C3FF8E}"/>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47" name="グループ化 46">
            <a:extLst>
              <a:ext uri="{FF2B5EF4-FFF2-40B4-BE49-F238E27FC236}">
                <a16:creationId xmlns:a16="http://schemas.microsoft.com/office/drawing/2014/main" id="{3097DC02-6C35-D7CF-1991-0D4E09E0FD84}"/>
              </a:ext>
            </a:extLst>
          </p:cNvPr>
          <p:cNvGrpSpPr/>
          <p:nvPr/>
        </p:nvGrpSpPr>
        <p:grpSpPr>
          <a:xfrm>
            <a:off x="2111548" y="4516336"/>
            <a:ext cx="421352" cy="454184"/>
            <a:chOff x="2863436" y="4477163"/>
            <a:chExt cx="421352" cy="454184"/>
          </a:xfrm>
        </p:grpSpPr>
        <p:sp>
          <p:nvSpPr>
            <p:cNvPr id="40" name="1 つの角を切り取った四角形 39">
              <a:extLst>
                <a:ext uri="{FF2B5EF4-FFF2-40B4-BE49-F238E27FC236}">
                  <a16:creationId xmlns:a16="http://schemas.microsoft.com/office/drawing/2014/main" id="{3ECE1D86-DB0F-B9CD-E8DE-5502DE921E42}"/>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5" name="直線コネクタ 24">
              <a:extLst>
                <a:ext uri="{FF2B5EF4-FFF2-40B4-BE49-F238E27FC236}">
                  <a16:creationId xmlns:a16="http://schemas.microsoft.com/office/drawing/2014/main" id="{C27E2E93-DB1A-64F2-E613-131F5A28A46B}"/>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cxnSp>
        <p:nvCxnSpPr>
          <p:cNvPr id="50" name="直線コネクタ 49">
            <a:extLst>
              <a:ext uri="{FF2B5EF4-FFF2-40B4-BE49-F238E27FC236}">
                <a16:creationId xmlns:a16="http://schemas.microsoft.com/office/drawing/2014/main" id="{04849E99-0E62-5FCD-A455-074C37C6D44E}"/>
              </a:ext>
            </a:extLst>
          </p:cNvPr>
          <p:cNvCxnSpPr>
            <a:cxnSpLocks/>
          </p:cNvCxnSpPr>
          <p:nvPr/>
        </p:nvCxnSpPr>
        <p:spPr>
          <a:xfrm>
            <a:off x="1431544" y="4294037"/>
            <a:ext cx="1656213"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51" name="グループ化 50">
            <a:extLst>
              <a:ext uri="{FF2B5EF4-FFF2-40B4-BE49-F238E27FC236}">
                <a16:creationId xmlns:a16="http://schemas.microsoft.com/office/drawing/2014/main" id="{10724FBF-151F-E466-3F6E-80B5D613ADE8}"/>
              </a:ext>
            </a:extLst>
          </p:cNvPr>
          <p:cNvGrpSpPr/>
          <p:nvPr/>
        </p:nvGrpSpPr>
        <p:grpSpPr>
          <a:xfrm>
            <a:off x="1270932" y="3996730"/>
            <a:ext cx="421352" cy="454184"/>
            <a:chOff x="1471448" y="4183117"/>
            <a:chExt cx="809297" cy="872359"/>
          </a:xfrm>
        </p:grpSpPr>
        <p:sp>
          <p:nvSpPr>
            <p:cNvPr id="52" name="1 つの角を切り取った四角形 51">
              <a:extLst>
                <a:ext uri="{FF2B5EF4-FFF2-40B4-BE49-F238E27FC236}">
                  <a16:creationId xmlns:a16="http://schemas.microsoft.com/office/drawing/2014/main" id="{EE5E93CB-503F-2960-E276-FCA95D25BBB7}"/>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53" name="正方形/長方形 52">
              <a:extLst>
                <a:ext uri="{FF2B5EF4-FFF2-40B4-BE49-F238E27FC236}">
                  <a16:creationId xmlns:a16="http://schemas.microsoft.com/office/drawing/2014/main" id="{5D5B60AC-5A92-A114-5EC2-8810CB0C782B}"/>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4" name="グループ化 53">
            <a:extLst>
              <a:ext uri="{FF2B5EF4-FFF2-40B4-BE49-F238E27FC236}">
                <a16:creationId xmlns:a16="http://schemas.microsoft.com/office/drawing/2014/main" id="{DDC7A85D-1576-0436-A34A-753938218748}"/>
              </a:ext>
            </a:extLst>
          </p:cNvPr>
          <p:cNvGrpSpPr/>
          <p:nvPr/>
        </p:nvGrpSpPr>
        <p:grpSpPr>
          <a:xfrm>
            <a:off x="2111548" y="3996730"/>
            <a:ext cx="421352" cy="454184"/>
            <a:chOff x="2863436" y="4477163"/>
            <a:chExt cx="421352" cy="454184"/>
          </a:xfrm>
        </p:grpSpPr>
        <p:sp>
          <p:nvSpPr>
            <p:cNvPr id="55" name="1 つの角を切り取った四角形 54">
              <a:extLst>
                <a:ext uri="{FF2B5EF4-FFF2-40B4-BE49-F238E27FC236}">
                  <a16:creationId xmlns:a16="http://schemas.microsoft.com/office/drawing/2014/main" id="{090E0D61-289A-507C-D114-13AA707D5DD4}"/>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56" name="直線コネクタ 55">
              <a:extLst>
                <a:ext uri="{FF2B5EF4-FFF2-40B4-BE49-F238E27FC236}">
                  <a16:creationId xmlns:a16="http://schemas.microsoft.com/office/drawing/2014/main" id="{F058240C-9F26-26CE-72A6-1DDE095B2BFC}"/>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sp>
        <p:nvSpPr>
          <p:cNvPr id="19" name="円/楕円 18">
            <a:extLst>
              <a:ext uri="{FF2B5EF4-FFF2-40B4-BE49-F238E27FC236}">
                <a16:creationId xmlns:a16="http://schemas.microsoft.com/office/drawing/2014/main" id="{1ACBC65F-0640-434D-48AE-5B5AC885C788}"/>
              </a:ext>
            </a:extLst>
          </p:cNvPr>
          <p:cNvSpPr/>
          <p:nvPr/>
        </p:nvSpPr>
        <p:spPr>
          <a:xfrm>
            <a:off x="1389224"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1" name="円/楕円 20">
            <a:extLst>
              <a:ext uri="{FF2B5EF4-FFF2-40B4-BE49-F238E27FC236}">
                <a16:creationId xmlns:a16="http://schemas.microsoft.com/office/drawing/2014/main" id="{4B3F61D6-7C2E-5CF7-DDC7-791589DCFAEA}"/>
              </a:ext>
            </a:extLst>
          </p:cNvPr>
          <p:cNvSpPr/>
          <p:nvPr/>
        </p:nvSpPr>
        <p:spPr>
          <a:xfrm>
            <a:off x="2288413"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6" name="円/楕円 25">
            <a:extLst>
              <a:ext uri="{FF2B5EF4-FFF2-40B4-BE49-F238E27FC236}">
                <a16:creationId xmlns:a16="http://schemas.microsoft.com/office/drawing/2014/main" id="{B1B4D3DC-548E-0C5A-8CAA-706A2FB6D08C}"/>
              </a:ext>
            </a:extLst>
          </p:cNvPr>
          <p:cNvSpPr/>
          <p:nvPr/>
        </p:nvSpPr>
        <p:spPr>
          <a:xfrm>
            <a:off x="6899576"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nvGrpSpPr>
          <p:cNvPr id="30" name="グループ化 29">
            <a:extLst>
              <a:ext uri="{FF2B5EF4-FFF2-40B4-BE49-F238E27FC236}">
                <a16:creationId xmlns:a16="http://schemas.microsoft.com/office/drawing/2014/main" id="{99C53FBF-1E36-4DD2-30E8-C23E77F228A2}"/>
              </a:ext>
            </a:extLst>
          </p:cNvPr>
          <p:cNvGrpSpPr/>
          <p:nvPr/>
        </p:nvGrpSpPr>
        <p:grpSpPr>
          <a:xfrm>
            <a:off x="3083990" y="5104985"/>
            <a:ext cx="606201" cy="568795"/>
            <a:chOff x="4618753" y="4665057"/>
            <a:chExt cx="967345" cy="975995"/>
          </a:xfrm>
        </p:grpSpPr>
        <p:pic>
          <p:nvPicPr>
            <p:cNvPr id="31" name="グラフィックス 30" descr="歯車 1 つ 単色塗りつぶし">
              <a:extLst>
                <a:ext uri="{FF2B5EF4-FFF2-40B4-BE49-F238E27FC236}">
                  <a16:creationId xmlns:a16="http://schemas.microsoft.com/office/drawing/2014/main" id="{1FAE8BC2-D626-26FA-ECC0-C81F9FCB5CF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11597">
              <a:off x="4618753" y="4969901"/>
              <a:ext cx="671151" cy="671151"/>
            </a:xfrm>
            <a:prstGeom prst="rect">
              <a:avLst/>
            </a:prstGeom>
          </p:spPr>
        </p:pic>
        <p:pic>
          <p:nvPicPr>
            <p:cNvPr id="32" name="グラフィックス 31" descr="歯車 1 つ 単色塗りつぶし">
              <a:extLst>
                <a:ext uri="{FF2B5EF4-FFF2-40B4-BE49-F238E27FC236}">
                  <a16:creationId xmlns:a16="http://schemas.microsoft.com/office/drawing/2014/main" id="{1820B041-BE17-8DBD-8F9C-D637D3C0B0F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976466">
              <a:off x="4774333" y="4665057"/>
              <a:ext cx="811765" cy="811765"/>
            </a:xfrm>
            <a:prstGeom prst="rect">
              <a:avLst/>
            </a:prstGeom>
          </p:spPr>
        </p:pic>
      </p:grpSp>
      <p:grpSp>
        <p:nvGrpSpPr>
          <p:cNvPr id="33" name="グループ化 32">
            <a:extLst>
              <a:ext uri="{FF2B5EF4-FFF2-40B4-BE49-F238E27FC236}">
                <a16:creationId xmlns:a16="http://schemas.microsoft.com/office/drawing/2014/main" id="{EAD96572-05E5-4A72-835F-EBB1421B55D2}"/>
              </a:ext>
            </a:extLst>
          </p:cNvPr>
          <p:cNvGrpSpPr/>
          <p:nvPr/>
        </p:nvGrpSpPr>
        <p:grpSpPr>
          <a:xfrm>
            <a:off x="5234673" y="5101579"/>
            <a:ext cx="606201" cy="568795"/>
            <a:chOff x="4618753" y="4665057"/>
            <a:chExt cx="967345" cy="975995"/>
          </a:xfrm>
        </p:grpSpPr>
        <p:pic>
          <p:nvPicPr>
            <p:cNvPr id="34" name="グラフィックス 33" descr="歯車 1 つ 単色塗りつぶし">
              <a:extLst>
                <a:ext uri="{FF2B5EF4-FFF2-40B4-BE49-F238E27FC236}">
                  <a16:creationId xmlns:a16="http://schemas.microsoft.com/office/drawing/2014/main" id="{539432DE-FE3D-A407-36F1-A11A9676E0A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11597">
              <a:off x="4618753" y="4969901"/>
              <a:ext cx="671151" cy="671151"/>
            </a:xfrm>
            <a:prstGeom prst="rect">
              <a:avLst/>
            </a:prstGeom>
          </p:spPr>
        </p:pic>
        <p:pic>
          <p:nvPicPr>
            <p:cNvPr id="35" name="グラフィックス 34" descr="歯車 1 つ 単色塗りつぶし">
              <a:extLst>
                <a:ext uri="{FF2B5EF4-FFF2-40B4-BE49-F238E27FC236}">
                  <a16:creationId xmlns:a16="http://schemas.microsoft.com/office/drawing/2014/main" id="{B77925EA-0CE4-5FAA-234F-D7008C2163A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976466">
              <a:off x="4774333" y="4665057"/>
              <a:ext cx="811765" cy="811765"/>
            </a:xfrm>
            <a:prstGeom prst="rect">
              <a:avLst/>
            </a:prstGeom>
          </p:spPr>
        </p:pic>
      </p:grpSp>
      <p:sp>
        <p:nvSpPr>
          <p:cNvPr id="36" name="円/楕円 35">
            <a:extLst>
              <a:ext uri="{FF2B5EF4-FFF2-40B4-BE49-F238E27FC236}">
                <a16:creationId xmlns:a16="http://schemas.microsoft.com/office/drawing/2014/main" id="{BC882FF7-C3E9-1196-1678-AEDD79D70642}"/>
              </a:ext>
            </a:extLst>
          </p:cNvPr>
          <p:cNvSpPr/>
          <p:nvPr/>
        </p:nvSpPr>
        <p:spPr>
          <a:xfrm>
            <a:off x="3507794" y="6031673"/>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7" name="円/楕円 36">
            <a:extLst>
              <a:ext uri="{FF2B5EF4-FFF2-40B4-BE49-F238E27FC236}">
                <a16:creationId xmlns:a16="http://schemas.microsoft.com/office/drawing/2014/main" id="{70AA442B-BDCA-5472-59BB-FAB1387682C1}"/>
              </a:ext>
            </a:extLst>
          </p:cNvPr>
          <p:cNvSpPr/>
          <p:nvPr/>
        </p:nvSpPr>
        <p:spPr>
          <a:xfrm>
            <a:off x="4596737" y="6026862"/>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8" name="円/楕円 37">
            <a:extLst>
              <a:ext uri="{FF2B5EF4-FFF2-40B4-BE49-F238E27FC236}">
                <a16:creationId xmlns:a16="http://schemas.microsoft.com/office/drawing/2014/main" id="{01156174-D371-DD17-9364-DE18F0733527}"/>
              </a:ext>
            </a:extLst>
          </p:cNvPr>
          <p:cNvSpPr/>
          <p:nvPr/>
        </p:nvSpPr>
        <p:spPr>
          <a:xfrm>
            <a:off x="5644591" y="6019538"/>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nvGrpSpPr>
          <p:cNvPr id="39" name="グループ化 38">
            <a:extLst>
              <a:ext uri="{FF2B5EF4-FFF2-40B4-BE49-F238E27FC236}">
                <a16:creationId xmlns:a16="http://schemas.microsoft.com/office/drawing/2014/main" id="{D78A7BAC-721C-AD68-1BCD-3421B5E57AC5}"/>
              </a:ext>
            </a:extLst>
          </p:cNvPr>
          <p:cNvGrpSpPr/>
          <p:nvPr/>
        </p:nvGrpSpPr>
        <p:grpSpPr>
          <a:xfrm>
            <a:off x="4134799" y="5091367"/>
            <a:ext cx="633090" cy="496309"/>
            <a:chOff x="4984473" y="3139948"/>
            <a:chExt cx="818459" cy="641628"/>
          </a:xfrm>
        </p:grpSpPr>
        <p:pic>
          <p:nvPicPr>
            <p:cNvPr id="41" name="グラフィックス 40" descr="甲虫 単色塗りつぶし">
              <a:extLst>
                <a:ext uri="{FF2B5EF4-FFF2-40B4-BE49-F238E27FC236}">
                  <a16:creationId xmlns:a16="http://schemas.microsoft.com/office/drawing/2014/main" id="{C18F3323-F876-41ED-DBA1-A5F2C9D7E5D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20768114">
              <a:off x="4984473" y="3248578"/>
              <a:ext cx="494602" cy="494602"/>
            </a:xfrm>
            <a:prstGeom prst="rect">
              <a:avLst/>
            </a:prstGeom>
          </p:spPr>
        </p:pic>
        <p:grpSp>
          <p:nvGrpSpPr>
            <p:cNvPr id="42" name="グループ化 41">
              <a:extLst>
                <a:ext uri="{FF2B5EF4-FFF2-40B4-BE49-F238E27FC236}">
                  <a16:creationId xmlns:a16="http://schemas.microsoft.com/office/drawing/2014/main" id="{28A906AC-0F8F-3B7C-DE10-0D510B0857FF}"/>
                </a:ext>
              </a:extLst>
            </p:cNvPr>
            <p:cNvGrpSpPr/>
            <p:nvPr/>
          </p:nvGrpSpPr>
          <p:grpSpPr>
            <a:xfrm>
              <a:off x="5161304" y="3139948"/>
              <a:ext cx="641628" cy="641628"/>
              <a:chOff x="5626844" y="2710845"/>
              <a:chExt cx="727852" cy="727852"/>
            </a:xfrm>
          </p:grpSpPr>
          <p:pic>
            <p:nvPicPr>
              <p:cNvPr id="43" name="グラフィックス 42" descr="ツール 単色塗りつぶし">
                <a:extLst>
                  <a:ext uri="{FF2B5EF4-FFF2-40B4-BE49-F238E27FC236}">
                    <a16:creationId xmlns:a16="http://schemas.microsoft.com/office/drawing/2014/main" id="{800DF347-B521-C63A-E0CA-DD4B31CAE908}"/>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626844" y="2710845"/>
                <a:ext cx="727852" cy="727852"/>
              </a:xfrm>
              <a:prstGeom prst="rect">
                <a:avLst/>
              </a:prstGeom>
            </p:spPr>
          </p:pic>
          <p:pic>
            <p:nvPicPr>
              <p:cNvPr id="44" name="グラフィックス 43" descr="ツール 単色塗りつぶし">
                <a:extLst>
                  <a:ext uri="{FF2B5EF4-FFF2-40B4-BE49-F238E27FC236}">
                    <a16:creationId xmlns:a16="http://schemas.microsoft.com/office/drawing/2014/main" id="{0EDA775F-C223-814F-8178-5614AA00A178}"/>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626844" y="2710845"/>
                <a:ext cx="727852" cy="727852"/>
              </a:xfrm>
              <a:prstGeom prst="rect">
                <a:avLst/>
              </a:prstGeom>
            </p:spPr>
          </p:pic>
        </p:grpSp>
      </p:grpSp>
      <p:sp>
        <p:nvSpPr>
          <p:cNvPr id="85" name="テキスト ボックス 84">
            <a:extLst>
              <a:ext uri="{FF2B5EF4-FFF2-40B4-BE49-F238E27FC236}">
                <a16:creationId xmlns:a16="http://schemas.microsoft.com/office/drawing/2014/main" id="{56BF0DD5-4496-5996-55C9-FB1668D4DBA2}"/>
              </a:ext>
            </a:extLst>
          </p:cNvPr>
          <p:cNvSpPr txBox="1"/>
          <p:nvPr/>
        </p:nvSpPr>
        <p:spPr>
          <a:xfrm>
            <a:off x="1586561" y="4704049"/>
            <a:ext cx="5007785" cy="584775"/>
          </a:xfrm>
          <a:prstGeom prst="rect">
            <a:avLst/>
          </a:prstGeom>
          <a:noFill/>
        </p:spPr>
        <p:txBody>
          <a:bodyPr wrap="square" rtlCol="0">
            <a:spAutoFit/>
          </a:bodyPr>
          <a:lstStyle/>
          <a:p>
            <a:pPr algn="ctr"/>
            <a:r>
              <a:rPr lang="ja-JP" altLang="en-US" sz="1600" b="1">
                <a:solidFill>
                  <a:schemeClr val="accent2"/>
                </a:solidFill>
              </a:rPr>
              <a:t>メソッドの編集履歴</a:t>
            </a:r>
            <a:br>
              <a:rPr kumimoji="1" lang="en-US" altLang="ja-JP" sz="1600" b="1" dirty="0">
                <a:solidFill>
                  <a:schemeClr val="accent3"/>
                </a:solidFill>
              </a:rPr>
            </a:br>
            <a:endParaRPr kumimoji="1" lang="ja-JP" altLang="en-US" sz="1600" b="1">
              <a:solidFill>
                <a:schemeClr val="accent3"/>
              </a:solidFill>
            </a:endParaRPr>
          </a:p>
        </p:txBody>
      </p:sp>
    </p:spTree>
    <p:extLst>
      <p:ext uri="{BB962C8B-B14F-4D97-AF65-F5344CB8AC3E}">
        <p14:creationId xmlns:p14="http://schemas.microsoft.com/office/powerpoint/2010/main" val="42059517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5E978-5835-AA5A-AD9D-90025E42107C}"/>
            </a:ext>
          </a:extLst>
        </p:cNvPr>
        <p:cNvGrpSpPr/>
        <p:nvPr/>
      </p:nvGrpSpPr>
      <p:grpSpPr>
        <a:xfrm>
          <a:off x="0" y="0"/>
          <a:ext cx="0" cy="0"/>
          <a:chOff x="0" y="0"/>
          <a:chExt cx="0" cy="0"/>
        </a:xfrm>
      </p:grpSpPr>
      <p:sp>
        <p:nvSpPr>
          <p:cNvPr id="71" name="正方形/長方形 70">
            <a:extLst>
              <a:ext uri="{FF2B5EF4-FFF2-40B4-BE49-F238E27FC236}">
                <a16:creationId xmlns:a16="http://schemas.microsoft.com/office/drawing/2014/main" id="{9CBBEFF5-D8BC-CF23-58CA-E375EFA5C3C3}"/>
              </a:ext>
            </a:extLst>
          </p:cNvPr>
          <p:cNvSpPr/>
          <p:nvPr/>
        </p:nvSpPr>
        <p:spPr>
          <a:xfrm>
            <a:off x="1762298" y="5042635"/>
            <a:ext cx="5774971" cy="964493"/>
          </a:xfrm>
          <a:prstGeom prst="rect">
            <a:avLst/>
          </a:prstGeom>
          <a:solidFill>
            <a:schemeClr val="accent2">
              <a:lumMod val="20000"/>
              <a:lumOff val="80000"/>
              <a:alpha val="50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 name="タイトル 1">
            <a:extLst>
              <a:ext uri="{FF2B5EF4-FFF2-40B4-BE49-F238E27FC236}">
                <a16:creationId xmlns:a16="http://schemas.microsoft.com/office/drawing/2014/main" id="{29FA282F-15C8-2AD4-DAA5-E11654DDEF6F}"/>
              </a:ext>
            </a:extLst>
          </p:cNvPr>
          <p:cNvSpPr>
            <a:spLocks noGrp="1"/>
          </p:cNvSpPr>
          <p:nvPr>
            <p:ph type="title"/>
          </p:nvPr>
        </p:nvSpPr>
        <p:spPr/>
        <p:txBody>
          <a:bodyPr/>
          <a:lstStyle/>
          <a:p>
            <a:r>
              <a:rPr kumimoji="1" lang="ja-JP" altLang="en-US"/>
              <a:t>メソッドの編集履歴の追跡</a:t>
            </a:r>
          </a:p>
        </p:txBody>
      </p:sp>
      <p:sp>
        <p:nvSpPr>
          <p:cNvPr id="3" name="コンテンツ プレースホルダー 2">
            <a:extLst>
              <a:ext uri="{FF2B5EF4-FFF2-40B4-BE49-F238E27FC236}">
                <a16:creationId xmlns:a16="http://schemas.microsoft.com/office/drawing/2014/main" id="{26B1616F-C9C7-21E2-07E1-564A8EFA11D6}"/>
              </a:ext>
            </a:extLst>
          </p:cNvPr>
          <p:cNvSpPr>
            <a:spLocks noGrp="1"/>
          </p:cNvSpPr>
          <p:nvPr>
            <p:ph idx="1"/>
          </p:nvPr>
        </p:nvSpPr>
        <p:spPr/>
        <p:txBody>
          <a:bodyPr/>
          <a:lstStyle/>
          <a:p>
            <a:pPr>
              <a:buNone/>
            </a:pPr>
            <a:r>
              <a:rPr kumimoji="1" lang="en-US" altLang="ja-JP" sz="2400" b="1" dirty="0" err="1">
                <a:solidFill>
                  <a:schemeClr val="accent2"/>
                </a:solidFill>
              </a:rPr>
              <a:t>CodeTracker</a:t>
            </a:r>
            <a:r>
              <a:rPr lang="ja-JP" altLang="en-US" sz="2400"/>
              <a:t>でメソッドの編集履歴を取得する．</a:t>
            </a:r>
            <a:endParaRPr kumimoji="1" lang="en-US" altLang="ja-JP" sz="2400" dirty="0"/>
          </a:p>
          <a:p>
            <a:pPr>
              <a:buNone/>
            </a:pPr>
            <a:r>
              <a:rPr kumimoji="1" lang="ja-JP" altLang="en-US" sz="2000"/>
              <a:t>・</a:t>
            </a:r>
            <a:r>
              <a:rPr kumimoji="1" lang="ja-JP" altLang="en-US" sz="2000">
                <a:solidFill>
                  <a:srgbClr val="FF0000"/>
                </a:solidFill>
              </a:rPr>
              <a:t>入力</a:t>
            </a:r>
            <a:r>
              <a:rPr lang="ja-JP" altLang="en-US" sz="2000"/>
              <a:t>：</a:t>
            </a:r>
            <a:r>
              <a:rPr kumimoji="1" lang="ja-JP" altLang="en-US" sz="2000"/>
              <a:t>最新のメソッドの情報</a:t>
            </a:r>
            <a:endParaRPr kumimoji="1" lang="en-US" altLang="ja-JP" sz="2000" dirty="0"/>
          </a:p>
          <a:p>
            <a:pPr>
              <a:buNone/>
            </a:pPr>
            <a:r>
              <a:rPr lang="ja-JP" altLang="en-US" sz="2000"/>
              <a:t>・出力：メソッドの編集履歴</a:t>
            </a:r>
            <a:endParaRPr kumimoji="1" lang="ja-JP" altLang="en-US" sz="2000"/>
          </a:p>
        </p:txBody>
      </p:sp>
      <p:sp>
        <p:nvSpPr>
          <p:cNvPr id="4" name="スライド番号プレースホルダー 3">
            <a:extLst>
              <a:ext uri="{FF2B5EF4-FFF2-40B4-BE49-F238E27FC236}">
                <a16:creationId xmlns:a16="http://schemas.microsoft.com/office/drawing/2014/main" id="{B2334B05-30FD-5B62-AA52-2B9BCC42569D}"/>
              </a:ext>
            </a:extLst>
          </p:cNvPr>
          <p:cNvSpPr>
            <a:spLocks noGrp="1"/>
          </p:cNvSpPr>
          <p:nvPr>
            <p:ph type="sldNum" sz="quarter" idx="12"/>
          </p:nvPr>
        </p:nvSpPr>
        <p:spPr/>
        <p:txBody>
          <a:bodyPr/>
          <a:lstStyle/>
          <a:p>
            <a:fld id="{B16735D3-C9E7-F649-AF37-A9D08763696D}" type="slidenum">
              <a:rPr lang="ja-JP" altLang="en-US" smtClean="0"/>
              <a:pPr/>
              <a:t>24</a:t>
            </a:fld>
            <a:endParaRPr lang="ja-JP" altLang="en-US"/>
          </a:p>
        </p:txBody>
      </p:sp>
      <p:cxnSp>
        <p:nvCxnSpPr>
          <p:cNvPr id="5" name="直線コネクタ 4">
            <a:extLst>
              <a:ext uri="{FF2B5EF4-FFF2-40B4-BE49-F238E27FC236}">
                <a16:creationId xmlns:a16="http://schemas.microsoft.com/office/drawing/2014/main" id="{7A692CBD-69BE-FBDF-C3F4-95074662FF40}"/>
              </a:ext>
            </a:extLst>
          </p:cNvPr>
          <p:cNvCxnSpPr>
            <a:cxnSpLocks/>
          </p:cNvCxnSpPr>
          <p:nvPr/>
        </p:nvCxnSpPr>
        <p:spPr>
          <a:xfrm flipV="1">
            <a:off x="1431544" y="4810526"/>
            <a:ext cx="1656213" cy="3117"/>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7" name="直線矢印コネクタ 6">
            <a:extLst>
              <a:ext uri="{FF2B5EF4-FFF2-40B4-BE49-F238E27FC236}">
                <a16:creationId xmlns:a16="http://schemas.microsoft.com/office/drawing/2014/main" id="{85B2A7DF-BB54-977E-93D7-56537A544B5E}"/>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67AFA3AC-AA85-BBC6-A63D-79184039A427}"/>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9" name="グループ化 8">
            <a:extLst>
              <a:ext uri="{FF2B5EF4-FFF2-40B4-BE49-F238E27FC236}">
                <a16:creationId xmlns:a16="http://schemas.microsoft.com/office/drawing/2014/main" id="{EF4A0DAE-C595-6FEB-D843-FF735B510959}"/>
              </a:ext>
            </a:extLst>
          </p:cNvPr>
          <p:cNvGrpSpPr/>
          <p:nvPr/>
        </p:nvGrpSpPr>
        <p:grpSpPr>
          <a:xfrm>
            <a:off x="1270932" y="4516336"/>
            <a:ext cx="421352" cy="454184"/>
            <a:chOff x="1471448" y="4183117"/>
            <a:chExt cx="809297" cy="872359"/>
          </a:xfrm>
        </p:grpSpPr>
        <p:sp>
          <p:nvSpPr>
            <p:cNvPr id="10" name="1 つの角を切り取った四角形 9">
              <a:extLst>
                <a:ext uri="{FF2B5EF4-FFF2-40B4-BE49-F238E27FC236}">
                  <a16:creationId xmlns:a16="http://schemas.microsoft.com/office/drawing/2014/main" id="{C241F872-8C52-716F-157C-10861742D0AA}"/>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1" name="正方形/長方形 10">
              <a:extLst>
                <a:ext uri="{FF2B5EF4-FFF2-40B4-BE49-F238E27FC236}">
                  <a16:creationId xmlns:a16="http://schemas.microsoft.com/office/drawing/2014/main" id="{0165F907-75E3-8722-CDD6-AAD264CD48B5}"/>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cxnSp>
        <p:nvCxnSpPr>
          <p:cNvPr id="20" name="直線コネクタ 19">
            <a:extLst>
              <a:ext uri="{FF2B5EF4-FFF2-40B4-BE49-F238E27FC236}">
                <a16:creationId xmlns:a16="http://schemas.microsoft.com/office/drawing/2014/main" id="{39EE8B35-2023-E933-EE0F-F5348FADA6D4}"/>
              </a:ext>
            </a:extLst>
          </p:cNvPr>
          <p:cNvCxnSpPr>
            <a:cxnSpLocks/>
          </p:cNvCxnSpPr>
          <p:nvPr/>
        </p:nvCxnSpPr>
        <p:spPr>
          <a:xfrm>
            <a:off x="2532900" y="5673780"/>
            <a:ext cx="4318338"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22" name="グループ化 21">
            <a:extLst>
              <a:ext uri="{FF2B5EF4-FFF2-40B4-BE49-F238E27FC236}">
                <a16:creationId xmlns:a16="http://schemas.microsoft.com/office/drawing/2014/main" id="{63A746E4-E4CE-7CF9-39AD-8B0FF75ADE49}"/>
              </a:ext>
            </a:extLst>
          </p:cNvPr>
          <p:cNvGrpSpPr/>
          <p:nvPr/>
        </p:nvGrpSpPr>
        <p:grpSpPr>
          <a:xfrm>
            <a:off x="2053362" y="5209897"/>
            <a:ext cx="606200" cy="653436"/>
            <a:chOff x="1471448" y="4183117"/>
            <a:chExt cx="809297" cy="872359"/>
          </a:xfrm>
        </p:grpSpPr>
        <p:sp>
          <p:nvSpPr>
            <p:cNvPr id="23" name="1 つの角を切り取った四角形 22">
              <a:extLst>
                <a:ext uri="{FF2B5EF4-FFF2-40B4-BE49-F238E27FC236}">
                  <a16:creationId xmlns:a16="http://schemas.microsoft.com/office/drawing/2014/main" id="{D1153DE0-3BF2-7FD6-474A-CE64A7BAA14D}"/>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4" name="正方形/長方形 23">
              <a:extLst>
                <a:ext uri="{FF2B5EF4-FFF2-40B4-BE49-F238E27FC236}">
                  <a16:creationId xmlns:a16="http://schemas.microsoft.com/office/drawing/2014/main" id="{203B027F-007E-A8E8-58E8-4A0915A8BC6D}"/>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47" name="グループ化 46">
            <a:extLst>
              <a:ext uri="{FF2B5EF4-FFF2-40B4-BE49-F238E27FC236}">
                <a16:creationId xmlns:a16="http://schemas.microsoft.com/office/drawing/2014/main" id="{D04EC899-4596-6FCD-591C-0766BDCFA49D}"/>
              </a:ext>
            </a:extLst>
          </p:cNvPr>
          <p:cNvGrpSpPr/>
          <p:nvPr/>
        </p:nvGrpSpPr>
        <p:grpSpPr>
          <a:xfrm>
            <a:off x="2111548" y="4516336"/>
            <a:ext cx="421352" cy="454184"/>
            <a:chOff x="2863436" y="4477163"/>
            <a:chExt cx="421352" cy="454184"/>
          </a:xfrm>
        </p:grpSpPr>
        <p:sp>
          <p:nvSpPr>
            <p:cNvPr id="40" name="1 つの角を切り取った四角形 39">
              <a:extLst>
                <a:ext uri="{FF2B5EF4-FFF2-40B4-BE49-F238E27FC236}">
                  <a16:creationId xmlns:a16="http://schemas.microsoft.com/office/drawing/2014/main" id="{769AF2D1-AB38-7C83-1649-4F704B5ED94C}"/>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5" name="直線コネクタ 24">
              <a:extLst>
                <a:ext uri="{FF2B5EF4-FFF2-40B4-BE49-F238E27FC236}">
                  <a16:creationId xmlns:a16="http://schemas.microsoft.com/office/drawing/2014/main" id="{BDC2C481-6FAA-1299-533A-79C792F170B7}"/>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cxnSp>
        <p:nvCxnSpPr>
          <p:cNvPr id="50" name="直線コネクタ 49">
            <a:extLst>
              <a:ext uri="{FF2B5EF4-FFF2-40B4-BE49-F238E27FC236}">
                <a16:creationId xmlns:a16="http://schemas.microsoft.com/office/drawing/2014/main" id="{57671F0E-8BC9-6CE0-9D34-35F6E4B5EBF1}"/>
              </a:ext>
            </a:extLst>
          </p:cNvPr>
          <p:cNvCxnSpPr>
            <a:cxnSpLocks/>
          </p:cNvCxnSpPr>
          <p:nvPr/>
        </p:nvCxnSpPr>
        <p:spPr>
          <a:xfrm>
            <a:off x="1431544" y="4294037"/>
            <a:ext cx="1656213"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51" name="グループ化 50">
            <a:extLst>
              <a:ext uri="{FF2B5EF4-FFF2-40B4-BE49-F238E27FC236}">
                <a16:creationId xmlns:a16="http://schemas.microsoft.com/office/drawing/2014/main" id="{4E3540A9-1756-DDF6-2765-FF27CD8418BB}"/>
              </a:ext>
            </a:extLst>
          </p:cNvPr>
          <p:cNvGrpSpPr/>
          <p:nvPr/>
        </p:nvGrpSpPr>
        <p:grpSpPr>
          <a:xfrm>
            <a:off x="1270932" y="3996730"/>
            <a:ext cx="421352" cy="454184"/>
            <a:chOff x="1471448" y="4183117"/>
            <a:chExt cx="809297" cy="872359"/>
          </a:xfrm>
        </p:grpSpPr>
        <p:sp>
          <p:nvSpPr>
            <p:cNvPr id="52" name="1 つの角を切り取った四角形 51">
              <a:extLst>
                <a:ext uri="{FF2B5EF4-FFF2-40B4-BE49-F238E27FC236}">
                  <a16:creationId xmlns:a16="http://schemas.microsoft.com/office/drawing/2014/main" id="{6B7860F1-30B9-564F-DA6C-CE2D3AA4AF88}"/>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53" name="正方形/長方形 52">
              <a:extLst>
                <a:ext uri="{FF2B5EF4-FFF2-40B4-BE49-F238E27FC236}">
                  <a16:creationId xmlns:a16="http://schemas.microsoft.com/office/drawing/2014/main" id="{31E9459E-10CC-EB2B-EFFA-FB43B81FD705}"/>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4" name="グループ化 53">
            <a:extLst>
              <a:ext uri="{FF2B5EF4-FFF2-40B4-BE49-F238E27FC236}">
                <a16:creationId xmlns:a16="http://schemas.microsoft.com/office/drawing/2014/main" id="{E7CA0785-8A73-1624-223E-EE57A83C9C39}"/>
              </a:ext>
            </a:extLst>
          </p:cNvPr>
          <p:cNvGrpSpPr/>
          <p:nvPr/>
        </p:nvGrpSpPr>
        <p:grpSpPr>
          <a:xfrm>
            <a:off x="2111548" y="3996730"/>
            <a:ext cx="421352" cy="454184"/>
            <a:chOff x="2863436" y="4477163"/>
            <a:chExt cx="421352" cy="454184"/>
          </a:xfrm>
        </p:grpSpPr>
        <p:sp>
          <p:nvSpPr>
            <p:cNvPr id="55" name="1 つの角を切り取った四角形 54">
              <a:extLst>
                <a:ext uri="{FF2B5EF4-FFF2-40B4-BE49-F238E27FC236}">
                  <a16:creationId xmlns:a16="http://schemas.microsoft.com/office/drawing/2014/main" id="{2BB9EB1C-53F3-6241-938E-30479CF7CBB3}"/>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56" name="直線コネクタ 55">
              <a:extLst>
                <a:ext uri="{FF2B5EF4-FFF2-40B4-BE49-F238E27FC236}">
                  <a16:creationId xmlns:a16="http://schemas.microsoft.com/office/drawing/2014/main" id="{96CB5E6D-CA17-1E90-7DE8-19D5E8F81E1A}"/>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sp>
        <p:nvSpPr>
          <p:cNvPr id="12" name="テキスト ボックス 11">
            <a:extLst>
              <a:ext uri="{FF2B5EF4-FFF2-40B4-BE49-F238E27FC236}">
                <a16:creationId xmlns:a16="http://schemas.microsoft.com/office/drawing/2014/main" id="{A5858D00-5EC4-0BEE-C818-BCD2B2484E85}"/>
              </a:ext>
            </a:extLst>
          </p:cNvPr>
          <p:cNvSpPr txBox="1"/>
          <p:nvPr/>
        </p:nvSpPr>
        <p:spPr>
          <a:xfrm>
            <a:off x="1586561" y="4704049"/>
            <a:ext cx="5007785" cy="584775"/>
          </a:xfrm>
          <a:prstGeom prst="rect">
            <a:avLst/>
          </a:prstGeom>
          <a:noFill/>
        </p:spPr>
        <p:txBody>
          <a:bodyPr wrap="square" rtlCol="0">
            <a:spAutoFit/>
          </a:bodyPr>
          <a:lstStyle/>
          <a:p>
            <a:pPr algn="ctr"/>
            <a:r>
              <a:rPr lang="ja-JP" altLang="en-US" sz="1600" b="1">
                <a:solidFill>
                  <a:schemeClr val="accent2"/>
                </a:solidFill>
              </a:rPr>
              <a:t>メソッドの編集履歴</a:t>
            </a:r>
            <a:br>
              <a:rPr kumimoji="1" lang="en-US" altLang="ja-JP" sz="1600" b="1" dirty="0">
                <a:solidFill>
                  <a:schemeClr val="accent3"/>
                </a:solidFill>
              </a:rPr>
            </a:br>
            <a:endParaRPr kumimoji="1" lang="ja-JP" altLang="en-US" sz="1600" b="1">
              <a:solidFill>
                <a:schemeClr val="accent3"/>
              </a:solidFill>
            </a:endParaRPr>
          </a:p>
        </p:txBody>
      </p:sp>
      <p:sp>
        <p:nvSpPr>
          <p:cNvPr id="19" name="円/楕円 18">
            <a:extLst>
              <a:ext uri="{FF2B5EF4-FFF2-40B4-BE49-F238E27FC236}">
                <a16:creationId xmlns:a16="http://schemas.microsoft.com/office/drawing/2014/main" id="{387A6A81-8952-DCAC-889D-2E85259863FE}"/>
              </a:ext>
            </a:extLst>
          </p:cNvPr>
          <p:cNvSpPr/>
          <p:nvPr/>
        </p:nvSpPr>
        <p:spPr>
          <a:xfrm>
            <a:off x="1389224"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1" name="円/楕円 20">
            <a:extLst>
              <a:ext uri="{FF2B5EF4-FFF2-40B4-BE49-F238E27FC236}">
                <a16:creationId xmlns:a16="http://schemas.microsoft.com/office/drawing/2014/main" id="{B6C837E1-0D08-6299-4788-DCF84B479C3C}"/>
              </a:ext>
            </a:extLst>
          </p:cNvPr>
          <p:cNvSpPr/>
          <p:nvPr/>
        </p:nvSpPr>
        <p:spPr>
          <a:xfrm>
            <a:off x="2288413"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6" name="円/楕円 25">
            <a:extLst>
              <a:ext uri="{FF2B5EF4-FFF2-40B4-BE49-F238E27FC236}">
                <a16:creationId xmlns:a16="http://schemas.microsoft.com/office/drawing/2014/main" id="{15A97583-8CCA-A7A5-BF50-77D9A555FE58}"/>
              </a:ext>
            </a:extLst>
          </p:cNvPr>
          <p:cNvSpPr/>
          <p:nvPr/>
        </p:nvSpPr>
        <p:spPr>
          <a:xfrm>
            <a:off x="6899576"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nvGrpSpPr>
          <p:cNvPr id="6" name="グループ化 5">
            <a:extLst>
              <a:ext uri="{FF2B5EF4-FFF2-40B4-BE49-F238E27FC236}">
                <a16:creationId xmlns:a16="http://schemas.microsoft.com/office/drawing/2014/main" id="{7C0D182D-9E11-C1A6-E933-3F80E8B42AF6}"/>
              </a:ext>
            </a:extLst>
          </p:cNvPr>
          <p:cNvGrpSpPr/>
          <p:nvPr/>
        </p:nvGrpSpPr>
        <p:grpSpPr>
          <a:xfrm>
            <a:off x="6668191" y="5211798"/>
            <a:ext cx="606200" cy="653436"/>
            <a:chOff x="1471448" y="4183117"/>
            <a:chExt cx="809297" cy="872359"/>
          </a:xfrm>
        </p:grpSpPr>
        <p:sp>
          <p:nvSpPr>
            <p:cNvPr id="14" name="1 つの角を切り取った四角形 13">
              <a:extLst>
                <a:ext uri="{FF2B5EF4-FFF2-40B4-BE49-F238E27FC236}">
                  <a16:creationId xmlns:a16="http://schemas.microsoft.com/office/drawing/2014/main" id="{0E37884C-DA1D-9DE5-B628-59A59782B463}"/>
                </a:ext>
              </a:extLst>
            </p:cNvPr>
            <p:cNvSpPr/>
            <p:nvPr/>
          </p:nvSpPr>
          <p:spPr>
            <a:xfrm>
              <a:off x="1471448" y="4183117"/>
              <a:ext cx="809297" cy="872359"/>
            </a:xfrm>
            <a:prstGeom prst="snip1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5" name="正方形/長方形 14">
              <a:extLst>
                <a:ext uri="{FF2B5EF4-FFF2-40B4-BE49-F238E27FC236}">
                  <a16:creationId xmlns:a16="http://schemas.microsoft.com/office/drawing/2014/main" id="{CD38307D-DC65-3018-D4F4-4E73EC0D2CFE}"/>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48" name="グループ化 47">
            <a:extLst>
              <a:ext uri="{FF2B5EF4-FFF2-40B4-BE49-F238E27FC236}">
                <a16:creationId xmlns:a16="http://schemas.microsoft.com/office/drawing/2014/main" id="{2D3E1930-3034-CF2A-83D6-835A8C4B5294}"/>
              </a:ext>
            </a:extLst>
          </p:cNvPr>
          <p:cNvGrpSpPr/>
          <p:nvPr/>
        </p:nvGrpSpPr>
        <p:grpSpPr>
          <a:xfrm>
            <a:off x="3083990" y="5104985"/>
            <a:ext cx="606201" cy="568795"/>
            <a:chOff x="4618753" y="4665057"/>
            <a:chExt cx="967345" cy="975995"/>
          </a:xfrm>
        </p:grpSpPr>
        <p:pic>
          <p:nvPicPr>
            <p:cNvPr id="49" name="グラフィックス 48" descr="歯車 1 つ 単色塗りつぶし">
              <a:extLst>
                <a:ext uri="{FF2B5EF4-FFF2-40B4-BE49-F238E27FC236}">
                  <a16:creationId xmlns:a16="http://schemas.microsoft.com/office/drawing/2014/main" id="{37983278-D821-3E61-726F-0FF3E6EC1E8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11597">
              <a:off x="4618753" y="4969901"/>
              <a:ext cx="671151" cy="671151"/>
            </a:xfrm>
            <a:prstGeom prst="rect">
              <a:avLst/>
            </a:prstGeom>
          </p:spPr>
        </p:pic>
        <p:pic>
          <p:nvPicPr>
            <p:cNvPr id="57" name="グラフィックス 56" descr="歯車 1 つ 単色塗りつぶし">
              <a:extLst>
                <a:ext uri="{FF2B5EF4-FFF2-40B4-BE49-F238E27FC236}">
                  <a16:creationId xmlns:a16="http://schemas.microsoft.com/office/drawing/2014/main" id="{CFA519C0-B3BB-2AFB-213F-40540F95C80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976466">
              <a:off x="4774333" y="4665057"/>
              <a:ext cx="811765" cy="811765"/>
            </a:xfrm>
            <a:prstGeom prst="rect">
              <a:avLst/>
            </a:prstGeom>
          </p:spPr>
        </p:pic>
      </p:grpSp>
      <p:grpSp>
        <p:nvGrpSpPr>
          <p:cNvPr id="58" name="グループ化 57">
            <a:extLst>
              <a:ext uri="{FF2B5EF4-FFF2-40B4-BE49-F238E27FC236}">
                <a16:creationId xmlns:a16="http://schemas.microsoft.com/office/drawing/2014/main" id="{DB6BF187-AD71-AD45-7CBE-BF09B23C4DDE}"/>
              </a:ext>
            </a:extLst>
          </p:cNvPr>
          <p:cNvGrpSpPr/>
          <p:nvPr/>
        </p:nvGrpSpPr>
        <p:grpSpPr>
          <a:xfrm>
            <a:off x="5234673" y="5101579"/>
            <a:ext cx="606201" cy="568795"/>
            <a:chOff x="4618753" y="4665057"/>
            <a:chExt cx="967345" cy="975995"/>
          </a:xfrm>
        </p:grpSpPr>
        <p:pic>
          <p:nvPicPr>
            <p:cNvPr id="59" name="グラフィックス 58" descr="歯車 1 つ 単色塗りつぶし">
              <a:extLst>
                <a:ext uri="{FF2B5EF4-FFF2-40B4-BE49-F238E27FC236}">
                  <a16:creationId xmlns:a16="http://schemas.microsoft.com/office/drawing/2014/main" id="{646AF78E-24F4-2936-699E-C6341357509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11597">
              <a:off x="4618753" y="4969901"/>
              <a:ext cx="671151" cy="671151"/>
            </a:xfrm>
            <a:prstGeom prst="rect">
              <a:avLst/>
            </a:prstGeom>
          </p:spPr>
        </p:pic>
        <p:pic>
          <p:nvPicPr>
            <p:cNvPr id="60" name="グラフィックス 59" descr="歯車 1 つ 単色塗りつぶし">
              <a:extLst>
                <a:ext uri="{FF2B5EF4-FFF2-40B4-BE49-F238E27FC236}">
                  <a16:creationId xmlns:a16="http://schemas.microsoft.com/office/drawing/2014/main" id="{9D241870-36DB-8AC9-C869-6D557071EDA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976466">
              <a:off x="4774333" y="4665057"/>
              <a:ext cx="811765" cy="811765"/>
            </a:xfrm>
            <a:prstGeom prst="rect">
              <a:avLst/>
            </a:prstGeom>
          </p:spPr>
        </p:pic>
      </p:grpSp>
      <p:sp>
        <p:nvSpPr>
          <p:cNvPr id="61" name="円/楕円 60">
            <a:extLst>
              <a:ext uri="{FF2B5EF4-FFF2-40B4-BE49-F238E27FC236}">
                <a16:creationId xmlns:a16="http://schemas.microsoft.com/office/drawing/2014/main" id="{651DEA36-55EA-75FD-E52F-1553FC3566AE}"/>
              </a:ext>
            </a:extLst>
          </p:cNvPr>
          <p:cNvSpPr/>
          <p:nvPr/>
        </p:nvSpPr>
        <p:spPr>
          <a:xfrm>
            <a:off x="3507794" y="6031673"/>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62" name="円/楕円 61">
            <a:extLst>
              <a:ext uri="{FF2B5EF4-FFF2-40B4-BE49-F238E27FC236}">
                <a16:creationId xmlns:a16="http://schemas.microsoft.com/office/drawing/2014/main" id="{213C8541-81A5-9827-C775-4957D4537AD7}"/>
              </a:ext>
            </a:extLst>
          </p:cNvPr>
          <p:cNvSpPr/>
          <p:nvPr/>
        </p:nvSpPr>
        <p:spPr>
          <a:xfrm>
            <a:off x="4596737" y="6026862"/>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63" name="円/楕円 62">
            <a:extLst>
              <a:ext uri="{FF2B5EF4-FFF2-40B4-BE49-F238E27FC236}">
                <a16:creationId xmlns:a16="http://schemas.microsoft.com/office/drawing/2014/main" id="{8EDBFE9E-A0D1-8665-AB18-2B782ADE8238}"/>
              </a:ext>
            </a:extLst>
          </p:cNvPr>
          <p:cNvSpPr/>
          <p:nvPr/>
        </p:nvSpPr>
        <p:spPr>
          <a:xfrm>
            <a:off x="5644591" y="6019538"/>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nvGrpSpPr>
          <p:cNvPr id="64" name="グループ化 63">
            <a:extLst>
              <a:ext uri="{FF2B5EF4-FFF2-40B4-BE49-F238E27FC236}">
                <a16:creationId xmlns:a16="http://schemas.microsoft.com/office/drawing/2014/main" id="{130B2345-0358-C95A-5862-1C8B110C8921}"/>
              </a:ext>
            </a:extLst>
          </p:cNvPr>
          <p:cNvGrpSpPr/>
          <p:nvPr/>
        </p:nvGrpSpPr>
        <p:grpSpPr>
          <a:xfrm>
            <a:off x="4134799" y="5091367"/>
            <a:ext cx="633090" cy="496309"/>
            <a:chOff x="4984473" y="3139948"/>
            <a:chExt cx="818459" cy="641628"/>
          </a:xfrm>
        </p:grpSpPr>
        <p:pic>
          <p:nvPicPr>
            <p:cNvPr id="65" name="グラフィックス 64" descr="甲虫 単色塗りつぶし">
              <a:extLst>
                <a:ext uri="{FF2B5EF4-FFF2-40B4-BE49-F238E27FC236}">
                  <a16:creationId xmlns:a16="http://schemas.microsoft.com/office/drawing/2014/main" id="{F0CEA515-75F3-4332-F2CA-0000D1AE14A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20768114">
              <a:off x="4984473" y="3248578"/>
              <a:ext cx="494602" cy="494602"/>
            </a:xfrm>
            <a:prstGeom prst="rect">
              <a:avLst/>
            </a:prstGeom>
          </p:spPr>
        </p:pic>
        <p:grpSp>
          <p:nvGrpSpPr>
            <p:cNvPr id="66" name="グループ化 65">
              <a:extLst>
                <a:ext uri="{FF2B5EF4-FFF2-40B4-BE49-F238E27FC236}">
                  <a16:creationId xmlns:a16="http://schemas.microsoft.com/office/drawing/2014/main" id="{AECB32F2-CA39-EEC8-6AA7-94B2D8B4E9D1}"/>
                </a:ext>
              </a:extLst>
            </p:cNvPr>
            <p:cNvGrpSpPr/>
            <p:nvPr/>
          </p:nvGrpSpPr>
          <p:grpSpPr>
            <a:xfrm>
              <a:off x="5161304" y="3139948"/>
              <a:ext cx="641628" cy="641628"/>
              <a:chOff x="5626844" y="2710845"/>
              <a:chExt cx="727852" cy="727852"/>
            </a:xfrm>
          </p:grpSpPr>
          <p:pic>
            <p:nvPicPr>
              <p:cNvPr id="67" name="グラフィックス 66" descr="ツール 単色塗りつぶし">
                <a:extLst>
                  <a:ext uri="{FF2B5EF4-FFF2-40B4-BE49-F238E27FC236}">
                    <a16:creationId xmlns:a16="http://schemas.microsoft.com/office/drawing/2014/main" id="{49B00A36-6680-88DB-1F10-EF4512A9292B}"/>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626844" y="2710845"/>
                <a:ext cx="727852" cy="727852"/>
              </a:xfrm>
              <a:prstGeom prst="rect">
                <a:avLst/>
              </a:prstGeom>
            </p:spPr>
          </p:pic>
          <p:pic>
            <p:nvPicPr>
              <p:cNvPr id="68" name="グラフィックス 67" descr="ツール 単色塗りつぶし">
                <a:extLst>
                  <a:ext uri="{FF2B5EF4-FFF2-40B4-BE49-F238E27FC236}">
                    <a16:creationId xmlns:a16="http://schemas.microsoft.com/office/drawing/2014/main" id="{B7C0C2F8-CC1D-77D4-355E-456FC6C32C10}"/>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626844" y="2710845"/>
                <a:ext cx="727852" cy="727852"/>
              </a:xfrm>
              <a:prstGeom prst="rect">
                <a:avLst/>
              </a:prstGeom>
            </p:spPr>
          </p:pic>
        </p:grpSp>
      </p:grpSp>
    </p:spTree>
    <p:extLst>
      <p:ext uri="{BB962C8B-B14F-4D97-AF65-F5344CB8AC3E}">
        <p14:creationId xmlns:p14="http://schemas.microsoft.com/office/powerpoint/2010/main" val="38320344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3F583-D116-D8F9-002F-B8DDD3C25F0B}"/>
            </a:ext>
          </a:extLst>
        </p:cNvPr>
        <p:cNvGrpSpPr/>
        <p:nvPr/>
      </p:nvGrpSpPr>
      <p:grpSpPr>
        <a:xfrm>
          <a:off x="0" y="0"/>
          <a:ext cx="0" cy="0"/>
          <a:chOff x="0" y="0"/>
          <a:chExt cx="0" cy="0"/>
        </a:xfrm>
      </p:grpSpPr>
      <p:sp>
        <p:nvSpPr>
          <p:cNvPr id="32" name="コンテンツ プレースホルダー 31">
            <a:extLst>
              <a:ext uri="{FF2B5EF4-FFF2-40B4-BE49-F238E27FC236}">
                <a16:creationId xmlns:a16="http://schemas.microsoft.com/office/drawing/2014/main" id="{2884F589-9D2C-EB21-ADE8-84D1BA2D518E}"/>
              </a:ext>
            </a:extLst>
          </p:cNvPr>
          <p:cNvSpPr>
            <a:spLocks noGrp="1"/>
          </p:cNvSpPr>
          <p:nvPr>
            <p:ph idx="1"/>
          </p:nvPr>
        </p:nvSpPr>
        <p:spPr/>
        <p:txBody>
          <a:bodyPr/>
          <a:lstStyle/>
          <a:p>
            <a:pPr>
              <a:buNone/>
            </a:pPr>
            <a:r>
              <a:rPr lang="ja-JP" altLang="en-US"/>
              <a:t>全体の</a:t>
            </a:r>
            <a:r>
              <a:rPr lang="en-US" altLang="ja-JP" dirty="0"/>
              <a:t>54.2%</a:t>
            </a:r>
            <a:r>
              <a:rPr lang="ja-JP" altLang="en-US"/>
              <a:t>のリファクタリングで編集履歴を得た．</a:t>
            </a:r>
          </a:p>
        </p:txBody>
      </p:sp>
      <p:sp>
        <p:nvSpPr>
          <p:cNvPr id="2" name="タイトル 1">
            <a:extLst>
              <a:ext uri="{FF2B5EF4-FFF2-40B4-BE49-F238E27FC236}">
                <a16:creationId xmlns:a16="http://schemas.microsoft.com/office/drawing/2014/main" id="{8F94AA3C-AC54-84E1-3113-FB11F8575F92}"/>
              </a:ext>
            </a:extLst>
          </p:cNvPr>
          <p:cNvSpPr>
            <a:spLocks noGrp="1"/>
          </p:cNvSpPr>
          <p:nvPr>
            <p:ph type="title"/>
          </p:nvPr>
        </p:nvSpPr>
        <p:spPr/>
        <p:txBody>
          <a:bodyPr/>
          <a:lstStyle/>
          <a:p>
            <a:r>
              <a:rPr kumimoji="1" lang="ja-JP" altLang="en-US"/>
              <a:t>調査結果</a:t>
            </a:r>
            <a:r>
              <a:rPr kumimoji="1" lang="en-US" altLang="ja-JP" dirty="0"/>
              <a:t>: </a:t>
            </a:r>
            <a:r>
              <a:rPr kumimoji="1" lang="ja-JP" altLang="en-US"/>
              <a:t>検出された編集履歴と編集</a:t>
            </a:r>
          </a:p>
        </p:txBody>
      </p:sp>
      <p:sp>
        <p:nvSpPr>
          <p:cNvPr id="13" name="正方形/長方形 12">
            <a:extLst>
              <a:ext uri="{FF2B5EF4-FFF2-40B4-BE49-F238E27FC236}">
                <a16:creationId xmlns:a16="http://schemas.microsoft.com/office/drawing/2014/main" id="{97C4EB8A-5842-CF43-E305-78DCDF13877B}"/>
              </a:ext>
            </a:extLst>
          </p:cNvPr>
          <p:cNvSpPr/>
          <p:nvPr/>
        </p:nvSpPr>
        <p:spPr>
          <a:xfrm>
            <a:off x="1762298" y="5042635"/>
            <a:ext cx="5774971" cy="964493"/>
          </a:xfrm>
          <a:prstGeom prst="rect">
            <a:avLst/>
          </a:prstGeom>
          <a:solidFill>
            <a:schemeClr val="accent2">
              <a:lumMod val="20000"/>
              <a:lumOff val="80000"/>
              <a:alpha val="50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 name="スライド番号プレースホルダー 3">
            <a:extLst>
              <a:ext uri="{FF2B5EF4-FFF2-40B4-BE49-F238E27FC236}">
                <a16:creationId xmlns:a16="http://schemas.microsoft.com/office/drawing/2014/main" id="{5B13B88A-4EB8-E070-BF5F-7ACB45925CF3}"/>
              </a:ext>
            </a:extLst>
          </p:cNvPr>
          <p:cNvSpPr>
            <a:spLocks noGrp="1"/>
          </p:cNvSpPr>
          <p:nvPr>
            <p:ph type="sldNum" sz="quarter" idx="12"/>
          </p:nvPr>
        </p:nvSpPr>
        <p:spPr/>
        <p:txBody>
          <a:bodyPr/>
          <a:lstStyle/>
          <a:p>
            <a:fld id="{B16735D3-C9E7-F649-AF37-A9D08763696D}" type="slidenum">
              <a:rPr lang="ja-JP" altLang="en-US" smtClean="0"/>
              <a:pPr/>
              <a:t>25</a:t>
            </a:fld>
            <a:endParaRPr lang="ja-JP" altLang="en-US"/>
          </a:p>
        </p:txBody>
      </p:sp>
      <p:sp>
        <p:nvSpPr>
          <p:cNvPr id="16" name="正方形/長方形 15">
            <a:extLst>
              <a:ext uri="{FF2B5EF4-FFF2-40B4-BE49-F238E27FC236}">
                <a16:creationId xmlns:a16="http://schemas.microsoft.com/office/drawing/2014/main" id="{4E2867B4-2833-1809-8B42-A92D4B6A4C90}"/>
              </a:ext>
            </a:extLst>
          </p:cNvPr>
          <p:cNvSpPr/>
          <p:nvPr/>
        </p:nvSpPr>
        <p:spPr>
          <a:xfrm>
            <a:off x="1003181" y="3851564"/>
            <a:ext cx="1810452" cy="2443770"/>
          </a:xfrm>
          <a:prstGeom prst="rect">
            <a:avLst/>
          </a:prstGeom>
          <a:solidFill>
            <a:schemeClr val="accent3">
              <a:lumMod val="20000"/>
              <a:lumOff val="80000"/>
              <a:alpha val="49589"/>
            </a:schemeClr>
          </a:solid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5" name="直線コネクタ 4">
            <a:extLst>
              <a:ext uri="{FF2B5EF4-FFF2-40B4-BE49-F238E27FC236}">
                <a16:creationId xmlns:a16="http://schemas.microsoft.com/office/drawing/2014/main" id="{059515DD-7195-BEC1-CB17-D83B07A1A40C}"/>
              </a:ext>
            </a:extLst>
          </p:cNvPr>
          <p:cNvCxnSpPr>
            <a:cxnSpLocks/>
          </p:cNvCxnSpPr>
          <p:nvPr/>
        </p:nvCxnSpPr>
        <p:spPr>
          <a:xfrm flipV="1">
            <a:off x="1431544" y="4810526"/>
            <a:ext cx="1656213" cy="3117"/>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7" name="直線矢印コネクタ 6">
            <a:extLst>
              <a:ext uri="{FF2B5EF4-FFF2-40B4-BE49-F238E27FC236}">
                <a16:creationId xmlns:a16="http://schemas.microsoft.com/office/drawing/2014/main" id="{D282C848-4625-5E3A-6889-33C7D7B014D8}"/>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18DD5336-8BC8-4A3D-C283-397A4BF92A09}"/>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9" name="グループ化 8">
            <a:extLst>
              <a:ext uri="{FF2B5EF4-FFF2-40B4-BE49-F238E27FC236}">
                <a16:creationId xmlns:a16="http://schemas.microsoft.com/office/drawing/2014/main" id="{8CC8FE64-FA63-1584-39E9-451ECD354460}"/>
              </a:ext>
            </a:extLst>
          </p:cNvPr>
          <p:cNvGrpSpPr/>
          <p:nvPr/>
        </p:nvGrpSpPr>
        <p:grpSpPr>
          <a:xfrm>
            <a:off x="1270932" y="4516336"/>
            <a:ext cx="421352" cy="454184"/>
            <a:chOff x="1471448" y="4183117"/>
            <a:chExt cx="809297" cy="872359"/>
          </a:xfrm>
        </p:grpSpPr>
        <p:sp>
          <p:nvSpPr>
            <p:cNvPr id="10" name="1 つの角を切り取った四角形 9">
              <a:extLst>
                <a:ext uri="{FF2B5EF4-FFF2-40B4-BE49-F238E27FC236}">
                  <a16:creationId xmlns:a16="http://schemas.microsoft.com/office/drawing/2014/main" id="{1584D79A-B45D-C1EB-DB54-7F47A3476D64}"/>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1" name="正方形/長方形 10">
              <a:extLst>
                <a:ext uri="{FF2B5EF4-FFF2-40B4-BE49-F238E27FC236}">
                  <a16:creationId xmlns:a16="http://schemas.microsoft.com/office/drawing/2014/main" id="{E77CB8C0-AD6E-A5A0-13FA-A00DA5E0EB33}"/>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cxnSp>
        <p:nvCxnSpPr>
          <p:cNvPr id="20" name="直線コネクタ 19">
            <a:extLst>
              <a:ext uri="{FF2B5EF4-FFF2-40B4-BE49-F238E27FC236}">
                <a16:creationId xmlns:a16="http://schemas.microsoft.com/office/drawing/2014/main" id="{1AF8FC8C-50B9-2669-6C01-4231C280F0A0}"/>
              </a:ext>
            </a:extLst>
          </p:cNvPr>
          <p:cNvCxnSpPr>
            <a:cxnSpLocks/>
          </p:cNvCxnSpPr>
          <p:nvPr/>
        </p:nvCxnSpPr>
        <p:spPr>
          <a:xfrm>
            <a:off x="2532900" y="5673780"/>
            <a:ext cx="4318338"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22" name="グループ化 21">
            <a:extLst>
              <a:ext uri="{FF2B5EF4-FFF2-40B4-BE49-F238E27FC236}">
                <a16:creationId xmlns:a16="http://schemas.microsoft.com/office/drawing/2014/main" id="{A5508030-B820-D3CE-06D2-DDD7F9235D42}"/>
              </a:ext>
            </a:extLst>
          </p:cNvPr>
          <p:cNvGrpSpPr/>
          <p:nvPr/>
        </p:nvGrpSpPr>
        <p:grpSpPr>
          <a:xfrm>
            <a:off x="2053362" y="5209897"/>
            <a:ext cx="606200" cy="653436"/>
            <a:chOff x="1471448" y="4183117"/>
            <a:chExt cx="809297" cy="872359"/>
          </a:xfrm>
        </p:grpSpPr>
        <p:sp>
          <p:nvSpPr>
            <p:cNvPr id="23" name="1 つの角を切り取った四角形 22">
              <a:extLst>
                <a:ext uri="{FF2B5EF4-FFF2-40B4-BE49-F238E27FC236}">
                  <a16:creationId xmlns:a16="http://schemas.microsoft.com/office/drawing/2014/main" id="{352BE5C2-244C-D2B5-9346-2991A6134E96}"/>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4" name="正方形/長方形 23">
              <a:extLst>
                <a:ext uri="{FF2B5EF4-FFF2-40B4-BE49-F238E27FC236}">
                  <a16:creationId xmlns:a16="http://schemas.microsoft.com/office/drawing/2014/main" id="{34209FCE-96FC-D835-498A-EB384E847AA2}"/>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47" name="グループ化 46">
            <a:extLst>
              <a:ext uri="{FF2B5EF4-FFF2-40B4-BE49-F238E27FC236}">
                <a16:creationId xmlns:a16="http://schemas.microsoft.com/office/drawing/2014/main" id="{98401B9B-0570-A9EC-46CD-C74108BD190C}"/>
              </a:ext>
            </a:extLst>
          </p:cNvPr>
          <p:cNvGrpSpPr/>
          <p:nvPr/>
        </p:nvGrpSpPr>
        <p:grpSpPr>
          <a:xfrm>
            <a:off x="2111548" y="4516336"/>
            <a:ext cx="421352" cy="454184"/>
            <a:chOff x="2863436" y="4477163"/>
            <a:chExt cx="421352" cy="454184"/>
          </a:xfrm>
        </p:grpSpPr>
        <p:sp>
          <p:nvSpPr>
            <p:cNvPr id="40" name="1 つの角を切り取った四角形 39">
              <a:extLst>
                <a:ext uri="{FF2B5EF4-FFF2-40B4-BE49-F238E27FC236}">
                  <a16:creationId xmlns:a16="http://schemas.microsoft.com/office/drawing/2014/main" id="{D8FD8BF4-DA5F-3759-DEC2-40AD5E475FCD}"/>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5" name="直線コネクタ 24">
              <a:extLst>
                <a:ext uri="{FF2B5EF4-FFF2-40B4-BE49-F238E27FC236}">
                  <a16:creationId xmlns:a16="http://schemas.microsoft.com/office/drawing/2014/main" id="{498EB3EE-86D6-8A74-E81E-DAAFED43FD44}"/>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cxnSp>
        <p:nvCxnSpPr>
          <p:cNvPr id="50" name="直線コネクタ 49">
            <a:extLst>
              <a:ext uri="{FF2B5EF4-FFF2-40B4-BE49-F238E27FC236}">
                <a16:creationId xmlns:a16="http://schemas.microsoft.com/office/drawing/2014/main" id="{1AB7191A-4C1F-EBE6-97DC-7A6B8F7FDA24}"/>
              </a:ext>
            </a:extLst>
          </p:cNvPr>
          <p:cNvCxnSpPr>
            <a:cxnSpLocks/>
          </p:cNvCxnSpPr>
          <p:nvPr/>
        </p:nvCxnSpPr>
        <p:spPr>
          <a:xfrm>
            <a:off x="1431544" y="4294037"/>
            <a:ext cx="1656213"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51" name="グループ化 50">
            <a:extLst>
              <a:ext uri="{FF2B5EF4-FFF2-40B4-BE49-F238E27FC236}">
                <a16:creationId xmlns:a16="http://schemas.microsoft.com/office/drawing/2014/main" id="{6CD97DB6-747E-0292-E21C-0B6C259D5B76}"/>
              </a:ext>
            </a:extLst>
          </p:cNvPr>
          <p:cNvGrpSpPr/>
          <p:nvPr/>
        </p:nvGrpSpPr>
        <p:grpSpPr>
          <a:xfrm>
            <a:off x="1270932" y="3996730"/>
            <a:ext cx="421352" cy="454184"/>
            <a:chOff x="1471448" y="4183117"/>
            <a:chExt cx="809297" cy="872359"/>
          </a:xfrm>
        </p:grpSpPr>
        <p:sp>
          <p:nvSpPr>
            <p:cNvPr id="52" name="1 つの角を切り取った四角形 51">
              <a:extLst>
                <a:ext uri="{FF2B5EF4-FFF2-40B4-BE49-F238E27FC236}">
                  <a16:creationId xmlns:a16="http://schemas.microsoft.com/office/drawing/2014/main" id="{1C469544-7E36-1D7B-A9F1-60C75EDF197A}"/>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53" name="正方形/長方形 52">
              <a:extLst>
                <a:ext uri="{FF2B5EF4-FFF2-40B4-BE49-F238E27FC236}">
                  <a16:creationId xmlns:a16="http://schemas.microsoft.com/office/drawing/2014/main" id="{EDE48148-168A-7512-A41F-FA506A6B8DD5}"/>
                </a:ext>
              </a:extLst>
            </p:cNvPr>
            <p:cNvSpPr/>
            <p:nvPr/>
          </p:nvSpPr>
          <p:spPr>
            <a:xfrm>
              <a:off x="1578562" y="4500519"/>
              <a:ext cx="596332" cy="247653"/>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4" name="グループ化 53">
            <a:extLst>
              <a:ext uri="{FF2B5EF4-FFF2-40B4-BE49-F238E27FC236}">
                <a16:creationId xmlns:a16="http://schemas.microsoft.com/office/drawing/2014/main" id="{CC83CF5C-6FDB-FFB4-1A9A-54D96C4100B3}"/>
              </a:ext>
            </a:extLst>
          </p:cNvPr>
          <p:cNvGrpSpPr/>
          <p:nvPr/>
        </p:nvGrpSpPr>
        <p:grpSpPr>
          <a:xfrm>
            <a:off x="2111548" y="3996730"/>
            <a:ext cx="421352" cy="454184"/>
            <a:chOff x="2863436" y="4477163"/>
            <a:chExt cx="421352" cy="454184"/>
          </a:xfrm>
        </p:grpSpPr>
        <p:sp>
          <p:nvSpPr>
            <p:cNvPr id="55" name="1 つの角を切り取った四角形 54">
              <a:extLst>
                <a:ext uri="{FF2B5EF4-FFF2-40B4-BE49-F238E27FC236}">
                  <a16:creationId xmlns:a16="http://schemas.microsoft.com/office/drawing/2014/main" id="{283EF50A-DE1A-3550-B283-AA27032A3F6F}"/>
                </a:ext>
              </a:extLst>
            </p:cNvPr>
            <p:cNvSpPr/>
            <p:nvPr/>
          </p:nvSpPr>
          <p:spPr>
            <a:xfrm>
              <a:off x="2863436" y="4477163"/>
              <a:ext cx="421352" cy="454184"/>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56" name="直線コネクタ 55">
              <a:extLst>
                <a:ext uri="{FF2B5EF4-FFF2-40B4-BE49-F238E27FC236}">
                  <a16:creationId xmlns:a16="http://schemas.microsoft.com/office/drawing/2014/main" id="{1D7AEB94-48FB-27E0-F2BA-BB2668D8C4BD}"/>
                </a:ext>
              </a:extLst>
            </p:cNvPr>
            <p:cNvCxnSpPr>
              <a:cxnSpLocks/>
            </p:cNvCxnSpPr>
            <p:nvPr/>
          </p:nvCxnSpPr>
          <p:spPr>
            <a:xfrm>
              <a:off x="2914238" y="4645569"/>
              <a:ext cx="319747"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sp>
        <p:nvSpPr>
          <p:cNvPr id="12" name="テキスト ボックス 11">
            <a:extLst>
              <a:ext uri="{FF2B5EF4-FFF2-40B4-BE49-F238E27FC236}">
                <a16:creationId xmlns:a16="http://schemas.microsoft.com/office/drawing/2014/main" id="{0E4E107C-6A70-4051-04A2-2EF4ADB81448}"/>
              </a:ext>
            </a:extLst>
          </p:cNvPr>
          <p:cNvSpPr txBox="1"/>
          <p:nvPr/>
        </p:nvSpPr>
        <p:spPr>
          <a:xfrm>
            <a:off x="1960035" y="4656780"/>
            <a:ext cx="5007785" cy="646331"/>
          </a:xfrm>
          <a:prstGeom prst="rect">
            <a:avLst/>
          </a:prstGeom>
          <a:noFill/>
        </p:spPr>
        <p:txBody>
          <a:bodyPr wrap="square" rtlCol="0">
            <a:spAutoFit/>
          </a:bodyPr>
          <a:lstStyle/>
          <a:p>
            <a:pPr algn="ctr"/>
            <a:r>
              <a:rPr lang="ja-JP" altLang="en-US" sz="1600" b="1">
                <a:solidFill>
                  <a:schemeClr val="accent2"/>
                </a:solidFill>
              </a:rPr>
              <a:t>メソッドの編集履歴</a:t>
            </a:r>
            <a:r>
              <a:rPr lang="en-US" altLang="ja-JP" sz="1600" b="1" dirty="0">
                <a:solidFill>
                  <a:schemeClr val="accent2"/>
                </a:solidFill>
              </a:rPr>
              <a:t> </a:t>
            </a:r>
            <a:r>
              <a:rPr lang="en-US" altLang="ja-JP" sz="2000" b="1" dirty="0">
                <a:solidFill>
                  <a:schemeClr val="accent2"/>
                </a:solidFill>
              </a:rPr>
              <a:t>187</a:t>
            </a:r>
            <a:r>
              <a:rPr lang="ja-JP" altLang="en-US" sz="2000" b="1">
                <a:solidFill>
                  <a:schemeClr val="accent2"/>
                </a:solidFill>
              </a:rPr>
              <a:t>件</a:t>
            </a:r>
            <a:br>
              <a:rPr kumimoji="1" lang="en-US" altLang="ja-JP" sz="1600" b="1" dirty="0">
                <a:solidFill>
                  <a:schemeClr val="accent3"/>
                </a:solidFill>
              </a:rPr>
            </a:br>
            <a:endParaRPr kumimoji="1" lang="ja-JP" altLang="en-US" sz="1600" b="1">
              <a:solidFill>
                <a:schemeClr val="accent3"/>
              </a:solidFill>
            </a:endParaRPr>
          </a:p>
        </p:txBody>
      </p:sp>
      <p:sp>
        <p:nvSpPr>
          <p:cNvPr id="19" name="円/楕円 18">
            <a:extLst>
              <a:ext uri="{FF2B5EF4-FFF2-40B4-BE49-F238E27FC236}">
                <a16:creationId xmlns:a16="http://schemas.microsoft.com/office/drawing/2014/main" id="{8C515D9C-BF7A-A991-DFC4-8E2A83DB413C}"/>
              </a:ext>
            </a:extLst>
          </p:cNvPr>
          <p:cNvSpPr/>
          <p:nvPr/>
        </p:nvSpPr>
        <p:spPr>
          <a:xfrm>
            <a:off x="1389224"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1" name="円/楕円 20">
            <a:extLst>
              <a:ext uri="{FF2B5EF4-FFF2-40B4-BE49-F238E27FC236}">
                <a16:creationId xmlns:a16="http://schemas.microsoft.com/office/drawing/2014/main" id="{E70EBC27-57AA-DBDB-74B6-FA991C94CC46}"/>
              </a:ext>
            </a:extLst>
          </p:cNvPr>
          <p:cNvSpPr/>
          <p:nvPr/>
        </p:nvSpPr>
        <p:spPr>
          <a:xfrm>
            <a:off x="2288413"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6" name="円/楕円 25">
            <a:extLst>
              <a:ext uri="{FF2B5EF4-FFF2-40B4-BE49-F238E27FC236}">
                <a16:creationId xmlns:a16="http://schemas.microsoft.com/office/drawing/2014/main" id="{371D859B-B53A-0757-AE8E-46B022231D90}"/>
              </a:ext>
            </a:extLst>
          </p:cNvPr>
          <p:cNvSpPr/>
          <p:nvPr/>
        </p:nvSpPr>
        <p:spPr>
          <a:xfrm>
            <a:off x="6899576" y="6034797"/>
            <a:ext cx="143427" cy="143427"/>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nvGrpSpPr>
          <p:cNvPr id="6" name="グループ化 5">
            <a:extLst>
              <a:ext uri="{FF2B5EF4-FFF2-40B4-BE49-F238E27FC236}">
                <a16:creationId xmlns:a16="http://schemas.microsoft.com/office/drawing/2014/main" id="{8C90EAE9-5778-EDF2-BD31-06AA527BCF45}"/>
              </a:ext>
            </a:extLst>
          </p:cNvPr>
          <p:cNvGrpSpPr/>
          <p:nvPr/>
        </p:nvGrpSpPr>
        <p:grpSpPr>
          <a:xfrm>
            <a:off x="6668191" y="5211798"/>
            <a:ext cx="606200" cy="653436"/>
            <a:chOff x="1471448" y="4183117"/>
            <a:chExt cx="809297" cy="872359"/>
          </a:xfrm>
        </p:grpSpPr>
        <p:sp>
          <p:nvSpPr>
            <p:cNvPr id="14" name="1 つの角を切り取った四角形 13">
              <a:extLst>
                <a:ext uri="{FF2B5EF4-FFF2-40B4-BE49-F238E27FC236}">
                  <a16:creationId xmlns:a16="http://schemas.microsoft.com/office/drawing/2014/main" id="{A91D9BC9-A3DB-E703-6FC9-10DE338A80A5}"/>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5" name="正方形/長方形 14">
              <a:extLst>
                <a:ext uri="{FF2B5EF4-FFF2-40B4-BE49-F238E27FC236}">
                  <a16:creationId xmlns:a16="http://schemas.microsoft.com/office/drawing/2014/main" id="{8492DB02-8108-8155-63E7-C08DC3723F7A}"/>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48" name="グループ化 47">
            <a:extLst>
              <a:ext uri="{FF2B5EF4-FFF2-40B4-BE49-F238E27FC236}">
                <a16:creationId xmlns:a16="http://schemas.microsoft.com/office/drawing/2014/main" id="{25D1C533-D9C6-4BCD-158E-AE4DA0DFB754}"/>
              </a:ext>
            </a:extLst>
          </p:cNvPr>
          <p:cNvGrpSpPr/>
          <p:nvPr/>
        </p:nvGrpSpPr>
        <p:grpSpPr>
          <a:xfrm>
            <a:off x="3083990" y="5104985"/>
            <a:ext cx="606201" cy="568795"/>
            <a:chOff x="4618753" y="4665057"/>
            <a:chExt cx="967345" cy="975995"/>
          </a:xfrm>
        </p:grpSpPr>
        <p:pic>
          <p:nvPicPr>
            <p:cNvPr id="49" name="グラフィックス 48" descr="歯車 1 つ 単色塗りつぶし">
              <a:extLst>
                <a:ext uri="{FF2B5EF4-FFF2-40B4-BE49-F238E27FC236}">
                  <a16:creationId xmlns:a16="http://schemas.microsoft.com/office/drawing/2014/main" id="{18F513D9-601D-30E6-D6CA-533547B24FD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11597">
              <a:off x="4618753" y="4969901"/>
              <a:ext cx="671151" cy="671151"/>
            </a:xfrm>
            <a:prstGeom prst="rect">
              <a:avLst/>
            </a:prstGeom>
          </p:spPr>
        </p:pic>
        <p:pic>
          <p:nvPicPr>
            <p:cNvPr id="57" name="グラフィックス 56" descr="歯車 1 つ 単色塗りつぶし">
              <a:extLst>
                <a:ext uri="{FF2B5EF4-FFF2-40B4-BE49-F238E27FC236}">
                  <a16:creationId xmlns:a16="http://schemas.microsoft.com/office/drawing/2014/main" id="{5041D4E6-4B47-1C17-35A9-AF487458DBC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976466">
              <a:off x="4774333" y="4665057"/>
              <a:ext cx="811765" cy="811765"/>
            </a:xfrm>
            <a:prstGeom prst="rect">
              <a:avLst/>
            </a:prstGeom>
          </p:spPr>
        </p:pic>
      </p:grpSp>
      <p:grpSp>
        <p:nvGrpSpPr>
          <p:cNvPr id="58" name="グループ化 57">
            <a:extLst>
              <a:ext uri="{FF2B5EF4-FFF2-40B4-BE49-F238E27FC236}">
                <a16:creationId xmlns:a16="http://schemas.microsoft.com/office/drawing/2014/main" id="{90E72C9B-2250-F578-91D5-FB17D795D236}"/>
              </a:ext>
            </a:extLst>
          </p:cNvPr>
          <p:cNvGrpSpPr/>
          <p:nvPr/>
        </p:nvGrpSpPr>
        <p:grpSpPr>
          <a:xfrm>
            <a:off x="5234673" y="5101579"/>
            <a:ext cx="606201" cy="568795"/>
            <a:chOff x="4618753" y="4665057"/>
            <a:chExt cx="967345" cy="975995"/>
          </a:xfrm>
        </p:grpSpPr>
        <p:pic>
          <p:nvPicPr>
            <p:cNvPr id="59" name="グラフィックス 58" descr="歯車 1 つ 単色塗りつぶし">
              <a:extLst>
                <a:ext uri="{FF2B5EF4-FFF2-40B4-BE49-F238E27FC236}">
                  <a16:creationId xmlns:a16="http://schemas.microsoft.com/office/drawing/2014/main" id="{0E30DDF6-F2B7-81FA-5B89-2D08225EDA2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11597">
              <a:off x="4618753" y="4969901"/>
              <a:ext cx="671151" cy="671151"/>
            </a:xfrm>
            <a:prstGeom prst="rect">
              <a:avLst/>
            </a:prstGeom>
          </p:spPr>
        </p:pic>
        <p:pic>
          <p:nvPicPr>
            <p:cNvPr id="60" name="グラフィックス 59" descr="歯車 1 つ 単色塗りつぶし">
              <a:extLst>
                <a:ext uri="{FF2B5EF4-FFF2-40B4-BE49-F238E27FC236}">
                  <a16:creationId xmlns:a16="http://schemas.microsoft.com/office/drawing/2014/main" id="{819A02A5-7236-3B5B-C278-9E244E651A8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976466">
              <a:off x="4774333" y="4665057"/>
              <a:ext cx="811765" cy="811765"/>
            </a:xfrm>
            <a:prstGeom prst="rect">
              <a:avLst/>
            </a:prstGeom>
          </p:spPr>
        </p:pic>
      </p:grpSp>
      <p:sp>
        <p:nvSpPr>
          <p:cNvPr id="61" name="円/楕円 60">
            <a:extLst>
              <a:ext uri="{FF2B5EF4-FFF2-40B4-BE49-F238E27FC236}">
                <a16:creationId xmlns:a16="http://schemas.microsoft.com/office/drawing/2014/main" id="{13AEA7EE-105D-1838-45A8-00CBDD1A40AC}"/>
              </a:ext>
            </a:extLst>
          </p:cNvPr>
          <p:cNvSpPr/>
          <p:nvPr/>
        </p:nvSpPr>
        <p:spPr>
          <a:xfrm>
            <a:off x="3507794" y="6031673"/>
            <a:ext cx="143427" cy="143427"/>
          </a:xfrm>
          <a:prstGeom prst="ellipse">
            <a:avLst/>
          </a:prstGeom>
          <a:solidFill>
            <a:schemeClr val="accent6"/>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62" name="円/楕円 61">
            <a:extLst>
              <a:ext uri="{FF2B5EF4-FFF2-40B4-BE49-F238E27FC236}">
                <a16:creationId xmlns:a16="http://schemas.microsoft.com/office/drawing/2014/main" id="{EB28A1B5-3160-7485-F29E-38881728BB51}"/>
              </a:ext>
            </a:extLst>
          </p:cNvPr>
          <p:cNvSpPr/>
          <p:nvPr/>
        </p:nvSpPr>
        <p:spPr>
          <a:xfrm>
            <a:off x="4596737" y="6026862"/>
            <a:ext cx="143427" cy="143427"/>
          </a:xfrm>
          <a:prstGeom prst="ellipse">
            <a:avLst/>
          </a:prstGeom>
          <a:solidFill>
            <a:schemeClr val="accent6"/>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63" name="円/楕円 62">
            <a:extLst>
              <a:ext uri="{FF2B5EF4-FFF2-40B4-BE49-F238E27FC236}">
                <a16:creationId xmlns:a16="http://schemas.microsoft.com/office/drawing/2014/main" id="{7DA946F7-F701-BC81-FFE1-D5CAEFEDF680}"/>
              </a:ext>
            </a:extLst>
          </p:cNvPr>
          <p:cNvSpPr/>
          <p:nvPr/>
        </p:nvSpPr>
        <p:spPr>
          <a:xfrm>
            <a:off x="5644591" y="6019538"/>
            <a:ext cx="143427" cy="143427"/>
          </a:xfrm>
          <a:prstGeom prst="ellipse">
            <a:avLst/>
          </a:prstGeom>
          <a:solidFill>
            <a:schemeClr val="accent6"/>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nvGrpSpPr>
          <p:cNvPr id="64" name="グループ化 63">
            <a:extLst>
              <a:ext uri="{FF2B5EF4-FFF2-40B4-BE49-F238E27FC236}">
                <a16:creationId xmlns:a16="http://schemas.microsoft.com/office/drawing/2014/main" id="{1671A0DD-F8C0-E30B-30EE-25B3FAA462D7}"/>
              </a:ext>
            </a:extLst>
          </p:cNvPr>
          <p:cNvGrpSpPr/>
          <p:nvPr/>
        </p:nvGrpSpPr>
        <p:grpSpPr>
          <a:xfrm>
            <a:off x="4134799" y="5091367"/>
            <a:ext cx="633090" cy="496309"/>
            <a:chOff x="4984473" y="3139948"/>
            <a:chExt cx="818459" cy="641628"/>
          </a:xfrm>
        </p:grpSpPr>
        <p:pic>
          <p:nvPicPr>
            <p:cNvPr id="65" name="グラフィックス 64" descr="甲虫 単色塗りつぶし">
              <a:extLst>
                <a:ext uri="{FF2B5EF4-FFF2-40B4-BE49-F238E27FC236}">
                  <a16:creationId xmlns:a16="http://schemas.microsoft.com/office/drawing/2014/main" id="{92044731-1335-23E4-F45C-35C22BF355F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20768114">
              <a:off x="4984473" y="3248578"/>
              <a:ext cx="494602" cy="494602"/>
            </a:xfrm>
            <a:prstGeom prst="rect">
              <a:avLst/>
            </a:prstGeom>
          </p:spPr>
        </p:pic>
        <p:grpSp>
          <p:nvGrpSpPr>
            <p:cNvPr id="66" name="グループ化 65">
              <a:extLst>
                <a:ext uri="{FF2B5EF4-FFF2-40B4-BE49-F238E27FC236}">
                  <a16:creationId xmlns:a16="http://schemas.microsoft.com/office/drawing/2014/main" id="{401FE9F1-8CDF-5C4C-478E-F678C27C2C79}"/>
                </a:ext>
              </a:extLst>
            </p:cNvPr>
            <p:cNvGrpSpPr/>
            <p:nvPr/>
          </p:nvGrpSpPr>
          <p:grpSpPr>
            <a:xfrm>
              <a:off x="5161304" y="3139948"/>
              <a:ext cx="641628" cy="641628"/>
              <a:chOff x="5626844" y="2710845"/>
              <a:chExt cx="727852" cy="727852"/>
            </a:xfrm>
          </p:grpSpPr>
          <p:pic>
            <p:nvPicPr>
              <p:cNvPr id="67" name="グラフィックス 66" descr="ツール 単色塗りつぶし">
                <a:extLst>
                  <a:ext uri="{FF2B5EF4-FFF2-40B4-BE49-F238E27FC236}">
                    <a16:creationId xmlns:a16="http://schemas.microsoft.com/office/drawing/2014/main" id="{09FE0134-8CCB-1443-20D6-E53A2FC0DFBF}"/>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626844" y="2710845"/>
                <a:ext cx="727852" cy="727852"/>
              </a:xfrm>
              <a:prstGeom prst="rect">
                <a:avLst/>
              </a:prstGeom>
            </p:spPr>
          </p:pic>
          <p:pic>
            <p:nvPicPr>
              <p:cNvPr id="68" name="グラフィックス 67" descr="ツール 単色塗りつぶし">
                <a:extLst>
                  <a:ext uri="{FF2B5EF4-FFF2-40B4-BE49-F238E27FC236}">
                    <a16:creationId xmlns:a16="http://schemas.microsoft.com/office/drawing/2014/main" id="{27DD7434-26BF-D5B3-11BB-0B586CCD8BBA}"/>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626844" y="2710845"/>
                <a:ext cx="727852" cy="727852"/>
              </a:xfrm>
              <a:prstGeom prst="rect">
                <a:avLst/>
              </a:prstGeom>
            </p:spPr>
          </p:pic>
        </p:grpSp>
      </p:grpSp>
      <p:sp>
        <p:nvSpPr>
          <p:cNvPr id="18" name="テキスト ボックス 17">
            <a:extLst>
              <a:ext uri="{FF2B5EF4-FFF2-40B4-BE49-F238E27FC236}">
                <a16:creationId xmlns:a16="http://schemas.microsoft.com/office/drawing/2014/main" id="{6FBDCF62-08EE-F3AC-5EC0-E05F9CE5CED2}"/>
              </a:ext>
            </a:extLst>
          </p:cNvPr>
          <p:cNvSpPr txBox="1"/>
          <p:nvPr/>
        </p:nvSpPr>
        <p:spPr>
          <a:xfrm>
            <a:off x="-450138" y="3456834"/>
            <a:ext cx="5007785" cy="400110"/>
          </a:xfrm>
          <a:prstGeom prst="rect">
            <a:avLst/>
          </a:prstGeom>
          <a:noFill/>
        </p:spPr>
        <p:txBody>
          <a:bodyPr wrap="square" rtlCol="0">
            <a:spAutoFit/>
          </a:bodyPr>
          <a:lstStyle/>
          <a:p>
            <a:pPr algn="ctr"/>
            <a:r>
              <a:rPr kumimoji="1" lang="ja-JP" altLang="en-US" sz="1600" b="1">
                <a:solidFill>
                  <a:schemeClr val="accent3"/>
                </a:solidFill>
              </a:rPr>
              <a:t>コードクローンリファクタリング</a:t>
            </a:r>
            <a:r>
              <a:rPr kumimoji="1" lang="en-US" altLang="ja-JP" sz="1600" b="1" dirty="0">
                <a:solidFill>
                  <a:schemeClr val="accent3"/>
                </a:solidFill>
              </a:rPr>
              <a:t> </a:t>
            </a:r>
            <a:r>
              <a:rPr kumimoji="1" lang="en-US" altLang="ja-JP" sz="2000" b="1" dirty="0">
                <a:solidFill>
                  <a:schemeClr val="accent3"/>
                </a:solidFill>
              </a:rPr>
              <a:t>345</a:t>
            </a:r>
            <a:r>
              <a:rPr kumimoji="1" lang="ja-JP" altLang="en-US" sz="2000" b="1">
                <a:solidFill>
                  <a:schemeClr val="accent3"/>
                </a:solidFill>
              </a:rPr>
              <a:t>件</a:t>
            </a:r>
            <a:endParaRPr kumimoji="1" lang="ja-JP" altLang="en-US" sz="1600" b="1">
              <a:solidFill>
                <a:schemeClr val="accent3"/>
              </a:solidFill>
            </a:endParaRPr>
          </a:p>
        </p:txBody>
      </p:sp>
      <p:sp>
        <p:nvSpPr>
          <p:cNvPr id="27" name="右中かっこ 26">
            <a:extLst>
              <a:ext uri="{FF2B5EF4-FFF2-40B4-BE49-F238E27FC236}">
                <a16:creationId xmlns:a16="http://schemas.microsoft.com/office/drawing/2014/main" id="{DBE26E3F-2997-DCDD-D0BA-6328DEC6F86B}"/>
              </a:ext>
            </a:extLst>
          </p:cNvPr>
          <p:cNvSpPr/>
          <p:nvPr/>
        </p:nvSpPr>
        <p:spPr>
          <a:xfrm rot="5400000">
            <a:off x="4546977" y="4880060"/>
            <a:ext cx="242945" cy="2885746"/>
          </a:xfrm>
          <a:prstGeom prst="rightBrace">
            <a:avLst/>
          </a:prstGeom>
          <a:ln w="38100">
            <a:solidFill>
              <a:schemeClr val="accent6"/>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8" name="テキスト ボックス 27">
            <a:extLst>
              <a:ext uri="{FF2B5EF4-FFF2-40B4-BE49-F238E27FC236}">
                <a16:creationId xmlns:a16="http://schemas.microsoft.com/office/drawing/2014/main" id="{D0DB35A0-573D-DD8D-3B46-465649BE09D2}"/>
              </a:ext>
            </a:extLst>
          </p:cNvPr>
          <p:cNvSpPr txBox="1"/>
          <p:nvPr/>
        </p:nvSpPr>
        <p:spPr>
          <a:xfrm>
            <a:off x="2236271" y="6435120"/>
            <a:ext cx="5007785" cy="646331"/>
          </a:xfrm>
          <a:prstGeom prst="rect">
            <a:avLst/>
          </a:prstGeom>
          <a:noFill/>
        </p:spPr>
        <p:txBody>
          <a:bodyPr wrap="square" rtlCol="0">
            <a:spAutoFit/>
          </a:bodyPr>
          <a:lstStyle/>
          <a:p>
            <a:pPr algn="ctr"/>
            <a:r>
              <a:rPr lang="ja-JP" altLang="en-US" sz="1600" b="1">
                <a:solidFill>
                  <a:schemeClr val="accent6"/>
                </a:solidFill>
              </a:rPr>
              <a:t>編集の総数</a:t>
            </a:r>
            <a:r>
              <a:rPr lang="en-US" altLang="ja-JP" sz="1600" b="1" dirty="0">
                <a:solidFill>
                  <a:schemeClr val="accent6"/>
                </a:solidFill>
              </a:rPr>
              <a:t> </a:t>
            </a:r>
            <a:r>
              <a:rPr lang="en-US" altLang="ja-JP" sz="2000" b="1" dirty="0">
                <a:solidFill>
                  <a:schemeClr val="accent6"/>
                </a:solidFill>
              </a:rPr>
              <a:t>360</a:t>
            </a:r>
            <a:r>
              <a:rPr lang="ja-JP" altLang="en-US" sz="2000" b="1">
                <a:solidFill>
                  <a:schemeClr val="accent6"/>
                </a:solidFill>
              </a:rPr>
              <a:t>件</a:t>
            </a:r>
            <a:br>
              <a:rPr kumimoji="1" lang="en-US" altLang="ja-JP" sz="1600" b="1" dirty="0">
                <a:solidFill>
                  <a:schemeClr val="accent3"/>
                </a:solidFill>
              </a:rPr>
            </a:br>
            <a:endParaRPr kumimoji="1" lang="ja-JP" altLang="en-US" sz="1600" b="1">
              <a:solidFill>
                <a:schemeClr val="accent3"/>
              </a:solidFill>
            </a:endParaRPr>
          </a:p>
        </p:txBody>
      </p:sp>
    </p:spTree>
    <p:extLst>
      <p:ext uri="{BB962C8B-B14F-4D97-AF65-F5344CB8AC3E}">
        <p14:creationId xmlns:p14="http://schemas.microsoft.com/office/powerpoint/2010/main" val="4079112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2AF0E4-5771-50C9-F084-D1EECF3A1A1D}"/>
            </a:ext>
          </a:extLst>
        </p:cNvPr>
        <p:cNvGrpSpPr/>
        <p:nvPr/>
      </p:nvGrpSpPr>
      <p:grpSpPr>
        <a:xfrm>
          <a:off x="0" y="0"/>
          <a:ext cx="0" cy="0"/>
          <a:chOff x="0" y="0"/>
          <a:chExt cx="0" cy="0"/>
        </a:xfrm>
      </p:grpSpPr>
      <p:sp>
        <p:nvSpPr>
          <p:cNvPr id="14" name="コンテンツ プレースホルダー 2">
            <a:extLst>
              <a:ext uri="{FF2B5EF4-FFF2-40B4-BE49-F238E27FC236}">
                <a16:creationId xmlns:a16="http://schemas.microsoft.com/office/drawing/2014/main" id="{4D2018F1-ADDB-F90B-ABDB-0705C3A51D14}"/>
              </a:ext>
            </a:extLst>
          </p:cNvPr>
          <p:cNvSpPr>
            <a:spLocks noGrp="1"/>
          </p:cNvSpPr>
          <p:nvPr>
            <p:ph idx="1"/>
          </p:nvPr>
        </p:nvSpPr>
        <p:spPr>
          <a:xfrm>
            <a:off x="396000" y="1728000"/>
            <a:ext cx="8352000" cy="4734000"/>
          </a:xfrm>
        </p:spPr>
        <p:txBody>
          <a:bodyPr/>
          <a:lstStyle/>
          <a:p>
            <a:pPr>
              <a:buNone/>
            </a:pPr>
            <a:r>
              <a:rPr lang="ja-JP" altLang="en-US" sz="2000"/>
              <a:t>コードクローンを集約したメソッドは平均して，</a:t>
            </a:r>
            <a:endParaRPr lang="en-US" altLang="ja-JP" sz="2000" dirty="0"/>
          </a:p>
          <a:p>
            <a:pPr>
              <a:buNone/>
            </a:pPr>
            <a:r>
              <a:rPr lang="en-US" altLang="ja-JP" sz="2000" dirty="0"/>
              <a:t>1</a:t>
            </a:r>
            <a:r>
              <a:rPr lang="ja-JP" altLang="en-US" sz="2000"/>
              <a:t>年目：</a:t>
            </a:r>
            <a:r>
              <a:rPr lang="en-US" altLang="ja-JP" sz="2000" dirty="0"/>
              <a:t>0.78</a:t>
            </a:r>
            <a:r>
              <a:rPr lang="ja-JP" altLang="en-US" sz="2000"/>
              <a:t>回，</a:t>
            </a:r>
            <a:r>
              <a:rPr lang="en-US" altLang="ja-JP" sz="2000" dirty="0"/>
              <a:t>〜4</a:t>
            </a:r>
            <a:r>
              <a:rPr lang="ja-JP" altLang="en-US" sz="2000"/>
              <a:t>年目：</a:t>
            </a:r>
            <a:r>
              <a:rPr lang="en-US" altLang="ja-JP" sz="2000" dirty="0"/>
              <a:t>1.41</a:t>
            </a:r>
            <a:r>
              <a:rPr lang="ja-JP" altLang="en-US" sz="2000"/>
              <a:t>回，</a:t>
            </a:r>
            <a:r>
              <a:rPr lang="en-US" altLang="ja-JP" sz="2000" dirty="0"/>
              <a:t>〜10</a:t>
            </a:r>
            <a:r>
              <a:rPr lang="ja-JP" altLang="en-US" sz="2000"/>
              <a:t>年目：</a:t>
            </a:r>
            <a:r>
              <a:rPr lang="en-US" altLang="ja-JP" sz="2000" dirty="0"/>
              <a:t>1.93</a:t>
            </a:r>
            <a:r>
              <a:rPr lang="ja-JP" altLang="en-US" sz="2000"/>
              <a:t>回の編集を経験．</a:t>
            </a:r>
            <a:endParaRPr kumimoji="1" lang="ja-JP" altLang="en-US" sz="2400"/>
          </a:p>
        </p:txBody>
      </p:sp>
      <p:pic>
        <p:nvPicPr>
          <p:cNvPr id="16" name="図 15" descr="グラフ, 折れ線グラフ&#10;&#10;AI 生成コンテンツは誤りを含む可能性があります。">
            <a:extLst>
              <a:ext uri="{FF2B5EF4-FFF2-40B4-BE49-F238E27FC236}">
                <a16:creationId xmlns:a16="http://schemas.microsoft.com/office/drawing/2014/main" id="{524097A6-6212-2F25-A4CC-108B2C6F7C87}"/>
              </a:ext>
            </a:extLst>
          </p:cNvPr>
          <p:cNvPicPr>
            <a:picLocks noChangeAspect="1"/>
          </p:cNvPicPr>
          <p:nvPr/>
        </p:nvPicPr>
        <p:blipFill>
          <a:blip r:embed="rId3"/>
          <a:stretch>
            <a:fillRect/>
          </a:stretch>
        </p:blipFill>
        <p:spPr>
          <a:xfrm>
            <a:off x="161365" y="2778137"/>
            <a:ext cx="8700859" cy="3878600"/>
          </a:xfrm>
          <a:prstGeom prst="rect">
            <a:avLst/>
          </a:prstGeom>
        </p:spPr>
      </p:pic>
      <p:sp>
        <p:nvSpPr>
          <p:cNvPr id="2" name="タイトル 1">
            <a:extLst>
              <a:ext uri="{FF2B5EF4-FFF2-40B4-BE49-F238E27FC236}">
                <a16:creationId xmlns:a16="http://schemas.microsoft.com/office/drawing/2014/main" id="{81976671-A2C1-2FE9-522E-7A796A300EA5}"/>
              </a:ext>
            </a:extLst>
          </p:cNvPr>
          <p:cNvSpPr>
            <a:spLocks noGrp="1"/>
          </p:cNvSpPr>
          <p:nvPr>
            <p:ph type="title"/>
          </p:nvPr>
        </p:nvSpPr>
        <p:spPr/>
        <p:txBody>
          <a:bodyPr/>
          <a:lstStyle/>
          <a:p>
            <a:r>
              <a:rPr kumimoji="1" lang="ja-JP" altLang="en-US" sz="2800"/>
              <a:t>調査結果</a:t>
            </a:r>
            <a:r>
              <a:rPr kumimoji="1" lang="en-US" altLang="ja-JP" sz="2800" dirty="0"/>
              <a:t>: </a:t>
            </a:r>
            <a:r>
              <a:rPr kumimoji="1" lang="ja-JP" altLang="en-US" sz="2800"/>
              <a:t>コードクローンあたりの編集回数</a:t>
            </a:r>
          </a:p>
        </p:txBody>
      </p:sp>
      <p:sp>
        <p:nvSpPr>
          <p:cNvPr id="4" name="スライド番号プレースホルダー 3">
            <a:extLst>
              <a:ext uri="{FF2B5EF4-FFF2-40B4-BE49-F238E27FC236}">
                <a16:creationId xmlns:a16="http://schemas.microsoft.com/office/drawing/2014/main" id="{9C851E54-B81E-5041-0C10-C47CBBD91056}"/>
              </a:ext>
            </a:extLst>
          </p:cNvPr>
          <p:cNvSpPr>
            <a:spLocks noGrp="1"/>
          </p:cNvSpPr>
          <p:nvPr>
            <p:ph type="sldNum" sz="quarter" idx="12"/>
          </p:nvPr>
        </p:nvSpPr>
        <p:spPr/>
        <p:txBody>
          <a:bodyPr/>
          <a:lstStyle/>
          <a:p>
            <a:fld id="{B16735D3-C9E7-F649-AF37-A9D08763696D}" type="slidenum">
              <a:rPr lang="ja-JP" altLang="en-US" smtClean="0"/>
              <a:pPr/>
              <a:t>26</a:t>
            </a:fld>
            <a:endParaRPr lang="ja-JP" altLang="en-US"/>
          </a:p>
        </p:txBody>
      </p:sp>
      <p:grpSp>
        <p:nvGrpSpPr>
          <p:cNvPr id="12" name="グループ化 11">
            <a:extLst>
              <a:ext uri="{FF2B5EF4-FFF2-40B4-BE49-F238E27FC236}">
                <a16:creationId xmlns:a16="http://schemas.microsoft.com/office/drawing/2014/main" id="{FAB3B7AF-28A0-1EA4-EA11-804F8735A874}"/>
              </a:ext>
            </a:extLst>
          </p:cNvPr>
          <p:cNvGrpSpPr/>
          <p:nvPr/>
        </p:nvGrpSpPr>
        <p:grpSpPr>
          <a:xfrm>
            <a:off x="1902367" y="3168254"/>
            <a:ext cx="4096893" cy="3363003"/>
            <a:chOff x="1773959" y="3126545"/>
            <a:chExt cx="4096893" cy="3363003"/>
          </a:xfrm>
        </p:grpSpPr>
        <p:sp>
          <p:nvSpPr>
            <p:cNvPr id="7" name="正方形/長方形 6">
              <a:extLst>
                <a:ext uri="{FF2B5EF4-FFF2-40B4-BE49-F238E27FC236}">
                  <a16:creationId xmlns:a16="http://schemas.microsoft.com/office/drawing/2014/main" id="{31032CBC-F084-5C00-9791-2EEB8FEDDBF5}"/>
                </a:ext>
              </a:extLst>
            </p:cNvPr>
            <p:cNvSpPr/>
            <p:nvPr/>
          </p:nvSpPr>
          <p:spPr>
            <a:xfrm>
              <a:off x="1773959" y="3126545"/>
              <a:ext cx="1569660" cy="260746"/>
            </a:xfrm>
            <a:prstGeom prst="rect">
              <a:avLst/>
            </a:prstGeom>
            <a:solidFill>
              <a:srgbClr val="FFFFFF"/>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100" spc="110" baseline="0" dirty="0">
                <a:solidFill>
                  <a:schemeClr val="tx1"/>
                </a:solidFill>
                <a:latin typeface="Segoe UI" panose="020B0502040204020203" pitchFamily="34" charset="0"/>
                <a:cs typeface="Segoe UI" panose="020B0502040204020203" pitchFamily="34" charset="0"/>
              </a:endParaRPr>
            </a:p>
          </p:txBody>
        </p:sp>
        <p:sp>
          <p:nvSpPr>
            <p:cNvPr id="8" name="テキスト ボックス 7">
              <a:extLst>
                <a:ext uri="{FF2B5EF4-FFF2-40B4-BE49-F238E27FC236}">
                  <a16:creationId xmlns:a16="http://schemas.microsoft.com/office/drawing/2014/main" id="{13CA91D6-DE57-7815-FBD6-93A871323C76}"/>
                </a:ext>
              </a:extLst>
            </p:cNvPr>
            <p:cNvSpPr txBox="1"/>
            <p:nvPr/>
          </p:nvSpPr>
          <p:spPr>
            <a:xfrm>
              <a:off x="1773959" y="3144920"/>
              <a:ext cx="1261884" cy="276999"/>
            </a:xfrm>
            <a:prstGeom prst="rect">
              <a:avLst/>
            </a:prstGeom>
            <a:noFill/>
          </p:spPr>
          <p:txBody>
            <a:bodyPr wrap="none" rtlCol="0">
              <a:spAutoFit/>
            </a:bodyPr>
            <a:lstStyle/>
            <a:p>
              <a:r>
                <a:rPr lang="ja-JP" altLang="en-US" sz="1200"/>
                <a:t>累計の編集回数</a:t>
              </a:r>
            </a:p>
          </p:txBody>
        </p:sp>
        <p:sp>
          <p:nvSpPr>
            <p:cNvPr id="10" name="テキスト ボックス 9">
              <a:extLst>
                <a:ext uri="{FF2B5EF4-FFF2-40B4-BE49-F238E27FC236}">
                  <a16:creationId xmlns:a16="http://schemas.microsoft.com/office/drawing/2014/main" id="{E5C75164-1332-431E-B8D6-FC248FD33D1F}"/>
                </a:ext>
              </a:extLst>
            </p:cNvPr>
            <p:cNvSpPr txBox="1"/>
            <p:nvPr/>
          </p:nvSpPr>
          <p:spPr>
            <a:xfrm>
              <a:off x="3813452" y="6150994"/>
              <a:ext cx="2057400" cy="338554"/>
            </a:xfrm>
            <a:prstGeom prst="rect">
              <a:avLst/>
            </a:prstGeom>
            <a:solidFill>
              <a:srgbClr val="FFFFFF"/>
            </a:solidFill>
          </p:spPr>
          <p:txBody>
            <a:bodyPr wrap="square" rtlCol="0">
              <a:spAutoFit/>
            </a:bodyPr>
            <a:lstStyle/>
            <a:p>
              <a:pPr algn="ctr"/>
              <a:r>
                <a:rPr kumimoji="1" lang="ja-JP" altLang="en-US" sz="1600"/>
                <a:t>集約からの経過年数</a:t>
              </a:r>
            </a:p>
          </p:txBody>
        </p:sp>
      </p:grpSp>
      <p:sp>
        <p:nvSpPr>
          <p:cNvPr id="17" name="テキスト ボックス 16">
            <a:extLst>
              <a:ext uri="{FF2B5EF4-FFF2-40B4-BE49-F238E27FC236}">
                <a16:creationId xmlns:a16="http://schemas.microsoft.com/office/drawing/2014/main" id="{7E4AF7A9-EE91-0E6C-F20D-4D8976F39A48}"/>
              </a:ext>
            </a:extLst>
          </p:cNvPr>
          <p:cNvSpPr txBox="1"/>
          <p:nvPr/>
        </p:nvSpPr>
        <p:spPr>
          <a:xfrm rot="16200000">
            <a:off x="-708649" y="4242571"/>
            <a:ext cx="2350182" cy="369332"/>
          </a:xfrm>
          <a:prstGeom prst="rect">
            <a:avLst/>
          </a:prstGeom>
          <a:solidFill>
            <a:srgbClr val="FFFFFF"/>
          </a:solidFill>
        </p:spPr>
        <p:txBody>
          <a:bodyPr wrap="square" rtlCol="0">
            <a:spAutoFit/>
          </a:bodyPr>
          <a:lstStyle/>
          <a:p>
            <a:pPr algn="ctr"/>
            <a:r>
              <a:rPr kumimoji="1" lang="ja-JP" altLang="en-US"/>
              <a:t>平均の</a:t>
            </a:r>
            <a:r>
              <a:rPr lang="ja-JP" altLang="en-US"/>
              <a:t>累計編集</a:t>
            </a:r>
            <a:r>
              <a:rPr kumimoji="1" lang="ja-JP" altLang="en-US"/>
              <a:t>回数</a:t>
            </a:r>
          </a:p>
        </p:txBody>
      </p:sp>
    </p:spTree>
    <p:extLst>
      <p:ext uri="{BB962C8B-B14F-4D97-AF65-F5344CB8AC3E}">
        <p14:creationId xmlns:p14="http://schemas.microsoft.com/office/powerpoint/2010/main" val="31380089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038AC8-8430-9DA2-5BA4-F205C485C0AD}"/>
            </a:ext>
          </a:extLst>
        </p:cNvPr>
        <p:cNvGrpSpPr/>
        <p:nvPr/>
      </p:nvGrpSpPr>
      <p:grpSpPr>
        <a:xfrm>
          <a:off x="0" y="0"/>
          <a:ext cx="0" cy="0"/>
          <a:chOff x="0" y="0"/>
          <a:chExt cx="0" cy="0"/>
        </a:xfrm>
      </p:grpSpPr>
      <p:sp>
        <p:nvSpPr>
          <p:cNvPr id="14" name="コンテンツ プレースホルダー 2">
            <a:extLst>
              <a:ext uri="{FF2B5EF4-FFF2-40B4-BE49-F238E27FC236}">
                <a16:creationId xmlns:a16="http://schemas.microsoft.com/office/drawing/2014/main" id="{8D5DBE8A-2B2C-4866-CF14-ECB9358CDEEA}"/>
              </a:ext>
            </a:extLst>
          </p:cNvPr>
          <p:cNvSpPr>
            <a:spLocks noGrp="1"/>
          </p:cNvSpPr>
          <p:nvPr>
            <p:ph idx="1"/>
          </p:nvPr>
        </p:nvSpPr>
        <p:spPr>
          <a:xfrm>
            <a:off x="396000" y="1728000"/>
            <a:ext cx="8352000" cy="4734000"/>
          </a:xfrm>
        </p:spPr>
        <p:txBody>
          <a:bodyPr/>
          <a:lstStyle/>
          <a:p>
            <a:pPr>
              <a:buNone/>
            </a:pPr>
            <a:r>
              <a:rPr lang="ja-JP" altLang="en-US" sz="2000"/>
              <a:t>コードクローンを集約したメソッドは平均して，</a:t>
            </a:r>
            <a:endParaRPr lang="en-US" altLang="ja-JP" sz="2000" dirty="0"/>
          </a:p>
          <a:p>
            <a:pPr>
              <a:buNone/>
            </a:pPr>
            <a:r>
              <a:rPr lang="en-US" altLang="ja-JP" sz="2000" dirty="0"/>
              <a:t>1</a:t>
            </a:r>
            <a:r>
              <a:rPr lang="ja-JP" altLang="en-US" sz="2000"/>
              <a:t>年目：</a:t>
            </a:r>
            <a:r>
              <a:rPr lang="en-US" altLang="ja-JP" sz="2000" dirty="0"/>
              <a:t>0.78</a:t>
            </a:r>
            <a:r>
              <a:rPr lang="ja-JP" altLang="en-US" sz="2000"/>
              <a:t>回，</a:t>
            </a:r>
            <a:r>
              <a:rPr lang="en-US" altLang="ja-JP" sz="2000" dirty="0"/>
              <a:t>〜4</a:t>
            </a:r>
            <a:r>
              <a:rPr lang="ja-JP" altLang="en-US" sz="2000"/>
              <a:t>年目：</a:t>
            </a:r>
            <a:r>
              <a:rPr lang="en-US" altLang="ja-JP" sz="2000" dirty="0"/>
              <a:t>1.41</a:t>
            </a:r>
            <a:r>
              <a:rPr lang="ja-JP" altLang="en-US" sz="2000"/>
              <a:t>回，</a:t>
            </a:r>
            <a:r>
              <a:rPr lang="en-US" altLang="ja-JP" sz="2000" dirty="0"/>
              <a:t>〜10</a:t>
            </a:r>
            <a:r>
              <a:rPr lang="ja-JP" altLang="en-US" sz="2000"/>
              <a:t>年目：</a:t>
            </a:r>
            <a:r>
              <a:rPr lang="en-US" altLang="ja-JP" sz="2000" dirty="0"/>
              <a:t>1.93</a:t>
            </a:r>
            <a:r>
              <a:rPr lang="ja-JP" altLang="en-US" sz="2000"/>
              <a:t>回の編集を経験．</a:t>
            </a:r>
            <a:endParaRPr kumimoji="1" lang="ja-JP" altLang="en-US" sz="2400"/>
          </a:p>
        </p:txBody>
      </p:sp>
      <p:pic>
        <p:nvPicPr>
          <p:cNvPr id="16" name="図 15" descr="グラフ, 折れ線グラフ&#10;&#10;AI 生成コンテンツは誤りを含む可能性があります。">
            <a:extLst>
              <a:ext uri="{FF2B5EF4-FFF2-40B4-BE49-F238E27FC236}">
                <a16:creationId xmlns:a16="http://schemas.microsoft.com/office/drawing/2014/main" id="{002E7027-46A2-7848-E94F-0606A160EE9A}"/>
              </a:ext>
            </a:extLst>
          </p:cNvPr>
          <p:cNvPicPr>
            <a:picLocks noChangeAspect="1"/>
          </p:cNvPicPr>
          <p:nvPr/>
        </p:nvPicPr>
        <p:blipFill>
          <a:blip r:embed="rId3"/>
          <a:stretch>
            <a:fillRect/>
          </a:stretch>
        </p:blipFill>
        <p:spPr>
          <a:xfrm>
            <a:off x="161365" y="2778137"/>
            <a:ext cx="8700859" cy="3878600"/>
          </a:xfrm>
          <a:prstGeom prst="rect">
            <a:avLst/>
          </a:prstGeom>
        </p:spPr>
      </p:pic>
      <p:sp>
        <p:nvSpPr>
          <p:cNvPr id="2" name="タイトル 1">
            <a:extLst>
              <a:ext uri="{FF2B5EF4-FFF2-40B4-BE49-F238E27FC236}">
                <a16:creationId xmlns:a16="http://schemas.microsoft.com/office/drawing/2014/main" id="{8F9B2CD4-658C-04A9-77C8-667F8EFFBB7C}"/>
              </a:ext>
            </a:extLst>
          </p:cNvPr>
          <p:cNvSpPr>
            <a:spLocks noGrp="1"/>
          </p:cNvSpPr>
          <p:nvPr>
            <p:ph type="title"/>
          </p:nvPr>
        </p:nvSpPr>
        <p:spPr/>
        <p:txBody>
          <a:bodyPr/>
          <a:lstStyle/>
          <a:p>
            <a:r>
              <a:rPr kumimoji="1" lang="ja-JP" altLang="en-US" sz="2800"/>
              <a:t>調査結果</a:t>
            </a:r>
            <a:r>
              <a:rPr kumimoji="1" lang="en-US" altLang="ja-JP" sz="2800" dirty="0"/>
              <a:t>: </a:t>
            </a:r>
            <a:r>
              <a:rPr kumimoji="1" lang="ja-JP" altLang="en-US" sz="2800"/>
              <a:t>コードクローンあたりの</a:t>
            </a:r>
            <a:r>
              <a:rPr lang="ja-JP" altLang="en-US" sz="2800"/>
              <a:t>編集</a:t>
            </a:r>
            <a:r>
              <a:rPr kumimoji="1" lang="ja-JP" altLang="en-US" sz="2800"/>
              <a:t>回数</a:t>
            </a:r>
          </a:p>
        </p:txBody>
      </p:sp>
      <p:sp>
        <p:nvSpPr>
          <p:cNvPr id="4" name="スライド番号プレースホルダー 3">
            <a:extLst>
              <a:ext uri="{FF2B5EF4-FFF2-40B4-BE49-F238E27FC236}">
                <a16:creationId xmlns:a16="http://schemas.microsoft.com/office/drawing/2014/main" id="{A8293CA2-1150-D35E-7952-8A8F94917144}"/>
              </a:ext>
            </a:extLst>
          </p:cNvPr>
          <p:cNvSpPr>
            <a:spLocks noGrp="1"/>
          </p:cNvSpPr>
          <p:nvPr>
            <p:ph type="sldNum" sz="quarter" idx="12"/>
          </p:nvPr>
        </p:nvSpPr>
        <p:spPr/>
        <p:txBody>
          <a:bodyPr/>
          <a:lstStyle/>
          <a:p>
            <a:fld id="{B16735D3-C9E7-F649-AF37-A9D08763696D}" type="slidenum">
              <a:rPr lang="ja-JP" altLang="en-US" smtClean="0"/>
              <a:pPr/>
              <a:t>27</a:t>
            </a:fld>
            <a:endParaRPr lang="ja-JP" altLang="en-US"/>
          </a:p>
        </p:txBody>
      </p:sp>
      <p:grpSp>
        <p:nvGrpSpPr>
          <p:cNvPr id="12" name="グループ化 11">
            <a:extLst>
              <a:ext uri="{FF2B5EF4-FFF2-40B4-BE49-F238E27FC236}">
                <a16:creationId xmlns:a16="http://schemas.microsoft.com/office/drawing/2014/main" id="{E07FE0A6-934C-634D-588F-735DB243DAE3}"/>
              </a:ext>
            </a:extLst>
          </p:cNvPr>
          <p:cNvGrpSpPr/>
          <p:nvPr/>
        </p:nvGrpSpPr>
        <p:grpSpPr>
          <a:xfrm>
            <a:off x="281776" y="3168254"/>
            <a:ext cx="5717484" cy="3363003"/>
            <a:chOff x="153368" y="3126545"/>
            <a:chExt cx="5717484" cy="3363003"/>
          </a:xfrm>
        </p:grpSpPr>
        <p:sp>
          <p:nvSpPr>
            <p:cNvPr id="7" name="正方形/長方形 6">
              <a:extLst>
                <a:ext uri="{FF2B5EF4-FFF2-40B4-BE49-F238E27FC236}">
                  <a16:creationId xmlns:a16="http://schemas.microsoft.com/office/drawing/2014/main" id="{965A70F1-6ACA-0092-D60E-EBFF4BBB3CEA}"/>
                </a:ext>
              </a:extLst>
            </p:cNvPr>
            <p:cNvSpPr/>
            <p:nvPr/>
          </p:nvSpPr>
          <p:spPr>
            <a:xfrm>
              <a:off x="1773959" y="3126545"/>
              <a:ext cx="1569660" cy="260746"/>
            </a:xfrm>
            <a:prstGeom prst="rect">
              <a:avLst/>
            </a:prstGeom>
            <a:solidFill>
              <a:srgbClr val="FFFFFF"/>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100" spc="110" baseline="0" dirty="0">
                <a:solidFill>
                  <a:schemeClr val="tx1"/>
                </a:solidFill>
                <a:latin typeface="Segoe UI" panose="020B0502040204020203" pitchFamily="34" charset="0"/>
                <a:cs typeface="Segoe UI" panose="020B0502040204020203" pitchFamily="34" charset="0"/>
              </a:endParaRPr>
            </a:p>
          </p:txBody>
        </p:sp>
        <p:sp>
          <p:nvSpPr>
            <p:cNvPr id="8" name="テキスト ボックス 7">
              <a:extLst>
                <a:ext uri="{FF2B5EF4-FFF2-40B4-BE49-F238E27FC236}">
                  <a16:creationId xmlns:a16="http://schemas.microsoft.com/office/drawing/2014/main" id="{45FFCD67-2947-7731-14A0-CA141A447E19}"/>
                </a:ext>
              </a:extLst>
            </p:cNvPr>
            <p:cNvSpPr txBox="1"/>
            <p:nvPr/>
          </p:nvSpPr>
          <p:spPr>
            <a:xfrm>
              <a:off x="1773959" y="3144920"/>
              <a:ext cx="1261884" cy="276999"/>
            </a:xfrm>
            <a:prstGeom prst="rect">
              <a:avLst/>
            </a:prstGeom>
            <a:noFill/>
          </p:spPr>
          <p:txBody>
            <a:bodyPr wrap="none" rtlCol="0">
              <a:spAutoFit/>
            </a:bodyPr>
            <a:lstStyle/>
            <a:p>
              <a:r>
                <a:rPr lang="ja-JP" altLang="en-US" sz="1200"/>
                <a:t>累計</a:t>
              </a:r>
              <a:r>
                <a:rPr kumimoji="1" lang="ja-JP" altLang="en-US" sz="1200"/>
                <a:t>の編集回数</a:t>
              </a:r>
            </a:p>
          </p:txBody>
        </p:sp>
        <p:sp>
          <p:nvSpPr>
            <p:cNvPr id="10" name="テキスト ボックス 9">
              <a:extLst>
                <a:ext uri="{FF2B5EF4-FFF2-40B4-BE49-F238E27FC236}">
                  <a16:creationId xmlns:a16="http://schemas.microsoft.com/office/drawing/2014/main" id="{387C7459-939B-25B0-3DF1-86581A36DCB8}"/>
                </a:ext>
              </a:extLst>
            </p:cNvPr>
            <p:cNvSpPr txBox="1"/>
            <p:nvPr/>
          </p:nvSpPr>
          <p:spPr>
            <a:xfrm>
              <a:off x="3813452" y="6150994"/>
              <a:ext cx="2057400" cy="338554"/>
            </a:xfrm>
            <a:prstGeom prst="rect">
              <a:avLst/>
            </a:prstGeom>
            <a:solidFill>
              <a:srgbClr val="FFFFFF"/>
            </a:solidFill>
          </p:spPr>
          <p:txBody>
            <a:bodyPr wrap="square" rtlCol="0">
              <a:spAutoFit/>
            </a:bodyPr>
            <a:lstStyle/>
            <a:p>
              <a:pPr algn="ctr"/>
              <a:r>
                <a:rPr kumimoji="1" lang="ja-JP" altLang="en-US" sz="1600"/>
                <a:t>集約からの経過年数</a:t>
              </a:r>
            </a:p>
          </p:txBody>
        </p:sp>
        <p:sp>
          <p:nvSpPr>
            <p:cNvPr id="11" name="テキスト ボックス 10">
              <a:extLst>
                <a:ext uri="{FF2B5EF4-FFF2-40B4-BE49-F238E27FC236}">
                  <a16:creationId xmlns:a16="http://schemas.microsoft.com/office/drawing/2014/main" id="{9CEE6658-0BC4-6FD0-7C0B-E31B30F35AB9}"/>
                </a:ext>
              </a:extLst>
            </p:cNvPr>
            <p:cNvSpPr txBox="1"/>
            <p:nvPr/>
          </p:nvSpPr>
          <p:spPr>
            <a:xfrm rot="16200000">
              <a:off x="-837057" y="4200862"/>
              <a:ext cx="2350182" cy="369332"/>
            </a:xfrm>
            <a:prstGeom prst="rect">
              <a:avLst/>
            </a:prstGeom>
            <a:solidFill>
              <a:srgbClr val="FFFFFF"/>
            </a:solidFill>
          </p:spPr>
          <p:txBody>
            <a:bodyPr wrap="square" rtlCol="0">
              <a:spAutoFit/>
            </a:bodyPr>
            <a:lstStyle/>
            <a:p>
              <a:pPr algn="ctr"/>
              <a:r>
                <a:rPr kumimoji="1" lang="ja-JP" altLang="en-US"/>
                <a:t>平均の</a:t>
              </a:r>
              <a:r>
                <a:rPr lang="ja-JP" altLang="en-US"/>
                <a:t>累計編集</a:t>
              </a:r>
              <a:r>
                <a:rPr kumimoji="1" lang="ja-JP" altLang="en-US"/>
                <a:t>回数</a:t>
              </a:r>
            </a:p>
          </p:txBody>
        </p:sp>
      </p:grpSp>
      <p:sp>
        <p:nvSpPr>
          <p:cNvPr id="3" name="右中かっこ 2">
            <a:extLst>
              <a:ext uri="{FF2B5EF4-FFF2-40B4-BE49-F238E27FC236}">
                <a16:creationId xmlns:a16="http://schemas.microsoft.com/office/drawing/2014/main" id="{99277CDA-99D9-C2F7-98F8-A621C866324A}"/>
              </a:ext>
            </a:extLst>
          </p:cNvPr>
          <p:cNvSpPr/>
          <p:nvPr/>
        </p:nvSpPr>
        <p:spPr>
          <a:xfrm>
            <a:off x="1655807" y="5372534"/>
            <a:ext cx="378894" cy="438331"/>
          </a:xfrm>
          <a:prstGeom prst="rightBrace">
            <a:avLst/>
          </a:prstGeom>
          <a:ln w="25400" cap="sq" cmpd="sng">
            <a:solidFill>
              <a:schemeClr val="tx1"/>
            </a:solidFill>
            <a:tailEnd type="none"/>
            <a:extLst>
              <a:ext uri="{C807C97D-BFC1-408E-A445-0C87EB9F89A2}">
                <ask:lineSketchStyleProps xmlns:ask="http://schemas.microsoft.com/office/drawing/2018/sketchyshapes">
                  <ask:type>
                    <ask:lineSketchNone/>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D79E6E53-82D8-78D5-F679-1516076FE127}"/>
              </a:ext>
            </a:extLst>
          </p:cNvPr>
          <p:cNvSpPr txBox="1"/>
          <p:nvPr/>
        </p:nvSpPr>
        <p:spPr>
          <a:xfrm>
            <a:off x="2034701" y="5395051"/>
            <a:ext cx="2643979" cy="369332"/>
          </a:xfrm>
          <a:prstGeom prst="rect">
            <a:avLst/>
          </a:prstGeom>
          <a:solidFill>
            <a:schemeClr val="bg1">
              <a:alpha val="16000"/>
            </a:schemeClr>
          </a:solidFill>
        </p:spPr>
        <p:txBody>
          <a:bodyPr wrap="square" rtlCol="0">
            <a:spAutoFit/>
          </a:bodyPr>
          <a:lstStyle/>
          <a:p>
            <a:r>
              <a:rPr kumimoji="1" lang="ja-JP" altLang="en-US" b="1"/>
              <a:t>最初の</a:t>
            </a:r>
            <a:r>
              <a:rPr kumimoji="1" lang="en-US" altLang="ja-JP" b="1" dirty="0"/>
              <a:t>1</a:t>
            </a:r>
            <a:r>
              <a:rPr kumimoji="1" lang="ja-JP" altLang="en-US" b="1"/>
              <a:t>年に編集が集中</a:t>
            </a:r>
          </a:p>
        </p:txBody>
      </p:sp>
    </p:spTree>
    <p:extLst>
      <p:ext uri="{BB962C8B-B14F-4D97-AF65-F5344CB8AC3E}">
        <p14:creationId xmlns:p14="http://schemas.microsoft.com/office/powerpoint/2010/main" val="39010149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98B311-99C7-BFAE-731B-30AEA2E7A2BA}"/>
              </a:ext>
            </a:extLst>
          </p:cNvPr>
          <p:cNvSpPr>
            <a:spLocks noGrp="1"/>
          </p:cNvSpPr>
          <p:nvPr>
            <p:ph type="title"/>
          </p:nvPr>
        </p:nvSpPr>
        <p:spPr/>
        <p:txBody>
          <a:bodyPr/>
          <a:lstStyle/>
          <a:p>
            <a:r>
              <a:rPr kumimoji="1" lang="ja-JP" altLang="en-US"/>
              <a:t>検出された編集履歴の例</a:t>
            </a:r>
          </a:p>
        </p:txBody>
      </p:sp>
      <p:sp>
        <p:nvSpPr>
          <p:cNvPr id="3" name="コンテンツ プレースホルダー 2">
            <a:extLst>
              <a:ext uri="{FF2B5EF4-FFF2-40B4-BE49-F238E27FC236}">
                <a16:creationId xmlns:a16="http://schemas.microsoft.com/office/drawing/2014/main" id="{4767AF89-CA1D-5844-8B66-DE647918D964}"/>
              </a:ext>
            </a:extLst>
          </p:cNvPr>
          <p:cNvSpPr>
            <a:spLocks noGrp="1"/>
          </p:cNvSpPr>
          <p:nvPr>
            <p:ph idx="1"/>
          </p:nvPr>
        </p:nvSpPr>
        <p:spPr/>
        <p:txBody>
          <a:bodyPr/>
          <a:lstStyle/>
          <a:p>
            <a:r>
              <a:rPr lang="ja-JP" altLang="en-US" sz="2400"/>
              <a:t>プロジェクト：</a:t>
            </a:r>
            <a:r>
              <a:rPr lang="en-US" altLang="ja-JP" sz="2400" dirty="0"/>
              <a:t>Apache ActiveMQ</a:t>
            </a:r>
          </a:p>
          <a:p>
            <a:r>
              <a:rPr lang="ja-JP" altLang="en-US" sz="2400"/>
              <a:t>集約日時：</a:t>
            </a:r>
            <a:r>
              <a:rPr lang="en-US" altLang="ja-JP" sz="2400" dirty="0"/>
              <a:t>2008</a:t>
            </a:r>
            <a:r>
              <a:rPr lang="ja-JP" altLang="en-US" sz="2400"/>
              <a:t>年１月</a:t>
            </a:r>
            <a:br>
              <a:rPr lang="en-US" altLang="ja-JP" sz="2400" dirty="0"/>
            </a:br>
            <a:endParaRPr lang="en-US" altLang="ja-JP" sz="2400" dirty="0"/>
          </a:p>
          <a:p>
            <a:r>
              <a:rPr lang="en-US" altLang="ja-JP" sz="2400" dirty="0"/>
              <a:t>1. </a:t>
            </a:r>
            <a:r>
              <a:rPr lang="ja-JP" altLang="en-US" sz="2400"/>
              <a:t>コードクローンを集約</a:t>
            </a:r>
            <a:endParaRPr lang="en-US" altLang="ja-JP" sz="2400" dirty="0"/>
          </a:p>
          <a:p>
            <a:r>
              <a:rPr kumimoji="1" lang="en-US" altLang="ja-JP" sz="2400" dirty="0"/>
              <a:t>2.〜4. </a:t>
            </a:r>
            <a:r>
              <a:rPr kumimoji="1" lang="ja-JP" altLang="en-US" sz="2400"/>
              <a:t>機能追加</a:t>
            </a:r>
            <a:endParaRPr kumimoji="1" lang="en-US" altLang="ja-JP" sz="2400" dirty="0"/>
          </a:p>
          <a:p>
            <a:r>
              <a:rPr lang="en-US" altLang="ja-JP" sz="2400" dirty="0"/>
              <a:t>5. </a:t>
            </a:r>
            <a:r>
              <a:rPr lang="ja-JP" altLang="en-US" sz="2400"/>
              <a:t>機能追加・バグ混入</a:t>
            </a:r>
            <a:endParaRPr lang="en-US" altLang="ja-JP" sz="2400" dirty="0"/>
          </a:p>
          <a:p>
            <a:r>
              <a:rPr lang="en-US" altLang="ja-JP" sz="2400" dirty="0"/>
              <a:t>6</a:t>
            </a:r>
            <a:r>
              <a:rPr kumimoji="1" lang="en-US" altLang="ja-JP" sz="2400" dirty="0"/>
              <a:t>. </a:t>
            </a:r>
            <a:r>
              <a:rPr kumimoji="1" lang="ja-JP" altLang="en-US" sz="2400"/>
              <a:t>バグ修正</a:t>
            </a:r>
          </a:p>
        </p:txBody>
      </p:sp>
      <p:sp>
        <p:nvSpPr>
          <p:cNvPr id="4" name="スライド番号プレースホルダー 3">
            <a:extLst>
              <a:ext uri="{FF2B5EF4-FFF2-40B4-BE49-F238E27FC236}">
                <a16:creationId xmlns:a16="http://schemas.microsoft.com/office/drawing/2014/main" id="{1DF32748-F4BC-2327-8AF5-9887E2DB9DA7}"/>
              </a:ext>
            </a:extLst>
          </p:cNvPr>
          <p:cNvSpPr>
            <a:spLocks noGrp="1"/>
          </p:cNvSpPr>
          <p:nvPr>
            <p:ph type="sldNum" sz="quarter" idx="12"/>
          </p:nvPr>
        </p:nvSpPr>
        <p:spPr/>
        <p:txBody>
          <a:bodyPr/>
          <a:lstStyle/>
          <a:p>
            <a:fld id="{B16735D3-C9E7-F649-AF37-A9D08763696D}" type="slidenum">
              <a:rPr lang="ja-JP" altLang="en-US" smtClean="0"/>
              <a:pPr/>
              <a:t>28</a:t>
            </a:fld>
            <a:endParaRPr lang="ja-JP" altLang="en-US"/>
          </a:p>
        </p:txBody>
      </p:sp>
      <p:cxnSp>
        <p:nvCxnSpPr>
          <p:cNvPr id="6" name="直線矢印コネクタ 5">
            <a:extLst>
              <a:ext uri="{FF2B5EF4-FFF2-40B4-BE49-F238E27FC236}">
                <a16:creationId xmlns:a16="http://schemas.microsoft.com/office/drawing/2014/main" id="{F8FFAB2F-C079-6E92-9015-6E77D8B9B026}"/>
              </a:ext>
            </a:extLst>
          </p:cNvPr>
          <p:cNvCxnSpPr/>
          <p:nvPr/>
        </p:nvCxnSpPr>
        <p:spPr>
          <a:xfrm>
            <a:off x="901148" y="5605670"/>
            <a:ext cx="7076661"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円/楕円 6">
            <a:extLst>
              <a:ext uri="{FF2B5EF4-FFF2-40B4-BE49-F238E27FC236}">
                <a16:creationId xmlns:a16="http://schemas.microsoft.com/office/drawing/2014/main" id="{17D9241B-64C8-4168-029E-9965D36EC3D2}"/>
              </a:ext>
            </a:extLst>
          </p:cNvPr>
          <p:cNvSpPr/>
          <p:nvPr/>
        </p:nvSpPr>
        <p:spPr>
          <a:xfrm>
            <a:off x="801757" y="5506279"/>
            <a:ext cx="198782" cy="198782"/>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8" name="円/楕円 7">
            <a:extLst>
              <a:ext uri="{FF2B5EF4-FFF2-40B4-BE49-F238E27FC236}">
                <a16:creationId xmlns:a16="http://schemas.microsoft.com/office/drawing/2014/main" id="{8AB494A9-88FC-22D2-6DE3-E206628AD60A}"/>
              </a:ext>
            </a:extLst>
          </p:cNvPr>
          <p:cNvSpPr/>
          <p:nvPr/>
        </p:nvSpPr>
        <p:spPr>
          <a:xfrm>
            <a:off x="3549770" y="5514037"/>
            <a:ext cx="198782" cy="198782"/>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3" name="円/楕円 12">
            <a:extLst>
              <a:ext uri="{FF2B5EF4-FFF2-40B4-BE49-F238E27FC236}">
                <a16:creationId xmlns:a16="http://schemas.microsoft.com/office/drawing/2014/main" id="{B0103286-5135-FBC0-F003-B850AAF140FE}"/>
              </a:ext>
            </a:extLst>
          </p:cNvPr>
          <p:cNvSpPr/>
          <p:nvPr/>
        </p:nvSpPr>
        <p:spPr>
          <a:xfrm>
            <a:off x="5590381" y="5506279"/>
            <a:ext cx="198782" cy="198782"/>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4" name="円/楕円 13">
            <a:extLst>
              <a:ext uri="{FF2B5EF4-FFF2-40B4-BE49-F238E27FC236}">
                <a16:creationId xmlns:a16="http://schemas.microsoft.com/office/drawing/2014/main" id="{5C1FB6B2-A80C-0F23-9812-84534097C949}"/>
              </a:ext>
            </a:extLst>
          </p:cNvPr>
          <p:cNvSpPr/>
          <p:nvPr/>
        </p:nvSpPr>
        <p:spPr>
          <a:xfrm>
            <a:off x="6876913" y="5506279"/>
            <a:ext cx="198782" cy="198782"/>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8" name="テキスト ボックス 17">
            <a:extLst>
              <a:ext uri="{FF2B5EF4-FFF2-40B4-BE49-F238E27FC236}">
                <a16:creationId xmlns:a16="http://schemas.microsoft.com/office/drawing/2014/main" id="{D5744E70-7488-D5A7-6890-00C66783865F}"/>
              </a:ext>
            </a:extLst>
          </p:cNvPr>
          <p:cNvSpPr txBox="1"/>
          <p:nvPr/>
        </p:nvSpPr>
        <p:spPr>
          <a:xfrm>
            <a:off x="901148" y="5144705"/>
            <a:ext cx="505148" cy="369332"/>
          </a:xfrm>
          <a:prstGeom prst="rect">
            <a:avLst/>
          </a:prstGeom>
          <a:noFill/>
        </p:spPr>
        <p:txBody>
          <a:bodyPr wrap="square" rtlCol="0">
            <a:spAutoFit/>
          </a:bodyPr>
          <a:lstStyle/>
          <a:p>
            <a:r>
              <a:rPr kumimoji="1" lang="en-US" altLang="ja-JP" dirty="0"/>
              <a:t>1 </a:t>
            </a:r>
            <a:endParaRPr kumimoji="1" lang="ja-JP" altLang="en-US"/>
          </a:p>
        </p:txBody>
      </p:sp>
      <p:sp>
        <p:nvSpPr>
          <p:cNvPr id="23" name="テキスト ボックス 22">
            <a:extLst>
              <a:ext uri="{FF2B5EF4-FFF2-40B4-BE49-F238E27FC236}">
                <a16:creationId xmlns:a16="http://schemas.microsoft.com/office/drawing/2014/main" id="{7B787526-330C-3199-1A00-7064BAD8FCA7}"/>
              </a:ext>
            </a:extLst>
          </p:cNvPr>
          <p:cNvSpPr txBox="1"/>
          <p:nvPr/>
        </p:nvSpPr>
        <p:spPr>
          <a:xfrm>
            <a:off x="3638193" y="5144705"/>
            <a:ext cx="505148" cy="369332"/>
          </a:xfrm>
          <a:prstGeom prst="rect">
            <a:avLst/>
          </a:prstGeom>
          <a:noFill/>
        </p:spPr>
        <p:txBody>
          <a:bodyPr wrap="square" rtlCol="0">
            <a:spAutoFit/>
          </a:bodyPr>
          <a:lstStyle/>
          <a:p>
            <a:r>
              <a:rPr kumimoji="1" lang="en-US" altLang="ja-JP" dirty="0"/>
              <a:t>4 </a:t>
            </a:r>
            <a:endParaRPr kumimoji="1" lang="ja-JP" altLang="en-US"/>
          </a:p>
        </p:txBody>
      </p:sp>
      <p:sp>
        <p:nvSpPr>
          <p:cNvPr id="24" name="テキスト ボックス 23">
            <a:extLst>
              <a:ext uri="{FF2B5EF4-FFF2-40B4-BE49-F238E27FC236}">
                <a16:creationId xmlns:a16="http://schemas.microsoft.com/office/drawing/2014/main" id="{CFAD7CF6-E5A0-CAC7-4883-EF47007677BD}"/>
              </a:ext>
            </a:extLst>
          </p:cNvPr>
          <p:cNvSpPr txBox="1"/>
          <p:nvPr/>
        </p:nvSpPr>
        <p:spPr>
          <a:xfrm>
            <a:off x="5689772" y="5144705"/>
            <a:ext cx="505148" cy="369332"/>
          </a:xfrm>
          <a:prstGeom prst="rect">
            <a:avLst/>
          </a:prstGeom>
          <a:noFill/>
        </p:spPr>
        <p:txBody>
          <a:bodyPr wrap="square" rtlCol="0">
            <a:spAutoFit/>
          </a:bodyPr>
          <a:lstStyle/>
          <a:p>
            <a:r>
              <a:rPr lang="en-US" altLang="ja-JP" dirty="0"/>
              <a:t>5</a:t>
            </a:r>
            <a:r>
              <a:rPr kumimoji="1" lang="en-US" altLang="ja-JP" dirty="0"/>
              <a:t> </a:t>
            </a:r>
            <a:endParaRPr kumimoji="1" lang="ja-JP" altLang="en-US"/>
          </a:p>
        </p:txBody>
      </p:sp>
      <p:sp>
        <p:nvSpPr>
          <p:cNvPr id="25" name="テキスト ボックス 24">
            <a:extLst>
              <a:ext uri="{FF2B5EF4-FFF2-40B4-BE49-F238E27FC236}">
                <a16:creationId xmlns:a16="http://schemas.microsoft.com/office/drawing/2014/main" id="{EEE698FC-8379-2445-3C28-135013127DE8}"/>
              </a:ext>
            </a:extLst>
          </p:cNvPr>
          <p:cNvSpPr txBox="1"/>
          <p:nvPr/>
        </p:nvSpPr>
        <p:spPr>
          <a:xfrm>
            <a:off x="6976304" y="5139429"/>
            <a:ext cx="505148" cy="369332"/>
          </a:xfrm>
          <a:prstGeom prst="rect">
            <a:avLst/>
          </a:prstGeom>
          <a:noFill/>
        </p:spPr>
        <p:txBody>
          <a:bodyPr wrap="square" rtlCol="0">
            <a:spAutoFit/>
          </a:bodyPr>
          <a:lstStyle/>
          <a:p>
            <a:r>
              <a:rPr kumimoji="1" lang="en-US" altLang="ja-JP" dirty="0"/>
              <a:t>6</a:t>
            </a:r>
            <a:endParaRPr kumimoji="1" lang="ja-JP" altLang="en-US"/>
          </a:p>
        </p:txBody>
      </p:sp>
      <p:sp>
        <p:nvSpPr>
          <p:cNvPr id="26" name="円/楕円 25">
            <a:extLst>
              <a:ext uri="{FF2B5EF4-FFF2-40B4-BE49-F238E27FC236}">
                <a16:creationId xmlns:a16="http://schemas.microsoft.com/office/drawing/2014/main" id="{74164601-0199-EB04-F71A-C6692259D0A7}"/>
              </a:ext>
            </a:extLst>
          </p:cNvPr>
          <p:cNvSpPr/>
          <p:nvPr/>
        </p:nvSpPr>
        <p:spPr>
          <a:xfrm>
            <a:off x="1707618" y="5514037"/>
            <a:ext cx="198782" cy="198782"/>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7" name="円/楕円 26">
            <a:extLst>
              <a:ext uri="{FF2B5EF4-FFF2-40B4-BE49-F238E27FC236}">
                <a16:creationId xmlns:a16="http://schemas.microsoft.com/office/drawing/2014/main" id="{49BFF5F3-D097-4163-8E09-94876B15FB52}"/>
              </a:ext>
            </a:extLst>
          </p:cNvPr>
          <p:cNvSpPr/>
          <p:nvPr/>
        </p:nvSpPr>
        <p:spPr>
          <a:xfrm>
            <a:off x="2292836" y="5506279"/>
            <a:ext cx="198782" cy="198782"/>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8" name="テキスト ボックス 27">
            <a:extLst>
              <a:ext uri="{FF2B5EF4-FFF2-40B4-BE49-F238E27FC236}">
                <a16:creationId xmlns:a16="http://schemas.microsoft.com/office/drawing/2014/main" id="{ED857C1B-1890-C1DA-7924-3AE9C9E829D8}"/>
              </a:ext>
            </a:extLst>
          </p:cNvPr>
          <p:cNvSpPr txBox="1"/>
          <p:nvPr/>
        </p:nvSpPr>
        <p:spPr>
          <a:xfrm>
            <a:off x="2427041" y="5144705"/>
            <a:ext cx="505148" cy="369332"/>
          </a:xfrm>
          <a:prstGeom prst="rect">
            <a:avLst/>
          </a:prstGeom>
          <a:noFill/>
        </p:spPr>
        <p:txBody>
          <a:bodyPr wrap="square" rtlCol="0">
            <a:spAutoFit/>
          </a:bodyPr>
          <a:lstStyle/>
          <a:p>
            <a:r>
              <a:rPr kumimoji="1" lang="en-US" altLang="ja-JP" dirty="0"/>
              <a:t>3 </a:t>
            </a:r>
            <a:endParaRPr kumimoji="1" lang="ja-JP" altLang="en-US"/>
          </a:p>
        </p:txBody>
      </p:sp>
      <p:sp>
        <p:nvSpPr>
          <p:cNvPr id="29" name="テキスト ボックス 28">
            <a:extLst>
              <a:ext uri="{FF2B5EF4-FFF2-40B4-BE49-F238E27FC236}">
                <a16:creationId xmlns:a16="http://schemas.microsoft.com/office/drawing/2014/main" id="{2D9F662A-DF04-61EE-53DB-A0266EB349BA}"/>
              </a:ext>
            </a:extLst>
          </p:cNvPr>
          <p:cNvSpPr txBox="1"/>
          <p:nvPr/>
        </p:nvSpPr>
        <p:spPr>
          <a:xfrm>
            <a:off x="1834791" y="5144705"/>
            <a:ext cx="505148" cy="369332"/>
          </a:xfrm>
          <a:prstGeom prst="rect">
            <a:avLst/>
          </a:prstGeom>
          <a:noFill/>
        </p:spPr>
        <p:txBody>
          <a:bodyPr wrap="square" rtlCol="0">
            <a:spAutoFit/>
          </a:bodyPr>
          <a:lstStyle/>
          <a:p>
            <a:r>
              <a:rPr kumimoji="1" lang="en-US" altLang="ja-JP" dirty="0"/>
              <a:t>2 </a:t>
            </a:r>
            <a:endParaRPr kumimoji="1" lang="ja-JP" altLang="en-US"/>
          </a:p>
        </p:txBody>
      </p:sp>
      <p:sp>
        <p:nvSpPr>
          <p:cNvPr id="30" name="テキスト ボックス 29">
            <a:extLst>
              <a:ext uri="{FF2B5EF4-FFF2-40B4-BE49-F238E27FC236}">
                <a16:creationId xmlns:a16="http://schemas.microsoft.com/office/drawing/2014/main" id="{D491CEF6-8986-B625-7F87-8D5074CA81F4}"/>
              </a:ext>
            </a:extLst>
          </p:cNvPr>
          <p:cNvSpPr txBox="1"/>
          <p:nvPr/>
        </p:nvSpPr>
        <p:spPr>
          <a:xfrm>
            <a:off x="295475" y="5718077"/>
            <a:ext cx="7436184" cy="369332"/>
          </a:xfrm>
          <a:prstGeom prst="rect">
            <a:avLst/>
          </a:prstGeom>
          <a:noFill/>
        </p:spPr>
        <p:txBody>
          <a:bodyPr wrap="square" rtlCol="0">
            <a:spAutoFit/>
          </a:bodyPr>
          <a:lstStyle/>
          <a:p>
            <a:r>
              <a:rPr kumimoji="1" lang="ja-JP" altLang="en-US"/>
              <a:t>集約当時　</a:t>
            </a:r>
            <a:r>
              <a:rPr kumimoji="1" lang="en-US" altLang="ja-JP" dirty="0"/>
              <a:t>38〜40</a:t>
            </a:r>
            <a:r>
              <a:rPr kumimoji="1" lang="ja-JP" altLang="en-US"/>
              <a:t>日後　　</a:t>
            </a:r>
            <a:r>
              <a:rPr kumimoji="1" lang="en-US" altLang="ja-JP" dirty="0"/>
              <a:t> 0.8</a:t>
            </a:r>
            <a:r>
              <a:rPr kumimoji="1" lang="ja-JP" altLang="en-US"/>
              <a:t>年後　　　　　　</a:t>
            </a:r>
            <a:r>
              <a:rPr kumimoji="1" lang="en-US" altLang="ja-JP" dirty="0"/>
              <a:t>2.7</a:t>
            </a:r>
            <a:r>
              <a:rPr kumimoji="1" lang="ja-JP" altLang="en-US"/>
              <a:t>年後　　</a:t>
            </a:r>
            <a:r>
              <a:rPr kumimoji="1" lang="en-US" altLang="ja-JP" dirty="0"/>
              <a:t>3.7</a:t>
            </a:r>
            <a:r>
              <a:rPr kumimoji="1" lang="ja-JP" altLang="en-US"/>
              <a:t>年後</a:t>
            </a:r>
          </a:p>
        </p:txBody>
      </p:sp>
      <p:sp>
        <p:nvSpPr>
          <p:cNvPr id="31" name="テキスト ボックス 30">
            <a:extLst>
              <a:ext uri="{FF2B5EF4-FFF2-40B4-BE49-F238E27FC236}">
                <a16:creationId xmlns:a16="http://schemas.microsoft.com/office/drawing/2014/main" id="{0DA70EAC-60D2-EFD2-5A31-C13479808120}"/>
              </a:ext>
            </a:extLst>
          </p:cNvPr>
          <p:cNvSpPr txBox="1"/>
          <p:nvPr/>
        </p:nvSpPr>
        <p:spPr>
          <a:xfrm>
            <a:off x="7986847" y="5421004"/>
            <a:ext cx="1665124" cy="369332"/>
          </a:xfrm>
          <a:prstGeom prst="rect">
            <a:avLst/>
          </a:prstGeom>
          <a:noFill/>
        </p:spPr>
        <p:txBody>
          <a:bodyPr wrap="square" rtlCol="0">
            <a:spAutoFit/>
          </a:bodyPr>
          <a:lstStyle/>
          <a:p>
            <a:r>
              <a:rPr kumimoji="1" lang="ja-JP" altLang="en-US"/>
              <a:t>時間</a:t>
            </a:r>
          </a:p>
        </p:txBody>
      </p:sp>
    </p:spTree>
    <p:extLst>
      <p:ext uri="{BB962C8B-B14F-4D97-AF65-F5344CB8AC3E}">
        <p14:creationId xmlns:p14="http://schemas.microsoft.com/office/powerpoint/2010/main" val="479867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1161DB-BDF4-1A18-8F36-CF5189986CF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019EC03-C6FE-CCD2-E766-B0700FED47E5}"/>
              </a:ext>
            </a:extLst>
          </p:cNvPr>
          <p:cNvSpPr>
            <a:spLocks noGrp="1"/>
          </p:cNvSpPr>
          <p:nvPr>
            <p:ph type="title"/>
          </p:nvPr>
        </p:nvSpPr>
        <p:spPr/>
        <p:txBody>
          <a:bodyPr/>
          <a:lstStyle/>
          <a:p>
            <a:r>
              <a:rPr kumimoji="1" lang="ja-JP" altLang="en-US"/>
              <a:t>コードクローン</a:t>
            </a:r>
          </a:p>
        </p:txBody>
      </p:sp>
      <p:sp>
        <p:nvSpPr>
          <p:cNvPr id="3" name="コンテンツ プレースホルダー 2">
            <a:extLst>
              <a:ext uri="{FF2B5EF4-FFF2-40B4-BE49-F238E27FC236}">
                <a16:creationId xmlns:a16="http://schemas.microsoft.com/office/drawing/2014/main" id="{68FB98E8-45C2-5B53-D2B6-C75BDA4C7138}"/>
              </a:ext>
            </a:extLst>
          </p:cNvPr>
          <p:cNvSpPr>
            <a:spLocks noGrp="1"/>
          </p:cNvSpPr>
          <p:nvPr>
            <p:ph idx="1"/>
          </p:nvPr>
        </p:nvSpPr>
        <p:spPr/>
        <p:txBody>
          <a:bodyPr/>
          <a:lstStyle/>
          <a:p>
            <a:r>
              <a:rPr kumimoji="1" lang="ja-JP" altLang="en-US" sz="2400"/>
              <a:t>ソースコード中の互いに類似したコード片．</a:t>
            </a:r>
            <a:endParaRPr lang="en-US" altLang="ja-JP" sz="2400" dirty="0"/>
          </a:p>
          <a:p>
            <a:r>
              <a:rPr kumimoji="1" lang="ja-JP" altLang="en-US" sz="2400"/>
              <a:t>一貫</a:t>
            </a:r>
            <a:r>
              <a:rPr lang="ja-JP" altLang="en-US" sz="2400"/>
              <a:t>性のない編集</a:t>
            </a:r>
            <a:r>
              <a:rPr kumimoji="1" lang="ja-JP" altLang="en-US" sz="2400"/>
              <a:t>は</a:t>
            </a:r>
            <a:r>
              <a:rPr lang="ja-JP" altLang="en-US" sz="2400"/>
              <a:t>不整合を引き起こす．</a:t>
            </a:r>
            <a:endParaRPr kumimoji="1" lang="ja-JP" altLang="en-US" sz="2400"/>
          </a:p>
        </p:txBody>
      </p:sp>
      <p:sp>
        <p:nvSpPr>
          <p:cNvPr id="4" name="スライド番号プレースホルダー 3">
            <a:extLst>
              <a:ext uri="{FF2B5EF4-FFF2-40B4-BE49-F238E27FC236}">
                <a16:creationId xmlns:a16="http://schemas.microsoft.com/office/drawing/2014/main" id="{8DA0B98F-0FFC-BF93-D891-669542645BAC}"/>
              </a:ext>
            </a:extLst>
          </p:cNvPr>
          <p:cNvSpPr>
            <a:spLocks noGrp="1"/>
          </p:cNvSpPr>
          <p:nvPr>
            <p:ph type="sldNum" sz="quarter" idx="12"/>
          </p:nvPr>
        </p:nvSpPr>
        <p:spPr/>
        <p:txBody>
          <a:bodyPr/>
          <a:lstStyle/>
          <a:p>
            <a:fld id="{B16735D3-C9E7-F649-AF37-A9D08763696D}" type="slidenum">
              <a:rPr lang="ja-JP" altLang="en-US" smtClean="0"/>
              <a:pPr/>
              <a:t>2</a:t>
            </a:fld>
            <a:endParaRPr lang="ja-JP" altLang="en-US"/>
          </a:p>
        </p:txBody>
      </p:sp>
      <p:sp>
        <p:nvSpPr>
          <p:cNvPr id="17" name="テキスト ボックス 16">
            <a:extLst>
              <a:ext uri="{FF2B5EF4-FFF2-40B4-BE49-F238E27FC236}">
                <a16:creationId xmlns:a16="http://schemas.microsoft.com/office/drawing/2014/main" id="{B6C3C4A3-1715-5693-6ADC-F03DA8FC2A4A}"/>
              </a:ext>
            </a:extLst>
          </p:cNvPr>
          <p:cNvSpPr txBox="1"/>
          <p:nvPr/>
        </p:nvSpPr>
        <p:spPr>
          <a:xfrm>
            <a:off x="3266871" y="-998208"/>
            <a:ext cx="1786867" cy="707886"/>
          </a:xfrm>
          <a:prstGeom prst="rect">
            <a:avLst/>
          </a:prstGeom>
          <a:noFill/>
        </p:spPr>
        <p:txBody>
          <a:bodyPr wrap="square" rtlCol="0">
            <a:spAutoFit/>
          </a:bodyPr>
          <a:lstStyle/>
          <a:p>
            <a:pPr algn="ctr"/>
            <a:r>
              <a:rPr kumimoji="1" lang="ja-JP" altLang="en-US" sz="2000" b="1"/>
              <a:t>一貫性のない</a:t>
            </a:r>
            <a:br>
              <a:rPr kumimoji="1" lang="en-US" altLang="ja-JP" sz="2000" b="1" dirty="0"/>
            </a:br>
            <a:r>
              <a:rPr kumimoji="1" lang="ja-JP" altLang="en-US" sz="2000" b="1"/>
              <a:t>バグ修正</a:t>
            </a:r>
          </a:p>
        </p:txBody>
      </p:sp>
      <p:sp>
        <p:nvSpPr>
          <p:cNvPr id="29" name="テキスト ボックス 28">
            <a:extLst>
              <a:ext uri="{FF2B5EF4-FFF2-40B4-BE49-F238E27FC236}">
                <a16:creationId xmlns:a16="http://schemas.microsoft.com/office/drawing/2014/main" id="{E02A91F7-8F6B-3989-9F4E-ADEBF4011DE0}"/>
              </a:ext>
            </a:extLst>
          </p:cNvPr>
          <p:cNvSpPr txBox="1"/>
          <p:nvPr/>
        </p:nvSpPr>
        <p:spPr>
          <a:xfrm>
            <a:off x="-91673" y="5048880"/>
            <a:ext cx="2925600" cy="584775"/>
          </a:xfrm>
          <a:prstGeom prst="rect">
            <a:avLst/>
          </a:prstGeom>
          <a:noFill/>
        </p:spPr>
        <p:txBody>
          <a:bodyPr wrap="square" rtlCol="0">
            <a:spAutoFit/>
          </a:bodyPr>
          <a:lstStyle/>
          <a:p>
            <a:pPr algn="ctr"/>
            <a:r>
              <a:rPr kumimoji="1" lang="ja-JP" altLang="en-US" sz="1600" b="1"/>
              <a:t>バグを含む</a:t>
            </a:r>
            <a:br>
              <a:rPr kumimoji="1" lang="en-US" altLang="ja-JP" sz="1600" b="1" dirty="0"/>
            </a:br>
            <a:r>
              <a:rPr kumimoji="1" lang="ja-JP" altLang="en-US" sz="1600" b="1"/>
              <a:t>コードクローン</a:t>
            </a:r>
          </a:p>
        </p:txBody>
      </p:sp>
      <p:grpSp>
        <p:nvGrpSpPr>
          <p:cNvPr id="25" name="グループ化 24">
            <a:extLst>
              <a:ext uri="{FF2B5EF4-FFF2-40B4-BE49-F238E27FC236}">
                <a16:creationId xmlns:a16="http://schemas.microsoft.com/office/drawing/2014/main" id="{C65C3BD1-E995-08B5-EC42-EFE42DD07BFE}"/>
              </a:ext>
            </a:extLst>
          </p:cNvPr>
          <p:cNvGrpSpPr/>
          <p:nvPr/>
        </p:nvGrpSpPr>
        <p:grpSpPr>
          <a:xfrm>
            <a:off x="1086084" y="4281065"/>
            <a:ext cx="606200" cy="653436"/>
            <a:chOff x="1471448" y="4183117"/>
            <a:chExt cx="809297" cy="872359"/>
          </a:xfrm>
        </p:grpSpPr>
        <p:sp>
          <p:nvSpPr>
            <p:cNvPr id="30" name="1 つの角を切り取った四角形 29">
              <a:extLst>
                <a:ext uri="{FF2B5EF4-FFF2-40B4-BE49-F238E27FC236}">
                  <a16:creationId xmlns:a16="http://schemas.microsoft.com/office/drawing/2014/main" id="{AE0A4BA3-D1EA-EF57-A9D0-D1C45F5BE678}"/>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1" name="正方形/長方形 30">
              <a:extLst>
                <a:ext uri="{FF2B5EF4-FFF2-40B4-BE49-F238E27FC236}">
                  <a16:creationId xmlns:a16="http://schemas.microsoft.com/office/drawing/2014/main" id="{8649CAB7-B4C1-C7C9-615C-A4027E3D06BC}"/>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8" name="グループ化 57">
            <a:extLst>
              <a:ext uri="{FF2B5EF4-FFF2-40B4-BE49-F238E27FC236}">
                <a16:creationId xmlns:a16="http://schemas.microsoft.com/office/drawing/2014/main" id="{FEDA604D-46AA-48A0-0513-945BBEBA4585}"/>
              </a:ext>
            </a:extLst>
          </p:cNvPr>
          <p:cNvGrpSpPr/>
          <p:nvPr/>
        </p:nvGrpSpPr>
        <p:grpSpPr>
          <a:xfrm>
            <a:off x="1086084" y="3438697"/>
            <a:ext cx="606200" cy="653436"/>
            <a:chOff x="1471448" y="4183117"/>
            <a:chExt cx="809297" cy="872359"/>
          </a:xfrm>
        </p:grpSpPr>
        <p:sp>
          <p:nvSpPr>
            <p:cNvPr id="59" name="1 つの角を切り取った四角形 58">
              <a:extLst>
                <a:ext uri="{FF2B5EF4-FFF2-40B4-BE49-F238E27FC236}">
                  <a16:creationId xmlns:a16="http://schemas.microsoft.com/office/drawing/2014/main" id="{7CA7843A-F898-7819-F6C6-B51E9E616443}"/>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60" name="正方形/長方形 59">
              <a:extLst>
                <a:ext uri="{FF2B5EF4-FFF2-40B4-BE49-F238E27FC236}">
                  <a16:creationId xmlns:a16="http://schemas.microsoft.com/office/drawing/2014/main" id="{DB7A8FC8-87DE-C936-0EC9-D44A03EFEF93}"/>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pic>
        <p:nvPicPr>
          <p:cNvPr id="13" name="グラフィックス 12" descr="甲虫 単色塗りつぶし">
            <a:extLst>
              <a:ext uri="{FF2B5EF4-FFF2-40B4-BE49-F238E27FC236}">
                <a16:creationId xmlns:a16="http://schemas.microsoft.com/office/drawing/2014/main" id="{09731BDD-96BF-2114-84C0-C5E9C87A3E1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786863" y="3248566"/>
            <a:ext cx="452110" cy="452110"/>
          </a:xfrm>
          <a:prstGeom prst="rect">
            <a:avLst/>
          </a:prstGeom>
        </p:spPr>
      </p:pic>
      <p:pic>
        <p:nvPicPr>
          <p:cNvPr id="54" name="グラフィックス 53" descr="甲虫 単色塗りつぶし">
            <a:extLst>
              <a:ext uri="{FF2B5EF4-FFF2-40B4-BE49-F238E27FC236}">
                <a16:creationId xmlns:a16="http://schemas.microsoft.com/office/drawing/2014/main" id="{E055D528-83B0-BF98-B5E4-6EF97835B77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804918" y="4086553"/>
            <a:ext cx="452110" cy="452110"/>
          </a:xfrm>
          <a:prstGeom prst="rect">
            <a:avLst/>
          </a:prstGeom>
        </p:spPr>
      </p:pic>
    </p:spTree>
    <p:extLst>
      <p:ext uri="{BB962C8B-B14F-4D97-AF65-F5344CB8AC3E}">
        <p14:creationId xmlns:p14="http://schemas.microsoft.com/office/powerpoint/2010/main" val="16655328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6AE44C-6524-BAA3-6E9A-CB1A2443265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D698876-3338-A1E7-ADC0-B3E8053CD13C}"/>
              </a:ext>
            </a:extLst>
          </p:cNvPr>
          <p:cNvSpPr>
            <a:spLocks noGrp="1"/>
          </p:cNvSpPr>
          <p:nvPr>
            <p:ph type="title"/>
          </p:nvPr>
        </p:nvSpPr>
        <p:spPr/>
        <p:txBody>
          <a:bodyPr/>
          <a:lstStyle/>
          <a:p>
            <a:r>
              <a:rPr kumimoji="1" lang="ja-JP" altLang="en-US"/>
              <a:t>検出された編集履歴の例</a:t>
            </a:r>
          </a:p>
        </p:txBody>
      </p:sp>
      <p:sp>
        <p:nvSpPr>
          <p:cNvPr id="3" name="コンテンツ プレースホルダー 2">
            <a:extLst>
              <a:ext uri="{FF2B5EF4-FFF2-40B4-BE49-F238E27FC236}">
                <a16:creationId xmlns:a16="http://schemas.microsoft.com/office/drawing/2014/main" id="{D21FB582-C8C0-3622-E72C-293C1B7F462A}"/>
              </a:ext>
            </a:extLst>
          </p:cNvPr>
          <p:cNvSpPr>
            <a:spLocks noGrp="1"/>
          </p:cNvSpPr>
          <p:nvPr>
            <p:ph idx="1"/>
          </p:nvPr>
        </p:nvSpPr>
        <p:spPr/>
        <p:txBody>
          <a:bodyPr/>
          <a:lstStyle/>
          <a:p>
            <a:r>
              <a:rPr lang="ja-JP" altLang="en-US" sz="2400"/>
              <a:t>プロジェクト：</a:t>
            </a:r>
            <a:r>
              <a:rPr lang="en-US" altLang="ja-JP" sz="2400" dirty="0"/>
              <a:t>Apache ActiveMQ</a:t>
            </a:r>
          </a:p>
          <a:p>
            <a:r>
              <a:rPr lang="ja-JP" altLang="en-US" sz="2400"/>
              <a:t>集約日時：</a:t>
            </a:r>
            <a:r>
              <a:rPr lang="en-US" altLang="ja-JP" sz="2400" dirty="0"/>
              <a:t>2008</a:t>
            </a:r>
            <a:r>
              <a:rPr lang="ja-JP" altLang="en-US" sz="2400"/>
              <a:t>年１月</a:t>
            </a:r>
            <a:br>
              <a:rPr lang="en-US" altLang="ja-JP" sz="2400" dirty="0"/>
            </a:br>
            <a:endParaRPr lang="en-US" altLang="ja-JP" sz="2400" dirty="0"/>
          </a:p>
          <a:p>
            <a:r>
              <a:rPr lang="en-US" altLang="ja-JP" sz="2400" dirty="0"/>
              <a:t>1. </a:t>
            </a:r>
            <a:r>
              <a:rPr lang="ja-JP" altLang="en-US" sz="2400"/>
              <a:t>コードクローンを集約</a:t>
            </a:r>
            <a:endParaRPr lang="en-US" altLang="ja-JP" sz="2400" dirty="0"/>
          </a:p>
          <a:p>
            <a:r>
              <a:rPr kumimoji="1" lang="en-US" altLang="ja-JP" sz="2400" dirty="0"/>
              <a:t>2.〜4. </a:t>
            </a:r>
            <a:r>
              <a:rPr kumimoji="1" lang="ja-JP" altLang="en-US" sz="2400"/>
              <a:t>機能追加</a:t>
            </a:r>
            <a:endParaRPr kumimoji="1" lang="en-US" altLang="ja-JP" sz="2400" dirty="0"/>
          </a:p>
          <a:p>
            <a:r>
              <a:rPr lang="en-US" altLang="ja-JP" sz="2400" dirty="0">
                <a:solidFill>
                  <a:srgbClr val="FF0000"/>
                </a:solidFill>
              </a:rPr>
              <a:t>5. </a:t>
            </a:r>
            <a:r>
              <a:rPr lang="ja-JP" altLang="en-US" sz="2400">
                <a:solidFill>
                  <a:srgbClr val="FF0000"/>
                </a:solidFill>
              </a:rPr>
              <a:t>機能追加・バグ混入</a:t>
            </a:r>
            <a:endParaRPr lang="en-US" altLang="ja-JP" sz="2400" dirty="0">
              <a:solidFill>
                <a:srgbClr val="FF0000"/>
              </a:solidFill>
            </a:endParaRPr>
          </a:p>
          <a:p>
            <a:r>
              <a:rPr lang="en-US" altLang="ja-JP" sz="2400" dirty="0">
                <a:solidFill>
                  <a:srgbClr val="FF0000"/>
                </a:solidFill>
              </a:rPr>
              <a:t>6</a:t>
            </a:r>
            <a:r>
              <a:rPr kumimoji="1" lang="en-US" altLang="ja-JP" sz="2400" dirty="0">
                <a:solidFill>
                  <a:srgbClr val="FF0000"/>
                </a:solidFill>
              </a:rPr>
              <a:t>. </a:t>
            </a:r>
            <a:r>
              <a:rPr kumimoji="1" lang="ja-JP" altLang="en-US" sz="2400">
                <a:solidFill>
                  <a:srgbClr val="FF0000"/>
                </a:solidFill>
              </a:rPr>
              <a:t>バグ修正</a:t>
            </a:r>
          </a:p>
        </p:txBody>
      </p:sp>
      <p:sp>
        <p:nvSpPr>
          <p:cNvPr id="4" name="スライド番号プレースホルダー 3">
            <a:extLst>
              <a:ext uri="{FF2B5EF4-FFF2-40B4-BE49-F238E27FC236}">
                <a16:creationId xmlns:a16="http://schemas.microsoft.com/office/drawing/2014/main" id="{58671624-D6BF-BED3-1A5C-4D2B099B9D72}"/>
              </a:ext>
            </a:extLst>
          </p:cNvPr>
          <p:cNvSpPr>
            <a:spLocks noGrp="1"/>
          </p:cNvSpPr>
          <p:nvPr>
            <p:ph type="sldNum" sz="quarter" idx="12"/>
          </p:nvPr>
        </p:nvSpPr>
        <p:spPr/>
        <p:txBody>
          <a:bodyPr/>
          <a:lstStyle/>
          <a:p>
            <a:fld id="{B16735D3-C9E7-F649-AF37-A9D08763696D}" type="slidenum">
              <a:rPr lang="ja-JP" altLang="en-US" smtClean="0"/>
              <a:pPr/>
              <a:t>29</a:t>
            </a:fld>
            <a:endParaRPr lang="ja-JP" altLang="en-US"/>
          </a:p>
        </p:txBody>
      </p:sp>
      <p:cxnSp>
        <p:nvCxnSpPr>
          <p:cNvPr id="6" name="直線矢印コネクタ 5">
            <a:extLst>
              <a:ext uri="{FF2B5EF4-FFF2-40B4-BE49-F238E27FC236}">
                <a16:creationId xmlns:a16="http://schemas.microsoft.com/office/drawing/2014/main" id="{D83E0CE4-32B9-CA18-25A0-233E82D22E69}"/>
              </a:ext>
            </a:extLst>
          </p:cNvPr>
          <p:cNvCxnSpPr/>
          <p:nvPr/>
        </p:nvCxnSpPr>
        <p:spPr>
          <a:xfrm>
            <a:off x="901148" y="5605670"/>
            <a:ext cx="7076661"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円/楕円 6">
            <a:extLst>
              <a:ext uri="{FF2B5EF4-FFF2-40B4-BE49-F238E27FC236}">
                <a16:creationId xmlns:a16="http://schemas.microsoft.com/office/drawing/2014/main" id="{B4AE44D4-9F75-3D2A-750D-289AB610704E}"/>
              </a:ext>
            </a:extLst>
          </p:cNvPr>
          <p:cNvSpPr/>
          <p:nvPr/>
        </p:nvSpPr>
        <p:spPr>
          <a:xfrm>
            <a:off x="801757" y="5506279"/>
            <a:ext cx="198782" cy="198782"/>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8" name="円/楕円 7">
            <a:extLst>
              <a:ext uri="{FF2B5EF4-FFF2-40B4-BE49-F238E27FC236}">
                <a16:creationId xmlns:a16="http://schemas.microsoft.com/office/drawing/2014/main" id="{D2EAC2F8-525B-281C-4EF9-4064C22AF6DB}"/>
              </a:ext>
            </a:extLst>
          </p:cNvPr>
          <p:cNvSpPr/>
          <p:nvPr/>
        </p:nvSpPr>
        <p:spPr>
          <a:xfrm>
            <a:off x="3549770" y="5514037"/>
            <a:ext cx="198782" cy="198782"/>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3" name="円/楕円 12">
            <a:extLst>
              <a:ext uri="{FF2B5EF4-FFF2-40B4-BE49-F238E27FC236}">
                <a16:creationId xmlns:a16="http://schemas.microsoft.com/office/drawing/2014/main" id="{3742181B-CD03-B49E-8CCF-527C13854004}"/>
              </a:ext>
            </a:extLst>
          </p:cNvPr>
          <p:cNvSpPr/>
          <p:nvPr/>
        </p:nvSpPr>
        <p:spPr>
          <a:xfrm>
            <a:off x="5590381" y="5506279"/>
            <a:ext cx="198782" cy="198782"/>
          </a:xfrm>
          <a:prstGeom prst="ellipse">
            <a:avLst/>
          </a:prstGeom>
          <a:solidFill>
            <a:srgbClr val="FF0000"/>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rgbClr val="FF0000"/>
              </a:solidFill>
              <a:latin typeface="Segoe UI" panose="020B0502040204020203" pitchFamily="34" charset="0"/>
              <a:cs typeface="Segoe UI" panose="020B0502040204020203" pitchFamily="34" charset="0"/>
            </a:endParaRPr>
          </a:p>
        </p:txBody>
      </p:sp>
      <p:sp>
        <p:nvSpPr>
          <p:cNvPr id="14" name="円/楕円 13">
            <a:extLst>
              <a:ext uri="{FF2B5EF4-FFF2-40B4-BE49-F238E27FC236}">
                <a16:creationId xmlns:a16="http://schemas.microsoft.com/office/drawing/2014/main" id="{92B65FD4-944A-93D4-2D72-7E6E40770780}"/>
              </a:ext>
            </a:extLst>
          </p:cNvPr>
          <p:cNvSpPr/>
          <p:nvPr/>
        </p:nvSpPr>
        <p:spPr>
          <a:xfrm>
            <a:off x="6876913" y="5506279"/>
            <a:ext cx="198782" cy="198782"/>
          </a:xfrm>
          <a:prstGeom prst="ellipse">
            <a:avLst/>
          </a:prstGeom>
          <a:solidFill>
            <a:srgbClr val="FF0000"/>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rgbClr val="FF0000"/>
              </a:solidFill>
              <a:latin typeface="Segoe UI" panose="020B0502040204020203" pitchFamily="34" charset="0"/>
              <a:cs typeface="Segoe UI" panose="020B0502040204020203" pitchFamily="34" charset="0"/>
            </a:endParaRPr>
          </a:p>
        </p:txBody>
      </p:sp>
      <p:sp>
        <p:nvSpPr>
          <p:cNvPr id="18" name="テキスト ボックス 17">
            <a:extLst>
              <a:ext uri="{FF2B5EF4-FFF2-40B4-BE49-F238E27FC236}">
                <a16:creationId xmlns:a16="http://schemas.microsoft.com/office/drawing/2014/main" id="{B7B40789-FA09-438F-B528-9EAB2966D3A6}"/>
              </a:ext>
            </a:extLst>
          </p:cNvPr>
          <p:cNvSpPr txBox="1"/>
          <p:nvPr/>
        </p:nvSpPr>
        <p:spPr>
          <a:xfrm>
            <a:off x="901148" y="5144705"/>
            <a:ext cx="505148" cy="369332"/>
          </a:xfrm>
          <a:prstGeom prst="rect">
            <a:avLst/>
          </a:prstGeom>
          <a:noFill/>
        </p:spPr>
        <p:txBody>
          <a:bodyPr wrap="square" rtlCol="0">
            <a:spAutoFit/>
          </a:bodyPr>
          <a:lstStyle/>
          <a:p>
            <a:r>
              <a:rPr kumimoji="1" lang="en-US" altLang="ja-JP" dirty="0"/>
              <a:t>1 </a:t>
            </a:r>
            <a:endParaRPr kumimoji="1" lang="ja-JP" altLang="en-US"/>
          </a:p>
        </p:txBody>
      </p:sp>
      <p:sp>
        <p:nvSpPr>
          <p:cNvPr id="23" name="テキスト ボックス 22">
            <a:extLst>
              <a:ext uri="{FF2B5EF4-FFF2-40B4-BE49-F238E27FC236}">
                <a16:creationId xmlns:a16="http://schemas.microsoft.com/office/drawing/2014/main" id="{6F3664CE-A38C-D157-C004-31D375052614}"/>
              </a:ext>
            </a:extLst>
          </p:cNvPr>
          <p:cNvSpPr txBox="1"/>
          <p:nvPr/>
        </p:nvSpPr>
        <p:spPr>
          <a:xfrm>
            <a:off x="3638193" y="5144705"/>
            <a:ext cx="505148" cy="369332"/>
          </a:xfrm>
          <a:prstGeom prst="rect">
            <a:avLst/>
          </a:prstGeom>
          <a:noFill/>
        </p:spPr>
        <p:txBody>
          <a:bodyPr wrap="square" rtlCol="0">
            <a:spAutoFit/>
          </a:bodyPr>
          <a:lstStyle/>
          <a:p>
            <a:r>
              <a:rPr kumimoji="1" lang="en-US" altLang="ja-JP" dirty="0"/>
              <a:t>4 </a:t>
            </a:r>
            <a:endParaRPr kumimoji="1" lang="ja-JP" altLang="en-US"/>
          </a:p>
        </p:txBody>
      </p:sp>
      <p:sp>
        <p:nvSpPr>
          <p:cNvPr id="24" name="テキスト ボックス 23">
            <a:extLst>
              <a:ext uri="{FF2B5EF4-FFF2-40B4-BE49-F238E27FC236}">
                <a16:creationId xmlns:a16="http://schemas.microsoft.com/office/drawing/2014/main" id="{16058DEF-7914-145B-EDB5-92DDF8BB360C}"/>
              </a:ext>
            </a:extLst>
          </p:cNvPr>
          <p:cNvSpPr txBox="1"/>
          <p:nvPr/>
        </p:nvSpPr>
        <p:spPr>
          <a:xfrm>
            <a:off x="5689772" y="5144705"/>
            <a:ext cx="505148" cy="369332"/>
          </a:xfrm>
          <a:prstGeom prst="rect">
            <a:avLst/>
          </a:prstGeom>
          <a:noFill/>
        </p:spPr>
        <p:txBody>
          <a:bodyPr wrap="square" rtlCol="0">
            <a:spAutoFit/>
          </a:bodyPr>
          <a:lstStyle/>
          <a:p>
            <a:r>
              <a:rPr lang="en-US" altLang="ja-JP" dirty="0">
                <a:solidFill>
                  <a:srgbClr val="FF0000"/>
                </a:solidFill>
              </a:rPr>
              <a:t>5</a:t>
            </a:r>
            <a:r>
              <a:rPr kumimoji="1" lang="en-US" altLang="ja-JP" dirty="0">
                <a:solidFill>
                  <a:srgbClr val="FF0000"/>
                </a:solidFill>
              </a:rPr>
              <a:t> </a:t>
            </a:r>
            <a:endParaRPr kumimoji="1" lang="ja-JP" altLang="en-US">
              <a:solidFill>
                <a:srgbClr val="FF0000"/>
              </a:solidFill>
            </a:endParaRPr>
          </a:p>
        </p:txBody>
      </p:sp>
      <p:sp>
        <p:nvSpPr>
          <p:cNvPr id="25" name="テキスト ボックス 24">
            <a:extLst>
              <a:ext uri="{FF2B5EF4-FFF2-40B4-BE49-F238E27FC236}">
                <a16:creationId xmlns:a16="http://schemas.microsoft.com/office/drawing/2014/main" id="{A26054F8-1A3A-C906-86CD-80DDF2A4D100}"/>
              </a:ext>
            </a:extLst>
          </p:cNvPr>
          <p:cNvSpPr txBox="1"/>
          <p:nvPr/>
        </p:nvSpPr>
        <p:spPr>
          <a:xfrm>
            <a:off x="6976304" y="5139429"/>
            <a:ext cx="505148" cy="369332"/>
          </a:xfrm>
          <a:prstGeom prst="rect">
            <a:avLst/>
          </a:prstGeom>
          <a:noFill/>
        </p:spPr>
        <p:txBody>
          <a:bodyPr wrap="square" rtlCol="0">
            <a:spAutoFit/>
          </a:bodyPr>
          <a:lstStyle/>
          <a:p>
            <a:r>
              <a:rPr kumimoji="1" lang="en-US" altLang="ja-JP" dirty="0">
                <a:solidFill>
                  <a:srgbClr val="FF0000"/>
                </a:solidFill>
              </a:rPr>
              <a:t>6</a:t>
            </a:r>
            <a:endParaRPr kumimoji="1" lang="ja-JP" altLang="en-US">
              <a:solidFill>
                <a:srgbClr val="FF0000"/>
              </a:solidFill>
            </a:endParaRPr>
          </a:p>
        </p:txBody>
      </p:sp>
      <p:sp>
        <p:nvSpPr>
          <p:cNvPr id="26" name="円/楕円 25">
            <a:extLst>
              <a:ext uri="{FF2B5EF4-FFF2-40B4-BE49-F238E27FC236}">
                <a16:creationId xmlns:a16="http://schemas.microsoft.com/office/drawing/2014/main" id="{98B479FC-F3DB-3798-01DF-8DB70D948F7B}"/>
              </a:ext>
            </a:extLst>
          </p:cNvPr>
          <p:cNvSpPr/>
          <p:nvPr/>
        </p:nvSpPr>
        <p:spPr>
          <a:xfrm>
            <a:off x="1707618" y="5514037"/>
            <a:ext cx="198782" cy="198782"/>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7" name="円/楕円 26">
            <a:extLst>
              <a:ext uri="{FF2B5EF4-FFF2-40B4-BE49-F238E27FC236}">
                <a16:creationId xmlns:a16="http://schemas.microsoft.com/office/drawing/2014/main" id="{7FF9772E-D641-A3AD-7272-B17D7EFE7B4C}"/>
              </a:ext>
            </a:extLst>
          </p:cNvPr>
          <p:cNvSpPr/>
          <p:nvPr/>
        </p:nvSpPr>
        <p:spPr>
          <a:xfrm>
            <a:off x="2292836" y="5506279"/>
            <a:ext cx="198782" cy="198782"/>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8" name="テキスト ボックス 27">
            <a:extLst>
              <a:ext uri="{FF2B5EF4-FFF2-40B4-BE49-F238E27FC236}">
                <a16:creationId xmlns:a16="http://schemas.microsoft.com/office/drawing/2014/main" id="{EDD3B170-70F6-EEEB-9A2D-92900B2B702B}"/>
              </a:ext>
            </a:extLst>
          </p:cNvPr>
          <p:cNvSpPr txBox="1"/>
          <p:nvPr/>
        </p:nvSpPr>
        <p:spPr>
          <a:xfrm>
            <a:off x="2427041" y="5144705"/>
            <a:ext cx="505148" cy="369332"/>
          </a:xfrm>
          <a:prstGeom prst="rect">
            <a:avLst/>
          </a:prstGeom>
          <a:noFill/>
        </p:spPr>
        <p:txBody>
          <a:bodyPr wrap="square" rtlCol="0">
            <a:spAutoFit/>
          </a:bodyPr>
          <a:lstStyle/>
          <a:p>
            <a:r>
              <a:rPr kumimoji="1" lang="en-US" altLang="ja-JP" dirty="0"/>
              <a:t>3 </a:t>
            </a:r>
            <a:endParaRPr kumimoji="1" lang="ja-JP" altLang="en-US"/>
          </a:p>
        </p:txBody>
      </p:sp>
      <p:sp>
        <p:nvSpPr>
          <p:cNvPr id="29" name="テキスト ボックス 28">
            <a:extLst>
              <a:ext uri="{FF2B5EF4-FFF2-40B4-BE49-F238E27FC236}">
                <a16:creationId xmlns:a16="http://schemas.microsoft.com/office/drawing/2014/main" id="{4C14F197-BA15-E1CD-9FA8-9F78F2B56A34}"/>
              </a:ext>
            </a:extLst>
          </p:cNvPr>
          <p:cNvSpPr txBox="1"/>
          <p:nvPr/>
        </p:nvSpPr>
        <p:spPr>
          <a:xfrm>
            <a:off x="1834791" y="5144705"/>
            <a:ext cx="505148" cy="369332"/>
          </a:xfrm>
          <a:prstGeom prst="rect">
            <a:avLst/>
          </a:prstGeom>
          <a:noFill/>
        </p:spPr>
        <p:txBody>
          <a:bodyPr wrap="square" rtlCol="0">
            <a:spAutoFit/>
          </a:bodyPr>
          <a:lstStyle/>
          <a:p>
            <a:r>
              <a:rPr kumimoji="1" lang="en-US" altLang="ja-JP" dirty="0"/>
              <a:t>2 </a:t>
            </a:r>
            <a:endParaRPr kumimoji="1" lang="ja-JP" altLang="en-US"/>
          </a:p>
        </p:txBody>
      </p:sp>
      <p:sp>
        <p:nvSpPr>
          <p:cNvPr id="30" name="テキスト ボックス 29">
            <a:extLst>
              <a:ext uri="{FF2B5EF4-FFF2-40B4-BE49-F238E27FC236}">
                <a16:creationId xmlns:a16="http://schemas.microsoft.com/office/drawing/2014/main" id="{C34E7B56-08E0-3FEB-5F4A-2CC7C4F0AA43}"/>
              </a:ext>
            </a:extLst>
          </p:cNvPr>
          <p:cNvSpPr txBox="1"/>
          <p:nvPr/>
        </p:nvSpPr>
        <p:spPr>
          <a:xfrm>
            <a:off x="295475" y="5718077"/>
            <a:ext cx="7436184" cy="369332"/>
          </a:xfrm>
          <a:prstGeom prst="rect">
            <a:avLst/>
          </a:prstGeom>
          <a:noFill/>
        </p:spPr>
        <p:txBody>
          <a:bodyPr wrap="square" rtlCol="0">
            <a:spAutoFit/>
          </a:bodyPr>
          <a:lstStyle/>
          <a:p>
            <a:r>
              <a:rPr kumimoji="1" lang="ja-JP" altLang="en-US"/>
              <a:t>集約当時　</a:t>
            </a:r>
            <a:r>
              <a:rPr kumimoji="1" lang="en-US" altLang="ja-JP" dirty="0"/>
              <a:t>38〜40</a:t>
            </a:r>
            <a:r>
              <a:rPr kumimoji="1" lang="ja-JP" altLang="en-US"/>
              <a:t>日後　　</a:t>
            </a:r>
            <a:r>
              <a:rPr kumimoji="1" lang="en-US" altLang="ja-JP" dirty="0"/>
              <a:t> 0.8</a:t>
            </a:r>
            <a:r>
              <a:rPr kumimoji="1" lang="ja-JP" altLang="en-US"/>
              <a:t>年後　　　　　　</a:t>
            </a:r>
            <a:r>
              <a:rPr kumimoji="1" lang="en-US" altLang="ja-JP" dirty="0">
                <a:solidFill>
                  <a:srgbClr val="FF0000"/>
                </a:solidFill>
              </a:rPr>
              <a:t>2.7</a:t>
            </a:r>
            <a:r>
              <a:rPr kumimoji="1" lang="ja-JP" altLang="en-US">
                <a:solidFill>
                  <a:srgbClr val="FF0000"/>
                </a:solidFill>
              </a:rPr>
              <a:t>年後　　</a:t>
            </a:r>
            <a:r>
              <a:rPr kumimoji="1" lang="en-US" altLang="ja-JP" dirty="0">
                <a:solidFill>
                  <a:srgbClr val="FF0000"/>
                </a:solidFill>
              </a:rPr>
              <a:t>3.7</a:t>
            </a:r>
            <a:r>
              <a:rPr kumimoji="1" lang="ja-JP" altLang="en-US">
                <a:solidFill>
                  <a:srgbClr val="FF0000"/>
                </a:solidFill>
              </a:rPr>
              <a:t>年後</a:t>
            </a:r>
          </a:p>
        </p:txBody>
      </p:sp>
      <p:sp>
        <p:nvSpPr>
          <p:cNvPr id="31" name="テキスト ボックス 30">
            <a:extLst>
              <a:ext uri="{FF2B5EF4-FFF2-40B4-BE49-F238E27FC236}">
                <a16:creationId xmlns:a16="http://schemas.microsoft.com/office/drawing/2014/main" id="{86ABD015-AF61-9678-8A8F-03851CD4B683}"/>
              </a:ext>
            </a:extLst>
          </p:cNvPr>
          <p:cNvSpPr txBox="1"/>
          <p:nvPr/>
        </p:nvSpPr>
        <p:spPr>
          <a:xfrm>
            <a:off x="7986847" y="5421004"/>
            <a:ext cx="1665124" cy="369332"/>
          </a:xfrm>
          <a:prstGeom prst="rect">
            <a:avLst/>
          </a:prstGeom>
          <a:noFill/>
        </p:spPr>
        <p:txBody>
          <a:bodyPr wrap="square" rtlCol="0">
            <a:spAutoFit/>
          </a:bodyPr>
          <a:lstStyle/>
          <a:p>
            <a:r>
              <a:rPr kumimoji="1" lang="ja-JP" altLang="en-US"/>
              <a:t>時間</a:t>
            </a:r>
          </a:p>
        </p:txBody>
      </p:sp>
    </p:spTree>
    <p:extLst>
      <p:ext uri="{BB962C8B-B14F-4D97-AF65-F5344CB8AC3E}">
        <p14:creationId xmlns:p14="http://schemas.microsoft.com/office/powerpoint/2010/main" val="2243100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31EE108D-E9C7-23C3-69A6-EE4F6274F6FB}"/>
              </a:ext>
            </a:extLst>
          </p:cNvPr>
          <p:cNvSpPr/>
          <p:nvPr/>
        </p:nvSpPr>
        <p:spPr>
          <a:xfrm>
            <a:off x="1294108" y="3549112"/>
            <a:ext cx="6555784" cy="666427"/>
          </a:xfrm>
          <a:prstGeom prst="rect">
            <a:avLst/>
          </a:prstGeom>
          <a:solidFill>
            <a:schemeClr val="accent4">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 name="タイトル 1">
            <a:extLst>
              <a:ext uri="{FF2B5EF4-FFF2-40B4-BE49-F238E27FC236}">
                <a16:creationId xmlns:a16="http://schemas.microsoft.com/office/drawing/2014/main" id="{14355F0F-35BB-4D4E-36DC-E880730A0D30}"/>
              </a:ext>
            </a:extLst>
          </p:cNvPr>
          <p:cNvSpPr>
            <a:spLocks noGrp="1"/>
          </p:cNvSpPr>
          <p:nvPr>
            <p:ph type="title"/>
          </p:nvPr>
        </p:nvSpPr>
        <p:spPr/>
        <p:txBody>
          <a:bodyPr/>
          <a:lstStyle/>
          <a:p>
            <a:r>
              <a:rPr kumimoji="1" lang="ja-JP" altLang="en-US"/>
              <a:t>コミット</a:t>
            </a:r>
            <a:r>
              <a:rPr lang="en-US" altLang="ja-JP" dirty="0"/>
              <a:t>5</a:t>
            </a:r>
            <a:r>
              <a:rPr kumimoji="1" lang="en-US" altLang="ja-JP" dirty="0"/>
              <a:t>. </a:t>
            </a:r>
            <a:r>
              <a:rPr kumimoji="1" lang="ja-JP" altLang="en-US"/>
              <a:t>機能追加・バグ混入</a:t>
            </a:r>
          </a:p>
        </p:txBody>
      </p:sp>
      <p:sp>
        <p:nvSpPr>
          <p:cNvPr id="4" name="スライド番号プレースホルダー 3">
            <a:extLst>
              <a:ext uri="{FF2B5EF4-FFF2-40B4-BE49-F238E27FC236}">
                <a16:creationId xmlns:a16="http://schemas.microsoft.com/office/drawing/2014/main" id="{5EEA73CF-2A2F-2167-9970-CE9C9E425C8B}"/>
              </a:ext>
            </a:extLst>
          </p:cNvPr>
          <p:cNvSpPr>
            <a:spLocks noGrp="1"/>
          </p:cNvSpPr>
          <p:nvPr>
            <p:ph type="sldNum" sz="quarter" idx="12"/>
          </p:nvPr>
        </p:nvSpPr>
        <p:spPr/>
        <p:txBody>
          <a:bodyPr/>
          <a:lstStyle/>
          <a:p>
            <a:fld id="{B16735D3-C9E7-F649-AF37-A9D08763696D}" type="slidenum">
              <a:rPr lang="ja-JP" altLang="en-US" smtClean="0"/>
              <a:pPr/>
              <a:t>30</a:t>
            </a:fld>
            <a:endParaRPr lang="ja-JP" altLang="en-US"/>
          </a:p>
        </p:txBody>
      </p:sp>
      <p:sp>
        <p:nvSpPr>
          <p:cNvPr id="5" name="正方形/長方形 4">
            <a:extLst>
              <a:ext uri="{FF2B5EF4-FFF2-40B4-BE49-F238E27FC236}">
                <a16:creationId xmlns:a16="http://schemas.microsoft.com/office/drawing/2014/main" id="{C4BDBB00-CFF4-0278-FCBD-8A6546104A35}"/>
              </a:ext>
            </a:extLst>
          </p:cNvPr>
          <p:cNvSpPr/>
          <p:nvPr/>
        </p:nvSpPr>
        <p:spPr>
          <a:xfrm>
            <a:off x="1294108" y="2169760"/>
            <a:ext cx="6555783" cy="2650213"/>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nSpc>
                <a:spcPct val="90000"/>
              </a:lnSpc>
              <a:spcBef>
                <a:spcPts val="300"/>
              </a:spcBef>
              <a:spcAft>
                <a:spcPts val="100"/>
              </a:spcAft>
            </a:pPr>
            <a:r>
              <a:rPr lang="en" altLang="ja-JP" sz="2000" spc="110" dirty="0">
                <a:solidFill>
                  <a:schemeClr val="accent2"/>
                </a:solidFill>
                <a:latin typeface="Consolas" panose="020B0609020204030204" pitchFamily="49" charset="0"/>
                <a:cs typeface="Consolas" panose="020B0609020204030204" pitchFamily="49" charset="0"/>
              </a:rPr>
              <a:t>  if</a:t>
            </a:r>
            <a:r>
              <a:rPr lang="en" altLang="ja-JP" sz="2000" spc="110" dirty="0">
                <a:solidFill>
                  <a:schemeClr val="tx1"/>
                </a:solidFill>
                <a:latin typeface="Consolas" panose="020B0609020204030204" pitchFamily="49" charset="0"/>
                <a:cs typeface="Consolas" panose="020B0609020204030204" pitchFamily="49" charset="0"/>
              </a:rPr>
              <a:t> (…) { </a:t>
            </a:r>
          </a:p>
          <a:p>
            <a:pPr>
              <a:lnSpc>
                <a:spcPct val="90000"/>
              </a:lnSpc>
              <a:spcBef>
                <a:spcPts val="300"/>
              </a:spcBef>
              <a:spcAft>
                <a:spcPts val="100"/>
              </a:spcAft>
            </a:pPr>
            <a:r>
              <a:rPr lang="en" altLang="ja-JP" sz="2000" spc="110" dirty="0">
                <a:solidFill>
                  <a:schemeClr val="tx1"/>
                </a:solidFill>
                <a:latin typeface="Consolas" panose="020B0609020204030204" pitchFamily="49" charset="0"/>
                <a:cs typeface="Consolas" panose="020B0609020204030204" pitchFamily="49" charset="0"/>
              </a:rPr>
              <a:t>    …</a:t>
            </a:r>
          </a:p>
          <a:p>
            <a:pPr>
              <a:lnSpc>
                <a:spcPct val="90000"/>
              </a:lnSpc>
              <a:spcBef>
                <a:spcPts val="300"/>
              </a:spcBef>
              <a:spcAft>
                <a:spcPts val="100"/>
              </a:spcAft>
            </a:pPr>
            <a:r>
              <a:rPr lang="en" altLang="ja-JP" sz="2000" spc="110" dirty="0">
                <a:solidFill>
                  <a:schemeClr val="tx1"/>
                </a:solidFill>
                <a:latin typeface="Consolas" panose="020B0609020204030204" pitchFamily="49" charset="0"/>
                <a:cs typeface="Consolas" panose="020B0609020204030204" pitchFamily="49" charset="0"/>
              </a:rPr>
              <a:t>  } </a:t>
            </a:r>
            <a:r>
              <a:rPr lang="en" altLang="ja-JP" sz="2000" spc="110" dirty="0">
                <a:solidFill>
                  <a:schemeClr val="accent2"/>
                </a:solidFill>
                <a:latin typeface="Consolas" panose="020B0609020204030204" pitchFamily="49" charset="0"/>
                <a:cs typeface="Consolas" panose="020B0609020204030204" pitchFamily="49" charset="0"/>
              </a:rPr>
              <a:t>else if</a:t>
            </a:r>
            <a:r>
              <a:rPr lang="en" altLang="ja-JP" sz="2000" spc="110" dirty="0">
                <a:solidFill>
                  <a:schemeClr val="tx1"/>
                </a:solidFill>
                <a:latin typeface="Consolas" panose="020B0609020204030204" pitchFamily="49" charset="0"/>
                <a:cs typeface="Consolas" panose="020B0609020204030204" pitchFamily="49" charset="0"/>
              </a:rPr>
              <a:t> (…) {</a:t>
            </a:r>
          </a:p>
          <a:p>
            <a:pPr>
              <a:lnSpc>
                <a:spcPct val="90000"/>
              </a:lnSpc>
              <a:spcBef>
                <a:spcPts val="300"/>
              </a:spcBef>
              <a:spcAft>
                <a:spcPts val="100"/>
              </a:spcAft>
            </a:pPr>
            <a:r>
              <a:rPr lang="en" altLang="ja-JP" sz="2000" spc="110" dirty="0">
                <a:solidFill>
                  <a:schemeClr val="tx1"/>
                </a:solidFill>
                <a:latin typeface="Consolas" panose="020B0609020204030204" pitchFamily="49" charset="0"/>
                <a:cs typeface="Consolas" panose="020B0609020204030204" pitchFamily="49" charset="0"/>
              </a:rPr>
              <a:t>    …</a:t>
            </a:r>
          </a:p>
          <a:p>
            <a:pPr>
              <a:lnSpc>
                <a:spcPct val="90000"/>
              </a:lnSpc>
              <a:spcBef>
                <a:spcPts val="300"/>
              </a:spcBef>
              <a:spcAft>
                <a:spcPts val="100"/>
              </a:spcAft>
            </a:pPr>
            <a:r>
              <a:rPr lang="en" altLang="ja-JP" sz="2000" spc="110" dirty="0">
                <a:solidFill>
                  <a:schemeClr val="tx1"/>
                </a:solidFill>
                <a:latin typeface="Consolas" panose="020B0609020204030204" pitchFamily="49" charset="0"/>
                <a:cs typeface="Consolas" panose="020B0609020204030204" pitchFamily="49" charset="0"/>
              </a:rPr>
              <a:t>+ } </a:t>
            </a:r>
            <a:r>
              <a:rPr lang="en" altLang="ja-JP" sz="2000" spc="110" dirty="0">
                <a:solidFill>
                  <a:schemeClr val="accent2"/>
                </a:solidFill>
                <a:latin typeface="Consolas" panose="020B0609020204030204" pitchFamily="49" charset="0"/>
                <a:cs typeface="Consolas" panose="020B0609020204030204" pitchFamily="49" charset="0"/>
              </a:rPr>
              <a:t>if</a:t>
            </a:r>
            <a:r>
              <a:rPr lang="en" altLang="ja-JP" sz="2000" spc="110" dirty="0">
                <a:solidFill>
                  <a:schemeClr val="tx1"/>
                </a:solidFill>
                <a:latin typeface="Consolas" panose="020B0609020204030204" pitchFamily="49" charset="0"/>
                <a:cs typeface="Consolas" panose="020B0609020204030204" pitchFamily="49" charset="0"/>
              </a:rPr>
              <a:t> (</a:t>
            </a:r>
            <a:r>
              <a:rPr lang="en" altLang="ja-JP" sz="2000" spc="110" dirty="0" err="1">
                <a:solidFill>
                  <a:schemeClr val="tx1"/>
                </a:solidFill>
                <a:latin typeface="Consolas" panose="020B0609020204030204" pitchFamily="49" charset="0"/>
                <a:cs typeface="Consolas" panose="020B0609020204030204" pitchFamily="49" charset="0"/>
              </a:rPr>
              <a:t>LOG.isTraceEnabled</a:t>
            </a:r>
            <a:r>
              <a:rPr lang="en" altLang="ja-JP" sz="2000" spc="110" dirty="0">
                <a:solidFill>
                  <a:schemeClr val="tx1"/>
                </a:solidFill>
                <a:latin typeface="Consolas" panose="020B0609020204030204" pitchFamily="49" charset="0"/>
                <a:cs typeface="Consolas" panose="020B0609020204030204" pitchFamily="49" charset="0"/>
              </a:rPr>
              <a:t>()) {</a:t>
            </a:r>
          </a:p>
          <a:p>
            <a:pPr>
              <a:lnSpc>
                <a:spcPct val="90000"/>
              </a:lnSpc>
              <a:spcBef>
                <a:spcPts val="300"/>
              </a:spcBef>
              <a:spcAft>
                <a:spcPts val="100"/>
              </a:spcAft>
            </a:pPr>
            <a:r>
              <a:rPr lang="en" altLang="ja-JP" sz="2000" spc="110" dirty="0">
                <a:solidFill>
                  <a:schemeClr val="tx1"/>
                </a:solidFill>
                <a:latin typeface="Consolas" panose="020B0609020204030204" pitchFamily="49" charset="0"/>
                <a:cs typeface="Consolas" panose="020B0609020204030204" pitchFamily="49" charset="0"/>
              </a:rPr>
              <a:t>+     </a:t>
            </a:r>
            <a:r>
              <a:rPr lang="en" altLang="ja-JP" sz="2000" spc="110" dirty="0" err="1">
                <a:solidFill>
                  <a:schemeClr val="tx1"/>
                </a:solidFill>
                <a:latin typeface="Consolas" panose="020B0609020204030204" pitchFamily="49" charset="0"/>
                <a:cs typeface="Consolas" panose="020B0609020204030204" pitchFamily="49" charset="0"/>
              </a:rPr>
              <a:t>LOG.trace</a:t>
            </a:r>
            <a:r>
              <a:rPr lang="en" altLang="ja-JP" sz="2000" spc="110" dirty="0">
                <a:solidFill>
                  <a:schemeClr val="tx1"/>
                </a:solidFill>
                <a:latin typeface="Consolas" panose="020B0609020204030204" pitchFamily="49" charset="0"/>
                <a:cs typeface="Consolas" panose="020B0609020204030204" pitchFamily="49" charset="0"/>
              </a:rPr>
              <a:t>(…);</a:t>
            </a:r>
          </a:p>
          <a:p>
            <a:pPr>
              <a:lnSpc>
                <a:spcPct val="90000"/>
              </a:lnSpc>
              <a:spcBef>
                <a:spcPts val="300"/>
              </a:spcBef>
              <a:spcAft>
                <a:spcPts val="100"/>
              </a:spcAft>
            </a:pPr>
            <a:r>
              <a:rPr lang="en" altLang="ja-JP" sz="2000" spc="110" dirty="0">
                <a:solidFill>
                  <a:schemeClr val="tx1"/>
                </a:solidFill>
                <a:latin typeface="Consolas" panose="020B0609020204030204" pitchFamily="49" charset="0"/>
                <a:cs typeface="Consolas" panose="020B0609020204030204" pitchFamily="49" charset="0"/>
              </a:rPr>
              <a:t>  }</a:t>
            </a:r>
          </a:p>
        </p:txBody>
      </p:sp>
      <p:sp>
        <p:nvSpPr>
          <p:cNvPr id="6" name="テキスト ボックス 5">
            <a:extLst>
              <a:ext uri="{FF2B5EF4-FFF2-40B4-BE49-F238E27FC236}">
                <a16:creationId xmlns:a16="http://schemas.microsoft.com/office/drawing/2014/main" id="{404D8D1D-58BC-F738-F02A-0D648B88D20A}"/>
              </a:ext>
            </a:extLst>
          </p:cNvPr>
          <p:cNvSpPr txBox="1"/>
          <p:nvPr/>
        </p:nvSpPr>
        <p:spPr>
          <a:xfrm>
            <a:off x="1294107" y="1563567"/>
            <a:ext cx="5207430" cy="646331"/>
          </a:xfrm>
          <a:prstGeom prst="rect">
            <a:avLst/>
          </a:prstGeom>
          <a:noFill/>
        </p:spPr>
        <p:txBody>
          <a:bodyPr wrap="square" rtlCol="0">
            <a:spAutoFit/>
          </a:bodyPr>
          <a:lstStyle/>
          <a:p>
            <a:r>
              <a:rPr lang="ja-JP" altLang="en-US"/>
              <a:t>コミット：</a:t>
            </a:r>
            <a:r>
              <a:rPr lang="en" altLang="ja-JP" dirty="0"/>
              <a:t>a0ba0bf </a:t>
            </a:r>
            <a:br>
              <a:rPr lang="en-US" altLang="ja-JP" dirty="0"/>
            </a:br>
            <a:r>
              <a:rPr lang="ja-JP" altLang="en-US"/>
              <a:t>集約から</a:t>
            </a:r>
            <a:r>
              <a:rPr lang="en-US" altLang="ja-JP" dirty="0"/>
              <a:t>977</a:t>
            </a:r>
            <a:r>
              <a:rPr lang="ja-JP" altLang="en-US"/>
              <a:t>日</a:t>
            </a:r>
            <a:r>
              <a:rPr lang="en-US" altLang="ja-JP" dirty="0"/>
              <a:t>(2.7</a:t>
            </a:r>
            <a:r>
              <a:rPr lang="ja-JP" altLang="en-US"/>
              <a:t>年</a:t>
            </a:r>
            <a:r>
              <a:rPr lang="en-US" altLang="ja-JP" dirty="0"/>
              <a:t>)</a:t>
            </a:r>
            <a:r>
              <a:rPr lang="ja-JP" altLang="en-US"/>
              <a:t>後</a:t>
            </a:r>
            <a:endParaRPr kumimoji="1" lang="ja-JP" altLang="en-US"/>
          </a:p>
        </p:txBody>
      </p:sp>
      <p:sp>
        <p:nvSpPr>
          <p:cNvPr id="10" name="テキスト ボックス 9">
            <a:extLst>
              <a:ext uri="{FF2B5EF4-FFF2-40B4-BE49-F238E27FC236}">
                <a16:creationId xmlns:a16="http://schemas.microsoft.com/office/drawing/2014/main" id="{4A40B547-31F4-6208-09E3-9AED48BF1C7C}"/>
              </a:ext>
            </a:extLst>
          </p:cNvPr>
          <p:cNvSpPr txBox="1"/>
          <p:nvPr/>
        </p:nvSpPr>
        <p:spPr>
          <a:xfrm>
            <a:off x="309966" y="4971267"/>
            <a:ext cx="8834034" cy="400110"/>
          </a:xfrm>
          <a:prstGeom prst="rect">
            <a:avLst/>
          </a:prstGeom>
          <a:noFill/>
        </p:spPr>
        <p:txBody>
          <a:bodyPr wrap="square" rtlCol="0">
            <a:spAutoFit/>
          </a:bodyPr>
          <a:lstStyle/>
          <a:p>
            <a:r>
              <a:rPr lang="ja-JP" altLang="en-US" sz="2000"/>
              <a:t>集約によって，このバグが複数箇所に混入する事態を回避している．</a:t>
            </a:r>
            <a:endParaRPr lang="en-US" altLang="ja-JP" sz="2000" dirty="0"/>
          </a:p>
        </p:txBody>
      </p:sp>
    </p:spTree>
    <p:extLst>
      <p:ext uri="{BB962C8B-B14F-4D97-AF65-F5344CB8AC3E}">
        <p14:creationId xmlns:p14="http://schemas.microsoft.com/office/powerpoint/2010/main" val="11359076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5AC37C-BB12-B7EA-7C74-72C168AFB9F5}"/>
            </a:ext>
          </a:extLst>
        </p:cNvPr>
        <p:cNvGrpSpPr/>
        <p:nvPr/>
      </p:nvGrpSpPr>
      <p:grpSpPr>
        <a:xfrm>
          <a:off x="0" y="0"/>
          <a:ext cx="0" cy="0"/>
          <a:chOff x="0" y="0"/>
          <a:chExt cx="0" cy="0"/>
        </a:xfrm>
      </p:grpSpPr>
      <p:sp>
        <p:nvSpPr>
          <p:cNvPr id="9" name="正方形/長方形 8">
            <a:extLst>
              <a:ext uri="{FF2B5EF4-FFF2-40B4-BE49-F238E27FC236}">
                <a16:creationId xmlns:a16="http://schemas.microsoft.com/office/drawing/2014/main" id="{12A7422F-879E-F8FA-C357-AF9A0C0CF3A7}"/>
              </a:ext>
            </a:extLst>
          </p:cNvPr>
          <p:cNvSpPr/>
          <p:nvPr/>
        </p:nvSpPr>
        <p:spPr>
          <a:xfrm>
            <a:off x="1294108" y="3549112"/>
            <a:ext cx="6555784" cy="666427"/>
          </a:xfrm>
          <a:prstGeom prst="rect">
            <a:avLst/>
          </a:prstGeom>
          <a:solidFill>
            <a:schemeClr val="accent4">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 name="タイトル 1">
            <a:extLst>
              <a:ext uri="{FF2B5EF4-FFF2-40B4-BE49-F238E27FC236}">
                <a16:creationId xmlns:a16="http://schemas.microsoft.com/office/drawing/2014/main" id="{1663EDC9-0605-A0F0-70B0-36EE40CFC255}"/>
              </a:ext>
            </a:extLst>
          </p:cNvPr>
          <p:cNvSpPr>
            <a:spLocks noGrp="1"/>
          </p:cNvSpPr>
          <p:nvPr>
            <p:ph type="title"/>
          </p:nvPr>
        </p:nvSpPr>
        <p:spPr/>
        <p:txBody>
          <a:bodyPr/>
          <a:lstStyle/>
          <a:p>
            <a:r>
              <a:rPr kumimoji="1" lang="ja-JP" altLang="en-US"/>
              <a:t>コミット</a:t>
            </a:r>
            <a:r>
              <a:rPr lang="en-US" altLang="ja-JP" dirty="0"/>
              <a:t>5</a:t>
            </a:r>
            <a:r>
              <a:rPr kumimoji="1" lang="en-US" altLang="ja-JP" dirty="0"/>
              <a:t>. </a:t>
            </a:r>
            <a:r>
              <a:rPr kumimoji="1" lang="ja-JP" altLang="en-US"/>
              <a:t>機能追加・バグ混入</a:t>
            </a:r>
          </a:p>
        </p:txBody>
      </p:sp>
      <p:sp>
        <p:nvSpPr>
          <p:cNvPr id="4" name="スライド番号プレースホルダー 3">
            <a:extLst>
              <a:ext uri="{FF2B5EF4-FFF2-40B4-BE49-F238E27FC236}">
                <a16:creationId xmlns:a16="http://schemas.microsoft.com/office/drawing/2014/main" id="{06A5FDB2-7B8A-4E16-0FD3-4D938FD49DDD}"/>
              </a:ext>
            </a:extLst>
          </p:cNvPr>
          <p:cNvSpPr>
            <a:spLocks noGrp="1"/>
          </p:cNvSpPr>
          <p:nvPr>
            <p:ph type="sldNum" sz="quarter" idx="12"/>
          </p:nvPr>
        </p:nvSpPr>
        <p:spPr/>
        <p:txBody>
          <a:bodyPr/>
          <a:lstStyle/>
          <a:p>
            <a:fld id="{B16735D3-C9E7-F649-AF37-A9D08763696D}" type="slidenum">
              <a:rPr lang="ja-JP" altLang="en-US" smtClean="0"/>
              <a:pPr/>
              <a:t>31</a:t>
            </a:fld>
            <a:endParaRPr lang="ja-JP" altLang="en-US"/>
          </a:p>
        </p:txBody>
      </p:sp>
      <p:sp>
        <p:nvSpPr>
          <p:cNvPr id="5" name="正方形/長方形 4">
            <a:extLst>
              <a:ext uri="{FF2B5EF4-FFF2-40B4-BE49-F238E27FC236}">
                <a16:creationId xmlns:a16="http://schemas.microsoft.com/office/drawing/2014/main" id="{C6B54F33-8FE8-A481-FBB1-C77DCE736D7E}"/>
              </a:ext>
            </a:extLst>
          </p:cNvPr>
          <p:cNvSpPr/>
          <p:nvPr/>
        </p:nvSpPr>
        <p:spPr>
          <a:xfrm>
            <a:off x="1294108" y="2169760"/>
            <a:ext cx="6555783" cy="2650213"/>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nSpc>
                <a:spcPct val="90000"/>
              </a:lnSpc>
              <a:spcBef>
                <a:spcPts val="300"/>
              </a:spcBef>
              <a:spcAft>
                <a:spcPts val="100"/>
              </a:spcAft>
            </a:pPr>
            <a:r>
              <a:rPr lang="en" altLang="ja-JP" sz="2000" spc="110" dirty="0">
                <a:solidFill>
                  <a:schemeClr val="accent2"/>
                </a:solidFill>
                <a:latin typeface="Consolas" panose="020B0609020204030204" pitchFamily="49" charset="0"/>
                <a:cs typeface="Consolas" panose="020B0609020204030204" pitchFamily="49" charset="0"/>
              </a:rPr>
              <a:t>  if</a:t>
            </a:r>
            <a:r>
              <a:rPr lang="en" altLang="ja-JP" sz="2000" spc="110" dirty="0">
                <a:solidFill>
                  <a:schemeClr val="tx1"/>
                </a:solidFill>
                <a:latin typeface="Consolas" panose="020B0609020204030204" pitchFamily="49" charset="0"/>
                <a:cs typeface="Consolas" panose="020B0609020204030204" pitchFamily="49" charset="0"/>
              </a:rPr>
              <a:t> (…) { </a:t>
            </a:r>
          </a:p>
          <a:p>
            <a:pPr>
              <a:lnSpc>
                <a:spcPct val="90000"/>
              </a:lnSpc>
              <a:spcBef>
                <a:spcPts val="300"/>
              </a:spcBef>
              <a:spcAft>
                <a:spcPts val="100"/>
              </a:spcAft>
            </a:pPr>
            <a:r>
              <a:rPr lang="en" altLang="ja-JP" sz="2000" spc="110" dirty="0">
                <a:solidFill>
                  <a:schemeClr val="tx1"/>
                </a:solidFill>
                <a:latin typeface="Consolas" panose="020B0609020204030204" pitchFamily="49" charset="0"/>
                <a:cs typeface="Consolas" panose="020B0609020204030204" pitchFamily="49" charset="0"/>
              </a:rPr>
              <a:t>    …</a:t>
            </a:r>
          </a:p>
          <a:p>
            <a:pPr>
              <a:lnSpc>
                <a:spcPct val="90000"/>
              </a:lnSpc>
              <a:spcBef>
                <a:spcPts val="300"/>
              </a:spcBef>
              <a:spcAft>
                <a:spcPts val="100"/>
              </a:spcAft>
            </a:pPr>
            <a:r>
              <a:rPr lang="en" altLang="ja-JP" sz="2000" spc="110" dirty="0">
                <a:solidFill>
                  <a:schemeClr val="tx1"/>
                </a:solidFill>
                <a:latin typeface="Consolas" panose="020B0609020204030204" pitchFamily="49" charset="0"/>
                <a:cs typeface="Consolas" panose="020B0609020204030204" pitchFamily="49" charset="0"/>
              </a:rPr>
              <a:t>  } </a:t>
            </a:r>
            <a:r>
              <a:rPr lang="en" altLang="ja-JP" sz="2000" spc="110" dirty="0">
                <a:solidFill>
                  <a:schemeClr val="accent2"/>
                </a:solidFill>
                <a:latin typeface="Consolas" panose="020B0609020204030204" pitchFamily="49" charset="0"/>
                <a:cs typeface="Consolas" panose="020B0609020204030204" pitchFamily="49" charset="0"/>
              </a:rPr>
              <a:t>else if</a:t>
            </a:r>
            <a:r>
              <a:rPr lang="en" altLang="ja-JP" sz="2000" spc="110" dirty="0">
                <a:solidFill>
                  <a:schemeClr val="tx1"/>
                </a:solidFill>
                <a:latin typeface="Consolas" panose="020B0609020204030204" pitchFamily="49" charset="0"/>
                <a:cs typeface="Consolas" panose="020B0609020204030204" pitchFamily="49" charset="0"/>
              </a:rPr>
              <a:t> (…) {</a:t>
            </a:r>
          </a:p>
          <a:p>
            <a:pPr>
              <a:lnSpc>
                <a:spcPct val="90000"/>
              </a:lnSpc>
              <a:spcBef>
                <a:spcPts val="300"/>
              </a:spcBef>
              <a:spcAft>
                <a:spcPts val="100"/>
              </a:spcAft>
            </a:pPr>
            <a:r>
              <a:rPr lang="en" altLang="ja-JP" sz="2000" spc="110" dirty="0">
                <a:solidFill>
                  <a:schemeClr val="tx1"/>
                </a:solidFill>
                <a:latin typeface="Consolas" panose="020B0609020204030204" pitchFamily="49" charset="0"/>
                <a:cs typeface="Consolas" panose="020B0609020204030204" pitchFamily="49" charset="0"/>
              </a:rPr>
              <a:t>    …</a:t>
            </a:r>
          </a:p>
          <a:p>
            <a:pPr>
              <a:lnSpc>
                <a:spcPct val="90000"/>
              </a:lnSpc>
              <a:spcBef>
                <a:spcPts val="300"/>
              </a:spcBef>
              <a:spcAft>
                <a:spcPts val="100"/>
              </a:spcAft>
            </a:pPr>
            <a:r>
              <a:rPr lang="en" altLang="ja-JP" sz="2000" spc="110" dirty="0">
                <a:solidFill>
                  <a:schemeClr val="tx1"/>
                </a:solidFill>
                <a:latin typeface="Consolas" panose="020B0609020204030204" pitchFamily="49" charset="0"/>
                <a:cs typeface="Consolas" panose="020B0609020204030204" pitchFamily="49" charset="0"/>
              </a:rPr>
              <a:t>+ } </a:t>
            </a:r>
            <a:r>
              <a:rPr lang="en" altLang="ja-JP" sz="2000" spc="110" dirty="0">
                <a:solidFill>
                  <a:schemeClr val="accent2"/>
                </a:solidFill>
                <a:latin typeface="Consolas" panose="020B0609020204030204" pitchFamily="49" charset="0"/>
                <a:cs typeface="Consolas" panose="020B0609020204030204" pitchFamily="49" charset="0"/>
              </a:rPr>
              <a:t>if</a:t>
            </a:r>
            <a:r>
              <a:rPr lang="en" altLang="ja-JP" sz="2000" spc="110" dirty="0">
                <a:solidFill>
                  <a:schemeClr val="tx1"/>
                </a:solidFill>
                <a:latin typeface="Consolas" panose="020B0609020204030204" pitchFamily="49" charset="0"/>
                <a:cs typeface="Consolas" panose="020B0609020204030204" pitchFamily="49" charset="0"/>
              </a:rPr>
              <a:t> (</a:t>
            </a:r>
            <a:r>
              <a:rPr lang="en" altLang="ja-JP" sz="2000" spc="110" dirty="0" err="1">
                <a:solidFill>
                  <a:schemeClr val="tx1"/>
                </a:solidFill>
                <a:latin typeface="Consolas" panose="020B0609020204030204" pitchFamily="49" charset="0"/>
                <a:cs typeface="Consolas" panose="020B0609020204030204" pitchFamily="49" charset="0"/>
              </a:rPr>
              <a:t>LOG.isTraceEnabled</a:t>
            </a:r>
            <a:r>
              <a:rPr lang="en" altLang="ja-JP" sz="2000" spc="110" dirty="0">
                <a:solidFill>
                  <a:schemeClr val="tx1"/>
                </a:solidFill>
                <a:latin typeface="Consolas" panose="020B0609020204030204" pitchFamily="49" charset="0"/>
                <a:cs typeface="Consolas" panose="020B0609020204030204" pitchFamily="49" charset="0"/>
              </a:rPr>
              <a:t>()) {</a:t>
            </a:r>
          </a:p>
          <a:p>
            <a:pPr>
              <a:lnSpc>
                <a:spcPct val="90000"/>
              </a:lnSpc>
              <a:spcBef>
                <a:spcPts val="300"/>
              </a:spcBef>
              <a:spcAft>
                <a:spcPts val="100"/>
              </a:spcAft>
            </a:pPr>
            <a:r>
              <a:rPr lang="en" altLang="ja-JP" sz="2000" spc="110" dirty="0">
                <a:solidFill>
                  <a:schemeClr val="tx1"/>
                </a:solidFill>
                <a:latin typeface="Consolas" panose="020B0609020204030204" pitchFamily="49" charset="0"/>
                <a:cs typeface="Consolas" panose="020B0609020204030204" pitchFamily="49" charset="0"/>
              </a:rPr>
              <a:t>+     </a:t>
            </a:r>
            <a:r>
              <a:rPr lang="en" altLang="ja-JP" sz="2000" spc="110" dirty="0" err="1">
                <a:solidFill>
                  <a:schemeClr val="tx1"/>
                </a:solidFill>
                <a:latin typeface="Consolas" panose="020B0609020204030204" pitchFamily="49" charset="0"/>
                <a:cs typeface="Consolas" panose="020B0609020204030204" pitchFamily="49" charset="0"/>
              </a:rPr>
              <a:t>LOG.trace</a:t>
            </a:r>
            <a:r>
              <a:rPr lang="en" altLang="ja-JP" sz="2000" spc="110" dirty="0">
                <a:solidFill>
                  <a:schemeClr val="tx1"/>
                </a:solidFill>
                <a:latin typeface="Consolas" panose="020B0609020204030204" pitchFamily="49" charset="0"/>
                <a:cs typeface="Consolas" panose="020B0609020204030204" pitchFamily="49" charset="0"/>
              </a:rPr>
              <a:t>(…);</a:t>
            </a:r>
          </a:p>
          <a:p>
            <a:pPr>
              <a:lnSpc>
                <a:spcPct val="90000"/>
              </a:lnSpc>
              <a:spcBef>
                <a:spcPts val="300"/>
              </a:spcBef>
              <a:spcAft>
                <a:spcPts val="100"/>
              </a:spcAft>
            </a:pPr>
            <a:r>
              <a:rPr lang="en" altLang="ja-JP" sz="2000" spc="110" dirty="0">
                <a:solidFill>
                  <a:schemeClr val="tx1"/>
                </a:solidFill>
                <a:latin typeface="Consolas" panose="020B0609020204030204" pitchFamily="49" charset="0"/>
                <a:cs typeface="Consolas" panose="020B0609020204030204" pitchFamily="49" charset="0"/>
              </a:rPr>
              <a:t>  }</a:t>
            </a:r>
          </a:p>
        </p:txBody>
      </p:sp>
      <p:sp>
        <p:nvSpPr>
          <p:cNvPr id="6" name="テキスト ボックス 5">
            <a:extLst>
              <a:ext uri="{FF2B5EF4-FFF2-40B4-BE49-F238E27FC236}">
                <a16:creationId xmlns:a16="http://schemas.microsoft.com/office/drawing/2014/main" id="{E8A4CFFF-E255-0E8F-6E05-A60A9991F3DF}"/>
              </a:ext>
            </a:extLst>
          </p:cNvPr>
          <p:cNvSpPr txBox="1"/>
          <p:nvPr/>
        </p:nvSpPr>
        <p:spPr>
          <a:xfrm>
            <a:off x="1294107" y="1563567"/>
            <a:ext cx="5207430" cy="646331"/>
          </a:xfrm>
          <a:prstGeom prst="rect">
            <a:avLst/>
          </a:prstGeom>
          <a:noFill/>
        </p:spPr>
        <p:txBody>
          <a:bodyPr wrap="square" rtlCol="0">
            <a:spAutoFit/>
          </a:bodyPr>
          <a:lstStyle/>
          <a:p>
            <a:r>
              <a:rPr lang="ja-JP" altLang="en-US"/>
              <a:t>コミット：</a:t>
            </a:r>
            <a:r>
              <a:rPr lang="en" altLang="ja-JP" dirty="0"/>
              <a:t>a0ba0bf </a:t>
            </a:r>
            <a:br>
              <a:rPr lang="en-US" altLang="ja-JP" dirty="0"/>
            </a:br>
            <a:r>
              <a:rPr lang="ja-JP" altLang="en-US"/>
              <a:t>集約から</a:t>
            </a:r>
            <a:r>
              <a:rPr lang="en-US" altLang="ja-JP" dirty="0"/>
              <a:t>977</a:t>
            </a:r>
            <a:r>
              <a:rPr lang="ja-JP" altLang="en-US"/>
              <a:t>日</a:t>
            </a:r>
            <a:r>
              <a:rPr lang="en-US" altLang="ja-JP" dirty="0"/>
              <a:t>(2.7</a:t>
            </a:r>
            <a:r>
              <a:rPr lang="ja-JP" altLang="en-US"/>
              <a:t>年</a:t>
            </a:r>
            <a:r>
              <a:rPr lang="en-US" altLang="ja-JP" dirty="0"/>
              <a:t>)</a:t>
            </a:r>
            <a:r>
              <a:rPr lang="ja-JP" altLang="en-US"/>
              <a:t>後</a:t>
            </a:r>
            <a:endParaRPr kumimoji="1" lang="ja-JP" altLang="en-US"/>
          </a:p>
        </p:txBody>
      </p:sp>
      <p:sp>
        <p:nvSpPr>
          <p:cNvPr id="10" name="テキスト ボックス 9">
            <a:extLst>
              <a:ext uri="{FF2B5EF4-FFF2-40B4-BE49-F238E27FC236}">
                <a16:creationId xmlns:a16="http://schemas.microsoft.com/office/drawing/2014/main" id="{BA786458-0EE8-150C-485B-F86B8C4A9D3F}"/>
              </a:ext>
            </a:extLst>
          </p:cNvPr>
          <p:cNvSpPr txBox="1"/>
          <p:nvPr/>
        </p:nvSpPr>
        <p:spPr>
          <a:xfrm>
            <a:off x="309966" y="4971267"/>
            <a:ext cx="8834034" cy="400110"/>
          </a:xfrm>
          <a:prstGeom prst="rect">
            <a:avLst/>
          </a:prstGeom>
          <a:noFill/>
        </p:spPr>
        <p:txBody>
          <a:bodyPr wrap="square" rtlCol="0">
            <a:spAutoFit/>
          </a:bodyPr>
          <a:lstStyle/>
          <a:p>
            <a:r>
              <a:rPr lang="ja-JP" altLang="en-US" sz="2000"/>
              <a:t>集約によって，このバグが複数箇所に混入する事態を回避している．</a:t>
            </a:r>
            <a:endParaRPr lang="en-US" altLang="ja-JP" sz="2000" dirty="0"/>
          </a:p>
        </p:txBody>
      </p:sp>
      <p:cxnSp>
        <p:nvCxnSpPr>
          <p:cNvPr id="7" name="直線矢印コネクタ 6">
            <a:extLst>
              <a:ext uri="{FF2B5EF4-FFF2-40B4-BE49-F238E27FC236}">
                <a16:creationId xmlns:a16="http://schemas.microsoft.com/office/drawing/2014/main" id="{358D17E1-004E-6336-5695-7D10519D2808}"/>
              </a:ext>
            </a:extLst>
          </p:cNvPr>
          <p:cNvCxnSpPr>
            <a:cxnSpLocks/>
          </p:cNvCxnSpPr>
          <p:nvPr/>
        </p:nvCxnSpPr>
        <p:spPr>
          <a:xfrm rot="16200000" flipV="1">
            <a:off x="1900241" y="3850187"/>
            <a:ext cx="680081" cy="666204"/>
          </a:xfrm>
          <a:prstGeom prst="bentConnector3">
            <a:avLst>
              <a:gd name="adj1" fmla="val -186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73A30647-0455-17FF-6804-DE058B782412}"/>
              </a:ext>
            </a:extLst>
          </p:cNvPr>
          <p:cNvSpPr txBox="1"/>
          <p:nvPr/>
        </p:nvSpPr>
        <p:spPr>
          <a:xfrm>
            <a:off x="2630394" y="4341622"/>
            <a:ext cx="4193177" cy="369332"/>
          </a:xfrm>
          <a:prstGeom prst="rect">
            <a:avLst/>
          </a:prstGeom>
          <a:noFill/>
        </p:spPr>
        <p:txBody>
          <a:bodyPr wrap="square" rtlCol="0">
            <a:spAutoFit/>
          </a:bodyPr>
          <a:lstStyle/>
          <a:p>
            <a:r>
              <a:rPr lang="en-US" altLang="ja-JP" b="1" dirty="0">
                <a:solidFill>
                  <a:srgbClr val="FF0000"/>
                </a:solidFill>
                <a:latin typeface="Consolas" panose="020B0609020204030204" pitchFamily="49" charset="0"/>
                <a:cs typeface="Consolas" panose="020B0609020204030204" pitchFamily="49" charset="0"/>
              </a:rPr>
              <a:t>e</a:t>
            </a:r>
            <a:r>
              <a:rPr kumimoji="1" lang="en-US" altLang="ja-JP" b="1" dirty="0">
                <a:solidFill>
                  <a:srgbClr val="FF0000"/>
                </a:solidFill>
                <a:latin typeface="Consolas" panose="020B0609020204030204" pitchFamily="49" charset="0"/>
                <a:cs typeface="Consolas" panose="020B0609020204030204" pitchFamily="49" charset="0"/>
              </a:rPr>
              <a:t>lse</a:t>
            </a:r>
            <a:r>
              <a:rPr kumimoji="1" lang="ja-JP" altLang="en-US" b="1">
                <a:solidFill>
                  <a:srgbClr val="FF0000"/>
                </a:solidFill>
              </a:rPr>
              <a:t>が欠落している．</a:t>
            </a:r>
          </a:p>
        </p:txBody>
      </p:sp>
    </p:spTree>
    <p:extLst>
      <p:ext uri="{BB962C8B-B14F-4D97-AF65-F5344CB8AC3E}">
        <p14:creationId xmlns:p14="http://schemas.microsoft.com/office/powerpoint/2010/main" val="31916684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66945D-5DB0-B380-526B-4EED97D05DFF}"/>
            </a:ext>
          </a:extLst>
        </p:cNvPr>
        <p:cNvGrpSpPr/>
        <p:nvPr/>
      </p:nvGrpSpPr>
      <p:grpSpPr>
        <a:xfrm>
          <a:off x="0" y="0"/>
          <a:ext cx="0" cy="0"/>
          <a:chOff x="0" y="0"/>
          <a:chExt cx="0" cy="0"/>
        </a:xfrm>
      </p:grpSpPr>
      <p:sp>
        <p:nvSpPr>
          <p:cNvPr id="3" name="正方形/長方形 2">
            <a:extLst>
              <a:ext uri="{FF2B5EF4-FFF2-40B4-BE49-F238E27FC236}">
                <a16:creationId xmlns:a16="http://schemas.microsoft.com/office/drawing/2014/main" id="{E6A7001A-810F-32F4-A254-037473A915AA}"/>
              </a:ext>
            </a:extLst>
          </p:cNvPr>
          <p:cNvSpPr/>
          <p:nvPr/>
        </p:nvSpPr>
        <p:spPr>
          <a:xfrm>
            <a:off x="1294107" y="3492373"/>
            <a:ext cx="6555784" cy="369332"/>
          </a:xfrm>
          <a:prstGeom prst="rect">
            <a:avLst/>
          </a:prstGeom>
          <a:solidFill>
            <a:schemeClr val="accent6">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9" name="正方形/長方形 8">
            <a:extLst>
              <a:ext uri="{FF2B5EF4-FFF2-40B4-BE49-F238E27FC236}">
                <a16:creationId xmlns:a16="http://schemas.microsoft.com/office/drawing/2014/main" id="{4427129F-6371-8194-E7FD-87C49686A600}"/>
              </a:ext>
            </a:extLst>
          </p:cNvPr>
          <p:cNvSpPr/>
          <p:nvPr/>
        </p:nvSpPr>
        <p:spPr>
          <a:xfrm>
            <a:off x="1294108" y="3846207"/>
            <a:ext cx="6555784" cy="369332"/>
          </a:xfrm>
          <a:prstGeom prst="rect">
            <a:avLst/>
          </a:prstGeom>
          <a:solidFill>
            <a:schemeClr val="accent4">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 name="タイトル 1">
            <a:extLst>
              <a:ext uri="{FF2B5EF4-FFF2-40B4-BE49-F238E27FC236}">
                <a16:creationId xmlns:a16="http://schemas.microsoft.com/office/drawing/2014/main" id="{1CA47063-831C-E843-A86E-8AEAC38B728B}"/>
              </a:ext>
            </a:extLst>
          </p:cNvPr>
          <p:cNvSpPr>
            <a:spLocks noGrp="1"/>
          </p:cNvSpPr>
          <p:nvPr>
            <p:ph type="title"/>
          </p:nvPr>
        </p:nvSpPr>
        <p:spPr/>
        <p:txBody>
          <a:bodyPr/>
          <a:lstStyle/>
          <a:p>
            <a:r>
              <a:rPr lang="ja-JP" altLang="en-US"/>
              <a:t>コミット</a:t>
            </a:r>
            <a:r>
              <a:rPr lang="en-US" altLang="ja-JP" dirty="0"/>
              <a:t>6. </a:t>
            </a:r>
            <a:r>
              <a:rPr lang="ja-JP" altLang="en-US"/>
              <a:t>バグ修正</a:t>
            </a:r>
            <a:endParaRPr kumimoji="1" lang="ja-JP" altLang="en-US"/>
          </a:p>
        </p:txBody>
      </p:sp>
      <p:sp>
        <p:nvSpPr>
          <p:cNvPr id="4" name="スライド番号プレースホルダー 3">
            <a:extLst>
              <a:ext uri="{FF2B5EF4-FFF2-40B4-BE49-F238E27FC236}">
                <a16:creationId xmlns:a16="http://schemas.microsoft.com/office/drawing/2014/main" id="{F01B4DEE-632A-827B-21E3-FF8D0AEFFC4C}"/>
              </a:ext>
            </a:extLst>
          </p:cNvPr>
          <p:cNvSpPr>
            <a:spLocks noGrp="1"/>
          </p:cNvSpPr>
          <p:nvPr>
            <p:ph type="sldNum" sz="quarter" idx="12"/>
          </p:nvPr>
        </p:nvSpPr>
        <p:spPr/>
        <p:txBody>
          <a:bodyPr/>
          <a:lstStyle/>
          <a:p>
            <a:fld id="{B16735D3-C9E7-F649-AF37-A9D08763696D}" type="slidenum">
              <a:rPr lang="ja-JP" altLang="en-US" smtClean="0"/>
              <a:pPr/>
              <a:t>32</a:t>
            </a:fld>
            <a:endParaRPr lang="ja-JP" altLang="en-US"/>
          </a:p>
        </p:txBody>
      </p:sp>
      <p:sp>
        <p:nvSpPr>
          <p:cNvPr id="5" name="正方形/長方形 4">
            <a:extLst>
              <a:ext uri="{FF2B5EF4-FFF2-40B4-BE49-F238E27FC236}">
                <a16:creationId xmlns:a16="http://schemas.microsoft.com/office/drawing/2014/main" id="{C952D65C-2F7E-33F1-6296-627CD76FB40D}"/>
              </a:ext>
            </a:extLst>
          </p:cNvPr>
          <p:cNvSpPr/>
          <p:nvPr/>
        </p:nvSpPr>
        <p:spPr>
          <a:xfrm>
            <a:off x="1294108" y="2169760"/>
            <a:ext cx="6555783" cy="263629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nSpc>
                <a:spcPct val="90000"/>
              </a:lnSpc>
              <a:spcBef>
                <a:spcPts val="300"/>
              </a:spcBef>
              <a:spcAft>
                <a:spcPts val="100"/>
              </a:spcAft>
            </a:pPr>
            <a:r>
              <a:rPr lang="en" altLang="ja-JP" sz="2000" spc="110" dirty="0">
                <a:solidFill>
                  <a:schemeClr val="accent2"/>
                </a:solidFill>
                <a:latin typeface="Consolas" panose="020B0609020204030204" pitchFamily="49" charset="0"/>
                <a:cs typeface="Consolas" panose="020B0609020204030204" pitchFamily="49" charset="0"/>
              </a:rPr>
              <a:t>  if</a:t>
            </a:r>
            <a:r>
              <a:rPr lang="en" altLang="ja-JP" sz="2000" spc="110" dirty="0">
                <a:solidFill>
                  <a:schemeClr val="tx1"/>
                </a:solidFill>
                <a:latin typeface="Consolas" panose="020B0609020204030204" pitchFamily="49" charset="0"/>
                <a:cs typeface="Consolas" panose="020B0609020204030204" pitchFamily="49" charset="0"/>
              </a:rPr>
              <a:t> (…) { </a:t>
            </a:r>
          </a:p>
          <a:p>
            <a:pPr>
              <a:lnSpc>
                <a:spcPct val="90000"/>
              </a:lnSpc>
              <a:spcBef>
                <a:spcPts val="300"/>
              </a:spcBef>
              <a:spcAft>
                <a:spcPts val="100"/>
              </a:spcAft>
            </a:pPr>
            <a:r>
              <a:rPr lang="en" altLang="ja-JP" sz="2000" spc="110" dirty="0">
                <a:solidFill>
                  <a:schemeClr val="tx1"/>
                </a:solidFill>
                <a:latin typeface="Consolas" panose="020B0609020204030204" pitchFamily="49" charset="0"/>
                <a:cs typeface="Consolas" panose="020B0609020204030204" pitchFamily="49" charset="0"/>
              </a:rPr>
              <a:t>    …</a:t>
            </a:r>
          </a:p>
          <a:p>
            <a:pPr>
              <a:lnSpc>
                <a:spcPct val="90000"/>
              </a:lnSpc>
              <a:spcBef>
                <a:spcPts val="300"/>
              </a:spcBef>
              <a:spcAft>
                <a:spcPts val="100"/>
              </a:spcAft>
            </a:pPr>
            <a:r>
              <a:rPr lang="en" altLang="ja-JP" sz="2000" spc="110" dirty="0">
                <a:solidFill>
                  <a:schemeClr val="tx1"/>
                </a:solidFill>
                <a:latin typeface="Consolas" panose="020B0609020204030204" pitchFamily="49" charset="0"/>
                <a:cs typeface="Consolas" panose="020B0609020204030204" pitchFamily="49" charset="0"/>
              </a:rPr>
              <a:t>  } </a:t>
            </a:r>
            <a:r>
              <a:rPr lang="en" altLang="ja-JP" sz="2000" spc="110" dirty="0">
                <a:solidFill>
                  <a:schemeClr val="accent2"/>
                </a:solidFill>
                <a:latin typeface="Consolas" panose="020B0609020204030204" pitchFamily="49" charset="0"/>
                <a:cs typeface="Consolas" panose="020B0609020204030204" pitchFamily="49" charset="0"/>
              </a:rPr>
              <a:t>else if</a:t>
            </a:r>
            <a:r>
              <a:rPr lang="en" altLang="ja-JP" sz="2000" spc="110" dirty="0">
                <a:solidFill>
                  <a:schemeClr val="tx1"/>
                </a:solidFill>
                <a:latin typeface="Consolas" panose="020B0609020204030204" pitchFamily="49" charset="0"/>
                <a:cs typeface="Consolas" panose="020B0609020204030204" pitchFamily="49" charset="0"/>
              </a:rPr>
              <a:t> (…) {</a:t>
            </a:r>
          </a:p>
          <a:p>
            <a:pPr>
              <a:lnSpc>
                <a:spcPct val="90000"/>
              </a:lnSpc>
              <a:spcBef>
                <a:spcPts val="300"/>
              </a:spcBef>
              <a:spcAft>
                <a:spcPts val="100"/>
              </a:spcAft>
            </a:pPr>
            <a:r>
              <a:rPr lang="en" altLang="ja-JP" sz="2000" spc="110" dirty="0">
                <a:solidFill>
                  <a:schemeClr val="tx1"/>
                </a:solidFill>
                <a:latin typeface="Consolas" panose="020B0609020204030204" pitchFamily="49" charset="0"/>
                <a:cs typeface="Consolas" panose="020B0609020204030204" pitchFamily="49" charset="0"/>
              </a:rPr>
              <a:t>    …</a:t>
            </a:r>
          </a:p>
          <a:p>
            <a:pPr>
              <a:lnSpc>
                <a:spcPct val="90000"/>
              </a:lnSpc>
              <a:spcBef>
                <a:spcPts val="300"/>
              </a:spcBef>
              <a:spcAft>
                <a:spcPts val="100"/>
              </a:spcAft>
            </a:pPr>
            <a:r>
              <a:rPr lang="en" altLang="ja-JP" sz="2000" spc="110" dirty="0">
                <a:solidFill>
                  <a:schemeClr val="tx1"/>
                </a:solidFill>
                <a:latin typeface="Consolas" panose="020B0609020204030204" pitchFamily="49" charset="0"/>
                <a:cs typeface="Consolas" panose="020B0609020204030204" pitchFamily="49" charset="0"/>
              </a:rPr>
              <a:t>- } </a:t>
            </a:r>
            <a:r>
              <a:rPr lang="en" altLang="ja-JP" sz="2000" spc="110" dirty="0">
                <a:solidFill>
                  <a:schemeClr val="accent2"/>
                </a:solidFill>
                <a:latin typeface="Consolas" panose="020B0609020204030204" pitchFamily="49" charset="0"/>
                <a:cs typeface="Consolas" panose="020B0609020204030204" pitchFamily="49" charset="0"/>
              </a:rPr>
              <a:t>if</a:t>
            </a:r>
            <a:r>
              <a:rPr lang="en" altLang="ja-JP" sz="2000" spc="110" dirty="0">
                <a:solidFill>
                  <a:schemeClr val="tx1"/>
                </a:solidFill>
                <a:latin typeface="Consolas" panose="020B0609020204030204" pitchFamily="49" charset="0"/>
                <a:cs typeface="Consolas" panose="020B0609020204030204" pitchFamily="49" charset="0"/>
              </a:rPr>
              <a:t> (</a:t>
            </a:r>
            <a:r>
              <a:rPr lang="en" altLang="ja-JP" sz="2000" spc="110" dirty="0" err="1">
                <a:solidFill>
                  <a:schemeClr val="tx1"/>
                </a:solidFill>
                <a:latin typeface="Consolas" panose="020B0609020204030204" pitchFamily="49" charset="0"/>
                <a:cs typeface="Consolas" panose="020B0609020204030204" pitchFamily="49" charset="0"/>
              </a:rPr>
              <a:t>LOG.isTraceEnabled</a:t>
            </a:r>
            <a:r>
              <a:rPr lang="en" altLang="ja-JP" sz="2000" spc="110" dirty="0">
                <a:solidFill>
                  <a:schemeClr val="tx1"/>
                </a:solidFill>
                <a:latin typeface="Consolas" panose="020B0609020204030204" pitchFamily="49" charset="0"/>
                <a:cs typeface="Consolas" panose="020B0609020204030204" pitchFamily="49" charset="0"/>
              </a:rPr>
              <a:t>()) {</a:t>
            </a:r>
          </a:p>
          <a:p>
            <a:pPr>
              <a:lnSpc>
                <a:spcPct val="90000"/>
              </a:lnSpc>
              <a:spcBef>
                <a:spcPts val="300"/>
              </a:spcBef>
              <a:spcAft>
                <a:spcPts val="100"/>
              </a:spcAft>
            </a:pPr>
            <a:r>
              <a:rPr lang="en" altLang="ja-JP" sz="2000" spc="110" dirty="0">
                <a:solidFill>
                  <a:schemeClr val="tx1"/>
                </a:solidFill>
                <a:latin typeface="Consolas" panose="020B0609020204030204" pitchFamily="49" charset="0"/>
                <a:cs typeface="Consolas" panose="020B0609020204030204" pitchFamily="49" charset="0"/>
              </a:rPr>
              <a:t>+ } </a:t>
            </a:r>
            <a:r>
              <a:rPr lang="en" altLang="ja-JP" sz="2000" b="1" spc="110" dirty="0">
                <a:solidFill>
                  <a:schemeClr val="accent2"/>
                </a:solidFill>
                <a:latin typeface="Consolas" panose="020B0609020204030204" pitchFamily="49" charset="0"/>
                <a:cs typeface="Consolas" panose="020B0609020204030204" pitchFamily="49" charset="0"/>
              </a:rPr>
              <a:t>else </a:t>
            </a:r>
            <a:r>
              <a:rPr lang="en" altLang="ja-JP" sz="2000" spc="110" dirty="0">
                <a:solidFill>
                  <a:schemeClr val="accent2"/>
                </a:solidFill>
                <a:latin typeface="Consolas" panose="020B0609020204030204" pitchFamily="49" charset="0"/>
                <a:cs typeface="Consolas" panose="020B0609020204030204" pitchFamily="49" charset="0"/>
              </a:rPr>
              <a:t>if</a:t>
            </a:r>
            <a:r>
              <a:rPr lang="en" altLang="ja-JP" sz="2000" spc="110" dirty="0">
                <a:solidFill>
                  <a:schemeClr val="tx1"/>
                </a:solidFill>
                <a:latin typeface="Consolas" panose="020B0609020204030204" pitchFamily="49" charset="0"/>
                <a:cs typeface="Consolas" panose="020B0609020204030204" pitchFamily="49" charset="0"/>
              </a:rPr>
              <a:t> (</a:t>
            </a:r>
            <a:r>
              <a:rPr lang="en" altLang="ja-JP" sz="2000" spc="110" dirty="0" err="1">
                <a:solidFill>
                  <a:schemeClr val="tx1"/>
                </a:solidFill>
                <a:latin typeface="Consolas" panose="020B0609020204030204" pitchFamily="49" charset="0"/>
                <a:cs typeface="Consolas" panose="020B0609020204030204" pitchFamily="49" charset="0"/>
              </a:rPr>
              <a:t>LOG.isTraceEnabled</a:t>
            </a:r>
            <a:r>
              <a:rPr lang="en" altLang="ja-JP" sz="2000" spc="110" dirty="0">
                <a:solidFill>
                  <a:schemeClr val="tx1"/>
                </a:solidFill>
                <a:latin typeface="Consolas" panose="020B0609020204030204" pitchFamily="49" charset="0"/>
                <a:cs typeface="Consolas" panose="020B0609020204030204" pitchFamily="49" charset="0"/>
              </a:rPr>
              <a:t>()) {</a:t>
            </a:r>
          </a:p>
          <a:p>
            <a:pPr>
              <a:lnSpc>
                <a:spcPct val="90000"/>
              </a:lnSpc>
              <a:spcBef>
                <a:spcPts val="300"/>
              </a:spcBef>
              <a:spcAft>
                <a:spcPts val="100"/>
              </a:spcAft>
            </a:pPr>
            <a:r>
              <a:rPr lang="en" altLang="ja-JP" sz="2000" spc="110" dirty="0">
                <a:solidFill>
                  <a:schemeClr val="tx1"/>
                </a:solidFill>
                <a:latin typeface="Consolas" panose="020B0609020204030204" pitchFamily="49" charset="0"/>
                <a:cs typeface="Consolas" panose="020B0609020204030204" pitchFamily="49" charset="0"/>
              </a:rPr>
              <a:t>    </a:t>
            </a:r>
            <a:r>
              <a:rPr lang="en" altLang="ja-JP" sz="2000" spc="110" dirty="0" err="1">
                <a:solidFill>
                  <a:schemeClr val="tx1"/>
                </a:solidFill>
                <a:latin typeface="Consolas" panose="020B0609020204030204" pitchFamily="49" charset="0"/>
                <a:cs typeface="Consolas" panose="020B0609020204030204" pitchFamily="49" charset="0"/>
              </a:rPr>
              <a:t>LOG.trace</a:t>
            </a:r>
            <a:r>
              <a:rPr lang="en" altLang="ja-JP" sz="2000" spc="110" dirty="0">
                <a:solidFill>
                  <a:schemeClr val="tx1"/>
                </a:solidFill>
                <a:latin typeface="Consolas" panose="020B0609020204030204" pitchFamily="49" charset="0"/>
                <a:cs typeface="Consolas" panose="020B0609020204030204" pitchFamily="49" charset="0"/>
              </a:rPr>
              <a:t>(…);</a:t>
            </a:r>
          </a:p>
          <a:p>
            <a:pPr>
              <a:lnSpc>
                <a:spcPct val="90000"/>
              </a:lnSpc>
              <a:spcBef>
                <a:spcPts val="300"/>
              </a:spcBef>
              <a:spcAft>
                <a:spcPts val="100"/>
              </a:spcAft>
            </a:pPr>
            <a:r>
              <a:rPr lang="en" altLang="ja-JP" sz="2000" spc="110" dirty="0">
                <a:solidFill>
                  <a:schemeClr val="tx1"/>
                </a:solidFill>
                <a:latin typeface="Consolas" panose="020B0609020204030204" pitchFamily="49" charset="0"/>
                <a:cs typeface="Consolas" panose="020B0609020204030204" pitchFamily="49" charset="0"/>
              </a:rPr>
              <a:t>  }</a:t>
            </a:r>
          </a:p>
        </p:txBody>
      </p:sp>
      <p:sp>
        <p:nvSpPr>
          <p:cNvPr id="6" name="テキスト ボックス 5">
            <a:extLst>
              <a:ext uri="{FF2B5EF4-FFF2-40B4-BE49-F238E27FC236}">
                <a16:creationId xmlns:a16="http://schemas.microsoft.com/office/drawing/2014/main" id="{1A0D2480-CF6F-5224-D402-44C20D9315EB}"/>
              </a:ext>
            </a:extLst>
          </p:cNvPr>
          <p:cNvSpPr txBox="1"/>
          <p:nvPr/>
        </p:nvSpPr>
        <p:spPr>
          <a:xfrm>
            <a:off x="1294107" y="1567855"/>
            <a:ext cx="5207430" cy="646331"/>
          </a:xfrm>
          <a:prstGeom prst="rect">
            <a:avLst/>
          </a:prstGeom>
          <a:noFill/>
        </p:spPr>
        <p:txBody>
          <a:bodyPr wrap="square" rtlCol="0">
            <a:spAutoFit/>
          </a:bodyPr>
          <a:lstStyle/>
          <a:p>
            <a:r>
              <a:rPr lang="ja-JP" altLang="en-US"/>
              <a:t>コミット：</a:t>
            </a:r>
            <a:r>
              <a:rPr lang="en" altLang="ja-JP" dirty="0"/>
              <a:t>c1e7dbd </a:t>
            </a:r>
            <a:r>
              <a:rPr lang="ja-JP" altLang="en-US"/>
              <a:t>　</a:t>
            </a:r>
            <a:endParaRPr lang="en-US" altLang="ja-JP" dirty="0"/>
          </a:p>
          <a:p>
            <a:r>
              <a:rPr lang="ja-JP" altLang="en-US"/>
              <a:t>集約から</a:t>
            </a:r>
            <a:r>
              <a:rPr lang="en-US" altLang="ja-JP" dirty="0"/>
              <a:t>1348</a:t>
            </a:r>
            <a:r>
              <a:rPr lang="ja-JP" altLang="en-US"/>
              <a:t>日</a:t>
            </a:r>
            <a:r>
              <a:rPr lang="en-US" altLang="ja-JP" dirty="0"/>
              <a:t>(3.7</a:t>
            </a:r>
            <a:r>
              <a:rPr lang="ja-JP" altLang="en-US"/>
              <a:t>年</a:t>
            </a:r>
            <a:r>
              <a:rPr lang="en-US" altLang="ja-JP" dirty="0"/>
              <a:t>)</a:t>
            </a:r>
            <a:r>
              <a:rPr lang="ja-JP" altLang="en-US"/>
              <a:t>後</a:t>
            </a:r>
            <a:endParaRPr kumimoji="1" lang="ja-JP" altLang="en-US"/>
          </a:p>
        </p:txBody>
      </p:sp>
      <p:sp>
        <p:nvSpPr>
          <p:cNvPr id="8" name="テキスト ボックス 7">
            <a:extLst>
              <a:ext uri="{FF2B5EF4-FFF2-40B4-BE49-F238E27FC236}">
                <a16:creationId xmlns:a16="http://schemas.microsoft.com/office/drawing/2014/main" id="{71AA1D10-7BBA-7308-2E7B-8DE88484100D}"/>
              </a:ext>
            </a:extLst>
          </p:cNvPr>
          <p:cNvSpPr txBox="1"/>
          <p:nvPr/>
        </p:nvSpPr>
        <p:spPr>
          <a:xfrm>
            <a:off x="309966" y="4971267"/>
            <a:ext cx="8834034" cy="400110"/>
          </a:xfrm>
          <a:prstGeom prst="rect">
            <a:avLst/>
          </a:prstGeom>
          <a:noFill/>
        </p:spPr>
        <p:txBody>
          <a:bodyPr wrap="square" rtlCol="0">
            <a:spAutoFit/>
          </a:bodyPr>
          <a:lstStyle/>
          <a:p>
            <a:r>
              <a:rPr lang="ja-JP" altLang="en-US" sz="2000"/>
              <a:t>集約によって，このバグが一部で残存する事態を回避している．</a:t>
            </a:r>
            <a:endParaRPr lang="en-US" altLang="ja-JP" sz="2000" dirty="0"/>
          </a:p>
        </p:txBody>
      </p:sp>
    </p:spTree>
    <p:extLst>
      <p:ext uri="{BB962C8B-B14F-4D97-AF65-F5344CB8AC3E}">
        <p14:creationId xmlns:p14="http://schemas.microsoft.com/office/powerpoint/2010/main" val="35143024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C7D840-F34A-BD60-BE0C-3E14D7F580C8}"/>
              </a:ext>
            </a:extLst>
          </p:cNvPr>
          <p:cNvSpPr>
            <a:spLocks noGrp="1"/>
          </p:cNvSpPr>
          <p:nvPr>
            <p:ph type="title"/>
          </p:nvPr>
        </p:nvSpPr>
        <p:spPr/>
        <p:txBody>
          <a:bodyPr/>
          <a:lstStyle/>
          <a:p>
            <a:r>
              <a:rPr lang="ja-JP" altLang="en-US"/>
              <a:t>調査</a:t>
            </a:r>
            <a:r>
              <a:rPr kumimoji="1" lang="ja-JP" altLang="en-US"/>
              <a:t>のまとめ</a:t>
            </a:r>
          </a:p>
        </p:txBody>
      </p:sp>
      <p:sp>
        <p:nvSpPr>
          <p:cNvPr id="3" name="コンテンツ プレースホルダー 2">
            <a:extLst>
              <a:ext uri="{FF2B5EF4-FFF2-40B4-BE49-F238E27FC236}">
                <a16:creationId xmlns:a16="http://schemas.microsoft.com/office/drawing/2014/main" id="{BFBB78C9-5130-54A1-B501-F03C74A739F8}"/>
              </a:ext>
            </a:extLst>
          </p:cNvPr>
          <p:cNvSpPr>
            <a:spLocks noGrp="1"/>
          </p:cNvSpPr>
          <p:nvPr>
            <p:ph idx="1"/>
          </p:nvPr>
        </p:nvSpPr>
        <p:spPr/>
        <p:txBody>
          <a:bodyPr/>
          <a:lstStyle/>
          <a:p>
            <a:r>
              <a:rPr lang="ja-JP" altLang="en-US" sz="2400"/>
              <a:t>・コードクローンリファクタリング</a:t>
            </a:r>
            <a:r>
              <a:rPr lang="en-US" altLang="ja-JP" sz="2400" dirty="0"/>
              <a:t>345</a:t>
            </a:r>
            <a:r>
              <a:rPr lang="ja-JP" altLang="en-US" sz="2400"/>
              <a:t>件を対象に</a:t>
            </a:r>
            <a:br>
              <a:rPr lang="en-US" altLang="ja-JP" sz="2400" dirty="0"/>
            </a:br>
            <a:r>
              <a:rPr lang="ja-JP" altLang="en-US" sz="2400"/>
              <a:t>　集約されたコードクローンが経験する編集を収集した．</a:t>
            </a:r>
            <a:endParaRPr lang="en-US" altLang="ja-JP" sz="2400" dirty="0"/>
          </a:p>
          <a:p>
            <a:r>
              <a:rPr lang="ja-JP" altLang="en-US" sz="2400"/>
              <a:t>・</a:t>
            </a:r>
            <a:r>
              <a:rPr lang="en-US" altLang="ja-JP" sz="2400" dirty="0"/>
              <a:t>187</a:t>
            </a:r>
            <a:r>
              <a:rPr lang="ja-JP" altLang="en-US" sz="2400"/>
              <a:t>件のメソッドの編集履歴，</a:t>
            </a:r>
            <a:r>
              <a:rPr lang="en-US" altLang="ja-JP" sz="2400" dirty="0"/>
              <a:t>360</a:t>
            </a:r>
            <a:r>
              <a:rPr lang="ja-JP" altLang="en-US" sz="2400"/>
              <a:t>件の編集を得た．</a:t>
            </a:r>
            <a:endParaRPr lang="en-US" altLang="ja-JP" sz="2400" dirty="0"/>
          </a:p>
          <a:p>
            <a:r>
              <a:rPr lang="ja-JP" altLang="en-US" sz="2400"/>
              <a:t>・集約されたコードクローンは，集約から</a:t>
            </a:r>
            <a:r>
              <a:rPr lang="en-US" altLang="ja-JP" sz="2400" dirty="0"/>
              <a:t>1</a:t>
            </a:r>
            <a:r>
              <a:rPr lang="ja-JP" altLang="en-US" sz="2400"/>
              <a:t>年で</a:t>
            </a:r>
            <a:br>
              <a:rPr lang="en-US" altLang="ja-JP" sz="2400" dirty="0"/>
            </a:br>
            <a:r>
              <a:rPr lang="ja-JP" altLang="en-US" sz="2400"/>
              <a:t>　平均</a:t>
            </a:r>
            <a:r>
              <a:rPr lang="en-US" altLang="ja-JP" sz="2400" dirty="0"/>
              <a:t>0.78</a:t>
            </a:r>
            <a:r>
              <a:rPr lang="ja-JP" altLang="en-US" sz="2400"/>
              <a:t>回，</a:t>
            </a:r>
            <a:r>
              <a:rPr lang="en-US" altLang="ja-JP" sz="2400" dirty="0"/>
              <a:t>10</a:t>
            </a:r>
            <a:r>
              <a:rPr lang="ja-JP" altLang="en-US" sz="2400"/>
              <a:t>年間で</a:t>
            </a:r>
            <a:r>
              <a:rPr lang="en-US" altLang="ja-JP" sz="2400" dirty="0"/>
              <a:t>1.93</a:t>
            </a:r>
            <a:r>
              <a:rPr lang="ja-JP" altLang="en-US" sz="2400"/>
              <a:t>回の編集を経験する．</a:t>
            </a:r>
            <a:endParaRPr lang="en-US" altLang="ja-JP" sz="2400" dirty="0"/>
          </a:p>
          <a:p>
            <a:r>
              <a:rPr lang="ja-JP" altLang="en-US" sz="2400"/>
              <a:t>・集約から最初の</a:t>
            </a:r>
            <a:r>
              <a:rPr lang="en-US" altLang="ja-JP" sz="2400" dirty="0"/>
              <a:t>1</a:t>
            </a:r>
            <a:r>
              <a:rPr lang="ja-JP" altLang="en-US" sz="2400"/>
              <a:t>年間で最も頻繁に編集を経験する．</a:t>
            </a:r>
            <a:endParaRPr lang="en-US" altLang="ja-JP" sz="2400" dirty="0"/>
          </a:p>
          <a:p>
            <a:pPr>
              <a:buNone/>
            </a:pPr>
            <a:endParaRPr lang="en-US" altLang="ja-JP" sz="2400" dirty="0"/>
          </a:p>
          <a:p>
            <a:endParaRPr kumimoji="1" lang="ja-JP" altLang="en-US"/>
          </a:p>
        </p:txBody>
      </p:sp>
      <p:sp>
        <p:nvSpPr>
          <p:cNvPr id="4" name="スライド番号プレースホルダー 3">
            <a:extLst>
              <a:ext uri="{FF2B5EF4-FFF2-40B4-BE49-F238E27FC236}">
                <a16:creationId xmlns:a16="http://schemas.microsoft.com/office/drawing/2014/main" id="{453EC163-ED0C-3D4E-F6DC-8685EB4F55CE}"/>
              </a:ext>
            </a:extLst>
          </p:cNvPr>
          <p:cNvSpPr>
            <a:spLocks noGrp="1"/>
          </p:cNvSpPr>
          <p:nvPr>
            <p:ph type="sldNum" sz="quarter" idx="12"/>
          </p:nvPr>
        </p:nvSpPr>
        <p:spPr/>
        <p:txBody>
          <a:bodyPr/>
          <a:lstStyle/>
          <a:p>
            <a:fld id="{B16735D3-C9E7-F649-AF37-A9D08763696D}" type="slidenum">
              <a:rPr lang="ja-JP" altLang="en-US" smtClean="0"/>
              <a:pPr/>
              <a:t>33</a:t>
            </a:fld>
            <a:endParaRPr lang="ja-JP" altLang="en-US"/>
          </a:p>
        </p:txBody>
      </p:sp>
    </p:spTree>
    <p:extLst>
      <p:ext uri="{BB962C8B-B14F-4D97-AF65-F5344CB8AC3E}">
        <p14:creationId xmlns:p14="http://schemas.microsoft.com/office/powerpoint/2010/main" val="3888326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D6BA7F-D18F-2E44-BAAD-CF95C5F45D11}"/>
              </a:ext>
            </a:extLst>
          </p:cNvPr>
          <p:cNvSpPr>
            <a:spLocks noGrp="1"/>
          </p:cNvSpPr>
          <p:nvPr>
            <p:ph type="title"/>
          </p:nvPr>
        </p:nvSpPr>
        <p:spPr/>
        <p:txBody>
          <a:bodyPr/>
          <a:lstStyle/>
          <a:p>
            <a:r>
              <a:rPr kumimoji="1" lang="ja-JP" altLang="en-US"/>
              <a:t>結論と今後の展望</a:t>
            </a:r>
          </a:p>
        </p:txBody>
      </p:sp>
      <p:sp>
        <p:nvSpPr>
          <p:cNvPr id="3" name="コンテンツ プレースホルダー 2">
            <a:extLst>
              <a:ext uri="{FF2B5EF4-FFF2-40B4-BE49-F238E27FC236}">
                <a16:creationId xmlns:a16="http://schemas.microsoft.com/office/drawing/2014/main" id="{83BD0750-4D5B-A780-1C08-2B12E42DB357}"/>
              </a:ext>
            </a:extLst>
          </p:cNvPr>
          <p:cNvSpPr>
            <a:spLocks noGrp="1"/>
          </p:cNvSpPr>
          <p:nvPr>
            <p:ph idx="1"/>
          </p:nvPr>
        </p:nvSpPr>
        <p:spPr>
          <a:xfrm>
            <a:off x="119219" y="1727999"/>
            <a:ext cx="8352000" cy="4734000"/>
          </a:xfrm>
        </p:spPr>
        <p:txBody>
          <a:bodyPr/>
          <a:lstStyle/>
          <a:p>
            <a:r>
              <a:rPr lang="ja-JP" altLang="en-US" b="1"/>
              <a:t>結論</a:t>
            </a:r>
            <a:endParaRPr lang="en-US" altLang="ja-JP" b="1" dirty="0"/>
          </a:p>
          <a:p>
            <a:r>
              <a:rPr lang="ja-JP" altLang="en-US" sz="2200"/>
              <a:t>・コードクローンリファクタリングの有効性を，</a:t>
            </a:r>
            <a:br>
              <a:rPr lang="en-US" altLang="ja-JP" sz="2200" dirty="0"/>
            </a:br>
            <a:r>
              <a:rPr lang="ja-JP" altLang="en-US" sz="2200"/>
              <a:t>　集約したコードクローンの編集履歴を用いて評価した．</a:t>
            </a:r>
            <a:endParaRPr lang="en-US" altLang="ja-JP" sz="2200" dirty="0"/>
          </a:p>
          <a:p>
            <a:r>
              <a:rPr lang="ja-JP" altLang="en-US" sz="2200"/>
              <a:t>・集約されたコードクローンは，集約後</a:t>
            </a:r>
            <a:r>
              <a:rPr lang="en-US" altLang="ja-JP" sz="2200" dirty="0"/>
              <a:t>1</a:t>
            </a:r>
            <a:r>
              <a:rPr lang="ja-JP" altLang="en-US" sz="2200"/>
              <a:t>年で</a:t>
            </a:r>
            <a:r>
              <a:rPr lang="en-US" altLang="ja-JP" sz="2200" dirty="0"/>
              <a:t>0.78</a:t>
            </a:r>
            <a:r>
              <a:rPr lang="ja-JP" altLang="en-US" sz="2200"/>
              <a:t>回の編集を経験．</a:t>
            </a:r>
            <a:endParaRPr lang="en-US" altLang="ja-JP" sz="2200" dirty="0"/>
          </a:p>
          <a:p>
            <a:r>
              <a:rPr lang="ja-JP" altLang="en-US" b="1"/>
              <a:t>今後の展望</a:t>
            </a:r>
            <a:endParaRPr lang="en-US" altLang="ja-JP" sz="2400" b="1" dirty="0"/>
          </a:p>
          <a:p>
            <a:r>
              <a:rPr lang="ja-JP" altLang="en-US" sz="2200"/>
              <a:t>・高い編集頻度と相関のあるメトリクスを調査する．</a:t>
            </a:r>
            <a:endParaRPr lang="en-US" altLang="ja-JP" sz="2200" dirty="0"/>
          </a:p>
          <a:p>
            <a:pPr lvl="1"/>
            <a:r>
              <a:rPr lang="ja-JP" altLang="en-US" sz="1800"/>
              <a:t>コードクローンリファクタリングの推奨ツールに活用する．</a:t>
            </a:r>
            <a:endParaRPr lang="en-US" altLang="ja-JP" sz="1800" dirty="0"/>
          </a:p>
          <a:p>
            <a:pPr lvl="1"/>
            <a:endParaRPr lang="en-US" altLang="ja-JP" sz="1800" dirty="0"/>
          </a:p>
          <a:p>
            <a:pPr>
              <a:buNone/>
            </a:pPr>
            <a:endParaRPr kumimoji="1" lang="en-US" altLang="ja-JP" sz="2400" dirty="0"/>
          </a:p>
        </p:txBody>
      </p:sp>
      <p:sp>
        <p:nvSpPr>
          <p:cNvPr id="4" name="スライド番号プレースホルダー 3">
            <a:extLst>
              <a:ext uri="{FF2B5EF4-FFF2-40B4-BE49-F238E27FC236}">
                <a16:creationId xmlns:a16="http://schemas.microsoft.com/office/drawing/2014/main" id="{790E35D1-6A5D-4AB0-189C-0AB6C956671F}"/>
              </a:ext>
            </a:extLst>
          </p:cNvPr>
          <p:cNvSpPr>
            <a:spLocks noGrp="1"/>
          </p:cNvSpPr>
          <p:nvPr>
            <p:ph type="sldNum" sz="quarter" idx="12"/>
          </p:nvPr>
        </p:nvSpPr>
        <p:spPr/>
        <p:txBody>
          <a:bodyPr/>
          <a:lstStyle/>
          <a:p>
            <a:fld id="{B16735D3-C9E7-F649-AF37-A9D08763696D}" type="slidenum">
              <a:rPr lang="ja-JP" altLang="en-US" smtClean="0"/>
              <a:pPr/>
              <a:t>34</a:t>
            </a:fld>
            <a:endParaRPr lang="ja-JP" altLang="en-US"/>
          </a:p>
        </p:txBody>
      </p:sp>
    </p:spTree>
    <p:extLst>
      <p:ext uri="{BB962C8B-B14F-4D97-AF65-F5344CB8AC3E}">
        <p14:creationId xmlns:p14="http://schemas.microsoft.com/office/powerpoint/2010/main" val="24659773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91A80-4BBA-7863-BAA0-06D98C1347C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E357277-17A8-8A2D-DAD7-7C33A847CDA0}"/>
              </a:ext>
            </a:extLst>
          </p:cNvPr>
          <p:cNvSpPr>
            <a:spLocks noGrp="1"/>
          </p:cNvSpPr>
          <p:nvPr>
            <p:ph type="title"/>
          </p:nvPr>
        </p:nvSpPr>
        <p:spPr/>
        <p:txBody>
          <a:bodyPr/>
          <a:lstStyle/>
          <a:p>
            <a:r>
              <a:rPr kumimoji="1" lang="ja-JP" altLang="en-US"/>
              <a:t>コードクローン</a:t>
            </a:r>
          </a:p>
        </p:txBody>
      </p:sp>
      <p:sp>
        <p:nvSpPr>
          <p:cNvPr id="4" name="スライド番号プレースホルダー 3">
            <a:extLst>
              <a:ext uri="{FF2B5EF4-FFF2-40B4-BE49-F238E27FC236}">
                <a16:creationId xmlns:a16="http://schemas.microsoft.com/office/drawing/2014/main" id="{103A28DD-B97D-1B7C-B63A-D2D71056321E}"/>
              </a:ext>
            </a:extLst>
          </p:cNvPr>
          <p:cNvSpPr>
            <a:spLocks noGrp="1"/>
          </p:cNvSpPr>
          <p:nvPr>
            <p:ph type="sldNum" sz="quarter" idx="12"/>
          </p:nvPr>
        </p:nvSpPr>
        <p:spPr/>
        <p:txBody>
          <a:bodyPr/>
          <a:lstStyle/>
          <a:p>
            <a:fld id="{B16735D3-C9E7-F649-AF37-A9D08763696D}" type="slidenum">
              <a:rPr lang="ja-JP" altLang="en-US" smtClean="0"/>
              <a:pPr/>
              <a:t>35</a:t>
            </a:fld>
            <a:endParaRPr lang="ja-JP" altLang="en-US"/>
          </a:p>
        </p:txBody>
      </p:sp>
      <p:sp>
        <p:nvSpPr>
          <p:cNvPr id="20" name="テキスト ボックス 19">
            <a:extLst>
              <a:ext uri="{FF2B5EF4-FFF2-40B4-BE49-F238E27FC236}">
                <a16:creationId xmlns:a16="http://schemas.microsoft.com/office/drawing/2014/main" id="{9252FA79-CF3C-A947-3BFF-FDA781C3C2A4}"/>
              </a:ext>
            </a:extLst>
          </p:cNvPr>
          <p:cNvSpPr txBox="1"/>
          <p:nvPr/>
        </p:nvSpPr>
        <p:spPr>
          <a:xfrm>
            <a:off x="7392786" y="3630510"/>
            <a:ext cx="3922005" cy="369332"/>
          </a:xfrm>
          <a:prstGeom prst="rect">
            <a:avLst/>
          </a:prstGeom>
          <a:noFill/>
        </p:spPr>
        <p:txBody>
          <a:bodyPr wrap="square" rtlCol="0">
            <a:spAutoFit/>
          </a:bodyPr>
          <a:lstStyle/>
          <a:p>
            <a:r>
              <a:rPr kumimoji="1" lang="ja-JP" altLang="en-US" b="1">
                <a:solidFill>
                  <a:srgbClr val="FF0000"/>
                </a:solidFill>
              </a:rPr>
              <a:t>機能の追加漏れ</a:t>
            </a:r>
          </a:p>
        </p:txBody>
      </p:sp>
      <p:cxnSp>
        <p:nvCxnSpPr>
          <p:cNvPr id="6" name="直線コネクタ 5">
            <a:extLst>
              <a:ext uri="{FF2B5EF4-FFF2-40B4-BE49-F238E27FC236}">
                <a16:creationId xmlns:a16="http://schemas.microsoft.com/office/drawing/2014/main" id="{6C3FF68E-003E-CDA1-32C9-F65788790957}"/>
              </a:ext>
            </a:extLst>
          </p:cNvPr>
          <p:cNvCxnSpPr>
            <a:cxnSpLocks/>
          </p:cNvCxnSpPr>
          <p:nvPr/>
        </p:nvCxnSpPr>
        <p:spPr>
          <a:xfrm>
            <a:off x="1123137" y="4810507"/>
            <a:ext cx="5728101" cy="11808"/>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17" name="直線矢印コネクタ 16">
            <a:extLst>
              <a:ext uri="{FF2B5EF4-FFF2-40B4-BE49-F238E27FC236}">
                <a16:creationId xmlns:a16="http://schemas.microsoft.com/office/drawing/2014/main" id="{3CEB69EB-7746-0C25-0E5F-489EFAE41959}"/>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テキスト ボックス 25">
            <a:extLst>
              <a:ext uri="{FF2B5EF4-FFF2-40B4-BE49-F238E27FC236}">
                <a16:creationId xmlns:a16="http://schemas.microsoft.com/office/drawing/2014/main" id="{DCEB3AC1-6E36-D1C5-E13F-01D7C2E3AD1B}"/>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29" name="グループ化 28">
            <a:extLst>
              <a:ext uri="{FF2B5EF4-FFF2-40B4-BE49-F238E27FC236}">
                <a16:creationId xmlns:a16="http://schemas.microsoft.com/office/drawing/2014/main" id="{59CE8975-94CD-0BCF-ADC0-806B7B29F25B}"/>
              </a:ext>
            </a:extLst>
          </p:cNvPr>
          <p:cNvGrpSpPr/>
          <p:nvPr/>
        </p:nvGrpSpPr>
        <p:grpSpPr>
          <a:xfrm>
            <a:off x="1086084" y="4281065"/>
            <a:ext cx="606200" cy="653436"/>
            <a:chOff x="1471448" y="4183117"/>
            <a:chExt cx="809297" cy="872359"/>
          </a:xfrm>
        </p:grpSpPr>
        <p:sp>
          <p:nvSpPr>
            <p:cNvPr id="30" name="1 つの角を切り取った四角形 29">
              <a:extLst>
                <a:ext uri="{FF2B5EF4-FFF2-40B4-BE49-F238E27FC236}">
                  <a16:creationId xmlns:a16="http://schemas.microsoft.com/office/drawing/2014/main" id="{485726EF-4E0A-8D02-6684-D4947696E652}"/>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2" name="正方形/長方形 31">
              <a:extLst>
                <a:ext uri="{FF2B5EF4-FFF2-40B4-BE49-F238E27FC236}">
                  <a16:creationId xmlns:a16="http://schemas.microsoft.com/office/drawing/2014/main" id="{5B23ED1B-DF5C-E6F5-BCAF-DAD2F377C656}"/>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36" name="グループ化 35">
            <a:extLst>
              <a:ext uri="{FF2B5EF4-FFF2-40B4-BE49-F238E27FC236}">
                <a16:creationId xmlns:a16="http://schemas.microsoft.com/office/drawing/2014/main" id="{C81743E5-D6D1-815C-A814-F930D5384A73}"/>
              </a:ext>
            </a:extLst>
          </p:cNvPr>
          <p:cNvGrpSpPr/>
          <p:nvPr/>
        </p:nvGrpSpPr>
        <p:grpSpPr>
          <a:xfrm>
            <a:off x="4936943" y="4036214"/>
            <a:ext cx="769925" cy="754581"/>
            <a:chOff x="4618753" y="4665057"/>
            <a:chExt cx="967345" cy="975995"/>
          </a:xfrm>
        </p:grpSpPr>
        <p:pic>
          <p:nvPicPr>
            <p:cNvPr id="37" name="グラフィックス 36" descr="歯車 1 つ 単色塗りつぶし">
              <a:extLst>
                <a:ext uri="{FF2B5EF4-FFF2-40B4-BE49-F238E27FC236}">
                  <a16:creationId xmlns:a16="http://schemas.microsoft.com/office/drawing/2014/main" id="{B791E3E9-DC15-E2B9-E323-F89FE1318C3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11597">
              <a:off x="4618753" y="4969901"/>
              <a:ext cx="671151" cy="671151"/>
            </a:xfrm>
            <a:prstGeom prst="rect">
              <a:avLst/>
            </a:prstGeom>
          </p:spPr>
        </p:pic>
        <p:pic>
          <p:nvPicPr>
            <p:cNvPr id="38" name="グラフィックス 37" descr="歯車 1 つ 単色塗りつぶし">
              <a:extLst>
                <a:ext uri="{FF2B5EF4-FFF2-40B4-BE49-F238E27FC236}">
                  <a16:creationId xmlns:a16="http://schemas.microsoft.com/office/drawing/2014/main" id="{580BF2E9-B66B-3340-6605-70B47ABF653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20976466">
              <a:off x="4774333" y="4665057"/>
              <a:ext cx="811765" cy="811765"/>
            </a:xfrm>
            <a:prstGeom prst="rect">
              <a:avLst/>
            </a:prstGeom>
          </p:spPr>
        </p:pic>
      </p:grpSp>
      <p:grpSp>
        <p:nvGrpSpPr>
          <p:cNvPr id="46" name="グループ化 45">
            <a:extLst>
              <a:ext uri="{FF2B5EF4-FFF2-40B4-BE49-F238E27FC236}">
                <a16:creationId xmlns:a16="http://schemas.microsoft.com/office/drawing/2014/main" id="{4BDD4EA5-6950-D617-3D17-1F114A745147}"/>
              </a:ext>
            </a:extLst>
          </p:cNvPr>
          <p:cNvGrpSpPr/>
          <p:nvPr/>
        </p:nvGrpSpPr>
        <p:grpSpPr>
          <a:xfrm>
            <a:off x="6659107" y="4291371"/>
            <a:ext cx="606200" cy="653436"/>
            <a:chOff x="1471448" y="4183117"/>
            <a:chExt cx="809297" cy="872359"/>
          </a:xfrm>
        </p:grpSpPr>
        <p:sp>
          <p:nvSpPr>
            <p:cNvPr id="47" name="1 つの角を切り取った四角形 46">
              <a:extLst>
                <a:ext uri="{FF2B5EF4-FFF2-40B4-BE49-F238E27FC236}">
                  <a16:creationId xmlns:a16="http://schemas.microsoft.com/office/drawing/2014/main" id="{10483FCD-8B2D-33A0-797A-23038A1E8CCA}"/>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8" name="正方形/長方形 47">
              <a:extLst>
                <a:ext uri="{FF2B5EF4-FFF2-40B4-BE49-F238E27FC236}">
                  <a16:creationId xmlns:a16="http://schemas.microsoft.com/office/drawing/2014/main" id="{AA1C356C-661F-0174-17BF-AEF7755CB26D}"/>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2" name="グループ化 51">
            <a:extLst>
              <a:ext uri="{FF2B5EF4-FFF2-40B4-BE49-F238E27FC236}">
                <a16:creationId xmlns:a16="http://schemas.microsoft.com/office/drawing/2014/main" id="{FB8CB4CE-A7C3-6F24-FE77-33E901E9F943}"/>
              </a:ext>
            </a:extLst>
          </p:cNvPr>
          <p:cNvGrpSpPr/>
          <p:nvPr/>
        </p:nvGrpSpPr>
        <p:grpSpPr>
          <a:xfrm>
            <a:off x="6433801" y="4105768"/>
            <a:ext cx="513598" cy="503362"/>
            <a:chOff x="4618753" y="4665057"/>
            <a:chExt cx="967345" cy="975995"/>
          </a:xfrm>
        </p:grpSpPr>
        <p:pic>
          <p:nvPicPr>
            <p:cNvPr id="53" name="グラフィックス 52" descr="歯車 1 つ 単色塗りつぶし">
              <a:extLst>
                <a:ext uri="{FF2B5EF4-FFF2-40B4-BE49-F238E27FC236}">
                  <a16:creationId xmlns:a16="http://schemas.microsoft.com/office/drawing/2014/main" id="{33D16BA2-6EE7-CA1F-753B-8C662D9CC1F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1011597">
              <a:off x="4618753" y="4969901"/>
              <a:ext cx="671151" cy="671151"/>
            </a:xfrm>
            <a:prstGeom prst="rect">
              <a:avLst/>
            </a:prstGeom>
          </p:spPr>
        </p:pic>
        <p:pic>
          <p:nvPicPr>
            <p:cNvPr id="54" name="グラフィックス 53" descr="歯車 1 つ 単色塗りつぶし">
              <a:extLst>
                <a:ext uri="{FF2B5EF4-FFF2-40B4-BE49-F238E27FC236}">
                  <a16:creationId xmlns:a16="http://schemas.microsoft.com/office/drawing/2014/main" id="{5BE36081-B2A2-2992-D6A0-15C1B6FA6231}"/>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rot="20976466">
              <a:off x="4774333" y="4665057"/>
              <a:ext cx="811765" cy="811765"/>
            </a:xfrm>
            <a:prstGeom prst="rect">
              <a:avLst/>
            </a:prstGeom>
          </p:spPr>
        </p:pic>
      </p:grpSp>
      <p:sp>
        <p:nvSpPr>
          <p:cNvPr id="10" name="円/楕円 9">
            <a:extLst>
              <a:ext uri="{FF2B5EF4-FFF2-40B4-BE49-F238E27FC236}">
                <a16:creationId xmlns:a16="http://schemas.microsoft.com/office/drawing/2014/main" id="{E7BF1A31-1165-6438-DAB2-3ECA1C58DD38}"/>
              </a:ext>
            </a:extLst>
          </p:cNvPr>
          <p:cNvSpPr/>
          <p:nvPr/>
        </p:nvSpPr>
        <p:spPr>
          <a:xfrm>
            <a:off x="1273481"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1" name="円/楕円 10">
            <a:extLst>
              <a:ext uri="{FF2B5EF4-FFF2-40B4-BE49-F238E27FC236}">
                <a16:creationId xmlns:a16="http://schemas.microsoft.com/office/drawing/2014/main" id="{9186FE82-E8ED-F9D7-9793-55D6CC47BDE9}"/>
              </a:ext>
            </a:extLst>
          </p:cNvPr>
          <p:cNvSpPr/>
          <p:nvPr/>
        </p:nvSpPr>
        <p:spPr>
          <a:xfrm>
            <a:off x="6860901"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12" name="直線コネクタ 11">
            <a:extLst>
              <a:ext uri="{FF2B5EF4-FFF2-40B4-BE49-F238E27FC236}">
                <a16:creationId xmlns:a16="http://schemas.microsoft.com/office/drawing/2014/main" id="{D9DA98FC-0BF9-262F-9924-4BF2C55F3380}"/>
              </a:ext>
            </a:extLst>
          </p:cNvPr>
          <p:cNvCxnSpPr>
            <a:cxnSpLocks/>
          </p:cNvCxnSpPr>
          <p:nvPr/>
        </p:nvCxnSpPr>
        <p:spPr>
          <a:xfrm>
            <a:off x="1123137" y="3999841"/>
            <a:ext cx="5728101" cy="11808"/>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14" name="グループ化 13">
            <a:extLst>
              <a:ext uri="{FF2B5EF4-FFF2-40B4-BE49-F238E27FC236}">
                <a16:creationId xmlns:a16="http://schemas.microsoft.com/office/drawing/2014/main" id="{6C9FDB87-62EB-18AC-CC04-56174715177F}"/>
              </a:ext>
            </a:extLst>
          </p:cNvPr>
          <p:cNvGrpSpPr/>
          <p:nvPr/>
        </p:nvGrpSpPr>
        <p:grpSpPr>
          <a:xfrm>
            <a:off x="6673504" y="3443078"/>
            <a:ext cx="606200" cy="653436"/>
            <a:chOff x="1471448" y="4183117"/>
            <a:chExt cx="809297" cy="872359"/>
          </a:xfrm>
        </p:grpSpPr>
        <p:sp>
          <p:nvSpPr>
            <p:cNvPr id="15" name="1 つの角を切り取った四角形 14">
              <a:extLst>
                <a:ext uri="{FF2B5EF4-FFF2-40B4-BE49-F238E27FC236}">
                  <a16:creationId xmlns:a16="http://schemas.microsoft.com/office/drawing/2014/main" id="{4E3ED087-5178-94CE-71DE-4518046ECB66}"/>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6" name="正方形/長方形 15">
              <a:extLst>
                <a:ext uri="{FF2B5EF4-FFF2-40B4-BE49-F238E27FC236}">
                  <a16:creationId xmlns:a16="http://schemas.microsoft.com/office/drawing/2014/main" id="{4CD8C34F-3CFF-9CA5-1B97-6AB0154A2C33}"/>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18" name="グループ化 17">
            <a:extLst>
              <a:ext uri="{FF2B5EF4-FFF2-40B4-BE49-F238E27FC236}">
                <a16:creationId xmlns:a16="http://schemas.microsoft.com/office/drawing/2014/main" id="{5BA57477-8B28-CF7F-572B-C587DB6D1E33}"/>
              </a:ext>
            </a:extLst>
          </p:cNvPr>
          <p:cNvGrpSpPr/>
          <p:nvPr/>
        </p:nvGrpSpPr>
        <p:grpSpPr>
          <a:xfrm>
            <a:off x="1086084" y="3438697"/>
            <a:ext cx="606200" cy="653436"/>
            <a:chOff x="1471448" y="4183117"/>
            <a:chExt cx="809297" cy="872359"/>
          </a:xfrm>
        </p:grpSpPr>
        <p:sp>
          <p:nvSpPr>
            <p:cNvPr id="19" name="1 つの角を切り取った四角形 18">
              <a:extLst>
                <a:ext uri="{FF2B5EF4-FFF2-40B4-BE49-F238E27FC236}">
                  <a16:creationId xmlns:a16="http://schemas.microsoft.com/office/drawing/2014/main" id="{3BE6A0DB-1CF4-5970-B2C4-01C068E4E879}"/>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1" name="正方形/長方形 20">
              <a:extLst>
                <a:ext uri="{FF2B5EF4-FFF2-40B4-BE49-F238E27FC236}">
                  <a16:creationId xmlns:a16="http://schemas.microsoft.com/office/drawing/2014/main" id="{E34E034C-EB78-3652-227E-8FD0B315E360}"/>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sp>
        <p:nvSpPr>
          <p:cNvPr id="22" name="テキスト ボックス 21">
            <a:extLst>
              <a:ext uri="{FF2B5EF4-FFF2-40B4-BE49-F238E27FC236}">
                <a16:creationId xmlns:a16="http://schemas.microsoft.com/office/drawing/2014/main" id="{2930C7E0-91BE-8232-6A37-6E2EA705181C}"/>
              </a:ext>
            </a:extLst>
          </p:cNvPr>
          <p:cNvSpPr txBox="1"/>
          <p:nvPr/>
        </p:nvSpPr>
        <p:spPr>
          <a:xfrm>
            <a:off x="4428473" y="5048880"/>
            <a:ext cx="1786867" cy="584775"/>
          </a:xfrm>
          <a:prstGeom prst="rect">
            <a:avLst/>
          </a:prstGeom>
          <a:noFill/>
        </p:spPr>
        <p:txBody>
          <a:bodyPr wrap="square" rtlCol="0">
            <a:spAutoFit/>
          </a:bodyPr>
          <a:lstStyle/>
          <a:p>
            <a:pPr algn="ctr"/>
            <a:r>
              <a:rPr kumimoji="1" lang="ja-JP" altLang="en-US" sz="1600" b="1">
                <a:solidFill>
                  <a:srgbClr val="FF0000"/>
                </a:solidFill>
              </a:rPr>
              <a:t>一貫性のない</a:t>
            </a:r>
            <a:br>
              <a:rPr kumimoji="1" lang="en-US" altLang="ja-JP" sz="1600" b="1" dirty="0">
                <a:solidFill>
                  <a:srgbClr val="FF0000"/>
                </a:solidFill>
              </a:rPr>
            </a:br>
            <a:r>
              <a:rPr lang="ja-JP" altLang="en-US" sz="1600" b="1">
                <a:solidFill>
                  <a:srgbClr val="FF0000"/>
                </a:solidFill>
              </a:rPr>
              <a:t>機能追加</a:t>
            </a:r>
            <a:endParaRPr kumimoji="1" lang="ja-JP" altLang="en-US" sz="1600" b="1">
              <a:solidFill>
                <a:srgbClr val="FF0000"/>
              </a:solidFill>
            </a:endParaRPr>
          </a:p>
        </p:txBody>
      </p:sp>
      <p:sp>
        <p:nvSpPr>
          <p:cNvPr id="23" name="テキスト ボックス 22">
            <a:extLst>
              <a:ext uri="{FF2B5EF4-FFF2-40B4-BE49-F238E27FC236}">
                <a16:creationId xmlns:a16="http://schemas.microsoft.com/office/drawing/2014/main" id="{2EA57B3B-4656-8772-BA9D-8BC3AD9F8AA3}"/>
              </a:ext>
            </a:extLst>
          </p:cNvPr>
          <p:cNvSpPr txBox="1"/>
          <p:nvPr/>
        </p:nvSpPr>
        <p:spPr>
          <a:xfrm>
            <a:off x="412168" y="5077820"/>
            <a:ext cx="1954029" cy="369332"/>
          </a:xfrm>
          <a:prstGeom prst="rect">
            <a:avLst/>
          </a:prstGeom>
          <a:noFill/>
        </p:spPr>
        <p:txBody>
          <a:bodyPr wrap="square" rtlCol="0">
            <a:spAutoFit/>
          </a:bodyPr>
          <a:lstStyle/>
          <a:p>
            <a:pPr algn="ctr"/>
            <a:r>
              <a:rPr kumimoji="1" lang="ja-JP" altLang="en-US" b="1"/>
              <a:t>コードクローン</a:t>
            </a:r>
          </a:p>
        </p:txBody>
      </p:sp>
      <p:sp>
        <p:nvSpPr>
          <p:cNvPr id="27" name="コンテンツ プレースホルダー 2">
            <a:extLst>
              <a:ext uri="{FF2B5EF4-FFF2-40B4-BE49-F238E27FC236}">
                <a16:creationId xmlns:a16="http://schemas.microsoft.com/office/drawing/2014/main" id="{1A64929E-0517-76E0-B9CC-0C620052A33F}"/>
              </a:ext>
            </a:extLst>
          </p:cNvPr>
          <p:cNvSpPr>
            <a:spLocks noGrp="1"/>
          </p:cNvSpPr>
          <p:nvPr>
            <p:ph idx="1"/>
          </p:nvPr>
        </p:nvSpPr>
        <p:spPr>
          <a:xfrm>
            <a:off x="396000" y="1728000"/>
            <a:ext cx="8352000" cy="4734000"/>
          </a:xfrm>
        </p:spPr>
        <p:txBody>
          <a:bodyPr/>
          <a:lstStyle/>
          <a:p>
            <a:r>
              <a:rPr kumimoji="1" lang="ja-JP" altLang="en-US" sz="2400"/>
              <a:t>ソースコード中の互いに類似したコード片．</a:t>
            </a:r>
            <a:endParaRPr lang="en-US" altLang="ja-JP" sz="2400" dirty="0"/>
          </a:p>
          <a:p>
            <a:r>
              <a:rPr kumimoji="1" lang="ja-JP" altLang="en-US" sz="2400"/>
              <a:t>一貫</a:t>
            </a:r>
            <a:r>
              <a:rPr lang="ja-JP" altLang="en-US" sz="2400"/>
              <a:t>性のない編集</a:t>
            </a:r>
            <a:r>
              <a:rPr kumimoji="1" lang="ja-JP" altLang="en-US" sz="2400"/>
              <a:t>は</a:t>
            </a:r>
            <a:r>
              <a:rPr lang="ja-JP" altLang="en-US" sz="2400"/>
              <a:t>不整合を引き起こす．</a:t>
            </a:r>
            <a:endParaRPr kumimoji="1" lang="ja-JP" altLang="en-US" sz="2400"/>
          </a:p>
        </p:txBody>
      </p:sp>
    </p:spTree>
    <p:extLst>
      <p:ext uri="{BB962C8B-B14F-4D97-AF65-F5344CB8AC3E}">
        <p14:creationId xmlns:p14="http://schemas.microsoft.com/office/powerpoint/2010/main" val="33863623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1" name="直線コネクタ 20">
            <a:extLst>
              <a:ext uri="{FF2B5EF4-FFF2-40B4-BE49-F238E27FC236}">
                <a16:creationId xmlns:a16="http://schemas.microsoft.com/office/drawing/2014/main" id="{82CDAD10-AFA2-4018-6A73-475C043EF5BD}"/>
              </a:ext>
            </a:extLst>
          </p:cNvPr>
          <p:cNvCxnSpPr>
            <a:cxnSpLocks/>
          </p:cNvCxnSpPr>
          <p:nvPr/>
        </p:nvCxnSpPr>
        <p:spPr>
          <a:xfrm>
            <a:off x="1123137" y="4810507"/>
            <a:ext cx="5728101" cy="11808"/>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CE3550C-4F68-83B6-75E5-54C38417724C}"/>
              </a:ext>
            </a:extLst>
          </p:cNvPr>
          <p:cNvCxnSpPr>
            <a:cxnSpLocks/>
          </p:cNvCxnSpPr>
          <p:nvPr/>
        </p:nvCxnSpPr>
        <p:spPr>
          <a:xfrm>
            <a:off x="1123137" y="3999841"/>
            <a:ext cx="5728101" cy="11808"/>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sp>
        <p:nvSpPr>
          <p:cNvPr id="2" name="タイトル 1">
            <a:extLst>
              <a:ext uri="{FF2B5EF4-FFF2-40B4-BE49-F238E27FC236}">
                <a16:creationId xmlns:a16="http://schemas.microsoft.com/office/drawing/2014/main" id="{98244C8A-3AEA-1C81-C9CF-7E3BAA95F4BF}"/>
              </a:ext>
            </a:extLst>
          </p:cNvPr>
          <p:cNvSpPr>
            <a:spLocks noGrp="1"/>
          </p:cNvSpPr>
          <p:nvPr>
            <p:ph type="title"/>
          </p:nvPr>
        </p:nvSpPr>
        <p:spPr/>
        <p:txBody>
          <a:bodyPr/>
          <a:lstStyle/>
          <a:p>
            <a:r>
              <a:rPr kumimoji="1" lang="ja-JP" altLang="en-US"/>
              <a:t>コードクローンのリファクタリング</a:t>
            </a:r>
          </a:p>
        </p:txBody>
      </p:sp>
      <p:sp>
        <p:nvSpPr>
          <p:cNvPr id="3" name="コンテンツ プレースホルダー 2">
            <a:extLst>
              <a:ext uri="{FF2B5EF4-FFF2-40B4-BE49-F238E27FC236}">
                <a16:creationId xmlns:a16="http://schemas.microsoft.com/office/drawing/2014/main" id="{411EF88A-DB30-1AAC-456E-4EE9D5238D5A}"/>
              </a:ext>
            </a:extLst>
          </p:cNvPr>
          <p:cNvSpPr>
            <a:spLocks noGrp="1"/>
          </p:cNvSpPr>
          <p:nvPr>
            <p:ph idx="1"/>
          </p:nvPr>
        </p:nvSpPr>
        <p:spPr/>
        <p:txBody>
          <a:bodyPr/>
          <a:lstStyle/>
          <a:p>
            <a:r>
              <a:rPr lang="ja-JP" altLang="en-US" sz="2400"/>
              <a:t>外的な振る舞いを保ったままコードクローンを</a:t>
            </a:r>
            <a:br>
              <a:rPr lang="en-US" altLang="ja-JP" sz="2400" dirty="0"/>
            </a:br>
            <a:r>
              <a:rPr lang="ja-JP" altLang="en-US" sz="2400"/>
              <a:t>除去するプロセス．</a:t>
            </a:r>
            <a:endParaRPr lang="en-US" altLang="ja-JP" sz="2400" dirty="0"/>
          </a:p>
          <a:p>
            <a:r>
              <a:rPr lang="ja-JP" altLang="en-US" sz="2400"/>
              <a:t>コードクローンを集約すれば，一貫性は常に保たれる．</a:t>
            </a:r>
            <a:endParaRPr lang="en-US" altLang="ja-JP" sz="2400" dirty="0"/>
          </a:p>
        </p:txBody>
      </p:sp>
      <p:sp>
        <p:nvSpPr>
          <p:cNvPr id="4" name="スライド番号プレースホルダー 3">
            <a:extLst>
              <a:ext uri="{FF2B5EF4-FFF2-40B4-BE49-F238E27FC236}">
                <a16:creationId xmlns:a16="http://schemas.microsoft.com/office/drawing/2014/main" id="{BD6EDB74-F82F-58AA-3557-4690C9E98CFA}"/>
              </a:ext>
            </a:extLst>
          </p:cNvPr>
          <p:cNvSpPr>
            <a:spLocks noGrp="1"/>
          </p:cNvSpPr>
          <p:nvPr>
            <p:ph type="sldNum" sz="quarter" idx="12"/>
          </p:nvPr>
        </p:nvSpPr>
        <p:spPr/>
        <p:txBody>
          <a:bodyPr/>
          <a:lstStyle/>
          <a:p>
            <a:fld id="{B16735D3-C9E7-F649-AF37-A9D08763696D}" type="slidenum">
              <a:rPr lang="ja-JP" altLang="en-US" smtClean="0"/>
              <a:pPr/>
              <a:t>36</a:t>
            </a:fld>
            <a:endParaRPr lang="ja-JP" altLang="en-US"/>
          </a:p>
        </p:txBody>
      </p:sp>
      <p:cxnSp>
        <p:nvCxnSpPr>
          <p:cNvPr id="6" name="直線矢印コネクタ 5">
            <a:extLst>
              <a:ext uri="{FF2B5EF4-FFF2-40B4-BE49-F238E27FC236}">
                <a16:creationId xmlns:a16="http://schemas.microsoft.com/office/drawing/2014/main" id="{4A0C0947-516A-CAD9-CD19-3FA88960E144}"/>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2238FD8E-B19C-0415-DA99-E1E9E28050A4}"/>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11" name="グループ化 10">
            <a:extLst>
              <a:ext uri="{FF2B5EF4-FFF2-40B4-BE49-F238E27FC236}">
                <a16:creationId xmlns:a16="http://schemas.microsoft.com/office/drawing/2014/main" id="{E10F913E-963F-3FDF-406B-88193018F375}"/>
              </a:ext>
            </a:extLst>
          </p:cNvPr>
          <p:cNvGrpSpPr/>
          <p:nvPr/>
        </p:nvGrpSpPr>
        <p:grpSpPr>
          <a:xfrm>
            <a:off x="1086084" y="4281065"/>
            <a:ext cx="606200" cy="653436"/>
            <a:chOff x="1471448" y="4183117"/>
            <a:chExt cx="809297" cy="872359"/>
          </a:xfrm>
        </p:grpSpPr>
        <p:sp>
          <p:nvSpPr>
            <p:cNvPr id="12" name="1 つの角を切り取った四角形 11">
              <a:extLst>
                <a:ext uri="{FF2B5EF4-FFF2-40B4-BE49-F238E27FC236}">
                  <a16:creationId xmlns:a16="http://schemas.microsoft.com/office/drawing/2014/main" id="{265AAA60-796F-747A-7B52-BE5E2BBC2BCB}"/>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3" name="正方形/長方形 12">
              <a:extLst>
                <a:ext uri="{FF2B5EF4-FFF2-40B4-BE49-F238E27FC236}">
                  <a16:creationId xmlns:a16="http://schemas.microsoft.com/office/drawing/2014/main" id="{96BB3AA3-A733-37FA-20D1-9DCA6B6C4A81}"/>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14" name="グループ化 13">
            <a:extLst>
              <a:ext uri="{FF2B5EF4-FFF2-40B4-BE49-F238E27FC236}">
                <a16:creationId xmlns:a16="http://schemas.microsoft.com/office/drawing/2014/main" id="{EB5E3FD8-F8B6-0ADB-AEA5-9B9CDE24FB2D}"/>
              </a:ext>
            </a:extLst>
          </p:cNvPr>
          <p:cNvGrpSpPr/>
          <p:nvPr/>
        </p:nvGrpSpPr>
        <p:grpSpPr>
          <a:xfrm>
            <a:off x="1068028" y="3441564"/>
            <a:ext cx="606200" cy="653436"/>
            <a:chOff x="1471448" y="4183117"/>
            <a:chExt cx="809297" cy="872359"/>
          </a:xfrm>
        </p:grpSpPr>
        <p:sp>
          <p:nvSpPr>
            <p:cNvPr id="15" name="1 つの角を切り取った四角形 14">
              <a:extLst>
                <a:ext uri="{FF2B5EF4-FFF2-40B4-BE49-F238E27FC236}">
                  <a16:creationId xmlns:a16="http://schemas.microsoft.com/office/drawing/2014/main" id="{9254836F-97E0-1D55-557F-21A9A5819838}"/>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6" name="正方形/長方形 15">
              <a:extLst>
                <a:ext uri="{FF2B5EF4-FFF2-40B4-BE49-F238E27FC236}">
                  <a16:creationId xmlns:a16="http://schemas.microsoft.com/office/drawing/2014/main" id="{D1D930FD-DC2B-1AF2-4FCC-6DBDE131C764}"/>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22" name="グループ化 21">
            <a:extLst>
              <a:ext uri="{FF2B5EF4-FFF2-40B4-BE49-F238E27FC236}">
                <a16:creationId xmlns:a16="http://schemas.microsoft.com/office/drawing/2014/main" id="{EFD69572-CD29-C51A-F664-08A114EBD02F}"/>
              </a:ext>
            </a:extLst>
          </p:cNvPr>
          <p:cNvGrpSpPr/>
          <p:nvPr/>
        </p:nvGrpSpPr>
        <p:grpSpPr>
          <a:xfrm>
            <a:off x="5030816" y="4309049"/>
            <a:ext cx="765283" cy="750031"/>
            <a:chOff x="4618753" y="4665057"/>
            <a:chExt cx="967345" cy="975995"/>
          </a:xfrm>
        </p:grpSpPr>
        <p:pic>
          <p:nvPicPr>
            <p:cNvPr id="23" name="グラフィックス 22" descr="歯車 1 つ 単色塗りつぶし">
              <a:extLst>
                <a:ext uri="{FF2B5EF4-FFF2-40B4-BE49-F238E27FC236}">
                  <a16:creationId xmlns:a16="http://schemas.microsoft.com/office/drawing/2014/main" id="{AE1457EB-043C-F962-96B5-1FFA3F5C764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11597">
              <a:off x="4618753" y="4969901"/>
              <a:ext cx="671151" cy="671151"/>
            </a:xfrm>
            <a:prstGeom prst="rect">
              <a:avLst/>
            </a:prstGeom>
          </p:spPr>
        </p:pic>
        <p:pic>
          <p:nvPicPr>
            <p:cNvPr id="24" name="グラフィックス 23" descr="歯車 1 つ 単色塗りつぶし">
              <a:extLst>
                <a:ext uri="{FF2B5EF4-FFF2-40B4-BE49-F238E27FC236}">
                  <a16:creationId xmlns:a16="http://schemas.microsoft.com/office/drawing/2014/main" id="{AAAF9BB2-7072-7D30-63D6-0A696F38658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20976466">
              <a:off x="4774333" y="4665057"/>
              <a:ext cx="811765" cy="811765"/>
            </a:xfrm>
            <a:prstGeom prst="rect">
              <a:avLst/>
            </a:prstGeom>
          </p:spPr>
        </p:pic>
      </p:grpSp>
      <p:grpSp>
        <p:nvGrpSpPr>
          <p:cNvPr id="25" name="グループ化 24">
            <a:extLst>
              <a:ext uri="{FF2B5EF4-FFF2-40B4-BE49-F238E27FC236}">
                <a16:creationId xmlns:a16="http://schemas.microsoft.com/office/drawing/2014/main" id="{59CE5A34-CB1D-4A4C-31E4-64C674401588}"/>
              </a:ext>
            </a:extLst>
          </p:cNvPr>
          <p:cNvGrpSpPr/>
          <p:nvPr/>
        </p:nvGrpSpPr>
        <p:grpSpPr>
          <a:xfrm>
            <a:off x="5056428" y="3495884"/>
            <a:ext cx="765283" cy="750031"/>
            <a:chOff x="4618753" y="4665057"/>
            <a:chExt cx="967345" cy="975995"/>
          </a:xfrm>
        </p:grpSpPr>
        <p:pic>
          <p:nvPicPr>
            <p:cNvPr id="26" name="グラフィックス 25" descr="歯車 1 つ 単色塗りつぶし">
              <a:extLst>
                <a:ext uri="{FF2B5EF4-FFF2-40B4-BE49-F238E27FC236}">
                  <a16:creationId xmlns:a16="http://schemas.microsoft.com/office/drawing/2014/main" id="{F2A0ADC4-D4D1-B9EA-AE80-8E3568AE412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11597">
              <a:off x="4618753" y="4969901"/>
              <a:ext cx="671151" cy="671151"/>
            </a:xfrm>
            <a:prstGeom prst="rect">
              <a:avLst/>
            </a:prstGeom>
          </p:spPr>
        </p:pic>
        <p:pic>
          <p:nvPicPr>
            <p:cNvPr id="27" name="グラフィックス 26" descr="歯車 1 つ 単色塗りつぶし">
              <a:extLst>
                <a:ext uri="{FF2B5EF4-FFF2-40B4-BE49-F238E27FC236}">
                  <a16:creationId xmlns:a16="http://schemas.microsoft.com/office/drawing/2014/main" id="{CE347B8C-5735-12C3-A873-BDB4E9C289A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20976466">
              <a:off x="4774333" y="4665057"/>
              <a:ext cx="811765" cy="811765"/>
            </a:xfrm>
            <a:prstGeom prst="rect">
              <a:avLst/>
            </a:prstGeom>
          </p:spPr>
        </p:pic>
      </p:grpSp>
      <p:sp>
        <p:nvSpPr>
          <p:cNvPr id="28" name="テキスト ボックス 27">
            <a:extLst>
              <a:ext uri="{FF2B5EF4-FFF2-40B4-BE49-F238E27FC236}">
                <a16:creationId xmlns:a16="http://schemas.microsoft.com/office/drawing/2014/main" id="{E0F91D67-0AFE-9322-EAF8-57F5DA0CF58A}"/>
              </a:ext>
            </a:extLst>
          </p:cNvPr>
          <p:cNvSpPr txBox="1"/>
          <p:nvPr/>
        </p:nvSpPr>
        <p:spPr>
          <a:xfrm>
            <a:off x="4428473" y="5053413"/>
            <a:ext cx="1786867" cy="646331"/>
          </a:xfrm>
          <a:prstGeom prst="rect">
            <a:avLst/>
          </a:prstGeom>
          <a:noFill/>
        </p:spPr>
        <p:txBody>
          <a:bodyPr wrap="square" rtlCol="0">
            <a:spAutoFit/>
          </a:bodyPr>
          <a:lstStyle/>
          <a:p>
            <a:pPr algn="ctr"/>
            <a:r>
              <a:rPr kumimoji="1" lang="ja-JP" altLang="en-US" b="1"/>
              <a:t>一貫性のある</a:t>
            </a:r>
            <a:br>
              <a:rPr kumimoji="1" lang="en-US" altLang="ja-JP" b="1" dirty="0"/>
            </a:br>
            <a:r>
              <a:rPr kumimoji="1" lang="ja-JP" altLang="en-US" b="1"/>
              <a:t>機能追加</a:t>
            </a:r>
          </a:p>
        </p:txBody>
      </p:sp>
      <p:grpSp>
        <p:nvGrpSpPr>
          <p:cNvPr id="32" name="グループ化 31">
            <a:extLst>
              <a:ext uri="{FF2B5EF4-FFF2-40B4-BE49-F238E27FC236}">
                <a16:creationId xmlns:a16="http://schemas.microsoft.com/office/drawing/2014/main" id="{6AD5C87C-4D66-F467-8ABF-B17F02CA8BCC}"/>
              </a:ext>
            </a:extLst>
          </p:cNvPr>
          <p:cNvGrpSpPr/>
          <p:nvPr/>
        </p:nvGrpSpPr>
        <p:grpSpPr>
          <a:xfrm>
            <a:off x="6659107" y="4291371"/>
            <a:ext cx="606200" cy="653436"/>
            <a:chOff x="1471448" y="4183117"/>
            <a:chExt cx="809297" cy="872359"/>
          </a:xfrm>
        </p:grpSpPr>
        <p:sp>
          <p:nvSpPr>
            <p:cNvPr id="33" name="1 つの角を切り取った四角形 32">
              <a:extLst>
                <a:ext uri="{FF2B5EF4-FFF2-40B4-BE49-F238E27FC236}">
                  <a16:creationId xmlns:a16="http://schemas.microsoft.com/office/drawing/2014/main" id="{F0F61087-C419-5B6A-704F-8F20451FB701}"/>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4" name="正方形/長方形 33">
              <a:extLst>
                <a:ext uri="{FF2B5EF4-FFF2-40B4-BE49-F238E27FC236}">
                  <a16:creationId xmlns:a16="http://schemas.microsoft.com/office/drawing/2014/main" id="{BE063A9E-F932-206A-70B7-E6FCE5E785F4}"/>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43" name="グループ化 42">
            <a:extLst>
              <a:ext uri="{FF2B5EF4-FFF2-40B4-BE49-F238E27FC236}">
                <a16:creationId xmlns:a16="http://schemas.microsoft.com/office/drawing/2014/main" id="{C635A1AB-6A7F-4E0E-A7EC-7FE788E4C4E0}"/>
              </a:ext>
            </a:extLst>
          </p:cNvPr>
          <p:cNvGrpSpPr/>
          <p:nvPr/>
        </p:nvGrpSpPr>
        <p:grpSpPr>
          <a:xfrm>
            <a:off x="6658418" y="3441564"/>
            <a:ext cx="606200" cy="653436"/>
            <a:chOff x="6658418" y="3441564"/>
            <a:chExt cx="606200" cy="653436"/>
          </a:xfrm>
        </p:grpSpPr>
        <p:sp>
          <p:nvSpPr>
            <p:cNvPr id="44" name="1 つの角を切り取った四角形 43">
              <a:extLst>
                <a:ext uri="{FF2B5EF4-FFF2-40B4-BE49-F238E27FC236}">
                  <a16:creationId xmlns:a16="http://schemas.microsoft.com/office/drawing/2014/main" id="{BE9186AF-D864-E9FE-7307-AA66D3798A7A}"/>
                </a:ext>
              </a:extLst>
            </p:cNvPr>
            <p:cNvSpPr/>
            <p:nvPr/>
          </p:nvSpPr>
          <p:spPr>
            <a:xfrm>
              <a:off x="6658418" y="3441564"/>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5" name="正方形/長方形 44">
              <a:extLst>
                <a:ext uri="{FF2B5EF4-FFF2-40B4-BE49-F238E27FC236}">
                  <a16:creationId xmlns:a16="http://schemas.microsoft.com/office/drawing/2014/main" id="{67D42D6C-5AC5-3957-0F37-F854647E51C7}"/>
                </a:ext>
              </a:extLst>
            </p:cNvPr>
            <p:cNvSpPr/>
            <p:nvPr/>
          </p:nvSpPr>
          <p:spPr>
            <a:xfrm>
              <a:off x="6714216" y="3634071"/>
              <a:ext cx="495981" cy="251927"/>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35" name="グループ化 34">
            <a:extLst>
              <a:ext uri="{FF2B5EF4-FFF2-40B4-BE49-F238E27FC236}">
                <a16:creationId xmlns:a16="http://schemas.microsoft.com/office/drawing/2014/main" id="{4683A891-9241-6D1B-2F07-28A0E3D9D760}"/>
              </a:ext>
            </a:extLst>
          </p:cNvPr>
          <p:cNvGrpSpPr/>
          <p:nvPr/>
        </p:nvGrpSpPr>
        <p:grpSpPr>
          <a:xfrm>
            <a:off x="6396527" y="3275027"/>
            <a:ext cx="635378" cy="622715"/>
            <a:chOff x="4618753" y="4665057"/>
            <a:chExt cx="967345" cy="975995"/>
          </a:xfrm>
        </p:grpSpPr>
        <p:pic>
          <p:nvPicPr>
            <p:cNvPr id="36" name="グラフィックス 35" descr="歯車 1 つ 単色塗りつぶし">
              <a:extLst>
                <a:ext uri="{FF2B5EF4-FFF2-40B4-BE49-F238E27FC236}">
                  <a16:creationId xmlns:a16="http://schemas.microsoft.com/office/drawing/2014/main" id="{A9512B38-8B0B-E392-DC04-F9AA5F8BD46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11597">
              <a:off x="4618753" y="4969901"/>
              <a:ext cx="671151" cy="671151"/>
            </a:xfrm>
            <a:prstGeom prst="rect">
              <a:avLst/>
            </a:prstGeom>
          </p:spPr>
        </p:pic>
        <p:pic>
          <p:nvPicPr>
            <p:cNvPr id="37" name="グラフィックス 36" descr="歯車 1 つ 単色塗りつぶし">
              <a:extLst>
                <a:ext uri="{FF2B5EF4-FFF2-40B4-BE49-F238E27FC236}">
                  <a16:creationId xmlns:a16="http://schemas.microsoft.com/office/drawing/2014/main" id="{6D7E903E-1F91-1DAB-2550-5A63AB6004A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20976466">
              <a:off x="4774333" y="4665057"/>
              <a:ext cx="811765" cy="811765"/>
            </a:xfrm>
            <a:prstGeom prst="rect">
              <a:avLst/>
            </a:prstGeom>
          </p:spPr>
        </p:pic>
      </p:grpSp>
      <p:grpSp>
        <p:nvGrpSpPr>
          <p:cNvPr id="38" name="グループ化 37">
            <a:extLst>
              <a:ext uri="{FF2B5EF4-FFF2-40B4-BE49-F238E27FC236}">
                <a16:creationId xmlns:a16="http://schemas.microsoft.com/office/drawing/2014/main" id="{90836FD4-CDC8-7E7C-B3AC-73561C7FC6B4}"/>
              </a:ext>
            </a:extLst>
          </p:cNvPr>
          <p:cNvGrpSpPr/>
          <p:nvPr/>
        </p:nvGrpSpPr>
        <p:grpSpPr>
          <a:xfrm>
            <a:off x="6367030" y="4105459"/>
            <a:ext cx="635378" cy="622715"/>
            <a:chOff x="4618753" y="4665057"/>
            <a:chExt cx="967345" cy="975995"/>
          </a:xfrm>
        </p:grpSpPr>
        <p:pic>
          <p:nvPicPr>
            <p:cNvPr id="39" name="グラフィックス 38" descr="歯車 1 つ 単色塗りつぶし">
              <a:extLst>
                <a:ext uri="{FF2B5EF4-FFF2-40B4-BE49-F238E27FC236}">
                  <a16:creationId xmlns:a16="http://schemas.microsoft.com/office/drawing/2014/main" id="{8AF5F1F2-F1D0-AFEE-3556-2CEDFB59190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11597">
              <a:off x="4618753" y="4969901"/>
              <a:ext cx="671151" cy="671151"/>
            </a:xfrm>
            <a:prstGeom prst="rect">
              <a:avLst/>
            </a:prstGeom>
          </p:spPr>
        </p:pic>
        <p:pic>
          <p:nvPicPr>
            <p:cNvPr id="40" name="グラフィックス 39" descr="歯車 1 つ 単色塗りつぶし">
              <a:extLst>
                <a:ext uri="{FF2B5EF4-FFF2-40B4-BE49-F238E27FC236}">
                  <a16:creationId xmlns:a16="http://schemas.microsoft.com/office/drawing/2014/main" id="{0D19169A-2DE1-9AC1-BCCD-2CDEFE56B87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20976466">
              <a:off x="4774333" y="4665057"/>
              <a:ext cx="811765" cy="811765"/>
            </a:xfrm>
            <a:prstGeom prst="rect">
              <a:avLst/>
            </a:prstGeom>
          </p:spPr>
        </p:pic>
      </p:grpSp>
    </p:spTree>
    <p:extLst>
      <p:ext uri="{BB962C8B-B14F-4D97-AF65-F5344CB8AC3E}">
        <p14:creationId xmlns:p14="http://schemas.microsoft.com/office/powerpoint/2010/main" val="36655545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1D4F6D-53D2-0B0B-845F-FA83B3D8DAD2}"/>
            </a:ext>
          </a:extLst>
        </p:cNvPr>
        <p:cNvGrpSpPr/>
        <p:nvPr/>
      </p:nvGrpSpPr>
      <p:grpSpPr>
        <a:xfrm>
          <a:off x="0" y="0"/>
          <a:ext cx="0" cy="0"/>
          <a:chOff x="0" y="0"/>
          <a:chExt cx="0" cy="0"/>
        </a:xfrm>
      </p:grpSpPr>
      <p:pic>
        <p:nvPicPr>
          <p:cNvPr id="6" name="図 5" descr="グラフ, 折れ線グラフ&#10;&#10;AI 生成コンテンツは誤りを含む可能性があります。">
            <a:extLst>
              <a:ext uri="{FF2B5EF4-FFF2-40B4-BE49-F238E27FC236}">
                <a16:creationId xmlns:a16="http://schemas.microsoft.com/office/drawing/2014/main" id="{4DC6DAA7-CF8B-B3D5-25F9-97010EB4D6E2}"/>
              </a:ext>
            </a:extLst>
          </p:cNvPr>
          <p:cNvPicPr>
            <a:picLocks noChangeAspect="1"/>
          </p:cNvPicPr>
          <p:nvPr/>
        </p:nvPicPr>
        <p:blipFill>
          <a:blip r:embed="rId3"/>
          <a:stretch>
            <a:fillRect/>
          </a:stretch>
        </p:blipFill>
        <p:spPr>
          <a:xfrm>
            <a:off x="203353" y="2847030"/>
            <a:ext cx="8544647" cy="3753483"/>
          </a:xfrm>
          <a:prstGeom prst="rect">
            <a:avLst/>
          </a:prstGeom>
        </p:spPr>
      </p:pic>
      <p:sp>
        <p:nvSpPr>
          <p:cNvPr id="2" name="タイトル 1">
            <a:extLst>
              <a:ext uri="{FF2B5EF4-FFF2-40B4-BE49-F238E27FC236}">
                <a16:creationId xmlns:a16="http://schemas.microsoft.com/office/drawing/2014/main" id="{A5D95F74-2241-8ABB-E772-44D73B4E3E5B}"/>
              </a:ext>
            </a:extLst>
          </p:cNvPr>
          <p:cNvSpPr>
            <a:spLocks noGrp="1"/>
          </p:cNvSpPr>
          <p:nvPr>
            <p:ph type="title"/>
          </p:nvPr>
        </p:nvSpPr>
        <p:spPr/>
        <p:txBody>
          <a:bodyPr/>
          <a:lstStyle/>
          <a:p>
            <a:r>
              <a:rPr kumimoji="1" lang="ja-JP" altLang="en-US" sz="2800"/>
              <a:t>調査結果</a:t>
            </a:r>
            <a:r>
              <a:rPr kumimoji="1" lang="en-US" altLang="ja-JP" sz="2800" dirty="0"/>
              <a:t>: </a:t>
            </a:r>
            <a:r>
              <a:rPr kumimoji="1" lang="ja-JP" altLang="en-US" sz="2800"/>
              <a:t>コードクローンあたりの変更の件数</a:t>
            </a:r>
          </a:p>
        </p:txBody>
      </p:sp>
      <p:sp>
        <p:nvSpPr>
          <p:cNvPr id="4" name="スライド番号プレースホルダー 3">
            <a:extLst>
              <a:ext uri="{FF2B5EF4-FFF2-40B4-BE49-F238E27FC236}">
                <a16:creationId xmlns:a16="http://schemas.microsoft.com/office/drawing/2014/main" id="{A21803E0-D69E-15CC-1170-F8326EFF4D89}"/>
              </a:ext>
            </a:extLst>
          </p:cNvPr>
          <p:cNvSpPr>
            <a:spLocks noGrp="1"/>
          </p:cNvSpPr>
          <p:nvPr>
            <p:ph type="sldNum" sz="quarter" idx="12"/>
          </p:nvPr>
        </p:nvSpPr>
        <p:spPr/>
        <p:txBody>
          <a:bodyPr/>
          <a:lstStyle/>
          <a:p>
            <a:fld id="{B16735D3-C9E7-F649-AF37-A9D08763696D}" type="slidenum">
              <a:rPr lang="ja-JP" altLang="en-US" smtClean="0"/>
              <a:pPr/>
              <a:t>37</a:t>
            </a:fld>
            <a:endParaRPr lang="ja-JP" altLang="en-US"/>
          </a:p>
        </p:txBody>
      </p:sp>
      <p:grpSp>
        <p:nvGrpSpPr>
          <p:cNvPr id="12" name="グループ化 11">
            <a:extLst>
              <a:ext uri="{FF2B5EF4-FFF2-40B4-BE49-F238E27FC236}">
                <a16:creationId xmlns:a16="http://schemas.microsoft.com/office/drawing/2014/main" id="{9281F1A8-70A3-B8A6-3B79-4B33265C3D4D}"/>
              </a:ext>
            </a:extLst>
          </p:cNvPr>
          <p:cNvGrpSpPr/>
          <p:nvPr/>
        </p:nvGrpSpPr>
        <p:grpSpPr>
          <a:xfrm>
            <a:off x="281776" y="3201423"/>
            <a:ext cx="5717484" cy="3329834"/>
            <a:chOff x="153368" y="3159714"/>
            <a:chExt cx="5717484" cy="3329834"/>
          </a:xfrm>
        </p:grpSpPr>
        <p:sp>
          <p:nvSpPr>
            <p:cNvPr id="7" name="正方形/長方形 6">
              <a:extLst>
                <a:ext uri="{FF2B5EF4-FFF2-40B4-BE49-F238E27FC236}">
                  <a16:creationId xmlns:a16="http://schemas.microsoft.com/office/drawing/2014/main" id="{8AE8BC69-7CD6-EC5D-31ED-F7B2CBCEE29F}"/>
                </a:ext>
              </a:extLst>
            </p:cNvPr>
            <p:cNvSpPr/>
            <p:nvPr/>
          </p:nvSpPr>
          <p:spPr>
            <a:xfrm>
              <a:off x="1773958" y="3159714"/>
              <a:ext cx="1929405" cy="521492"/>
            </a:xfrm>
            <a:prstGeom prst="rect">
              <a:avLst/>
            </a:prstGeom>
            <a:solidFill>
              <a:srgbClr val="FFFFFF"/>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100" spc="110" baseline="0" dirty="0">
                <a:solidFill>
                  <a:schemeClr val="tx1"/>
                </a:solidFill>
                <a:latin typeface="Segoe UI" panose="020B0502040204020203" pitchFamily="34" charset="0"/>
                <a:cs typeface="Segoe UI" panose="020B0502040204020203" pitchFamily="34" charset="0"/>
              </a:endParaRPr>
            </a:p>
          </p:txBody>
        </p:sp>
        <p:sp>
          <p:nvSpPr>
            <p:cNvPr id="8" name="テキスト ボックス 7">
              <a:extLst>
                <a:ext uri="{FF2B5EF4-FFF2-40B4-BE49-F238E27FC236}">
                  <a16:creationId xmlns:a16="http://schemas.microsoft.com/office/drawing/2014/main" id="{ED943D25-B93E-36F6-D518-28530EA005EE}"/>
                </a:ext>
              </a:extLst>
            </p:cNvPr>
            <p:cNvSpPr txBox="1"/>
            <p:nvPr/>
          </p:nvSpPr>
          <p:spPr>
            <a:xfrm>
              <a:off x="1773958" y="3175102"/>
              <a:ext cx="1569660" cy="276999"/>
            </a:xfrm>
            <a:prstGeom prst="rect">
              <a:avLst/>
            </a:prstGeom>
            <a:noFill/>
          </p:spPr>
          <p:txBody>
            <a:bodyPr wrap="none" rtlCol="0">
              <a:spAutoFit/>
            </a:bodyPr>
            <a:lstStyle/>
            <a:p>
              <a:r>
                <a:rPr kumimoji="1" lang="ja-JP" altLang="en-US" sz="1200"/>
                <a:t>一貫性に関する変更</a:t>
              </a:r>
            </a:p>
          </p:txBody>
        </p:sp>
        <p:sp>
          <p:nvSpPr>
            <p:cNvPr id="9" name="テキスト ボックス 8">
              <a:extLst>
                <a:ext uri="{FF2B5EF4-FFF2-40B4-BE49-F238E27FC236}">
                  <a16:creationId xmlns:a16="http://schemas.microsoft.com/office/drawing/2014/main" id="{D3E77083-9A4E-B71B-3F71-CBF3E5A38878}"/>
                </a:ext>
              </a:extLst>
            </p:cNvPr>
            <p:cNvSpPr txBox="1"/>
            <p:nvPr/>
          </p:nvSpPr>
          <p:spPr>
            <a:xfrm>
              <a:off x="1773958" y="3452100"/>
              <a:ext cx="2031325" cy="276999"/>
            </a:xfrm>
            <a:prstGeom prst="rect">
              <a:avLst/>
            </a:prstGeom>
            <a:noFill/>
          </p:spPr>
          <p:txBody>
            <a:bodyPr wrap="none" rtlCol="0">
              <a:spAutoFit/>
            </a:bodyPr>
            <a:lstStyle/>
            <a:p>
              <a:r>
                <a:rPr lang="ja-JP" altLang="en-US" sz="1200"/>
                <a:t>集約によって発生した変更</a:t>
              </a:r>
            </a:p>
          </p:txBody>
        </p:sp>
        <p:sp>
          <p:nvSpPr>
            <p:cNvPr id="10" name="テキスト ボックス 9">
              <a:extLst>
                <a:ext uri="{FF2B5EF4-FFF2-40B4-BE49-F238E27FC236}">
                  <a16:creationId xmlns:a16="http://schemas.microsoft.com/office/drawing/2014/main" id="{231C989D-A849-A2C5-82B2-86FF4AE7ED9F}"/>
                </a:ext>
              </a:extLst>
            </p:cNvPr>
            <p:cNvSpPr txBox="1"/>
            <p:nvPr/>
          </p:nvSpPr>
          <p:spPr>
            <a:xfrm>
              <a:off x="3813452" y="6150994"/>
              <a:ext cx="2057400" cy="338554"/>
            </a:xfrm>
            <a:prstGeom prst="rect">
              <a:avLst/>
            </a:prstGeom>
            <a:solidFill>
              <a:srgbClr val="FFFFFF"/>
            </a:solidFill>
          </p:spPr>
          <p:txBody>
            <a:bodyPr wrap="square" rtlCol="0">
              <a:spAutoFit/>
            </a:bodyPr>
            <a:lstStyle/>
            <a:p>
              <a:pPr algn="ctr"/>
              <a:r>
                <a:rPr kumimoji="1" lang="ja-JP" altLang="en-US" sz="1600"/>
                <a:t>集約からの経過年数</a:t>
              </a:r>
            </a:p>
          </p:txBody>
        </p:sp>
        <p:sp>
          <p:nvSpPr>
            <p:cNvPr id="11" name="テキスト ボックス 10">
              <a:extLst>
                <a:ext uri="{FF2B5EF4-FFF2-40B4-BE49-F238E27FC236}">
                  <a16:creationId xmlns:a16="http://schemas.microsoft.com/office/drawing/2014/main" id="{3E59E386-EDC5-A1B9-908B-FD93ED290A32}"/>
                </a:ext>
              </a:extLst>
            </p:cNvPr>
            <p:cNvSpPr txBox="1"/>
            <p:nvPr/>
          </p:nvSpPr>
          <p:spPr>
            <a:xfrm rot="16200000">
              <a:off x="-837057" y="4200862"/>
              <a:ext cx="2350182" cy="369332"/>
            </a:xfrm>
            <a:prstGeom prst="rect">
              <a:avLst/>
            </a:prstGeom>
            <a:solidFill>
              <a:srgbClr val="FFFFFF"/>
            </a:solidFill>
          </p:spPr>
          <p:txBody>
            <a:bodyPr wrap="square" rtlCol="0">
              <a:spAutoFit/>
            </a:bodyPr>
            <a:lstStyle/>
            <a:p>
              <a:pPr algn="ctr"/>
              <a:r>
                <a:rPr kumimoji="1" lang="ja-JP" altLang="en-US"/>
                <a:t>平均の累積変更回数</a:t>
              </a:r>
            </a:p>
          </p:txBody>
        </p:sp>
      </p:grpSp>
      <p:sp>
        <p:nvSpPr>
          <p:cNvPr id="14" name="コンテンツ プレースホルダー 2">
            <a:extLst>
              <a:ext uri="{FF2B5EF4-FFF2-40B4-BE49-F238E27FC236}">
                <a16:creationId xmlns:a16="http://schemas.microsoft.com/office/drawing/2014/main" id="{485F3CB1-1E4C-ADBC-3E7D-26326E9C7501}"/>
              </a:ext>
            </a:extLst>
          </p:cNvPr>
          <p:cNvSpPr>
            <a:spLocks noGrp="1"/>
          </p:cNvSpPr>
          <p:nvPr>
            <p:ph idx="1"/>
          </p:nvPr>
        </p:nvSpPr>
        <p:spPr>
          <a:xfrm>
            <a:off x="396000" y="1728000"/>
            <a:ext cx="8352000" cy="4734000"/>
          </a:xfrm>
        </p:spPr>
        <p:txBody>
          <a:bodyPr/>
          <a:lstStyle/>
          <a:p>
            <a:pPr>
              <a:buNone/>
            </a:pPr>
            <a:r>
              <a:rPr lang="ja-JP" altLang="en-US" sz="2000"/>
              <a:t>コードクローンを集約したメソッドは平均して，</a:t>
            </a:r>
            <a:endParaRPr lang="en-US" altLang="ja-JP" sz="2000" dirty="0"/>
          </a:p>
          <a:p>
            <a:pPr>
              <a:buNone/>
            </a:pPr>
            <a:r>
              <a:rPr lang="en-US" altLang="ja-JP" sz="2000" dirty="0"/>
              <a:t>1</a:t>
            </a:r>
            <a:r>
              <a:rPr lang="ja-JP" altLang="en-US" sz="2000"/>
              <a:t>年目：</a:t>
            </a:r>
            <a:r>
              <a:rPr lang="en-US" altLang="ja-JP" sz="2000" dirty="0"/>
              <a:t>0.78</a:t>
            </a:r>
            <a:r>
              <a:rPr lang="ja-JP" altLang="en-US" sz="2000"/>
              <a:t>回，</a:t>
            </a:r>
            <a:r>
              <a:rPr lang="en-US" altLang="ja-JP" sz="2000" dirty="0"/>
              <a:t>〜4</a:t>
            </a:r>
            <a:r>
              <a:rPr lang="ja-JP" altLang="en-US" sz="2000"/>
              <a:t>年目：</a:t>
            </a:r>
            <a:r>
              <a:rPr lang="en-US" altLang="ja-JP" sz="2000" dirty="0"/>
              <a:t>1.41</a:t>
            </a:r>
            <a:r>
              <a:rPr lang="ja-JP" altLang="en-US" sz="2000"/>
              <a:t>回，</a:t>
            </a:r>
            <a:r>
              <a:rPr lang="en-US" altLang="ja-JP" sz="2000" dirty="0"/>
              <a:t>〜10</a:t>
            </a:r>
            <a:r>
              <a:rPr lang="ja-JP" altLang="en-US" sz="2000"/>
              <a:t>年目：</a:t>
            </a:r>
            <a:r>
              <a:rPr lang="en-US" altLang="ja-JP" sz="2000" dirty="0"/>
              <a:t>1.93</a:t>
            </a:r>
            <a:r>
              <a:rPr lang="ja-JP" altLang="en-US" sz="2000"/>
              <a:t>回の変更を経験．</a:t>
            </a:r>
            <a:endParaRPr kumimoji="1" lang="ja-JP" altLang="en-US" sz="2400"/>
          </a:p>
        </p:txBody>
      </p:sp>
    </p:spTree>
    <p:extLst>
      <p:ext uri="{BB962C8B-B14F-4D97-AF65-F5344CB8AC3E}">
        <p14:creationId xmlns:p14="http://schemas.microsoft.com/office/powerpoint/2010/main" val="38561406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C32CAD-D6EC-D72B-DEB5-2E1E2CE7F089}"/>
              </a:ext>
            </a:extLst>
          </p:cNvPr>
          <p:cNvSpPr>
            <a:spLocks noGrp="1"/>
          </p:cNvSpPr>
          <p:nvPr>
            <p:ph type="title"/>
          </p:nvPr>
        </p:nvSpPr>
        <p:spPr/>
        <p:txBody>
          <a:bodyPr/>
          <a:lstStyle/>
          <a:p>
            <a:r>
              <a:rPr kumimoji="1" lang="ja-JP" altLang="en-US" sz="2800"/>
              <a:t>調査結果</a:t>
            </a:r>
            <a:r>
              <a:rPr kumimoji="1" lang="en-US" altLang="ja-JP" sz="2800" dirty="0"/>
              <a:t>: </a:t>
            </a:r>
            <a:r>
              <a:rPr kumimoji="1" lang="ja-JP" altLang="en-US" sz="2800"/>
              <a:t>種別ごとの変更の件数</a:t>
            </a:r>
          </a:p>
        </p:txBody>
      </p:sp>
      <p:sp>
        <p:nvSpPr>
          <p:cNvPr id="4" name="スライド番号プレースホルダー 3">
            <a:extLst>
              <a:ext uri="{FF2B5EF4-FFF2-40B4-BE49-F238E27FC236}">
                <a16:creationId xmlns:a16="http://schemas.microsoft.com/office/drawing/2014/main" id="{F4318F26-C94D-9956-9960-9F151378107F}"/>
              </a:ext>
            </a:extLst>
          </p:cNvPr>
          <p:cNvSpPr>
            <a:spLocks noGrp="1"/>
          </p:cNvSpPr>
          <p:nvPr>
            <p:ph type="sldNum" sz="quarter" idx="12"/>
          </p:nvPr>
        </p:nvSpPr>
        <p:spPr/>
        <p:txBody>
          <a:bodyPr/>
          <a:lstStyle/>
          <a:p>
            <a:fld id="{B16735D3-C9E7-F649-AF37-A9D08763696D}" type="slidenum">
              <a:rPr lang="ja-JP" altLang="en-US" smtClean="0"/>
              <a:pPr/>
              <a:t>38</a:t>
            </a:fld>
            <a:endParaRPr lang="ja-JP" altLang="en-US"/>
          </a:p>
        </p:txBody>
      </p:sp>
      <p:graphicFrame>
        <p:nvGraphicFramePr>
          <p:cNvPr id="5" name="表 4">
            <a:extLst>
              <a:ext uri="{FF2B5EF4-FFF2-40B4-BE49-F238E27FC236}">
                <a16:creationId xmlns:a16="http://schemas.microsoft.com/office/drawing/2014/main" id="{2A020199-6C2C-A595-CE67-C33BC8EAD87A}"/>
              </a:ext>
            </a:extLst>
          </p:cNvPr>
          <p:cNvGraphicFramePr>
            <a:graphicFrameLocks noGrp="1"/>
          </p:cNvGraphicFramePr>
          <p:nvPr>
            <p:extLst>
              <p:ext uri="{D42A27DB-BD31-4B8C-83A1-F6EECF244321}">
                <p14:modId xmlns:p14="http://schemas.microsoft.com/office/powerpoint/2010/main" val="2218488069"/>
              </p:ext>
            </p:extLst>
          </p:nvPr>
        </p:nvGraphicFramePr>
        <p:xfrm>
          <a:off x="676589" y="2511830"/>
          <a:ext cx="5571281" cy="4074160"/>
        </p:xfrm>
        <a:graphic>
          <a:graphicData uri="http://schemas.openxmlformats.org/drawingml/2006/table">
            <a:tbl>
              <a:tblPr firstRow="1" bandRow="1">
                <a:tableStyleId>{5C22544A-7EE6-4342-B048-85BDC9FD1C3A}</a:tableStyleId>
              </a:tblPr>
              <a:tblGrid>
                <a:gridCol w="4054997">
                  <a:extLst>
                    <a:ext uri="{9D8B030D-6E8A-4147-A177-3AD203B41FA5}">
                      <a16:colId xmlns:a16="http://schemas.microsoft.com/office/drawing/2014/main" val="954308293"/>
                    </a:ext>
                  </a:extLst>
                </a:gridCol>
                <a:gridCol w="1516284">
                  <a:extLst>
                    <a:ext uri="{9D8B030D-6E8A-4147-A177-3AD203B41FA5}">
                      <a16:colId xmlns:a16="http://schemas.microsoft.com/office/drawing/2014/main" val="1540681229"/>
                    </a:ext>
                  </a:extLst>
                </a:gridCol>
              </a:tblGrid>
              <a:tr h="370840">
                <a:tc>
                  <a:txBody>
                    <a:bodyPr/>
                    <a:lstStyle/>
                    <a:p>
                      <a:r>
                        <a:rPr kumimoji="1" lang="ja-JP" altLang="en-US"/>
                        <a:t>種別</a:t>
                      </a:r>
                    </a:p>
                  </a:txBody>
                  <a:tcPr/>
                </a:tc>
                <a:tc>
                  <a:txBody>
                    <a:bodyPr/>
                    <a:lstStyle/>
                    <a:p>
                      <a:r>
                        <a:rPr kumimoji="1" lang="ja-JP" altLang="en-US"/>
                        <a:t>件数</a:t>
                      </a:r>
                    </a:p>
                  </a:txBody>
                  <a:tcPr/>
                </a:tc>
                <a:extLst>
                  <a:ext uri="{0D108BD9-81ED-4DB2-BD59-A6C34878D82A}">
                    <a16:rowId xmlns:a16="http://schemas.microsoft.com/office/drawing/2014/main" val="1896501192"/>
                  </a:ext>
                </a:extLst>
              </a:tr>
              <a:tr h="370840">
                <a:tc>
                  <a:txBody>
                    <a:bodyPr/>
                    <a:lstStyle/>
                    <a:p>
                      <a:r>
                        <a:rPr kumimoji="1" lang="ja-JP" altLang="en-US"/>
                        <a:t>メソッド本体の変更</a:t>
                      </a:r>
                    </a:p>
                  </a:txBody>
                  <a:tcPr>
                    <a:solidFill>
                      <a:schemeClr val="accent1">
                        <a:lumMod val="40000"/>
                        <a:lumOff val="60000"/>
                      </a:schemeClr>
                    </a:solidFill>
                  </a:tcPr>
                </a:tc>
                <a:tc>
                  <a:txBody>
                    <a:bodyPr/>
                    <a:lstStyle/>
                    <a:p>
                      <a:pPr algn="r"/>
                      <a:r>
                        <a:rPr kumimoji="1" lang="en-US" altLang="ja-JP" dirty="0"/>
                        <a:t>294</a:t>
                      </a:r>
                      <a:endParaRPr kumimoji="1" lang="ja-JP" altLang="en-US"/>
                    </a:p>
                  </a:txBody>
                  <a:tcPr>
                    <a:solidFill>
                      <a:schemeClr val="accent1">
                        <a:lumMod val="40000"/>
                        <a:lumOff val="60000"/>
                      </a:schemeClr>
                    </a:solidFill>
                  </a:tcPr>
                </a:tc>
                <a:extLst>
                  <a:ext uri="{0D108BD9-81ED-4DB2-BD59-A6C34878D82A}">
                    <a16:rowId xmlns:a16="http://schemas.microsoft.com/office/drawing/2014/main" val="3213456644"/>
                  </a:ext>
                </a:extLst>
              </a:tr>
              <a:tr h="370840">
                <a:tc>
                  <a:txBody>
                    <a:bodyPr/>
                    <a:lstStyle/>
                    <a:p>
                      <a:r>
                        <a:rPr kumimoji="1" lang="ja-JP" altLang="en-US"/>
                        <a:t>コメントの変更</a:t>
                      </a:r>
                    </a:p>
                  </a:txBody>
                  <a:tcPr>
                    <a:solidFill>
                      <a:schemeClr val="accent1">
                        <a:lumMod val="20000"/>
                        <a:lumOff val="80000"/>
                      </a:schemeClr>
                    </a:solidFill>
                  </a:tcPr>
                </a:tc>
                <a:tc>
                  <a:txBody>
                    <a:bodyPr/>
                    <a:lstStyle/>
                    <a:p>
                      <a:pPr algn="r"/>
                      <a:r>
                        <a:rPr kumimoji="1" lang="en-US" altLang="ja-JP" dirty="0"/>
                        <a:t>66</a:t>
                      </a:r>
                      <a:endParaRPr kumimoji="1" lang="ja-JP" altLang="en-US"/>
                    </a:p>
                  </a:txBody>
                  <a:tcPr>
                    <a:solidFill>
                      <a:schemeClr val="accent1">
                        <a:lumMod val="20000"/>
                        <a:lumOff val="80000"/>
                      </a:schemeClr>
                    </a:solidFill>
                  </a:tcPr>
                </a:tc>
                <a:extLst>
                  <a:ext uri="{0D108BD9-81ED-4DB2-BD59-A6C34878D82A}">
                    <a16:rowId xmlns:a16="http://schemas.microsoft.com/office/drawing/2014/main" val="1197521757"/>
                  </a:ext>
                </a:extLst>
              </a:tr>
              <a:tr h="370840">
                <a:tc>
                  <a:txBody>
                    <a:bodyPr/>
                    <a:lstStyle/>
                    <a:p>
                      <a:r>
                        <a:rPr kumimoji="1" lang="ja-JP" altLang="en-US"/>
                        <a:t>ファイルの移動，リネーム</a:t>
                      </a:r>
                    </a:p>
                  </a:txBody>
                  <a:tcPr>
                    <a:solidFill>
                      <a:schemeClr val="accent5">
                        <a:lumMod val="40000"/>
                        <a:lumOff val="60000"/>
                      </a:schemeClr>
                    </a:solidFill>
                  </a:tcPr>
                </a:tc>
                <a:tc>
                  <a:txBody>
                    <a:bodyPr/>
                    <a:lstStyle/>
                    <a:p>
                      <a:pPr algn="r"/>
                      <a:r>
                        <a:rPr kumimoji="1" lang="en-US" altLang="ja-JP" dirty="0"/>
                        <a:t>86</a:t>
                      </a:r>
                      <a:endParaRPr kumimoji="1" lang="ja-JP" altLang="en-US"/>
                    </a:p>
                  </a:txBody>
                  <a:tcPr>
                    <a:solidFill>
                      <a:schemeClr val="accent5">
                        <a:lumMod val="40000"/>
                        <a:lumOff val="60000"/>
                      </a:schemeClr>
                    </a:solidFill>
                  </a:tcPr>
                </a:tc>
                <a:extLst>
                  <a:ext uri="{0D108BD9-81ED-4DB2-BD59-A6C34878D82A}">
                    <a16:rowId xmlns:a16="http://schemas.microsoft.com/office/drawing/2014/main" val="1756283286"/>
                  </a:ext>
                </a:extLst>
              </a:tr>
              <a:tr h="370840">
                <a:tc>
                  <a:txBody>
                    <a:bodyPr/>
                    <a:lstStyle/>
                    <a:p>
                      <a:r>
                        <a:rPr kumimoji="1" lang="ja-JP" altLang="en-US"/>
                        <a:t>パラメータの変更</a:t>
                      </a:r>
                    </a:p>
                  </a:txBody>
                  <a:tcPr>
                    <a:solidFill>
                      <a:schemeClr val="accent5">
                        <a:lumMod val="20000"/>
                        <a:lumOff val="80000"/>
                      </a:schemeClr>
                    </a:solidFill>
                  </a:tcPr>
                </a:tc>
                <a:tc>
                  <a:txBody>
                    <a:bodyPr/>
                    <a:lstStyle/>
                    <a:p>
                      <a:pPr algn="r"/>
                      <a:r>
                        <a:rPr kumimoji="1" lang="en-US" altLang="ja-JP" dirty="0"/>
                        <a:t>83</a:t>
                      </a:r>
                      <a:endParaRPr kumimoji="1" lang="ja-JP" altLang="en-US"/>
                    </a:p>
                  </a:txBody>
                  <a:tcPr>
                    <a:solidFill>
                      <a:schemeClr val="accent5">
                        <a:lumMod val="20000"/>
                        <a:lumOff val="80000"/>
                      </a:schemeClr>
                    </a:solidFill>
                  </a:tcPr>
                </a:tc>
                <a:extLst>
                  <a:ext uri="{0D108BD9-81ED-4DB2-BD59-A6C34878D82A}">
                    <a16:rowId xmlns:a16="http://schemas.microsoft.com/office/drawing/2014/main" val="2879634941"/>
                  </a:ext>
                </a:extLst>
              </a:tr>
              <a:tr h="370840">
                <a:tc>
                  <a:txBody>
                    <a:bodyPr/>
                    <a:lstStyle/>
                    <a:p>
                      <a:r>
                        <a:rPr kumimoji="1" lang="ja-JP" altLang="en-US"/>
                        <a:t>修飾子の変更</a:t>
                      </a:r>
                    </a:p>
                  </a:txBody>
                  <a:tcPr>
                    <a:solidFill>
                      <a:schemeClr val="accent5">
                        <a:lumMod val="40000"/>
                        <a:lumOff val="60000"/>
                      </a:schemeClr>
                    </a:solidFill>
                  </a:tcPr>
                </a:tc>
                <a:tc>
                  <a:txBody>
                    <a:bodyPr/>
                    <a:lstStyle/>
                    <a:p>
                      <a:pPr algn="r"/>
                      <a:r>
                        <a:rPr kumimoji="1" lang="en-US" altLang="ja-JP" dirty="0"/>
                        <a:t>12</a:t>
                      </a:r>
                      <a:endParaRPr kumimoji="1" lang="ja-JP" altLang="en-US"/>
                    </a:p>
                  </a:txBody>
                  <a:tcPr>
                    <a:solidFill>
                      <a:schemeClr val="accent5">
                        <a:lumMod val="40000"/>
                        <a:lumOff val="60000"/>
                      </a:schemeClr>
                    </a:solidFill>
                  </a:tcPr>
                </a:tc>
                <a:extLst>
                  <a:ext uri="{0D108BD9-81ED-4DB2-BD59-A6C34878D82A}">
                    <a16:rowId xmlns:a16="http://schemas.microsoft.com/office/drawing/2014/main" val="3368408733"/>
                  </a:ext>
                </a:extLst>
              </a:tr>
              <a:tr h="370840">
                <a:tc>
                  <a:txBody>
                    <a:bodyPr/>
                    <a:lstStyle/>
                    <a:p>
                      <a:r>
                        <a:rPr kumimoji="1" lang="ja-JP" altLang="en-US"/>
                        <a:t>戻り値の型の変更</a:t>
                      </a:r>
                    </a:p>
                  </a:txBody>
                  <a:tcPr>
                    <a:solidFill>
                      <a:schemeClr val="accent5">
                        <a:lumMod val="20000"/>
                        <a:lumOff val="80000"/>
                      </a:schemeClr>
                    </a:solidFill>
                  </a:tcPr>
                </a:tc>
                <a:tc>
                  <a:txBody>
                    <a:bodyPr/>
                    <a:lstStyle/>
                    <a:p>
                      <a:pPr algn="r"/>
                      <a:r>
                        <a:rPr kumimoji="1" lang="en-US" altLang="ja-JP" dirty="0"/>
                        <a:t>7</a:t>
                      </a:r>
                      <a:endParaRPr kumimoji="1" lang="ja-JP" altLang="en-US"/>
                    </a:p>
                  </a:txBody>
                  <a:tcPr>
                    <a:solidFill>
                      <a:schemeClr val="accent5">
                        <a:lumMod val="20000"/>
                        <a:lumOff val="80000"/>
                      </a:schemeClr>
                    </a:solidFill>
                  </a:tcPr>
                </a:tc>
                <a:extLst>
                  <a:ext uri="{0D108BD9-81ED-4DB2-BD59-A6C34878D82A}">
                    <a16:rowId xmlns:a16="http://schemas.microsoft.com/office/drawing/2014/main" val="3990874171"/>
                  </a:ext>
                </a:extLst>
              </a:tr>
              <a:tr h="253315">
                <a:tc>
                  <a:txBody>
                    <a:bodyPr/>
                    <a:lstStyle/>
                    <a:p>
                      <a:r>
                        <a:rPr kumimoji="1" lang="ja-JP" altLang="en-US"/>
                        <a:t>例外の変更</a:t>
                      </a:r>
                    </a:p>
                  </a:txBody>
                  <a:tcPr>
                    <a:solidFill>
                      <a:schemeClr val="accent5">
                        <a:lumMod val="40000"/>
                        <a:lumOff val="60000"/>
                      </a:schemeClr>
                    </a:solidFill>
                  </a:tcPr>
                </a:tc>
                <a:tc>
                  <a:txBody>
                    <a:bodyPr/>
                    <a:lstStyle/>
                    <a:p>
                      <a:pPr algn="r"/>
                      <a:r>
                        <a:rPr kumimoji="1" lang="en-US" altLang="ja-JP" dirty="0"/>
                        <a:t>6</a:t>
                      </a:r>
                      <a:endParaRPr kumimoji="1" lang="ja-JP" altLang="en-US"/>
                    </a:p>
                  </a:txBody>
                  <a:tcPr>
                    <a:solidFill>
                      <a:schemeClr val="accent5">
                        <a:lumMod val="40000"/>
                        <a:lumOff val="60000"/>
                      </a:schemeClr>
                    </a:solidFill>
                  </a:tcPr>
                </a:tc>
                <a:extLst>
                  <a:ext uri="{0D108BD9-81ED-4DB2-BD59-A6C34878D82A}">
                    <a16:rowId xmlns:a16="http://schemas.microsoft.com/office/drawing/2014/main" val="3174631992"/>
                  </a:ext>
                </a:extLst>
              </a:tr>
              <a:tr h="370840">
                <a:tc>
                  <a:txBody>
                    <a:bodyPr/>
                    <a:lstStyle/>
                    <a:p>
                      <a:r>
                        <a:rPr kumimoji="1" lang="ja-JP" altLang="en-US"/>
                        <a:t>アノテーションの変更</a:t>
                      </a:r>
                    </a:p>
                  </a:txBody>
                  <a:tcPr>
                    <a:solidFill>
                      <a:schemeClr val="accent5">
                        <a:lumMod val="20000"/>
                        <a:lumOff val="80000"/>
                      </a:schemeClr>
                    </a:solidFill>
                  </a:tcPr>
                </a:tc>
                <a:tc>
                  <a:txBody>
                    <a:bodyPr/>
                    <a:lstStyle/>
                    <a:p>
                      <a:pPr algn="r"/>
                      <a:r>
                        <a:rPr kumimoji="1" lang="en-US" altLang="ja-JP" dirty="0"/>
                        <a:t>4</a:t>
                      </a:r>
                      <a:endParaRPr kumimoji="1" lang="ja-JP" altLang="en-US"/>
                    </a:p>
                  </a:txBody>
                  <a:tcPr>
                    <a:solidFill>
                      <a:schemeClr val="accent5">
                        <a:lumMod val="20000"/>
                        <a:lumOff val="80000"/>
                      </a:schemeClr>
                    </a:solidFill>
                  </a:tcPr>
                </a:tc>
                <a:extLst>
                  <a:ext uri="{0D108BD9-81ED-4DB2-BD59-A6C34878D82A}">
                    <a16:rowId xmlns:a16="http://schemas.microsoft.com/office/drawing/2014/main" val="1464380565"/>
                  </a:ext>
                </a:extLst>
              </a:tr>
              <a:tr h="370840">
                <a:tc>
                  <a:txBody>
                    <a:bodyPr/>
                    <a:lstStyle/>
                    <a:p>
                      <a:r>
                        <a:rPr kumimoji="1" lang="ja-JP" altLang="en-US"/>
                        <a:t>メソッドの移動</a:t>
                      </a:r>
                    </a:p>
                  </a:txBody>
                  <a:tcPr>
                    <a:solidFill>
                      <a:schemeClr val="accent5">
                        <a:lumMod val="40000"/>
                        <a:lumOff val="60000"/>
                      </a:schemeClr>
                    </a:solidFill>
                  </a:tcPr>
                </a:tc>
                <a:tc>
                  <a:txBody>
                    <a:bodyPr/>
                    <a:lstStyle/>
                    <a:p>
                      <a:pPr algn="r"/>
                      <a:r>
                        <a:rPr kumimoji="1" lang="en-US" altLang="ja-JP" dirty="0"/>
                        <a:t>1</a:t>
                      </a:r>
                      <a:endParaRPr kumimoji="1" lang="ja-JP" altLang="en-US"/>
                    </a:p>
                  </a:txBody>
                  <a:tcPr>
                    <a:solidFill>
                      <a:schemeClr val="accent5">
                        <a:lumMod val="40000"/>
                        <a:lumOff val="60000"/>
                      </a:schemeClr>
                    </a:solidFill>
                  </a:tcPr>
                </a:tc>
                <a:extLst>
                  <a:ext uri="{0D108BD9-81ED-4DB2-BD59-A6C34878D82A}">
                    <a16:rowId xmlns:a16="http://schemas.microsoft.com/office/drawing/2014/main" val="4056940514"/>
                  </a:ext>
                </a:extLst>
              </a:tr>
              <a:tr h="370840">
                <a:tc>
                  <a:txBody>
                    <a:bodyPr/>
                    <a:lstStyle/>
                    <a:p>
                      <a:r>
                        <a:rPr kumimoji="1" lang="ja-JP" altLang="en-US"/>
                        <a:t>メソッド名の変更</a:t>
                      </a:r>
                    </a:p>
                  </a:txBody>
                  <a:tcPr>
                    <a:solidFill>
                      <a:schemeClr val="accent5">
                        <a:lumMod val="20000"/>
                        <a:lumOff val="80000"/>
                      </a:schemeClr>
                    </a:solidFill>
                  </a:tcPr>
                </a:tc>
                <a:tc>
                  <a:txBody>
                    <a:bodyPr/>
                    <a:lstStyle/>
                    <a:p>
                      <a:pPr algn="r"/>
                      <a:r>
                        <a:rPr kumimoji="1" lang="en-US" altLang="ja-JP" dirty="0"/>
                        <a:t>1</a:t>
                      </a:r>
                      <a:endParaRPr kumimoji="1" lang="ja-JP" altLang="en-US"/>
                    </a:p>
                  </a:txBody>
                  <a:tcPr>
                    <a:solidFill>
                      <a:schemeClr val="accent5">
                        <a:lumMod val="20000"/>
                        <a:lumOff val="80000"/>
                      </a:schemeClr>
                    </a:solidFill>
                  </a:tcPr>
                </a:tc>
                <a:extLst>
                  <a:ext uri="{0D108BD9-81ED-4DB2-BD59-A6C34878D82A}">
                    <a16:rowId xmlns:a16="http://schemas.microsoft.com/office/drawing/2014/main" val="1932837407"/>
                  </a:ext>
                </a:extLst>
              </a:tr>
            </a:tbl>
          </a:graphicData>
        </a:graphic>
      </p:graphicFrame>
      <p:sp>
        <p:nvSpPr>
          <p:cNvPr id="7" name="右中かっこ 6">
            <a:extLst>
              <a:ext uri="{FF2B5EF4-FFF2-40B4-BE49-F238E27FC236}">
                <a16:creationId xmlns:a16="http://schemas.microsoft.com/office/drawing/2014/main" id="{3A88A976-AC1E-517B-4FA0-2AD084674FAE}"/>
              </a:ext>
            </a:extLst>
          </p:cNvPr>
          <p:cNvSpPr/>
          <p:nvPr/>
        </p:nvSpPr>
        <p:spPr>
          <a:xfrm>
            <a:off x="6357722" y="2923276"/>
            <a:ext cx="151630" cy="674254"/>
          </a:xfrm>
          <a:prstGeom prst="rightBrace">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DF84BAC1-18AF-2800-FF91-4889A6DDAFD5}"/>
              </a:ext>
            </a:extLst>
          </p:cNvPr>
          <p:cNvSpPr txBox="1"/>
          <p:nvPr/>
        </p:nvSpPr>
        <p:spPr>
          <a:xfrm>
            <a:off x="6630089" y="3091126"/>
            <a:ext cx="2441694" cy="338554"/>
          </a:xfrm>
          <a:prstGeom prst="rect">
            <a:avLst/>
          </a:prstGeom>
          <a:noFill/>
        </p:spPr>
        <p:txBody>
          <a:bodyPr wrap="none" rtlCol="0">
            <a:spAutoFit/>
          </a:bodyPr>
          <a:lstStyle/>
          <a:p>
            <a:r>
              <a:rPr kumimoji="1" lang="ja-JP" altLang="en-US" sz="1600"/>
              <a:t>一貫性が必要だった変更</a:t>
            </a:r>
          </a:p>
        </p:txBody>
      </p:sp>
      <p:sp>
        <p:nvSpPr>
          <p:cNvPr id="9" name="右中かっこ 8">
            <a:extLst>
              <a:ext uri="{FF2B5EF4-FFF2-40B4-BE49-F238E27FC236}">
                <a16:creationId xmlns:a16="http://schemas.microsoft.com/office/drawing/2014/main" id="{852B0F28-30DE-32F4-3998-785B17FEDB45}"/>
              </a:ext>
            </a:extLst>
          </p:cNvPr>
          <p:cNvSpPr/>
          <p:nvPr/>
        </p:nvSpPr>
        <p:spPr>
          <a:xfrm>
            <a:off x="6357722" y="3669882"/>
            <a:ext cx="151630" cy="2916108"/>
          </a:xfrm>
          <a:prstGeom prst="rightBrace">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1290C9A1-1712-A33F-049A-6C59A8D07159}"/>
              </a:ext>
            </a:extLst>
          </p:cNvPr>
          <p:cNvSpPr txBox="1"/>
          <p:nvPr/>
        </p:nvSpPr>
        <p:spPr>
          <a:xfrm>
            <a:off x="6630088" y="4835548"/>
            <a:ext cx="1826141" cy="584775"/>
          </a:xfrm>
          <a:prstGeom prst="rect">
            <a:avLst/>
          </a:prstGeom>
          <a:noFill/>
        </p:spPr>
        <p:txBody>
          <a:bodyPr wrap="none" rtlCol="0">
            <a:spAutoFit/>
          </a:bodyPr>
          <a:lstStyle/>
          <a:p>
            <a:r>
              <a:rPr kumimoji="1" lang="ja-JP" altLang="en-US" sz="1600"/>
              <a:t>集約してはじめて</a:t>
            </a:r>
            <a:br>
              <a:rPr kumimoji="1" lang="en-US" altLang="ja-JP" sz="1600" dirty="0"/>
            </a:br>
            <a:r>
              <a:rPr kumimoji="1" lang="ja-JP" altLang="en-US" sz="1600"/>
              <a:t>必要になった変更</a:t>
            </a:r>
          </a:p>
        </p:txBody>
      </p:sp>
      <p:sp>
        <p:nvSpPr>
          <p:cNvPr id="12" name="テキスト ボックス 11">
            <a:extLst>
              <a:ext uri="{FF2B5EF4-FFF2-40B4-BE49-F238E27FC236}">
                <a16:creationId xmlns:a16="http://schemas.microsoft.com/office/drawing/2014/main" id="{B41D272F-4858-9EA4-E14A-6A548436C582}"/>
              </a:ext>
            </a:extLst>
          </p:cNvPr>
          <p:cNvSpPr txBox="1"/>
          <p:nvPr/>
        </p:nvSpPr>
        <p:spPr>
          <a:xfrm>
            <a:off x="676589" y="1847426"/>
            <a:ext cx="7420708" cy="461665"/>
          </a:xfrm>
          <a:prstGeom prst="rect">
            <a:avLst/>
          </a:prstGeom>
          <a:noFill/>
        </p:spPr>
        <p:txBody>
          <a:bodyPr wrap="square" rtlCol="0">
            <a:spAutoFit/>
          </a:bodyPr>
          <a:lstStyle/>
          <a:p>
            <a:r>
              <a:rPr kumimoji="1" lang="en-US" altLang="ja-JP" sz="2400" dirty="0" err="1"/>
              <a:t>CodeTracker</a:t>
            </a:r>
            <a:r>
              <a:rPr lang="ja-JP" altLang="en-US" sz="2400"/>
              <a:t>が出力する変更の種別に基づいて分類．</a:t>
            </a:r>
            <a:endParaRPr kumimoji="1" lang="ja-JP" altLang="en-US" sz="2400"/>
          </a:p>
        </p:txBody>
      </p:sp>
      <p:sp>
        <p:nvSpPr>
          <p:cNvPr id="13" name="テキスト ボックス 12">
            <a:extLst>
              <a:ext uri="{FF2B5EF4-FFF2-40B4-BE49-F238E27FC236}">
                <a16:creationId xmlns:a16="http://schemas.microsoft.com/office/drawing/2014/main" id="{56E0B6E5-0BD0-B171-07F6-E7AFB3899FFB}"/>
              </a:ext>
            </a:extLst>
          </p:cNvPr>
          <p:cNvSpPr txBox="1"/>
          <p:nvPr/>
        </p:nvSpPr>
        <p:spPr>
          <a:xfrm>
            <a:off x="6509352" y="6416713"/>
            <a:ext cx="1210588" cy="338554"/>
          </a:xfrm>
          <a:prstGeom prst="rect">
            <a:avLst/>
          </a:prstGeom>
          <a:noFill/>
        </p:spPr>
        <p:txBody>
          <a:bodyPr wrap="none" rtlCol="0">
            <a:spAutoFit/>
          </a:bodyPr>
          <a:lstStyle/>
          <a:p>
            <a:r>
              <a:rPr kumimoji="1" lang="en-US" altLang="ja-JP" sz="1600" dirty="0"/>
              <a:t>※</a:t>
            </a:r>
            <a:r>
              <a:rPr kumimoji="1" lang="ja-JP" altLang="en-US" sz="1600"/>
              <a:t>重複あり</a:t>
            </a:r>
          </a:p>
        </p:txBody>
      </p:sp>
    </p:spTree>
    <p:extLst>
      <p:ext uri="{BB962C8B-B14F-4D97-AF65-F5344CB8AC3E}">
        <p14:creationId xmlns:p14="http://schemas.microsoft.com/office/powerpoint/2010/main" val="308881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82DD73-F0E5-F93A-D4A3-0875D1D04A1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BBB86BE-C561-CC35-F7E2-1236757B3218}"/>
              </a:ext>
            </a:extLst>
          </p:cNvPr>
          <p:cNvSpPr>
            <a:spLocks noGrp="1"/>
          </p:cNvSpPr>
          <p:nvPr>
            <p:ph type="title"/>
          </p:nvPr>
        </p:nvSpPr>
        <p:spPr/>
        <p:txBody>
          <a:bodyPr/>
          <a:lstStyle/>
          <a:p>
            <a:r>
              <a:rPr kumimoji="1" lang="ja-JP" altLang="en-US"/>
              <a:t>コードクローン</a:t>
            </a:r>
          </a:p>
        </p:txBody>
      </p:sp>
      <p:sp>
        <p:nvSpPr>
          <p:cNvPr id="4" name="スライド番号プレースホルダー 3">
            <a:extLst>
              <a:ext uri="{FF2B5EF4-FFF2-40B4-BE49-F238E27FC236}">
                <a16:creationId xmlns:a16="http://schemas.microsoft.com/office/drawing/2014/main" id="{4309F56B-60CF-76D1-04F9-76897DC1A370}"/>
              </a:ext>
            </a:extLst>
          </p:cNvPr>
          <p:cNvSpPr>
            <a:spLocks noGrp="1"/>
          </p:cNvSpPr>
          <p:nvPr>
            <p:ph type="sldNum" sz="quarter" idx="12"/>
          </p:nvPr>
        </p:nvSpPr>
        <p:spPr/>
        <p:txBody>
          <a:bodyPr/>
          <a:lstStyle/>
          <a:p>
            <a:fld id="{B16735D3-C9E7-F649-AF37-A9D08763696D}" type="slidenum">
              <a:rPr lang="ja-JP" altLang="en-US" smtClean="0"/>
              <a:pPr/>
              <a:t>3</a:t>
            </a:fld>
            <a:endParaRPr lang="ja-JP" altLang="en-US"/>
          </a:p>
        </p:txBody>
      </p:sp>
      <p:sp>
        <p:nvSpPr>
          <p:cNvPr id="17" name="テキスト ボックス 16">
            <a:extLst>
              <a:ext uri="{FF2B5EF4-FFF2-40B4-BE49-F238E27FC236}">
                <a16:creationId xmlns:a16="http://schemas.microsoft.com/office/drawing/2014/main" id="{6C48B68E-D90C-65A8-A85C-38854256BC1E}"/>
              </a:ext>
            </a:extLst>
          </p:cNvPr>
          <p:cNvSpPr txBox="1"/>
          <p:nvPr/>
        </p:nvSpPr>
        <p:spPr>
          <a:xfrm>
            <a:off x="3266871" y="-998208"/>
            <a:ext cx="1786867" cy="707886"/>
          </a:xfrm>
          <a:prstGeom prst="rect">
            <a:avLst/>
          </a:prstGeom>
          <a:noFill/>
        </p:spPr>
        <p:txBody>
          <a:bodyPr wrap="square" rtlCol="0">
            <a:spAutoFit/>
          </a:bodyPr>
          <a:lstStyle/>
          <a:p>
            <a:pPr algn="ctr"/>
            <a:r>
              <a:rPr kumimoji="1" lang="ja-JP" altLang="en-US" sz="2000" b="1"/>
              <a:t>一貫性のない</a:t>
            </a:r>
            <a:br>
              <a:rPr kumimoji="1" lang="en-US" altLang="ja-JP" sz="2000" b="1" dirty="0"/>
            </a:br>
            <a:r>
              <a:rPr kumimoji="1" lang="ja-JP" altLang="en-US" sz="2000" b="1"/>
              <a:t>バグ修正</a:t>
            </a:r>
          </a:p>
        </p:txBody>
      </p:sp>
      <p:sp>
        <p:nvSpPr>
          <p:cNvPr id="29" name="テキスト ボックス 28">
            <a:extLst>
              <a:ext uri="{FF2B5EF4-FFF2-40B4-BE49-F238E27FC236}">
                <a16:creationId xmlns:a16="http://schemas.microsoft.com/office/drawing/2014/main" id="{EE98C9C6-AD7A-1755-2CAB-B37E02A1BF10}"/>
              </a:ext>
            </a:extLst>
          </p:cNvPr>
          <p:cNvSpPr txBox="1"/>
          <p:nvPr/>
        </p:nvSpPr>
        <p:spPr>
          <a:xfrm>
            <a:off x="-91673" y="5048880"/>
            <a:ext cx="2925600" cy="584775"/>
          </a:xfrm>
          <a:prstGeom prst="rect">
            <a:avLst/>
          </a:prstGeom>
          <a:noFill/>
        </p:spPr>
        <p:txBody>
          <a:bodyPr wrap="square" rtlCol="0">
            <a:spAutoFit/>
          </a:bodyPr>
          <a:lstStyle/>
          <a:p>
            <a:pPr algn="ctr"/>
            <a:r>
              <a:rPr kumimoji="1" lang="ja-JP" altLang="en-US" sz="1600" b="1"/>
              <a:t>バグを含む</a:t>
            </a:r>
            <a:br>
              <a:rPr kumimoji="1" lang="en-US" altLang="ja-JP" sz="1600" b="1" dirty="0"/>
            </a:br>
            <a:r>
              <a:rPr kumimoji="1" lang="ja-JP" altLang="en-US" sz="1600" b="1"/>
              <a:t>コードクローン</a:t>
            </a:r>
          </a:p>
        </p:txBody>
      </p:sp>
      <p:cxnSp>
        <p:nvCxnSpPr>
          <p:cNvPr id="5" name="直線コネクタ 4">
            <a:extLst>
              <a:ext uri="{FF2B5EF4-FFF2-40B4-BE49-F238E27FC236}">
                <a16:creationId xmlns:a16="http://schemas.microsoft.com/office/drawing/2014/main" id="{3AA01B50-EA4F-D6A9-A0F8-43D9C1E28D0B}"/>
              </a:ext>
            </a:extLst>
          </p:cNvPr>
          <p:cNvCxnSpPr>
            <a:cxnSpLocks/>
          </p:cNvCxnSpPr>
          <p:nvPr/>
        </p:nvCxnSpPr>
        <p:spPr>
          <a:xfrm>
            <a:off x="1123137" y="4810507"/>
            <a:ext cx="5728101" cy="11808"/>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4853BEA0-A0FE-1F10-FE45-5E629E5DA840}"/>
              </a:ext>
            </a:extLst>
          </p:cNvPr>
          <p:cNvCxnSpPr>
            <a:cxnSpLocks/>
          </p:cNvCxnSpPr>
          <p:nvPr/>
        </p:nvCxnSpPr>
        <p:spPr>
          <a:xfrm>
            <a:off x="1123137" y="3999841"/>
            <a:ext cx="5728101" cy="11808"/>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F22F8744-3E52-E4E1-EDC5-D9FE6623A92C}"/>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テキスト ボックス 19">
            <a:extLst>
              <a:ext uri="{FF2B5EF4-FFF2-40B4-BE49-F238E27FC236}">
                <a16:creationId xmlns:a16="http://schemas.microsoft.com/office/drawing/2014/main" id="{F48B178B-78F0-1615-5F3F-8AB49BDF9F41}"/>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25" name="グループ化 24">
            <a:extLst>
              <a:ext uri="{FF2B5EF4-FFF2-40B4-BE49-F238E27FC236}">
                <a16:creationId xmlns:a16="http://schemas.microsoft.com/office/drawing/2014/main" id="{87EC5543-0381-6D63-6867-5F42511183EE}"/>
              </a:ext>
            </a:extLst>
          </p:cNvPr>
          <p:cNvGrpSpPr/>
          <p:nvPr/>
        </p:nvGrpSpPr>
        <p:grpSpPr>
          <a:xfrm>
            <a:off x="1086084" y="4281065"/>
            <a:ext cx="606200" cy="653436"/>
            <a:chOff x="1471448" y="4183117"/>
            <a:chExt cx="809297" cy="872359"/>
          </a:xfrm>
        </p:grpSpPr>
        <p:sp>
          <p:nvSpPr>
            <p:cNvPr id="30" name="1 つの角を切り取った四角形 29">
              <a:extLst>
                <a:ext uri="{FF2B5EF4-FFF2-40B4-BE49-F238E27FC236}">
                  <a16:creationId xmlns:a16="http://schemas.microsoft.com/office/drawing/2014/main" id="{253A5FE8-D2E8-CE3E-B813-DF9FFED92CFC}"/>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1" name="正方形/長方形 30">
              <a:extLst>
                <a:ext uri="{FF2B5EF4-FFF2-40B4-BE49-F238E27FC236}">
                  <a16:creationId xmlns:a16="http://schemas.microsoft.com/office/drawing/2014/main" id="{C101A1CB-7BF6-CD8E-F77D-A235E6A76B02}"/>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sp>
        <p:nvSpPr>
          <p:cNvPr id="41" name="テキスト ボックス 40">
            <a:extLst>
              <a:ext uri="{FF2B5EF4-FFF2-40B4-BE49-F238E27FC236}">
                <a16:creationId xmlns:a16="http://schemas.microsoft.com/office/drawing/2014/main" id="{44991678-B231-1564-AC7C-D2AC354D1FCA}"/>
              </a:ext>
            </a:extLst>
          </p:cNvPr>
          <p:cNvSpPr txBox="1"/>
          <p:nvPr/>
        </p:nvSpPr>
        <p:spPr>
          <a:xfrm>
            <a:off x="4428473" y="5048880"/>
            <a:ext cx="1786867" cy="584775"/>
          </a:xfrm>
          <a:prstGeom prst="rect">
            <a:avLst/>
          </a:prstGeom>
          <a:noFill/>
        </p:spPr>
        <p:txBody>
          <a:bodyPr wrap="square" rtlCol="0">
            <a:spAutoFit/>
          </a:bodyPr>
          <a:lstStyle/>
          <a:p>
            <a:pPr algn="ctr"/>
            <a:r>
              <a:rPr kumimoji="1" lang="ja-JP" altLang="en-US" sz="1600" b="1">
                <a:solidFill>
                  <a:schemeClr val="accent2"/>
                </a:solidFill>
              </a:rPr>
              <a:t>一貫性のある</a:t>
            </a:r>
            <a:br>
              <a:rPr kumimoji="1" lang="en-US" altLang="ja-JP" sz="1600" b="1" dirty="0">
                <a:solidFill>
                  <a:schemeClr val="accent2"/>
                </a:solidFill>
              </a:rPr>
            </a:br>
            <a:r>
              <a:rPr kumimoji="1" lang="ja-JP" altLang="en-US" sz="1600" b="1">
                <a:solidFill>
                  <a:schemeClr val="accent2"/>
                </a:solidFill>
              </a:rPr>
              <a:t>バグ修正</a:t>
            </a:r>
          </a:p>
        </p:txBody>
      </p:sp>
      <p:grpSp>
        <p:nvGrpSpPr>
          <p:cNvPr id="42" name="グループ化 41">
            <a:extLst>
              <a:ext uri="{FF2B5EF4-FFF2-40B4-BE49-F238E27FC236}">
                <a16:creationId xmlns:a16="http://schemas.microsoft.com/office/drawing/2014/main" id="{BBDF045B-A299-C98E-B913-8198CE5B130A}"/>
              </a:ext>
            </a:extLst>
          </p:cNvPr>
          <p:cNvGrpSpPr/>
          <p:nvPr/>
        </p:nvGrpSpPr>
        <p:grpSpPr>
          <a:xfrm>
            <a:off x="6673504" y="3443078"/>
            <a:ext cx="606200" cy="653436"/>
            <a:chOff x="1471448" y="4183117"/>
            <a:chExt cx="809297" cy="872359"/>
          </a:xfrm>
        </p:grpSpPr>
        <p:sp>
          <p:nvSpPr>
            <p:cNvPr id="43" name="1 つの角を切り取った四角形 42">
              <a:extLst>
                <a:ext uri="{FF2B5EF4-FFF2-40B4-BE49-F238E27FC236}">
                  <a16:creationId xmlns:a16="http://schemas.microsoft.com/office/drawing/2014/main" id="{204CAF6B-D333-BEBD-A590-469F902BB8A2}"/>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4" name="正方形/長方形 43">
              <a:extLst>
                <a:ext uri="{FF2B5EF4-FFF2-40B4-BE49-F238E27FC236}">
                  <a16:creationId xmlns:a16="http://schemas.microsoft.com/office/drawing/2014/main" id="{19CE4F94-AC56-ADB7-E75B-1B5ACA0E26C0}"/>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45" name="グループ化 44">
            <a:extLst>
              <a:ext uri="{FF2B5EF4-FFF2-40B4-BE49-F238E27FC236}">
                <a16:creationId xmlns:a16="http://schemas.microsoft.com/office/drawing/2014/main" id="{BA08FA07-A5C1-BC64-C2B8-E8C85B9189E2}"/>
              </a:ext>
            </a:extLst>
          </p:cNvPr>
          <p:cNvGrpSpPr/>
          <p:nvPr/>
        </p:nvGrpSpPr>
        <p:grpSpPr>
          <a:xfrm>
            <a:off x="6659107" y="4291371"/>
            <a:ext cx="606200" cy="653436"/>
            <a:chOff x="1471448" y="4183117"/>
            <a:chExt cx="809297" cy="872359"/>
          </a:xfrm>
        </p:grpSpPr>
        <p:sp>
          <p:nvSpPr>
            <p:cNvPr id="46" name="1 つの角を切り取った四角形 45">
              <a:extLst>
                <a:ext uri="{FF2B5EF4-FFF2-40B4-BE49-F238E27FC236}">
                  <a16:creationId xmlns:a16="http://schemas.microsoft.com/office/drawing/2014/main" id="{92D1CE1E-5CCB-7AB7-3268-77AF09BA71D9}"/>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7" name="正方形/長方形 46">
              <a:extLst>
                <a:ext uri="{FF2B5EF4-FFF2-40B4-BE49-F238E27FC236}">
                  <a16:creationId xmlns:a16="http://schemas.microsoft.com/office/drawing/2014/main" id="{62FF84CA-DF41-AC9E-892C-F3BE81FBD576}"/>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6" name="グループ化 5">
            <a:extLst>
              <a:ext uri="{FF2B5EF4-FFF2-40B4-BE49-F238E27FC236}">
                <a16:creationId xmlns:a16="http://schemas.microsoft.com/office/drawing/2014/main" id="{AA1869B7-58C5-AAE4-37E1-38D9A794350F}"/>
              </a:ext>
            </a:extLst>
          </p:cNvPr>
          <p:cNvGrpSpPr/>
          <p:nvPr/>
        </p:nvGrpSpPr>
        <p:grpSpPr>
          <a:xfrm>
            <a:off x="1086084" y="3438697"/>
            <a:ext cx="606200" cy="653436"/>
            <a:chOff x="1471448" y="4183117"/>
            <a:chExt cx="809297" cy="872359"/>
          </a:xfrm>
        </p:grpSpPr>
        <p:sp>
          <p:nvSpPr>
            <p:cNvPr id="7" name="1 つの角を切り取った四角形 6">
              <a:extLst>
                <a:ext uri="{FF2B5EF4-FFF2-40B4-BE49-F238E27FC236}">
                  <a16:creationId xmlns:a16="http://schemas.microsoft.com/office/drawing/2014/main" id="{5647E044-A65F-39A3-9F45-B8610447739D}"/>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8" name="正方形/長方形 7">
              <a:extLst>
                <a:ext uri="{FF2B5EF4-FFF2-40B4-BE49-F238E27FC236}">
                  <a16:creationId xmlns:a16="http://schemas.microsoft.com/office/drawing/2014/main" id="{EFA714D7-4E47-3A75-3F67-E07D3FF4F394}"/>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pic>
        <p:nvPicPr>
          <p:cNvPr id="13" name="グラフィックス 12" descr="甲虫 単色塗りつぶし">
            <a:extLst>
              <a:ext uri="{FF2B5EF4-FFF2-40B4-BE49-F238E27FC236}">
                <a16:creationId xmlns:a16="http://schemas.microsoft.com/office/drawing/2014/main" id="{B7170BE2-A2DF-A11A-8708-2BE04E30077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786863" y="3248566"/>
            <a:ext cx="452110" cy="452110"/>
          </a:xfrm>
          <a:prstGeom prst="rect">
            <a:avLst/>
          </a:prstGeom>
        </p:spPr>
      </p:pic>
      <p:pic>
        <p:nvPicPr>
          <p:cNvPr id="54" name="グラフィックス 53" descr="甲虫 単色塗りつぶし">
            <a:extLst>
              <a:ext uri="{FF2B5EF4-FFF2-40B4-BE49-F238E27FC236}">
                <a16:creationId xmlns:a16="http://schemas.microsoft.com/office/drawing/2014/main" id="{7D5FB958-657F-788B-56A1-16C49CF178E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804918" y="4086553"/>
            <a:ext cx="452110" cy="452110"/>
          </a:xfrm>
          <a:prstGeom prst="rect">
            <a:avLst/>
          </a:prstGeom>
        </p:spPr>
      </p:pic>
      <p:grpSp>
        <p:nvGrpSpPr>
          <p:cNvPr id="21" name="グループ化 20">
            <a:extLst>
              <a:ext uri="{FF2B5EF4-FFF2-40B4-BE49-F238E27FC236}">
                <a16:creationId xmlns:a16="http://schemas.microsoft.com/office/drawing/2014/main" id="{1BAE239B-994E-EA45-3C0D-4CAEC9E85805}"/>
              </a:ext>
            </a:extLst>
          </p:cNvPr>
          <p:cNvGrpSpPr/>
          <p:nvPr/>
        </p:nvGrpSpPr>
        <p:grpSpPr>
          <a:xfrm>
            <a:off x="4827454" y="3298078"/>
            <a:ext cx="818459" cy="641628"/>
            <a:chOff x="4984473" y="3139948"/>
            <a:chExt cx="818459" cy="641628"/>
          </a:xfrm>
        </p:grpSpPr>
        <p:pic>
          <p:nvPicPr>
            <p:cNvPr id="28" name="グラフィックス 27" descr="甲虫 単色塗りつぶし">
              <a:extLst>
                <a:ext uri="{FF2B5EF4-FFF2-40B4-BE49-F238E27FC236}">
                  <a16:creationId xmlns:a16="http://schemas.microsoft.com/office/drawing/2014/main" id="{CD026AE7-C9CC-41B0-9275-CDB3232720B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768114">
              <a:off x="4984473" y="3248578"/>
              <a:ext cx="494602" cy="494602"/>
            </a:xfrm>
            <a:prstGeom prst="rect">
              <a:avLst/>
            </a:prstGeom>
          </p:spPr>
        </p:pic>
        <p:grpSp>
          <p:nvGrpSpPr>
            <p:cNvPr id="19" name="グループ化 18">
              <a:extLst>
                <a:ext uri="{FF2B5EF4-FFF2-40B4-BE49-F238E27FC236}">
                  <a16:creationId xmlns:a16="http://schemas.microsoft.com/office/drawing/2014/main" id="{1DD016E2-2C04-E8C1-2B1D-6DA9933FA729}"/>
                </a:ext>
              </a:extLst>
            </p:cNvPr>
            <p:cNvGrpSpPr/>
            <p:nvPr/>
          </p:nvGrpSpPr>
          <p:grpSpPr>
            <a:xfrm>
              <a:off x="5161304" y="3139948"/>
              <a:ext cx="641628" cy="641628"/>
              <a:chOff x="5626844" y="2710845"/>
              <a:chExt cx="727852" cy="727852"/>
            </a:xfrm>
          </p:grpSpPr>
          <p:pic>
            <p:nvPicPr>
              <p:cNvPr id="18" name="グラフィックス 17" descr="ツール 単色塗りつぶし">
                <a:extLst>
                  <a:ext uri="{FF2B5EF4-FFF2-40B4-BE49-F238E27FC236}">
                    <a16:creationId xmlns:a16="http://schemas.microsoft.com/office/drawing/2014/main" id="{174B46A0-075B-97B3-8E15-17B2C7EC691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26844" y="2710845"/>
                <a:ext cx="727852" cy="727852"/>
              </a:xfrm>
              <a:prstGeom prst="rect">
                <a:avLst/>
              </a:prstGeom>
            </p:spPr>
          </p:pic>
          <p:pic>
            <p:nvPicPr>
              <p:cNvPr id="12" name="グラフィックス 11" descr="ツール 単色塗りつぶし">
                <a:extLst>
                  <a:ext uri="{FF2B5EF4-FFF2-40B4-BE49-F238E27FC236}">
                    <a16:creationId xmlns:a16="http://schemas.microsoft.com/office/drawing/2014/main" id="{CD32AC37-C0F9-6E78-197C-629E5D3825FA}"/>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626844" y="2710845"/>
                <a:ext cx="727852" cy="727852"/>
              </a:xfrm>
              <a:prstGeom prst="rect">
                <a:avLst/>
              </a:prstGeom>
            </p:spPr>
          </p:pic>
        </p:grpSp>
      </p:grpSp>
      <p:grpSp>
        <p:nvGrpSpPr>
          <p:cNvPr id="22" name="グループ化 21">
            <a:extLst>
              <a:ext uri="{FF2B5EF4-FFF2-40B4-BE49-F238E27FC236}">
                <a16:creationId xmlns:a16="http://schemas.microsoft.com/office/drawing/2014/main" id="{6A97B756-297F-7F3D-DAB1-357993B9A592}"/>
              </a:ext>
            </a:extLst>
          </p:cNvPr>
          <p:cNvGrpSpPr/>
          <p:nvPr/>
        </p:nvGrpSpPr>
        <p:grpSpPr>
          <a:xfrm>
            <a:off x="4827454" y="4116582"/>
            <a:ext cx="818459" cy="641628"/>
            <a:chOff x="4984473" y="3139948"/>
            <a:chExt cx="818459" cy="641628"/>
          </a:xfrm>
        </p:grpSpPr>
        <p:pic>
          <p:nvPicPr>
            <p:cNvPr id="23" name="グラフィックス 22" descr="甲虫 単色塗りつぶし">
              <a:extLst>
                <a:ext uri="{FF2B5EF4-FFF2-40B4-BE49-F238E27FC236}">
                  <a16:creationId xmlns:a16="http://schemas.microsoft.com/office/drawing/2014/main" id="{241736BA-5FD8-0EF2-B75D-9FBBE21F713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768114">
              <a:off x="4984473" y="3248578"/>
              <a:ext cx="494602" cy="494602"/>
            </a:xfrm>
            <a:prstGeom prst="rect">
              <a:avLst/>
            </a:prstGeom>
          </p:spPr>
        </p:pic>
        <p:grpSp>
          <p:nvGrpSpPr>
            <p:cNvPr id="24" name="グループ化 23">
              <a:extLst>
                <a:ext uri="{FF2B5EF4-FFF2-40B4-BE49-F238E27FC236}">
                  <a16:creationId xmlns:a16="http://schemas.microsoft.com/office/drawing/2014/main" id="{92A8FE9B-550E-4533-300F-1B76ED287DF1}"/>
                </a:ext>
              </a:extLst>
            </p:cNvPr>
            <p:cNvGrpSpPr/>
            <p:nvPr/>
          </p:nvGrpSpPr>
          <p:grpSpPr>
            <a:xfrm>
              <a:off x="5161304" y="3139948"/>
              <a:ext cx="641628" cy="641628"/>
              <a:chOff x="5626844" y="2710845"/>
              <a:chExt cx="727852" cy="727852"/>
            </a:xfrm>
          </p:grpSpPr>
          <p:pic>
            <p:nvPicPr>
              <p:cNvPr id="26" name="グラフィックス 25" descr="ツール 単色塗りつぶし">
                <a:extLst>
                  <a:ext uri="{FF2B5EF4-FFF2-40B4-BE49-F238E27FC236}">
                    <a16:creationId xmlns:a16="http://schemas.microsoft.com/office/drawing/2014/main" id="{5E685A21-649A-2427-5E52-B3DCF9A8F0A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26844" y="2710845"/>
                <a:ext cx="727852" cy="727852"/>
              </a:xfrm>
              <a:prstGeom prst="rect">
                <a:avLst/>
              </a:prstGeom>
            </p:spPr>
          </p:pic>
          <p:pic>
            <p:nvPicPr>
              <p:cNvPr id="27" name="グラフィックス 26" descr="ツール 単色塗りつぶし">
                <a:extLst>
                  <a:ext uri="{FF2B5EF4-FFF2-40B4-BE49-F238E27FC236}">
                    <a16:creationId xmlns:a16="http://schemas.microsoft.com/office/drawing/2014/main" id="{EA5D8BD1-ADF8-D5DA-AD7C-5F3921026438}"/>
                  </a:ext>
                </a:extLst>
              </p:cNvPr>
              <p:cNvPicPr>
                <a:picLocks noChangeAspect="1"/>
              </p:cNvPicPr>
              <p:nvPr/>
            </p:nvPicPr>
            <p:blipFill>
              <a:blip r:embed="rId9">
                <a:extLst>
                  <a:ext uri="{96DAC541-7B7A-43D3-8B79-37D633B846F1}">
                    <asvg:svgBlip xmlns:asvg="http://schemas.microsoft.com/office/drawing/2016/SVG/main" r:embed="rId11"/>
                  </a:ext>
                </a:extLst>
              </a:blip>
              <a:stretch>
                <a:fillRect/>
              </a:stretch>
            </p:blipFill>
            <p:spPr>
              <a:xfrm>
                <a:off x="5626844" y="2710845"/>
                <a:ext cx="727852" cy="727852"/>
              </a:xfrm>
              <a:prstGeom prst="rect">
                <a:avLst/>
              </a:prstGeom>
            </p:spPr>
          </p:pic>
        </p:grpSp>
      </p:grpSp>
      <p:sp>
        <p:nvSpPr>
          <p:cNvPr id="35" name="円/楕円 34">
            <a:extLst>
              <a:ext uri="{FF2B5EF4-FFF2-40B4-BE49-F238E27FC236}">
                <a16:creationId xmlns:a16="http://schemas.microsoft.com/office/drawing/2014/main" id="{228EAADA-2EF0-1708-E859-49FEFD0CFA47}"/>
              </a:ext>
            </a:extLst>
          </p:cNvPr>
          <p:cNvSpPr/>
          <p:nvPr/>
        </p:nvSpPr>
        <p:spPr>
          <a:xfrm>
            <a:off x="1273481"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6" name="円/楕円 35">
            <a:extLst>
              <a:ext uri="{FF2B5EF4-FFF2-40B4-BE49-F238E27FC236}">
                <a16:creationId xmlns:a16="http://schemas.microsoft.com/office/drawing/2014/main" id="{BD0C3169-F394-8EC8-6AB4-856E04D5F0CD}"/>
              </a:ext>
            </a:extLst>
          </p:cNvPr>
          <p:cNvSpPr/>
          <p:nvPr/>
        </p:nvSpPr>
        <p:spPr>
          <a:xfrm>
            <a:off x="6860901"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0" name="コンテンツ プレースホルダー 2">
            <a:extLst>
              <a:ext uri="{FF2B5EF4-FFF2-40B4-BE49-F238E27FC236}">
                <a16:creationId xmlns:a16="http://schemas.microsoft.com/office/drawing/2014/main" id="{9F9E4802-3426-5D1B-E829-152E764E9202}"/>
              </a:ext>
            </a:extLst>
          </p:cNvPr>
          <p:cNvSpPr>
            <a:spLocks noGrp="1"/>
          </p:cNvSpPr>
          <p:nvPr>
            <p:ph idx="1"/>
          </p:nvPr>
        </p:nvSpPr>
        <p:spPr>
          <a:xfrm>
            <a:off x="396000" y="1728000"/>
            <a:ext cx="8352000" cy="4734000"/>
          </a:xfrm>
        </p:spPr>
        <p:txBody>
          <a:bodyPr/>
          <a:lstStyle/>
          <a:p>
            <a:r>
              <a:rPr kumimoji="1" lang="ja-JP" altLang="en-US" sz="2400"/>
              <a:t>ソースコード中の互いに類似したコード片．</a:t>
            </a:r>
            <a:endParaRPr lang="en-US" altLang="ja-JP" sz="2400" dirty="0"/>
          </a:p>
          <a:p>
            <a:r>
              <a:rPr kumimoji="1" lang="ja-JP" altLang="en-US" sz="2400"/>
              <a:t>一貫</a:t>
            </a:r>
            <a:r>
              <a:rPr lang="ja-JP" altLang="en-US" sz="2400"/>
              <a:t>性のない編集</a:t>
            </a:r>
            <a:r>
              <a:rPr kumimoji="1" lang="ja-JP" altLang="en-US" sz="2400"/>
              <a:t>は</a:t>
            </a:r>
            <a:r>
              <a:rPr lang="ja-JP" altLang="en-US" sz="2400"/>
              <a:t>不整合を引き起こす．</a:t>
            </a:r>
            <a:endParaRPr kumimoji="1" lang="ja-JP" altLang="en-US" sz="2400"/>
          </a:p>
        </p:txBody>
      </p:sp>
      <p:sp>
        <p:nvSpPr>
          <p:cNvPr id="48" name="テキスト ボックス 47">
            <a:extLst>
              <a:ext uri="{FF2B5EF4-FFF2-40B4-BE49-F238E27FC236}">
                <a16:creationId xmlns:a16="http://schemas.microsoft.com/office/drawing/2014/main" id="{0F460793-5711-C57B-78CE-AA7BAE6CD03D}"/>
              </a:ext>
            </a:extLst>
          </p:cNvPr>
          <p:cNvSpPr txBox="1"/>
          <p:nvPr/>
        </p:nvSpPr>
        <p:spPr>
          <a:xfrm>
            <a:off x="1389183" y="6131913"/>
            <a:ext cx="1020722" cy="338554"/>
          </a:xfrm>
          <a:prstGeom prst="rect">
            <a:avLst/>
          </a:prstGeom>
          <a:noFill/>
        </p:spPr>
        <p:txBody>
          <a:bodyPr wrap="square" rtlCol="0">
            <a:spAutoFit/>
          </a:bodyPr>
          <a:lstStyle/>
          <a:p>
            <a:pPr algn="ctr"/>
            <a:r>
              <a:rPr kumimoji="1" lang="ja-JP" altLang="en-US" sz="1600" b="1"/>
              <a:t>コミット</a:t>
            </a:r>
          </a:p>
        </p:txBody>
      </p:sp>
    </p:spTree>
    <p:extLst>
      <p:ext uri="{BB962C8B-B14F-4D97-AF65-F5344CB8AC3E}">
        <p14:creationId xmlns:p14="http://schemas.microsoft.com/office/powerpoint/2010/main" val="22248181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018780F3-B708-63A8-C5AD-9474042A523F}"/>
              </a:ext>
            </a:extLst>
          </p:cNvPr>
          <p:cNvSpPr/>
          <p:nvPr/>
        </p:nvSpPr>
        <p:spPr>
          <a:xfrm>
            <a:off x="628648" y="4482796"/>
            <a:ext cx="7680961" cy="926546"/>
          </a:xfrm>
          <a:prstGeom prst="rect">
            <a:avLst/>
          </a:prstGeom>
          <a:solidFill>
            <a:schemeClr val="accent4">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 name="タイトル 1">
            <a:extLst>
              <a:ext uri="{FF2B5EF4-FFF2-40B4-BE49-F238E27FC236}">
                <a16:creationId xmlns:a16="http://schemas.microsoft.com/office/drawing/2014/main" id="{7D44F634-5265-65C2-A46D-8631940963AE}"/>
              </a:ext>
            </a:extLst>
          </p:cNvPr>
          <p:cNvSpPr>
            <a:spLocks noGrp="1"/>
          </p:cNvSpPr>
          <p:nvPr>
            <p:ph type="title"/>
          </p:nvPr>
        </p:nvSpPr>
        <p:spPr/>
        <p:txBody>
          <a:bodyPr/>
          <a:lstStyle/>
          <a:p>
            <a:r>
              <a:rPr kumimoji="1" lang="ja-JP" altLang="en-US"/>
              <a:t>変更の種別の例</a:t>
            </a:r>
          </a:p>
        </p:txBody>
      </p:sp>
      <p:sp>
        <p:nvSpPr>
          <p:cNvPr id="3" name="コンテンツ プレースホルダー 2">
            <a:extLst>
              <a:ext uri="{FF2B5EF4-FFF2-40B4-BE49-F238E27FC236}">
                <a16:creationId xmlns:a16="http://schemas.microsoft.com/office/drawing/2014/main" id="{F6126DFD-05EE-3547-D431-33E3C36813BE}"/>
              </a:ext>
            </a:extLst>
          </p:cNvPr>
          <p:cNvSpPr>
            <a:spLocks noGrp="1"/>
          </p:cNvSpPr>
          <p:nvPr>
            <p:ph idx="1"/>
          </p:nvPr>
        </p:nvSpPr>
        <p:spPr/>
        <p:txBody>
          <a:bodyPr/>
          <a:lstStyle/>
          <a:p>
            <a:r>
              <a:rPr kumimoji="1" lang="ja-JP" altLang="en-US"/>
              <a:t>一つの変更に複数の変更の種別が含まれうる．</a:t>
            </a:r>
          </a:p>
        </p:txBody>
      </p:sp>
      <p:sp>
        <p:nvSpPr>
          <p:cNvPr id="4" name="スライド番号プレースホルダー 3">
            <a:extLst>
              <a:ext uri="{FF2B5EF4-FFF2-40B4-BE49-F238E27FC236}">
                <a16:creationId xmlns:a16="http://schemas.microsoft.com/office/drawing/2014/main" id="{DECA77DF-2C9E-6CF3-5223-5A2D80FC6F2E}"/>
              </a:ext>
            </a:extLst>
          </p:cNvPr>
          <p:cNvSpPr>
            <a:spLocks noGrp="1"/>
          </p:cNvSpPr>
          <p:nvPr>
            <p:ph type="sldNum" sz="quarter" idx="12"/>
          </p:nvPr>
        </p:nvSpPr>
        <p:spPr/>
        <p:txBody>
          <a:bodyPr/>
          <a:lstStyle/>
          <a:p>
            <a:fld id="{B16735D3-C9E7-F649-AF37-A9D08763696D}" type="slidenum">
              <a:rPr lang="ja-JP" altLang="en-US" smtClean="0"/>
              <a:pPr/>
              <a:t>39</a:t>
            </a:fld>
            <a:endParaRPr lang="ja-JP" altLang="en-US"/>
          </a:p>
        </p:txBody>
      </p:sp>
      <p:sp>
        <p:nvSpPr>
          <p:cNvPr id="6" name="正方形/長方形 5">
            <a:extLst>
              <a:ext uri="{FF2B5EF4-FFF2-40B4-BE49-F238E27FC236}">
                <a16:creationId xmlns:a16="http://schemas.microsoft.com/office/drawing/2014/main" id="{89F241B2-766F-72C1-7295-7986F78BB12F}"/>
              </a:ext>
            </a:extLst>
          </p:cNvPr>
          <p:cNvSpPr/>
          <p:nvPr/>
        </p:nvSpPr>
        <p:spPr>
          <a:xfrm>
            <a:off x="628648" y="3257253"/>
            <a:ext cx="7680961" cy="349185"/>
          </a:xfrm>
          <a:prstGeom prst="rect">
            <a:avLst/>
          </a:prstGeom>
          <a:solidFill>
            <a:schemeClr val="accent6">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7" name="正方形/長方形 6">
            <a:extLst>
              <a:ext uri="{FF2B5EF4-FFF2-40B4-BE49-F238E27FC236}">
                <a16:creationId xmlns:a16="http://schemas.microsoft.com/office/drawing/2014/main" id="{4F6037B9-FF82-903F-8BF2-8A4B3C80BCCC}"/>
              </a:ext>
            </a:extLst>
          </p:cNvPr>
          <p:cNvSpPr/>
          <p:nvPr/>
        </p:nvSpPr>
        <p:spPr>
          <a:xfrm>
            <a:off x="628649" y="3569601"/>
            <a:ext cx="7680961" cy="310661"/>
          </a:xfrm>
          <a:prstGeom prst="rect">
            <a:avLst/>
          </a:prstGeom>
          <a:solidFill>
            <a:schemeClr val="accent4">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8" name="正方形/長方形 7">
            <a:extLst>
              <a:ext uri="{FF2B5EF4-FFF2-40B4-BE49-F238E27FC236}">
                <a16:creationId xmlns:a16="http://schemas.microsoft.com/office/drawing/2014/main" id="{02227B3D-5CF8-2F9E-6F4F-805116E61F9C}"/>
              </a:ext>
            </a:extLst>
          </p:cNvPr>
          <p:cNvSpPr/>
          <p:nvPr/>
        </p:nvSpPr>
        <p:spPr>
          <a:xfrm>
            <a:off x="628650" y="2872482"/>
            <a:ext cx="7680960" cy="322062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r>
              <a:rPr lang="en" altLang="ja-JP" sz="2000" dirty="0">
                <a:solidFill>
                  <a:schemeClr val="accent2"/>
                </a:solidFill>
                <a:latin typeface="Consolas" panose="020B0609020204030204" pitchFamily="49" charset="0"/>
                <a:cs typeface="Consolas" panose="020B0609020204030204" pitchFamily="49" charset="0"/>
              </a:rPr>
              <a:t> private </a:t>
            </a:r>
            <a:r>
              <a:rPr lang="en" altLang="ja-JP" sz="2000" dirty="0" err="1">
                <a:solidFill>
                  <a:schemeClr val="accent2"/>
                </a:solidFill>
                <a:latin typeface="Consolas" panose="020B0609020204030204" pitchFamily="49" charset="0"/>
                <a:cs typeface="Consolas" panose="020B0609020204030204" pitchFamily="49" charset="0"/>
              </a:rPr>
              <a:t>boolean</a:t>
            </a:r>
            <a:r>
              <a:rPr lang="en" altLang="ja-JP" sz="2000" dirty="0">
                <a:solidFill>
                  <a:schemeClr val="accent2"/>
                </a:solidFill>
                <a:latin typeface="Consolas" panose="020B0609020204030204" pitchFamily="49" charset="0"/>
                <a:cs typeface="Consolas" panose="020B0609020204030204" pitchFamily="49" charset="0"/>
              </a:rPr>
              <a:t> </a:t>
            </a:r>
            <a:r>
              <a:rPr lang="en" altLang="ja-JP" sz="2000" dirty="0" err="1">
                <a:solidFill>
                  <a:schemeClr val="tx1"/>
                </a:solidFill>
                <a:latin typeface="Consolas" panose="020B0609020204030204" pitchFamily="49" charset="0"/>
                <a:cs typeface="Consolas" panose="020B0609020204030204" pitchFamily="49" charset="0"/>
              </a:rPr>
              <a:t>func</a:t>
            </a:r>
            <a:r>
              <a:rPr lang="en" altLang="ja-JP" sz="2000" dirty="0">
                <a:solidFill>
                  <a:schemeClr val="tx1"/>
                </a:solidFill>
                <a:latin typeface="Consolas" panose="020B0609020204030204" pitchFamily="49" charset="0"/>
                <a:cs typeface="Consolas" panose="020B0609020204030204" pitchFamily="49" charset="0"/>
              </a:rPr>
              <a:t>()</a:t>
            </a:r>
          </a:p>
          <a:p>
            <a:r>
              <a:rPr lang="en" altLang="ja-JP" sz="2000" dirty="0">
                <a:solidFill>
                  <a:schemeClr val="tx1"/>
                </a:solidFill>
                <a:latin typeface="Consolas" panose="020B0609020204030204" pitchFamily="49" charset="0"/>
                <a:cs typeface="Consolas" panose="020B0609020204030204" pitchFamily="49" charset="0"/>
              </a:rPr>
              <a:t>-        </a:t>
            </a:r>
            <a:r>
              <a:rPr lang="en" altLang="ja-JP" sz="2000" dirty="0">
                <a:solidFill>
                  <a:schemeClr val="accent2"/>
                </a:solidFill>
                <a:latin typeface="Consolas" panose="020B0609020204030204" pitchFamily="49" charset="0"/>
                <a:cs typeface="Consolas" panose="020B0609020204030204" pitchFamily="49" charset="0"/>
              </a:rPr>
              <a:t>throws</a:t>
            </a:r>
            <a:r>
              <a:rPr lang="en" altLang="ja-JP" sz="2000" dirty="0">
                <a:solidFill>
                  <a:schemeClr val="tx1"/>
                </a:solidFill>
                <a:latin typeface="Consolas" panose="020B0609020204030204" pitchFamily="49" charset="0"/>
                <a:cs typeface="Consolas" panose="020B0609020204030204" pitchFamily="49" charset="0"/>
              </a:rPr>
              <a:t> </a:t>
            </a:r>
            <a:r>
              <a:rPr lang="en" altLang="ja-JP" sz="2000" dirty="0" err="1">
                <a:solidFill>
                  <a:schemeClr val="tx1"/>
                </a:solidFill>
                <a:latin typeface="Consolas" panose="020B0609020204030204" pitchFamily="49" charset="0"/>
                <a:cs typeface="Consolas" panose="020B0609020204030204" pitchFamily="49" charset="0"/>
              </a:rPr>
              <a:t>IOException</a:t>
            </a:r>
            <a:r>
              <a:rPr lang="en" altLang="ja-JP" sz="2000" dirty="0">
                <a:solidFill>
                  <a:schemeClr val="tx1"/>
                </a:solidFill>
                <a:latin typeface="Consolas" panose="020B0609020204030204" pitchFamily="49" charset="0"/>
                <a:cs typeface="Consolas" panose="020B0609020204030204" pitchFamily="49" charset="0"/>
              </a:rPr>
              <a:t>, </a:t>
            </a:r>
            <a:r>
              <a:rPr lang="en" altLang="ja-JP" sz="2000" dirty="0" err="1">
                <a:solidFill>
                  <a:schemeClr val="tx1"/>
                </a:solidFill>
                <a:latin typeface="Consolas" panose="020B0609020204030204" pitchFamily="49" charset="0"/>
                <a:cs typeface="Consolas" panose="020B0609020204030204" pitchFamily="49" charset="0"/>
              </a:rPr>
              <a:t>NoSuchAlgorithmException</a:t>
            </a:r>
            <a:endParaRPr lang="en" altLang="ja-JP" sz="2000" dirty="0">
              <a:solidFill>
                <a:schemeClr val="tx1"/>
              </a:solidFill>
              <a:latin typeface="Consolas" panose="020B0609020204030204" pitchFamily="49" charset="0"/>
              <a:cs typeface="Consolas" panose="020B0609020204030204" pitchFamily="49" charset="0"/>
            </a:endParaRPr>
          </a:p>
          <a:p>
            <a:r>
              <a:rPr lang="en" altLang="ja-JP" sz="2000" dirty="0">
                <a:solidFill>
                  <a:schemeClr val="tx1"/>
                </a:solidFill>
                <a:latin typeface="Consolas" panose="020B0609020204030204" pitchFamily="49" charset="0"/>
                <a:cs typeface="Consolas" panose="020B0609020204030204" pitchFamily="49" charset="0"/>
              </a:rPr>
              <a:t>+        </a:t>
            </a:r>
            <a:r>
              <a:rPr lang="en" altLang="ja-JP" sz="2000" dirty="0">
                <a:solidFill>
                  <a:schemeClr val="accent2"/>
                </a:solidFill>
                <a:latin typeface="Consolas" panose="020B0609020204030204" pitchFamily="49" charset="0"/>
                <a:cs typeface="Consolas" panose="020B0609020204030204" pitchFamily="49" charset="0"/>
              </a:rPr>
              <a:t>throws</a:t>
            </a:r>
            <a:r>
              <a:rPr lang="en" altLang="ja-JP" sz="2000" dirty="0">
                <a:solidFill>
                  <a:schemeClr val="tx1"/>
                </a:solidFill>
                <a:latin typeface="Consolas" panose="020B0609020204030204" pitchFamily="49" charset="0"/>
                <a:cs typeface="Consolas" panose="020B0609020204030204" pitchFamily="49" charset="0"/>
              </a:rPr>
              <a:t> </a:t>
            </a:r>
            <a:r>
              <a:rPr lang="en" altLang="ja-JP" sz="2000" dirty="0" err="1">
                <a:solidFill>
                  <a:schemeClr val="tx1"/>
                </a:solidFill>
                <a:latin typeface="Consolas" panose="020B0609020204030204" pitchFamily="49" charset="0"/>
                <a:cs typeface="Consolas" panose="020B0609020204030204" pitchFamily="49" charset="0"/>
              </a:rPr>
              <a:t>IOException</a:t>
            </a:r>
            <a:endParaRPr lang="en" altLang="ja-JP" sz="2000" dirty="0">
              <a:solidFill>
                <a:schemeClr val="tx1"/>
              </a:solidFill>
              <a:latin typeface="Consolas" panose="020B0609020204030204" pitchFamily="49" charset="0"/>
              <a:cs typeface="Consolas" panose="020B0609020204030204" pitchFamily="49" charset="0"/>
            </a:endParaRPr>
          </a:p>
          <a:p>
            <a:r>
              <a:rPr lang="en" altLang="ja-JP" sz="2000" dirty="0">
                <a:solidFill>
                  <a:schemeClr val="tx1"/>
                </a:solidFill>
                <a:latin typeface="Consolas" panose="020B0609020204030204" pitchFamily="49" charset="0"/>
                <a:cs typeface="Consolas" panose="020B0609020204030204" pitchFamily="49" charset="0"/>
              </a:rPr>
              <a:t> {</a:t>
            </a:r>
          </a:p>
          <a:p>
            <a:r>
              <a:rPr lang="en" altLang="ja-JP" sz="2000" dirty="0">
                <a:solidFill>
                  <a:schemeClr val="tx1"/>
                </a:solidFill>
                <a:latin typeface="Consolas" panose="020B0609020204030204" pitchFamily="49" charset="0"/>
                <a:cs typeface="Consolas" panose="020B0609020204030204" pitchFamily="49" charset="0"/>
              </a:rPr>
              <a:t>   …</a:t>
            </a:r>
            <a:br>
              <a:rPr lang="en" altLang="ja-JP" sz="2000" dirty="0">
                <a:solidFill>
                  <a:schemeClr val="tx1"/>
                </a:solidFill>
                <a:latin typeface="Consolas" panose="020B0609020204030204" pitchFamily="49" charset="0"/>
                <a:cs typeface="Consolas" panose="020B0609020204030204" pitchFamily="49" charset="0"/>
              </a:rPr>
            </a:br>
            <a:r>
              <a:rPr lang="en" altLang="ja-JP" sz="2000" dirty="0">
                <a:solidFill>
                  <a:schemeClr val="tx1"/>
                </a:solidFill>
                <a:latin typeface="Consolas" panose="020B0609020204030204" pitchFamily="49" charset="0"/>
                <a:cs typeface="Consolas" panose="020B0609020204030204" pitchFamily="49" charset="0"/>
              </a:rPr>
              <a:t>+  </a:t>
            </a:r>
            <a:r>
              <a:rPr lang="en" altLang="ja-JP" sz="2000" dirty="0">
                <a:solidFill>
                  <a:schemeClr val="accent2"/>
                </a:solidFill>
                <a:latin typeface="Consolas" panose="020B0609020204030204" pitchFamily="49" charset="0"/>
                <a:cs typeface="Consolas" panose="020B0609020204030204" pitchFamily="49" charset="0"/>
              </a:rPr>
              <a:t>if</a:t>
            </a:r>
            <a:r>
              <a:rPr lang="en" altLang="ja-JP" sz="2000" dirty="0">
                <a:solidFill>
                  <a:schemeClr val="tx1"/>
                </a:solidFill>
                <a:latin typeface="Consolas" panose="020B0609020204030204" pitchFamily="49" charset="0"/>
                <a:cs typeface="Consolas" panose="020B0609020204030204" pitchFamily="49" charset="0"/>
              </a:rPr>
              <a:t> (…) {</a:t>
            </a:r>
            <a:br>
              <a:rPr lang="en" altLang="ja-JP" sz="2000" dirty="0">
                <a:solidFill>
                  <a:schemeClr val="tx1"/>
                </a:solidFill>
                <a:latin typeface="Consolas" panose="020B0609020204030204" pitchFamily="49" charset="0"/>
                <a:cs typeface="Consolas" panose="020B0609020204030204" pitchFamily="49" charset="0"/>
              </a:rPr>
            </a:br>
            <a:r>
              <a:rPr lang="en" altLang="ja-JP" sz="2000" dirty="0">
                <a:solidFill>
                  <a:schemeClr val="tx1"/>
                </a:solidFill>
                <a:latin typeface="Consolas" panose="020B0609020204030204" pitchFamily="49" charset="0"/>
                <a:cs typeface="Consolas" panose="020B0609020204030204" pitchFamily="49" charset="0"/>
              </a:rPr>
              <a:t>+    …</a:t>
            </a:r>
            <a:br>
              <a:rPr lang="en" altLang="ja-JP" sz="2000" dirty="0">
                <a:solidFill>
                  <a:schemeClr val="tx1"/>
                </a:solidFill>
                <a:latin typeface="Consolas" panose="020B0609020204030204" pitchFamily="49" charset="0"/>
                <a:cs typeface="Consolas" panose="020B0609020204030204" pitchFamily="49" charset="0"/>
              </a:rPr>
            </a:br>
            <a:r>
              <a:rPr lang="en" altLang="ja-JP" sz="2000" dirty="0">
                <a:solidFill>
                  <a:schemeClr val="tx1"/>
                </a:solidFill>
                <a:latin typeface="Consolas" panose="020B0609020204030204" pitchFamily="49" charset="0"/>
                <a:cs typeface="Consolas" panose="020B0609020204030204" pitchFamily="49" charset="0"/>
              </a:rPr>
              <a:t>+  }</a:t>
            </a:r>
            <a:br>
              <a:rPr lang="en" altLang="ja-JP" sz="2000" dirty="0">
                <a:solidFill>
                  <a:schemeClr val="tx1"/>
                </a:solidFill>
                <a:latin typeface="Consolas" panose="020B0609020204030204" pitchFamily="49" charset="0"/>
                <a:cs typeface="Consolas" panose="020B0609020204030204" pitchFamily="49" charset="0"/>
              </a:rPr>
            </a:br>
            <a:r>
              <a:rPr lang="en" altLang="ja-JP" sz="2000" dirty="0">
                <a:solidFill>
                  <a:schemeClr val="tx1"/>
                </a:solidFill>
                <a:latin typeface="Consolas" panose="020B0609020204030204" pitchFamily="49" charset="0"/>
                <a:cs typeface="Consolas" panose="020B0609020204030204" pitchFamily="49" charset="0"/>
              </a:rPr>
              <a:t>   …</a:t>
            </a:r>
          </a:p>
          <a:p>
            <a:r>
              <a:rPr lang="en" altLang="ja-JP" sz="2000" dirty="0">
                <a:solidFill>
                  <a:schemeClr val="tx1"/>
                </a:solidFill>
                <a:latin typeface="Consolas" panose="020B0609020204030204" pitchFamily="49" charset="0"/>
                <a:cs typeface="Consolas" panose="020B0609020204030204" pitchFamily="49" charset="0"/>
              </a:rPr>
              <a:t> }</a:t>
            </a:r>
          </a:p>
        </p:txBody>
      </p:sp>
      <p:sp>
        <p:nvSpPr>
          <p:cNvPr id="10" name="テキスト ボックス 9">
            <a:extLst>
              <a:ext uri="{FF2B5EF4-FFF2-40B4-BE49-F238E27FC236}">
                <a16:creationId xmlns:a16="http://schemas.microsoft.com/office/drawing/2014/main" id="{BF7DDBB5-B3FE-2E08-CDF4-D5D9C7447762}"/>
              </a:ext>
            </a:extLst>
          </p:cNvPr>
          <p:cNvSpPr txBox="1"/>
          <p:nvPr/>
        </p:nvSpPr>
        <p:spPr>
          <a:xfrm>
            <a:off x="5245775" y="5058010"/>
            <a:ext cx="3063834" cy="369332"/>
          </a:xfrm>
          <a:prstGeom prst="rect">
            <a:avLst/>
          </a:prstGeom>
          <a:noFill/>
        </p:spPr>
        <p:txBody>
          <a:bodyPr wrap="square" rtlCol="0">
            <a:spAutoFit/>
          </a:bodyPr>
          <a:lstStyle/>
          <a:p>
            <a:pPr algn="r"/>
            <a:r>
              <a:rPr kumimoji="1" lang="ja-JP" altLang="en-US" b="1"/>
              <a:t>メソッド本体の変更</a:t>
            </a:r>
          </a:p>
        </p:txBody>
      </p:sp>
      <p:sp>
        <p:nvSpPr>
          <p:cNvPr id="11" name="テキスト ボックス 10">
            <a:extLst>
              <a:ext uri="{FF2B5EF4-FFF2-40B4-BE49-F238E27FC236}">
                <a16:creationId xmlns:a16="http://schemas.microsoft.com/office/drawing/2014/main" id="{7E2A7A8F-527E-8114-1551-728397D7DD02}"/>
              </a:ext>
            </a:extLst>
          </p:cNvPr>
          <p:cNvSpPr txBox="1"/>
          <p:nvPr/>
        </p:nvSpPr>
        <p:spPr>
          <a:xfrm>
            <a:off x="5245775" y="3569990"/>
            <a:ext cx="3063834" cy="369332"/>
          </a:xfrm>
          <a:prstGeom prst="rect">
            <a:avLst/>
          </a:prstGeom>
          <a:noFill/>
        </p:spPr>
        <p:txBody>
          <a:bodyPr wrap="square" rtlCol="0">
            <a:spAutoFit/>
          </a:bodyPr>
          <a:lstStyle/>
          <a:p>
            <a:pPr algn="r"/>
            <a:r>
              <a:rPr kumimoji="1" lang="ja-JP" altLang="en-US" b="1"/>
              <a:t>例外の変更</a:t>
            </a:r>
          </a:p>
        </p:txBody>
      </p:sp>
      <p:sp>
        <p:nvSpPr>
          <p:cNvPr id="12" name="テキスト ボックス 11">
            <a:extLst>
              <a:ext uri="{FF2B5EF4-FFF2-40B4-BE49-F238E27FC236}">
                <a16:creationId xmlns:a16="http://schemas.microsoft.com/office/drawing/2014/main" id="{F6EEE2AF-EA99-4F16-BE9A-90A924493E57}"/>
              </a:ext>
            </a:extLst>
          </p:cNvPr>
          <p:cNvSpPr txBox="1"/>
          <p:nvPr/>
        </p:nvSpPr>
        <p:spPr>
          <a:xfrm>
            <a:off x="1931797" y="6175840"/>
            <a:ext cx="5280406" cy="369332"/>
          </a:xfrm>
          <a:prstGeom prst="rect">
            <a:avLst/>
          </a:prstGeom>
          <a:noFill/>
        </p:spPr>
        <p:txBody>
          <a:bodyPr wrap="square" rtlCol="0">
            <a:spAutoFit/>
          </a:bodyPr>
          <a:lstStyle/>
          <a:p>
            <a:pPr algn="ctr"/>
            <a:r>
              <a:rPr kumimoji="1" lang="ja-JP" altLang="en-US"/>
              <a:t>メソッド本体の変更と例外の変更が含まれる例．</a:t>
            </a:r>
          </a:p>
        </p:txBody>
      </p:sp>
    </p:spTree>
    <p:extLst>
      <p:ext uri="{BB962C8B-B14F-4D97-AF65-F5344CB8AC3E}">
        <p14:creationId xmlns:p14="http://schemas.microsoft.com/office/powerpoint/2010/main" val="4025393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4DDBCF-E3D7-6F57-3350-763163A7413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2B8D360-7307-61C0-F225-6EEA57C99DA7}"/>
              </a:ext>
            </a:extLst>
          </p:cNvPr>
          <p:cNvSpPr>
            <a:spLocks noGrp="1"/>
          </p:cNvSpPr>
          <p:nvPr>
            <p:ph type="title"/>
          </p:nvPr>
        </p:nvSpPr>
        <p:spPr/>
        <p:txBody>
          <a:bodyPr/>
          <a:lstStyle/>
          <a:p>
            <a:r>
              <a:rPr kumimoji="1" lang="ja-JP" altLang="en-US"/>
              <a:t>コードクローン</a:t>
            </a:r>
          </a:p>
        </p:txBody>
      </p:sp>
      <p:sp>
        <p:nvSpPr>
          <p:cNvPr id="4" name="スライド番号プレースホルダー 3">
            <a:extLst>
              <a:ext uri="{FF2B5EF4-FFF2-40B4-BE49-F238E27FC236}">
                <a16:creationId xmlns:a16="http://schemas.microsoft.com/office/drawing/2014/main" id="{BC9D9564-8118-FD90-5A87-D5806A081DB3}"/>
              </a:ext>
            </a:extLst>
          </p:cNvPr>
          <p:cNvSpPr>
            <a:spLocks noGrp="1"/>
          </p:cNvSpPr>
          <p:nvPr>
            <p:ph type="sldNum" sz="quarter" idx="12"/>
          </p:nvPr>
        </p:nvSpPr>
        <p:spPr/>
        <p:txBody>
          <a:bodyPr/>
          <a:lstStyle/>
          <a:p>
            <a:fld id="{B16735D3-C9E7-F649-AF37-A9D08763696D}" type="slidenum">
              <a:rPr lang="ja-JP" altLang="en-US" smtClean="0"/>
              <a:pPr/>
              <a:t>4</a:t>
            </a:fld>
            <a:endParaRPr lang="ja-JP" altLang="en-US"/>
          </a:p>
        </p:txBody>
      </p:sp>
      <p:sp>
        <p:nvSpPr>
          <p:cNvPr id="17" name="テキスト ボックス 16">
            <a:extLst>
              <a:ext uri="{FF2B5EF4-FFF2-40B4-BE49-F238E27FC236}">
                <a16:creationId xmlns:a16="http://schemas.microsoft.com/office/drawing/2014/main" id="{A6612CEB-8E25-C67E-AFF2-E79521EF1F52}"/>
              </a:ext>
            </a:extLst>
          </p:cNvPr>
          <p:cNvSpPr txBox="1"/>
          <p:nvPr/>
        </p:nvSpPr>
        <p:spPr>
          <a:xfrm>
            <a:off x="3266871" y="-998208"/>
            <a:ext cx="1786867" cy="707886"/>
          </a:xfrm>
          <a:prstGeom prst="rect">
            <a:avLst/>
          </a:prstGeom>
          <a:noFill/>
        </p:spPr>
        <p:txBody>
          <a:bodyPr wrap="square" rtlCol="0">
            <a:spAutoFit/>
          </a:bodyPr>
          <a:lstStyle/>
          <a:p>
            <a:pPr algn="ctr"/>
            <a:r>
              <a:rPr kumimoji="1" lang="ja-JP" altLang="en-US" sz="2000" b="1"/>
              <a:t>一貫性のない</a:t>
            </a:r>
            <a:br>
              <a:rPr kumimoji="1" lang="en-US" altLang="ja-JP" sz="2000" b="1" dirty="0"/>
            </a:br>
            <a:r>
              <a:rPr kumimoji="1" lang="ja-JP" altLang="en-US" sz="2000" b="1"/>
              <a:t>バグ修正</a:t>
            </a:r>
          </a:p>
        </p:txBody>
      </p:sp>
      <p:sp>
        <p:nvSpPr>
          <p:cNvPr id="27" name="テキスト ボックス 26">
            <a:extLst>
              <a:ext uri="{FF2B5EF4-FFF2-40B4-BE49-F238E27FC236}">
                <a16:creationId xmlns:a16="http://schemas.microsoft.com/office/drawing/2014/main" id="{D32E0778-B320-8B5F-B593-E0FBA8B87D75}"/>
              </a:ext>
            </a:extLst>
          </p:cNvPr>
          <p:cNvSpPr txBox="1"/>
          <p:nvPr/>
        </p:nvSpPr>
        <p:spPr>
          <a:xfrm>
            <a:off x="7284329" y="4474142"/>
            <a:ext cx="3922005" cy="369332"/>
          </a:xfrm>
          <a:prstGeom prst="rect">
            <a:avLst/>
          </a:prstGeom>
          <a:noFill/>
        </p:spPr>
        <p:txBody>
          <a:bodyPr wrap="square" rtlCol="0">
            <a:spAutoFit/>
          </a:bodyPr>
          <a:lstStyle/>
          <a:p>
            <a:r>
              <a:rPr kumimoji="1" lang="ja-JP" altLang="en-US" b="1">
                <a:solidFill>
                  <a:srgbClr val="FF0000"/>
                </a:solidFill>
              </a:rPr>
              <a:t>バグの修正漏れ</a:t>
            </a:r>
          </a:p>
        </p:txBody>
      </p:sp>
      <p:sp>
        <p:nvSpPr>
          <p:cNvPr id="29" name="テキスト ボックス 28">
            <a:extLst>
              <a:ext uri="{FF2B5EF4-FFF2-40B4-BE49-F238E27FC236}">
                <a16:creationId xmlns:a16="http://schemas.microsoft.com/office/drawing/2014/main" id="{DA3B1AD2-CC01-AFBD-F059-3A83805AE5FE}"/>
              </a:ext>
            </a:extLst>
          </p:cNvPr>
          <p:cNvSpPr txBox="1"/>
          <p:nvPr/>
        </p:nvSpPr>
        <p:spPr>
          <a:xfrm>
            <a:off x="1567053" y="7761216"/>
            <a:ext cx="2925600" cy="338554"/>
          </a:xfrm>
          <a:prstGeom prst="rect">
            <a:avLst/>
          </a:prstGeom>
          <a:noFill/>
        </p:spPr>
        <p:txBody>
          <a:bodyPr wrap="square" rtlCol="0">
            <a:spAutoFit/>
          </a:bodyPr>
          <a:lstStyle/>
          <a:p>
            <a:pPr algn="ctr"/>
            <a:r>
              <a:rPr kumimoji="1" lang="ja-JP" altLang="en-US" sz="1600" b="1"/>
              <a:t>バグを含むコードクローン</a:t>
            </a:r>
          </a:p>
        </p:txBody>
      </p:sp>
      <p:cxnSp>
        <p:nvCxnSpPr>
          <p:cNvPr id="5" name="直線コネクタ 4">
            <a:extLst>
              <a:ext uri="{FF2B5EF4-FFF2-40B4-BE49-F238E27FC236}">
                <a16:creationId xmlns:a16="http://schemas.microsoft.com/office/drawing/2014/main" id="{D4D60156-5559-84D0-FEA2-1A0530F41FDB}"/>
              </a:ext>
            </a:extLst>
          </p:cNvPr>
          <p:cNvCxnSpPr>
            <a:cxnSpLocks/>
          </p:cNvCxnSpPr>
          <p:nvPr/>
        </p:nvCxnSpPr>
        <p:spPr>
          <a:xfrm>
            <a:off x="1123137" y="4810507"/>
            <a:ext cx="5728101" cy="11808"/>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C6B839F5-45D8-ACDD-BE64-92631AD016B4}"/>
              </a:ext>
            </a:extLst>
          </p:cNvPr>
          <p:cNvCxnSpPr>
            <a:cxnSpLocks/>
          </p:cNvCxnSpPr>
          <p:nvPr/>
        </p:nvCxnSpPr>
        <p:spPr>
          <a:xfrm>
            <a:off x="1123137" y="3999841"/>
            <a:ext cx="5728101" cy="11808"/>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DD8594BA-4C37-50DD-9722-AD85CED65D0F}"/>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テキスト ボックス 19">
            <a:extLst>
              <a:ext uri="{FF2B5EF4-FFF2-40B4-BE49-F238E27FC236}">
                <a16:creationId xmlns:a16="http://schemas.microsoft.com/office/drawing/2014/main" id="{BC8984A4-794F-D65C-FE86-256B5E94C1F3}"/>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25" name="グループ化 24">
            <a:extLst>
              <a:ext uri="{FF2B5EF4-FFF2-40B4-BE49-F238E27FC236}">
                <a16:creationId xmlns:a16="http://schemas.microsoft.com/office/drawing/2014/main" id="{EDC04A60-2C8D-C843-0B69-A99373851442}"/>
              </a:ext>
            </a:extLst>
          </p:cNvPr>
          <p:cNvGrpSpPr/>
          <p:nvPr/>
        </p:nvGrpSpPr>
        <p:grpSpPr>
          <a:xfrm>
            <a:off x="1086084" y="4281065"/>
            <a:ext cx="606200" cy="653436"/>
            <a:chOff x="1471448" y="4183117"/>
            <a:chExt cx="809297" cy="872359"/>
          </a:xfrm>
        </p:grpSpPr>
        <p:sp>
          <p:nvSpPr>
            <p:cNvPr id="30" name="1 つの角を切り取った四角形 29">
              <a:extLst>
                <a:ext uri="{FF2B5EF4-FFF2-40B4-BE49-F238E27FC236}">
                  <a16:creationId xmlns:a16="http://schemas.microsoft.com/office/drawing/2014/main" id="{D853C347-454A-37BC-EA44-E52E25CA3554}"/>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1" name="正方形/長方形 30">
              <a:extLst>
                <a:ext uri="{FF2B5EF4-FFF2-40B4-BE49-F238E27FC236}">
                  <a16:creationId xmlns:a16="http://schemas.microsoft.com/office/drawing/2014/main" id="{7BA1A746-7174-C15B-A3B1-773283DB7BCF}"/>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sp>
        <p:nvSpPr>
          <p:cNvPr id="41" name="テキスト ボックス 40">
            <a:extLst>
              <a:ext uri="{FF2B5EF4-FFF2-40B4-BE49-F238E27FC236}">
                <a16:creationId xmlns:a16="http://schemas.microsoft.com/office/drawing/2014/main" id="{6C82513F-9C69-F988-1E48-50FBD00E60ED}"/>
              </a:ext>
            </a:extLst>
          </p:cNvPr>
          <p:cNvSpPr txBox="1"/>
          <p:nvPr/>
        </p:nvSpPr>
        <p:spPr>
          <a:xfrm>
            <a:off x="4428473" y="5048880"/>
            <a:ext cx="1786867" cy="584775"/>
          </a:xfrm>
          <a:prstGeom prst="rect">
            <a:avLst/>
          </a:prstGeom>
          <a:noFill/>
        </p:spPr>
        <p:txBody>
          <a:bodyPr wrap="square" rtlCol="0">
            <a:spAutoFit/>
          </a:bodyPr>
          <a:lstStyle/>
          <a:p>
            <a:pPr algn="ctr"/>
            <a:r>
              <a:rPr kumimoji="1" lang="ja-JP" altLang="en-US" sz="1600" b="1">
                <a:solidFill>
                  <a:srgbClr val="FF0000"/>
                </a:solidFill>
              </a:rPr>
              <a:t>一貫性のない</a:t>
            </a:r>
            <a:br>
              <a:rPr kumimoji="1" lang="en-US" altLang="ja-JP" sz="1600" b="1" dirty="0">
                <a:solidFill>
                  <a:srgbClr val="FF0000"/>
                </a:solidFill>
              </a:rPr>
            </a:br>
            <a:r>
              <a:rPr kumimoji="1" lang="ja-JP" altLang="en-US" sz="1600" b="1">
                <a:solidFill>
                  <a:srgbClr val="FF0000"/>
                </a:solidFill>
              </a:rPr>
              <a:t>バグ修正</a:t>
            </a:r>
          </a:p>
        </p:txBody>
      </p:sp>
      <p:grpSp>
        <p:nvGrpSpPr>
          <p:cNvPr id="42" name="グループ化 41">
            <a:extLst>
              <a:ext uri="{FF2B5EF4-FFF2-40B4-BE49-F238E27FC236}">
                <a16:creationId xmlns:a16="http://schemas.microsoft.com/office/drawing/2014/main" id="{205C0F92-C4FD-298E-F7DE-9E77FC8600C9}"/>
              </a:ext>
            </a:extLst>
          </p:cNvPr>
          <p:cNvGrpSpPr/>
          <p:nvPr/>
        </p:nvGrpSpPr>
        <p:grpSpPr>
          <a:xfrm>
            <a:off x="6673504" y="3443078"/>
            <a:ext cx="606200" cy="653436"/>
            <a:chOff x="1471448" y="4183117"/>
            <a:chExt cx="809297" cy="872359"/>
          </a:xfrm>
        </p:grpSpPr>
        <p:sp>
          <p:nvSpPr>
            <p:cNvPr id="43" name="1 つの角を切り取った四角形 42">
              <a:extLst>
                <a:ext uri="{FF2B5EF4-FFF2-40B4-BE49-F238E27FC236}">
                  <a16:creationId xmlns:a16="http://schemas.microsoft.com/office/drawing/2014/main" id="{794D3E0F-D1FC-71A5-FD09-D0343ADEE17E}"/>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4" name="正方形/長方形 43">
              <a:extLst>
                <a:ext uri="{FF2B5EF4-FFF2-40B4-BE49-F238E27FC236}">
                  <a16:creationId xmlns:a16="http://schemas.microsoft.com/office/drawing/2014/main" id="{CD4FF61A-CAEF-CE6C-9F2A-091D9CF7A6E6}"/>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45" name="グループ化 44">
            <a:extLst>
              <a:ext uri="{FF2B5EF4-FFF2-40B4-BE49-F238E27FC236}">
                <a16:creationId xmlns:a16="http://schemas.microsoft.com/office/drawing/2014/main" id="{4335D21E-C959-486B-0EC4-4D9D9255E046}"/>
              </a:ext>
            </a:extLst>
          </p:cNvPr>
          <p:cNvGrpSpPr/>
          <p:nvPr/>
        </p:nvGrpSpPr>
        <p:grpSpPr>
          <a:xfrm>
            <a:off x="6659107" y="4291371"/>
            <a:ext cx="606200" cy="653436"/>
            <a:chOff x="1471448" y="4183117"/>
            <a:chExt cx="809297" cy="872359"/>
          </a:xfrm>
        </p:grpSpPr>
        <p:sp>
          <p:nvSpPr>
            <p:cNvPr id="46" name="1 つの角を切り取った四角形 45">
              <a:extLst>
                <a:ext uri="{FF2B5EF4-FFF2-40B4-BE49-F238E27FC236}">
                  <a16:creationId xmlns:a16="http://schemas.microsoft.com/office/drawing/2014/main" id="{48F35E0E-7D07-8C2E-7517-B44F4711AF49}"/>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7" name="正方形/長方形 46">
              <a:extLst>
                <a:ext uri="{FF2B5EF4-FFF2-40B4-BE49-F238E27FC236}">
                  <a16:creationId xmlns:a16="http://schemas.microsoft.com/office/drawing/2014/main" id="{5472C43F-F5C3-7125-059D-1C16C93D8010}"/>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6" name="グループ化 5">
            <a:extLst>
              <a:ext uri="{FF2B5EF4-FFF2-40B4-BE49-F238E27FC236}">
                <a16:creationId xmlns:a16="http://schemas.microsoft.com/office/drawing/2014/main" id="{ED47EAA9-C082-43CD-5261-FBA0465497FD}"/>
              </a:ext>
            </a:extLst>
          </p:cNvPr>
          <p:cNvGrpSpPr/>
          <p:nvPr/>
        </p:nvGrpSpPr>
        <p:grpSpPr>
          <a:xfrm>
            <a:off x="1086084" y="3438697"/>
            <a:ext cx="606200" cy="653436"/>
            <a:chOff x="1471448" y="4183117"/>
            <a:chExt cx="809297" cy="872359"/>
          </a:xfrm>
        </p:grpSpPr>
        <p:sp>
          <p:nvSpPr>
            <p:cNvPr id="7" name="1 つの角を切り取った四角形 6">
              <a:extLst>
                <a:ext uri="{FF2B5EF4-FFF2-40B4-BE49-F238E27FC236}">
                  <a16:creationId xmlns:a16="http://schemas.microsoft.com/office/drawing/2014/main" id="{C6E574E9-2FB4-9475-90D1-77F39F5760BF}"/>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8" name="正方形/長方形 7">
              <a:extLst>
                <a:ext uri="{FF2B5EF4-FFF2-40B4-BE49-F238E27FC236}">
                  <a16:creationId xmlns:a16="http://schemas.microsoft.com/office/drawing/2014/main" id="{ECBA0574-38DB-6689-E096-F6566B4866E1}"/>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pic>
        <p:nvPicPr>
          <p:cNvPr id="13" name="グラフィックス 12" descr="甲虫 単色塗りつぶし">
            <a:extLst>
              <a:ext uri="{FF2B5EF4-FFF2-40B4-BE49-F238E27FC236}">
                <a16:creationId xmlns:a16="http://schemas.microsoft.com/office/drawing/2014/main" id="{CE69A113-9034-9561-5B26-06E1211AA09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786863" y="3248566"/>
            <a:ext cx="452110" cy="452110"/>
          </a:xfrm>
          <a:prstGeom prst="rect">
            <a:avLst/>
          </a:prstGeom>
        </p:spPr>
      </p:pic>
      <p:pic>
        <p:nvPicPr>
          <p:cNvPr id="54" name="グラフィックス 53" descr="甲虫 単色塗りつぶし">
            <a:extLst>
              <a:ext uri="{FF2B5EF4-FFF2-40B4-BE49-F238E27FC236}">
                <a16:creationId xmlns:a16="http://schemas.microsoft.com/office/drawing/2014/main" id="{9B5D0EFD-A511-AAFC-519C-40CD6270404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804918" y="4086553"/>
            <a:ext cx="452110" cy="452110"/>
          </a:xfrm>
          <a:prstGeom prst="rect">
            <a:avLst/>
          </a:prstGeom>
        </p:spPr>
      </p:pic>
      <p:pic>
        <p:nvPicPr>
          <p:cNvPr id="55" name="グラフィックス 54" descr="甲虫 単色塗りつぶし">
            <a:extLst>
              <a:ext uri="{FF2B5EF4-FFF2-40B4-BE49-F238E27FC236}">
                <a16:creationId xmlns:a16="http://schemas.microsoft.com/office/drawing/2014/main" id="{B85990C8-898F-AAB1-0EF8-2C49AE4F58D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6377941" y="4102257"/>
            <a:ext cx="452110" cy="452110"/>
          </a:xfrm>
          <a:prstGeom prst="rect">
            <a:avLst/>
          </a:prstGeom>
        </p:spPr>
      </p:pic>
      <p:sp>
        <p:nvSpPr>
          <p:cNvPr id="9" name="円/楕円 8">
            <a:extLst>
              <a:ext uri="{FF2B5EF4-FFF2-40B4-BE49-F238E27FC236}">
                <a16:creationId xmlns:a16="http://schemas.microsoft.com/office/drawing/2014/main" id="{DCB4A779-922A-D9B9-75FF-2CF3F90503B0}"/>
              </a:ext>
            </a:extLst>
          </p:cNvPr>
          <p:cNvSpPr/>
          <p:nvPr/>
        </p:nvSpPr>
        <p:spPr>
          <a:xfrm>
            <a:off x="1273481"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0" name="円/楕円 9">
            <a:extLst>
              <a:ext uri="{FF2B5EF4-FFF2-40B4-BE49-F238E27FC236}">
                <a16:creationId xmlns:a16="http://schemas.microsoft.com/office/drawing/2014/main" id="{D61642FC-2453-6A79-2544-78486F66E407}"/>
              </a:ext>
            </a:extLst>
          </p:cNvPr>
          <p:cNvSpPr/>
          <p:nvPr/>
        </p:nvSpPr>
        <p:spPr>
          <a:xfrm>
            <a:off x="6860901"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nvGrpSpPr>
          <p:cNvPr id="11" name="グループ化 10">
            <a:extLst>
              <a:ext uri="{FF2B5EF4-FFF2-40B4-BE49-F238E27FC236}">
                <a16:creationId xmlns:a16="http://schemas.microsoft.com/office/drawing/2014/main" id="{48F60740-3B92-0268-304F-9046A261DA28}"/>
              </a:ext>
            </a:extLst>
          </p:cNvPr>
          <p:cNvGrpSpPr/>
          <p:nvPr/>
        </p:nvGrpSpPr>
        <p:grpSpPr>
          <a:xfrm>
            <a:off x="4827454" y="3298078"/>
            <a:ext cx="818459" cy="641628"/>
            <a:chOff x="4984473" y="3139948"/>
            <a:chExt cx="818459" cy="641628"/>
          </a:xfrm>
        </p:grpSpPr>
        <p:pic>
          <p:nvPicPr>
            <p:cNvPr id="12" name="グラフィックス 11" descr="甲虫 単色塗りつぶし">
              <a:extLst>
                <a:ext uri="{FF2B5EF4-FFF2-40B4-BE49-F238E27FC236}">
                  <a16:creationId xmlns:a16="http://schemas.microsoft.com/office/drawing/2014/main" id="{B4A7FC1C-B1C4-2231-512C-5CC32641DBA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768114">
              <a:off x="4984473" y="3248578"/>
              <a:ext cx="494602" cy="494602"/>
            </a:xfrm>
            <a:prstGeom prst="rect">
              <a:avLst/>
            </a:prstGeom>
          </p:spPr>
        </p:pic>
        <p:grpSp>
          <p:nvGrpSpPr>
            <p:cNvPr id="16" name="グループ化 15">
              <a:extLst>
                <a:ext uri="{FF2B5EF4-FFF2-40B4-BE49-F238E27FC236}">
                  <a16:creationId xmlns:a16="http://schemas.microsoft.com/office/drawing/2014/main" id="{A5E6784F-F1B1-DEEB-8A71-FD8E523C8541}"/>
                </a:ext>
              </a:extLst>
            </p:cNvPr>
            <p:cNvGrpSpPr/>
            <p:nvPr/>
          </p:nvGrpSpPr>
          <p:grpSpPr>
            <a:xfrm>
              <a:off x="5161304" y="3139948"/>
              <a:ext cx="641628" cy="641628"/>
              <a:chOff x="5626844" y="2710845"/>
              <a:chExt cx="727852" cy="727852"/>
            </a:xfrm>
          </p:grpSpPr>
          <p:pic>
            <p:nvPicPr>
              <p:cNvPr id="18" name="グラフィックス 17" descr="ツール 単色塗りつぶし">
                <a:extLst>
                  <a:ext uri="{FF2B5EF4-FFF2-40B4-BE49-F238E27FC236}">
                    <a16:creationId xmlns:a16="http://schemas.microsoft.com/office/drawing/2014/main" id="{467EEB49-FF3F-2AC5-D147-B6A5B7CC942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26844" y="2710845"/>
                <a:ext cx="727852" cy="727852"/>
              </a:xfrm>
              <a:prstGeom prst="rect">
                <a:avLst/>
              </a:prstGeom>
            </p:spPr>
          </p:pic>
          <p:pic>
            <p:nvPicPr>
              <p:cNvPr id="19" name="グラフィックス 18" descr="ツール 単色塗りつぶし">
                <a:extLst>
                  <a:ext uri="{FF2B5EF4-FFF2-40B4-BE49-F238E27FC236}">
                    <a16:creationId xmlns:a16="http://schemas.microsoft.com/office/drawing/2014/main" id="{02C9DB90-0720-7DFC-702A-7FE9A96289DD}"/>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626844" y="2710845"/>
                <a:ext cx="727852" cy="727852"/>
              </a:xfrm>
              <a:prstGeom prst="rect">
                <a:avLst/>
              </a:prstGeom>
            </p:spPr>
          </p:pic>
        </p:grpSp>
      </p:grpSp>
      <p:sp>
        <p:nvSpPr>
          <p:cNvPr id="21" name="テキスト ボックス 20">
            <a:extLst>
              <a:ext uri="{FF2B5EF4-FFF2-40B4-BE49-F238E27FC236}">
                <a16:creationId xmlns:a16="http://schemas.microsoft.com/office/drawing/2014/main" id="{14823D2E-42F7-A35C-2BA7-6041B45D581D}"/>
              </a:ext>
            </a:extLst>
          </p:cNvPr>
          <p:cNvSpPr txBox="1"/>
          <p:nvPr/>
        </p:nvSpPr>
        <p:spPr>
          <a:xfrm>
            <a:off x="-91673" y="5048880"/>
            <a:ext cx="2925600" cy="584775"/>
          </a:xfrm>
          <a:prstGeom prst="rect">
            <a:avLst/>
          </a:prstGeom>
          <a:noFill/>
        </p:spPr>
        <p:txBody>
          <a:bodyPr wrap="square" rtlCol="0">
            <a:spAutoFit/>
          </a:bodyPr>
          <a:lstStyle/>
          <a:p>
            <a:pPr algn="ctr"/>
            <a:r>
              <a:rPr kumimoji="1" lang="ja-JP" altLang="en-US" sz="1600" b="1"/>
              <a:t>バグを含む</a:t>
            </a:r>
            <a:br>
              <a:rPr kumimoji="1" lang="en-US" altLang="ja-JP" sz="1600" b="1" dirty="0"/>
            </a:br>
            <a:r>
              <a:rPr kumimoji="1" lang="ja-JP" altLang="en-US" sz="1600" b="1"/>
              <a:t>コードクローン</a:t>
            </a:r>
          </a:p>
        </p:txBody>
      </p:sp>
      <p:sp>
        <p:nvSpPr>
          <p:cNvPr id="26" name="コンテンツ プレースホルダー 2">
            <a:extLst>
              <a:ext uri="{FF2B5EF4-FFF2-40B4-BE49-F238E27FC236}">
                <a16:creationId xmlns:a16="http://schemas.microsoft.com/office/drawing/2014/main" id="{5B5196A5-D221-35B0-FC96-5F465AA69278}"/>
              </a:ext>
            </a:extLst>
          </p:cNvPr>
          <p:cNvSpPr>
            <a:spLocks noGrp="1"/>
          </p:cNvSpPr>
          <p:nvPr>
            <p:ph idx="1"/>
          </p:nvPr>
        </p:nvSpPr>
        <p:spPr>
          <a:xfrm>
            <a:off x="396000" y="1728000"/>
            <a:ext cx="8352000" cy="4734000"/>
          </a:xfrm>
        </p:spPr>
        <p:txBody>
          <a:bodyPr/>
          <a:lstStyle/>
          <a:p>
            <a:r>
              <a:rPr kumimoji="1" lang="ja-JP" altLang="en-US" sz="2400"/>
              <a:t>ソースコード中の互いに類似したコード片．</a:t>
            </a:r>
            <a:endParaRPr lang="en-US" altLang="ja-JP" sz="2400" dirty="0"/>
          </a:p>
          <a:p>
            <a:r>
              <a:rPr kumimoji="1" lang="ja-JP" altLang="en-US" sz="2400"/>
              <a:t>一貫</a:t>
            </a:r>
            <a:r>
              <a:rPr lang="ja-JP" altLang="en-US" sz="2400"/>
              <a:t>性のない編集</a:t>
            </a:r>
            <a:r>
              <a:rPr kumimoji="1" lang="ja-JP" altLang="en-US" sz="2400"/>
              <a:t>は</a:t>
            </a:r>
            <a:r>
              <a:rPr lang="ja-JP" altLang="en-US" sz="2400"/>
              <a:t>不整合を引き起こす．</a:t>
            </a:r>
            <a:endParaRPr kumimoji="1" lang="ja-JP" altLang="en-US" sz="2400"/>
          </a:p>
        </p:txBody>
      </p:sp>
      <p:grpSp>
        <p:nvGrpSpPr>
          <p:cNvPr id="40" name="グループ化 39">
            <a:extLst>
              <a:ext uri="{FF2B5EF4-FFF2-40B4-BE49-F238E27FC236}">
                <a16:creationId xmlns:a16="http://schemas.microsoft.com/office/drawing/2014/main" id="{CA734979-0A61-2DAE-B653-4770AA3E8EC9}"/>
              </a:ext>
            </a:extLst>
          </p:cNvPr>
          <p:cNvGrpSpPr/>
          <p:nvPr/>
        </p:nvGrpSpPr>
        <p:grpSpPr>
          <a:xfrm>
            <a:off x="4827454" y="4115902"/>
            <a:ext cx="818459" cy="641628"/>
            <a:chOff x="4984473" y="3139948"/>
            <a:chExt cx="818459" cy="641628"/>
          </a:xfrm>
        </p:grpSpPr>
        <p:pic>
          <p:nvPicPr>
            <p:cNvPr id="48" name="グラフィックス 47" descr="甲虫 単色塗りつぶし">
              <a:extLst>
                <a:ext uri="{FF2B5EF4-FFF2-40B4-BE49-F238E27FC236}">
                  <a16:creationId xmlns:a16="http://schemas.microsoft.com/office/drawing/2014/main" id="{871C3112-5B6E-C9B1-90A0-DAA990D3BB35}"/>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rot="20768114">
              <a:off x="4984473" y="3248578"/>
              <a:ext cx="494602" cy="494602"/>
            </a:xfrm>
            <a:prstGeom prst="rect">
              <a:avLst/>
            </a:prstGeom>
          </p:spPr>
        </p:pic>
        <p:grpSp>
          <p:nvGrpSpPr>
            <p:cNvPr id="49" name="グループ化 48">
              <a:extLst>
                <a:ext uri="{FF2B5EF4-FFF2-40B4-BE49-F238E27FC236}">
                  <a16:creationId xmlns:a16="http://schemas.microsoft.com/office/drawing/2014/main" id="{C483C05B-BE4E-714A-0CAB-6E81E4D2F546}"/>
                </a:ext>
              </a:extLst>
            </p:cNvPr>
            <p:cNvGrpSpPr/>
            <p:nvPr/>
          </p:nvGrpSpPr>
          <p:grpSpPr>
            <a:xfrm>
              <a:off x="5161304" y="3139948"/>
              <a:ext cx="641628" cy="641628"/>
              <a:chOff x="5626844" y="2710845"/>
              <a:chExt cx="727852" cy="727852"/>
            </a:xfrm>
          </p:grpSpPr>
          <p:pic>
            <p:nvPicPr>
              <p:cNvPr id="50" name="グラフィックス 49" descr="ツール 単色塗りつぶし">
                <a:extLst>
                  <a:ext uri="{FF2B5EF4-FFF2-40B4-BE49-F238E27FC236}">
                    <a16:creationId xmlns:a16="http://schemas.microsoft.com/office/drawing/2014/main" id="{29C6C948-C287-A24F-6986-8929D985018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26844" y="2710845"/>
                <a:ext cx="727852" cy="727852"/>
              </a:xfrm>
              <a:prstGeom prst="rect">
                <a:avLst/>
              </a:prstGeom>
            </p:spPr>
          </p:pic>
          <p:pic>
            <p:nvPicPr>
              <p:cNvPr id="51" name="グラフィックス 50" descr="ツール 単色塗りつぶし">
                <a:extLst>
                  <a:ext uri="{FF2B5EF4-FFF2-40B4-BE49-F238E27FC236}">
                    <a16:creationId xmlns:a16="http://schemas.microsoft.com/office/drawing/2014/main" id="{36CBFF48-673F-8F43-1732-30CC7501F657}"/>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5626844" y="2710845"/>
                <a:ext cx="727852" cy="727852"/>
              </a:xfrm>
              <a:prstGeom prst="rect">
                <a:avLst/>
              </a:prstGeom>
            </p:spPr>
          </p:pic>
        </p:grpSp>
      </p:grpSp>
    </p:spTree>
    <p:extLst>
      <p:ext uri="{BB962C8B-B14F-4D97-AF65-F5344CB8AC3E}">
        <p14:creationId xmlns:p14="http://schemas.microsoft.com/office/powerpoint/2010/main" val="2650872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47531-031A-A684-156C-B36D6DEA23D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2F06AAC-94FD-F8E7-5BD9-134C2FB488FA}"/>
              </a:ext>
            </a:extLst>
          </p:cNvPr>
          <p:cNvSpPr>
            <a:spLocks noGrp="1"/>
          </p:cNvSpPr>
          <p:nvPr>
            <p:ph type="title"/>
          </p:nvPr>
        </p:nvSpPr>
        <p:spPr/>
        <p:txBody>
          <a:bodyPr/>
          <a:lstStyle/>
          <a:p>
            <a:r>
              <a:rPr kumimoji="1" lang="ja-JP" altLang="en-US"/>
              <a:t>コードクローンリファクタリング</a:t>
            </a:r>
          </a:p>
        </p:txBody>
      </p:sp>
      <p:sp>
        <p:nvSpPr>
          <p:cNvPr id="3" name="コンテンツ プレースホルダー 2">
            <a:extLst>
              <a:ext uri="{FF2B5EF4-FFF2-40B4-BE49-F238E27FC236}">
                <a16:creationId xmlns:a16="http://schemas.microsoft.com/office/drawing/2014/main" id="{A5AECCE3-DF68-6A93-1D41-31A3E79DF834}"/>
              </a:ext>
            </a:extLst>
          </p:cNvPr>
          <p:cNvSpPr>
            <a:spLocks noGrp="1"/>
          </p:cNvSpPr>
          <p:nvPr>
            <p:ph idx="1"/>
          </p:nvPr>
        </p:nvSpPr>
        <p:spPr/>
        <p:txBody>
          <a:bodyPr/>
          <a:lstStyle/>
          <a:p>
            <a:r>
              <a:rPr lang="ja-JP" altLang="en-US" sz="2400"/>
              <a:t>外部的な振る舞いを保ったままコードクローンを</a:t>
            </a:r>
            <a:br>
              <a:rPr lang="en-US" altLang="ja-JP" sz="2400" dirty="0"/>
            </a:br>
            <a:r>
              <a:rPr lang="ja-JP" altLang="en-US" sz="2400"/>
              <a:t>集約するプロセス．</a:t>
            </a:r>
            <a:endParaRPr lang="en-US" altLang="ja-JP" sz="2400" dirty="0"/>
          </a:p>
        </p:txBody>
      </p:sp>
      <p:sp>
        <p:nvSpPr>
          <p:cNvPr id="4" name="スライド番号プレースホルダー 3">
            <a:extLst>
              <a:ext uri="{FF2B5EF4-FFF2-40B4-BE49-F238E27FC236}">
                <a16:creationId xmlns:a16="http://schemas.microsoft.com/office/drawing/2014/main" id="{33E75C4D-0784-F801-84DF-BBFB2C454308}"/>
              </a:ext>
            </a:extLst>
          </p:cNvPr>
          <p:cNvSpPr>
            <a:spLocks noGrp="1"/>
          </p:cNvSpPr>
          <p:nvPr>
            <p:ph type="sldNum" sz="quarter" idx="12"/>
          </p:nvPr>
        </p:nvSpPr>
        <p:spPr/>
        <p:txBody>
          <a:bodyPr/>
          <a:lstStyle/>
          <a:p>
            <a:fld id="{B16735D3-C9E7-F649-AF37-A9D08763696D}" type="slidenum">
              <a:rPr lang="ja-JP" altLang="en-US" smtClean="0"/>
              <a:pPr/>
              <a:t>5</a:t>
            </a:fld>
            <a:endParaRPr lang="ja-JP" altLang="en-US"/>
          </a:p>
        </p:txBody>
      </p:sp>
      <p:cxnSp>
        <p:nvCxnSpPr>
          <p:cNvPr id="6" name="直線矢印コネクタ 5">
            <a:extLst>
              <a:ext uri="{FF2B5EF4-FFF2-40B4-BE49-F238E27FC236}">
                <a16:creationId xmlns:a16="http://schemas.microsoft.com/office/drawing/2014/main" id="{30167BAE-26A1-5987-273E-632E2004AFEA}"/>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727E3862-59FF-59A2-735E-467274B5B745}"/>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11" name="グループ化 10">
            <a:extLst>
              <a:ext uri="{FF2B5EF4-FFF2-40B4-BE49-F238E27FC236}">
                <a16:creationId xmlns:a16="http://schemas.microsoft.com/office/drawing/2014/main" id="{4C2B667C-F4B7-40AC-60AC-58831E7493F0}"/>
              </a:ext>
            </a:extLst>
          </p:cNvPr>
          <p:cNvGrpSpPr/>
          <p:nvPr/>
        </p:nvGrpSpPr>
        <p:grpSpPr>
          <a:xfrm>
            <a:off x="1086084" y="4281065"/>
            <a:ext cx="606200" cy="653436"/>
            <a:chOff x="1471448" y="4183117"/>
            <a:chExt cx="809297" cy="872359"/>
          </a:xfrm>
        </p:grpSpPr>
        <p:sp>
          <p:nvSpPr>
            <p:cNvPr id="12" name="1 つの角を切り取った四角形 11">
              <a:extLst>
                <a:ext uri="{FF2B5EF4-FFF2-40B4-BE49-F238E27FC236}">
                  <a16:creationId xmlns:a16="http://schemas.microsoft.com/office/drawing/2014/main" id="{CF247314-92AB-D075-7107-DA25322B09C3}"/>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3" name="正方形/長方形 12">
              <a:extLst>
                <a:ext uri="{FF2B5EF4-FFF2-40B4-BE49-F238E27FC236}">
                  <a16:creationId xmlns:a16="http://schemas.microsoft.com/office/drawing/2014/main" id="{2FDE0FC8-5FEC-7175-2A06-6F039E0B07B1}"/>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14" name="グループ化 13">
            <a:extLst>
              <a:ext uri="{FF2B5EF4-FFF2-40B4-BE49-F238E27FC236}">
                <a16:creationId xmlns:a16="http://schemas.microsoft.com/office/drawing/2014/main" id="{9D87A205-2A20-27D8-CC03-D24B622BB373}"/>
              </a:ext>
            </a:extLst>
          </p:cNvPr>
          <p:cNvGrpSpPr/>
          <p:nvPr/>
        </p:nvGrpSpPr>
        <p:grpSpPr>
          <a:xfrm>
            <a:off x="1086084" y="3438697"/>
            <a:ext cx="606200" cy="653436"/>
            <a:chOff x="1471448" y="4183117"/>
            <a:chExt cx="809297" cy="872359"/>
          </a:xfrm>
        </p:grpSpPr>
        <p:sp>
          <p:nvSpPr>
            <p:cNvPr id="15" name="1 つの角を切り取った四角形 14">
              <a:extLst>
                <a:ext uri="{FF2B5EF4-FFF2-40B4-BE49-F238E27FC236}">
                  <a16:creationId xmlns:a16="http://schemas.microsoft.com/office/drawing/2014/main" id="{685BAA47-71FD-0536-5B83-C2A8CD65EB2D}"/>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6" name="正方形/長方形 15">
              <a:extLst>
                <a:ext uri="{FF2B5EF4-FFF2-40B4-BE49-F238E27FC236}">
                  <a16:creationId xmlns:a16="http://schemas.microsoft.com/office/drawing/2014/main" id="{A6C46B43-FFBA-469B-1BAC-DCD90BBA5DC6}"/>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sp>
        <p:nvSpPr>
          <p:cNvPr id="27" name="円/楕円 26">
            <a:extLst>
              <a:ext uri="{FF2B5EF4-FFF2-40B4-BE49-F238E27FC236}">
                <a16:creationId xmlns:a16="http://schemas.microsoft.com/office/drawing/2014/main" id="{BE4302F3-62BA-7B3A-BD7F-468F20299FD6}"/>
              </a:ext>
            </a:extLst>
          </p:cNvPr>
          <p:cNvSpPr/>
          <p:nvPr/>
        </p:nvSpPr>
        <p:spPr>
          <a:xfrm>
            <a:off x="1273481"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9" name="テキスト ボックス 28">
            <a:extLst>
              <a:ext uri="{FF2B5EF4-FFF2-40B4-BE49-F238E27FC236}">
                <a16:creationId xmlns:a16="http://schemas.microsoft.com/office/drawing/2014/main" id="{B0BCAF7F-82B7-6523-A880-2C9DBFA974D6}"/>
              </a:ext>
            </a:extLst>
          </p:cNvPr>
          <p:cNvSpPr txBox="1"/>
          <p:nvPr/>
        </p:nvSpPr>
        <p:spPr>
          <a:xfrm>
            <a:off x="412168" y="5077820"/>
            <a:ext cx="1954029" cy="369332"/>
          </a:xfrm>
          <a:prstGeom prst="rect">
            <a:avLst/>
          </a:prstGeom>
          <a:noFill/>
        </p:spPr>
        <p:txBody>
          <a:bodyPr wrap="square" rtlCol="0">
            <a:spAutoFit/>
          </a:bodyPr>
          <a:lstStyle/>
          <a:p>
            <a:pPr algn="ctr"/>
            <a:r>
              <a:rPr kumimoji="1" lang="ja-JP" altLang="en-US" b="1"/>
              <a:t>コードクローン</a:t>
            </a:r>
          </a:p>
        </p:txBody>
      </p:sp>
    </p:spTree>
    <p:extLst>
      <p:ext uri="{BB962C8B-B14F-4D97-AF65-F5344CB8AC3E}">
        <p14:creationId xmlns:p14="http://schemas.microsoft.com/office/powerpoint/2010/main" val="3465393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2E4E4-AE21-FF7C-B69B-4BAC3082E7E8}"/>
            </a:ext>
          </a:extLst>
        </p:cNvPr>
        <p:cNvGrpSpPr/>
        <p:nvPr/>
      </p:nvGrpSpPr>
      <p:grpSpPr>
        <a:xfrm>
          <a:off x="0" y="0"/>
          <a:ext cx="0" cy="0"/>
          <a:chOff x="0" y="0"/>
          <a:chExt cx="0" cy="0"/>
        </a:xfrm>
      </p:grpSpPr>
      <p:cxnSp>
        <p:nvCxnSpPr>
          <p:cNvPr id="10" name="直線コネクタ 9">
            <a:extLst>
              <a:ext uri="{FF2B5EF4-FFF2-40B4-BE49-F238E27FC236}">
                <a16:creationId xmlns:a16="http://schemas.microsoft.com/office/drawing/2014/main" id="{4EE1DC33-7994-A991-64F8-097EE3B029E8}"/>
              </a:ext>
            </a:extLst>
          </p:cNvPr>
          <p:cNvCxnSpPr>
            <a:cxnSpLocks/>
          </p:cNvCxnSpPr>
          <p:nvPr/>
        </p:nvCxnSpPr>
        <p:spPr>
          <a:xfrm>
            <a:off x="1399692" y="4822315"/>
            <a:ext cx="1790122"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1EA77665-DDB0-D982-F593-386DB8D87CD9}"/>
              </a:ext>
            </a:extLst>
          </p:cNvPr>
          <p:cNvCxnSpPr>
            <a:cxnSpLocks/>
          </p:cNvCxnSpPr>
          <p:nvPr/>
        </p:nvCxnSpPr>
        <p:spPr>
          <a:xfrm>
            <a:off x="1399692" y="4011649"/>
            <a:ext cx="1790122"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sp>
        <p:nvSpPr>
          <p:cNvPr id="2" name="タイトル 1">
            <a:extLst>
              <a:ext uri="{FF2B5EF4-FFF2-40B4-BE49-F238E27FC236}">
                <a16:creationId xmlns:a16="http://schemas.microsoft.com/office/drawing/2014/main" id="{F1BC8124-36D0-2BD0-8D60-C5E1D6D4F79B}"/>
              </a:ext>
            </a:extLst>
          </p:cNvPr>
          <p:cNvSpPr>
            <a:spLocks noGrp="1"/>
          </p:cNvSpPr>
          <p:nvPr>
            <p:ph type="title"/>
          </p:nvPr>
        </p:nvSpPr>
        <p:spPr/>
        <p:txBody>
          <a:bodyPr/>
          <a:lstStyle/>
          <a:p>
            <a:r>
              <a:rPr kumimoji="1" lang="ja-JP" altLang="en-US"/>
              <a:t>コードクローンリファクタリング</a:t>
            </a:r>
          </a:p>
        </p:txBody>
      </p:sp>
      <p:sp>
        <p:nvSpPr>
          <p:cNvPr id="3" name="コンテンツ プレースホルダー 2">
            <a:extLst>
              <a:ext uri="{FF2B5EF4-FFF2-40B4-BE49-F238E27FC236}">
                <a16:creationId xmlns:a16="http://schemas.microsoft.com/office/drawing/2014/main" id="{A103B14C-74BB-8A0E-966F-CD33220E4D80}"/>
              </a:ext>
            </a:extLst>
          </p:cNvPr>
          <p:cNvSpPr>
            <a:spLocks noGrp="1"/>
          </p:cNvSpPr>
          <p:nvPr>
            <p:ph idx="1"/>
          </p:nvPr>
        </p:nvSpPr>
        <p:spPr/>
        <p:txBody>
          <a:bodyPr/>
          <a:lstStyle/>
          <a:p>
            <a:r>
              <a:rPr lang="ja-JP" altLang="en-US" sz="2400"/>
              <a:t>外部的な振る舞いを保ったままコードクローンを</a:t>
            </a:r>
            <a:br>
              <a:rPr lang="en-US" altLang="ja-JP" sz="2400" dirty="0"/>
            </a:br>
            <a:r>
              <a:rPr lang="ja-JP" altLang="en-US" sz="2400"/>
              <a:t>集約するプロセス．</a:t>
            </a:r>
            <a:endParaRPr lang="en-US" altLang="ja-JP" sz="2400" dirty="0"/>
          </a:p>
        </p:txBody>
      </p:sp>
      <p:sp>
        <p:nvSpPr>
          <p:cNvPr id="4" name="スライド番号プレースホルダー 3">
            <a:extLst>
              <a:ext uri="{FF2B5EF4-FFF2-40B4-BE49-F238E27FC236}">
                <a16:creationId xmlns:a16="http://schemas.microsoft.com/office/drawing/2014/main" id="{AD42656E-9A85-EF41-5A1B-39C7842C5385}"/>
              </a:ext>
            </a:extLst>
          </p:cNvPr>
          <p:cNvSpPr>
            <a:spLocks noGrp="1"/>
          </p:cNvSpPr>
          <p:nvPr>
            <p:ph type="sldNum" sz="quarter" idx="12"/>
          </p:nvPr>
        </p:nvSpPr>
        <p:spPr/>
        <p:txBody>
          <a:bodyPr/>
          <a:lstStyle/>
          <a:p>
            <a:fld id="{B16735D3-C9E7-F649-AF37-A9D08763696D}" type="slidenum">
              <a:rPr lang="ja-JP" altLang="en-US" smtClean="0"/>
              <a:pPr/>
              <a:t>6</a:t>
            </a:fld>
            <a:endParaRPr lang="ja-JP" altLang="en-US"/>
          </a:p>
        </p:txBody>
      </p:sp>
      <p:cxnSp>
        <p:nvCxnSpPr>
          <p:cNvPr id="6" name="直線矢印コネクタ 5">
            <a:extLst>
              <a:ext uri="{FF2B5EF4-FFF2-40B4-BE49-F238E27FC236}">
                <a16:creationId xmlns:a16="http://schemas.microsoft.com/office/drawing/2014/main" id="{749A7347-ED55-74FF-07F0-149C312C53B0}"/>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0E9F2C39-BB8C-8C83-3AFD-92B018DBEA4E}"/>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11" name="グループ化 10">
            <a:extLst>
              <a:ext uri="{FF2B5EF4-FFF2-40B4-BE49-F238E27FC236}">
                <a16:creationId xmlns:a16="http://schemas.microsoft.com/office/drawing/2014/main" id="{26061FF1-9CAA-537B-9035-083FAC54D28A}"/>
              </a:ext>
            </a:extLst>
          </p:cNvPr>
          <p:cNvGrpSpPr/>
          <p:nvPr/>
        </p:nvGrpSpPr>
        <p:grpSpPr>
          <a:xfrm>
            <a:off x="1086084" y="4281065"/>
            <a:ext cx="606200" cy="653436"/>
            <a:chOff x="1471448" y="4183117"/>
            <a:chExt cx="809297" cy="872359"/>
          </a:xfrm>
        </p:grpSpPr>
        <p:sp>
          <p:nvSpPr>
            <p:cNvPr id="12" name="1 つの角を切り取った四角形 11">
              <a:extLst>
                <a:ext uri="{FF2B5EF4-FFF2-40B4-BE49-F238E27FC236}">
                  <a16:creationId xmlns:a16="http://schemas.microsoft.com/office/drawing/2014/main" id="{9890C9FB-85D7-0CB0-195B-2D70BFE95089}"/>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3" name="正方形/長方形 12">
              <a:extLst>
                <a:ext uri="{FF2B5EF4-FFF2-40B4-BE49-F238E27FC236}">
                  <a16:creationId xmlns:a16="http://schemas.microsoft.com/office/drawing/2014/main" id="{DFD6A0D0-9CC1-559D-8203-1740064DC8B8}"/>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14" name="グループ化 13">
            <a:extLst>
              <a:ext uri="{FF2B5EF4-FFF2-40B4-BE49-F238E27FC236}">
                <a16:creationId xmlns:a16="http://schemas.microsoft.com/office/drawing/2014/main" id="{5FFEF0BE-CB16-D0F3-C338-D17B2442D551}"/>
              </a:ext>
            </a:extLst>
          </p:cNvPr>
          <p:cNvGrpSpPr/>
          <p:nvPr/>
        </p:nvGrpSpPr>
        <p:grpSpPr>
          <a:xfrm>
            <a:off x="1086084" y="3438697"/>
            <a:ext cx="606200" cy="653436"/>
            <a:chOff x="1471448" y="4183117"/>
            <a:chExt cx="809297" cy="872359"/>
          </a:xfrm>
        </p:grpSpPr>
        <p:sp>
          <p:nvSpPr>
            <p:cNvPr id="15" name="1 つの角を切り取った四角形 14">
              <a:extLst>
                <a:ext uri="{FF2B5EF4-FFF2-40B4-BE49-F238E27FC236}">
                  <a16:creationId xmlns:a16="http://schemas.microsoft.com/office/drawing/2014/main" id="{B50D2495-46B4-3B21-AB5A-BBA583A4DE3C}"/>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6" name="正方形/長方形 15">
              <a:extLst>
                <a:ext uri="{FF2B5EF4-FFF2-40B4-BE49-F238E27FC236}">
                  <a16:creationId xmlns:a16="http://schemas.microsoft.com/office/drawing/2014/main" id="{9CF8B6EB-4297-1D58-0225-FB6C288C2080}"/>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sp>
        <p:nvSpPr>
          <p:cNvPr id="43" name="1 つの角を切り取った四角形 42">
            <a:extLst>
              <a:ext uri="{FF2B5EF4-FFF2-40B4-BE49-F238E27FC236}">
                <a16:creationId xmlns:a16="http://schemas.microsoft.com/office/drawing/2014/main" id="{F226E805-739A-B99B-A6FC-49E491151F0E}"/>
              </a:ext>
            </a:extLst>
          </p:cNvPr>
          <p:cNvSpPr/>
          <p:nvPr/>
        </p:nvSpPr>
        <p:spPr>
          <a:xfrm>
            <a:off x="2771014" y="4282722"/>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6" name="1 つの角を切り取った四角形 45">
            <a:extLst>
              <a:ext uri="{FF2B5EF4-FFF2-40B4-BE49-F238E27FC236}">
                <a16:creationId xmlns:a16="http://schemas.microsoft.com/office/drawing/2014/main" id="{3DC21438-7626-1A96-4669-CD25AB6D8FD6}"/>
              </a:ext>
            </a:extLst>
          </p:cNvPr>
          <p:cNvSpPr/>
          <p:nvPr/>
        </p:nvSpPr>
        <p:spPr>
          <a:xfrm>
            <a:off x="2771013" y="3441564"/>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nvGrpSpPr>
          <p:cNvPr id="48" name="グループ化 47">
            <a:extLst>
              <a:ext uri="{FF2B5EF4-FFF2-40B4-BE49-F238E27FC236}">
                <a16:creationId xmlns:a16="http://schemas.microsoft.com/office/drawing/2014/main" id="{39007DC7-67CC-C411-0524-5D2F372F941C}"/>
              </a:ext>
            </a:extLst>
          </p:cNvPr>
          <p:cNvGrpSpPr/>
          <p:nvPr/>
        </p:nvGrpSpPr>
        <p:grpSpPr>
          <a:xfrm>
            <a:off x="2771013" y="5117238"/>
            <a:ext cx="606200" cy="653436"/>
            <a:chOff x="1471448" y="4183117"/>
            <a:chExt cx="809297" cy="872359"/>
          </a:xfrm>
        </p:grpSpPr>
        <p:sp>
          <p:nvSpPr>
            <p:cNvPr id="49" name="1 つの角を切り取った四角形 48">
              <a:extLst>
                <a:ext uri="{FF2B5EF4-FFF2-40B4-BE49-F238E27FC236}">
                  <a16:creationId xmlns:a16="http://schemas.microsoft.com/office/drawing/2014/main" id="{7A01D81A-0DCD-F230-B46F-171031FA0FFE}"/>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50" name="正方形/長方形 49">
              <a:extLst>
                <a:ext uri="{FF2B5EF4-FFF2-40B4-BE49-F238E27FC236}">
                  <a16:creationId xmlns:a16="http://schemas.microsoft.com/office/drawing/2014/main" id="{268D8133-5B46-6DE7-DE60-220A9746662F}"/>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cxnSp>
        <p:nvCxnSpPr>
          <p:cNvPr id="51" name="直線コネクタ 50">
            <a:extLst>
              <a:ext uri="{FF2B5EF4-FFF2-40B4-BE49-F238E27FC236}">
                <a16:creationId xmlns:a16="http://schemas.microsoft.com/office/drawing/2014/main" id="{658994F2-DC2A-B22E-B395-FB25899892E9}"/>
              </a:ext>
            </a:extLst>
          </p:cNvPr>
          <p:cNvCxnSpPr/>
          <p:nvPr/>
        </p:nvCxnSpPr>
        <p:spPr>
          <a:xfrm>
            <a:off x="2826122" y="4480317"/>
            <a:ext cx="495981"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cxnSp>
        <p:nvCxnSpPr>
          <p:cNvPr id="52" name="直線コネクタ 51">
            <a:extLst>
              <a:ext uri="{FF2B5EF4-FFF2-40B4-BE49-F238E27FC236}">
                <a16:creationId xmlns:a16="http://schemas.microsoft.com/office/drawing/2014/main" id="{85530E19-02FE-8864-4717-CF67F6F2C06A}"/>
              </a:ext>
            </a:extLst>
          </p:cNvPr>
          <p:cNvCxnSpPr/>
          <p:nvPr/>
        </p:nvCxnSpPr>
        <p:spPr>
          <a:xfrm>
            <a:off x="2826122" y="3630510"/>
            <a:ext cx="495981"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cxnSp>
        <p:nvCxnSpPr>
          <p:cNvPr id="20" name="直線矢印コネクタ 19">
            <a:extLst>
              <a:ext uri="{FF2B5EF4-FFF2-40B4-BE49-F238E27FC236}">
                <a16:creationId xmlns:a16="http://schemas.microsoft.com/office/drawing/2014/main" id="{0FBCA39A-7780-81CF-9BCB-839C310A3763}"/>
              </a:ext>
            </a:extLst>
          </p:cNvPr>
          <p:cNvCxnSpPr>
            <a:cxnSpLocks/>
          </p:cNvCxnSpPr>
          <p:nvPr/>
        </p:nvCxnSpPr>
        <p:spPr>
          <a:xfrm flipH="1" flipV="1">
            <a:off x="3411449" y="3627643"/>
            <a:ext cx="1345809" cy="32412"/>
          </a:xfrm>
          <a:prstGeom prst="straightConnector1">
            <a:avLst/>
          </a:prstGeom>
          <a:ln w="5715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B3F455B5-27AD-9D5F-6DC2-077929262726}"/>
              </a:ext>
            </a:extLst>
          </p:cNvPr>
          <p:cNvCxnSpPr>
            <a:cxnSpLocks/>
          </p:cNvCxnSpPr>
          <p:nvPr/>
        </p:nvCxnSpPr>
        <p:spPr>
          <a:xfrm flipH="1">
            <a:off x="3432322" y="3879570"/>
            <a:ext cx="1324936" cy="600747"/>
          </a:xfrm>
          <a:prstGeom prst="straightConnector1">
            <a:avLst/>
          </a:prstGeom>
          <a:ln w="5715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4EC8E404-BC34-FC92-4808-68D11E89BB03}"/>
              </a:ext>
            </a:extLst>
          </p:cNvPr>
          <p:cNvSpPr txBox="1"/>
          <p:nvPr/>
        </p:nvSpPr>
        <p:spPr>
          <a:xfrm>
            <a:off x="4757258" y="3451294"/>
            <a:ext cx="3133706" cy="461665"/>
          </a:xfrm>
          <a:prstGeom prst="rect">
            <a:avLst/>
          </a:prstGeom>
          <a:noFill/>
        </p:spPr>
        <p:txBody>
          <a:bodyPr wrap="square" rtlCol="0">
            <a:spAutoFit/>
          </a:bodyPr>
          <a:lstStyle/>
          <a:p>
            <a:r>
              <a:rPr kumimoji="1" lang="ja-JP" altLang="en-US" sz="2400" b="1">
                <a:solidFill>
                  <a:schemeClr val="accent5"/>
                </a:solidFill>
              </a:rPr>
              <a:t>メソッド呼び出し</a:t>
            </a:r>
          </a:p>
        </p:txBody>
      </p:sp>
      <p:sp>
        <p:nvSpPr>
          <p:cNvPr id="26" name="テキスト ボックス 25">
            <a:extLst>
              <a:ext uri="{FF2B5EF4-FFF2-40B4-BE49-F238E27FC236}">
                <a16:creationId xmlns:a16="http://schemas.microsoft.com/office/drawing/2014/main" id="{3DD6616A-AEF4-72CA-AECB-E4B882E0F7C0}"/>
              </a:ext>
            </a:extLst>
          </p:cNvPr>
          <p:cNvSpPr txBox="1"/>
          <p:nvPr/>
        </p:nvSpPr>
        <p:spPr>
          <a:xfrm>
            <a:off x="3377212" y="5271456"/>
            <a:ext cx="5119517" cy="400110"/>
          </a:xfrm>
          <a:prstGeom prst="rect">
            <a:avLst/>
          </a:prstGeom>
          <a:noFill/>
        </p:spPr>
        <p:txBody>
          <a:bodyPr wrap="square" rtlCol="0">
            <a:spAutoFit/>
          </a:bodyPr>
          <a:lstStyle/>
          <a:p>
            <a:r>
              <a:rPr kumimoji="1" lang="ja-JP" altLang="en-US" sz="2000" b="1">
                <a:solidFill>
                  <a:schemeClr val="accent5"/>
                </a:solidFill>
              </a:rPr>
              <a:t>コードクローンを集約したメソッド</a:t>
            </a:r>
          </a:p>
        </p:txBody>
      </p:sp>
      <p:sp>
        <p:nvSpPr>
          <p:cNvPr id="27" name="円/楕円 26">
            <a:extLst>
              <a:ext uri="{FF2B5EF4-FFF2-40B4-BE49-F238E27FC236}">
                <a16:creationId xmlns:a16="http://schemas.microsoft.com/office/drawing/2014/main" id="{2442725D-4C04-5BFC-AC1E-57FAF01B94E1}"/>
              </a:ext>
            </a:extLst>
          </p:cNvPr>
          <p:cNvSpPr/>
          <p:nvPr/>
        </p:nvSpPr>
        <p:spPr>
          <a:xfrm>
            <a:off x="1273481"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8" name="円/楕円 27">
            <a:extLst>
              <a:ext uri="{FF2B5EF4-FFF2-40B4-BE49-F238E27FC236}">
                <a16:creationId xmlns:a16="http://schemas.microsoft.com/office/drawing/2014/main" id="{81AE7890-E97C-AEB4-7EDC-7AF77EEC95D9}"/>
              </a:ext>
            </a:extLst>
          </p:cNvPr>
          <p:cNvSpPr/>
          <p:nvPr/>
        </p:nvSpPr>
        <p:spPr>
          <a:xfrm>
            <a:off x="2958410"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879238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A2E3D-CFD6-1037-932E-7F33F8B316D4}"/>
            </a:ext>
          </a:extLst>
        </p:cNvPr>
        <p:cNvGrpSpPr/>
        <p:nvPr/>
      </p:nvGrpSpPr>
      <p:grpSpPr>
        <a:xfrm>
          <a:off x="0" y="0"/>
          <a:ext cx="0" cy="0"/>
          <a:chOff x="0" y="0"/>
          <a:chExt cx="0" cy="0"/>
        </a:xfrm>
      </p:grpSpPr>
      <p:cxnSp>
        <p:nvCxnSpPr>
          <p:cNvPr id="67" name="直線コネクタ 66">
            <a:extLst>
              <a:ext uri="{FF2B5EF4-FFF2-40B4-BE49-F238E27FC236}">
                <a16:creationId xmlns:a16="http://schemas.microsoft.com/office/drawing/2014/main" id="{A47377DF-6E7D-248F-CA6D-E42C644939E1}"/>
              </a:ext>
            </a:extLst>
          </p:cNvPr>
          <p:cNvCxnSpPr>
            <a:cxnSpLocks/>
          </p:cNvCxnSpPr>
          <p:nvPr/>
        </p:nvCxnSpPr>
        <p:spPr>
          <a:xfrm>
            <a:off x="1399692" y="4822315"/>
            <a:ext cx="5451546"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65" name="直線コネクタ 64">
            <a:extLst>
              <a:ext uri="{FF2B5EF4-FFF2-40B4-BE49-F238E27FC236}">
                <a16:creationId xmlns:a16="http://schemas.microsoft.com/office/drawing/2014/main" id="{1336CDB6-90F5-9C07-E665-85A178E30203}"/>
              </a:ext>
            </a:extLst>
          </p:cNvPr>
          <p:cNvCxnSpPr>
            <a:cxnSpLocks/>
          </p:cNvCxnSpPr>
          <p:nvPr/>
        </p:nvCxnSpPr>
        <p:spPr>
          <a:xfrm>
            <a:off x="1399692" y="4011649"/>
            <a:ext cx="5451546"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7D2AAA34-9CAC-537B-970A-33E6DA5BA9B2}"/>
              </a:ext>
            </a:extLst>
          </p:cNvPr>
          <p:cNvSpPr>
            <a:spLocks noGrp="1"/>
          </p:cNvSpPr>
          <p:nvPr>
            <p:ph type="sldNum" sz="quarter" idx="12"/>
          </p:nvPr>
        </p:nvSpPr>
        <p:spPr/>
        <p:txBody>
          <a:bodyPr/>
          <a:lstStyle/>
          <a:p>
            <a:fld id="{B16735D3-C9E7-F649-AF37-A9D08763696D}" type="slidenum">
              <a:rPr lang="ja-JP" altLang="en-US" smtClean="0"/>
              <a:pPr/>
              <a:t>7</a:t>
            </a:fld>
            <a:endParaRPr lang="ja-JP" altLang="en-US"/>
          </a:p>
        </p:txBody>
      </p:sp>
      <p:cxnSp>
        <p:nvCxnSpPr>
          <p:cNvPr id="6" name="直線矢印コネクタ 5">
            <a:extLst>
              <a:ext uri="{FF2B5EF4-FFF2-40B4-BE49-F238E27FC236}">
                <a16:creationId xmlns:a16="http://schemas.microsoft.com/office/drawing/2014/main" id="{008BED09-0DBE-A7B2-7605-08D22CDFE806}"/>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8C5A9E9B-8A04-ACFF-47D5-DD94FED29D2E}"/>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11" name="グループ化 10">
            <a:extLst>
              <a:ext uri="{FF2B5EF4-FFF2-40B4-BE49-F238E27FC236}">
                <a16:creationId xmlns:a16="http://schemas.microsoft.com/office/drawing/2014/main" id="{D633A508-97A0-8B53-26FC-905B18F52453}"/>
              </a:ext>
            </a:extLst>
          </p:cNvPr>
          <p:cNvGrpSpPr/>
          <p:nvPr/>
        </p:nvGrpSpPr>
        <p:grpSpPr>
          <a:xfrm>
            <a:off x="1086084" y="4281065"/>
            <a:ext cx="606200" cy="653436"/>
            <a:chOff x="1471448" y="4183117"/>
            <a:chExt cx="809297" cy="872359"/>
          </a:xfrm>
        </p:grpSpPr>
        <p:sp>
          <p:nvSpPr>
            <p:cNvPr id="12" name="1 つの角を切り取った四角形 11">
              <a:extLst>
                <a:ext uri="{FF2B5EF4-FFF2-40B4-BE49-F238E27FC236}">
                  <a16:creationId xmlns:a16="http://schemas.microsoft.com/office/drawing/2014/main" id="{60C35DF1-DF25-F7B7-7202-6FE2824E5FAA}"/>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3" name="正方形/長方形 12">
              <a:extLst>
                <a:ext uri="{FF2B5EF4-FFF2-40B4-BE49-F238E27FC236}">
                  <a16:creationId xmlns:a16="http://schemas.microsoft.com/office/drawing/2014/main" id="{8AF02231-7DCD-9417-228C-95BA130EC6A3}"/>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sp>
        <p:nvSpPr>
          <p:cNvPr id="5" name="テキスト ボックス 4">
            <a:extLst>
              <a:ext uri="{FF2B5EF4-FFF2-40B4-BE49-F238E27FC236}">
                <a16:creationId xmlns:a16="http://schemas.microsoft.com/office/drawing/2014/main" id="{199FF81B-ACF7-60DD-DD0D-36E734A636BC}"/>
              </a:ext>
            </a:extLst>
          </p:cNvPr>
          <p:cNvSpPr txBox="1"/>
          <p:nvPr/>
        </p:nvSpPr>
        <p:spPr>
          <a:xfrm>
            <a:off x="4184244" y="6194928"/>
            <a:ext cx="2281709" cy="369332"/>
          </a:xfrm>
          <a:prstGeom prst="rect">
            <a:avLst/>
          </a:prstGeom>
          <a:noFill/>
        </p:spPr>
        <p:txBody>
          <a:bodyPr wrap="square" rtlCol="0">
            <a:spAutoFit/>
          </a:bodyPr>
          <a:lstStyle/>
          <a:p>
            <a:pPr algn="ctr"/>
            <a:r>
              <a:rPr kumimoji="1" lang="ja-JP" altLang="en-US" b="1">
                <a:solidFill>
                  <a:schemeClr val="accent2"/>
                </a:solidFill>
              </a:rPr>
              <a:t>バグ修正</a:t>
            </a:r>
          </a:p>
        </p:txBody>
      </p:sp>
      <p:grpSp>
        <p:nvGrpSpPr>
          <p:cNvPr id="27" name="グループ化 26">
            <a:extLst>
              <a:ext uri="{FF2B5EF4-FFF2-40B4-BE49-F238E27FC236}">
                <a16:creationId xmlns:a16="http://schemas.microsoft.com/office/drawing/2014/main" id="{FDE0127F-810D-F9AE-D318-7969DD381032}"/>
              </a:ext>
            </a:extLst>
          </p:cNvPr>
          <p:cNvGrpSpPr/>
          <p:nvPr/>
        </p:nvGrpSpPr>
        <p:grpSpPr>
          <a:xfrm>
            <a:off x="1086084" y="3440610"/>
            <a:ext cx="606200" cy="653436"/>
            <a:chOff x="1471448" y="4183117"/>
            <a:chExt cx="809297" cy="872359"/>
          </a:xfrm>
        </p:grpSpPr>
        <p:sp>
          <p:nvSpPr>
            <p:cNvPr id="28" name="1 つの角を切り取った四角形 27">
              <a:extLst>
                <a:ext uri="{FF2B5EF4-FFF2-40B4-BE49-F238E27FC236}">
                  <a16:creationId xmlns:a16="http://schemas.microsoft.com/office/drawing/2014/main" id="{5F100697-D331-B9DD-2FFF-2FD5FFFEBCEB}"/>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5" name="正方形/長方形 34">
              <a:extLst>
                <a:ext uri="{FF2B5EF4-FFF2-40B4-BE49-F238E27FC236}">
                  <a16:creationId xmlns:a16="http://schemas.microsoft.com/office/drawing/2014/main" id="{48E632EC-1C3C-E9FC-FBAB-3830DAF26C29}"/>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pic>
        <p:nvPicPr>
          <p:cNvPr id="10" name="グラフィックス 9" descr="甲虫 単色塗りつぶし">
            <a:extLst>
              <a:ext uri="{FF2B5EF4-FFF2-40B4-BE49-F238E27FC236}">
                <a16:creationId xmlns:a16="http://schemas.microsoft.com/office/drawing/2014/main" id="{9010855A-C646-4562-AEFD-4B26D49DB30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786863" y="3248566"/>
            <a:ext cx="452110" cy="452110"/>
          </a:xfrm>
          <a:prstGeom prst="rect">
            <a:avLst/>
          </a:prstGeom>
        </p:spPr>
      </p:pic>
      <p:pic>
        <p:nvPicPr>
          <p:cNvPr id="17" name="グラフィックス 16" descr="甲虫 単色塗りつぶし">
            <a:extLst>
              <a:ext uri="{FF2B5EF4-FFF2-40B4-BE49-F238E27FC236}">
                <a16:creationId xmlns:a16="http://schemas.microsoft.com/office/drawing/2014/main" id="{56D85316-A0BE-B2BC-3ACE-D293FD95421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804918" y="4086553"/>
            <a:ext cx="452110" cy="452110"/>
          </a:xfrm>
          <a:prstGeom prst="rect">
            <a:avLst/>
          </a:prstGeom>
        </p:spPr>
      </p:pic>
      <p:cxnSp>
        <p:nvCxnSpPr>
          <p:cNvPr id="44" name="直線コネクタ 43">
            <a:extLst>
              <a:ext uri="{FF2B5EF4-FFF2-40B4-BE49-F238E27FC236}">
                <a16:creationId xmlns:a16="http://schemas.microsoft.com/office/drawing/2014/main" id="{99F838A5-FF18-93D7-B068-3E811F7A0EF1}"/>
              </a:ext>
            </a:extLst>
          </p:cNvPr>
          <p:cNvCxnSpPr>
            <a:cxnSpLocks/>
          </p:cNvCxnSpPr>
          <p:nvPr/>
        </p:nvCxnSpPr>
        <p:spPr>
          <a:xfrm>
            <a:off x="2989541" y="5657160"/>
            <a:ext cx="3861697" cy="1662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22" name="グループ化 21">
            <a:extLst>
              <a:ext uri="{FF2B5EF4-FFF2-40B4-BE49-F238E27FC236}">
                <a16:creationId xmlns:a16="http://schemas.microsoft.com/office/drawing/2014/main" id="{8173C6A9-CB92-9D32-77D0-9F401840A29D}"/>
              </a:ext>
            </a:extLst>
          </p:cNvPr>
          <p:cNvGrpSpPr/>
          <p:nvPr/>
        </p:nvGrpSpPr>
        <p:grpSpPr>
          <a:xfrm>
            <a:off x="2771013" y="5117238"/>
            <a:ext cx="606200" cy="653436"/>
            <a:chOff x="1471448" y="4183117"/>
            <a:chExt cx="809297" cy="872359"/>
          </a:xfrm>
        </p:grpSpPr>
        <p:sp>
          <p:nvSpPr>
            <p:cNvPr id="23" name="1 つの角を切り取った四角形 22">
              <a:extLst>
                <a:ext uri="{FF2B5EF4-FFF2-40B4-BE49-F238E27FC236}">
                  <a16:creationId xmlns:a16="http://schemas.microsoft.com/office/drawing/2014/main" id="{14BF258C-9238-834F-476A-F622F5636FC7}"/>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4" name="正方形/長方形 23">
              <a:extLst>
                <a:ext uri="{FF2B5EF4-FFF2-40B4-BE49-F238E27FC236}">
                  <a16:creationId xmlns:a16="http://schemas.microsoft.com/office/drawing/2014/main" id="{9DDFE7C8-F539-B9F8-0EB6-BA465220DCF3}"/>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7" name="グループ化 56">
            <a:extLst>
              <a:ext uri="{FF2B5EF4-FFF2-40B4-BE49-F238E27FC236}">
                <a16:creationId xmlns:a16="http://schemas.microsoft.com/office/drawing/2014/main" id="{A4A3869B-F392-54C0-557A-782DE7B2AD4D}"/>
              </a:ext>
            </a:extLst>
          </p:cNvPr>
          <p:cNvGrpSpPr/>
          <p:nvPr/>
        </p:nvGrpSpPr>
        <p:grpSpPr>
          <a:xfrm>
            <a:off x="2771014" y="4282722"/>
            <a:ext cx="606200" cy="653436"/>
            <a:chOff x="2771014" y="4282722"/>
            <a:chExt cx="606200" cy="653436"/>
          </a:xfrm>
        </p:grpSpPr>
        <p:sp>
          <p:nvSpPr>
            <p:cNvPr id="19" name="1 つの角を切り取った四角形 18">
              <a:extLst>
                <a:ext uri="{FF2B5EF4-FFF2-40B4-BE49-F238E27FC236}">
                  <a16:creationId xmlns:a16="http://schemas.microsoft.com/office/drawing/2014/main" id="{68EA2AFE-6768-4CFF-577A-7D0459E61EAD}"/>
                </a:ext>
              </a:extLst>
            </p:cNvPr>
            <p:cNvSpPr/>
            <p:nvPr/>
          </p:nvSpPr>
          <p:spPr>
            <a:xfrm>
              <a:off x="2771014" y="4282722"/>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5" name="直線コネクタ 24">
              <a:extLst>
                <a:ext uri="{FF2B5EF4-FFF2-40B4-BE49-F238E27FC236}">
                  <a16:creationId xmlns:a16="http://schemas.microsoft.com/office/drawing/2014/main" id="{5B07E4D5-C397-FD4C-A007-D377EDB752DF}"/>
                </a:ext>
              </a:extLst>
            </p:cNvPr>
            <p:cNvCxnSpPr/>
            <p:nvPr/>
          </p:nvCxnSpPr>
          <p:spPr>
            <a:xfrm>
              <a:off x="2826122" y="4480317"/>
              <a:ext cx="495981"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grpSp>
        <p:nvGrpSpPr>
          <p:cNvPr id="56" name="グループ化 55">
            <a:extLst>
              <a:ext uri="{FF2B5EF4-FFF2-40B4-BE49-F238E27FC236}">
                <a16:creationId xmlns:a16="http://schemas.microsoft.com/office/drawing/2014/main" id="{A2F32882-2575-BB36-7569-5A97631B0D07}"/>
              </a:ext>
            </a:extLst>
          </p:cNvPr>
          <p:cNvGrpSpPr/>
          <p:nvPr/>
        </p:nvGrpSpPr>
        <p:grpSpPr>
          <a:xfrm>
            <a:off x="2771013" y="3441564"/>
            <a:ext cx="606200" cy="653436"/>
            <a:chOff x="2771013" y="3441564"/>
            <a:chExt cx="606200" cy="653436"/>
          </a:xfrm>
        </p:grpSpPr>
        <p:sp>
          <p:nvSpPr>
            <p:cNvPr id="20" name="1 つの角を切り取った四角形 19">
              <a:extLst>
                <a:ext uri="{FF2B5EF4-FFF2-40B4-BE49-F238E27FC236}">
                  <a16:creationId xmlns:a16="http://schemas.microsoft.com/office/drawing/2014/main" id="{4A6A4997-D822-E002-B885-977140DF9DAC}"/>
                </a:ext>
              </a:extLst>
            </p:cNvPr>
            <p:cNvSpPr/>
            <p:nvPr/>
          </p:nvSpPr>
          <p:spPr>
            <a:xfrm>
              <a:off x="2771013" y="3441564"/>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6" name="直線コネクタ 25">
              <a:extLst>
                <a:ext uri="{FF2B5EF4-FFF2-40B4-BE49-F238E27FC236}">
                  <a16:creationId xmlns:a16="http://schemas.microsoft.com/office/drawing/2014/main" id="{9C0AA5DD-D0C1-2C3D-FC10-347282F4D8D2}"/>
                </a:ext>
              </a:extLst>
            </p:cNvPr>
            <p:cNvCxnSpPr/>
            <p:nvPr/>
          </p:nvCxnSpPr>
          <p:spPr>
            <a:xfrm>
              <a:off x="2826122" y="3630510"/>
              <a:ext cx="495981"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grpSp>
        <p:nvGrpSpPr>
          <p:cNvPr id="14" name="グループ化 13">
            <a:extLst>
              <a:ext uri="{FF2B5EF4-FFF2-40B4-BE49-F238E27FC236}">
                <a16:creationId xmlns:a16="http://schemas.microsoft.com/office/drawing/2014/main" id="{39F1C6D3-30A5-8549-B81F-092227661EC0}"/>
              </a:ext>
            </a:extLst>
          </p:cNvPr>
          <p:cNvGrpSpPr/>
          <p:nvPr/>
        </p:nvGrpSpPr>
        <p:grpSpPr>
          <a:xfrm>
            <a:off x="6658418" y="5115910"/>
            <a:ext cx="606200" cy="653436"/>
            <a:chOff x="1471448" y="4183117"/>
            <a:chExt cx="809297" cy="872359"/>
          </a:xfrm>
        </p:grpSpPr>
        <p:sp>
          <p:nvSpPr>
            <p:cNvPr id="15" name="1 つの角を切り取った四角形 14">
              <a:extLst>
                <a:ext uri="{FF2B5EF4-FFF2-40B4-BE49-F238E27FC236}">
                  <a16:creationId xmlns:a16="http://schemas.microsoft.com/office/drawing/2014/main" id="{2713A3EF-4579-BF89-A8BE-8C13EEFABAD0}"/>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6" name="正方形/長方形 15">
              <a:extLst>
                <a:ext uri="{FF2B5EF4-FFF2-40B4-BE49-F238E27FC236}">
                  <a16:creationId xmlns:a16="http://schemas.microsoft.com/office/drawing/2014/main" id="{8CA3D4FB-24A2-14EC-6FBB-E9C041FDBF22}"/>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9" name="グループ化 58">
            <a:extLst>
              <a:ext uri="{FF2B5EF4-FFF2-40B4-BE49-F238E27FC236}">
                <a16:creationId xmlns:a16="http://schemas.microsoft.com/office/drawing/2014/main" id="{4CD34729-75B0-4B3B-76B1-21DC4D997B83}"/>
              </a:ext>
            </a:extLst>
          </p:cNvPr>
          <p:cNvGrpSpPr/>
          <p:nvPr/>
        </p:nvGrpSpPr>
        <p:grpSpPr>
          <a:xfrm>
            <a:off x="6658418" y="3441564"/>
            <a:ext cx="606200" cy="653436"/>
            <a:chOff x="6658418" y="3441564"/>
            <a:chExt cx="606200" cy="653436"/>
          </a:xfrm>
        </p:grpSpPr>
        <p:sp>
          <p:nvSpPr>
            <p:cNvPr id="29" name="1 つの角を切り取った四角形 28">
              <a:extLst>
                <a:ext uri="{FF2B5EF4-FFF2-40B4-BE49-F238E27FC236}">
                  <a16:creationId xmlns:a16="http://schemas.microsoft.com/office/drawing/2014/main" id="{CADED5A0-E32A-3D43-7553-421B339849BB}"/>
                </a:ext>
              </a:extLst>
            </p:cNvPr>
            <p:cNvSpPr/>
            <p:nvPr/>
          </p:nvSpPr>
          <p:spPr>
            <a:xfrm>
              <a:off x="6658418" y="3441564"/>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36" name="直線コネクタ 35">
              <a:extLst>
                <a:ext uri="{FF2B5EF4-FFF2-40B4-BE49-F238E27FC236}">
                  <a16:creationId xmlns:a16="http://schemas.microsoft.com/office/drawing/2014/main" id="{A633767F-5CD1-BDAC-E2C4-BF3560D91927}"/>
                </a:ext>
              </a:extLst>
            </p:cNvPr>
            <p:cNvCxnSpPr/>
            <p:nvPr/>
          </p:nvCxnSpPr>
          <p:spPr>
            <a:xfrm>
              <a:off x="6713527" y="3634648"/>
              <a:ext cx="495981"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grpSp>
        <p:nvGrpSpPr>
          <p:cNvPr id="58" name="グループ化 57">
            <a:extLst>
              <a:ext uri="{FF2B5EF4-FFF2-40B4-BE49-F238E27FC236}">
                <a16:creationId xmlns:a16="http://schemas.microsoft.com/office/drawing/2014/main" id="{35181CB5-9E18-3271-5CA7-920AFD93A1BD}"/>
              </a:ext>
            </a:extLst>
          </p:cNvPr>
          <p:cNvGrpSpPr/>
          <p:nvPr/>
        </p:nvGrpSpPr>
        <p:grpSpPr>
          <a:xfrm>
            <a:off x="6659107" y="4291371"/>
            <a:ext cx="606200" cy="653436"/>
            <a:chOff x="6659107" y="4291371"/>
            <a:chExt cx="606200" cy="653436"/>
          </a:xfrm>
        </p:grpSpPr>
        <p:sp>
          <p:nvSpPr>
            <p:cNvPr id="30" name="1 つの角を切り取った四角形 29">
              <a:extLst>
                <a:ext uri="{FF2B5EF4-FFF2-40B4-BE49-F238E27FC236}">
                  <a16:creationId xmlns:a16="http://schemas.microsoft.com/office/drawing/2014/main" id="{9F78D599-4777-CC10-8C6B-DCA5A494ECED}"/>
                </a:ext>
              </a:extLst>
            </p:cNvPr>
            <p:cNvSpPr/>
            <p:nvPr/>
          </p:nvSpPr>
          <p:spPr>
            <a:xfrm>
              <a:off x="6659107" y="4291371"/>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37" name="直線コネクタ 36">
              <a:extLst>
                <a:ext uri="{FF2B5EF4-FFF2-40B4-BE49-F238E27FC236}">
                  <a16:creationId xmlns:a16="http://schemas.microsoft.com/office/drawing/2014/main" id="{315A1D2E-6334-4FF2-E724-AEA11EC3F615}"/>
                </a:ext>
              </a:extLst>
            </p:cNvPr>
            <p:cNvCxnSpPr/>
            <p:nvPr/>
          </p:nvCxnSpPr>
          <p:spPr>
            <a:xfrm>
              <a:off x="6713526" y="4480317"/>
              <a:ext cx="495981"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pic>
        <p:nvPicPr>
          <p:cNvPr id="43" name="グラフィックス 42" descr="甲虫 単色塗りつぶし">
            <a:extLst>
              <a:ext uri="{FF2B5EF4-FFF2-40B4-BE49-F238E27FC236}">
                <a16:creationId xmlns:a16="http://schemas.microsoft.com/office/drawing/2014/main" id="{D596D28E-932B-0548-2883-1E186F19005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2489847" y="4924720"/>
            <a:ext cx="452110" cy="452110"/>
          </a:xfrm>
          <a:prstGeom prst="rect">
            <a:avLst/>
          </a:prstGeom>
        </p:spPr>
      </p:pic>
      <p:sp>
        <p:nvSpPr>
          <p:cNvPr id="46" name="円/楕円 45">
            <a:extLst>
              <a:ext uri="{FF2B5EF4-FFF2-40B4-BE49-F238E27FC236}">
                <a16:creationId xmlns:a16="http://schemas.microsoft.com/office/drawing/2014/main" id="{48BD0D1B-6A28-866E-0140-62327A8B47F2}"/>
              </a:ext>
            </a:extLst>
          </p:cNvPr>
          <p:cNvSpPr/>
          <p:nvPr/>
        </p:nvSpPr>
        <p:spPr>
          <a:xfrm>
            <a:off x="1273481"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7" name="円/楕円 46">
            <a:extLst>
              <a:ext uri="{FF2B5EF4-FFF2-40B4-BE49-F238E27FC236}">
                <a16:creationId xmlns:a16="http://schemas.microsoft.com/office/drawing/2014/main" id="{F4B205A6-BD6A-2CCC-D452-8A22CA2527C9}"/>
              </a:ext>
            </a:extLst>
          </p:cNvPr>
          <p:cNvSpPr/>
          <p:nvPr/>
        </p:nvSpPr>
        <p:spPr>
          <a:xfrm>
            <a:off x="6860901"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8" name="円/楕円 47">
            <a:extLst>
              <a:ext uri="{FF2B5EF4-FFF2-40B4-BE49-F238E27FC236}">
                <a16:creationId xmlns:a16="http://schemas.microsoft.com/office/drawing/2014/main" id="{C2BDA522-523B-6E95-0AC1-9D435C068A71}"/>
              </a:ext>
            </a:extLst>
          </p:cNvPr>
          <p:cNvSpPr/>
          <p:nvPr/>
        </p:nvSpPr>
        <p:spPr>
          <a:xfrm>
            <a:off x="2958410"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nvGrpSpPr>
          <p:cNvPr id="50" name="グループ化 49">
            <a:extLst>
              <a:ext uri="{FF2B5EF4-FFF2-40B4-BE49-F238E27FC236}">
                <a16:creationId xmlns:a16="http://schemas.microsoft.com/office/drawing/2014/main" id="{B02D4AED-F312-F6DF-8351-DDD7F222941F}"/>
              </a:ext>
            </a:extLst>
          </p:cNvPr>
          <p:cNvGrpSpPr/>
          <p:nvPr/>
        </p:nvGrpSpPr>
        <p:grpSpPr>
          <a:xfrm>
            <a:off x="4827454" y="4975031"/>
            <a:ext cx="818459" cy="641628"/>
            <a:chOff x="4984473" y="3139948"/>
            <a:chExt cx="818459" cy="641628"/>
          </a:xfrm>
        </p:grpSpPr>
        <p:pic>
          <p:nvPicPr>
            <p:cNvPr id="51" name="グラフィックス 50" descr="甲虫 単色塗りつぶし">
              <a:extLst>
                <a:ext uri="{FF2B5EF4-FFF2-40B4-BE49-F238E27FC236}">
                  <a16:creationId xmlns:a16="http://schemas.microsoft.com/office/drawing/2014/main" id="{CF46A786-3383-9030-CBFF-175997B33B9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768114">
              <a:off x="4984473" y="3248578"/>
              <a:ext cx="494602" cy="494602"/>
            </a:xfrm>
            <a:prstGeom prst="rect">
              <a:avLst/>
            </a:prstGeom>
          </p:spPr>
        </p:pic>
        <p:grpSp>
          <p:nvGrpSpPr>
            <p:cNvPr id="52" name="グループ化 51">
              <a:extLst>
                <a:ext uri="{FF2B5EF4-FFF2-40B4-BE49-F238E27FC236}">
                  <a16:creationId xmlns:a16="http://schemas.microsoft.com/office/drawing/2014/main" id="{04B07F38-2257-5193-F86A-C2752656F212}"/>
                </a:ext>
              </a:extLst>
            </p:cNvPr>
            <p:cNvGrpSpPr/>
            <p:nvPr/>
          </p:nvGrpSpPr>
          <p:grpSpPr>
            <a:xfrm>
              <a:off x="5161304" y="3139948"/>
              <a:ext cx="641628" cy="641628"/>
              <a:chOff x="5626844" y="2710845"/>
              <a:chExt cx="727852" cy="727852"/>
            </a:xfrm>
          </p:grpSpPr>
          <p:pic>
            <p:nvPicPr>
              <p:cNvPr id="53" name="グラフィックス 52" descr="ツール 単色塗りつぶし">
                <a:extLst>
                  <a:ext uri="{FF2B5EF4-FFF2-40B4-BE49-F238E27FC236}">
                    <a16:creationId xmlns:a16="http://schemas.microsoft.com/office/drawing/2014/main" id="{862E57F4-0A72-E861-A739-2FF013955D1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26844" y="2710845"/>
                <a:ext cx="727852" cy="727852"/>
              </a:xfrm>
              <a:prstGeom prst="rect">
                <a:avLst/>
              </a:prstGeom>
            </p:spPr>
          </p:pic>
          <p:pic>
            <p:nvPicPr>
              <p:cNvPr id="54" name="グラフィックス 53" descr="ツール 単色塗りつぶし">
                <a:extLst>
                  <a:ext uri="{FF2B5EF4-FFF2-40B4-BE49-F238E27FC236}">
                    <a16:creationId xmlns:a16="http://schemas.microsoft.com/office/drawing/2014/main" id="{1ABE3536-194A-4BD6-67DC-94DA23C8BADE}"/>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626844" y="2710845"/>
                <a:ext cx="727852" cy="727852"/>
              </a:xfrm>
              <a:prstGeom prst="rect">
                <a:avLst/>
              </a:prstGeom>
            </p:spPr>
          </p:pic>
        </p:grpSp>
      </p:grpSp>
      <p:sp>
        <p:nvSpPr>
          <p:cNvPr id="55" name="テキスト ボックス 54">
            <a:extLst>
              <a:ext uri="{FF2B5EF4-FFF2-40B4-BE49-F238E27FC236}">
                <a16:creationId xmlns:a16="http://schemas.microsoft.com/office/drawing/2014/main" id="{E0E34593-1C3F-CB8F-E68D-27C51986CD64}"/>
              </a:ext>
            </a:extLst>
          </p:cNvPr>
          <p:cNvSpPr txBox="1"/>
          <p:nvPr/>
        </p:nvSpPr>
        <p:spPr>
          <a:xfrm>
            <a:off x="-91673" y="5048880"/>
            <a:ext cx="2925600" cy="584775"/>
          </a:xfrm>
          <a:prstGeom prst="rect">
            <a:avLst/>
          </a:prstGeom>
          <a:noFill/>
        </p:spPr>
        <p:txBody>
          <a:bodyPr wrap="square" rtlCol="0">
            <a:spAutoFit/>
          </a:bodyPr>
          <a:lstStyle/>
          <a:p>
            <a:pPr algn="ctr"/>
            <a:r>
              <a:rPr kumimoji="1" lang="ja-JP" altLang="en-US" sz="1600" b="1"/>
              <a:t>バグを含む</a:t>
            </a:r>
            <a:br>
              <a:rPr kumimoji="1" lang="en-US" altLang="ja-JP" sz="1600" b="1" dirty="0"/>
            </a:br>
            <a:r>
              <a:rPr kumimoji="1" lang="ja-JP" altLang="en-US" sz="1600" b="1"/>
              <a:t>コードクローン</a:t>
            </a:r>
          </a:p>
        </p:txBody>
      </p:sp>
      <p:sp>
        <p:nvSpPr>
          <p:cNvPr id="73" name="タイトル 1">
            <a:extLst>
              <a:ext uri="{FF2B5EF4-FFF2-40B4-BE49-F238E27FC236}">
                <a16:creationId xmlns:a16="http://schemas.microsoft.com/office/drawing/2014/main" id="{EAEDFEE0-CA43-D811-49DE-7A4E318DEAB4}"/>
              </a:ext>
            </a:extLst>
          </p:cNvPr>
          <p:cNvSpPr>
            <a:spLocks noGrp="1"/>
          </p:cNvSpPr>
          <p:nvPr>
            <p:ph type="title"/>
          </p:nvPr>
        </p:nvSpPr>
        <p:spPr>
          <a:xfrm>
            <a:off x="396000" y="396001"/>
            <a:ext cx="8352000" cy="540000"/>
          </a:xfrm>
        </p:spPr>
        <p:txBody>
          <a:bodyPr/>
          <a:lstStyle/>
          <a:p>
            <a:r>
              <a:rPr kumimoji="1" lang="ja-JP" altLang="en-US"/>
              <a:t>コードクローンリファクタリング</a:t>
            </a:r>
          </a:p>
        </p:txBody>
      </p:sp>
      <p:sp>
        <p:nvSpPr>
          <p:cNvPr id="74" name="コンテンツ プレースホルダー 2">
            <a:extLst>
              <a:ext uri="{FF2B5EF4-FFF2-40B4-BE49-F238E27FC236}">
                <a16:creationId xmlns:a16="http://schemas.microsoft.com/office/drawing/2014/main" id="{6418597A-9CBE-66FA-0EE4-B07BC6A8DA5C}"/>
              </a:ext>
            </a:extLst>
          </p:cNvPr>
          <p:cNvSpPr>
            <a:spLocks noGrp="1"/>
          </p:cNvSpPr>
          <p:nvPr>
            <p:ph idx="1"/>
          </p:nvPr>
        </p:nvSpPr>
        <p:spPr>
          <a:xfrm>
            <a:off x="396000" y="1728000"/>
            <a:ext cx="8352000" cy="4734000"/>
          </a:xfrm>
        </p:spPr>
        <p:txBody>
          <a:bodyPr/>
          <a:lstStyle/>
          <a:p>
            <a:r>
              <a:rPr lang="ja-JP" altLang="en-US" sz="2400"/>
              <a:t>外部的な振る舞いを保ったままコードクローンを</a:t>
            </a:r>
            <a:br>
              <a:rPr lang="en-US" altLang="ja-JP" sz="2400" dirty="0"/>
            </a:br>
            <a:r>
              <a:rPr lang="ja-JP" altLang="en-US" sz="2400"/>
              <a:t>集約するプロセス．</a:t>
            </a:r>
            <a:endParaRPr lang="en-US" altLang="ja-JP" sz="2400" dirty="0"/>
          </a:p>
        </p:txBody>
      </p:sp>
    </p:spTree>
    <p:extLst>
      <p:ext uri="{BB962C8B-B14F-4D97-AF65-F5344CB8AC3E}">
        <p14:creationId xmlns:p14="http://schemas.microsoft.com/office/powerpoint/2010/main" val="1137011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D9FB1-61F5-BBB2-0C62-B96F8410B56D}"/>
            </a:ext>
          </a:extLst>
        </p:cNvPr>
        <p:cNvGrpSpPr/>
        <p:nvPr/>
      </p:nvGrpSpPr>
      <p:grpSpPr>
        <a:xfrm>
          <a:off x="0" y="0"/>
          <a:ext cx="0" cy="0"/>
          <a:chOff x="0" y="0"/>
          <a:chExt cx="0" cy="0"/>
        </a:xfrm>
      </p:grpSpPr>
      <p:cxnSp>
        <p:nvCxnSpPr>
          <p:cNvPr id="21" name="直線コネクタ 20">
            <a:extLst>
              <a:ext uri="{FF2B5EF4-FFF2-40B4-BE49-F238E27FC236}">
                <a16:creationId xmlns:a16="http://schemas.microsoft.com/office/drawing/2014/main" id="{9EA0AB83-C0BE-BC69-784C-FFD5CB86490A}"/>
              </a:ext>
            </a:extLst>
          </p:cNvPr>
          <p:cNvCxnSpPr>
            <a:cxnSpLocks/>
          </p:cNvCxnSpPr>
          <p:nvPr/>
        </p:nvCxnSpPr>
        <p:spPr>
          <a:xfrm>
            <a:off x="1399692" y="4822315"/>
            <a:ext cx="5451546"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7FCB76D5-1BE7-E187-3BB1-DD2F84F753C2}"/>
              </a:ext>
            </a:extLst>
          </p:cNvPr>
          <p:cNvCxnSpPr>
            <a:cxnSpLocks/>
          </p:cNvCxnSpPr>
          <p:nvPr/>
        </p:nvCxnSpPr>
        <p:spPr>
          <a:xfrm>
            <a:off x="1399692" y="4011649"/>
            <a:ext cx="5451546" cy="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sp>
        <p:nvSpPr>
          <p:cNvPr id="2" name="タイトル 1">
            <a:extLst>
              <a:ext uri="{FF2B5EF4-FFF2-40B4-BE49-F238E27FC236}">
                <a16:creationId xmlns:a16="http://schemas.microsoft.com/office/drawing/2014/main" id="{96C889B2-D571-A391-0B40-598ECA8BCE8F}"/>
              </a:ext>
            </a:extLst>
          </p:cNvPr>
          <p:cNvSpPr>
            <a:spLocks noGrp="1"/>
          </p:cNvSpPr>
          <p:nvPr>
            <p:ph type="title"/>
          </p:nvPr>
        </p:nvSpPr>
        <p:spPr/>
        <p:txBody>
          <a:bodyPr/>
          <a:lstStyle/>
          <a:p>
            <a:r>
              <a:rPr kumimoji="1" lang="ja-JP" altLang="en-US"/>
              <a:t>リファクタリングの有効性</a:t>
            </a:r>
          </a:p>
        </p:txBody>
      </p:sp>
      <p:sp>
        <p:nvSpPr>
          <p:cNvPr id="3" name="コンテンツ プレースホルダー 2">
            <a:extLst>
              <a:ext uri="{FF2B5EF4-FFF2-40B4-BE49-F238E27FC236}">
                <a16:creationId xmlns:a16="http://schemas.microsoft.com/office/drawing/2014/main" id="{DE18C688-2016-34EE-71EA-4F8FF33C2F1D}"/>
              </a:ext>
            </a:extLst>
          </p:cNvPr>
          <p:cNvSpPr>
            <a:spLocks noGrp="1"/>
          </p:cNvSpPr>
          <p:nvPr>
            <p:ph idx="1"/>
          </p:nvPr>
        </p:nvSpPr>
        <p:spPr/>
        <p:txBody>
          <a:bodyPr/>
          <a:lstStyle/>
          <a:p>
            <a:pPr>
              <a:buNone/>
            </a:pPr>
            <a:r>
              <a:rPr lang="ja-JP" altLang="en-US" sz="2400"/>
              <a:t>一貫性のない編集が発生するリスクを回避できるほど，</a:t>
            </a:r>
            <a:br>
              <a:rPr lang="en-US" altLang="ja-JP" sz="2400" dirty="0"/>
            </a:br>
            <a:r>
              <a:rPr lang="ja-JP" altLang="en-US" sz="2400"/>
              <a:t>コードクローンのリファクタリングはより有効．</a:t>
            </a:r>
            <a:endParaRPr lang="en-US" altLang="ja-JP" sz="2400" dirty="0"/>
          </a:p>
        </p:txBody>
      </p:sp>
      <p:sp>
        <p:nvSpPr>
          <p:cNvPr id="4" name="スライド番号プレースホルダー 3">
            <a:extLst>
              <a:ext uri="{FF2B5EF4-FFF2-40B4-BE49-F238E27FC236}">
                <a16:creationId xmlns:a16="http://schemas.microsoft.com/office/drawing/2014/main" id="{C73A3F6C-021B-DABA-DD42-2B4D999885BD}"/>
              </a:ext>
            </a:extLst>
          </p:cNvPr>
          <p:cNvSpPr>
            <a:spLocks noGrp="1"/>
          </p:cNvSpPr>
          <p:nvPr>
            <p:ph type="sldNum" sz="quarter" idx="12"/>
          </p:nvPr>
        </p:nvSpPr>
        <p:spPr/>
        <p:txBody>
          <a:bodyPr/>
          <a:lstStyle/>
          <a:p>
            <a:fld id="{B16735D3-C9E7-F649-AF37-A9D08763696D}" type="slidenum">
              <a:rPr lang="ja-JP" altLang="en-US" smtClean="0"/>
              <a:pPr/>
              <a:t>8</a:t>
            </a:fld>
            <a:endParaRPr lang="ja-JP" altLang="en-US"/>
          </a:p>
        </p:txBody>
      </p:sp>
      <p:cxnSp>
        <p:nvCxnSpPr>
          <p:cNvPr id="6" name="直線矢印コネクタ 5">
            <a:extLst>
              <a:ext uri="{FF2B5EF4-FFF2-40B4-BE49-F238E27FC236}">
                <a16:creationId xmlns:a16="http://schemas.microsoft.com/office/drawing/2014/main" id="{6F0C46F0-3775-D9D3-0263-7C68522C9F3B}"/>
              </a:ext>
            </a:extLst>
          </p:cNvPr>
          <p:cNvCxnSpPr/>
          <p:nvPr/>
        </p:nvCxnSpPr>
        <p:spPr>
          <a:xfrm>
            <a:off x="493986" y="6106511"/>
            <a:ext cx="71890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43AE9E6A-EB84-0F95-D9C0-3840D2BCA2FC}"/>
              </a:ext>
            </a:extLst>
          </p:cNvPr>
          <p:cNvSpPr txBox="1"/>
          <p:nvPr/>
        </p:nvSpPr>
        <p:spPr>
          <a:xfrm>
            <a:off x="7781048" y="5926002"/>
            <a:ext cx="1665124" cy="369332"/>
          </a:xfrm>
          <a:prstGeom prst="rect">
            <a:avLst/>
          </a:prstGeom>
          <a:noFill/>
        </p:spPr>
        <p:txBody>
          <a:bodyPr wrap="square" rtlCol="0">
            <a:spAutoFit/>
          </a:bodyPr>
          <a:lstStyle/>
          <a:p>
            <a:r>
              <a:rPr kumimoji="1" lang="ja-JP" altLang="en-US"/>
              <a:t>時間</a:t>
            </a:r>
          </a:p>
        </p:txBody>
      </p:sp>
      <p:grpSp>
        <p:nvGrpSpPr>
          <p:cNvPr id="11" name="グループ化 10">
            <a:extLst>
              <a:ext uri="{FF2B5EF4-FFF2-40B4-BE49-F238E27FC236}">
                <a16:creationId xmlns:a16="http://schemas.microsoft.com/office/drawing/2014/main" id="{EEDD216C-7541-B6CD-26D9-C93B254BF330}"/>
              </a:ext>
            </a:extLst>
          </p:cNvPr>
          <p:cNvGrpSpPr/>
          <p:nvPr/>
        </p:nvGrpSpPr>
        <p:grpSpPr>
          <a:xfrm>
            <a:off x="1221134" y="4554797"/>
            <a:ext cx="352255" cy="379703"/>
            <a:chOff x="1471448" y="4183117"/>
            <a:chExt cx="809297" cy="872359"/>
          </a:xfrm>
        </p:grpSpPr>
        <p:sp>
          <p:nvSpPr>
            <p:cNvPr id="12" name="1 つの角を切り取った四角形 11">
              <a:extLst>
                <a:ext uri="{FF2B5EF4-FFF2-40B4-BE49-F238E27FC236}">
                  <a16:creationId xmlns:a16="http://schemas.microsoft.com/office/drawing/2014/main" id="{C0B52DD2-BF6F-76E8-83F1-318B488C14FB}"/>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3" name="正方形/長方形 12">
              <a:extLst>
                <a:ext uri="{FF2B5EF4-FFF2-40B4-BE49-F238E27FC236}">
                  <a16:creationId xmlns:a16="http://schemas.microsoft.com/office/drawing/2014/main" id="{3CE071FF-7959-8D86-4A67-FB3E5BC2B0FF}"/>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27" name="グループ化 26">
            <a:extLst>
              <a:ext uri="{FF2B5EF4-FFF2-40B4-BE49-F238E27FC236}">
                <a16:creationId xmlns:a16="http://schemas.microsoft.com/office/drawing/2014/main" id="{F9A23FF6-4B80-71E2-594A-20A74BDE9B72}"/>
              </a:ext>
            </a:extLst>
          </p:cNvPr>
          <p:cNvGrpSpPr/>
          <p:nvPr/>
        </p:nvGrpSpPr>
        <p:grpSpPr>
          <a:xfrm>
            <a:off x="1221134" y="3710571"/>
            <a:ext cx="352255" cy="379703"/>
            <a:chOff x="1471448" y="4183117"/>
            <a:chExt cx="809297" cy="872359"/>
          </a:xfrm>
        </p:grpSpPr>
        <p:sp>
          <p:nvSpPr>
            <p:cNvPr id="28" name="1 つの角を切り取った四角形 27">
              <a:extLst>
                <a:ext uri="{FF2B5EF4-FFF2-40B4-BE49-F238E27FC236}">
                  <a16:creationId xmlns:a16="http://schemas.microsoft.com/office/drawing/2014/main" id="{AE40B505-C3BE-B76B-280A-61AE075E02F8}"/>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35" name="正方形/長方形 34">
              <a:extLst>
                <a:ext uri="{FF2B5EF4-FFF2-40B4-BE49-F238E27FC236}">
                  <a16:creationId xmlns:a16="http://schemas.microsoft.com/office/drawing/2014/main" id="{A7A88835-6A4F-4501-D3E4-465D305B7B3E}"/>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pic>
        <p:nvPicPr>
          <p:cNvPr id="10" name="グラフィックス 9" descr="甲虫 単色塗りつぶし">
            <a:extLst>
              <a:ext uri="{FF2B5EF4-FFF2-40B4-BE49-F238E27FC236}">
                <a16:creationId xmlns:a16="http://schemas.microsoft.com/office/drawing/2014/main" id="{B7C71D1C-DD7B-9264-7379-26424D09ACA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970707" y="3632986"/>
            <a:ext cx="366857" cy="366857"/>
          </a:xfrm>
          <a:prstGeom prst="rect">
            <a:avLst/>
          </a:prstGeom>
        </p:spPr>
      </p:pic>
      <p:pic>
        <p:nvPicPr>
          <p:cNvPr id="17" name="グラフィックス 16" descr="甲虫 単色塗りつぶし">
            <a:extLst>
              <a:ext uri="{FF2B5EF4-FFF2-40B4-BE49-F238E27FC236}">
                <a16:creationId xmlns:a16="http://schemas.microsoft.com/office/drawing/2014/main" id="{CB28A7B3-3700-C707-433C-B71355FE0F3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988762" y="4470973"/>
            <a:ext cx="366857" cy="366857"/>
          </a:xfrm>
          <a:prstGeom prst="rect">
            <a:avLst/>
          </a:prstGeom>
        </p:spPr>
      </p:pic>
      <p:cxnSp>
        <p:nvCxnSpPr>
          <p:cNvPr id="44" name="直線コネクタ 43">
            <a:extLst>
              <a:ext uri="{FF2B5EF4-FFF2-40B4-BE49-F238E27FC236}">
                <a16:creationId xmlns:a16="http://schemas.microsoft.com/office/drawing/2014/main" id="{5218E806-3FFF-2522-B127-008DC9613D7A}"/>
              </a:ext>
            </a:extLst>
          </p:cNvPr>
          <p:cNvCxnSpPr>
            <a:cxnSpLocks/>
          </p:cNvCxnSpPr>
          <p:nvPr/>
        </p:nvCxnSpPr>
        <p:spPr>
          <a:xfrm>
            <a:off x="2989541" y="5657160"/>
            <a:ext cx="3861697" cy="16620"/>
          </a:xfrm>
          <a:prstGeom prst="line">
            <a:avLst/>
          </a:prstGeom>
          <a:ln w="38100" cmpd="sng">
            <a:solidFill>
              <a:schemeClr val="tx1"/>
            </a:solidFill>
            <a:prstDash val="sysDot"/>
            <a:tailEnd type="none"/>
          </a:ln>
        </p:spPr>
        <p:style>
          <a:lnRef idx="1">
            <a:schemeClr val="accent1"/>
          </a:lnRef>
          <a:fillRef idx="0">
            <a:schemeClr val="accent1"/>
          </a:fillRef>
          <a:effectRef idx="0">
            <a:schemeClr val="accent1"/>
          </a:effectRef>
          <a:fontRef idx="minor">
            <a:schemeClr val="tx1"/>
          </a:fontRef>
        </p:style>
      </p:cxnSp>
      <p:grpSp>
        <p:nvGrpSpPr>
          <p:cNvPr id="22" name="グループ化 21">
            <a:extLst>
              <a:ext uri="{FF2B5EF4-FFF2-40B4-BE49-F238E27FC236}">
                <a16:creationId xmlns:a16="http://schemas.microsoft.com/office/drawing/2014/main" id="{AE71B3E0-E1E1-FE3A-AEAD-B389E3E1A343}"/>
              </a:ext>
            </a:extLst>
          </p:cNvPr>
          <p:cNvGrpSpPr/>
          <p:nvPr/>
        </p:nvGrpSpPr>
        <p:grpSpPr>
          <a:xfrm>
            <a:off x="2906063" y="5385731"/>
            <a:ext cx="357115" cy="384942"/>
            <a:chOff x="1471448" y="4183117"/>
            <a:chExt cx="809297" cy="872359"/>
          </a:xfrm>
        </p:grpSpPr>
        <p:sp>
          <p:nvSpPr>
            <p:cNvPr id="23" name="1 つの角を切り取った四角形 22">
              <a:extLst>
                <a:ext uri="{FF2B5EF4-FFF2-40B4-BE49-F238E27FC236}">
                  <a16:creationId xmlns:a16="http://schemas.microsoft.com/office/drawing/2014/main" id="{3BE80967-0D7D-5376-2E90-D6878F11FFD1}"/>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24" name="正方形/長方形 23">
              <a:extLst>
                <a:ext uri="{FF2B5EF4-FFF2-40B4-BE49-F238E27FC236}">
                  <a16:creationId xmlns:a16="http://schemas.microsoft.com/office/drawing/2014/main" id="{2AAB4607-0F78-ECED-0FC0-CD6DD5991D78}"/>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7" name="グループ化 56">
            <a:extLst>
              <a:ext uri="{FF2B5EF4-FFF2-40B4-BE49-F238E27FC236}">
                <a16:creationId xmlns:a16="http://schemas.microsoft.com/office/drawing/2014/main" id="{1B0FF53A-2BB7-8C0D-548D-AF9946842C79}"/>
              </a:ext>
            </a:extLst>
          </p:cNvPr>
          <p:cNvGrpSpPr/>
          <p:nvPr/>
        </p:nvGrpSpPr>
        <p:grpSpPr>
          <a:xfrm>
            <a:off x="2906064" y="4551215"/>
            <a:ext cx="357115" cy="384942"/>
            <a:chOff x="2771014" y="4282722"/>
            <a:chExt cx="606200" cy="653436"/>
          </a:xfrm>
        </p:grpSpPr>
        <p:sp>
          <p:nvSpPr>
            <p:cNvPr id="19" name="1 つの角を切り取った四角形 18">
              <a:extLst>
                <a:ext uri="{FF2B5EF4-FFF2-40B4-BE49-F238E27FC236}">
                  <a16:creationId xmlns:a16="http://schemas.microsoft.com/office/drawing/2014/main" id="{9D65FC33-AED0-2233-8F65-C5F704EAE296}"/>
                </a:ext>
              </a:extLst>
            </p:cNvPr>
            <p:cNvSpPr/>
            <p:nvPr/>
          </p:nvSpPr>
          <p:spPr>
            <a:xfrm>
              <a:off x="2771014" y="4282722"/>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5" name="直線コネクタ 24">
              <a:extLst>
                <a:ext uri="{FF2B5EF4-FFF2-40B4-BE49-F238E27FC236}">
                  <a16:creationId xmlns:a16="http://schemas.microsoft.com/office/drawing/2014/main" id="{5036979D-EB62-D567-2DA6-1D407A72E885}"/>
                </a:ext>
              </a:extLst>
            </p:cNvPr>
            <p:cNvCxnSpPr/>
            <p:nvPr/>
          </p:nvCxnSpPr>
          <p:spPr>
            <a:xfrm>
              <a:off x="2826122" y="4480317"/>
              <a:ext cx="495981"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grpSp>
        <p:nvGrpSpPr>
          <p:cNvPr id="56" name="グループ化 55">
            <a:extLst>
              <a:ext uri="{FF2B5EF4-FFF2-40B4-BE49-F238E27FC236}">
                <a16:creationId xmlns:a16="http://schemas.microsoft.com/office/drawing/2014/main" id="{54520167-EE45-00F4-A7E4-9CA47879D51E}"/>
              </a:ext>
            </a:extLst>
          </p:cNvPr>
          <p:cNvGrpSpPr/>
          <p:nvPr/>
        </p:nvGrpSpPr>
        <p:grpSpPr>
          <a:xfrm>
            <a:off x="2906063" y="3710056"/>
            <a:ext cx="357116" cy="384943"/>
            <a:chOff x="2771013" y="3441564"/>
            <a:chExt cx="606200" cy="653436"/>
          </a:xfrm>
        </p:grpSpPr>
        <p:sp>
          <p:nvSpPr>
            <p:cNvPr id="20" name="1 つの角を切り取った四角形 19">
              <a:extLst>
                <a:ext uri="{FF2B5EF4-FFF2-40B4-BE49-F238E27FC236}">
                  <a16:creationId xmlns:a16="http://schemas.microsoft.com/office/drawing/2014/main" id="{7A4C644F-510D-3AD8-E0C6-7E5C9D520CAC}"/>
                </a:ext>
              </a:extLst>
            </p:cNvPr>
            <p:cNvSpPr/>
            <p:nvPr/>
          </p:nvSpPr>
          <p:spPr>
            <a:xfrm>
              <a:off x="2771013" y="3441564"/>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26" name="直線コネクタ 25">
              <a:extLst>
                <a:ext uri="{FF2B5EF4-FFF2-40B4-BE49-F238E27FC236}">
                  <a16:creationId xmlns:a16="http://schemas.microsoft.com/office/drawing/2014/main" id="{945AA6B1-E1EA-2257-2FDF-38DD2D365760}"/>
                </a:ext>
              </a:extLst>
            </p:cNvPr>
            <p:cNvCxnSpPr/>
            <p:nvPr/>
          </p:nvCxnSpPr>
          <p:spPr>
            <a:xfrm>
              <a:off x="2826122" y="3630510"/>
              <a:ext cx="495981"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grpSp>
        <p:nvGrpSpPr>
          <p:cNvPr id="14" name="グループ化 13">
            <a:extLst>
              <a:ext uri="{FF2B5EF4-FFF2-40B4-BE49-F238E27FC236}">
                <a16:creationId xmlns:a16="http://schemas.microsoft.com/office/drawing/2014/main" id="{CE938D26-8C54-4E2B-3E13-153AD3C5191E}"/>
              </a:ext>
            </a:extLst>
          </p:cNvPr>
          <p:cNvGrpSpPr/>
          <p:nvPr/>
        </p:nvGrpSpPr>
        <p:grpSpPr>
          <a:xfrm>
            <a:off x="6793469" y="5379982"/>
            <a:ext cx="361216" cy="389363"/>
            <a:chOff x="1471448" y="4183117"/>
            <a:chExt cx="809297" cy="872359"/>
          </a:xfrm>
        </p:grpSpPr>
        <p:sp>
          <p:nvSpPr>
            <p:cNvPr id="15" name="1 つの角を切り取った四角形 14">
              <a:extLst>
                <a:ext uri="{FF2B5EF4-FFF2-40B4-BE49-F238E27FC236}">
                  <a16:creationId xmlns:a16="http://schemas.microsoft.com/office/drawing/2014/main" id="{6602A6D0-6D24-2C82-D1B5-FC8DD4F62573}"/>
                </a:ext>
              </a:extLst>
            </p:cNvPr>
            <p:cNvSpPr/>
            <p:nvPr/>
          </p:nvSpPr>
          <p:spPr>
            <a:xfrm>
              <a:off x="1471448" y="4183117"/>
              <a:ext cx="809297" cy="872359"/>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6" name="正方形/長方形 15">
              <a:extLst>
                <a:ext uri="{FF2B5EF4-FFF2-40B4-BE49-F238E27FC236}">
                  <a16:creationId xmlns:a16="http://schemas.microsoft.com/office/drawing/2014/main" id="{01D8465D-CBC7-C886-D23B-2C5FB55E3E97}"/>
                </a:ext>
              </a:extLst>
            </p:cNvPr>
            <p:cNvSpPr/>
            <p:nvPr/>
          </p:nvSpPr>
          <p:spPr>
            <a:xfrm>
              <a:off x="1545020" y="4435366"/>
              <a:ext cx="662151" cy="336331"/>
            </a:xfrm>
            <a:prstGeom prst="rect">
              <a:avLst/>
            </a:prstGeom>
            <a:solidFill>
              <a:schemeClr val="accent5">
                <a:lumMod val="20000"/>
                <a:lumOff val="80000"/>
              </a:scheme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accent5"/>
                </a:solidFill>
                <a:latin typeface="Segoe UI" panose="020B0502040204020203" pitchFamily="34" charset="0"/>
                <a:cs typeface="Segoe UI" panose="020B0502040204020203" pitchFamily="34" charset="0"/>
              </a:endParaRPr>
            </a:p>
          </p:txBody>
        </p:sp>
      </p:grpSp>
      <p:grpSp>
        <p:nvGrpSpPr>
          <p:cNvPr id="59" name="グループ化 58">
            <a:extLst>
              <a:ext uri="{FF2B5EF4-FFF2-40B4-BE49-F238E27FC236}">
                <a16:creationId xmlns:a16="http://schemas.microsoft.com/office/drawing/2014/main" id="{D696055D-07C1-AC6D-0241-39C48C073CBE}"/>
              </a:ext>
            </a:extLst>
          </p:cNvPr>
          <p:cNvGrpSpPr/>
          <p:nvPr/>
        </p:nvGrpSpPr>
        <p:grpSpPr>
          <a:xfrm>
            <a:off x="6793468" y="3708476"/>
            <a:ext cx="358583" cy="386524"/>
            <a:chOff x="6658418" y="3441564"/>
            <a:chExt cx="606200" cy="653436"/>
          </a:xfrm>
        </p:grpSpPr>
        <p:sp>
          <p:nvSpPr>
            <p:cNvPr id="29" name="1 つの角を切り取った四角形 28">
              <a:extLst>
                <a:ext uri="{FF2B5EF4-FFF2-40B4-BE49-F238E27FC236}">
                  <a16:creationId xmlns:a16="http://schemas.microsoft.com/office/drawing/2014/main" id="{D968A93F-97B8-1CCF-7A83-20B758C2C890}"/>
                </a:ext>
              </a:extLst>
            </p:cNvPr>
            <p:cNvSpPr/>
            <p:nvPr/>
          </p:nvSpPr>
          <p:spPr>
            <a:xfrm>
              <a:off x="6658418" y="3441564"/>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36" name="直線コネクタ 35">
              <a:extLst>
                <a:ext uri="{FF2B5EF4-FFF2-40B4-BE49-F238E27FC236}">
                  <a16:creationId xmlns:a16="http://schemas.microsoft.com/office/drawing/2014/main" id="{40B13572-26E6-FCB8-7652-68BF8188AC76}"/>
                </a:ext>
              </a:extLst>
            </p:cNvPr>
            <p:cNvCxnSpPr/>
            <p:nvPr/>
          </p:nvCxnSpPr>
          <p:spPr>
            <a:xfrm>
              <a:off x="6713527" y="3634648"/>
              <a:ext cx="495981"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grpSp>
        <p:nvGrpSpPr>
          <p:cNvPr id="58" name="グループ化 57">
            <a:extLst>
              <a:ext uri="{FF2B5EF4-FFF2-40B4-BE49-F238E27FC236}">
                <a16:creationId xmlns:a16="http://schemas.microsoft.com/office/drawing/2014/main" id="{D023207F-0DF3-7793-A6DE-D5795DAC1CB1}"/>
              </a:ext>
            </a:extLst>
          </p:cNvPr>
          <p:cNvGrpSpPr/>
          <p:nvPr/>
        </p:nvGrpSpPr>
        <p:grpSpPr>
          <a:xfrm>
            <a:off x="6794157" y="4559864"/>
            <a:ext cx="357115" cy="384942"/>
            <a:chOff x="6659107" y="4291371"/>
            <a:chExt cx="606200" cy="653436"/>
          </a:xfrm>
        </p:grpSpPr>
        <p:sp>
          <p:nvSpPr>
            <p:cNvPr id="30" name="1 つの角を切り取った四角形 29">
              <a:extLst>
                <a:ext uri="{FF2B5EF4-FFF2-40B4-BE49-F238E27FC236}">
                  <a16:creationId xmlns:a16="http://schemas.microsoft.com/office/drawing/2014/main" id="{B3ED1393-22BC-2531-BFBE-637C67BAF972}"/>
                </a:ext>
              </a:extLst>
            </p:cNvPr>
            <p:cNvSpPr/>
            <p:nvPr/>
          </p:nvSpPr>
          <p:spPr>
            <a:xfrm>
              <a:off x="6659107" y="4291371"/>
              <a:ext cx="606200" cy="653436"/>
            </a:xfrm>
            <a:prstGeom prst="snip1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cxnSp>
          <p:nvCxnSpPr>
            <p:cNvPr id="37" name="直線コネクタ 36">
              <a:extLst>
                <a:ext uri="{FF2B5EF4-FFF2-40B4-BE49-F238E27FC236}">
                  <a16:creationId xmlns:a16="http://schemas.microsoft.com/office/drawing/2014/main" id="{C665A310-B427-5B54-6579-713A99E82965}"/>
                </a:ext>
              </a:extLst>
            </p:cNvPr>
            <p:cNvCxnSpPr/>
            <p:nvPr/>
          </p:nvCxnSpPr>
          <p:spPr>
            <a:xfrm>
              <a:off x="6713526" y="4480317"/>
              <a:ext cx="495981" cy="0"/>
            </a:xfrm>
            <a:prstGeom prst="line">
              <a:avLst/>
            </a:prstGeom>
            <a:ln w="38100">
              <a:solidFill>
                <a:schemeClr val="accent5"/>
              </a:solidFill>
              <a:tailEnd type="none"/>
            </a:ln>
          </p:spPr>
          <p:style>
            <a:lnRef idx="1">
              <a:schemeClr val="accent1"/>
            </a:lnRef>
            <a:fillRef idx="0">
              <a:schemeClr val="accent1"/>
            </a:fillRef>
            <a:effectRef idx="0">
              <a:schemeClr val="accent1"/>
            </a:effectRef>
            <a:fontRef idx="minor">
              <a:schemeClr val="tx1"/>
            </a:fontRef>
          </p:style>
        </p:cxnSp>
      </p:grpSp>
      <p:pic>
        <p:nvPicPr>
          <p:cNvPr id="43" name="グラフィックス 42" descr="甲虫 単色塗りつぶし">
            <a:extLst>
              <a:ext uri="{FF2B5EF4-FFF2-40B4-BE49-F238E27FC236}">
                <a16:creationId xmlns:a16="http://schemas.microsoft.com/office/drawing/2014/main" id="{7990914D-A669-4D32-71C4-48F30F6D617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68114">
            <a:off x="2673691" y="5309140"/>
            <a:ext cx="366857" cy="366857"/>
          </a:xfrm>
          <a:prstGeom prst="rect">
            <a:avLst/>
          </a:prstGeom>
        </p:spPr>
      </p:pic>
      <p:sp>
        <p:nvSpPr>
          <p:cNvPr id="46" name="円/楕円 45">
            <a:extLst>
              <a:ext uri="{FF2B5EF4-FFF2-40B4-BE49-F238E27FC236}">
                <a16:creationId xmlns:a16="http://schemas.microsoft.com/office/drawing/2014/main" id="{7908E3E8-F080-B3A4-8CA2-62AC9BB10794}"/>
              </a:ext>
            </a:extLst>
          </p:cNvPr>
          <p:cNvSpPr/>
          <p:nvPr/>
        </p:nvSpPr>
        <p:spPr>
          <a:xfrm>
            <a:off x="1273481"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7" name="円/楕円 46">
            <a:extLst>
              <a:ext uri="{FF2B5EF4-FFF2-40B4-BE49-F238E27FC236}">
                <a16:creationId xmlns:a16="http://schemas.microsoft.com/office/drawing/2014/main" id="{58F670C5-1DF6-139C-5EC4-63B248108794}"/>
              </a:ext>
            </a:extLst>
          </p:cNvPr>
          <p:cNvSpPr/>
          <p:nvPr/>
        </p:nvSpPr>
        <p:spPr>
          <a:xfrm>
            <a:off x="6860901"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48" name="円/楕円 47">
            <a:extLst>
              <a:ext uri="{FF2B5EF4-FFF2-40B4-BE49-F238E27FC236}">
                <a16:creationId xmlns:a16="http://schemas.microsoft.com/office/drawing/2014/main" id="{680B0EF5-8492-7C1F-3C43-388EBD93BF84}"/>
              </a:ext>
            </a:extLst>
          </p:cNvPr>
          <p:cNvSpPr/>
          <p:nvPr/>
        </p:nvSpPr>
        <p:spPr>
          <a:xfrm>
            <a:off x="2958410" y="5990809"/>
            <a:ext cx="231404" cy="231404"/>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nvGrpSpPr>
          <p:cNvPr id="50" name="グループ化 49">
            <a:extLst>
              <a:ext uri="{FF2B5EF4-FFF2-40B4-BE49-F238E27FC236}">
                <a16:creationId xmlns:a16="http://schemas.microsoft.com/office/drawing/2014/main" id="{EA7EB646-124A-5F53-56BC-C94212028C08}"/>
              </a:ext>
            </a:extLst>
          </p:cNvPr>
          <p:cNvGrpSpPr/>
          <p:nvPr/>
        </p:nvGrpSpPr>
        <p:grpSpPr>
          <a:xfrm>
            <a:off x="5047405" y="5180814"/>
            <a:ext cx="547279" cy="429038"/>
            <a:chOff x="4984473" y="3139948"/>
            <a:chExt cx="818459" cy="641628"/>
          </a:xfrm>
        </p:grpSpPr>
        <p:pic>
          <p:nvPicPr>
            <p:cNvPr id="51" name="グラフィックス 50" descr="甲虫 単色塗りつぶし">
              <a:extLst>
                <a:ext uri="{FF2B5EF4-FFF2-40B4-BE49-F238E27FC236}">
                  <a16:creationId xmlns:a16="http://schemas.microsoft.com/office/drawing/2014/main" id="{96519619-9999-8729-DB6D-9782CCCCFA1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768114">
              <a:off x="4984473" y="3248578"/>
              <a:ext cx="494602" cy="494602"/>
            </a:xfrm>
            <a:prstGeom prst="rect">
              <a:avLst/>
            </a:prstGeom>
          </p:spPr>
        </p:pic>
        <p:grpSp>
          <p:nvGrpSpPr>
            <p:cNvPr id="52" name="グループ化 51">
              <a:extLst>
                <a:ext uri="{FF2B5EF4-FFF2-40B4-BE49-F238E27FC236}">
                  <a16:creationId xmlns:a16="http://schemas.microsoft.com/office/drawing/2014/main" id="{06E321D8-9613-E35D-7A3A-91D7CA90F196}"/>
                </a:ext>
              </a:extLst>
            </p:cNvPr>
            <p:cNvGrpSpPr/>
            <p:nvPr/>
          </p:nvGrpSpPr>
          <p:grpSpPr>
            <a:xfrm>
              <a:off x="5161304" y="3139948"/>
              <a:ext cx="641628" cy="641628"/>
              <a:chOff x="5626844" y="2710845"/>
              <a:chExt cx="727852" cy="727852"/>
            </a:xfrm>
          </p:grpSpPr>
          <p:pic>
            <p:nvPicPr>
              <p:cNvPr id="53" name="グラフィックス 52" descr="ツール 単色塗りつぶし">
                <a:extLst>
                  <a:ext uri="{FF2B5EF4-FFF2-40B4-BE49-F238E27FC236}">
                    <a16:creationId xmlns:a16="http://schemas.microsoft.com/office/drawing/2014/main" id="{42CEE306-8FBE-3C64-DCA0-38F322C088C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626844" y="2710845"/>
                <a:ext cx="727852" cy="727852"/>
              </a:xfrm>
              <a:prstGeom prst="rect">
                <a:avLst/>
              </a:prstGeom>
            </p:spPr>
          </p:pic>
          <p:pic>
            <p:nvPicPr>
              <p:cNvPr id="54" name="グラフィックス 53" descr="ツール 単色塗りつぶし">
                <a:extLst>
                  <a:ext uri="{FF2B5EF4-FFF2-40B4-BE49-F238E27FC236}">
                    <a16:creationId xmlns:a16="http://schemas.microsoft.com/office/drawing/2014/main" id="{D907B698-D47A-2217-FB88-85D9EFAD7B9F}"/>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626844" y="2710845"/>
                <a:ext cx="727852" cy="727852"/>
              </a:xfrm>
              <a:prstGeom prst="rect">
                <a:avLst/>
              </a:prstGeom>
            </p:spPr>
          </p:pic>
        </p:grpSp>
      </p:grpSp>
      <p:sp>
        <p:nvSpPr>
          <p:cNvPr id="40" name="テキスト ボックス 39">
            <a:extLst>
              <a:ext uri="{FF2B5EF4-FFF2-40B4-BE49-F238E27FC236}">
                <a16:creationId xmlns:a16="http://schemas.microsoft.com/office/drawing/2014/main" id="{57DF3658-4C77-3302-CD14-D978674E4B11}"/>
              </a:ext>
            </a:extLst>
          </p:cNvPr>
          <p:cNvSpPr txBox="1"/>
          <p:nvPr/>
        </p:nvSpPr>
        <p:spPr>
          <a:xfrm>
            <a:off x="-91673" y="5048880"/>
            <a:ext cx="2925600" cy="584775"/>
          </a:xfrm>
          <a:prstGeom prst="rect">
            <a:avLst/>
          </a:prstGeom>
          <a:noFill/>
        </p:spPr>
        <p:txBody>
          <a:bodyPr wrap="square" rtlCol="0">
            <a:spAutoFit/>
          </a:bodyPr>
          <a:lstStyle/>
          <a:p>
            <a:pPr algn="ctr"/>
            <a:r>
              <a:rPr kumimoji="1" lang="ja-JP" altLang="en-US" sz="1600" b="1"/>
              <a:t>バグを含む</a:t>
            </a:r>
            <a:br>
              <a:rPr kumimoji="1" lang="en-US" altLang="ja-JP" sz="1600" b="1" dirty="0"/>
            </a:br>
            <a:r>
              <a:rPr kumimoji="1" lang="ja-JP" altLang="en-US" sz="1600" b="1"/>
              <a:t>コードクローン</a:t>
            </a:r>
          </a:p>
        </p:txBody>
      </p:sp>
      <p:sp>
        <p:nvSpPr>
          <p:cNvPr id="41" name="テキスト ボックス 40">
            <a:extLst>
              <a:ext uri="{FF2B5EF4-FFF2-40B4-BE49-F238E27FC236}">
                <a16:creationId xmlns:a16="http://schemas.microsoft.com/office/drawing/2014/main" id="{70905879-32CB-F56F-0F57-F76E7AD1AE4E}"/>
              </a:ext>
            </a:extLst>
          </p:cNvPr>
          <p:cNvSpPr txBox="1"/>
          <p:nvPr/>
        </p:nvSpPr>
        <p:spPr>
          <a:xfrm>
            <a:off x="4184244" y="6194928"/>
            <a:ext cx="2281709" cy="369332"/>
          </a:xfrm>
          <a:prstGeom prst="rect">
            <a:avLst/>
          </a:prstGeom>
          <a:noFill/>
        </p:spPr>
        <p:txBody>
          <a:bodyPr wrap="square" rtlCol="0">
            <a:spAutoFit/>
          </a:bodyPr>
          <a:lstStyle/>
          <a:p>
            <a:pPr algn="ctr"/>
            <a:r>
              <a:rPr kumimoji="1" lang="ja-JP" altLang="en-US" b="1">
                <a:solidFill>
                  <a:schemeClr val="accent2"/>
                </a:solidFill>
              </a:rPr>
              <a:t>バグ修正</a:t>
            </a:r>
          </a:p>
        </p:txBody>
      </p:sp>
    </p:spTree>
    <p:extLst>
      <p:ext uri="{BB962C8B-B14F-4D97-AF65-F5344CB8AC3E}">
        <p14:creationId xmlns:p14="http://schemas.microsoft.com/office/powerpoint/2010/main" val="201767796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400">
        <p159:morph option="byObject"/>
      </p:transition>
    </mc:Choice>
    <mc:Fallback xmlns="">
      <p:transition>
        <p:fade/>
      </p:transition>
    </mc:Fallback>
  </mc:AlternateContent>
</p:sld>
</file>

<file path=ppt/theme/theme1.xml><?xml version="1.0" encoding="utf-8"?>
<a:theme xmlns:a="http://schemas.openxmlformats.org/drawingml/2006/main" name="higolab-modern1">
  <a:themeElements>
    <a:clrScheme name="higolab1">
      <a:dk1>
        <a:srgbClr val="2F4F4F"/>
      </a:dk1>
      <a:lt1>
        <a:srgbClr val="F5F5F5"/>
      </a:lt1>
      <a:dk2>
        <a:srgbClr val="696969"/>
      </a:dk2>
      <a:lt2>
        <a:srgbClr val="DCDCDC"/>
      </a:lt2>
      <a:accent1>
        <a:srgbClr val="304A9E"/>
      </a:accent1>
      <a:accent2>
        <a:srgbClr val="136EAB"/>
      </a:accent2>
      <a:accent3>
        <a:srgbClr val="D59533"/>
      </a:accent3>
      <a:accent4>
        <a:srgbClr val="009353"/>
      </a:accent4>
      <a:accent5>
        <a:srgbClr val="CA4683"/>
      </a:accent5>
      <a:accent6>
        <a:srgbClr val="CB4828"/>
      </a:accent6>
      <a:hlink>
        <a:srgbClr val="0000CC"/>
      </a:hlink>
      <a:folHlink>
        <a:srgbClr val="551A8B"/>
      </a:folHlink>
    </a:clrScheme>
    <a:fontScheme name="sel_new">
      <a:majorFont>
        <a:latin typeface="Segoe UI"/>
        <a:ea typeface="游ゴシック"/>
        <a:cs typeface=""/>
      </a:majorFont>
      <a:minorFont>
        <a:latin typeface="Segoe UI"/>
        <a:ea typeface="游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38100">
          <a:solidFill>
            <a:schemeClr val="tx1"/>
          </a:solidFill>
        </a:ln>
      </a:spPr>
      <a:bodyPr wrap="none" lIns="72000" tIns="72000" rIns="72000" bIns="72000" rtlCol="0" anchor="t"/>
      <a:lstStyle>
        <a:defPPr algn="l">
          <a:lnSpc>
            <a:spcPct val="90000"/>
          </a:lnSpc>
          <a:spcBef>
            <a:spcPts val="300"/>
          </a:spcBef>
          <a:spcAft>
            <a:spcPts val="100"/>
          </a:spcAft>
          <a:defRPr kumimoji="1" sz="2000" spc="110" baseline="0" dirty="0">
            <a:solidFill>
              <a:schemeClr val="tx1"/>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8100">
          <a:solidFill>
            <a:schemeClr val="tx1"/>
          </a:solidFill>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higolab-modern1" id="{3E96A2F8-991C-4873-9ECE-72FD02F70494}" vid="{B7B693FF-C13A-4064-837A-D6ED0A37F5D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higolab-modern1</Template>
  <TotalTime>10303</TotalTime>
  <Words>3761</Words>
  <Application>Microsoft Macintosh PowerPoint</Application>
  <PresentationFormat>画面に合わせる (4:3)</PresentationFormat>
  <Paragraphs>475</Paragraphs>
  <Slides>40</Slides>
  <Notes>37</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40</vt:i4>
      </vt:variant>
    </vt:vector>
  </HeadingPairs>
  <TitlesOfParts>
    <vt:vector size="45" baseType="lpstr">
      <vt:lpstr>游ゴシック</vt:lpstr>
      <vt:lpstr>Arial</vt:lpstr>
      <vt:lpstr>Consolas</vt:lpstr>
      <vt:lpstr>Segoe UI</vt:lpstr>
      <vt:lpstr>higolab-modern1</vt:lpstr>
      <vt:lpstr>ソースコード編集履歴を用いた コードクローンリファクタリングの有効性調査</vt:lpstr>
      <vt:lpstr>コードクローン</vt:lpstr>
      <vt:lpstr>コードクローン</vt:lpstr>
      <vt:lpstr>コードクローン</vt:lpstr>
      <vt:lpstr>コードクローン</vt:lpstr>
      <vt:lpstr>コードクローンリファクタリング</vt:lpstr>
      <vt:lpstr>コードクローンリファクタリング</vt:lpstr>
      <vt:lpstr>コードクローンリファクタリング</vt:lpstr>
      <vt:lpstr>リファクタリングの有効性</vt:lpstr>
      <vt:lpstr>リファクタリングの有効性</vt:lpstr>
      <vt:lpstr>リファクタリングの有効性</vt:lpstr>
      <vt:lpstr>リファクタリングの有効性</vt:lpstr>
      <vt:lpstr>本研究の目的と手段</vt:lpstr>
      <vt:lpstr>調査方法</vt:lpstr>
      <vt:lpstr>調査方法</vt:lpstr>
      <vt:lpstr>調査方法</vt:lpstr>
      <vt:lpstr>調査方法</vt:lpstr>
      <vt:lpstr>調査対象のデータセット: SmartSHARK</vt:lpstr>
      <vt:lpstr>調査対象のデータセット: SmartSHARK</vt:lpstr>
      <vt:lpstr>調査対象のデータセット: SmartSHARK</vt:lpstr>
      <vt:lpstr>新しいバージョンとの対応付け</vt:lpstr>
      <vt:lpstr>新しいバージョンとの対応付け</vt:lpstr>
      <vt:lpstr>新しいバージョンとの対応付け</vt:lpstr>
      <vt:lpstr>メソッドの編集履歴の追跡</vt:lpstr>
      <vt:lpstr>メソッドの編集履歴の追跡</vt:lpstr>
      <vt:lpstr>調査結果: 検出された編集履歴と編集</vt:lpstr>
      <vt:lpstr>調査結果: コードクローンあたりの編集回数</vt:lpstr>
      <vt:lpstr>調査結果: コードクローンあたりの編集回数</vt:lpstr>
      <vt:lpstr>検出された編集履歴の例</vt:lpstr>
      <vt:lpstr>検出された編集履歴の例</vt:lpstr>
      <vt:lpstr>コミット5. 機能追加・バグ混入</vt:lpstr>
      <vt:lpstr>コミット5. 機能追加・バグ混入</vt:lpstr>
      <vt:lpstr>コミット6. バグ修正</vt:lpstr>
      <vt:lpstr>調査のまとめ</vt:lpstr>
      <vt:lpstr>結論と今後の展望</vt:lpstr>
      <vt:lpstr>コードクローン</vt:lpstr>
      <vt:lpstr>コードクローンのリファクタリング</vt:lpstr>
      <vt:lpstr>調査結果: コードクローンあたりの変更の件数</vt:lpstr>
      <vt:lpstr>調査結果: 種別ごとの変更の件数</vt:lpstr>
      <vt:lpstr>変更の種別の例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肥後研究室用 スライドテンプレートの使い方</dc:title>
  <dc:creator>TSURU Tomoaki</dc:creator>
  <cp:lastModifiedBy>Kawamoto Takuto</cp:lastModifiedBy>
  <cp:revision>14</cp:revision>
  <cp:lastPrinted>2026-02-08T04:12:11Z</cp:lastPrinted>
  <dcterms:created xsi:type="dcterms:W3CDTF">2023-02-24T03:37:54Z</dcterms:created>
  <dcterms:modified xsi:type="dcterms:W3CDTF">2026-02-09T06:21:48Z</dcterms:modified>
</cp:coreProperties>
</file>