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3" r:id="rId3"/>
    <p:sldId id="280" r:id="rId4"/>
    <p:sldId id="260" r:id="rId5"/>
    <p:sldId id="264" r:id="rId6"/>
    <p:sldId id="257" r:id="rId7"/>
    <p:sldId id="258" r:id="rId8"/>
    <p:sldId id="265" r:id="rId9"/>
    <p:sldId id="259" r:id="rId10"/>
    <p:sldId id="266" r:id="rId11"/>
    <p:sldId id="283" r:id="rId12"/>
    <p:sldId id="282" r:id="rId13"/>
    <p:sldId id="289" r:id="rId14"/>
    <p:sldId id="267" r:id="rId15"/>
    <p:sldId id="279" r:id="rId16"/>
    <p:sldId id="261" r:id="rId17"/>
    <p:sldId id="291" r:id="rId18"/>
    <p:sldId id="290" r:id="rId19"/>
    <p:sldId id="292" r:id="rId20"/>
    <p:sldId id="288" r:id="rId21"/>
    <p:sldId id="276" r:id="rId22"/>
    <p:sldId id="262" r:id="rId23"/>
    <p:sldId id="293" r:id="rId24"/>
    <p:sldId id="294" r:id="rId25"/>
  </p:sldIdLst>
  <p:sldSz cx="12192000" cy="6858000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66CC"/>
    <a:srgbClr val="3C5B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85730" autoAdjust="0"/>
  </p:normalViewPr>
  <p:slideViewPr>
    <p:cSldViewPr snapToGrid="0">
      <p:cViewPr varScale="1">
        <p:scale>
          <a:sx n="143" d="100"/>
          <a:sy n="143" d="100"/>
        </p:scale>
        <p:origin x="872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sushima Kazuki" userId="68ea272170cf9a0e" providerId="LiveId" clId="{4D733674-83F9-4722-A09E-9BA984F7DA6D}"/>
    <pc:docChg chg="undo redo addSld delSld modSld">
      <pc:chgData name="Matsushima Kazuki" userId="68ea272170cf9a0e" providerId="LiveId" clId="{4D733674-83F9-4722-A09E-9BA984F7DA6D}" dt="2019-07-09T16:03:19.939" v="2476"/>
      <pc:docMkLst>
        <pc:docMk/>
      </pc:docMkLst>
      <pc:sldChg chg="modSp">
        <pc:chgData name="Matsushima Kazuki" userId="68ea272170cf9a0e" providerId="LiveId" clId="{4D733674-83F9-4722-A09E-9BA984F7DA6D}" dt="2019-07-09T15:36:28.031" v="2380"/>
        <pc:sldMkLst>
          <pc:docMk/>
          <pc:sldMk cId="3381594639" sldId="259"/>
        </pc:sldMkLst>
        <pc:spChg chg="mod">
          <ac:chgData name="Matsushima Kazuki" userId="68ea272170cf9a0e" providerId="LiveId" clId="{4D733674-83F9-4722-A09E-9BA984F7DA6D}" dt="2019-07-09T15:36:28.031" v="2380"/>
          <ac:spMkLst>
            <pc:docMk/>
            <pc:sldMk cId="3381594639" sldId="259"/>
            <ac:spMk id="3" creationId="{00000000-0000-0000-0000-000000000000}"/>
          </ac:spMkLst>
        </pc:spChg>
      </pc:sldChg>
      <pc:sldChg chg="modSp">
        <pc:chgData name="Matsushima Kazuki" userId="68ea272170cf9a0e" providerId="LiveId" clId="{4D733674-83F9-4722-A09E-9BA984F7DA6D}" dt="2019-07-09T15:35:48.264" v="2365" actId="6549"/>
        <pc:sldMkLst>
          <pc:docMk/>
          <pc:sldMk cId="3138165945" sldId="260"/>
        </pc:sldMkLst>
        <pc:spChg chg="mod">
          <ac:chgData name="Matsushima Kazuki" userId="68ea272170cf9a0e" providerId="LiveId" clId="{4D733674-83F9-4722-A09E-9BA984F7DA6D}" dt="2019-07-09T15:35:48.264" v="2365" actId="6549"/>
          <ac:spMkLst>
            <pc:docMk/>
            <pc:sldMk cId="3138165945" sldId="260"/>
            <ac:spMk id="7" creationId="{00000000-0000-0000-0000-000000000000}"/>
          </ac:spMkLst>
        </pc:spChg>
      </pc:sldChg>
      <pc:sldChg chg="modSp">
        <pc:chgData name="Matsushima Kazuki" userId="68ea272170cf9a0e" providerId="LiveId" clId="{4D733674-83F9-4722-A09E-9BA984F7DA6D}" dt="2019-07-08T17:23:01.966" v="1080" actId="404"/>
        <pc:sldMkLst>
          <pc:docMk/>
          <pc:sldMk cId="3505957755" sldId="261"/>
        </pc:sldMkLst>
        <pc:spChg chg="mod">
          <ac:chgData name="Matsushima Kazuki" userId="68ea272170cf9a0e" providerId="LiveId" clId="{4D733674-83F9-4722-A09E-9BA984F7DA6D}" dt="2019-07-08T17:23:01.966" v="1080" actId="404"/>
          <ac:spMkLst>
            <pc:docMk/>
            <pc:sldMk cId="3505957755" sldId="261"/>
            <ac:spMk id="3" creationId="{00000000-0000-0000-0000-000000000000}"/>
          </ac:spMkLst>
        </pc:spChg>
      </pc:sldChg>
      <pc:sldChg chg="modSp del">
        <pc:chgData name="Matsushima Kazuki" userId="68ea272170cf9a0e" providerId="LiveId" clId="{4D733674-83F9-4722-A09E-9BA984F7DA6D}" dt="2019-07-09T15:21:03.305" v="1789" actId="2696"/>
        <pc:sldMkLst>
          <pc:docMk/>
          <pc:sldMk cId="2222963025" sldId="268"/>
        </pc:sldMkLst>
        <pc:spChg chg="mod">
          <ac:chgData name="Matsushima Kazuki" userId="68ea272170cf9a0e" providerId="LiveId" clId="{4D733674-83F9-4722-A09E-9BA984F7DA6D}" dt="2019-07-08T17:30:30.207" v="1158" actId="14100"/>
          <ac:spMkLst>
            <pc:docMk/>
            <pc:sldMk cId="2222963025" sldId="268"/>
            <ac:spMk id="3" creationId="{00000000-0000-0000-0000-000000000000}"/>
          </ac:spMkLst>
        </pc:spChg>
        <pc:spChg chg="mod">
          <ac:chgData name="Matsushima Kazuki" userId="68ea272170cf9a0e" providerId="LiveId" clId="{4D733674-83F9-4722-A09E-9BA984F7DA6D}" dt="2019-07-08T17:30:34.504" v="1162" actId="404"/>
          <ac:spMkLst>
            <pc:docMk/>
            <pc:sldMk cId="2222963025" sldId="268"/>
            <ac:spMk id="8" creationId="{D02C1279-124A-43BF-BA7A-41A3459BF4BF}"/>
          </ac:spMkLst>
        </pc:spChg>
        <pc:picChg chg="mod">
          <ac:chgData name="Matsushima Kazuki" userId="68ea272170cf9a0e" providerId="LiveId" clId="{4D733674-83F9-4722-A09E-9BA984F7DA6D}" dt="2019-07-08T17:30:30.691" v="1159" actId="14100"/>
          <ac:picMkLst>
            <pc:docMk/>
            <pc:sldMk cId="2222963025" sldId="268"/>
            <ac:picMk id="9" creationId="{F1704388-9852-462E-BAF8-E1F794CF91D3}"/>
          </ac:picMkLst>
        </pc:picChg>
        <pc:picChg chg="mod">
          <ac:chgData name="Matsushima Kazuki" userId="68ea272170cf9a0e" providerId="LiveId" clId="{4D733674-83F9-4722-A09E-9BA984F7DA6D}" dt="2019-07-08T17:30:30.207" v="1158" actId="14100"/>
          <ac:picMkLst>
            <pc:docMk/>
            <pc:sldMk cId="2222963025" sldId="268"/>
            <ac:picMk id="10" creationId="{1F0F95B0-A3C2-4268-990B-A860C2466E40}"/>
          </ac:picMkLst>
        </pc:picChg>
      </pc:sldChg>
      <pc:sldChg chg="del modNotesTx">
        <pc:chgData name="Matsushima Kazuki" userId="68ea272170cf9a0e" providerId="LiveId" clId="{4D733674-83F9-4722-A09E-9BA984F7DA6D}" dt="2019-07-09T15:21:11.739" v="1790" actId="2696"/>
        <pc:sldMkLst>
          <pc:docMk/>
          <pc:sldMk cId="64068504" sldId="269"/>
        </pc:sldMkLst>
      </pc:sldChg>
      <pc:sldChg chg="modNotesTx">
        <pc:chgData name="Matsushima Kazuki" userId="68ea272170cf9a0e" providerId="LiveId" clId="{4D733674-83F9-4722-A09E-9BA984F7DA6D}" dt="2019-07-08T16:32:04.699" v="338" actId="20577"/>
        <pc:sldMkLst>
          <pc:docMk/>
          <pc:sldMk cId="4155288073" sldId="270"/>
        </pc:sldMkLst>
      </pc:sldChg>
      <pc:sldChg chg="modSp">
        <pc:chgData name="Matsushima Kazuki" userId="68ea272170cf9a0e" providerId="LiveId" clId="{4D733674-83F9-4722-A09E-9BA984F7DA6D}" dt="2019-07-09T15:28:52.194" v="2360" actId="20577"/>
        <pc:sldMkLst>
          <pc:docMk/>
          <pc:sldMk cId="2280762753" sldId="276"/>
        </pc:sldMkLst>
        <pc:spChg chg="mod">
          <ac:chgData name="Matsushima Kazuki" userId="68ea272170cf9a0e" providerId="LiveId" clId="{4D733674-83F9-4722-A09E-9BA984F7DA6D}" dt="2019-07-09T15:28:52.194" v="2360" actId="20577"/>
          <ac:spMkLst>
            <pc:docMk/>
            <pc:sldMk cId="2280762753" sldId="276"/>
            <ac:spMk id="3" creationId="{00000000-0000-0000-0000-000000000000}"/>
          </ac:spMkLst>
        </pc:spChg>
      </pc:sldChg>
      <pc:sldChg chg="modSp modNotesTx">
        <pc:chgData name="Matsushima Kazuki" userId="68ea272170cf9a0e" providerId="LiveId" clId="{4D733674-83F9-4722-A09E-9BA984F7DA6D}" dt="2019-07-09T16:03:19.939" v="2476"/>
        <pc:sldMkLst>
          <pc:docMk/>
          <pc:sldMk cId="2593963686" sldId="279"/>
        </pc:sldMkLst>
        <pc:spChg chg="mod">
          <ac:chgData name="Matsushima Kazuki" userId="68ea272170cf9a0e" providerId="LiveId" clId="{4D733674-83F9-4722-A09E-9BA984F7DA6D}" dt="2019-07-09T16:02:38.652" v="2422"/>
          <ac:spMkLst>
            <pc:docMk/>
            <pc:sldMk cId="2593963686" sldId="279"/>
            <ac:spMk id="3" creationId="{4DB24B22-4E86-4940-A643-5BAEA051795F}"/>
          </ac:spMkLst>
        </pc:spChg>
        <pc:spChg chg="mod">
          <ac:chgData name="Matsushima Kazuki" userId="68ea272170cf9a0e" providerId="LiveId" clId="{4D733674-83F9-4722-A09E-9BA984F7DA6D}" dt="2019-07-09T16:03:19.939" v="2476"/>
          <ac:spMkLst>
            <pc:docMk/>
            <pc:sldMk cId="2593963686" sldId="279"/>
            <ac:spMk id="4" creationId="{00000000-0000-0000-0000-000000000000}"/>
          </ac:spMkLst>
        </pc:spChg>
      </pc:sldChg>
      <pc:sldChg chg="modSp modNotesTx">
        <pc:chgData name="Matsushima Kazuki" userId="68ea272170cf9a0e" providerId="LiveId" clId="{4D733674-83F9-4722-A09E-9BA984F7DA6D}" dt="2019-07-08T17:19:06.046" v="899" actId="20577"/>
        <pc:sldMkLst>
          <pc:docMk/>
          <pc:sldMk cId="614914131" sldId="281"/>
        </pc:sldMkLst>
        <pc:spChg chg="mod">
          <ac:chgData name="Matsushima Kazuki" userId="68ea272170cf9a0e" providerId="LiveId" clId="{4D733674-83F9-4722-A09E-9BA984F7DA6D}" dt="2019-07-08T16:32:25.040" v="349" actId="20577"/>
          <ac:spMkLst>
            <pc:docMk/>
            <pc:sldMk cId="614914131" sldId="281"/>
            <ac:spMk id="3" creationId="{00000000-0000-0000-0000-000000000000}"/>
          </ac:spMkLst>
        </pc:spChg>
        <pc:spChg chg="mod">
          <ac:chgData name="Matsushima Kazuki" userId="68ea272170cf9a0e" providerId="LiveId" clId="{4D733674-83F9-4722-A09E-9BA984F7DA6D}" dt="2019-07-08T17:19:06.046" v="899" actId="20577"/>
          <ac:spMkLst>
            <pc:docMk/>
            <pc:sldMk cId="614914131" sldId="281"/>
            <ac:spMk id="9" creationId="{00000000-0000-0000-0000-000000000000}"/>
          </ac:spMkLst>
        </pc:spChg>
      </pc:sldChg>
      <pc:sldChg chg="modSp">
        <pc:chgData name="Matsushima Kazuki" userId="68ea272170cf9a0e" providerId="LiveId" clId="{4D733674-83F9-4722-A09E-9BA984F7DA6D}" dt="2019-07-09T15:49:05.790" v="2384"/>
        <pc:sldMkLst>
          <pc:docMk/>
          <pc:sldMk cId="3099143751" sldId="282"/>
        </pc:sldMkLst>
        <pc:spChg chg="mod">
          <ac:chgData name="Matsushima Kazuki" userId="68ea272170cf9a0e" providerId="LiveId" clId="{4D733674-83F9-4722-A09E-9BA984F7DA6D}" dt="2019-07-09T15:49:05.790" v="2384"/>
          <ac:spMkLst>
            <pc:docMk/>
            <pc:sldMk cId="3099143751" sldId="282"/>
            <ac:spMk id="3" creationId="{00000000-0000-0000-0000-000000000000}"/>
          </ac:spMkLst>
        </pc:spChg>
        <pc:spChg chg="mod">
          <ac:chgData name="Matsushima Kazuki" userId="68ea272170cf9a0e" providerId="LiveId" clId="{4D733674-83F9-4722-A09E-9BA984F7DA6D}" dt="2019-07-09T15:47:02.689" v="2381" actId="1076"/>
          <ac:spMkLst>
            <pc:docMk/>
            <pc:sldMk cId="3099143751" sldId="282"/>
            <ac:spMk id="5" creationId="{00000000-0000-0000-0000-000000000000}"/>
          </ac:spMkLst>
        </pc:spChg>
        <pc:spChg chg="mod">
          <ac:chgData name="Matsushima Kazuki" userId="68ea272170cf9a0e" providerId="LiveId" clId="{4D733674-83F9-4722-A09E-9BA984F7DA6D}" dt="2019-07-09T15:47:02.689" v="2381" actId="1076"/>
          <ac:spMkLst>
            <pc:docMk/>
            <pc:sldMk cId="3099143751" sldId="282"/>
            <ac:spMk id="6" creationId="{00000000-0000-0000-0000-000000000000}"/>
          </ac:spMkLst>
        </pc:spChg>
        <pc:spChg chg="mod">
          <ac:chgData name="Matsushima Kazuki" userId="68ea272170cf9a0e" providerId="LiveId" clId="{4D733674-83F9-4722-A09E-9BA984F7DA6D}" dt="2019-07-09T15:47:02.689" v="2381" actId="1076"/>
          <ac:spMkLst>
            <pc:docMk/>
            <pc:sldMk cId="3099143751" sldId="282"/>
            <ac:spMk id="7" creationId="{00000000-0000-0000-0000-000000000000}"/>
          </ac:spMkLst>
        </pc:spChg>
      </pc:sldChg>
      <pc:sldChg chg="modSp">
        <pc:chgData name="Matsushima Kazuki" userId="68ea272170cf9a0e" providerId="LiveId" clId="{4D733674-83F9-4722-A09E-9BA984F7DA6D}" dt="2019-07-09T15:17:52.428" v="1275" actId="20577"/>
        <pc:sldMkLst>
          <pc:docMk/>
          <pc:sldMk cId="3839357497" sldId="285"/>
        </pc:sldMkLst>
        <pc:spChg chg="mod">
          <ac:chgData name="Matsushima Kazuki" userId="68ea272170cf9a0e" providerId="LiveId" clId="{4D733674-83F9-4722-A09E-9BA984F7DA6D}" dt="2019-07-09T15:17:52.428" v="1275" actId="20577"/>
          <ac:spMkLst>
            <pc:docMk/>
            <pc:sldMk cId="3839357497" sldId="285"/>
            <ac:spMk id="2" creationId="{00000000-0000-0000-0000-000000000000}"/>
          </ac:spMkLst>
        </pc:spChg>
        <pc:spChg chg="mod">
          <ac:chgData name="Matsushima Kazuki" userId="68ea272170cf9a0e" providerId="LiveId" clId="{4D733674-83F9-4722-A09E-9BA984F7DA6D}" dt="2019-07-09T15:17:30.891" v="1191"/>
          <ac:spMkLst>
            <pc:docMk/>
            <pc:sldMk cId="3839357497" sldId="285"/>
            <ac:spMk id="3" creationId="{00000000-0000-0000-0000-000000000000}"/>
          </ac:spMkLst>
        </pc:spChg>
        <pc:spChg chg="mod">
          <ac:chgData name="Matsushima Kazuki" userId="68ea272170cf9a0e" providerId="LiveId" clId="{4D733674-83F9-4722-A09E-9BA984F7DA6D}" dt="2019-07-09T15:17:38.924" v="1237"/>
          <ac:spMkLst>
            <pc:docMk/>
            <pc:sldMk cId="3839357497" sldId="285"/>
            <ac:spMk id="5" creationId="{00000000-0000-0000-0000-000000000000}"/>
          </ac:spMkLst>
        </pc:spChg>
      </pc:sldChg>
      <pc:sldChg chg="del">
        <pc:chgData name="Matsushima Kazuki" userId="68ea272170cf9a0e" providerId="LiveId" clId="{4D733674-83F9-4722-A09E-9BA984F7DA6D}" dt="2019-07-09T15:18:04.679" v="1278" actId="2696"/>
        <pc:sldMkLst>
          <pc:docMk/>
          <pc:sldMk cId="2846014022" sldId="286"/>
        </pc:sldMkLst>
      </pc:sldChg>
      <pc:sldChg chg="add del">
        <pc:chgData name="Matsushima Kazuki" userId="68ea272170cf9a0e" providerId="LiveId" clId="{4D733674-83F9-4722-A09E-9BA984F7DA6D}" dt="2019-07-09T15:18:03.998" v="1277" actId="2696"/>
        <pc:sldMkLst>
          <pc:docMk/>
          <pc:sldMk cId="1123635142" sldId="288"/>
        </pc:sldMkLst>
      </pc:sldChg>
      <pc:sldChg chg="modSp add">
        <pc:chgData name="Matsushima Kazuki" userId="68ea272170cf9a0e" providerId="LiveId" clId="{4D733674-83F9-4722-A09E-9BA984F7DA6D}" dt="2019-07-09T15:28:40.970" v="2355"/>
        <pc:sldMkLst>
          <pc:docMk/>
          <pc:sldMk cId="3250896130" sldId="288"/>
        </pc:sldMkLst>
        <pc:spChg chg="mod">
          <ac:chgData name="Matsushima Kazuki" userId="68ea272170cf9a0e" providerId="LiveId" clId="{4D733674-83F9-4722-A09E-9BA984F7DA6D}" dt="2019-07-09T15:18:13.247" v="1282" actId="20577"/>
          <ac:spMkLst>
            <pc:docMk/>
            <pc:sldMk cId="3250896130" sldId="288"/>
            <ac:spMk id="2" creationId="{C85FE536-98FD-47E3-9298-696CC37B2475}"/>
          </ac:spMkLst>
        </pc:spChg>
        <pc:spChg chg="mod">
          <ac:chgData name="Matsushima Kazuki" userId="68ea272170cf9a0e" providerId="LiveId" clId="{4D733674-83F9-4722-A09E-9BA984F7DA6D}" dt="2019-07-09T15:28:40.970" v="2355"/>
          <ac:spMkLst>
            <pc:docMk/>
            <pc:sldMk cId="3250896130" sldId="288"/>
            <ac:spMk id="3" creationId="{12C1E0EC-4DCE-440D-BDE4-C163C3702558}"/>
          </ac:spMkLst>
        </pc:spChg>
      </pc:sldChg>
    </pc:docChg>
  </pc:docChgLst>
  <pc:docChgLst>
    <pc:chgData userId="68ea272170cf9a0e" providerId="LiveId" clId="{4D733674-83F9-4722-A09E-9BA984F7DA6D}"/>
    <pc:docChg chg="undo redo custSel modSld">
      <pc:chgData name="" userId="68ea272170cf9a0e" providerId="LiveId" clId="{4D733674-83F9-4722-A09E-9BA984F7DA6D}" dt="2019-06-20T17:25:01.881" v="2626" actId="14100"/>
      <pc:docMkLst>
        <pc:docMk/>
      </pc:docMkLst>
      <pc:sldChg chg="addSp delSp modSp modNotesTx">
        <pc:chgData name="" userId="68ea272170cf9a0e" providerId="LiveId" clId="{4D733674-83F9-4722-A09E-9BA984F7DA6D}" dt="2019-06-20T17:16:48.469" v="1674" actId="14100"/>
        <pc:sldMkLst>
          <pc:docMk/>
          <pc:sldMk cId="3381594639" sldId="259"/>
        </pc:sldMkLst>
        <pc:spChg chg="mod">
          <ac:chgData name="" userId="68ea272170cf9a0e" providerId="LiveId" clId="{4D733674-83F9-4722-A09E-9BA984F7DA6D}" dt="2019-06-20T16:58:15.378" v="761" actId="6549"/>
          <ac:spMkLst>
            <pc:docMk/>
            <pc:sldMk cId="3381594639" sldId="259"/>
            <ac:spMk id="3" creationId="{00000000-0000-0000-0000-000000000000}"/>
          </ac:spMkLst>
        </pc:spChg>
        <pc:spChg chg="add del mod">
          <ac:chgData name="" userId="68ea272170cf9a0e" providerId="LiveId" clId="{4D733674-83F9-4722-A09E-9BA984F7DA6D}" dt="2019-06-20T17:16:48.469" v="1674" actId="14100"/>
          <ac:spMkLst>
            <pc:docMk/>
            <pc:sldMk cId="3381594639" sldId="259"/>
            <ac:spMk id="8" creationId="{37E7BD43-DF69-4FC9-9987-4401FBBFAE9D}"/>
          </ac:spMkLst>
        </pc:spChg>
        <pc:picChg chg="add del mod">
          <ac:chgData name="" userId="68ea272170cf9a0e" providerId="LiveId" clId="{4D733674-83F9-4722-A09E-9BA984F7DA6D}" dt="2019-06-20T17:16:41.315" v="1672" actId="478"/>
          <ac:picMkLst>
            <pc:docMk/>
            <pc:sldMk cId="3381594639" sldId="259"/>
            <ac:picMk id="7" creationId="{CFC72D72-7AEA-4380-921E-BDD4DE7FAEF3}"/>
          </ac:picMkLst>
        </pc:picChg>
      </pc:sldChg>
      <pc:sldChg chg="modSp modNotesTx">
        <pc:chgData name="" userId="68ea272170cf9a0e" providerId="LiveId" clId="{4D733674-83F9-4722-A09E-9BA984F7DA6D}" dt="2019-06-20T17:21:30.856" v="2527" actId="20577"/>
        <pc:sldMkLst>
          <pc:docMk/>
          <pc:sldMk cId="3505957755" sldId="261"/>
        </pc:sldMkLst>
        <pc:spChg chg="mod">
          <ac:chgData name="" userId="68ea272170cf9a0e" providerId="LiveId" clId="{4D733674-83F9-4722-A09E-9BA984F7DA6D}" dt="2019-06-20T17:19:35.851" v="2049" actId="20577"/>
          <ac:spMkLst>
            <pc:docMk/>
            <pc:sldMk cId="3505957755" sldId="261"/>
            <ac:spMk id="3" creationId="{00000000-0000-0000-0000-000000000000}"/>
          </ac:spMkLst>
        </pc:spChg>
      </pc:sldChg>
      <pc:sldChg chg="modSp">
        <pc:chgData name="" userId="68ea272170cf9a0e" providerId="LiveId" clId="{4D733674-83F9-4722-A09E-9BA984F7DA6D}" dt="2019-06-20T16:46:25.964" v="320" actId="20577"/>
        <pc:sldMkLst>
          <pc:docMk/>
          <pc:sldMk cId="3918488427" sldId="262"/>
        </pc:sldMkLst>
        <pc:spChg chg="mod">
          <ac:chgData name="" userId="68ea272170cf9a0e" providerId="LiveId" clId="{4D733674-83F9-4722-A09E-9BA984F7DA6D}" dt="2019-06-20T16:46:25.964" v="320" actId="20577"/>
          <ac:spMkLst>
            <pc:docMk/>
            <pc:sldMk cId="3918488427" sldId="262"/>
            <ac:spMk id="3" creationId="{00000000-0000-0000-0000-000000000000}"/>
          </ac:spMkLst>
        </pc:spChg>
      </pc:sldChg>
      <pc:sldChg chg="addSp delSp modSp">
        <pc:chgData name="" userId="68ea272170cf9a0e" providerId="LiveId" clId="{4D733674-83F9-4722-A09E-9BA984F7DA6D}" dt="2019-06-20T17:05:46.242" v="998"/>
        <pc:sldMkLst>
          <pc:docMk/>
          <pc:sldMk cId="2038608552" sldId="265"/>
        </pc:sldMkLst>
        <pc:spChg chg="mod">
          <ac:chgData name="" userId="68ea272170cf9a0e" providerId="LiveId" clId="{4D733674-83F9-4722-A09E-9BA984F7DA6D}" dt="2019-06-20T17:05:46.242" v="998"/>
          <ac:spMkLst>
            <pc:docMk/>
            <pc:sldMk cId="2038608552" sldId="265"/>
            <ac:spMk id="3" creationId="{00000000-0000-0000-0000-000000000000}"/>
          </ac:spMkLst>
        </pc:spChg>
        <pc:spChg chg="add del mod">
          <ac:chgData name="" userId="68ea272170cf9a0e" providerId="LiveId" clId="{4D733674-83F9-4722-A09E-9BA984F7DA6D}" dt="2019-06-20T17:03:54.432" v="929" actId="1076"/>
          <ac:spMkLst>
            <pc:docMk/>
            <pc:sldMk cId="2038608552" sldId="265"/>
            <ac:spMk id="8" creationId="{AF2BE3D7-E92A-46ED-997E-D418131F5D5A}"/>
          </ac:spMkLst>
        </pc:spChg>
        <pc:picChg chg="add del mod">
          <ac:chgData name="" userId="68ea272170cf9a0e" providerId="LiveId" clId="{4D733674-83F9-4722-A09E-9BA984F7DA6D}" dt="2019-06-20T17:03:54.432" v="929" actId="1076"/>
          <ac:picMkLst>
            <pc:docMk/>
            <pc:sldMk cId="2038608552" sldId="265"/>
            <ac:picMk id="7" creationId="{27DE048B-4FCC-4901-9BE1-7CD3F1763CBE}"/>
          </ac:picMkLst>
        </pc:picChg>
      </pc:sldChg>
      <pc:sldChg chg="addSp delSp modSp">
        <pc:chgData name="" userId="68ea272170cf9a0e" providerId="LiveId" clId="{4D733674-83F9-4722-A09E-9BA984F7DA6D}" dt="2019-06-20T17:03:06.433" v="917" actId="1076"/>
        <pc:sldMkLst>
          <pc:docMk/>
          <pc:sldMk cId="3693572476" sldId="266"/>
        </pc:sldMkLst>
        <pc:spChg chg="mod">
          <ac:chgData name="" userId="68ea272170cf9a0e" providerId="LiveId" clId="{4D733674-83F9-4722-A09E-9BA984F7DA6D}" dt="2019-06-20T17:02:46.351" v="911" actId="20577"/>
          <ac:spMkLst>
            <pc:docMk/>
            <pc:sldMk cId="3693572476" sldId="266"/>
            <ac:spMk id="3" creationId="{00000000-0000-0000-0000-000000000000}"/>
          </ac:spMkLst>
        </pc:spChg>
        <pc:spChg chg="del mod">
          <ac:chgData name="" userId="68ea272170cf9a0e" providerId="LiveId" clId="{4D733674-83F9-4722-A09E-9BA984F7DA6D}" dt="2019-06-20T17:03:00.991" v="914" actId="478"/>
          <ac:spMkLst>
            <pc:docMk/>
            <pc:sldMk cId="3693572476" sldId="266"/>
            <ac:spMk id="7" creationId="{B663EE46-D19B-4787-8FC6-B5B73719CF7E}"/>
          </ac:spMkLst>
        </pc:spChg>
        <pc:spChg chg="add mod">
          <ac:chgData name="" userId="68ea272170cf9a0e" providerId="LiveId" clId="{4D733674-83F9-4722-A09E-9BA984F7DA6D}" dt="2019-06-20T17:03:06.433" v="917" actId="1076"/>
          <ac:spMkLst>
            <pc:docMk/>
            <pc:sldMk cId="3693572476" sldId="266"/>
            <ac:spMk id="8" creationId="{042458BA-968A-4F56-970E-B47C6219E4BE}"/>
          </ac:spMkLst>
        </pc:spChg>
        <pc:picChg chg="del mod">
          <ac:chgData name="" userId="68ea272170cf9a0e" providerId="LiveId" clId="{4D733674-83F9-4722-A09E-9BA984F7DA6D}" dt="2019-06-20T17:03:00.526" v="913" actId="478"/>
          <ac:picMkLst>
            <pc:docMk/>
            <pc:sldMk cId="3693572476" sldId="266"/>
            <ac:picMk id="6" creationId="{E465E04C-25B3-47B5-AF75-B681DCC45135}"/>
          </ac:picMkLst>
        </pc:picChg>
      </pc:sldChg>
      <pc:sldChg chg="addSp delSp modSp">
        <pc:chgData name="" userId="68ea272170cf9a0e" providerId="LiveId" clId="{4D733674-83F9-4722-A09E-9BA984F7DA6D}" dt="2019-06-20T17:17:02.949" v="1675" actId="1076"/>
        <pc:sldMkLst>
          <pc:docMk/>
          <pc:sldMk cId="3044190333" sldId="267"/>
        </pc:sldMkLst>
        <pc:spChg chg="mod">
          <ac:chgData name="" userId="68ea272170cf9a0e" providerId="LiveId" clId="{4D733674-83F9-4722-A09E-9BA984F7DA6D}" dt="2019-06-20T17:16:10.548" v="1665" actId="20577"/>
          <ac:spMkLst>
            <pc:docMk/>
            <pc:sldMk cId="3044190333" sldId="267"/>
            <ac:spMk id="3" creationId="{00000000-0000-0000-0000-000000000000}"/>
          </ac:spMkLst>
        </pc:spChg>
        <pc:spChg chg="mod">
          <ac:chgData name="" userId="68ea272170cf9a0e" providerId="LiveId" clId="{4D733674-83F9-4722-A09E-9BA984F7DA6D}" dt="2019-06-20T17:17:02.949" v="1675" actId="1076"/>
          <ac:spMkLst>
            <pc:docMk/>
            <pc:sldMk cId="3044190333" sldId="267"/>
            <ac:spMk id="8" creationId="{46AF1BC3-5337-4B46-B703-2137FAF89CB0}"/>
          </ac:spMkLst>
        </pc:spChg>
        <pc:spChg chg="mod">
          <ac:chgData name="" userId="68ea272170cf9a0e" providerId="LiveId" clId="{4D733674-83F9-4722-A09E-9BA984F7DA6D}" dt="2019-06-20T17:16:28.781" v="1670" actId="1076"/>
          <ac:spMkLst>
            <pc:docMk/>
            <pc:sldMk cId="3044190333" sldId="267"/>
            <ac:spMk id="9" creationId="{582B7406-0AC3-4361-BB75-5E09166FC7A2}"/>
          </ac:spMkLst>
        </pc:spChg>
        <pc:spChg chg="mod">
          <ac:chgData name="" userId="68ea272170cf9a0e" providerId="LiveId" clId="{4D733674-83F9-4722-A09E-9BA984F7DA6D}" dt="2019-06-20T17:16:28.781" v="1670" actId="1076"/>
          <ac:spMkLst>
            <pc:docMk/>
            <pc:sldMk cId="3044190333" sldId="267"/>
            <ac:spMk id="10" creationId="{6B207BD2-3BF8-4A44-8874-6346D06D3634}"/>
          </ac:spMkLst>
        </pc:spChg>
        <pc:spChg chg="add del mod">
          <ac:chgData name="" userId="68ea272170cf9a0e" providerId="LiveId" clId="{4D733674-83F9-4722-A09E-9BA984F7DA6D}" dt="2019-06-20T17:16:21.625" v="1667" actId="478"/>
          <ac:spMkLst>
            <pc:docMk/>
            <pc:sldMk cId="3044190333" sldId="267"/>
            <ac:spMk id="15" creationId="{10D3C3B2-6281-43B6-A78C-539EFCF1F9FC}"/>
          </ac:spMkLst>
        </pc:spChg>
        <pc:picChg chg="mod">
          <ac:chgData name="" userId="68ea272170cf9a0e" providerId="LiveId" clId="{4D733674-83F9-4722-A09E-9BA984F7DA6D}" dt="2019-06-20T17:16:28.781" v="1670" actId="1076"/>
          <ac:picMkLst>
            <pc:docMk/>
            <pc:sldMk cId="3044190333" sldId="267"/>
            <ac:picMk id="7" creationId="{1F527A0E-7D7E-435E-A588-8F7041C919CB}"/>
          </ac:picMkLst>
        </pc:picChg>
        <pc:picChg chg="mod">
          <ac:chgData name="" userId="68ea272170cf9a0e" providerId="LiveId" clId="{4D733674-83F9-4722-A09E-9BA984F7DA6D}" dt="2019-06-20T17:16:28.781" v="1670" actId="1076"/>
          <ac:picMkLst>
            <pc:docMk/>
            <pc:sldMk cId="3044190333" sldId="267"/>
            <ac:picMk id="13" creationId="{BA7E2F39-6A88-41A5-80C0-7100412ED5AF}"/>
          </ac:picMkLst>
        </pc:picChg>
        <pc:picChg chg="add del mod">
          <ac:chgData name="" userId="68ea272170cf9a0e" providerId="LiveId" clId="{4D733674-83F9-4722-A09E-9BA984F7DA6D}" dt="2019-06-20T17:16:21.164" v="1666" actId="478"/>
          <ac:picMkLst>
            <pc:docMk/>
            <pc:sldMk cId="3044190333" sldId="267"/>
            <ac:picMk id="14" creationId="{DF84EB06-39C9-4259-B619-7DFE80BA342F}"/>
          </ac:picMkLst>
        </pc:picChg>
      </pc:sldChg>
      <pc:sldChg chg="modSp">
        <pc:chgData name="" userId="68ea272170cf9a0e" providerId="LiveId" clId="{4D733674-83F9-4722-A09E-9BA984F7DA6D}" dt="2019-06-20T17:24:44.817" v="2621" actId="20577"/>
        <pc:sldMkLst>
          <pc:docMk/>
          <pc:sldMk cId="2222963025" sldId="268"/>
        </pc:sldMkLst>
        <pc:spChg chg="mod">
          <ac:chgData name="" userId="68ea272170cf9a0e" providerId="LiveId" clId="{4D733674-83F9-4722-A09E-9BA984F7DA6D}" dt="2019-06-20T17:24:44.817" v="2621" actId="20577"/>
          <ac:spMkLst>
            <pc:docMk/>
            <pc:sldMk cId="2222963025" sldId="268"/>
            <ac:spMk id="2" creationId="{00000000-0000-0000-0000-000000000000}"/>
          </ac:spMkLst>
        </pc:spChg>
        <pc:spChg chg="mod">
          <ac:chgData name="" userId="68ea272170cf9a0e" providerId="LiveId" clId="{4D733674-83F9-4722-A09E-9BA984F7DA6D}" dt="2019-06-20T16:43:05.925" v="122" actId="404"/>
          <ac:spMkLst>
            <pc:docMk/>
            <pc:sldMk cId="2222963025" sldId="268"/>
            <ac:spMk id="8" creationId="{D02C1279-124A-43BF-BA7A-41A3459BF4BF}"/>
          </ac:spMkLst>
        </pc:spChg>
        <pc:picChg chg="mod">
          <ac:chgData name="" userId="68ea272170cf9a0e" providerId="LiveId" clId="{4D733674-83F9-4722-A09E-9BA984F7DA6D}" dt="2019-06-20T16:43:21.449" v="130" actId="1076"/>
          <ac:picMkLst>
            <pc:docMk/>
            <pc:sldMk cId="2222963025" sldId="268"/>
            <ac:picMk id="9" creationId="{F1704388-9852-462E-BAF8-E1F794CF91D3}"/>
          </ac:picMkLst>
        </pc:picChg>
        <pc:picChg chg="mod">
          <ac:chgData name="" userId="68ea272170cf9a0e" providerId="LiveId" clId="{4D733674-83F9-4722-A09E-9BA984F7DA6D}" dt="2019-06-20T16:43:10.571" v="123" actId="1076"/>
          <ac:picMkLst>
            <pc:docMk/>
            <pc:sldMk cId="2222963025" sldId="268"/>
            <ac:picMk id="10" creationId="{1F0F95B0-A3C2-4268-990B-A860C2466E40}"/>
          </ac:picMkLst>
        </pc:picChg>
      </pc:sldChg>
      <pc:sldChg chg="modSp">
        <pc:chgData name="" userId="68ea272170cf9a0e" providerId="LiveId" clId="{4D733674-83F9-4722-A09E-9BA984F7DA6D}" dt="2019-06-20T17:24:47.520" v="2625" actId="6549"/>
        <pc:sldMkLst>
          <pc:docMk/>
          <pc:sldMk cId="64068504" sldId="269"/>
        </pc:sldMkLst>
        <pc:spChg chg="mod">
          <ac:chgData name="" userId="68ea272170cf9a0e" providerId="LiveId" clId="{4D733674-83F9-4722-A09E-9BA984F7DA6D}" dt="2019-06-20T17:21:51.706" v="2596"/>
          <ac:spMkLst>
            <pc:docMk/>
            <pc:sldMk cId="64068504" sldId="269"/>
            <ac:spMk id="2" creationId="{00000000-0000-0000-0000-000000000000}"/>
          </ac:spMkLst>
        </pc:spChg>
        <pc:spChg chg="mod">
          <ac:chgData name="" userId="68ea272170cf9a0e" providerId="LiveId" clId="{4D733674-83F9-4722-A09E-9BA984F7DA6D}" dt="2019-06-20T17:24:47.520" v="2625" actId="6549"/>
          <ac:spMkLst>
            <pc:docMk/>
            <pc:sldMk cId="64068504" sldId="269"/>
            <ac:spMk id="3" creationId="{00000000-0000-0000-0000-000000000000}"/>
          </ac:spMkLst>
        </pc:spChg>
        <pc:picChg chg="mod">
          <ac:chgData name="" userId="68ea272170cf9a0e" providerId="LiveId" clId="{4D733674-83F9-4722-A09E-9BA984F7DA6D}" dt="2019-06-20T16:43:33.329" v="134" actId="1076"/>
          <ac:picMkLst>
            <pc:docMk/>
            <pc:sldMk cId="64068504" sldId="269"/>
            <ac:picMk id="8" creationId="{3E5BE41F-28C9-4939-A43E-CB2233C617EB}"/>
          </ac:picMkLst>
        </pc:picChg>
      </pc:sldChg>
      <pc:sldChg chg="modSp">
        <pc:chgData name="" userId="68ea272170cf9a0e" providerId="LiveId" clId="{4D733674-83F9-4722-A09E-9BA984F7DA6D}" dt="2019-06-20T16:59:32.866" v="798" actId="207"/>
        <pc:sldMkLst>
          <pc:docMk/>
          <pc:sldMk cId="4155288073" sldId="270"/>
        </pc:sldMkLst>
        <pc:spChg chg="mod">
          <ac:chgData name="" userId="68ea272170cf9a0e" providerId="LiveId" clId="{4D733674-83F9-4722-A09E-9BA984F7DA6D}" dt="2019-06-20T16:59:32.866" v="798" actId="207"/>
          <ac:spMkLst>
            <pc:docMk/>
            <pc:sldMk cId="4155288073" sldId="270"/>
            <ac:spMk id="3" creationId="{00000000-0000-0000-0000-000000000000}"/>
          </ac:spMkLst>
        </pc:spChg>
        <pc:picChg chg="mod">
          <ac:chgData name="" userId="68ea272170cf9a0e" providerId="LiveId" clId="{4D733674-83F9-4722-A09E-9BA984F7DA6D}" dt="2019-06-20T16:58:56.782" v="769" actId="1076"/>
          <ac:picMkLst>
            <pc:docMk/>
            <pc:sldMk cId="4155288073" sldId="270"/>
            <ac:picMk id="9" creationId="{B28FDB9F-D0BB-4460-BA18-A63BC65BE4E8}"/>
          </ac:picMkLst>
        </pc:picChg>
      </pc:sldChg>
      <pc:sldChg chg="modSp">
        <pc:chgData name="" userId="68ea272170cf9a0e" providerId="LiveId" clId="{4D733674-83F9-4722-A09E-9BA984F7DA6D}" dt="2019-06-20T17:25:01.881" v="2626" actId="14100"/>
        <pc:sldMkLst>
          <pc:docMk/>
          <pc:sldMk cId="2280762753" sldId="276"/>
        </pc:sldMkLst>
        <pc:spChg chg="mod">
          <ac:chgData name="" userId="68ea272170cf9a0e" providerId="LiveId" clId="{4D733674-83F9-4722-A09E-9BA984F7DA6D}" dt="2019-06-20T17:25:01.881" v="2626" actId="14100"/>
          <ac:spMkLst>
            <pc:docMk/>
            <pc:sldMk cId="2280762753" sldId="276"/>
            <ac:spMk id="3" creationId="{00000000-0000-0000-0000-000000000000}"/>
          </ac:spMkLst>
        </pc:spChg>
      </pc:sldChg>
      <pc:sldChg chg="modSp modNotesTx">
        <pc:chgData name="" userId="68ea272170cf9a0e" providerId="LiveId" clId="{4D733674-83F9-4722-A09E-9BA984F7DA6D}" dt="2019-06-20T17:14:05.385" v="1352" actId="20577"/>
        <pc:sldMkLst>
          <pc:docMk/>
          <pc:sldMk cId="2029577876" sldId="277"/>
        </pc:sldMkLst>
        <pc:spChg chg="mod">
          <ac:chgData name="" userId="68ea272170cf9a0e" providerId="LiveId" clId="{4D733674-83F9-4722-A09E-9BA984F7DA6D}" dt="2019-06-20T17:04:54.585" v="978" actId="20577"/>
          <ac:spMkLst>
            <pc:docMk/>
            <pc:sldMk cId="2029577876" sldId="277"/>
            <ac:spMk id="3" creationId="{4DDD9376-0910-4AAE-8714-3C81D766B2C0}"/>
          </ac:spMkLst>
        </pc:spChg>
        <pc:picChg chg="mod">
          <ac:chgData name="" userId="68ea272170cf9a0e" providerId="LiveId" clId="{4D733674-83F9-4722-A09E-9BA984F7DA6D}" dt="2019-06-20T17:04:28.113" v="933" actId="1076"/>
          <ac:picMkLst>
            <pc:docMk/>
            <pc:sldMk cId="2029577876" sldId="277"/>
            <ac:picMk id="8" creationId="{129444D8-6E4F-41AA-8357-FA036AF920FB}"/>
          </ac:picMkLst>
        </pc:picChg>
        <pc:picChg chg="mod">
          <ac:chgData name="" userId="68ea272170cf9a0e" providerId="LiveId" clId="{4D733674-83F9-4722-A09E-9BA984F7DA6D}" dt="2019-06-20T17:04:30.765" v="934" actId="1076"/>
          <ac:picMkLst>
            <pc:docMk/>
            <pc:sldMk cId="2029577876" sldId="277"/>
            <ac:picMk id="10" creationId="{F047EF86-742F-4DA9-A257-0AA2D878616E}"/>
          </ac:picMkLst>
        </pc:picChg>
      </pc:sldChg>
      <pc:sldChg chg="modSp modNotesTx">
        <pc:chgData name="" userId="68ea272170cf9a0e" providerId="LiveId" clId="{4D733674-83F9-4722-A09E-9BA984F7DA6D}" dt="2019-06-20T17:14:59.178" v="1513" actId="20577"/>
        <pc:sldMkLst>
          <pc:docMk/>
          <pc:sldMk cId="859329563" sldId="278"/>
        </pc:sldMkLst>
        <pc:spChg chg="mod">
          <ac:chgData name="" userId="68ea272170cf9a0e" providerId="LiveId" clId="{4D733674-83F9-4722-A09E-9BA984F7DA6D}" dt="2019-06-20T17:14:59.178" v="1513" actId="20577"/>
          <ac:spMkLst>
            <pc:docMk/>
            <pc:sldMk cId="859329563" sldId="278"/>
            <ac:spMk id="3" creationId="{88DA1790-5A2A-4DD0-90CD-40EFBD6508DF}"/>
          </ac:spMkLst>
        </pc:spChg>
      </pc:sldChg>
      <pc:sldChg chg="modNotesTx">
        <pc:chgData name="" userId="68ea272170cf9a0e" providerId="LiveId" clId="{4D733674-83F9-4722-A09E-9BA984F7DA6D}" dt="2019-06-20T17:19:01.559" v="2048" actId="20577"/>
        <pc:sldMkLst>
          <pc:docMk/>
          <pc:sldMk cId="2593963686" sldId="27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451" y="1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8EAB5A99-8130-4A6E-BFB6-65C1B3CAF09F}" type="datetimeFigureOut">
              <a:rPr kumimoji="1" lang="ja-JP" altLang="en-US" smtClean="0"/>
              <a:t>2019/8/8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863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451" y="9440863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864ED4D-E621-4DB1-9326-31F939761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239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1" y="1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4CA2BAA-50B4-4EAF-9B53-2A1D226542BB}" type="datetimeFigureOut">
              <a:rPr kumimoji="1" lang="ja-JP" altLang="en-US" smtClean="0"/>
              <a:t>2019/8/8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83138"/>
            <a:ext cx="5443537" cy="39131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1" y="9440863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CC362ACE-F25A-455C-B8F1-ACD5085F0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51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4FCD-2D2B-458E-8D1B-53355FA33CB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685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62ACE-F25A-455C-B8F1-ACD5085F095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617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62ACE-F25A-455C-B8F1-ACD5085F095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505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62ACE-F25A-455C-B8F1-ACD5085F095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829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62ACE-F25A-455C-B8F1-ACD5085F095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516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62ACE-F25A-455C-B8F1-ACD5085F095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558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62ACE-F25A-455C-B8F1-ACD5085F095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615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62ACE-F25A-455C-B8F1-ACD5085F095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432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62ACE-F25A-455C-B8F1-ACD5085F095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389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62ACE-F25A-455C-B8F1-ACD5085F095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89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62ACE-F25A-455C-B8F1-ACD5085F095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31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62ACE-F25A-455C-B8F1-ACD5085F095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648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62ACE-F25A-455C-B8F1-ACD5085F095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020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62ACE-F25A-455C-B8F1-ACD5085F095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898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62ACE-F25A-455C-B8F1-ACD5085F095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8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62ACE-F25A-455C-B8F1-ACD5085F095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63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62ACE-F25A-455C-B8F1-ACD5085F095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675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62ACE-F25A-455C-B8F1-ACD5085F095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040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62ACE-F25A-455C-B8F1-ACD5085F095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21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62ACE-F25A-455C-B8F1-ACD5085F095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623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62ACE-F25A-455C-B8F1-ACD5085F095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27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bottom_b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7650"/>
            <a:ext cx="12192000" cy="260350"/>
          </a:xfrm>
          <a:prstGeom prst="rect">
            <a:avLst/>
          </a:prstGeom>
          <a:noFill/>
        </p:spPr>
      </p:pic>
      <p:sp>
        <p:nvSpPr>
          <p:cNvPr id="3079" name="Rectangle 7" descr="ban"/>
          <p:cNvSpPr>
            <a:spLocks noChangeArrowheads="1"/>
          </p:cNvSpPr>
          <p:nvPr/>
        </p:nvSpPr>
        <p:spPr bwMode="auto">
          <a:xfrm>
            <a:off x="0" y="1"/>
            <a:ext cx="12192000" cy="188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484314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73463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775885" y="3213100"/>
            <a:ext cx="86402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sz="2400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603251" y="6640514"/>
            <a:ext cx="82878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DDDDDD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5225"/>
            <a:ext cx="2844800" cy="2794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Jul/05/2013</a:t>
            </a:r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5225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9946-39CA-4201-95E6-ED803B65F35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12" name="Picture 9" descr="sel-logo">
            <a:extLst>
              <a:ext uri="{FF2B5EF4-FFF2-40B4-BE49-F238E27FC236}">
                <a16:creationId xmlns:a16="http://schemas.microsoft.com/office/drawing/2014/main" id="{65753E10-3ED0-4C09-A2A6-CD5E498CC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65168" y="260350"/>
            <a:ext cx="2051050" cy="703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376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4B1BB-CC31-4466-8D20-DB8CDA55D1C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658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0C05-A331-4ABC-BD64-94401D814D2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244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562F3-4A2F-4E07-B7D3-3E764FB0DEC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021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3B5E-D961-41DE-BBB0-6E96BF638B4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059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B35D8-484E-4EBA-BCFF-44E4FD2D493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778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25DB7-2C8C-4929-B2A1-5F59FC4BB08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060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84F58-92E9-475B-A17B-82F418F2730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455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B1A55-2728-4ACE-9CB0-EBAA801FBF8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024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F7A2E-6C18-485D-8E0D-228A15F7639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61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E538B-CBDB-42C1-AF1E-013E5A4EB53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212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ottom_ba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597650"/>
            <a:ext cx="12192000" cy="260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579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1" name="Rectangle 7" descr="ban"/>
          <p:cNvSpPr>
            <a:spLocks noChangeArrowheads="1"/>
          </p:cNvSpPr>
          <p:nvPr/>
        </p:nvSpPr>
        <p:spPr bwMode="auto">
          <a:xfrm>
            <a:off x="0" y="1"/>
            <a:ext cx="12192000" cy="18891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624418" y="1484313"/>
            <a:ext cx="109431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sz="2400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30367" y="6308726"/>
            <a:ext cx="153458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195263B-2BD8-4C58-AEC2-2E9988DA879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446617" y="6640514"/>
            <a:ext cx="63530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DDDDDD"/>
                </a:solidFill>
              </a:rPr>
              <a:t>Department of Computer Science, Graduate School of Information Science and Technology, Osaka University</a:t>
            </a:r>
          </a:p>
        </p:txBody>
      </p:sp>
      <p:pic>
        <p:nvPicPr>
          <p:cNvPr id="12" name="Picture 19" descr="sel-logo">
            <a:extLst>
              <a:ext uri="{FF2B5EF4-FFF2-40B4-BE49-F238E27FC236}">
                <a16:creationId xmlns:a16="http://schemas.microsoft.com/office/drawing/2014/main" id="{06825F58-ABD1-4F98-A45C-0B35E1D50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6142" y="6299200"/>
            <a:ext cx="1081087" cy="369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225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.png"/><Relationship Id="rId26" Type="http://schemas.openxmlformats.org/officeDocument/2006/relationships/image" Target="../media/image27.png"/><Relationship Id="rId3" Type="http://schemas.openxmlformats.org/officeDocument/2006/relationships/image" Target="../media/image16.png"/><Relationship Id="rId21" Type="http://schemas.openxmlformats.org/officeDocument/2006/relationships/image" Target="../media/image21.png"/><Relationship Id="rId17" Type="http://schemas.openxmlformats.org/officeDocument/2006/relationships/image" Target="../media/image17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0.png"/><Relationship Id="rId20" Type="http://schemas.openxmlformats.org/officeDocument/2006/relationships/image" Target="../media/image20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5.png"/><Relationship Id="rId32" Type="http://schemas.openxmlformats.org/officeDocument/2006/relationships/image" Target="../media/image34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9" Type="http://schemas.openxmlformats.org/officeDocument/2006/relationships/image" Target="../media/image19.png"/><Relationship Id="rId31" Type="http://schemas.openxmlformats.org/officeDocument/2006/relationships/image" Target="../media/image33.png"/><Relationship Id="rId9" Type="http://schemas.openxmlformats.org/officeDocument/2006/relationships/image" Target="../media/image23.png"/><Relationship Id="rId22" Type="http://schemas.openxmlformats.org/officeDocument/2006/relationships/image" Target="../media/image22.png"/><Relationship Id="rId27" Type="http://schemas.openxmlformats.org/officeDocument/2006/relationships/image" Target="../media/image28.png"/><Relationship Id="rId30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38.tmp"/><Relationship Id="rId4" Type="http://schemas.openxmlformats.org/officeDocument/2006/relationships/image" Target="../media/image37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複数コードクローン検出結果の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比較・表示法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松島一樹</a:t>
            </a:r>
            <a:r>
              <a:rPr kumimoji="1" lang="en-US" altLang="ja-JP" baseline="30000" dirty="0"/>
              <a:t>1</a:t>
            </a:r>
            <a:r>
              <a:rPr kumimoji="1" lang="ja-JP" altLang="en-US" dirty="0"/>
              <a:t>  井上克郎</a:t>
            </a:r>
            <a:r>
              <a:rPr lang="en-US" altLang="ja-JP" baseline="30000" dirty="0"/>
              <a:t>1</a:t>
            </a:r>
          </a:p>
          <a:p>
            <a:endParaRPr lang="en-US" altLang="ja-JP" baseline="30000" dirty="0"/>
          </a:p>
          <a:p>
            <a:r>
              <a:rPr lang="en-US" altLang="ja-JP" baseline="30000" dirty="0"/>
              <a:t>1</a:t>
            </a:r>
            <a:r>
              <a:rPr lang="ja-JP" altLang="en-US" dirty="0"/>
              <a:t>大阪大学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58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FC72D72-7AEA-4380-921E-BDD4DE7FAE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3" r="19060"/>
          <a:stretch/>
        </p:blipFill>
        <p:spPr>
          <a:xfrm>
            <a:off x="8154258" y="3007876"/>
            <a:ext cx="3483975" cy="297589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ステップ </a:t>
            </a:r>
            <a:r>
              <a:rPr kumimoji="1" lang="en-US" altLang="ja-JP" dirty="0"/>
              <a:t>3:</a:t>
            </a:r>
            <a:br>
              <a:rPr kumimoji="1" lang="en-US" altLang="ja-JP" dirty="0"/>
            </a:br>
            <a:r>
              <a:rPr kumimoji="1" lang="ja-JP" altLang="en-US" dirty="0" smtClean="0"/>
              <a:t>クローンペアマッピング</a:t>
            </a:r>
            <a:r>
              <a:rPr kumimoji="1" lang="en-US" altLang="ja-JP" dirty="0" smtClean="0"/>
              <a:t>(1/4)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82616"/>
                <a:ext cx="10957984" cy="4525963"/>
              </a:xfrm>
            </p:spPr>
            <p:txBody>
              <a:bodyPr/>
              <a:lstStyle/>
              <a:p>
                <a:r>
                  <a:rPr kumimoji="1" lang="ja-JP" altLang="en-US" dirty="0"/>
                  <a:t>複数の検出結果間で同じ部分を指すクローンペア同士の</a:t>
                </a:r>
                <a:r>
                  <a:rPr kumimoji="1" lang="en-US" altLang="ja-JP" dirty="0"/>
                  <a:t/>
                </a:r>
                <a:br>
                  <a:rPr kumimoji="1" lang="en-US" altLang="ja-JP" dirty="0"/>
                </a:br>
                <a:r>
                  <a:rPr kumimoji="1" lang="ja-JP" altLang="en-US" dirty="0"/>
                  <a:t>対応付け</a:t>
                </a:r>
                <a:r>
                  <a:rPr kumimoji="1" lang="en-US" altLang="ja-JP" dirty="0"/>
                  <a:t>(</a:t>
                </a:r>
                <a:r>
                  <a:rPr kumimoji="1" lang="ja-JP" altLang="en-US" dirty="0">
                    <a:solidFill>
                      <a:schemeClr val="accent5">
                        <a:lumMod val="50000"/>
                      </a:schemeClr>
                    </a:solidFill>
                  </a:rPr>
                  <a:t>マッピング</a:t>
                </a:r>
                <a:r>
                  <a:rPr kumimoji="1" lang="en-US" altLang="ja-JP" dirty="0"/>
                  <a:t>)</a:t>
                </a:r>
                <a:r>
                  <a:rPr kumimoji="1" lang="ja-JP" altLang="en-US" dirty="0"/>
                  <a:t>を行う</a:t>
                </a:r>
                <a:endParaRPr kumimoji="1" lang="en-US" altLang="ja-JP" dirty="0"/>
              </a:p>
              <a:p>
                <a:r>
                  <a:rPr lang="ja-JP" altLang="en-US" dirty="0"/>
                  <a:t>検出結果ごとの微妙なコード片のズレに対応するために</a:t>
                </a:r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𝑔𝑜𝑜𝑑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値と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𝑜𝑘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値を利用 </a:t>
                </a:r>
                <a:r>
                  <a:rPr lang="en-US" altLang="ja-JP" dirty="0" smtClean="0"/>
                  <a:t>[2]</a:t>
                </a:r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𝑔𝑜𝑜𝑑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値</a:t>
                </a:r>
                <a:r>
                  <a:rPr kumimoji="1" lang="en-US" altLang="ja-JP" dirty="0"/>
                  <a:t>: </a:t>
                </a:r>
                <a:r>
                  <a:rPr kumimoji="1" lang="ja-JP" altLang="en-US" dirty="0"/>
                  <a:t>クローンペア同士の重複度</a:t>
                </a:r>
                <a:endParaRPr kumimoji="1" lang="en-US" altLang="ja-JP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値</a:t>
                </a:r>
                <a:r>
                  <a:rPr kumimoji="1" lang="en-US" altLang="ja-JP" dirty="0"/>
                  <a:t>: </a:t>
                </a:r>
                <a:r>
                  <a:rPr kumimoji="1" lang="ja-JP" altLang="en-US" dirty="0"/>
                  <a:t>クローンペア</a:t>
                </a:r>
                <a:r>
                  <a:rPr lang="ja-JP" altLang="en-US" dirty="0"/>
                  <a:t>同士の包含度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82616"/>
                <a:ext cx="10957984" cy="4525963"/>
              </a:xfrm>
              <a:blipFill>
                <a:blip r:embed="rId4"/>
                <a:stretch>
                  <a:fillRect l="-1279" t="-21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562F3-4A2F-4E07-B7D3-3E764FB0DEC6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42458BA-968A-4F56-970E-B47C6219E4BE}"/>
              </a:ext>
            </a:extLst>
          </p:cNvPr>
          <p:cNvSpPr/>
          <p:nvPr/>
        </p:nvSpPr>
        <p:spPr>
          <a:xfrm>
            <a:off x="1841975" y="5916220"/>
            <a:ext cx="8958686" cy="6499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 smtClean="0">
                <a:solidFill>
                  <a:schemeClr val="tx1"/>
                </a:solidFill>
              </a:rPr>
              <a:t>[2] S. </a:t>
            </a:r>
            <a:r>
              <a:rPr lang="en-US" altLang="ja-JP" sz="1400" dirty="0" err="1" smtClean="0">
                <a:solidFill>
                  <a:schemeClr val="tx1"/>
                </a:solidFill>
              </a:rPr>
              <a:t>Bellon</a:t>
            </a:r>
            <a:r>
              <a:rPr lang="en-US" altLang="ja-JP" sz="1400" dirty="0" smtClean="0">
                <a:solidFill>
                  <a:schemeClr val="tx1"/>
                </a:solidFill>
              </a:rPr>
              <a:t>, R. </a:t>
            </a:r>
            <a:r>
              <a:rPr lang="en-US" altLang="ja-JP" sz="1400" dirty="0" err="1" smtClean="0">
                <a:solidFill>
                  <a:schemeClr val="tx1"/>
                </a:solidFill>
              </a:rPr>
              <a:t>Koschke</a:t>
            </a:r>
            <a:r>
              <a:rPr lang="en-US" altLang="ja-JP" sz="1400" dirty="0" smtClean="0">
                <a:solidFill>
                  <a:schemeClr val="tx1"/>
                </a:solidFill>
              </a:rPr>
              <a:t>, G</a:t>
            </a:r>
            <a:r>
              <a:rPr lang="en-US" altLang="ja-JP" sz="1400" dirty="0">
                <a:solidFill>
                  <a:schemeClr val="tx1"/>
                </a:solidFill>
              </a:rPr>
              <a:t>. </a:t>
            </a:r>
            <a:r>
              <a:rPr lang="en-US" altLang="ja-JP" sz="1400" dirty="0" err="1" smtClean="0">
                <a:solidFill>
                  <a:schemeClr val="tx1"/>
                </a:solidFill>
              </a:rPr>
              <a:t>Antoniol</a:t>
            </a:r>
            <a:r>
              <a:rPr lang="en-US" altLang="ja-JP" sz="1400" dirty="0" smtClean="0">
                <a:solidFill>
                  <a:schemeClr val="tx1"/>
                </a:solidFill>
              </a:rPr>
              <a:t>, J</a:t>
            </a:r>
            <a:r>
              <a:rPr lang="en-US" altLang="ja-JP" sz="1400" dirty="0">
                <a:solidFill>
                  <a:schemeClr val="tx1"/>
                </a:solidFill>
              </a:rPr>
              <a:t>. </a:t>
            </a:r>
            <a:r>
              <a:rPr lang="en-US" altLang="ja-JP" sz="1400" dirty="0" err="1" smtClean="0">
                <a:solidFill>
                  <a:schemeClr val="tx1"/>
                </a:solidFill>
              </a:rPr>
              <a:t>Krinke</a:t>
            </a:r>
            <a:r>
              <a:rPr lang="en-US" altLang="ja-JP" sz="1400" dirty="0" smtClean="0">
                <a:solidFill>
                  <a:schemeClr val="tx1"/>
                </a:solidFill>
              </a:rPr>
              <a:t> </a:t>
            </a:r>
            <a:r>
              <a:rPr lang="en-US" altLang="ja-JP" sz="1400" dirty="0">
                <a:solidFill>
                  <a:schemeClr val="tx1"/>
                </a:solidFill>
              </a:rPr>
              <a:t>and  </a:t>
            </a:r>
            <a:r>
              <a:rPr lang="en-US" altLang="ja-JP" sz="1400" dirty="0" smtClean="0">
                <a:solidFill>
                  <a:schemeClr val="tx1"/>
                </a:solidFill>
              </a:rPr>
              <a:t>E. Merlo. Comparison </a:t>
            </a:r>
            <a:r>
              <a:rPr lang="en-US" altLang="ja-JP" sz="1400" dirty="0">
                <a:solidFill>
                  <a:schemeClr val="tx1"/>
                </a:solidFill>
              </a:rPr>
              <a:t>and </a:t>
            </a:r>
            <a:r>
              <a:rPr lang="en-US" altLang="ja-JP" sz="1400" dirty="0" smtClean="0">
                <a:solidFill>
                  <a:schemeClr val="tx1"/>
                </a:solidFill>
              </a:rPr>
              <a:t>Evaluation </a:t>
            </a:r>
            <a:r>
              <a:rPr lang="en-US" altLang="ja-JP" sz="1400" dirty="0">
                <a:solidFill>
                  <a:schemeClr val="tx1"/>
                </a:solidFill>
              </a:rPr>
              <a:t>of </a:t>
            </a:r>
            <a:r>
              <a:rPr lang="en-US" altLang="ja-JP" sz="1400" dirty="0" smtClean="0">
                <a:solidFill>
                  <a:schemeClr val="tx1"/>
                </a:solidFill>
              </a:rPr>
              <a:t>Code Clone Detection Tools. </a:t>
            </a:r>
            <a:r>
              <a:rPr lang="en-US" altLang="ja-JP" sz="1400" dirty="0">
                <a:solidFill>
                  <a:schemeClr val="tx1"/>
                </a:solidFill>
              </a:rPr>
              <a:t>IEEE Transactions on Software Engineering, Vol. </a:t>
            </a:r>
            <a:r>
              <a:rPr lang="en-US" altLang="ja-JP" sz="1400" dirty="0" smtClean="0">
                <a:solidFill>
                  <a:schemeClr val="tx1"/>
                </a:solidFill>
              </a:rPr>
              <a:t>33, </a:t>
            </a:r>
            <a:r>
              <a:rPr lang="en-US" altLang="ja-JP" sz="1400" dirty="0">
                <a:solidFill>
                  <a:schemeClr val="tx1"/>
                </a:solidFill>
              </a:rPr>
              <a:t>No. </a:t>
            </a:r>
            <a:r>
              <a:rPr lang="en-US" altLang="ja-JP" sz="1400" dirty="0" smtClean="0">
                <a:solidFill>
                  <a:schemeClr val="tx1"/>
                </a:solidFill>
              </a:rPr>
              <a:t>9, </a:t>
            </a:r>
            <a:r>
              <a:rPr lang="en-US" altLang="ja-JP" sz="1400" dirty="0">
                <a:solidFill>
                  <a:schemeClr val="tx1"/>
                </a:solidFill>
              </a:rPr>
              <a:t>pp. </a:t>
            </a:r>
            <a:r>
              <a:rPr lang="en-US" altLang="ja-JP" sz="1400" dirty="0" smtClean="0">
                <a:solidFill>
                  <a:schemeClr val="tx1"/>
                </a:solidFill>
              </a:rPr>
              <a:t>577-591, 2007.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E7BD43-DF69-4FC9-9987-4401FBBFAE9D}"/>
              </a:ext>
            </a:extLst>
          </p:cNvPr>
          <p:cNvSpPr/>
          <p:nvPr/>
        </p:nvSpPr>
        <p:spPr>
          <a:xfrm>
            <a:off x="8085667" y="3208867"/>
            <a:ext cx="3552565" cy="2675828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82602" y="4885076"/>
            <a:ext cx="3945148" cy="830997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 </a:t>
            </a:r>
            <a:r>
              <a:rPr kumimoji="1" lang="ja-JP" altLang="en-US" dirty="0" smtClean="0"/>
              <a:t>に近いほどクローンペア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同士が似ている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357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ステップ </a:t>
            </a:r>
            <a:r>
              <a:rPr lang="en-US" altLang="ja-JP" dirty="0"/>
              <a:t>3:</a:t>
            </a:r>
            <a:br>
              <a:rPr lang="en-US" altLang="ja-JP" dirty="0"/>
            </a:br>
            <a:r>
              <a:rPr lang="ja-JP" altLang="en-US" dirty="0" smtClean="0"/>
              <a:t>クローンペアマッピング</a:t>
            </a:r>
            <a:r>
              <a:rPr lang="en-US" altLang="ja-JP" dirty="0" smtClean="0"/>
              <a:t>(2/4)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プレースホルダー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6631" y="1437217"/>
                <a:ext cx="6489576" cy="3090153"/>
              </a:xfrm>
            </p:spPr>
            <p:txBody>
              <a:bodyPr anchor="t"/>
              <a:lstStyle/>
              <a:p>
                <a14:m>
                  <m:oMath xmlns:m="http://schemas.openxmlformats.org/officeDocument/2006/math"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𝑜𝑣𝑒𝑟𝑙𝑎𝑝</m:t>
                    </m:r>
                  </m:oMath>
                </a14:m>
                <a:r>
                  <a:rPr lang="en-US" altLang="ja-JP" sz="2800" b="0" dirty="0"/>
                  <a:t> </a:t>
                </a:r>
                <a:r>
                  <a:rPr lang="ja-JP" altLang="en-US" sz="2800" b="0" dirty="0"/>
                  <a:t>と </a:t>
                </a:r>
                <a14:m>
                  <m:oMath xmlns:m="http://schemas.openxmlformats.org/officeDocument/2006/math">
                    <m:r>
                      <a:rPr lang="en-US" altLang="ja-JP" sz="2800" b="0" i="1">
                        <a:latin typeface="Cambria Math" panose="02040503050406030204" pitchFamily="18" charset="0"/>
                      </a:rPr>
                      <m:t>𝑐𝑜𝑛𝑡𝑎𝑖𝑛𝑒𝑑</m:t>
                    </m:r>
                  </m:oMath>
                </a14:m>
                <a:r>
                  <a:rPr lang="en-US" altLang="ja-JP" sz="2800" b="0" dirty="0"/>
                  <a:t> </a:t>
                </a:r>
                <a:r>
                  <a:rPr lang="ja-JP" altLang="en-US" sz="2800" b="0" dirty="0"/>
                  <a:t>の</a:t>
                </a:r>
                <a:r>
                  <a:rPr lang="ja-JP" altLang="en-US" sz="2800" b="0" dirty="0" smtClean="0"/>
                  <a:t>定義</a:t>
                </a:r>
                <a:endParaRPr lang="en-US" altLang="ja-JP" sz="2800" b="0" dirty="0" smtClean="0"/>
              </a:p>
              <a:p>
                <a:r>
                  <a:rPr lang="ja-JP" altLang="en-US" sz="2800" b="0" dirty="0" smtClean="0"/>
                  <a:t>２ </a:t>
                </a:r>
                <a:r>
                  <a:rPr lang="ja-JP" altLang="en-US" sz="2800" b="0" dirty="0" err="1" smtClean="0"/>
                  <a:t>つの</a:t>
                </a:r>
                <a:r>
                  <a:rPr lang="ja-JP" altLang="en-US" sz="2800" b="0" dirty="0" smtClean="0"/>
                  <a:t>コード片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800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800" b="0" dirty="0" smtClean="0"/>
                  <a:t> </a:t>
                </a:r>
                <a:r>
                  <a:rPr lang="ja-JP" altLang="en-US" sz="2800" b="0" dirty="0" smtClean="0"/>
                  <a:t>に対して</a:t>
                </a:r>
                <a:endParaRPr lang="en-US" altLang="ja-JP" sz="7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𝑜𝑣𝑒𝑟𝑙𝑎𝑝</m:t>
                      </m:r>
                      <m:d>
                        <m:dPr>
                          <m:ctrlP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𝑙𝑖𝑛𝑒</m:t>
                              </m:r>
                              <m:d>
                                <m:dPr>
                                  <m:ctrlP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𝑙𝑖𝑛𝑒𝑠</m:t>
                              </m:r>
                              <m:d>
                                <m:dPr>
                                  <m:ctrlP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𝑙𝑖𝑛𝑒𝑠</m:t>
                              </m:r>
                              <m:d>
                                <m:dPr>
                                  <m:ctrlP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𝑙𝑖𝑛𝑒𝑠</m:t>
                              </m:r>
                              <m:d>
                                <m:dPr>
                                  <m:ctrlP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altLang="ja-JP" sz="22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𝑐𝑜𝑛𝑡𝑎𝑖𝑛𝑒𝑑</m:t>
                      </m:r>
                      <m:d>
                        <m:dPr>
                          <m:ctrlP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𝑙𝑖𝑛𝑒𝑠</m:t>
                              </m:r>
                              <m:d>
                                <m:dPr>
                                  <m:ctrlP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𝑙𝑖𝑛𝑒𝑠</m:t>
                              </m:r>
                              <m:d>
                                <m:dPr>
                                  <m:ctrlP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𝑙𝑖𝑛𝑒𝑠</m:t>
                              </m:r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den>
                      </m:f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sz="2200" b="0" dirty="0" smtClean="0"/>
              </a:p>
              <a:p>
                <a:pPr>
                  <a:lnSpc>
                    <a:spcPct val="150000"/>
                  </a:lnSpc>
                </a:pPr>
                <a:endParaRPr lang="en-US" altLang="ja-JP" sz="2200" b="0" dirty="0"/>
              </a:p>
            </p:txBody>
          </p:sp>
        </mc:Choice>
        <mc:Fallback xmlns="">
          <p:sp>
            <p:nvSpPr>
              <p:cNvPr id="3" name="テキスト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6631" y="1437217"/>
                <a:ext cx="6489576" cy="3090153"/>
              </a:xfrm>
              <a:blipFill>
                <a:blip r:embed="rId3"/>
                <a:stretch>
                  <a:fillRect l="-1878" t="-27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プレースホルダー 4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5921406" y="1437217"/>
                <a:ext cx="6010182" cy="4697011"/>
              </a:xfrm>
            </p:spPr>
            <p:txBody>
              <a:bodyPr anchor="t"/>
              <a:lstStyle/>
              <a:p>
                <a14:m>
                  <m:oMath xmlns:m="http://schemas.openxmlformats.org/officeDocument/2006/math"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𝑔𝑜𝑜𝑑</m:t>
                    </m:r>
                  </m:oMath>
                </a14:m>
                <a:r>
                  <a:rPr lang="en-US" altLang="ja-JP" sz="2800" b="0" dirty="0"/>
                  <a:t> </a:t>
                </a:r>
                <a:r>
                  <a:rPr lang="ja-JP" altLang="en-US" sz="2800" b="0" dirty="0"/>
                  <a:t>値と </a:t>
                </a:r>
                <a14:m>
                  <m:oMath xmlns:m="http://schemas.openxmlformats.org/officeDocument/2006/math"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𝑜𝑘</m:t>
                    </m:r>
                  </m:oMath>
                </a14:m>
                <a:r>
                  <a:rPr lang="en-US" altLang="ja-JP" sz="2800" b="0" dirty="0"/>
                  <a:t> </a:t>
                </a:r>
                <a:r>
                  <a:rPr lang="ja-JP" altLang="en-US" sz="2800" b="0" dirty="0"/>
                  <a:t>値の</a:t>
                </a:r>
                <a:r>
                  <a:rPr lang="ja-JP" altLang="en-US" sz="2800" b="0" dirty="0" smtClean="0"/>
                  <a:t>定義</a:t>
                </a:r>
                <a:endParaRPr lang="en-US" altLang="ja-JP" sz="2800" b="0" dirty="0" smtClean="0"/>
              </a:p>
              <a:p>
                <a:r>
                  <a:rPr lang="en-US" altLang="ja-JP" sz="2800" b="0" dirty="0" smtClean="0"/>
                  <a:t>2</a:t>
                </a:r>
                <a:r>
                  <a:rPr lang="ja-JP" altLang="en-US" sz="2800" b="0" dirty="0"/>
                  <a:t> </a:t>
                </a:r>
                <a:r>
                  <a:rPr lang="ja-JP" altLang="en-US" sz="2800" b="0" dirty="0" err="1" smtClean="0"/>
                  <a:t>つの</a:t>
                </a:r>
                <a:r>
                  <a:rPr lang="ja-JP" altLang="en-US" sz="2800" b="0" dirty="0" smtClean="0"/>
                  <a:t>クローンペア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800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800" b="0" dirty="0" smtClean="0"/>
                  <a:t> </a:t>
                </a:r>
                <a:r>
                  <a:rPr lang="ja-JP" altLang="en-US" sz="2800" b="0" dirty="0" smtClean="0"/>
                  <a:t>に対して</a:t>
                </a:r>
                <a:endParaRPr lang="en-US" altLang="ja-JP" sz="28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𝑔𝑜𝑜𝑑</m:t>
                      </m:r>
                      <m:d>
                        <m:dPr>
                          <m:ctrlP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sz="2200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𝑜𝑣𝑒𝑟𝑙𝑎𝑝</m:t>
                      </m:r>
                      <m:d>
                        <m:dPr>
                          <m:ctrlP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ja-JP" sz="22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𝑜𝑣𝑒𝑟𝑙𝑎𝑝</m:t>
                      </m:r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))      </m:t>
                      </m:r>
                    </m:oMath>
                  </m:oMathPara>
                </a14:m>
                <a:endParaRPr lang="en-US" altLang="ja-JP" sz="2200" b="0" dirty="0" smtClean="0"/>
              </a:p>
              <a:p>
                <a:endParaRPr lang="en-US" altLang="ja-JP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𝑜𝑘</m:t>
                      </m:r>
                      <m:d>
                        <m:dPr>
                          <m:ctrlP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sz="2200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m:rPr>
                          <m:sty m:val="p"/>
                        </m:rPr>
                        <a:rPr lang="en-US" altLang="ja-JP" sz="2200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altLang="ja-JP" sz="2200" b="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altLang="ja-JP" sz="2200" b="0" i="1">
                          <a:latin typeface="Cambria Math" panose="02040503050406030204" pitchFamily="18" charset="0"/>
                        </a:rPr>
                        <m:t>𝑐𝑜𝑛𝑡𝑎𝑖𝑛𝑒𝑑</m:t>
                      </m:r>
                      <m:d>
                        <m:dPr>
                          <m:ctrlPr>
                            <a:rPr lang="en-US" altLang="ja-JP" sz="22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2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200" b="0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altLang="ja-JP" sz="22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200" b="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ja-JP" sz="22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200" b="0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altLang="ja-JP" sz="22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ja-JP" sz="2200" b="0" i="1">
                          <a:latin typeface="Cambria Math" panose="02040503050406030204" pitchFamily="18" charset="0"/>
                        </a:rPr>
                        <m:t>𝑐𝑜𝑛𝑡𝑎𝑖𝑛𝑒𝑑</m:t>
                      </m:r>
                      <m:r>
                        <a:rPr lang="en-US" altLang="ja-JP" sz="22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sz="2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sz="22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200" b="0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altLang="ja-JP" sz="2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2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200" b="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ja-JP" sz="2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sz="22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200" b="0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200" b="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en-US" altLang="ja-JP" sz="22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2200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altLang="ja-JP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𝑐𝑜𝑛𝑡𝑎𝑖𝑛𝑒𝑑</m:t>
                      </m:r>
                      <m:d>
                        <m:dPr>
                          <m:ctrlP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ja-JP" sz="2200" b="0" i="0" smtClean="0">
                          <a:latin typeface="Cambria Math" panose="02040503050406030204" pitchFamily="18" charset="0"/>
                        </a:rPr>
                        <m:t>  ,</m:t>
                      </m:r>
                    </m:oMath>
                  </m:oMathPara>
                </a14:m>
                <a:endParaRPr lang="en-US" altLang="ja-JP" sz="2200" b="0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𝑐𝑜𝑛𝑡𝑎𝑖𝑛𝑒𝑑</m:t>
                      </m:r>
                      <m:d>
                        <m:dPr>
                          <m:ctrlP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altLang="ja-JP" sz="2200" b="0" dirty="0"/>
              </a:p>
            </p:txBody>
          </p:sp>
        </mc:Choice>
        <mc:Fallback xmlns="">
          <p:sp>
            <p:nvSpPr>
              <p:cNvPr id="5" name="テキスト プレースホルダー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5921406" y="1437217"/>
                <a:ext cx="6010182" cy="4697011"/>
              </a:xfrm>
              <a:blipFill>
                <a:blip r:embed="rId4"/>
                <a:stretch>
                  <a:fillRect l="-2028" t="-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25DB7-2C8C-4929-B2A1-5F59FC4BB087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73" y="4341018"/>
            <a:ext cx="5779960" cy="244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171" y="1922872"/>
            <a:ext cx="5230688" cy="42825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ステップ </a:t>
            </a:r>
            <a:r>
              <a:rPr lang="en-US" altLang="ja-JP" dirty="0"/>
              <a:t>3:</a:t>
            </a:r>
            <a:br>
              <a:rPr lang="en-US" altLang="ja-JP" dirty="0"/>
            </a:br>
            <a:r>
              <a:rPr lang="ja-JP" altLang="en-US" dirty="0" smtClean="0"/>
              <a:t>クローンペアマッピング</a:t>
            </a:r>
            <a:r>
              <a:rPr lang="en-US" altLang="ja-JP" dirty="0" smtClean="0"/>
              <a:t>(3/4)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715699" y="3464268"/>
                <a:ext cx="4032124" cy="2592361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 panose="02040503050406030204" pitchFamily="18" charset="0"/>
                      </a:rPr>
                      <m:t>𝑐𝑜𝑛𝑡𝑎𝑖𝑛𝑒𝑑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altLang="ja-JP" sz="2400" dirty="0"/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𝑐𝑜𝑛𝑡𝑎𝑖𝑛𝑒𝑑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altLang="ja-JP" sz="2400" dirty="0"/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𝑐𝑜𝑛𝑡𝑎𝑖𝑛𝑒𝑑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altLang="ja-JP" sz="2400" dirty="0"/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𝑐𝑜𝑛𝑡𝑎𝑖𝑛𝑒𝑑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5699" y="3464268"/>
                <a:ext cx="4032124" cy="2592361"/>
              </a:xfrm>
              <a:blipFill>
                <a:blip r:embed="rId4"/>
                <a:stretch>
                  <a:fillRect b="-93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562F3-4A2F-4E07-B7D3-3E764FB0DEC6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715699" y="1774682"/>
                <a:ext cx="4137660" cy="1753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𝑜𝑣𝑒𝑟𝑙𝑎𝑝</m:t>
                    </m:r>
                    <m:d>
                      <m:d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kumimoji="1" lang="en-US" altLang="ja-JP" dirty="0"/>
              </a:p>
              <a:p>
                <a:pPr marL="342900" indent="-342900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𝑜𝑣𝑒𝑟𝑙𝑎𝑝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kumimoji="1" lang="en-US" altLang="ja-JP" dirty="0"/>
              </a:p>
              <a:p>
                <a:pPr marL="342900" indent="-342900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699" y="1774682"/>
                <a:ext cx="4137660" cy="17537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下矢印 5"/>
          <p:cNvSpPr/>
          <p:nvPr/>
        </p:nvSpPr>
        <p:spPr>
          <a:xfrm rot="16200000">
            <a:off x="7322976" y="2298788"/>
            <a:ext cx="622617" cy="39491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7822411" y="2035155"/>
                <a:ext cx="3968496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𝑔𝑜𝑜𝑑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1" lang="en-US" altLang="ja-JP" b="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411" y="2035155"/>
                <a:ext cx="3968496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下矢印 8"/>
          <p:cNvSpPr/>
          <p:nvPr/>
        </p:nvSpPr>
        <p:spPr>
          <a:xfrm rot="16200000">
            <a:off x="7646022" y="4731876"/>
            <a:ext cx="622617" cy="39491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8154786" y="4468243"/>
                <a:ext cx="3737049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𝑜𝑘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786" y="4468243"/>
                <a:ext cx="3737049" cy="922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/>
          <p:cNvSpPr/>
          <p:nvPr/>
        </p:nvSpPr>
        <p:spPr>
          <a:xfrm>
            <a:off x="1629829" y="2170474"/>
            <a:ext cx="474115" cy="172415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92D05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633676" y="2377117"/>
            <a:ext cx="469616" cy="10842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635293" y="4260255"/>
            <a:ext cx="469616" cy="171967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624884" y="4497589"/>
            <a:ext cx="480012" cy="130329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6978658" y="2212121"/>
            <a:ext cx="262156" cy="25593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92D05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998995" y="2849356"/>
            <a:ext cx="279920" cy="24735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92D05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985593" y="1891143"/>
            <a:ext cx="255221" cy="246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998995" y="2542321"/>
            <a:ext cx="279920" cy="2305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641685" y="2171471"/>
            <a:ext cx="193991" cy="128993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7302269" y="3906273"/>
            <a:ext cx="274319" cy="25400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1910319" y="2385814"/>
            <a:ext cx="193625" cy="15054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7302269" y="4646125"/>
            <a:ext cx="274319" cy="25930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7030A0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905316" y="4258909"/>
            <a:ext cx="197921" cy="1721784"/>
          </a:xfrm>
          <a:prstGeom prst="rect">
            <a:avLst/>
          </a:prstGeom>
          <a:noFill/>
          <a:ln w="5715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7309403" y="5383521"/>
            <a:ext cx="274319" cy="245810"/>
          </a:xfrm>
          <a:prstGeom prst="rect">
            <a:avLst/>
          </a:prstGeom>
          <a:noFill/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1630473" y="4497589"/>
            <a:ext cx="193991" cy="1303296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7309403" y="6107421"/>
            <a:ext cx="274319" cy="26486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7309403" y="3555996"/>
            <a:ext cx="260731" cy="2638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7302269" y="4276726"/>
            <a:ext cx="274321" cy="2820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7297070" y="5036858"/>
            <a:ext cx="279518" cy="2390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7310180" y="5756613"/>
            <a:ext cx="259954" cy="2537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4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3" grpId="0" animBg="1"/>
      <p:bldP spid="13" grpId="1" animBg="1"/>
      <p:bldP spid="13" grpId="2" animBg="1"/>
      <p:bldP spid="13" grpId="3" animBg="1"/>
      <p:bldP spid="16" grpId="0" animBg="1"/>
      <p:bldP spid="16" grpId="1" animBg="1"/>
      <p:bldP spid="15" grpId="0" animBg="1"/>
      <p:bldP spid="15" grpId="1" animBg="1"/>
      <p:bldP spid="15" grpId="2" animBg="1"/>
      <p:bldP spid="15" grpId="3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ステップ </a:t>
            </a:r>
            <a:r>
              <a:rPr lang="en-US" altLang="ja-JP" dirty="0"/>
              <a:t>3:</a:t>
            </a:r>
            <a:br>
              <a:rPr lang="en-US" altLang="ja-JP" dirty="0"/>
            </a:br>
            <a:r>
              <a:rPr lang="ja-JP" altLang="en-US" dirty="0" smtClean="0"/>
              <a:t>クローンペアマッピング</a:t>
            </a:r>
            <a:r>
              <a:rPr lang="en-US" altLang="ja-JP" dirty="0" smtClean="0"/>
              <a:t>(4/4)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2550" y="1600201"/>
                <a:ext cx="7127280" cy="4525963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800" dirty="0" smtClean="0"/>
                  <a:t>2 </a:t>
                </a:r>
                <a:r>
                  <a:rPr lang="ja-JP" altLang="en-US" sz="2800" dirty="0" err="1" smtClean="0"/>
                  <a:t>つの検</a:t>
                </a:r>
                <a:r>
                  <a:rPr lang="ja-JP" altLang="en-US" sz="2800" dirty="0" smtClean="0"/>
                  <a:t>出結果の全てのクローンペア間で</a:t>
                </a:r>
                <a:r>
                  <a:rPr lang="en-US" altLang="ja-JP" sz="2800" dirty="0" smtClean="0"/>
                  <a:t/>
                </a:r>
                <a:br>
                  <a:rPr lang="en-US" altLang="ja-JP" sz="2800" dirty="0" smtClean="0"/>
                </a:br>
                <a:r>
                  <a:rPr lang="ja-JP" alt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</a:rPr>
                      <m:t>𝑔𝑜𝑜𝑑</m:t>
                    </m:r>
                  </m:oMath>
                </a14:m>
                <a:r>
                  <a:rPr lang="en-US" altLang="ja-JP" sz="2800" dirty="0" smtClean="0"/>
                  <a:t> </a:t>
                </a:r>
                <a:r>
                  <a:rPr lang="ja-JP" altLang="en-US" sz="2800" dirty="0" smtClean="0"/>
                  <a:t>値と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</a:rPr>
                      <m:t>𝑜𝑘</m:t>
                    </m:r>
                  </m:oMath>
                </a14:m>
                <a:r>
                  <a:rPr lang="en-US" altLang="ja-JP" sz="2800" dirty="0" smtClean="0"/>
                  <a:t> </a:t>
                </a:r>
                <a:r>
                  <a:rPr lang="ja-JP" altLang="en-US" sz="2800" dirty="0" smtClean="0"/>
                  <a:t>値を計算</a:t>
                </a:r>
                <a:endParaRPr lang="en-US" altLang="ja-JP" sz="28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2800" i="1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i="1" dirty="0" smtClean="0">
                        <a:latin typeface="Cambria Math" panose="02040503050406030204" pitchFamily="18" charset="0"/>
                      </a:rPr>
                      <m:t>𝑔𝑜𝑜𝑑</m:t>
                    </m:r>
                  </m:oMath>
                </a14:m>
                <a:r>
                  <a:rPr kumimoji="1" lang="en-US" altLang="ja-JP" sz="2800" dirty="0" smtClean="0"/>
                  <a:t> </a:t>
                </a:r>
                <a:r>
                  <a:rPr kumimoji="1" lang="ja-JP" altLang="en-US" sz="2800" dirty="0" smtClean="0"/>
                  <a:t>値と </a:t>
                </a:r>
                <a14:m>
                  <m:oMath xmlns:m="http://schemas.openxmlformats.org/officeDocument/2006/math">
                    <m:r>
                      <a:rPr kumimoji="1" lang="en-US" altLang="ja-JP" sz="2800" i="1" dirty="0" smtClean="0">
                        <a:latin typeface="Cambria Math" panose="02040503050406030204" pitchFamily="18" charset="0"/>
                      </a:rPr>
                      <m:t>𝑜𝑘</m:t>
                    </m:r>
                  </m:oMath>
                </a14:m>
                <a:r>
                  <a:rPr kumimoji="1" lang="en-US" altLang="ja-JP" sz="2800" dirty="0" smtClean="0"/>
                  <a:t> </a:t>
                </a:r>
                <a:r>
                  <a:rPr kumimoji="1" lang="ja-JP" altLang="en-US" sz="2800" dirty="0" smtClean="0"/>
                  <a:t>値</a:t>
                </a:r>
                <a:r>
                  <a:rPr lang="ja-JP" altLang="en-US" sz="2800" dirty="0" smtClean="0"/>
                  <a:t>が</a:t>
                </a:r>
                <a:r>
                  <a:rPr lang="ja-JP" altLang="en-US" sz="2800" dirty="0"/>
                  <a:t>共に</a:t>
                </a:r>
                <a:r>
                  <a:rPr lang="ja-JP" altLang="en-US" sz="2800" dirty="0" smtClean="0"/>
                  <a:t>閾値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sz="2800" dirty="0" smtClean="0"/>
                  <a:t> </a:t>
                </a:r>
                <a:r>
                  <a:rPr lang="ja-JP" altLang="en-US" sz="2800" dirty="0" smtClean="0"/>
                  <a:t>未満の</a:t>
                </a:r>
                <a:r>
                  <a:rPr lang="en-US" altLang="ja-JP" sz="2800" dirty="0" smtClean="0"/>
                  <a:t/>
                </a:r>
                <a:br>
                  <a:rPr lang="en-US" altLang="ja-JP" sz="2800" dirty="0" smtClean="0"/>
                </a:br>
                <a:r>
                  <a:rPr lang="ja-JP" altLang="en-US" sz="2800" dirty="0" smtClean="0"/>
                  <a:t>組み合わせを除外 </a:t>
                </a:r>
                <a:r>
                  <a:rPr lang="en-US" altLang="ja-JP" sz="2800" dirty="0" smtClean="0"/>
                  <a:t>(</a:t>
                </a:r>
                <a:r>
                  <a:rPr lang="ja-JP" altLang="en-US" sz="2800" dirty="0" smtClean="0"/>
                  <a:t>提案手法</a:t>
                </a:r>
                <a:r>
                  <a:rPr lang="en-US" altLang="ja-JP" sz="2800" dirty="0" smtClean="0"/>
                  <a:t>:</a:t>
                </a:r>
                <a:r>
                  <a:rPr lang="ja-JP" alt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r>
                  <a:rPr lang="en-US" altLang="ja-JP" sz="2800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ja-JP" altLang="en-US" sz="2800" dirty="0" smtClean="0"/>
                  <a:t>各クローンペアに対して</a:t>
                </a:r>
                <a:r>
                  <a:rPr lang="en-US" altLang="ja-JP" sz="2800" dirty="0" smtClean="0"/>
                  <a:t>, </a:t>
                </a:r>
                <a:r>
                  <a:rPr lang="ja-JP" altLang="en-US" sz="2800" dirty="0" smtClean="0"/>
                  <a:t>最も</a:t>
                </a:r>
                <a:r>
                  <a:rPr lang="ja-JP" altLang="en-US" sz="28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似ている</a:t>
                </a:r>
                <a:r>
                  <a:rPr lang="en-US" altLang="ja-JP" sz="28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/>
                </a:r>
                <a:br>
                  <a:rPr lang="en-US" altLang="ja-JP" sz="2800" dirty="0" smtClean="0">
                    <a:solidFill>
                      <a:schemeClr val="accent5">
                        <a:lumMod val="50000"/>
                      </a:schemeClr>
                    </a:solidFill>
                  </a:rPr>
                </a:br>
                <a:r>
                  <a:rPr lang="ja-JP" altLang="en-US" sz="2800" dirty="0" smtClean="0"/>
                  <a:t>クローンペア</a:t>
                </a:r>
                <a:r>
                  <a:rPr lang="ja-JP" altLang="en-US" sz="2800" dirty="0"/>
                  <a:t>同士</a:t>
                </a:r>
                <a:r>
                  <a:rPr lang="ja-JP" altLang="en-US" sz="2800" dirty="0" smtClean="0"/>
                  <a:t>をマッピング</a:t>
                </a:r>
                <a:endParaRPr lang="en-US" altLang="ja-JP" sz="2800" dirty="0" smtClean="0"/>
              </a:p>
              <a:p>
                <a:pPr marL="857250" lvl="1" indent="-457200"/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𝑔𝑜𝑜𝑑</m:t>
                    </m:r>
                  </m:oMath>
                </a14:m>
                <a:r>
                  <a:rPr lang="en-US" altLang="ja-JP" sz="2400" dirty="0" smtClean="0"/>
                  <a:t> </a:t>
                </a:r>
                <a:r>
                  <a:rPr lang="ja-JP" altLang="en-US" sz="2400" dirty="0" smtClean="0"/>
                  <a:t>値が最大となる組み合わせ</a:t>
                </a:r>
                <a:endParaRPr lang="en-US" altLang="ja-JP" sz="2400" dirty="0" smtClean="0"/>
              </a:p>
              <a:p>
                <a:pPr marL="857250" lvl="1" indent="-457200"/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𝑔𝑜𝑜𝑑</m:t>
                    </m:r>
                  </m:oMath>
                </a14:m>
                <a:r>
                  <a:rPr kumimoji="1" lang="en-US" altLang="ja-JP" sz="2400" dirty="0" smtClean="0"/>
                  <a:t> </a:t>
                </a:r>
                <a:r>
                  <a:rPr kumimoji="1" lang="ja-JP" altLang="en-US" sz="2400" dirty="0" smtClean="0"/>
                  <a:t>値が同じ組み合わせが複数ある</a:t>
                </a:r>
                <a:r>
                  <a:rPr kumimoji="1" lang="en-US" altLang="ja-JP" sz="2400" dirty="0" smtClean="0"/>
                  <a:t/>
                </a:r>
                <a:br>
                  <a:rPr kumimoji="1" lang="en-US" altLang="ja-JP" sz="2400" dirty="0" smtClean="0"/>
                </a:br>
                <a:r>
                  <a:rPr kumimoji="1" lang="ja-JP" altLang="en-US" sz="2400" dirty="0" smtClean="0"/>
                  <a:t>場合は</a:t>
                </a:r>
                <a:r>
                  <a:rPr lang="ja-JP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𝑜𝑘</m:t>
                    </m:r>
                  </m:oMath>
                </a14:m>
                <a:r>
                  <a:rPr kumimoji="1" lang="en-US" altLang="ja-JP" sz="2400" dirty="0" smtClean="0"/>
                  <a:t> </a:t>
                </a:r>
                <a:r>
                  <a:rPr kumimoji="1" lang="ja-JP" altLang="en-US" sz="2400" dirty="0" smtClean="0"/>
                  <a:t>値が</a:t>
                </a:r>
                <a:r>
                  <a:rPr lang="ja-JP" altLang="en-US" sz="2400" dirty="0" smtClean="0"/>
                  <a:t>最も高くなるもの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550" y="1600201"/>
                <a:ext cx="7127280" cy="4525963"/>
              </a:xfrm>
              <a:blipFill>
                <a:blip r:embed="rId3"/>
                <a:stretch>
                  <a:fillRect l="-1540" t="-1887" r="-5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562F3-4A2F-4E07-B7D3-3E764FB0DEC6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grpSp>
        <p:nvGrpSpPr>
          <p:cNvPr id="58" name="グループ化 57"/>
          <p:cNvGrpSpPr/>
          <p:nvPr/>
        </p:nvGrpSpPr>
        <p:grpSpPr>
          <a:xfrm>
            <a:off x="6819901" y="1859394"/>
            <a:ext cx="4330700" cy="1978168"/>
            <a:chOff x="7908925" y="1600632"/>
            <a:chExt cx="4079875" cy="1978168"/>
          </a:xfrm>
        </p:grpSpPr>
        <p:sp>
          <p:nvSpPr>
            <p:cNvPr id="46" name="正方形/長方形 45"/>
            <p:cNvSpPr/>
            <p:nvPr/>
          </p:nvSpPr>
          <p:spPr>
            <a:xfrm>
              <a:off x="7908925" y="1946850"/>
              <a:ext cx="4079875" cy="1631950"/>
            </a:xfrm>
            <a:prstGeom prst="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テキスト ボックス 46"/>
                <p:cNvSpPr txBox="1"/>
                <p:nvPr/>
              </p:nvSpPr>
              <p:spPr>
                <a:xfrm>
                  <a:off x="9214476" y="1600632"/>
                  <a:ext cx="1455738" cy="584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𝑟𝑒𝑠𝑢𝑙</m:t>
                        </m:r>
                        <m:sSub>
                          <m:sSubPr>
                            <m:ctrlP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47" name="テキスト ボックス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4476" y="1600632"/>
                  <a:ext cx="145573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グループ化 58"/>
          <p:cNvGrpSpPr/>
          <p:nvPr/>
        </p:nvGrpSpPr>
        <p:grpSpPr>
          <a:xfrm>
            <a:off x="6819901" y="4752976"/>
            <a:ext cx="4330700" cy="1873341"/>
            <a:chOff x="7908925" y="4494214"/>
            <a:chExt cx="4079875" cy="1873341"/>
          </a:xfrm>
        </p:grpSpPr>
        <p:sp>
          <p:nvSpPr>
            <p:cNvPr id="48" name="正方形/長方形 47"/>
            <p:cNvSpPr/>
            <p:nvPr/>
          </p:nvSpPr>
          <p:spPr>
            <a:xfrm>
              <a:off x="7908925" y="4494214"/>
              <a:ext cx="4079875" cy="1631950"/>
            </a:xfrm>
            <a:prstGeom prst="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テキスト ボックス 56"/>
                <p:cNvSpPr txBox="1"/>
                <p:nvPr/>
              </p:nvSpPr>
              <p:spPr>
                <a:xfrm>
                  <a:off x="9209256" y="5782780"/>
                  <a:ext cx="1455738" cy="584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𝑟𝑒𝑠𝑢𝑙</m:t>
                        </m:r>
                        <m:sSub>
                          <m:sSubPr>
                            <m:ctrlP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57" name="テキスト ボックス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9256" y="5782780"/>
                  <a:ext cx="1455738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直線コネクタ 60" title="ax"/>
          <p:cNvCxnSpPr>
            <a:stCxn id="14" idx="2"/>
            <a:endCxn id="108" idx="0"/>
          </p:cNvCxnSpPr>
          <p:nvPr/>
        </p:nvCxnSpPr>
        <p:spPr>
          <a:xfrm>
            <a:off x="7484071" y="3517255"/>
            <a:ext cx="11113" cy="15487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>
            <a:stCxn id="99" idx="2"/>
            <a:endCxn id="115" idx="0"/>
          </p:cNvCxnSpPr>
          <p:nvPr/>
        </p:nvCxnSpPr>
        <p:spPr>
          <a:xfrm>
            <a:off x="10483059" y="3512015"/>
            <a:ext cx="0" cy="155397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stCxn id="99" idx="1"/>
            <a:endCxn id="108" idx="3"/>
          </p:cNvCxnSpPr>
          <p:nvPr/>
        </p:nvCxnSpPr>
        <p:spPr>
          <a:xfrm flipH="1">
            <a:off x="8028584" y="3065580"/>
            <a:ext cx="1921075" cy="24468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stCxn id="14" idx="3"/>
            <a:endCxn id="115" idx="1"/>
          </p:cNvCxnSpPr>
          <p:nvPr/>
        </p:nvCxnSpPr>
        <p:spPr>
          <a:xfrm>
            <a:off x="8017471" y="3070820"/>
            <a:ext cx="1932188" cy="244160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/>
              <p:nvPr/>
            </p:nvSpPr>
            <p:spPr>
              <a:xfrm>
                <a:off x="7987803" y="2380208"/>
                <a:ext cx="18363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𝑔𝑜𝑜𝑑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ja-JP" altLang="en-US" dirty="0"/>
                  <a:t> </a:t>
                </a:r>
                <a:endParaRPr kumimoji="1" lang="en-US" altLang="ja-JP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𝑜𝑘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kumimoji="1" lang="en-US" altLang="ja-JP" b="0" dirty="0" smtClean="0"/>
                  <a:t> </a:t>
                </a:r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803" y="2380208"/>
                <a:ext cx="1836343" cy="830997"/>
              </a:xfrm>
              <a:prstGeom prst="rect">
                <a:avLst/>
              </a:prstGeom>
              <a:blipFill>
                <a:blip r:embed="rId17"/>
                <a:stretch>
                  <a:fillRect l="-26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7995650" y="5351466"/>
                <a:ext cx="17903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𝑔𝑜𝑜𝑑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r>
                  <a:rPr kumimoji="1" lang="en-US" altLang="ja-JP" b="0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𝑜𝑘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r>
                  <a:rPr kumimoji="1" lang="ja-JP" altLang="en-US" dirty="0" smtClean="0"/>
                  <a:t>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650" y="5351466"/>
                <a:ext cx="1790306" cy="830997"/>
              </a:xfrm>
              <a:prstGeom prst="rect">
                <a:avLst/>
              </a:prstGeom>
              <a:blipFill>
                <a:blip r:embed="rId18"/>
                <a:stretch>
                  <a:fillRect l="-30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/>
              <p:cNvSpPr txBox="1"/>
              <p:nvPr/>
            </p:nvSpPr>
            <p:spPr>
              <a:xfrm>
                <a:off x="5677677" y="3883662"/>
                <a:ext cx="1828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𝑔𝑜𝑜𝑑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endParaRPr kumimoji="1" lang="en-US" altLang="ja-JP" b="0" dirty="0" smtClean="0"/>
              </a:p>
              <a:p>
                <a:pPr algn="r"/>
                <a:r>
                  <a:rPr kumimoji="1" lang="en-US" altLang="ja-JP" b="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𝑜𝑘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endParaRPr kumimoji="1" lang="en-US" altLang="ja-JP" b="0" dirty="0" smtClean="0"/>
              </a:p>
            </p:txBody>
          </p:sp>
        </mc:Choice>
        <mc:Fallback xmlns="">
          <p:sp>
            <p:nvSpPr>
              <p:cNvPr id="72" name="テキスト ボックス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677" y="3883662"/>
                <a:ext cx="1828800" cy="830997"/>
              </a:xfrm>
              <a:prstGeom prst="rect">
                <a:avLst/>
              </a:prstGeom>
              <a:blipFill>
                <a:blip r:embed="rId19"/>
                <a:stretch>
                  <a:fillRect r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/>
              <p:cNvSpPr txBox="1"/>
              <p:nvPr/>
            </p:nvSpPr>
            <p:spPr>
              <a:xfrm>
                <a:off x="10368069" y="3883662"/>
                <a:ext cx="18446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𝑔𝑜𝑜𝑑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r>
                  <a:rPr lang="ja-JP" altLang="en-US" dirty="0"/>
                  <a:t> </a:t>
                </a:r>
                <a:endParaRPr kumimoji="1" lang="en-US" altLang="ja-JP" b="0" dirty="0" smtClean="0"/>
              </a:p>
              <a:p>
                <a:r>
                  <a:rPr kumimoji="1" lang="en-US" altLang="ja-JP" b="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𝑜𝑘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r>
                  <a:rPr kumimoji="1" lang="en-US" altLang="ja-JP" b="0" dirty="0" smtClean="0"/>
                  <a:t> </a:t>
                </a:r>
              </a:p>
            </p:txBody>
          </p:sp>
        </mc:Choice>
        <mc:Fallback xmlns="">
          <p:sp>
            <p:nvSpPr>
              <p:cNvPr id="73" name="テキスト ボックス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8069" y="3883662"/>
                <a:ext cx="1844675" cy="83099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直線矢印コネクタ 76"/>
          <p:cNvCxnSpPr>
            <a:stCxn id="75" idx="2"/>
            <a:endCxn id="82" idx="0"/>
          </p:cNvCxnSpPr>
          <p:nvPr/>
        </p:nvCxnSpPr>
        <p:spPr>
          <a:xfrm>
            <a:off x="7481292" y="3510435"/>
            <a:ext cx="13056" cy="155154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>
            <a:stCxn id="78" idx="2"/>
            <a:endCxn id="91" idx="0"/>
          </p:cNvCxnSpPr>
          <p:nvPr/>
        </p:nvCxnSpPr>
        <p:spPr>
          <a:xfrm flipH="1">
            <a:off x="10481192" y="3517256"/>
            <a:ext cx="1307" cy="1543217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>
            <a:stCxn id="82" idx="3"/>
            <a:endCxn id="78" idx="1"/>
          </p:cNvCxnSpPr>
          <p:nvPr/>
        </p:nvCxnSpPr>
        <p:spPr>
          <a:xfrm flipV="1">
            <a:off x="8029463" y="3066554"/>
            <a:ext cx="1921932" cy="2440741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正方形/長方形 98"/>
          <p:cNvSpPr/>
          <p:nvPr/>
        </p:nvSpPr>
        <p:spPr>
          <a:xfrm>
            <a:off x="9949659" y="2619145"/>
            <a:ext cx="1066800" cy="89287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2800" dirty="0"/>
          </a:p>
        </p:txBody>
      </p:sp>
      <p:sp>
        <p:nvSpPr>
          <p:cNvPr id="108" name="正方形/長方形 107"/>
          <p:cNvSpPr/>
          <p:nvPr/>
        </p:nvSpPr>
        <p:spPr>
          <a:xfrm>
            <a:off x="6961784" y="5065986"/>
            <a:ext cx="1066800" cy="89287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2800" dirty="0"/>
          </a:p>
        </p:txBody>
      </p:sp>
      <p:sp>
        <p:nvSpPr>
          <p:cNvPr id="115" name="正方形/長方形 114"/>
          <p:cNvSpPr/>
          <p:nvPr/>
        </p:nvSpPr>
        <p:spPr>
          <a:xfrm>
            <a:off x="9949659" y="5065986"/>
            <a:ext cx="1066800" cy="89287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2800" dirty="0"/>
          </a:p>
        </p:txBody>
      </p:sp>
      <p:sp>
        <p:nvSpPr>
          <p:cNvPr id="82" name="正方形/長方形 81"/>
          <p:cNvSpPr/>
          <p:nvPr/>
        </p:nvSpPr>
        <p:spPr>
          <a:xfrm>
            <a:off x="6959233" y="5061975"/>
            <a:ext cx="1070230" cy="89064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950671" y="2624385"/>
            <a:ext cx="1066800" cy="89287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2800" dirty="0"/>
          </a:p>
        </p:txBody>
      </p:sp>
      <p:sp>
        <p:nvSpPr>
          <p:cNvPr id="75" name="正方形/長方形 74"/>
          <p:cNvSpPr/>
          <p:nvPr/>
        </p:nvSpPr>
        <p:spPr>
          <a:xfrm>
            <a:off x="6950671" y="2630627"/>
            <a:ext cx="1061242" cy="87980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7260439" y="2240288"/>
                <a:ext cx="44726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39" y="2240288"/>
                <a:ext cx="447264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7477158" y="2798084"/>
                <a:ext cx="463550" cy="64221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158" y="2798084"/>
                <a:ext cx="463550" cy="64221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85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7013608" y="2800241"/>
                <a:ext cx="463550" cy="6400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608" y="2800241"/>
                <a:ext cx="463550" cy="64005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正方形/長方形 108"/>
              <p:cNvSpPr/>
              <p:nvPr/>
            </p:nvSpPr>
            <p:spPr>
              <a:xfrm>
                <a:off x="7279309" y="5656208"/>
                <a:ext cx="44726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9" name="正方形/長方形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309" y="5656208"/>
                <a:ext cx="447264" cy="5847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正方形/長方形 109"/>
              <p:cNvSpPr/>
              <p:nvPr/>
            </p:nvSpPr>
            <p:spPr>
              <a:xfrm>
                <a:off x="7493961" y="5154456"/>
                <a:ext cx="463550" cy="6339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0" name="正方形/長方形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961" y="5154456"/>
                <a:ext cx="463550" cy="63397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285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正方形/長方形 110"/>
              <p:cNvSpPr/>
              <p:nvPr/>
            </p:nvSpPr>
            <p:spPr>
              <a:xfrm>
                <a:off x="7031453" y="5154456"/>
                <a:ext cx="463550" cy="6364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正方形/長方形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453" y="5154456"/>
                <a:ext cx="463550" cy="63643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正方形/長方形 77"/>
          <p:cNvSpPr/>
          <p:nvPr/>
        </p:nvSpPr>
        <p:spPr>
          <a:xfrm>
            <a:off x="9951395" y="2615852"/>
            <a:ext cx="1062208" cy="90140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正方形/長方形 100"/>
              <p:cNvSpPr/>
              <p:nvPr/>
            </p:nvSpPr>
            <p:spPr>
              <a:xfrm>
                <a:off x="10259427" y="2235048"/>
                <a:ext cx="44726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1" name="正方形/長方形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427" y="2235048"/>
                <a:ext cx="447264" cy="58477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正方形/長方形 102"/>
              <p:cNvSpPr/>
              <p:nvPr/>
            </p:nvSpPr>
            <p:spPr>
              <a:xfrm>
                <a:off x="10476146" y="2792844"/>
                <a:ext cx="463550" cy="6388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正方形/長方形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6146" y="2792844"/>
                <a:ext cx="463550" cy="63889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285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正方形/長方形 103"/>
              <p:cNvSpPr/>
              <p:nvPr/>
            </p:nvSpPr>
            <p:spPr>
              <a:xfrm>
                <a:off x="10013638" y="2795306"/>
                <a:ext cx="463550" cy="6364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正方形/長方形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638" y="2795306"/>
                <a:ext cx="463550" cy="63643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正方形/長方形 90"/>
          <p:cNvSpPr/>
          <p:nvPr/>
        </p:nvSpPr>
        <p:spPr>
          <a:xfrm>
            <a:off x="9948780" y="5060473"/>
            <a:ext cx="1064823" cy="89935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正方形/長方形 115"/>
              <p:cNvSpPr/>
              <p:nvPr/>
            </p:nvSpPr>
            <p:spPr>
              <a:xfrm>
                <a:off x="10267184" y="5656208"/>
                <a:ext cx="44726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6" name="正方形/長方形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7184" y="5656208"/>
                <a:ext cx="447264" cy="58477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正方形/長方形 116"/>
              <p:cNvSpPr/>
              <p:nvPr/>
            </p:nvSpPr>
            <p:spPr>
              <a:xfrm>
                <a:off x="10483757" y="5154456"/>
                <a:ext cx="463550" cy="6339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7" name="正方形/長方形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3757" y="5154456"/>
                <a:ext cx="463550" cy="63397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285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正方形/長方形 117"/>
              <p:cNvSpPr/>
              <p:nvPr/>
            </p:nvSpPr>
            <p:spPr>
              <a:xfrm>
                <a:off x="10019328" y="5154456"/>
                <a:ext cx="463550" cy="6364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8" name="正方形/長方形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328" y="5154456"/>
                <a:ext cx="463550" cy="636434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03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  <p:bldP spid="71" grpId="0"/>
      <p:bldP spid="72" grpId="0"/>
      <p:bldP spid="73" grpId="0"/>
      <p:bldP spid="82" grpId="0" animBg="1"/>
      <p:bldP spid="82" grpId="1" animBg="1"/>
      <p:bldP spid="75" grpId="0" animBg="1"/>
      <p:bldP spid="75" grpId="1" animBg="1"/>
      <p:bldP spid="78" grpId="0" animBg="1"/>
      <p:bldP spid="78" grpId="1" animBg="1"/>
      <p:bldP spid="91" grpId="0" animBg="1"/>
      <p:bldP spid="9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CFC72D72-7AEA-4380-921E-BDD4DE7FAE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6"/>
          <a:stretch/>
        </p:blipFill>
        <p:spPr>
          <a:xfrm>
            <a:off x="7788596" y="4311650"/>
            <a:ext cx="3793804" cy="322469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ステップ </a:t>
            </a:r>
            <a:r>
              <a:rPr lang="en-US" altLang="ja-JP" dirty="0"/>
              <a:t>4:</a:t>
            </a:r>
            <a:br>
              <a:rPr lang="en-US" altLang="ja-JP" dirty="0"/>
            </a:br>
            <a:r>
              <a:rPr lang="ja-JP" altLang="en-US" dirty="0"/>
              <a:t>比較結果の提示</a:t>
            </a:r>
            <a:r>
              <a:rPr lang="en-US" altLang="ja-JP" dirty="0"/>
              <a:t>(1/2)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dirty="0"/>
              <a:t>既存手法</a:t>
            </a:r>
            <a:r>
              <a:rPr lang="en-US" altLang="ja-JP" sz="2800" dirty="0"/>
              <a:t>: </a:t>
            </a:r>
            <a:r>
              <a:rPr lang="ja-JP" altLang="en-US" sz="2800" dirty="0"/>
              <a:t>クローン散布図</a:t>
            </a:r>
            <a:endParaRPr lang="en-US" altLang="ja-JP" sz="2800" dirty="0"/>
          </a:p>
          <a:p>
            <a:pPr lvl="1"/>
            <a:r>
              <a:rPr kumimoji="1" lang="ja-JP" altLang="en-US" sz="2400" dirty="0"/>
              <a:t>両軸に出現順にトークンを並べる</a:t>
            </a:r>
            <a:endParaRPr kumimoji="1" lang="en-US" altLang="ja-JP" sz="2400" dirty="0"/>
          </a:p>
          <a:p>
            <a:pPr lvl="1"/>
            <a:r>
              <a:rPr lang="ja-JP" altLang="en-US" sz="2400" dirty="0"/>
              <a:t>コードクローンが存在する部分に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/>
              <a:t>点を表示</a:t>
            </a:r>
            <a:endParaRPr kumimoji="1" lang="en-US" altLang="ja-JP" sz="2400" dirty="0"/>
          </a:p>
          <a:p>
            <a:pPr lvl="1"/>
            <a:r>
              <a:rPr lang="ja-JP" altLang="en-US" sz="2400" dirty="0"/>
              <a:t>コードクローンの分布を表す</a:t>
            </a:r>
            <a:endParaRPr lang="en-US" altLang="ja-JP" sz="2400" dirty="0"/>
          </a:p>
          <a:p>
            <a:r>
              <a:rPr kumimoji="1" lang="ja-JP" altLang="en-US" sz="2800" dirty="0"/>
              <a:t>提案手法</a:t>
            </a:r>
            <a:endParaRPr kumimoji="1" lang="en-US" altLang="ja-JP" sz="2800" dirty="0"/>
          </a:p>
          <a:p>
            <a:pPr lvl="1"/>
            <a:r>
              <a:rPr lang="ja-JP" altLang="en-US" sz="2400" dirty="0"/>
              <a:t>両軸に出現順に</a:t>
            </a:r>
            <a:r>
              <a:rPr lang="ja-JP" altLang="en-US" sz="2400" dirty="0">
                <a:solidFill>
                  <a:schemeClr val="accent5">
                    <a:lumMod val="50000"/>
                  </a:schemeClr>
                </a:solidFill>
              </a:rPr>
              <a:t>ファイル</a:t>
            </a:r>
            <a:r>
              <a:rPr lang="ja-JP" altLang="en-US" sz="2400" dirty="0"/>
              <a:t>を並べる</a:t>
            </a:r>
            <a:endParaRPr lang="en-US" altLang="ja-JP" sz="2400" dirty="0"/>
          </a:p>
          <a:p>
            <a:pPr lvl="1"/>
            <a:r>
              <a:rPr kumimoji="1" lang="ja-JP" altLang="en-US" sz="2400" dirty="0"/>
              <a:t>コードクローンが存在する部分に</a:t>
            </a:r>
            <a:r>
              <a:rPr kumimoji="1" lang="en-US" altLang="ja-JP" sz="2400" dirty="0"/>
              <a:t/>
            </a:r>
            <a:br>
              <a:rPr kumimoji="1" lang="en-US" altLang="ja-JP" sz="2400" dirty="0"/>
            </a:br>
            <a:r>
              <a:rPr lang="ja-JP" altLang="en-US" sz="2400" dirty="0">
                <a:solidFill>
                  <a:schemeClr val="accent5">
                    <a:lumMod val="50000"/>
                  </a:schemeClr>
                </a:solidFill>
              </a:rPr>
              <a:t>ミスマッチ</a:t>
            </a:r>
            <a:r>
              <a:rPr kumimoji="1" lang="ja-JP" altLang="en-US" sz="2400" dirty="0">
                <a:solidFill>
                  <a:schemeClr val="accent5">
                    <a:lumMod val="50000"/>
                  </a:schemeClr>
                </a:solidFill>
              </a:rPr>
              <a:t>率</a:t>
            </a:r>
            <a:r>
              <a:rPr kumimoji="1" lang="ja-JP" altLang="en-US" sz="2400" dirty="0"/>
              <a:t>に応じた色を表示</a:t>
            </a:r>
            <a:endParaRPr kumimoji="1" lang="en-US" altLang="ja-JP" sz="2400" dirty="0"/>
          </a:p>
          <a:p>
            <a:pPr lvl="1"/>
            <a:r>
              <a:rPr lang="en-US" altLang="ja-JP" sz="2400" dirty="0"/>
              <a:t>2 </a:t>
            </a:r>
            <a:r>
              <a:rPr lang="ja-JP" altLang="en-US" sz="2400" dirty="0" err="1"/>
              <a:t>つの検</a:t>
            </a:r>
            <a:r>
              <a:rPr lang="ja-JP" altLang="en-US" sz="2400" dirty="0"/>
              <a:t>出結果の差を表す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562F3-4A2F-4E07-B7D3-3E764FB0DEC6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F527A0E-7D7E-435E-A588-8F7041C91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943" y="1821155"/>
            <a:ext cx="2347133" cy="2362198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6AF1BC3-5337-4B46-B703-2137FAF89CB0}"/>
              </a:ext>
            </a:extLst>
          </p:cNvPr>
          <p:cNvSpPr/>
          <p:nvPr/>
        </p:nvSpPr>
        <p:spPr>
          <a:xfrm>
            <a:off x="1484014" y="6191443"/>
            <a:ext cx="6055015" cy="406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 smtClean="0">
                <a:solidFill>
                  <a:schemeClr val="tx1"/>
                </a:solidFill>
              </a:rPr>
              <a:t>[3]</a:t>
            </a:r>
            <a:r>
              <a:rPr lang="ja-JP" altLang="en-US" sz="1400" dirty="0" smtClean="0">
                <a:solidFill>
                  <a:schemeClr val="tx1"/>
                </a:solidFill>
              </a:rPr>
              <a:t>　</a:t>
            </a:r>
            <a:r>
              <a:rPr lang="en-US" altLang="ja-JP" sz="1400" dirty="0" smtClean="0">
                <a:solidFill>
                  <a:schemeClr val="tx1"/>
                </a:solidFill>
              </a:rPr>
              <a:t>The </a:t>
            </a:r>
            <a:r>
              <a:rPr lang="en-US" altLang="ja-JP" sz="1400" dirty="0">
                <a:solidFill>
                  <a:schemeClr val="tx1"/>
                </a:solidFill>
              </a:rPr>
              <a:t>Official </a:t>
            </a:r>
            <a:r>
              <a:rPr lang="en-US" altLang="ja-JP" sz="1400" dirty="0" err="1">
                <a:solidFill>
                  <a:schemeClr val="tx1"/>
                </a:solidFill>
              </a:rPr>
              <a:t>CCFinderX</a:t>
            </a:r>
            <a:r>
              <a:rPr lang="en-US" altLang="ja-JP" sz="1400" dirty="0">
                <a:solidFill>
                  <a:schemeClr val="tx1"/>
                </a:solidFill>
              </a:rPr>
              <a:t> Website. http://www.ccfinder.net/ccfinderx.html.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82B7406-0AC3-4361-BB75-5E09166FC7A2}"/>
              </a:ext>
            </a:extLst>
          </p:cNvPr>
          <p:cNvSpPr txBox="1"/>
          <p:nvPr/>
        </p:nvSpPr>
        <p:spPr>
          <a:xfrm>
            <a:off x="5737810" y="4126343"/>
            <a:ext cx="360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00" dirty="0" err="1" smtClean="0"/>
              <a:t>GemX</a:t>
            </a:r>
            <a:r>
              <a:rPr lang="en-US" altLang="ja-JP" sz="1800" dirty="0" smtClean="0"/>
              <a:t>[3] </a:t>
            </a:r>
            <a:r>
              <a:rPr lang="ja-JP" altLang="en-US" sz="1800" dirty="0"/>
              <a:t>で用いられる</a:t>
            </a:r>
            <a:r>
              <a:rPr lang="en-US" altLang="ja-JP" sz="1800" dirty="0"/>
              <a:t/>
            </a:r>
            <a:br>
              <a:rPr lang="en-US" altLang="ja-JP" sz="1800" dirty="0"/>
            </a:br>
            <a:r>
              <a:rPr lang="ja-JP" altLang="en-US" sz="1800" dirty="0"/>
              <a:t>クローン散布図の例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207BD2-3BF8-4A44-8874-6346D06D3634}"/>
              </a:ext>
            </a:extLst>
          </p:cNvPr>
          <p:cNvSpPr txBox="1"/>
          <p:nvPr/>
        </p:nvSpPr>
        <p:spPr>
          <a:xfrm>
            <a:off x="8590108" y="4153824"/>
            <a:ext cx="3325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dirty="0"/>
              <a:t>提案手法による</a:t>
            </a:r>
            <a:r>
              <a:rPr lang="en-US" altLang="ja-JP" sz="1800" dirty="0"/>
              <a:t/>
            </a:r>
            <a:br>
              <a:rPr lang="en-US" altLang="ja-JP" sz="1800" dirty="0"/>
            </a:br>
            <a:r>
              <a:rPr lang="ja-JP" altLang="en-US" sz="1800" dirty="0"/>
              <a:t>クローン散布図の例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A7E2F39-6A88-41A5-80C0-7100412ED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8250" y="1839262"/>
            <a:ext cx="2347132" cy="2344091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7E7BD43-DF69-4FC9-9987-4401FBBFAE9D}"/>
              </a:ext>
            </a:extLst>
          </p:cNvPr>
          <p:cNvSpPr/>
          <p:nvPr/>
        </p:nvSpPr>
        <p:spPr>
          <a:xfrm>
            <a:off x="7754882" y="4909958"/>
            <a:ext cx="3600500" cy="1670279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1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64E0BA-7453-4CAB-B7D1-41E450F22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ステップ </a:t>
            </a:r>
            <a:r>
              <a:rPr lang="en-US" altLang="ja-JP" dirty="0"/>
              <a:t>4:</a:t>
            </a:r>
            <a:br>
              <a:rPr lang="en-US" altLang="ja-JP" dirty="0"/>
            </a:br>
            <a:r>
              <a:rPr lang="ja-JP" altLang="en-US" dirty="0"/>
              <a:t>比較結果の提示</a:t>
            </a:r>
            <a:r>
              <a:rPr lang="en-US" altLang="ja-JP" dirty="0"/>
              <a:t>(2/2)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DB24B22-4E86-4940-A643-5BAEA05179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7295388" cy="237286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ja-JP" altLang="en-US" sz="2800" dirty="0">
                    <a:solidFill>
                      <a:schemeClr val="accent5">
                        <a:lumMod val="50000"/>
                      </a:schemeClr>
                    </a:solidFill>
                  </a:rPr>
                  <a:t>ミスマッチ率</a:t>
                </a:r>
                <a:r>
                  <a:rPr kumimoji="1" lang="en-US" altLang="ja-JP" sz="2800" dirty="0">
                    <a:solidFill>
                      <a:schemeClr val="accent5">
                        <a:lumMod val="5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𝒎</m:t>
                    </m:r>
                    <m:d>
                      <m:dPr>
                        <m:ctrlPr>
                          <a:rPr kumimoji="1" lang="en-US" altLang="ja-JP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1" lang="en-US" altLang="ja-JP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sSup>
                          <m:sSupPr>
                            <m:ctrlPr>
                              <a:rPr kumimoji="1" lang="en-US" altLang="ja-JP" sz="2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kumimoji="1" lang="en-US" altLang="ja-JP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lvl="1"/>
                <a:r>
                  <a:rPr lang="ja-JP" altLang="en-US" sz="2400" dirty="0"/>
                  <a:t>ある検出結果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ja-JP" altLang="en-US" sz="2400" dirty="0"/>
                  <a:t> を基準として</a:t>
                </a:r>
                <a:r>
                  <a:rPr lang="en-US" altLang="ja-JP" sz="2400" dirty="0"/>
                  <a:t>, </a:t>
                </a:r>
                <a:r>
                  <a:rPr lang="ja-JP" altLang="en-US" sz="2400" dirty="0"/>
                  <a:t>他の検出結果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ja-JP" altLang="en-US" sz="2400" dirty="0"/>
                  <a:t>の</a:t>
                </a:r>
                <a:r>
                  <a:rPr lang="en-US" altLang="ja-JP" sz="2400" dirty="0"/>
                  <a:t/>
                </a:r>
                <a:br>
                  <a:rPr lang="en-US" altLang="ja-JP" sz="2400" dirty="0"/>
                </a:br>
                <a:r>
                  <a:rPr lang="ja-JP" altLang="en-US" sz="2400" dirty="0"/>
                  <a:t>クローンペアとマッピングされていない割合</a:t>
                </a:r>
                <a:endParaRPr lang="en-US" altLang="ja-JP" sz="2400" dirty="0"/>
              </a:p>
              <a:p>
                <a:pPr lvl="1"/>
                <a:r>
                  <a:rPr lang="ja-JP" altLang="en-US" sz="2400" dirty="0"/>
                  <a:t>白</a:t>
                </a:r>
                <a:r>
                  <a:rPr lang="en-US" altLang="ja-JP" sz="2400" dirty="0"/>
                  <a:t>: </a:t>
                </a:r>
                <a:r>
                  <a:rPr lang="ja-JP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ja-JP" altLang="en-US" sz="2400" dirty="0"/>
                  <a:t> にクローンペアが存在しない </a:t>
                </a:r>
                <a:r>
                  <a:rPr lang="en-US" altLang="ja-JP" sz="2400" dirty="0"/>
                  <a:t>(a)</a:t>
                </a:r>
              </a:p>
              <a:p>
                <a:pPr lvl="1"/>
                <a:r>
                  <a:rPr lang="ja-JP" altLang="en-US" sz="2400" dirty="0"/>
                  <a:t>緑</a:t>
                </a:r>
                <a:r>
                  <a:rPr lang="en-US" altLang="ja-JP" sz="2400" dirty="0"/>
                  <a:t>: 0% (b), </a:t>
                </a:r>
                <a:r>
                  <a:rPr kumimoji="1" lang="ja-JP" altLang="en-US" sz="2400" dirty="0"/>
                  <a:t>赤</a:t>
                </a:r>
                <a:r>
                  <a:rPr kumimoji="1" lang="en-US" altLang="ja-JP" sz="2400" dirty="0"/>
                  <a:t>: </a:t>
                </a:r>
                <a:r>
                  <a:rPr kumimoji="1" lang="ja-JP" altLang="en-US" sz="2400" dirty="0"/>
                  <a:t>高い </a:t>
                </a:r>
                <a:r>
                  <a:rPr kumimoji="1" lang="en-US" altLang="ja-JP" sz="2400" dirty="0"/>
                  <a:t>(c), </a:t>
                </a:r>
                <a:r>
                  <a:rPr lang="ja-JP" altLang="en-US" sz="2400" dirty="0"/>
                  <a:t>黄</a:t>
                </a:r>
                <a:r>
                  <a:rPr lang="en-US" altLang="ja-JP" sz="2400" dirty="0"/>
                  <a:t>: </a:t>
                </a:r>
                <a:r>
                  <a:rPr lang="ja-JP" altLang="en-US" sz="2400" dirty="0"/>
                  <a:t>低い </a:t>
                </a:r>
                <a:r>
                  <a:rPr lang="en-US" altLang="ja-JP" sz="2400" dirty="0"/>
                  <a:t>(d)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DB24B22-4E86-4940-A643-5BAEA05179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7295388" cy="2372867"/>
              </a:xfrm>
              <a:blipFill>
                <a:blip r:embed="rId3"/>
                <a:stretch>
                  <a:fillRect l="-1671" t="-3599" r="-8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40A375A-EAC4-4979-9B0A-C4F089EE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562F3-4A2F-4E07-B7D3-3E764FB0DEC6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546EAA0-D194-47B7-820C-F44DE89B9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556" y="1921598"/>
            <a:ext cx="3665622" cy="3665622"/>
          </a:xfrm>
          <a:prstGeom prst="rect">
            <a:avLst/>
          </a:prstGeom>
        </p:spPr>
      </p:pic>
      <p:sp>
        <p:nvSpPr>
          <p:cNvPr id="8" name="下矢印 7"/>
          <p:cNvSpPr/>
          <p:nvPr/>
        </p:nvSpPr>
        <p:spPr>
          <a:xfrm>
            <a:off x="3916594" y="3973068"/>
            <a:ext cx="681400" cy="621671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39812" y="4769594"/>
                <a:ext cx="7834964" cy="1384995"/>
              </a:xfrm>
              <a:prstGeom prst="rect">
                <a:avLst/>
              </a:prstGeom>
              <a:noFill/>
              <a:ln w="57150"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 smtClean="0"/>
                  <a:t>緑</a:t>
                </a:r>
                <a:r>
                  <a:rPr kumimoji="1" lang="en-US" altLang="ja-JP" sz="2800" dirty="0" smtClean="0"/>
                  <a:t>: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lang="ja-JP" altLang="en-US" sz="2800" dirty="0"/>
                  <a:t>の</a:t>
                </a:r>
                <a:r>
                  <a:rPr lang="ja-JP" altLang="en-US" sz="2800" dirty="0" smtClean="0"/>
                  <a:t>クローンペア</a:t>
                </a:r>
                <a:r>
                  <a:rPr kumimoji="1" lang="ja-JP" altLang="en-US" sz="2800" dirty="0" smtClean="0"/>
                  <a:t>は</a:t>
                </a:r>
                <a:r>
                  <a:rPr kumimoji="1" lang="ja-JP" altLang="en-US" sz="2800" dirty="0"/>
                  <a:t>全て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1" lang="ja-JP" altLang="en-US" sz="2800" dirty="0"/>
                  <a:t> でも検出</a:t>
                </a:r>
                <a:endParaRPr kumimoji="1" lang="en-US" altLang="ja-JP" sz="2800" dirty="0"/>
              </a:p>
              <a:p>
                <a:r>
                  <a:rPr lang="ja-JP" altLang="en-US" sz="2800" dirty="0" smtClean="0"/>
                  <a:t>赤</a:t>
                </a:r>
                <a:r>
                  <a:rPr lang="en-US" altLang="ja-JP" sz="280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ja-JP" altLang="en-US" sz="2800" dirty="0" smtClean="0"/>
                  <a:t>の</a:t>
                </a:r>
                <a:r>
                  <a:rPr lang="ja-JP" altLang="en-US" sz="2800" dirty="0" smtClean="0"/>
                  <a:t>クローンペア</a:t>
                </a:r>
                <a:r>
                  <a:rPr kumimoji="1" lang="ja-JP" altLang="en-US" sz="2800" dirty="0" smtClean="0"/>
                  <a:t>の</a:t>
                </a:r>
                <a:r>
                  <a:rPr kumimoji="1" lang="ja-JP" altLang="en-US" sz="2800" dirty="0"/>
                  <a:t>うち多くは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1" lang="ja-JP" altLang="en-US" sz="2800" dirty="0"/>
                  <a:t> で</a:t>
                </a:r>
                <a:r>
                  <a:rPr lang="ja-JP" altLang="en-US" sz="2800" dirty="0"/>
                  <a:t>未</a:t>
                </a:r>
                <a:r>
                  <a:rPr kumimoji="1" lang="ja-JP" altLang="en-US" sz="2800" dirty="0"/>
                  <a:t>検出</a:t>
                </a:r>
                <a:endParaRPr kumimoji="1" lang="en-US" altLang="ja-JP" sz="2800" dirty="0"/>
              </a:p>
              <a:p>
                <a:r>
                  <a:rPr lang="ja-JP" altLang="en-US" sz="2800" dirty="0" smtClean="0"/>
                  <a:t>黄</a:t>
                </a:r>
                <a:r>
                  <a:rPr lang="en-US" altLang="ja-JP" sz="280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ja-JP" altLang="en-US" sz="2800" dirty="0"/>
                  <a:t> </a:t>
                </a:r>
                <a:r>
                  <a:rPr lang="ja-JP" altLang="en-US" sz="2800" dirty="0" smtClean="0"/>
                  <a:t>のクローンペアの</a:t>
                </a:r>
                <a:r>
                  <a:rPr lang="ja-JP" altLang="en-US" sz="2800" dirty="0"/>
                  <a:t>うちいくつかは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ja-JP" altLang="en-US" sz="2800" dirty="0"/>
                  <a:t> で未検出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12" y="4769594"/>
                <a:ext cx="7834964" cy="1384995"/>
              </a:xfrm>
              <a:prstGeom prst="rect">
                <a:avLst/>
              </a:prstGeom>
              <a:blipFill>
                <a:blip r:embed="rId6"/>
                <a:stretch>
                  <a:fillRect l="-1314" t="-3376" b="-8439"/>
                </a:stretch>
              </a:blipFill>
              <a:ln w="571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9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適用実験</a:t>
            </a:r>
            <a:r>
              <a:rPr kumimoji="1" lang="en-US" altLang="ja-JP" dirty="0"/>
              <a:t>: </a:t>
            </a:r>
            <a:r>
              <a:rPr kumimoji="1" lang="ja-JP" altLang="en-US" dirty="0"/>
              <a:t>概要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実際のソフトウェアにおいて</a:t>
            </a:r>
            <a:r>
              <a:rPr lang="en-US" altLang="ja-JP" dirty="0"/>
              <a:t>, </a:t>
            </a:r>
            <a:r>
              <a:rPr lang="ja-JP" altLang="en-US" dirty="0"/>
              <a:t>複数のコードクローン検出結果を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比較することで重要なコードクローンを発見</a:t>
            </a:r>
            <a:r>
              <a:rPr lang="ja-JP" altLang="en-US" dirty="0" smtClean="0"/>
              <a:t>する</a:t>
            </a:r>
            <a:endParaRPr lang="en-US" altLang="ja-JP" dirty="0" smtClean="0"/>
          </a:p>
          <a:p>
            <a:r>
              <a:rPr lang="ja-JP" altLang="en-US" sz="2800" dirty="0" smtClean="0"/>
              <a:t>対象</a:t>
            </a:r>
            <a:r>
              <a:rPr lang="ja-JP" altLang="en-US" sz="2800" dirty="0"/>
              <a:t>ソフトウェア</a:t>
            </a:r>
            <a:r>
              <a:rPr lang="en-US" altLang="ja-JP" sz="2800" dirty="0"/>
              <a:t>: </a:t>
            </a:r>
            <a:r>
              <a:rPr lang="en-US" altLang="ja-JP" sz="2800" dirty="0" err="1" smtClean="0"/>
              <a:t>jEdit</a:t>
            </a:r>
            <a:endParaRPr lang="en-US" altLang="ja-JP" sz="2800" dirty="0" smtClean="0"/>
          </a:p>
          <a:p>
            <a:pPr lvl="1"/>
            <a:r>
              <a:rPr lang="ja-JP" altLang="en-US" dirty="0" smtClean="0"/>
              <a:t>言語</a:t>
            </a:r>
            <a:r>
              <a:rPr lang="en-US" altLang="ja-JP" dirty="0" smtClean="0"/>
              <a:t>: Java</a:t>
            </a:r>
          </a:p>
          <a:p>
            <a:pPr lvl="1"/>
            <a:r>
              <a:rPr lang="ja-JP" altLang="en-US" dirty="0" smtClean="0"/>
              <a:t>リビジョン</a:t>
            </a:r>
            <a:r>
              <a:rPr lang="en-US" altLang="ja-JP" dirty="0" smtClean="0"/>
              <a:t>: r24577</a:t>
            </a:r>
          </a:p>
          <a:p>
            <a:pPr lvl="1"/>
            <a:r>
              <a:rPr lang="en-US" altLang="ja-JP" dirty="0" smtClean="0"/>
              <a:t>LOC</a:t>
            </a:r>
            <a:r>
              <a:rPr lang="en-US" altLang="ja-JP" dirty="0"/>
              <a:t>: 113,826</a:t>
            </a:r>
            <a:r>
              <a:rPr lang="ja-JP" altLang="en-US" dirty="0" smtClean="0"/>
              <a:t>行</a:t>
            </a:r>
          </a:p>
          <a:p>
            <a:r>
              <a:rPr lang="ja-JP" altLang="en-US" sz="2800" dirty="0" smtClean="0"/>
              <a:t>検出ツール</a:t>
            </a:r>
            <a:endParaRPr lang="en-US" altLang="ja-JP" sz="2800" dirty="0" smtClean="0"/>
          </a:p>
          <a:p>
            <a:pPr lvl="1"/>
            <a:r>
              <a:rPr lang="en-US" altLang="ja-JP" sz="2400" dirty="0" err="1" smtClean="0"/>
              <a:t>CCFinderX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NiCad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562F3-4A2F-4E07-B7D3-3E764FB0DEC6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59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適用実験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シナリオ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ja-JP" altLang="en-US" sz="2800" dirty="0">
                <a:solidFill>
                  <a:schemeClr val="accent5">
                    <a:lumMod val="50000"/>
                  </a:schemeClr>
                </a:solidFill>
              </a:rPr>
              <a:t>コード片 </a:t>
            </a:r>
            <a:r>
              <a:rPr lang="en-US" altLang="ja-JP" sz="2800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US" altLang="ja-JP" sz="2800" dirty="0"/>
              <a:t> </a:t>
            </a:r>
            <a:r>
              <a:rPr lang="ja-JP" altLang="en-US" sz="2800" dirty="0"/>
              <a:t>にバグが発見された</a:t>
            </a:r>
            <a:endParaRPr lang="en-US" altLang="ja-JP" sz="2800" dirty="0"/>
          </a:p>
          <a:p>
            <a:pPr marL="514350" indent="-457200">
              <a:buFont typeface="+mj-lt"/>
              <a:buAutoNum type="arabicPeriod"/>
            </a:pPr>
            <a:r>
              <a:rPr lang="en-US" altLang="ja-JP" sz="2800" dirty="0"/>
              <a:t>NiCad </a:t>
            </a:r>
            <a:r>
              <a:rPr lang="ja-JP" altLang="en-US" sz="2800" dirty="0"/>
              <a:t>を使用して同様のバグ</a:t>
            </a:r>
            <a:r>
              <a:rPr lang="ja-JP" altLang="en-US" sz="2800" dirty="0" smtClean="0"/>
              <a:t>を含むコード片</a:t>
            </a:r>
            <a:r>
              <a:rPr lang="ja-JP" altLang="en-US" sz="2800" dirty="0"/>
              <a:t>を探した</a:t>
            </a:r>
            <a:r>
              <a:rPr lang="ja-JP" altLang="en-US" sz="2800" dirty="0" smtClean="0"/>
              <a:t>が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ja-JP" altLang="en-US" sz="2800" dirty="0" smtClean="0">
                <a:solidFill>
                  <a:srgbClr val="C00000"/>
                </a:solidFill>
              </a:rPr>
              <a:t>見つからなかった</a:t>
            </a:r>
            <a:endParaRPr lang="en-US" altLang="ja-JP" sz="2800" dirty="0">
              <a:solidFill>
                <a:srgbClr val="C00000"/>
              </a:solidFill>
            </a:endParaRPr>
          </a:p>
          <a:p>
            <a:pPr marL="514350" indent="-457200">
              <a:buFont typeface="+mj-lt"/>
              <a:buAutoNum type="arabicPeriod"/>
            </a:pPr>
            <a:r>
              <a:rPr lang="ja-JP" altLang="en-US" sz="2800" dirty="0"/>
              <a:t>更に </a:t>
            </a:r>
            <a:r>
              <a:rPr lang="en-US" altLang="ja-JP" sz="2800" dirty="0" err="1"/>
              <a:t>CCFinderX</a:t>
            </a:r>
            <a:r>
              <a:rPr lang="en-US" altLang="ja-JP" sz="2800" dirty="0"/>
              <a:t> </a:t>
            </a:r>
            <a:r>
              <a:rPr lang="ja-JP" altLang="en-US" sz="2800" dirty="0" smtClean="0"/>
              <a:t>を使用</a:t>
            </a:r>
            <a:r>
              <a:rPr lang="ja-JP" altLang="en-US" sz="2800" dirty="0"/>
              <a:t>して</a:t>
            </a:r>
            <a:r>
              <a:rPr lang="ja-JP" altLang="en-US" sz="2800" dirty="0" smtClean="0"/>
              <a:t>検出漏れが無い</a:t>
            </a:r>
            <a:r>
              <a:rPr lang="ja-JP" altLang="en-US" sz="2800" dirty="0"/>
              <a:t>か確認</a:t>
            </a:r>
            <a:r>
              <a:rPr lang="ja-JP" altLang="en-US" sz="2800" dirty="0" smtClean="0"/>
              <a:t>したい</a:t>
            </a:r>
            <a:endParaRPr lang="en-US" altLang="ja-JP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562F3-4A2F-4E07-B7D3-3E764FB0DEC6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41F9F02-8FA7-4896-9F03-A7E82C700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281" y="3646370"/>
            <a:ext cx="4133657" cy="266235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F77541-10C3-4F38-9DCD-46621AE17B34}"/>
              </a:ext>
            </a:extLst>
          </p:cNvPr>
          <p:cNvSpPr txBox="1"/>
          <p:nvPr/>
        </p:nvSpPr>
        <p:spPr>
          <a:xfrm>
            <a:off x="3027891" y="6222355"/>
            <a:ext cx="613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accent5">
                    <a:lumMod val="50000"/>
                  </a:schemeClr>
                </a:solidFill>
              </a:rPr>
              <a:t>コード片 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</a:rPr>
              <a:t>A (</a:t>
            </a:r>
            <a:r>
              <a:rPr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PrinterDialog.java </a:t>
            </a:r>
            <a:r>
              <a:rPr lang="ja-JP" altLang="en-US" dirty="0" smtClean="0">
                <a:solidFill>
                  <a:schemeClr val="accent5">
                    <a:lumMod val="50000"/>
                  </a:schemeClr>
                </a:solidFill>
              </a:rPr>
              <a:t>の一部</a:t>
            </a:r>
            <a:r>
              <a:rPr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適用</a:t>
            </a:r>
            <a:r>
              <a:rPr lang="ja-JP" altLang="en-US" dirty="0" smtClean="0"/>
              <a:t>実験</a:t>
            </a:r>
            <a:r>
              <a:rPr lang="en-US" altLang="ja-JP" dirty="0" smtClean="0"/>
              <a:t>: </a:t>
            </a:r>
            <a:r>
              <a:rPr lang="ja-JP" altLang="en-US" dirty="0" smtClean="0"/>
              <a:t>実験手順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 err="1" smtClean="0"/>
              <a:t>jE</a:t>
            </a:r>
            <a:r>
              <a:rPr lang="en-US" altLang="ja-JP" sz="2800" dirty="0" err="1" smtClean="0"/>
              <a:t>dit</a:t>
            </a:r>
            <a:r>
              <a:rPr lang="en-US" altLang="ja-JP" sz="2800" dirty="0" smtClean="0"/>
              <a:t> r24577 </a:t>
            </a:r>
            <a:r>
              <a:rPr lang="ja-JP" altLang="en-US" sz="2800" dirty="0" smtClean="0"/>
              <a:t>のソースコードをダウンロード</a:t>
            </a: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 smtClean="0"/>
              <a:t>NiCad </a:t>
            </a:r>
            <a:r>
              <a:rPr lang="ja-JP" altLang="en-US" sz="2800" dirty="0" smtClean="0"/>
              <a:t>のデフォルトパラメータで</a:t>
            </a:r>
            <a:r>
              <a:rPr kumimoji="1" lang="ja-JP" altLang="en-US" sz="2800" dirty="0" smtClean="0"/>
              <a:t>コードクローンを検出</a:t>
            </a:r>
            <a:endParaRPr kumimoji="1"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err="1" smtClean="0"/>
              <a:t>CCFinderX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のデフォルトパラメータでコードクローンを検出</a:t>
            </a: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/>
              <a:t>2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と </a:t>
            </a:r>
            <a:r>
              <a:rPr lang="en-US" altLang="ja-JP" sz="2800" dirty="0"/>
              <a:t>3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で得られた検出結果を提案手法を用いて比較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562F3-4A2F-4E07-B7D3-3E764FB0DEC6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56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25DB7-2C8C-4929-B2A1-5F59FC4BB087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プレースホルダー 4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</a:rPr>
                      <m:t>𝒎</m:t>
                    </m:r>
                    <m:d>
                      <m:dPr>
                        <m:ctrlPr>
                          <a:rPr kumimoji="1"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i="1" dirty="0">
                            <a:latin typeface="Cambria Math" panose="02040503050406030204" pitchFamily="18" charset="0"/>
                          </a:rPr>
                          <m:t>𝑁𝑖𝐶𝑎𝑑</m:t>
                        </m:r>
                        <m:r>
                          <a:rPr kumimoji="1" lang="en-US" altLang="ja-JP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ja-JP" i="1" dirty="0" err="1">
                            <a:latin typeface="Cambria Math" panose="02040503050406030204" pitchFamily="18" charset="0"/>
                          </a:rPr>
                          <m:t>𝐶𝐶𝐹𝑖𝑛𝑑𝑒𝑟𝑋</m:t>
                        </m:r>
                      </m:e>
                    </m:d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b="0" dirty="0"/>
                  <a:t>の散布図</a:t>
                </a:r>
              </a:p>
            </p:txBody>
          </p:sp>
        </mc:Choice>
        <mc:Fallback xmlns="">
          <p:sp>
            <p:nvSpPr>
              <p:cNvPr id="8" name="テキスト プレースホルダー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コンテンツ プレースホルダー 6">
            <a:extLst>
              <a:ext uri="{FF2B5EF4-FFF2-40B4-BE49-F238E27FC236}">
                <a16:creationId xmlns:a16="http://schemas.microsoft.com/office/drawing/2014/main" id="{3E5BE41F-28C9-4939-A43E-CB2233C617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8668" t="11381" r="8755" b="9350"/>
          <a:stretch/>
        </p:blipFill>
        <p:spPr bwMode="auto">
          <a:xfrm>
            <a:off x="1360139" y="2174876"/>
            <a:ext cx="3060941" cy="296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コンテンツ プレースホルダー 6">
            <a:extLst>
              <a:ext uri="{FF2B5EF4-FFF2-40B4-BE49-F238E27FC236}">
                <a16:creationId xmlns:a16="http://schemas.microsoft.com/office/drawing/2014/main" id="{F1704388-9852-462E-BAF8-E1F794CF91D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 bwMode="auto">
          <a:xfrm>
            <a:off x="7199790" y="2034023"/>
            <a:ext cx="3062795" cy="317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プレースホルダー 2"/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latin typeface="Cambria Math" panose="02040503050406030204" pitchFamily="18" charset="0"/>
                      </a:rPr>
                      <m:t>𝒎</m:t>
                    </m:r>
                    <m:d>
                      <m:dPr>
                        <m:ctrlPr>
                          <a:rPr kumimoji="1"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i="1" dirty="0" err="1">
                            <a:latin typeface="Cambria Math" panose="02040503050406030204" pitchFamily="18" charset="0"/>
                          </a:rPr>
                          <m:t>𝐶𝐶𝐹𝑖𝑛𝑑𝑒𝑟𝑋</m:t>
                        </m:r>
                        <m:r>
                          <a:rPr kumimoji="1" lang="en-US" altLang="ja-JP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ja-JP" i="1" dirty="0">
                            <a:latin typeface="Cambria Math" panose="02040503050406030204" pitchFamily="18" charset="0"/>
                          </a:rPr>
                          <m:t>𝑁𝑖𝐶𝑎𝑑</m:t>
                        </m:r>
                      </m:e>
                    </m:d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b="0" dirty="0"/>
                  <a:t>の散布図</a:t>
                </a:r>
              </a:p>
            </p:txBody>
          </p:sp>
        </mc:Choice>
        <mc:Fallback xmlns="">
          <p:sp>
            <p:nvSpPr>
              <p:cNvPr id="13" name="テキスト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6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/>
          <p:cNvSpPr/>
          <p:nvPr/>
        </p:nvSpPr>
        <p:spPr>
          <a:xfrm>
            <a:off x="9437566" y="3238766"/>
            <a:ext cx="2227385" cy="76434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</a:rPr>
              <a:t>ミスマッチ率</a:t>
            </a:r>
            <a:r>
              <a:rPr lang="en-US" altLang="ja-JP" sz="2800" dirty="0">
                <a:solidFill>
                  <a:schemeClr val="tx1"/>
                </a:solidFill>
              </a:rPr>
              <a:t>:</a:t>
            </a:r>
            <a:br>
              <a:rPr lang="en-US" altLang="ja-JP" sz="2800" dirty="0">
                <a:solidFill>
                  <a:schemeClr val="tx1"/>
                </a:solidFill>
              </a:rPr>
            </a:br>
            <a:r>
              <a:rPr lang="ja-JP" altLang="en-US" sz="2800" dirty="0">
                <a:solidFill>
                  <a:schemeClr val="tx1"/>
                </a:solidFill>
              </a:rPr>
              <a:t>高い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33243" y="5204282"/>
            <a:ext cx="5136038" cy="98345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NiCad </a:t>
            </a:r>
            <a:r>
              <a:rPr lang="ja-JP" altLang="en-US" dirty="0" err="1">
                <a:solidFill>
                  <a:schemeClr val="tx1"/>
                </a:solidFill>
              </a:rPr>
              <a:t>で検</a:t>
            </a:r>
            <a:r>
              <a:rPr lang="ja-JP" altLang="en-US" dirty="0">
                <a:solidFill>
                  <a:schemeClr val="tx1"/>
                </a:solidFill>
              </a:rPr>
              <a:t>出されたコードクローンは </a:t>
            </a:r>
            <a:r>
              <a:rPr lang="en-US" altLang="ja-JP" dirty="0" err="1">
                <a:solidFill>
                  <a:schemeClr val="tx1"/>
                </a:solidFill>
              </a:rPr>
              <a:t>CCFinderX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ja-JP" altLang="en-US" dirty="0" smtClean="0">
                <a:solidFill>
                  <a:schemeClr val="tx1"/>
                </a:solidFill>
              </a:rPr>
              <a:t>でも全て検出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570039" y="3238765"/>
            <a:ext cx="2227385" cy="76434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</a:rPr>
              <a:t>ミスマッチ率</a:t>
            </a:r>
            <a:r>
              <a:rPr lang="en-US" altLang="ja-JP" sz="2800" dirty="0">
                <a:solidFill>
                  <a:schemeClr val="tx1"/>
                </a:solidFill>
              </a:rPr>
              <a:t>: 0%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791417" y="5158861"/>
            <a:ext cx="4498019" cy="98345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>
                <a:solidFill>
                  <a:schemeClr val="tx1"/>
                </a:solidFill>
              </a:rPr>
              <a:t>CCFinderX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ja-JP" altLang="en-US" dirty="0" smtClean="0">
                <a:solidFill>
                  <a:schemeClr val="tx1"/>
                </a:solidFill>
              </a:rPr>
              <a:t>でのみ検出された</a:t>
            </a:r>
            <a:r>
              <a:rPr lang="en-US" altLang="ja-JP" dirty="0" smtClean="0">
                <a:solidFill>
                  <a:schemeClr val="tx1"/>
                </a:solidFill>
              </a:rPr>
              <a:t/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ja-JP" altLang="en-US" dirty="0" smtClean="0">
                <a:solidFill>
                  <a:schemeClr val="tx1"/>
                </a:solidFill>
              </a:rPr>
              <a:t>コードクローンが多く存在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適用実験</a:t>
            </a:r>
            <a:r>
              <a:rPr lang="en-US" altLang="ja-JP" dirty="0"/>
              <a:t>: </a:t>
            </a:r>
            <a:r>
              <a:rPr lang="ja-JP" altLang="en-US" dirty="0"/>
              <a:t>実験結果</a:t>
            </a:r>
            <a:r>
              <a:rPr lang="en-US" altLang="ja-JP" dirty="0"/>
              <a:t>(1/2)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340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0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メモ 50"/>
          <p:cNvSpPr/>
          <p:nvPr/>
        </p:nvSpPr>
        <p:spPr>
          <a:xfrm>
            <a:off x="7405864" y="3148856"/>
            <a:ext cx="2254415" cy="2947988"/>
          </a:xfrm>
          <a:prstGeom prst="foldedCorner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540767" y="4591505"/>
            <a:ext cx="669636" cy="183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コードクローン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481286"/>
            <a:ext cx="10972800" cy="1667570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互いに同一または類似したコード片のこと</a:t>
            </a:r>
            <a:endParaRPr lang="en-US" altLang="ja-JP" dirty="0"/>
          </a:p>
          <a:p>
            <a:pPr lvl="1"/>
            <a:r>
              <a:rPr lang="ja-JP" altLang="en-US" dirty="0"/>
              <a:t>コピーアンドペーストが主な発生</a:t>
            </a:r>
            <a:r>
              <a:rPr lang="ja-JP" altLang="en-US" dirty="0" smtClean="0"/>
              <a:t>原因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ソフトウェア</a:t>
            </a:r>
            <a:r>
              <a:rPr lang="ja-JP" altLang="en-US" dirty="0"/>
              <a:t>保守における大きな問題の</a:t>
            </a:r>
            <a:r>
              <a:rPr lang="en-US" altLang="ja-JP" dirty="0"/>
              <a:t>1</a:t>
            </a:r>
            <a:r>
              <a:rPr lang="ja-JP" altLang="en-US" dirty="0"/>
              <a:t>つ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2</a:t>
            </a:fld>
            <a:endParaRPr lang="en-US" altLang="ja-JP"/>
          </a:p>
        </p:txBody>
      </p:sp>
      <p:sp>
        <p:nvSpPr>
          <p:cNvPr id="4" name="メモ 3"/>
          <p:cNvSpPr/>
          <p:nvPr/>
        </p:nvSpPr>
        <p:spPr>
          <a:xfrm>
            <a:off x="2294813" y="3148856"/>
            <a:ext cx="2254415" cy="2947988"/>
          </a:xfrm>
          <a:prstGeom prst="foldedCorner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540767" y="3491624"/>
            <a:ext cx="1782999" cy="183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540768" y="3858072"/>
            <a:ext cx="1420028" cy="183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540767" y="4224520"/>
            <a:ext cx="1782997" cy="183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540767" y="4957416"/>
            <a:ext cx="1782997" cy="183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2540767" y="5319894"/>
            <a:ext cx="686604" cy="183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7641438" y="3487590"/>
            <a:ext cx="765139" cy="183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7641437" y="3854038"/>
            <a:ext cx="1581077" cy="183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641437" y="4224520"/>
            <a:ext cx="1092166" cy="183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7641436" y="4590968"/>
            <a:ext cx="1581078" cy="183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540767" y="5686342"/>
            <a:ext cx="1378754" cy="183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2412124" y="3344119"/>
            <a:ext cx="2018571" cy="813974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7526043" y="3321003"/>
            <a:ext cx="1835223" cy="852849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2412124" y="5207729"/>
            <a:ext cx="2023863" cy="762937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矢印コネクタ 46"/>
          <p:cNvCxnSpPr>
            <a:stCxn id="20" idx="2"/>
            <a:endCxn id="22" idx="0"/>
          </p:cNvCxnSpPr>
          <p:nvPr/>
        </p:nvCxnSpPr>
        <p:spPr>
          <a:xfrm>
            <a:off x="3421410" y="4158093"/>
            <a:ext cx="2646" cy="1049636"/>
          </a:xfrm>
          <a:prstGeom prst="straightConnector1">
            <a:avLst/>
          </a:prstGeom>
          <a:ln w="762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/>
          <p:cNvSpPr/>
          <p:nvPr/>
        </p:nvSpPr>
        <p:spPr>
          <a:xfrm>
            <a:off x="2346926" y="4435302"/>
            <a:ext cx="2148966" cy="495217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クローンペア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9058585" y="5213154"/>
            <a:ext cx="2417235" cy="724892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コードクローン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64" name="直線矢印コネクタ 63"/>
          <p:cNvCxnSpPr>
            <a:stCxn id="23" idx="1"/>
            <a:endCxn id="21" idx="2"/>
          </p:cNvCxnSpPr>
          <p:nvPr/>
        </p:nvCxnSpPr>
        <p:spPr>
          <a:xfrm flipH="1" flipV="1">
            <a:off x="8443655" y="4173852"/>
            <a:ext cx="614930" cy="1401748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>
            <a:stCxn id="23" idx="1"/>
            <a:endCxn id="20" idx="3"/>
          </p:cNvCxnSpPr>
          <p:nvPr/>
        </p:nvCxnSpPr>
        <p:spPr>
          <a:xfrm flipH="1" flipV="1">
            <a:off x="4430695" y="3751106"/>
            <a:ext cx="4627890" cy="1824494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>
            <a:stCxn id="23" idx="1"/>
            <a:endCxn id="22" idx="3"/>
          </p:cNvCxnSpPr>
          <p:nvPr/>
        </p:nvCxnSpPr>
        <p:spPr>
          <a:xfrm flipH="1">
            <a:off x="4435987" y="5575600"/>
            <a:ext cx="4622598" cy="13598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>
            <a:stCxn id="20" idx="3"/>
            <a:endCxn id="21" idx="1"/>
          </p:cNvCxnSpPr>
          <p:nvPr/>
        </p:nvCxnSpPr>
        <p:spPr>
          <a:xfrm flipV="1">
            <a:off x="4430695" y="3747428"/>
            <a:ext cx="3095348" cy="3678"/>
          </a:xfrm>
          <a:prstGeom prst="straightConnector1">
            <a:avLst/>
          </a:prstGeom>
          <a:ln w="762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/>
          <p:cNvSpPr/>
          <p:nvPr/>
        </p:nvSpPr>
        <p:spPr>
          <a:xfrm>
            <a:off x="4887854" y="3489431"/>
            <a:ext cx="2179384" cy="5159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クローンペア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62" name="カギ線コネクタ 61"/>
          <p:cNvCxnSpPr>
            <a:stCxn id="22" idx="3"/>
            <a:endCxn id="21" idx="2"/>
          </p:cNvCxnSpPr>
          <p:nvPr/>
        </p:nvCxnSpPr>
        <p:spPr>
          <a:xfrm flipV="1">
            <a:off x="4435987" y="4173852"/>
            <a:ext cx="4007668" cy="1415346"/>
          </a:xfrm>
          <a:prstGeom prst="bentConnector2">
            <a:avLst/>
          </a:prstGeom>
          <a:ln w="762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5309968" y="5357348"/>
            <a:ext cx="2148966" cy="495217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クローンペア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449093" y="6096844"/>
            <a:ext cx="194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ファイル </a:t>
            </a:r>
            <a:r>
              <a:rPr kumimoji="1" lang="en-US" altLang="ja-JP" sz="2800" dirty="0" smtClean="0"/>
              <a:t>A</a:t>
            </a:r>
            <a:endParaRPr kumimoji="1" lang="ja-JP" altLang="en-US" sz="28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471338" y="6091682"/>
            <a:ext cx="194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ファイル </a:t>
            </a:r>
            <a:r>
              <a:rPr kumimoji="1" lang="en-US" altLang="ja-JP" sz="2800" dirty="0" smtClean="0"/>
              <a:t>B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9985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52" grpId="0" animBg="1"/>
      <p:bldP spid="23" grpId="1" animBg="1"/>
      <p:bldP spid="23" grpId="2" animBg="1"/>
      <p:bldP spid="55" grpId="0" animBg="1"/>
      <p:bldP spid="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5FE536-98FD-47E3-9298-696CC37B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適用実験</a:t>
            </a:r>
            <a:r>
              <a:rPr lang="en-US" altLang="ja-JP" dirty="0"/>
              <a:t>: </a:t>
            </a:r>
            <a:r>
              <a:rPr lang="ja-JP" altLang="en-US" dirty="0"/>
              <a:t>実験結果</a:t>
            </a:r>
            <a:r>
              <a:rPr lang="en-US" altLang="ja-JP" dirty="0"/>
              <a:t>(2/2)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C1E0EC-4DCE-440D-BDE4-C163C3702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err="1" smtClean="0"/>
              <a:t>CCFinderX</a:t>
            </a:r>
            <a:r>
              <a:rPr lang="en-US" altLang="ja-JP" sz="2800" dirty="0" smtClean="0"/>
              <a:t> </a:t>
            </a:r>
            <a:r>
              <a:rPr lang="ja-JP" altLang="en-US" sz="2800" dirty="0" err="1" smtClean="0"/>
              <a:t>で検</a:t>
            </a:r>
            <a:r>
              <a:rPr lang="ja-JP" altLang="en-US" sz="2800" dirty="0" smtClean="0"/>
              <a:t>出されたクローンペアを確認</a:t>
            </a:r>
            <a:endParaRPr lang="en-US" altLang="ja-JP" sz="2800" dirty="0" smtClean="0"/>
          </a:p>
          <a:p>
            <a:r>
              <a:rPr lang="en-US" altLang="ja-JP" sz="2800" dirty="0" smtClean="0">
                <a:solidFill>
                  <a:schemeClr val="accent5">
                    <a:lumMod val="50000"/>
                  </a:schemeClr>
                </a:solidFill>
              </a:rPr>
              <a:t>PrinterDialog.java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内で閉じているクローンペアは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CCFinderX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で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 </a:t>
            </a:r>
            <a:r>
              <a:rPr lang="en-US" altLang="ja-JP" sz="2800" dirty="0" smtClean="0"/>
              <a:t>20 </a:t>
            </a:r>
            <a:r>
              <a:rPr lang="ja-JP" altLang="en-US" sz="2800" dirty="0" smtClean="0"/>
              <a:t>個検出 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CCFinderX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のみで検出</a:t>
            </a:r>
            <a:r>
              <a:rPr lang="en-US" altLang="ja-JP" sz="2800" dirty="0" smtClean="0"/>
              <a:t>: 18</a:t>
            </a:r>
            <a:r>
              <a:rPr lang="ja-JP" altLang="en-US" sz="2800" dirty="0" smtClean="0"/>
              <a:t>個</a:t>
            </a:r>
            <a:r>
              <a:rPr lang="en-US" altLang="ja-JP" sz="2800" dirty="0" smtClean="0"/>
              <a:t>)</a:t>
            </a:r>
          </a:p>
          <a:p>
            <a:pPr lvl="1"/>
            <a:r>
              <a:rPr kumimoji="1" lang="ja-JP" altLang="en-US" sz="2400" dirty="0" smtClean="0"/>
              <a:t>その</a:t>
            </a:r>
            <a:r>
              <a:rPr kumimoji="1" lang="ja-JP" altLang="en-US" sz="2400" dirty="0"/>
              <a:t>うち</a:t>
            </a:r>
            <a:r>
              <a:rPr kumimoji="1" lang="ja-JP" altLang="en-US" sz="2400" dirty="0">
                <a:solidFill>
                  <a:schemeClr val="accent5">
                    <a:lumMod val="50000"/>
                  </a:schemeClr>
                </a:solidFill>
              </a:rPr>
              <a:t>コード片</a:t>
            </a:r>
            <a:r>
              <a:rPr lang="ja-JP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ja-JP" sz="2400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ja-JP" altLang="en-US" sz="2400" dirty="0"/>
              <a:t> を含んでいるものは </a:t>
            </a:r>
            <a:r>
              <a:rPr lang="en-US" altLang="ja-JP" sz="2400" dirty="0"/>
              <a:t>1 </a:t>
            </a:r>
            <a:r>
              <a:rPr lang="ja-JP" altLang="en-US" sz="2400" dirty="0"/>
              <a:t>個</a:t>
            </a:r>
            <a:endParaRPr lang="en-US" altLang="ja-JP" sz="2400" dirty="0"/>
          </a:p>
          <a:p>
            <a:pPr lvl="1"/>
            <a:r>
              <a:rPr lang="ja-JP" altLang="en-US" sz="2400" dirty="0"/>
              <a:t>この</a:t>
            </a:r>
            <a:r>
              <a:rPr lang="ja-JP" altLang="en-US" sz="2400" dirty="0" smtClean="0"/>
              <a:t>コードクローンは実際</a:t>
            </a:r>
            <a:r>
              <a:rPr lang="ja-JP" altLang="en-US" sz="2400" dirty="0"/>
              <a:t>にコード片 </a:t>
            </a:r>
            <a:r>
              <a:rPr lang="en-US" altLang="ja-JP" sz="2400" dirty="0"/>
              <a:t>A </a:t>
            </a:r>
            <a:r>
              <a:rPr lang="ja-JP" altLang="en-US" sz="2400" dirty="0"/>
              <a:t>と同時に</a:t>
            </a:r>
            <a:r>
              <a:rPr lang="ja-JP" altLang="en-US" sz="2400" dirty="0" smtClean="0"/>
              <a:t>バグ修正</a:t>
            </a:r>
            <a:r>
              <a:rPr lang="ja-JP" altLang="en-US" sz="2400" dirty="0"/>
              <a:t>が行われていた</a:t>
            </a:r>
            <a:endParaRPr lang="en-US" altLang="ja-JP" sz="2400" dirty="0"/>
          </a:p>
          <a:p>
            <a:r>
              <a:rPr kumimoji="1" lang="en-US" altLang="ja-JP" sz="2800" dirty="0" smtClean="0">
                <a:solidFill>
                  <a:schemeClr val="accent5">
                    <a:lumMod val="50000"/>
                  </a:schemeClr>
                </a:solidFill>
              </a:rPr>
              <a:t>PrinterDialog.java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内で閉じていないクローンペアは </a:t>
            </a:r>
            <a:r>
              <a:rPr kumimoji="1" lang="en-US" altLang="ja-JP" sz="2800" dirty="0" err="1" smtClean="0"/>
              <a:t>CCFinderX</a:t>
            </a:r>
            <a:r>
              <a:rPr kumimoji="1" lang="en-US" altLang="ja-JP" sz="2800" dirty="0" smtClean="0"/>
              <a:t> </a:t>
            </a:r>
            <a:br>
              <a:rPr kumimoji="1" lang="en-US" altLang="ja-JP" sz="2800" dirty="0" smtClean="0"/>
            </a:br>
            <a:r>
              <a:rPr kumimoji="1" lang="ja-JP" altLang="en-US" sz="2800" dirty="0" smtClean="0"/>
              <a:t>のみで検出</a:t>
            </a:r>
            <a:endParaRPr kumimoji="1" lang="en-US" altLang="ja-JP" sz="2800" dirty="0" smtClean="0"/>
          </a:p>
          <a:p>
            <a:pPr lvl="1"/>
            <a:r>
              <a:rPr lang="ja-JP" altLang="en-US" sz="2400" dirty="0"/>
              <a:t>その</a:t>
            </a:r>
            <a:r>
              <a:rPr lang="ja-JP" altLang="en-US" sz="2400" dirty="0" smtClean="0"/>
              <a:t>うち</a:t>
            </a:r>
            <a:r>
              <a:rPr kumimoji="1" lang="ja-JP" altLang="en-US" sz="2400" dirty="0" smtClean="0">
                <a:solidFill>
                  <a:schemeClr val="accent5">
                    <a:lumMod val="50000"/>
                  </a:schemeClr>
                </a:solidFill>
              </a:rPr>
              <a:t>コード片 </a:t>
            </a:r>
            <a:r>
              <a:rPr kumimoji="1" lang="en-US" altLang="ja-JP" sz="2400" dirty="0" smtClean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kumimoji="1" lang="en-US" altLang="ja-JP" sz="2400" dirty="0" smtClean="0"/>
              <a:t> </a:t>
            </a:r>
            <a:r>
              <a:rPr lang="ja-JP" altLang="en-US" sz="2400" dirty="0" smtClean="0"/>
              <a:t>を含んでいるものは</a:t>
            </a:r>
            <a:r>
              <a:rPr lang="ja-JP" altLang="en-US" sz="2400" dirty="0" err="1"/>
              <a:t>無し</a:t>
            </a:r>
            <a:endParaRPr lang="en-US" altLang="ja-JP" sz="2400" dirty="0" smtClean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FFF18A-28D9-43CD-B380-636560C08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562F3-4A2F-4E07-B7D3-3E764FB0DEC6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08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実験結果</a:t>
            </a:r>
            <a:r>
              <a:rPr kumimoji="1" lang="en-US" altLang="ja-JP" dirty="0"/>
              <a:t>: </a:t>
            </a:r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599" y="1600201"/>
            <a:ext cx="11257936" cy="4525963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</a:rPr>
              <a:t>コード片 </a:t>
            </a:r>
            <a:r>
              <a:rPr kumimoji="1" lang="en-US" altLang="ja-JP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のコードクローンは </a:t>
            </a:r>
            <a:r>
              <a:rPr kumimoji="1" lang="en-US" altLang="ja-JP" dirty="0" err="1"/>
              <a:t>CCFinderX</a:t>
            </a:r>
            <a:r>
              <a:rPr kumimoji="1" lang="en-US" altLang="ja-JP" dirty="0"/>
              <a:t> </a:t>
            </a:r>
            <a:r>
              <a:rPr lang="ja-JP" altLang="en-US" dirty="0"/>
              <a:t>のデフォルト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パラメータで検出された</a:t>
            </a:r>
            <a:endParaRPr lang="en-US" altLang="ja-JP" dirty="0"/>
          </a:p>
          <a:p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</a:rPr>
              <a:t>コード片 </a:t>
            </a:r>
            <a:r>
              <a:rPr kumimoji="1" lang="en-US" altLang="ja-JP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のコードクローンは </a:t>
            </a:r>
            <a:r>
              <a:rPr kumimoji="1" lang="en-US" altLang="ja-JP" dirty="0"/>
              <a:t>NiCad </a:t>
            </a:r>
            <a:r>
              <a:rPr kumimoji="1" lang="ja-JP" altLang="en-US" dirty="0"/>
              <a:t>のデフォルトパラメータで検出されなかった</a:t>
            </a:r>
            <a:endParaRPr lang="en-US" altLang="ja-JP" dirty="0"/>
          </a:p>
          <a:p>
            <a:r>
              <a:rPr lang="ja-JP" altLang="en-US" dirty="0"/>
              <a:t>提案手法により複数の検出結果を比較することで</a:t>
            </a:r>
            <a:r>
              <a:rPr lang="en-US" altLang="ja-JP" dirty="0"/>
              <a:t>, </a:t>
            </a:r>
            <a:r>
              <a:rPr lang="ja-JP" altLang="en-US" dirty="0"/>
              <a:t>重要な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コードクローンを発見できた</a:t>
            </a:r>
            <a:endParaRPr kumimoji="1"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562F3-4A2F-4E07-B7D3-3E764FB0DEC6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07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まとめと今後の課題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599" y="1600201"/>
            <a:ext cx="11055351" cy="4525963"/>
          </a:xfrm>
        </p:spPr>
        <p:txBody>
          <a:bodyPr/>
          <a:lstStyle/>
          <a:p>
            <a:r>
              <a:rPr kumimoji="1" lang="ja-JP" altLang="en-US" dirty="0"/>
              <a:t>まとめ</a:t>
            </a:r>
            <a:endParaRPr kumimoji="1" lang="en-US" altLang="ja-JP" dirty="0"/>
          </a:p>
          <a:p>
            <a:pPr lvl="1"/>
            <a:r>
              <a:rPr lang="ja-JP" altLang="en-US" dirty="0"/>
              <a:t>複数のコードクローン検出結果間でクローンペア同士の対応付けを行うクローンペアマッピングを定義</a:t>
            </a:r>
            <a:endParaRPr lang="en-US" altLang="ja-JP" dirty="0"/>
          </a:p>
          <a:p>
            <a:pPr lvl="1"/>
            <a:r>
              <a:rPr lang="ja-JP" altLang="en-US"/>
              <a:t>ミスマッチ</a:t>
            </a:r>
            <a:r>
              <a:rPr kumimoji="1" lang="ja-JP" altLang="en-US" smtClean="0"/>
              <a:t>率</a:t>
            </a:r>
            <a:r>
              <a:rPr kumimoji="1" lang="ja-JP" altLang="en-US" dirty="0"/>
              <a:t>から差を可視化する手法を提案</a:t>
            </a:r>
            <a:endParaRPr kumimoji="1" lang="en-US" altLang="ja-JP" dirty="0"/>
          </a:p>
          <a:p>
            <a:pPr lvl="1"/>
            <a:r>
              <a:rPr lang="ja-JP" altLang="en-US" dirty="0"/>
              <a:t>提案手法を用いて重要なコードクローンを発見できることを確認</a:t>
            </a:r>
            <a:endParaRPr kumimoji="1" lang="en-US" altLang="ja-JP" dirty="0"/>
          </a:p>
          <a:p>
            <a:r>
              <a:rPr lang="ja-JP" altLang="en-US" dirty="0"/>
              <a:t>今後の課題</a:t>
            </a:r>
            <a:endParaRPr lang="en-US" altLang="ja-JP" dirty="0"/>
          </a:p>
          <a:p>
            <a:pPr lvl="1"/>
            <a:r>
              <a:rPr lang="ja-JP" altLang="en-US" dirty="0" smtClean="0"/>
              <a:t>片方のコードクローン検出結果にしか含まれないクローンペアの</a:t>
            </a:r>
            <a:r>
              <a:rPr lang="ja-JP" altLang="en-US" dirty="0"/>
              <a:t>うち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重要なものを優先的に開発者に提示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562F3-4A2F-4E07-B7D3-3E764FB0DEC6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84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クローンペアマッピング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𝑟𝑒𝑠𝑢𝑙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ja-JP" i="1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kumimoji="1" lang="en-US" altLang="ja-JP" dirty="0" smtClean="0"/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𝑟𝑒𝑠𝑢𝑙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562F3-4A2F-4E07-B7D3-3E764FB0DEC6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  <p:sp>
        <p:nvSpPr>
          <p:cNvPr id="5" name="メモ 4"/>
          <p:cNvSpPr/>
          <p:nvPr/>
        </p:nvSpPr>
        <p:spPr>
          <a:xfrm>
            <a:off x="2517228" y="3148856"/>
            <a:ext cx="2032000" cy="2947988"/>
          </a:xfrm>
          <a:prstGeom prst="foldedCorner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メモ 5"/>
          <p:cNvSpPr/>
          <p:nvPr/>
        </p:nvSpPr>
        <p:spPr>
          <a:xfrm>
            <a:off x="7409348" y="3148856"/>
            <a:ext cx="2032000" cy="2947988"/>
          </a:xfrm>
          <a:prstGeom prst="foldedCorner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742689" y="3491624"/>
            <a:ext cx="1581077" cy="183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42688" y="3858072"/>
            <a:ext cx="1218107" cy="183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742687" y="4224520"/>
            <a:ext cx="1581077" cy="183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742687" y="4957416"/>
            <a:ext cx="1581077" cy="183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742687" y="5319894"/>
            <a:ext cx="484684" cy="183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7641438" y="3487590"/>
            <a:ext cx="765139" cy="183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7641437" y="3854038"/>
            <a:ext cx="1581077" cy="183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641437" y="4224520"/>
            <a:ext cx="1092166" cy="183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7641436" y="4590968"/>
            <a:ext cx="1581078" cy="183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742687" y="5686342"/>
            <a:ext cx="1176834" cy="183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595472" y="3344119"/>
            <a:ext cx="1835223" cy="2240232"/>
          </a:xfrm>
          <a:prstGeom prst="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7526043" y="3356574"/>
            <a:ext cx="1835223" cy="1523434"/>
          </a:xfrm>
          <a:prstGeom prst="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40767" y="6106659"/>
            <a:ext cx="194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ファイル </a:t>
            </a:r>
            <a:r>
              <a:rPr kumimoji="1" lang="en-US" altLang="ja-JP" sz="2800" dirty="0" smtClean="0"/>
              <a:t>A</a:t>
            </a:r>
            <a:endParaRPr kumimoji="1" lang="ja-JP" altLang="en-US" sz="28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416635" y="6106659"/>
            <a:ext cx="194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ファイル </a:t>
            </a:r>
            <a:r>
              <a:rPr kumimoji="1" lang="en-US" altLang="ja-JP" sz="2800" dirty="0" smtClean="0"/>
              <a:t>B</a:t>
            </a:r>
            <a:endParaRPr kumimoji="1" lang="ja-JP" altLang="en-US" sz="2800" dirty="0"/>
          </a:p>
        </p:txBody>
      </p:sp>
      <p:sp>
        <p:nvSpPr>
          <p:cNvPr id="31" name="正方形/長方形 30"/>
          <p:cNvSpPr/>
          <p:nvPr/>
        </p:nvSpPr>
        <p:spPr>
          <a:xfrm>
            <a:off x="2742687" y="4590967"/>
            <a:ext cx="484684" cy="183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カギ線コネクタ 39"/>
          <p:cNvCxnSpPr>
            <a:stCxn id="17" idx="0"/>
            <a:endCxn id="18" idx="0"/>
          </p:cNvCxnSpPr>
          <p:nvPr/>
        </p:nvCxnSpPr>
        <p:spPr>
          <a:xfrm rot="16200000" flipH="1">
            <a:off x="5972141" y="885061"/>
            <a:ext cx="12455" cy="4930571"/>
          </a:xfrm>
          <a:prstGeom prst="bentConnector3">
            <a:avLst>
              <a:gd name="adj1" fmla="val -3767419"/>
            </a:avLst>
          </a:prstGeom>
          <a:ln w="57150">
            <a:solidFill>
              <a:srgbClr val="FF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右大かっこ 33"/>
          <p:cNvSpPr/>
          <p:nvPr/>
        </p:nvSpPr>
        <p:spPr>
          <a:xfrm>
            <a:off x="4540761" y="3359903"/>
            <a:ext cx="209051" cy="1880964"/>
          </a:xfrm>
          <a:prstGeom prst="rightBracket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" name="直線矢印コネクタ 44"/>
          <p:cNvCxnSpPr>
            <a:stCxn id="34" idx="2"/>
            <a:endCxn id="36" idx="2"/>
          </p:cNvCxnSpPr>
          <p:nvPr/>
        </p:nvCxnSpPr>
        <p:spPr>
          <a:xfrm flipV="1">
            <a:off x="4749812" y="4122950"/>
            <a:ext cx="2458952" cy="177435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右大かっこ 35"/>
          <p:cNvSpPr/>
          <p:nvPr/>
        </p:nvSpPr>
        <p:spPr>
          <a:xfrm flipH="1">
            <a:off x="7208764" y="3365892"/>
            <a:ext cx="176482" cy="1514115"/>
          </a:xfrm>
          <a:prstGeom prst="rightBracket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/>
              <p:cNvSpPr/>
              <p:nvPr/>
            </p:nvSpPr>
            <p:spPr>
              <a:xfrm>
                <a:off x="5748434" y="2295959"/>
                <a:ext cx="45986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8" name="正方形/長方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434" y="2295959"/>
                <a:ext cx="45986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/>
              <p:cNvSpPr/>
              <p:nvPr/>
            </p:nvSpPr>
            <p:spPr>
              <a:xfrm>
                <a:off x="5199488" y="3633800"/>
                <a:ext cx="58817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9" name="正方形/長方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488" y="3633800"/>
                <a:ext cx="58817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グループ化 54"/>
          <p:cNvGrpSpPr/>
          <p:nvPr/>
        </p:nvGrpSpPr>
        <p:grpSpPr>
          <a:xfrm>
            <a:off x="4495894" y="3365893"/>
            <a:ext cx="2612724" cy="2218457"/>
            <a:chOff x="4495894" y="3365893"/>
            <a:chExt cx="2612724" cy="2218457"/>
          </a:xfrm>
        </p:grpSpPr>
        <p:sp>
          <p:nvSpPr>
            <p:cNvPr id="37" name="右大かっこ 36"/>
            <p:cNvSpPr/>
            <p:nvPr/>
          </p:nvSpPr>
          <p:spPr>
            <a:xfrm>
              <a:off x="4495894" y="3784599"/>
              <a:ext cx="413704" cy="1799751"/>
            </a:xfrm>
            <a:prstGeom prst="rightBracket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右大かっこ 37"/>
            <p:cNvSpPr/>
            <p:nvPr/>
          </p:nvSpPr>
          <p:spPr>
            <a:xfrm flipH="1">
              <a:off x="6898380" y="3365893"/>
              <a:ext cx="210238" cy="1514114"/>
            </a:xfrm>
            <a:prstGeom prst="rightBracket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7" name="直線矢印コネクタ 46"/>
            <p:cNvCxnSpPr>
              <a:stCxn id="37" idx="2"/>
              <a:endCxn id="38" idx="2"/>
            </p:cNvCxnSpPr>
            <p:nvPr/>
          </p:nvCxnSpPr>
          <p:spPr>
            <a:xfrm flipV="1">
              <a:off x="4909598" y="4122950"/>
              <a:ext cx="1988782" cy="561525"/>
            </a:xfrm>
            <a:prstGeom prst="straightConnector1">
              <a:avLst/>
            </a:prstGeom>
            <a:ln w="57150">
              <a:solidFill>
                <a:srgbClr val="92D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正方形/長方形 49"/>
                <p:cNvSpPr/>
                <p:nvPr/>
              </p:nvSpPr>
              <p:spPr>
                <a:xfrm>
                  <a:off x="5194907" y="4361308"/>
                  <a:ext cx="594906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36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ja-JP" altLang="en-US" sz="3600" dirty="0"/>
                </a:p>
              </p:txBody>
            </p:sp>
          </mc:Choice>
          <mc:Fallback xmlns="">
            <p:sp>
              <p:nvSpPr>
                <p:cNvPr id="50" name="正方形/長方形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4907" y="4361308"/>
                  <a:ext cx="594906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7537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4" grpId="0" animBg="1"/>
      <p:bldP spid="36" grpId="0" animBg="1"/>
      <p:bldP spid="48" grpId="0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正方形/長方形 67"/>
          <p:cNvSpPr/>
          <p:nvPr/>
        </p:nvSpPr>
        <p:spPr>
          <a:xfrm>
            <a:off x="8967276" y="2328458"/>
            <a:ext cx="1066800" cy="89287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2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 </a:t>
            </a:r>
            <a:r>
              <a:rPr kumimoji="1" lang="ja-JP" altLang="en-US" dirty="0" smtClean="0"/>
              <a:t>つ以上の検出結果の比較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-1" y="1649902"/>
                <a:ext cx="6892903" cy="4525963"/>
              </a:xfrm>
            </p:spPr>
            <p:txBody>
              <a:bodyPr/>
              <a:lstStyle/>
              <a:p>
                <a:r>
                  <a:rPr lang="ja-JP" alt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ミスマッチ率</a:t>
                </a:r>
                <a:r>
                  <a:rPr lang="en-US" altLang="ja-JP" dirty="0">
                    <a:solidFill>
                      <a:schemeClr val="accent5">
                        <a:lumMod val="5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𝒎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ja-JP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sSup>
                          <m:sSupPr>
                            <m:ctrlPr>
                              <a:rPr lang="en-US" altLang="ja-JP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altLang="ja-JP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lvl="1"/>
                <a:r>
                  <a:rPr lang="ja-JP" altLang="en-US" dirty="0" smtClean="0"/>
                  <a:t>ある検出結果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ja-JP" altLang="en-US" dirty="0"/>
                  <a:t> を基準として</a:t>
                </a:r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ja-JP" altLang="en-US" dirty="0" smtClean="0"/>
                  <a:t> 以外のすべての検出</a:t>
                </a:r>
                <a:r>
                  <a:rPr lang="ja-JP" altLang="en-US" dirty="0"/>
                  <a:t>結果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ja-JP" altLang="en-US" dirty="0" smtClean="0"/>
                  <a:t>のクローンペアと</a:t>
                </a:r>
                <a:r>
                  <a:rPr lang="ja-JP" altLang="en-US" dirty="0"/>
                  <a:t>全く</a:t>
                </a:r>
                <a:r>
                  <a:rPr lang="ja-JP" altLang="en-US" dirty="0" smtClean="0"/>
                  <a:t>マッピングされていない割合</a:t>
                </a:r>
                <a:endParaRPr lang="en-US" altLang="ja-JP" dirty="0" smtClean="0"/>
              </a:p>
              <a:p>
                <a:pPr marL="457200" lvl="1" indent="0">
                  <a:buNone/>
                </a:pPr>
                <a:endParaRPr lang="en-US" altLang="ja-JP" dirty="0"/>
              </a:p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𝒎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𝑟𝑒𝑠𝑢𝑙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𝑟𝑒𝑠𝑢𝑙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𝑟𝑒𝑠𝑢𝑙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ja-JP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ja-JP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ja-JP" altLang="en-US" dirty="0" smtClean="0"/>
                  <a:t> は同じファイル間のクローンペア</a:t>
                </a:r>
                <a:endParaRPr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ミスマッチ率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ja-JP" dirty="0" smtClean="0"/>
              </a:p>
              <a:p>
                <a:pPr lvl="1"/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649902"/>
                <a:ext cx="6892903" cy="4525963"/>
              </a:xfrm>
              <a:blipFill>
                <a:blip r:embed="rId3"/>
                <a:stretch>
                  <a:fillRect l="-2034" t="-2156" r="-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562F3-4A2F-4E07-B7D3-3E764FB0DEC6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  <p:sp>
        <p:nvSpPr>
          <p:cNvPr id="14" name="正方形/長方形 13"/>
          <p:cNvSpPr/>
          <p:nvPr/>
        </p:nvSpPr>
        <p:spPr>
          <a:xfrm>
            <a:off x="7242303" y="1879988"/>
            <a:ext cx="4419601" cy="163195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/>
        </p:nvGrpSpPr>
        <p:grpSpPr>
          <a:xfrm>
            <a:off x="7044239" y="4293826"/>
            <a:ext cx="1839411" cy="1896650"/>
            <a:chOff x="7908925" y="4494214"/>
            <a:chExt cx="4079875" cy="1896650"/>
          </a:xfrm>
        </p:grpSpPr>
        <p:sp>
          <p:nvSpPr>
            <p:cNvPr id="25" name="正方形/長方形 24"/>
            <p:cNvSpPr/>
            <p:nvPr/>
          </p:nvSpPr>
          <p:spPr>
            <a:xfrm>
              <a:off x="7908925" y="4494214"/>
              <a:ext cx="4079875" cy="1631950"/>
            </a:xfrm>
            <a:prstGeom prst="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8277536" y="5806089"/>
                  <a:ext cx="3368541" cy="584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𝑟𝑒𝑠𝑢𝑙</m:t>
                        </m:r>
                        <m:sSub>
                          <m:sSubPr>
                            <m:ctrlP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536" y="5806089"/>
                  <a:ext cx="3368541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直線コネクタ 26" title="ax"/>
          <p:cNvCxnSpPr>
            <a:stCxn id="43" idx="2"/>
            <a:endCxn id="72" idx="0"/>
          </p:cNvCxnSpPr>
          <p:nvPr/>
        </p:nvCxnSpPr>
        <p:spPr>
          <a:xfrm flipH="1">
            <a:off x="7946524" y="3221328"/>
            <a:ext cx="5690" cy="139821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グループ化 48"/>
          <p:cNvGrpSpPr/>
          <p:nvPr/>
        </p:nvGrpSpPr>
        <p:grpSpPr>
          <a:xfrm>
            <a:off x="10065147" y="4295944"/>
            <a:ext cx="1818878" cy="1896650"/>
            <a:chOff x="7908925" y="4494214"/>
            <a:chExt cx="4079875" cy="1896650"/>
          </a:xfrm>
        </p:grpSpPr>
        <p:sp>
          <p:nvSpPr>
            <p:cNvPr id="50" name="正方形/長方形 49"/>
            <p:cNvSpPr/>
            <p:nvPr/>
          </p:nvSpPr>
          <p:spPr>
            <a:xfrm>
              <a:off x="7908925" y="4494214"/>
              <a:ext cx="4079875" cy="1631950"/>
            </a:xfrm>
            <a:prstGeom prst="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8286600" y="5806089"/>
                  <a:ext cx="3039984" cy="584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𝑟𝑒𝑠𝑢𝑙</m:t>
                        </m:r>
                        <m:sSub>
                          <m:sSubPr>
                            <m:ctrlP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51" name="テキスト ボックス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6600" y="5806089"/>
                  <a:ext cx="3039984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3" name="直線コネクタ 52"/>
          <p:cNvCxnSpPr>
            <a:stCxn id="43" idx="2"/>
            <a:endCxn id="77" idx="0"/>
          </p:cNvCxnSpPr>
          <p:nvPr/>
        </p:nvCxnSpPr>
        <p:spPr>
          <a:xfrm>
            <a:off x="7952214" y="3221328"/>
            <a:ext cx="3023837" cy="139821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stCxn id="63" idx="2"/>
            <a:endCxn id="77" idx="0"/>
          </p:cNvCxnSpPr>
          <p:nvPr/>
        </p:nvCxnSpPr>
        <p:spPr>
          <a:xfrm>
            <a:off x="10973500" y="3221328"/>
            <a:ext cx="2551" cy="139821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正方形/長方形 60"/>
          <p:cNvSpPr/>
          <p:nvPr/>
        </p:nvSpPr>
        <p:spPr>
          <a:xfrm>
            <a:off x="8962006" y="2328458"/>
            <a:ext cx="1072070" cy="89287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/>
          <p:cNvGrpSpPr/>
          <p:nvPr/>
        </p:nvGrpSpPr>
        <p:grpSpPr>
          <a:xfrm>
            <a:off x="7418814" y="1944361"/>
            <a:ext cx="1066800" cy="1276967"/>
            <a:chOff x="5666462" y="947101"/>
            <a:chExt cx="1066800" cy="1276967"/>
          </a:xfrm>
        </p:grpSpPr>
        <p:sp>
          <p:nvSpPr>
            <p:cNvPr id="43" name="正方形/長方形 42"/>
            <p:cNvSpPr/>
            <p:nvPr/>
          </p:nvSpPr>
          <p:spPr>
            <a:xfrm>
              <a:off x="5666462" y="1331198"/>
              <a:ext cx="1066800" cy="8928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正方形/長方形 51"/>
                <p:cNvSpPr/>
                <p:nvPr/>
              </p:nvSpPr>
              <p:spPr>
                <a:xfrm>
                  <a:off x="5976230" y="947101"/>
                  <a:ext cx="447264" cy="584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52" name="正方形/長方形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6230" y="947101"/>
                  <a:ext cx="447264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正方形/長方形 53"/>
                <p:cNvSpPr/>
                <p:nvPr/>
              </p:nvSpPr>
              <p:spPr>
                <a:xfrm>
                  <a:off x="6192949" y="1504897"/>
                  <a:ext cx="463550" cy="64221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正方形/長方形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2949" y="1504897"/>
                  <a:ext cx="463550" cy="64221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正方形/長方形 58"/>
                <p:cNvSpPr/>
                <p:nvPr/>
              </p:nvSpPr>
              <p:spPr>
                <a:xfrm>
                  <a:off x="5729399" y="1507054"/>
                  <a:ext cx="463550" cy="64005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正方形/長方形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9399" y="1507054"/>
                  <a:ext cx="463550" cy="64005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グループ化 61"/>
          <p:cNvGrpSpPr/>
          <p:nvPr/>
        </p:nvGrpSpPr>
        <p:grpSpPr>
          <a:xfrm>
            <a:off x="10440100" y="1944361"/>
            <a:ext cx="1066800" cy="1276967"/>
            <a:chOff x="5666462" y="947101"/>
            <a:chExt cx="1066800" cy="1276967"/>
          </a:xfrm>
        </p:grpSpPr>
        <p:sp>
          <p:nvSpPr>
            <p:cNvPr id="63" name="正方形/長方形 62"/>
            <p:cNvSpPr/>
            <p:nvPr/>
          </p:nvSpPr>
          <p:spPr>
            <a:xfrm>
              <a:off x="5666462" y="1331198"/>
              <a:ext cx="1066800" cy="8928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正方形/長方形 63"/>
                <p:cNvSpPr/>
                <p:nvPr/>
              </p:nvSpPr>
              <p:spPr>
                <a:xfrm>
                  <a:off x="5976230" y="947101"/>
                  <a:ext cx="447264" cy="584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4" name="正方形/長方形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6230" y="947101"/>
                  <a:ext cx="447264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正方形/長方形 64"/>
                <p:cNvSpPr/>
                <p:nvPr/>
              </p:nvSpPr>
              <p:spPr>
                <a:xfrm>
                  <a:off x="6192949" y="1504897"/>
                  <a:ext cx="463550" cy="64221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正方形/長方形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2949" y="1504897"/>
                  <a:ext cx="463550" cy="64221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正方形/長方形 65"/>
                <p:cNvSpPr/>
                <p:nvPr/>
              </p:nvSpPr>
              <p:spPr>
                <a:xfrm>
                  <a:off x="5729399" y="1507054"/>
                  <a:ext cx="463550" cy="64005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正方形/長方形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9399" y="1507054"/>
                  <a:ext cx="463550" cy="64005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正方形/長方形 68"/>
              <p:cNvSpPr/>
              <p:nvPr/>
            </p:nvSpPr>
            <p:spPr>
              <a:xfrm>
                <a:off x="9277044" y="1944361"/>
                <a:ext cx="44726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9" name="正方形/長方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044" y="1944361"/>
                <a:ext cx="447264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正方形/長方形 69"/>
              <p:cNvSpPr/>
              <p:nvPr/>
            </p:nvSpPr>
            <p:spPr>
              <a:xfrm>
                <a:off x="9493763" y="2502157"/>
                <a:ext cx="463550" cy="64221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正方形/長方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763" y="2502157"/>
                <a:ext cx="463550" cy="6422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85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正方形/長方形 70"/>
              <p:cNvSpPr/>
              <p:nvPr/>
            </p:nvSpPr>
            <p:spPr>
              <a:xfrm>
                <a:off x="9030213" y="2504314"/>
                <a:ext cx="463550" cy="6400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正方形/長方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213" y="2504314"/>
                <a:ext cx="463550" cy="6400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正方形/長方形 71"/>
          <p:cNvSpPr/>
          <p:nvPr/>
        </p:nvSpPr>
        <p:spPr>
          <a:xfrm>
            <a:off x="7413124" y="4619538"/>
            <a:ext cx="1066800" cy="89287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正方形/長方形 73"/>
              <p:cNvSpPr/>
              <p:nvPr/>
            </p:nvSpPr>
            <p:spPr>
              <a:xfrm>
                <a:off x="7730649" y="5209760"/>
                <a:ext cx="44726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4" name="正方形/長方形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649" y="5209760"/>
                <a:ext cx="447264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正方形/長方形 74"/>
              <p:cNvSpPr/>
              <p:nvPr/>
            </p:nvSpPr>
            <p:spPr>
              <a:xfrm>
                <a:off x="7945301" y="4708008"/>
                <a:ext cx="463550" cy="6339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正方形/長方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301" y="4708008"/>
                <a:ext cx="463550" cy="63397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85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/>
              <p:cNvSpPr/>
              <p:nvPr/>
            </p:nvSpPr>
            <p:spPr>
              <a:xfrm>
                <a:off x="7482793" y="4708008"/>
                <a:ext cx="463550" cy="6364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正方形/長方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793" y="4708008"/>
                <a:ext cx="463550" cy="63643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正方形/長方形 76"/>
          <p:cNvSpPr/>
          <p:nvPr/>
        </p:nvSpPr>
        <p:spPr>
          <a:xfrm>
            <a:off x="10442651" y="4619539"/>
            <a:ext cx="1066800" cy="89287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正方形/長方形 78"/>
              <p:cNvSpPr/>
              <p:nvPr/>
            </p:nvSpPr>
            <p:spPr>
              <a:xfrm>
                <a:off x="10760176" y="5209761"/>
                <a:ext cx="44726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9" name="正方形/長方形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0176" y="5209761"/>
                <a:ext cx="447264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/>
              <p:cNvSpPr/>
              <p:nvPr/>
            </p:nvSpPr>
            <p:spPr>
              <a:xfrm>
                <a:off x="10974828" y="4708009"/>
                <a:ext cx="463550" cy="6339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正方形/長方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4828" y="4708009"/>
                <a:ext cx="463550" cy="63397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85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正方形/長方形 80"/>
              <p:cNvSpPr/>
              <p:nvPr/>
            </p:nvSpPr>
            <p:spPr>
              <a:xfrm>
                <a:off x="10512320" y="4708009"/>
                <a:ext cx="463550" cy="6364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正方形/長方形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2320" y="4708009"/>
                <a:ext cx="463550" cy="63643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8656566" y="1533770"/>
                <a:ext cx="1576955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𝑟𝑒𝑠𝑢𝑙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566" y="1533770"/>
                <a:ext cx="1576955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35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D564BE-DF52-46E5-8667-E78E0170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コードクローン検出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78F84D-FB4F-424D-82DE-1F3970A85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179277" cy="4525963"/>
          </a:xfrm>
        </p:spPr>
        <p:txBody>
          <a:bodyPr/>
          <a:lstStyle/>
          <a:p>
            <a:r>
              <a:rPr lang="ja-JP" altLang="en-US" dirty="0"/>
              <a:t>自動検出を目的とした様々な</a:t>
            </a:r>
            <a:r>
              <a:rPr lang="ja-JP" altLang="en-US" dirty="0" smtClean="0"/>
              <a:t>手法</a:t>
            </a:r>
            <a:endParaRPr lang="en-US" altLang="ja-JP" dirty="0"/>
          </a:p>
          <a:p>
            <a:pPr lvl="1"/>
            <a:r>
              <a:rPr lang="ja-JP" altLang="en-US" dirty="0"/>
              <a:t>ソースコード文字列の比較による検出</a:t>
            </a:r>
            <a:endParaRPr lang="en-US" altLang="ja-JP" dirty="0"/>
          </a:p>
          <a:p>
            <a:pPr lvl="1"/>
            <a:r>
              <a:rPr lang="ja-JP" altLang="en-US" dirty="0"/>
              <a:t>トークン列の比較による検出</a:t>
            </a:r>
            <a:endParaRPr lang="en-US" altLang="ja-JP" dirty="0"/>
          </a:p>
          <a:p>
            <a:pPr lvl="1"/>
            <a:r>
              <a:rPr lang="ja-JP" altLang="en-US" dirty="0"/>
              <a:t>ベクトル表現の比較による検出</a:t>
            </a:r>
            <a:endParaRPr lang="en-US" altLang="ja-JP" dirty="0"/>
          </a:p>
          <a:p>
            <a:r>
              <a:rPr lang="ja-JP" altLang="en-US" dirty="0"/>
              <a:t>開発者は</a:t>
            </a: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</a:rPr>
              <a:t>コードクローン検出結果</a:t>
            </a:r>
            <a:r>
              <a:rPr lang="ja-JP" altLang="en-US" dirty="0"/>
              <a:t>を分析して</a:t>
            </a:r>
            <a:r>
              <a:rPr lang="en-US" altLang="ja-JP" dirty="0"/>
              <a:t>, </a:t>
            </a:r>
            <a:r>
              <a:rPr lang="ja-JP" altLang="en-US" dirty="0"/>
              <a:t>コードクローンに対する保守作業を検討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6DF95A4-89BB-4D84-B1CB-8DF6DFE0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562F3-4A2F-4E07-B7D3-3E764FB0DEC6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80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コードクローン検出結果の変化</a:t>
            </a:r>
            <a:r>
              <a:rPr lang="en-US" altLang="ja-JP" dirty="0"/>
              <a:t>(1/2)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600201"/>
            <a:ext cx="11252200" cy="45259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同一のソースコード集合に対してであっても、ツールの特性や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パラメータによって検出されるコードクローンは大きく変化する</a:t>
            </a:r>
            <a:endParaRPr lang="en-US" altLang="ja-JP" dirty="0"/>
          </a:p>
          <a:p>
            <a:pPr lvl="1"/>
            <a:r>
              <a:rPr lang="ja-JP" altLang="en-US" dirty="0"/>
              <a:t>デフォルトパラメータと調整したパラメータで</a:t>
            </a:r>
            <a:r>
              <a:rPr lang="ja-JP" altLang="en-US" dirty="0" smtClean="0"/>
              <a:t>は</a:t>
            </a:r>
            <a:r>
              <a:rPr lang="en-US" altLang="ja-JP" dirty="0" smtClean="0"/>
              <a:t>, </a:t>
            </a:r>
            <a:r>
              <a:rPr lang="ja-JP" altLang="en-US" dirty="0" smtClean="0"/>
              <a:t>再現率</a:t>
            </a:r>
            <a:r>
              <a:rPr lang="ja-JP" altLang="en-US" dirty="0"/>
              <a:t>は変化せずに適合率が</a:t>
            </a:r>
            <a:r>
              <a:rPr lang="en-US" altLang="ja-JP" dirty="0"/>
              <a:t>3</a:t>
            </a:r>
            <a:r>
              <a:rPr lang="ja-JP" altLang="en-US" dirty="0"/>
              <a:t>倍以上向上</a:t>
            </a:r>
            <a:r>
              <a:rPr lang="ja-JP" altLang="en-US" dirty="0" smtClean="0"/>
              <a:t>した </a:t>
            </a:r>
            <a:r>
              <a:rPr lang="en-US" altLang="ja-JP" dirty="0" smtClean="0"/>
              <a:t>[</a:t>
            </a:r>
            <a:r>
              <a:rPr lang="en-US" altLang="ja-JP" dirty="0"/>
              <a:t>1]</a:t>
            </a:r>
          </a:p>
          <a:p>
            <a:pPr lvl="1"/>
            <a:r>
              <a:rPr lang="ja-JP" altLang="en-US" dirty="0"/>
              <a:t>ある</a:t>
            </a:r>
            <a:r>
              <a:rPr lang="en-US" altLang="ja-JP" dirty="0"/>
              <a:t>1</a:t>
            </a:r>
            <a:r>
              <a:rPr lang="ja-JP" altLang="en-US" dirty="0" err="1"/>
              <a:t>つの</a:t>
            </a:r>
            <a:r>
              <a:rPr lang="ja-JP" altLang="en-US" dirty="0"/>
              <a:t>ツールで検出されたコードクローンの多くは他のツールでは検出</a:t>
            </a:r>
            <a:r>
              <a:rPr lang="ja-JP" altLang="en-US" dirty="0" smtClean="0"/>
              <a:t>されない </a:t>
            </a:r>
            <a:r>
              <a:rPr lang="en-US" altLang="ja-JP" dirty="0" smtClean="0"/>
              <a:t>[</a:t>
            </a:r>
            <a:r>
              <a:rPr lang="en-US" altLang="ja-JP" dirty="0"/>
              <a:t>2]</a:t>
            </a:r>
          </a:p>
          <a:p>
            <a:pPr lvl="1"/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562F3-4A2F-4E07-B7D3-3E764FB0DEC6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7" name="正方形/長方形 6"/>
          <p:cNvSpPr/>
          <p:nvPr/>
        </p:nvSpPr>
        <p:spPr>
          <a:xfrm>
            <a:off x="1575761" y="4979307"/>
            <a:ext cx="9805308" cy="13294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dirty="0">
                <a:solidFill>
                  <a:schemeClr val="tx1"/>
                </a:solidFill>
              </a:rPr>
              <a:t>[1] T. Wang, M. Harman, Y. 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ja-JP" sz="1600" dirty="0" smtClean="0">
                <a:solidFill>
                  <a:schemeClr val="tx1"/>
                </a:solidFill>
              </a:rPr>
              <a:t>, </a:t>
            </a:r>
            <a:r>
              <a:rPr lang="en-US" altLang="ja-JP" sz="1600" dirty="0">
                <a:solidFill>
                  <a:schemeClr val="tx1"/>
                </a:solidFill>
              </a:rPr>
              <a:t>and J. </a:t>
            </a:r>
            <a:r>
              <a:rPr lang="en-US" altLang="ja-JP" sz="1600" dirty="0" err="1">
                <a:solidFill>
                  <a:schemeClr val="tx1"/>
                </a:solidFill>
              </a:rPr>
              <a:t>Krinke</a:t>
            </a:r>
            <a:r>
              <a:rPr lang="en-US" altLang="ja-JP" sz="1600" dirty="0">
                <a:solidFill>
                  <a:schemeClr val="tx1"/>
                </a:solidFill>
              </a:rPr>
              <a:t>. Searching for better configurations: a rigorous approach to clone evaluation. In Proc. ESEC/FSE 2013, pp. 455–465, Saint Petersburg, Russian Federation, 2013</a:t>
            </a:r>
            <a:r>
              <a:rPr lang="en-US" altLang="ja-JP" sz="16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ja-JP" sz="600" dirty="0">
              <a:solidFill>
                <a:schemeClr val="tx1"/>
              </a:solidFill>
            </a:endParaRPr>
          </a:p>
          <a:p>
            <a:r>
              <a:rPr lang="en-US" altLang="ja-JP" sz="1600" dirty="0">
                <a:solidFill>
                  <a:schemeClr val="tx1"/>
                </a:solidFill>
              </a:rPr>
              <a:t>[2] S. </a:t>
            </a:r>
            <a:r>
              <a:rPr lang="en-US" altLang="ja-JP" sz="1600" dirty="0" err="1">
                <a:solidFill>
                  <a:schemeClr val="tx1"/>
                </a:solidFill>
              </a:rPr>
              <a:t>Bellon</a:t>
            </a:r>
            <a:r>
              <a:rPr lang="en-US" altLang="ja-JP" sz="1600" dirty="0">
                <a:solidFill>
                  <a:schemeClr val="tx1"/>
                </a:solidFill>
              </a:rPr>
              <a:t>, R. </a:t>
            </a:r>
            <a:r>
              <a:rPr lang="en-US" altLang="ja-JP" sz="1600" dirty="0" err="1">
                <a:solidFill>
                  <a:schemeClr val="tx1"/>
                </a:solidFill>
              </a:rPr>
              <a:t>Koschke</a:t>
            </a:r>
            <a:r>
              <a:rPr lang="en-US" altLang="ja-JP" sz="1600" dirty="0">
                <a:solidFill>
                  <a:schemeClr val="tx1"/>
                </a:solidFill>
              </a:rPr>
              <a:t>, G. </a:t>
            </a:r>
            <a:r>
              <a:rPr lang="en-US" altLang="ja-JP" sz="1600" dirty="0" err="1">
                <a:solidFill>
                  <a:schemeClr val="tx1"/>
                </a:solidFill>
              </a:rPr>
              <a:t>Antoniol</a:t>
            </a:r>
            <a:r>
              <a:rPr lang="en-US" altLang="ja-JP" sz="1600" dirty="0">
                <a:solidFill>
                  <a:schemeClr val="tx1"/>
                </a:solidFill>
              </a:rPr>
              <a:t>, J. </a:t>
            </a:r>
            <a:r>
              <a:rPr lang="en-US" altLang="ja-JP" sz="1600" dirty="0" err="1">
                <a:solidFill>
                  <a:schemeClr val="tx1"/>
                </a:solidFill>
              </a:rPr>
              <a:t>Krinke</a:t>
            </a:r>
            <a:r>
              <a:rPr lang="en-US" altLang="ja-JP" sz="1600" dirty="0">
                <a:solidFill>
                  <a:schemeClr val="tx1"/>
                </a:solidFill>
              </a:rPr>
              <a:t> and  E. Merlo. Comparison and Evaluation of Code Clone Detection Tools. IEEE Transactions on Software Engineering, Vol. 33, No. 9, pp. 577-591, 2007.</a:t>
            </a:r>
            <a:endParaRPr lang="ja-JP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コードクローン検出結果の変化</a:t>
            </a:r>
            <a:r>
              <a:rPr lang="en-US" altLang="ja-JP" dirty="0"/>
              <a:t>(2/2)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1 </a:t>
            </a:r>
            <a:r>
              <a:rPr lang="ja-JP" altLang="en-US" dirty="0" err="1"/>
              <a:t>つの検</a:t>
            </a:r>
            <a:r>
              <a:rPr lang="ja-JP" altLang="en-US" dirty="0"/>
              <a:t>出ツールの </a:t>
            </a:r>
            <a:r>
              <a:rPr lang="en-US" altLang="ja-JP" dirty="0"/>
              <a:t>1 </a:t>
            </a:r>
            <a:r>
              <a:rPr lang="ja-JP" altLang="en-US" dirty="0"/>
              <a:t>組のパラメータ設定による検出・分析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err="1"/>
              <a:t>だけ</a:t>
            </a:r>
            <a:r>
              <a:rPr lang="ja-JP" altLang="en-US" dirty="0"/>
              <a:t>では重要なコードクローンを見逃す可能性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562F3-4A2F-4E07-B7D3-3E764FB0DEC6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13831" y="3099883"/>
            <a:ext cx="6973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1 </a:t>
            </a:r>
            <a:r>
              <a:rPr lang="ja-JP" altLang="en-US" sz="3200" dirty="0" err="1"/>
              <a:t>つの</a:t>
            </a:r>
            <a:r>
              <a:rPr lang="ja-JP" altLang="en-US" sz="3200" dirty="0"/>
              <a:t>コードクローン検出結果だけでは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/>
              <a:t>正確な分析が</a:t>
            </a:r>
            <a:r>
              <a:rPr lang="ja-JP" altLang="en-US" sz="3200" dirty="0">
                <a:solidFill>
                  <a:srgbClr val="C00000"/>
                </a:solidFill>
              </a:rPr>
              <a:t>困難</a:t>
            </a:r>
          </a:p>
        </p:txBody>
      </p:sp>
      <p:sp>
        <p:nvSpPr>
          <p:cNvPr id="8" name="右矢印 7"/>
          <p:cNvSpPr/>
          <p:nvPr/>
        </p:nvSpPr>
        <p:spPr>
          <a:xfrm>
            <a:off x="1587483" y="3382903"/>
            <a:ext cx="654591" cy="511178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69845" y="4759474"/>
            <a:ext cx="9037494" cy="1200329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/>
              <a:t>複数のツールやパラメータでコードクローンを検出し</a:t>
            </a:r>
            <a:r>
              <a:rPr lang="en-US" altLang="ja-JP" sz="3600" dirty="0"/>
              <a:t>, </a:t>
            </a:r>
            <a:r>
              <a:rPr lang="ja-JP" altLang="en-US" sz="3600" dirty="0">
                <a:solidFill>
                  <a:schemeClr val="accent5">
                    <a:lumMod val="50000"/>
                  </a:schemeClr>
                </a:solidFill>
              </a:rPr>
              <a:t>結果を比較することが重要</a:t>
            </a:r>
          </a:p>
        </p:txBody>
      </p:sp>
    </p:spTree>
    <p:extLst>
      <p:ext uri="{BB962C8B-B14F-4D97-AF65-F5344CB8AC3E}">
        <p14:creationId xmlns:p14="http://schemas.microsoft.com/office/powerpoint/2010/main" val="26680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研究概要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複数のコードクローン検出結果</a:t>
            </a:r>
            <a:r>
              <a:rPr lang="ja-JP" altLang="en-US" dirty="0"/>
              <a:t>の比較・表示法の提案</a:t>
            </a:r>
            <a:endParaRPr lang="en-US" altLang="ja-JP" dirty="0"/>
          </a:p>
          <a:p>
            <a:pPr lvl="1"/>
            <a:r>
              <a:rPr kumimoji="1" lang="ja-JP" altLang="en-US" dirty="0"/>
              <a:t>クローンペアの対応付</a:t>
            </a:r>
            <a:r>
              <a:rPr lang="ja-JP" altLang="en-US" dirty="0"/>
              <a:t>け</a:t>
            </a:r>
            <a:endParaRPr lang="en-US" altLang="ja-JP" dirty="0"/>
          </a:p>
          <a:p>
            <a:pPr lvl="1"/>
            <a:r>
              <a:rPr kumimoji="1" lang="ja-JP" altLang="en-US" dirty="0"/>
              <a:t>複数のコードクローン検出結果の差を表すメトリクスの定義</a:t>
            </a:r>
            <a:endParaRPr kumimoji="1" lang="en-US" altLang="ja-JP" dirty="0"/>
          </a:p>
          <a:p>
            <a:pPr lvl="1"/>
            <a:r>
              <a:rPr lang="ja-JP" altLang="en-US" dirty="0"/>
              <a:t>メトリクスに基づいた差の可視化</a:t>
            </a:r>
            <a:endParaRPr lang="en-US" altLang="ja-JP" dirty="0"/>
          </a:p>
          <a:p>
            <a:r>
              <a:rPr kumimoji="1" lang="ja-JP" altLang="en-US" dirty="0"/>
              <a:t>適用実験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実際のソフトウェアにおいて</a:t>
            </a:r>
            <a:r>
              <a:rPr kumimoji="1" lang="en-US" altLang="ja-JP" dirty="0"/>
              <a:t>, </a:t>
            </a:r>
            <a:r>
              <a:rPr kumimoji="1" lang="ja-JP" altLang="en-US" dirty="0"/>
              <a:t>複数のコードクローン検出結果を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比較することで重要なコードクローンを発見する</a:t>
            </a:r>
            <a:endParaRPr kumimoji="1" lang="en-US" altLang="ja-JP" dirty="0"/>
          </a:p>
          <a:p>
            <a:pPr lvl="1"/>
            <a:endParaRPr kumimoji="1"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562F3-4A2F-4E07-B7D3-3E764FB0DEC6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87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提案手法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sz="2800" dirty="0"/>
              <a:t>コードクローンの検出</a:t>
            </a:r>
            <a:endParaRPr kumimoji="1"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/>
              <a:t>コードクローン検出結果の正規化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800" dirty="0" smtClean="0"/>
              <a:t>クローンペア</a:t>
            </a:r>
            <a:r>
              <a:rPr lang="ja-JP" altLang="en-US" sz="2800" dirty="0" smtClean="0"/>
              <a:t>マッピング</a:t>
            </a:r>
            <a:endParaRPr kumimoji="1"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/>
              <a:t>比較結果の提示</a:t>
            </a:r>
            <a:endParaRPr kumimoji="1" lang="en-US" altLang="ja-JP" sz="2800" dirty="0"/>
          </a:p>
          <a:p>
            <a:pPr marL="514350" indent="-514350">
              <a:buFont typeface="+mj-lt"/>
              <a:buAutoNum type="arabicPeriod"/>
            </a:pP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562F3-4A2F-4E07-B7D3-3E764FB0DEC6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A8AA4E8-D68C-4F0E-A21A-4F11949CC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1" y="3547533"/>
            <a:ext cx="10132781" cy="311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/>
              <a:t>ステップ </a:t>
            </a:r>
            <a:r>
              <a:rPr lang="en-US" altLang="ja-JP" sz="4000" dirty="0"/>
              <a:t>1</a:t>
            </a:r>
            <a:r>
              <a:rPr kumimoji="1" lang="en-US" altLang="ja-JP" sz="4000" dirty="0"/>
              <a:t>: </a:t>
            </a:r>
            <a:r>
              <a:rPr kumimoji="1" lang="ja-JP" altLang="en-US" sz="4000" dirty="0"/>
              <a:t>コードクローンの検出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599" y="1600201"/>
            <a:ext cx="11345333" cy="4525963"/>
          </a:xfrm>
        </p:spPr>
        <p:txBody>
          <a:bodyPr/>
          <a:lstStyle/>
          <a:p>
            <a:r>
              <a:rPr lang="ja-JP" altLang="en-US" dirty="0"/>
              <a:t>開発者は使用する検出ツールとそのパラメータの組を複数設定</a:t>
            </a:r>
            <a:endParaRPr lang="en-US" altLang="ja-JP" dirty="0"/>
          </a:p>
          <a:p>
            <a:r>
              <a:rPr lang="ja-JP" altLang="en-US" dirty="0"/>
              <a:t>設定されたパラメータをもとに検出ツールを実行</a:t>
            </a:r>
            <a:endParaRPr lang="en-US" altLang="ja-JP" dirty="0"/>
          </a:p>
          <a:p>
            <a:pPr lvl="1"/>
            <a:r>
              <a:rPr lang="ja-JP" altLang="en-US" dirty="0"/>
              <a:t>対応検出ツール</a:t>
            </a:r>
            <a:endParaRPr lang="en-US" altLang="ja-JP" dirty="0"/>
          </a:p>
          <a:p>
            <a:pPr lvl="2"/>
            <a:r>
              <a:rPr lang="en-US" altLang="ja-JP" dirty="0" err="1"/>
              <a:t>CCFinderX</a:t>
            </a:r>
            <a:endParaRPr lang="en-US" altLang="ja-JP" dirty="0"/>
          </a:p>
          <a:p>
            <a:pPr lvl="2"/>
            <a:r>
              <a:rPr lang="en-US" altLang="ja-JP" dirty="0"/>
              <a:t>NiCad</a:t>
            </a:r>
          </a:p>
          <a:p>
            <a:pPr lvl="2"/>
            <a:r>
              <a:rPr lang="en-US" altLang="ja-JP" dirty="0" err="1"/>
              <a:t>CCVolti</a:t>
            </a:r>
            <a:endParaRPr lang="en-US" altLang="ja-JP" dirty="0"/>
          </a:p>
          <a:p>
            <a:pPr lvl="2"/>
            <a:r>
              <a:rPr lang="en-US" altLang="ja-JP" dirty="0" err="1"/>
              <a:t>CCFinderSW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562F3-4A2F-4E07-B7D3-3E764FB0DEC6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7DE048B-4FCC-4901-9BE1-7CD3F1763C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" r="64398" b="13228"/>
          <a:stretch/>
        </p:blipFill>
        <p:spPr>
          <a:xfrm>
            <a:off x="6620933" y="3245446"/>
            <a:ext cx="4080935" cy="3088309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F2BE3D7-E92A-46ED-997E-D418131F5D5A}"/>
              </a:ext>
            </a:extLst>
          </p:cNvPr>
          <p:cNvSpPr/>
          <p:nvPr/>
        </p:nvSpPr>
        <p:spPr>
          <a:xfrm>
            <a:off x="6527800" y="3217334"/>
            <a:ext cx="4209206" cy="3224832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6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600" dirty="0"/>
              <a:t>ステップ </a:t>
            </a:r>
            <a:r>
              <a:rPr kumimoji="1" lang="en-US" altLang="ja-JP" sz="3600" dirty="0"/>
              <a:t>2:</a:t>
            </a:r>
            <a:br>
              <a:rPr kumimoji="1" lang="en-US" altLang="ja-JP" sz="3600" dirty="0"/>
            </a:br>
            <a:r>
              <a:rPr kumimoji="1" lang="ja-JP" altLang="en-US" sz="3600" dirty="0"/>
              <a:t>コードクローン検出結果の正規化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sz="2800" dirty="0"/>
                  <a:t>検出ツールによって検出結果の出力形式が異なる</a:t>
                </a:r>
                <a:endParaRPr lang="en-US" altLang="ja-JP" sz="2800" dirty="0"/>
              </a:p>
              <a:p>
                <a:pPr lvl="1"/>
                <a:r>
                  <a:rPr lang="en-US" altLang="ja-JP" sz="2400" dirty="0" err="1"/>
                  <a:t>CCFinderX</a:t>
                </a:r>
                <a:r>
                  <a:rPr lang="en-US" altLang="ja-JP" sz="2400" dirty="0"/>
                  <a:t>: </a:t>
                </a:r>
                <a:r>
                  <a:rPr lang="ja-JP" altLang="en-US" sz="2400" dirty="0"/>
                  <a:t>ファイル </a:t>
                </a:r>
                <a:r>
                  <a:rPr lang="en-US" altLang="ja-JP" sz="2400" dirty="0"/>
                  <a:t>ID, </a:t>
                </a:r>
                <a:r>
                  <a:rPr lang="ja-JP" altLang="en-US" sz="2400" dirty="0"/>
                  <a:t>トークン番号</a:t>
                </a:r>
                <a:endParaRPr lang="en-US" altLang="ja-JP" sz="2400" dirty="0"/>
              </a:p>
              <a:p>
                <a:pPr lvl="1"/>
                <a:r>
                  <a:rPr lang="en-US" altLang="ja-JP" sz="2400" dirty="0"/>
                  <a:t>NiCad: </a:t>
                </a:r>
                <a:r>
                  <a:rPr lang="ja-JP" altLang="en-US" sz="2400" dirty="0"/>
                  <a:t>ファイルパス</a:t>
                </a:r>
                <a:r>
                  <a:rPr lang="en-US" altLang="ja-JP" sz="2400" dirty="0"/>
                  <a:t>, </a:t>
                </a:r>
                <a:r>
                  <a:rPr lang="ja-JP" altLang="en-US" sz="2400" dirty="0"/>
                  <a:t>行番号</a:t>
                </a:r>
                <a:endParaRPr lang="en-US" altLang="ja-JP" dirty="0"/>
              </a:p>
              <a:p>
                <a:r>
                  <a:rPr lang="ja-JP" altLang="en-US" sz="2800" dirty="0"/>
                  <a:t>比較を簡単にするため</a:t>
                </a:r>
                <a:r>
                  <a:rPr lang="en-US" altLang="ja-JP" sz="2800" dirty="0"/>
                  <a:t>, </a:t>
                </a:r>
                <a:r>
                  <a:rPr lang="ja-JP" altLang="en-US" sz="2800" dirty="0"/>
                  <a:t>以下の形式に変換</a:t>
                </a:r>
                <a:endParaRPr lang="en-US" altLang="ja-JP" sz="28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ja-JP" altLang="en-US" sz="2400" dirty="0"/>
                  <a:t>提案手法 </a:t>
                </a:r>
                <a:r>
                  <a:rPr lang="en-US" altLang="ja-JP" sz="2400" dirty="0"/>
                  <a:t>: </a:t>
                </a:r>
                <a:r>
                  <a:rPr lang="ja-JP" altLang="en-US" sz="2400" dirty="0"/>
                  <a:t>ファイル </a:t>
                </a:r>
                <a:r>
                  <a:rPr lang="en-US" altLang="ja-JP" sz="2400" dirty="0"/>
                  <a:t>ID, </a:t>
                </a:r>
                <a:r>
                  <a:rPr lang="ja-JP" altLang="en-US" sz="2400" dirty="0"/>
                  <a:t>開始行番号</a:t>
                </a:r>
                <a:r>
                  <a:rPr lang="en-US" altLang="ja-JP" sz="2400" dirty="0"/>
                  <a:t>, </a:t>
                </a:r>
                <a:r>
                  <a:rPr lang="ja-JP" altLang="en-US" sz="2400" dirty="0"/>
                  <a:t>終了行番号</a:t>
                </a:r>
                <a:endParaRPr lang="en-US" altLang="ja-JP" sz="2400" dirty="0"/>
              </a:p>
              <a:p>
                <a:r>
                  <a:rPr lang="ja-JP" altLang="en-US" sz="2800" dirty="0"/>
                  <a:t>クローンペア 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ja-JP" sz="2800" dirty="0"/>
                  <a:t> </a:t>
                </a:r>
                <a:r>
                  <a:rPr lang="ja-JP" altLang="en-US" sz="2800" dirty="0"/>
                  <a:t>を構成する </a:t>
                </a:r>
                <a:r>
                  <a:rPr lang="en-US" altLang="ja-JP" sz="2800" dirty="0"/>
                  <a:t>2 </a:t>
                </a:r>
                <a:r>
                  <a:rPr lang="ja-JP" altLang="en-US" sz="2800" dirty="0" err="1"/>
                  <a:t>つの</a:t>
                </a:r>
                <a:r>
                  <a:rPr lang="ja-JP" altLang="en-US" sz="2800" dirty="0"/>
                  <a:t>コード片が</a:t>
                </a:r>
                <a:r>
                  <a:rPr lang="en-US" altLang="ja-JP" sz="2800" dirty="0"/>
                  <a:t/>
                </a:r>
                <a:br>
                  <a:rPr lang="en-US" altLang="ja-JP" sz="2800" dirty="0"/>
                </a:br>
                <a:r>
                  <a:rPr lang="ja-JP" altLang="en-US" sz="2800" dirty="0"/>
                  <a:t>出現順に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800" dirty="0"/>
                  <a:t> </a:t>
                </a:r>
                <a:r>
                  <a:rPr lang="ja-JP" altLang="en-US" sz="2800" dirty="0"/>
                  <a:t>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800" dirty="0"/>
                  <a:t> </a:t>
                </a:r>
                <a:r>
                  <a:rPr lang="ja-JP" altLang="en-US" sz="2800" dirty="0"/>
                  <a:t>となるように入れ替え</a:t>
                </a:r>
                <a:endParaRPr lang="en-US" altLang="ja-JP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0" t="-18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562F3-4A2F-4E07-B7D3-3E764FB0DEC6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FC72D72-7AEA-4380-921E-BDD4DE7FAE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9" r="36701"/>
          <a:stretch/>
        </p:blipFill>
        <p:spPr>
          <a:xfrm>
            <a:off x="8053289" y="2292579"/>
            <a:ext cx="3825809" cy="386637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7E7BD43-DF69-4FC9-9987-4401FBBFAE9D}"/>
              </a:ext>
            </a:extLst>
          </p:cNvPr>
          <p:cNvSpPr/>
          <p:nvPr/>
        </p:nvSpPr>
        <p:spPr>
          <a:xfrm>
            <a:off x="8024648" y="2490950"/>
            <a:ext cx="3854450" cy="3728545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5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-CoolMetal-white-2013-16-9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l-CoolMetal-white-2013-16-9" id="{AE0E574B-C6DC-44B2-B556-A3C2A05D050D}" vid="{FAF61975-E04E-4E7B-9762-22655B01C59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7195</TotalTime>
  <Words>901</Words>
  <Application>Microsoft Office PowerPoint</Application>
  <PresentationFormat>ワイド画面</PresentationFormat>
  <Paragraphs>257</Paragraphs>
  <Slides>24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1" baseType="lpstr">
      <vt:lpstr>ＭＳ Ｐゴシック</vt:lpstr>
      <vt:lpstr>游ゴシック</vt:lpstr>
      <vt:lpstr>Arial</vt:lpstr>
      <vt:lpstr>Cambria Math</vt:lpstr>
      <vt:lpstr>Tahoma</vt:lpstr>
      <vt:lpstr>Wingdings</vt:lpstr>
      <vt:lpstr>Sel-CoolMetal-white-2013-16-9</vt:lpstr>
      <vt:lpstr>複数コードクローン検出結果の 比較・表示法</vt:lpstr>
      <vt:lpstr>コードクローン</vt:lpstr>
      <vt:lpstr>コードクローン検出</vt:lpstr>
      <vt:lpstr>コードクローン検出結果の変化(1/2)</vt:lpstr>
      <vt:lpstr>コードクローン検出結果の変化(2/2)</vt:lpstr>
      <vt:lpstr>研究概要</vt:lpstr>
      <vt:lpstr>提案手法</vt:lpstr>
      <vt:lpstr>ステップ 1: コードクローンの検出</vt:lpstr>
      <vt:lpstr>ステップ 2: コードクローン検出結果の正規化</vt:lpstr>
      <vt:lpstr>ステップ 3: クローンペアマッピング(1/4)</vt:lpstr>
      <vt:lpstr>ステップ 3: クローンペアマッピング(2/4)</vt:lpstr>
      <vt:lpstr>ステップ 3: クローンペアマッピング(3/4)</vt:lpstr>
      <vt:lpstr>ステップ 3: クローンペアマッピング(4/4)</vt:lpstr>
      <vt:lpstr>ステップ 4: 比較結果の提示(1/2)</vt:lpstr>
      <vt:lpstr>ステップ 4: 比較結果の提示(2/2)</vt:lpstr>
      <vt:lpstr>適用実験: 概要</vt:lpstr>
      <vt:lpstr>適用実験: シナリオ</vt:lpstr>
      <vt:lpstr>適用実験: 実験手順</vt:lpstr>
      <vt:lpstr>適用実験: 実験結果(1/2)</vt:lpstr>
      <vt:lpstr>適用実験: 実験結果(2/2)</vt:lpstr>
      <vt:lpstr>実験結果: まとめ</vt:lpstr>
      <vt:lpstr>まとめと今後の課題</vt:lpstr>
      <vt:lpstr>クローンペアマッピング</vt:lpstr>
      <vt:lpstr>3 つ以上の検出結果の比較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複数コードクローン検出結果の 比較・表示法</dc:title>
  <dc:creator>Matsushima Kazuki</dc:creator>
  <cp:lastModifiedBy>Matsushima Kazuki</cp:lastModifiedBy>
  <cp:revision>308</cp:revision>
  <cp:lastPrinted>2019-07-09T05:37:10Z</cp:lastPrinted>
  <dcterms:created xsi:type="dcterms:W3CDTF">2019-06-14T05:10:18Z</dcterms:created>
  <dcterms:modified xsi:type="dcterms:W3CDTF">2019-08-08T03:58:21Z</dcterms:modified>
</cp:coreProperties>
</file>