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25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6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27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371" r:id="rId3"/>
    <p:sldId id="380" r:id="rId4"/>
    <p:sldId id="374" r:id="rId5"/>
    <p:sldId id="375" r:id="rId6"/>
    <p:sldId id="368" r:id="rId7"/>
    <p:sldId id="312" r:id="rId8"/>
    <p:sldId id="363" r:id="rId9"/>
    <p:sldId id="284" r:id="rId10"/>
    <p:sldId id="385" r:id="rId11"/>
    <p:sldId id="386" r:id="rId12"/>
    <p:sldId id="387" r:id="rId13"/>
    <p:sldId id="259" r:id="rId14"/>
    <p:sldId id="321" r:id="rId15"/>
    <p:sldId id="323" r:id="rId16"/>
    <p:sldId id="324" r:id="rId17"/>
    <p:sldId id="325" r:id="rId18"/>
    <p:sldId id="367" r:id="rId19"/>
    <p:sldId id="360" r:id="rId20"/>
    <p:sldId id="381" r:id="rId21"/>
    <p:sldId id="383" r:id="rId22"/>
    <p:sldId id="384" r:id="rId23"/>
    <p:sldId id="319" r:id="rId24"/>
    <p:sldId id="278" r:id="rId25"/>
    <p:sldId id="376" r:id="rId26"/>
    <p:sldId id="348" r:id="rId27"/>
    <p:sldId id="345" r:id="rId28"/>
    <p:sldId id="343" r:id="rId29"/>
    <p:sldId id="317" r:id="rId30"/>
    <p:sldId id="288" r:id="rId31"/>
    <p:sldId id="342" r:id="rId32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7E58"/>
    <a:srgbClr val="DFC1AF"/>
    <a:srgbClr val="843C0C"/>
    <a:srgbClr val="203864"/>
    <a:srgbClr val="5D7DA7"/>
    <a:srgbClr val="889FBE"/>
    <a:srgbClr val="BCC9DA"/>
    <a:srgbClr val="8AA375"/>
    <a:srgbClr val="C3D0B8"/>
    <a:srgbClr val="385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CB4F2C-C193-4CC3-9FD5-552F509ADF3F}" v="269" dt="2024-05-31T19:45:44.4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75061" autoAdjust="0"/>
  </p:normalViewPr>
  <p:slideViewPr>
    <p:cSldViewPr snapToGrid="0">
      <p:cViewPr varScale="1">
        <p:scale>
          <a:sx n="52" d="100"/>
          <a:sy n="52" d="100"/>
        </p:scale>
        <p:origin x="1192" y="56"/>
      </p:cViewPr>
      <p:guideLst/>
    </p:cSldViewPr>
  </p:slideViewPr>
  <p:outlineViewPr>
    <p:cViewPr>
      <p:scale>
        <a:sx n="33" d="100"/>
        <a:sy n="33" d="100"/>
      </p:scale>
      <p:origin x="0" y="-462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OUE Ryutaro" userId="9b3ee5e5-1aca-4eca-bf49-da9b28a88071" providerId="ADAL" clId="{69CB4F2C-C193-4CC3-9FD5-552F509ADF3F}"/>
    <pc:docChg chg="undo redo custSel addSld delSld modSld sldOrd modNotesMaster">
      <pc:chgData name="INOUE Ryutaro" userId="9b3ee5e5-1aca-4eca-bf49-da9b28a88071" providerId="ADAL" clId="{69CB4F2C-C193-4CC3-9FD5-552F509ADF3F}" dt="2024-05-31T20:09:45.385" v="27467" actId="242"/>
      <pc:docMkLst>
        <pc:docMk/>
      </pc:docMkLst>
      <pc:sldChg chg="modSp mod modTransition modNotesTx">
        <pc:chgData name="INOUE Ryutaro" userId="9b3ee5e5-1aca-4eca-bf49-da9b28a88071" providerId="ADAL" clId="{69CB4F2C-C193-4CC3-9FD5-552F509ADF3F}" dt="2024-05-31T20:09:45.385" v="27467" actId="242"/>
        <pc:sldMkLst>
          <pc:docMk/>
          <pc:sldMk cId="3467058346" sldId="257"/>
        </pc:sldMkLst>
        <pc:spChg chg="mod">
          <ac:chgData name="INOUE Ryutaro" userId="9b3ee5e5-1aca-4eca-bf49-da9b28a88071" providerId="ADAL" clId="{69CB4F2C-C193-4CC3-9FD5-552F509ADF3F}" dt="2024-05-31T20:09:45.385" v="27467" actId="242"/>
          <ac:spMkLst>
            <pc:docMk/>
            <pc:sldMk cId="3467058346" sldId="257"/>
            <ac:spMk id="2" creationId="{7806E9A5-4F0A-D9BC-E1CA-48543A4B1D34}"/>
          </ac:spMkLst>
        </pc:spChg>
        <pc:spChg chg="mod">
          <ac:chgData name="INOUE Ryutaro" userId="9b3ee5e5-1aca-4eca-bf49-da9b28a88071" providerId="ADAL" clId="{69CB4F2C-C193-4CC3-9FD5-552F509ADF3F}" dt="2024-05-16T04:46:42.408" v="179" actId="20577"/>
          <ac:spMkLst>
            <pc:docMk/>
            <pc:sldMk cId="3467058346" sldId="257"/>
            <ac:spMk id="3" creationId="{C5FA2460-50E0-631F-63A5-D45BB88E8D2A}"/>
          </ac:spMkLst>
        </pc:spChg>
      </pc:sldChg>
      <pc:sldChg chg="delSp modSp mod modNotesTx">
        <pc:chgData name="INOUE Ryutaro" userId="9b3ee5e5-1aca-4eca-bf49-da9b28a88071" providerId="ADAL" clId="{69CB4F2C-C193-4CC3-9FD5-552F509ADF3F}" dt="2024-05-24T05:15:38.550" v="25956" actId="20577"/>
        <pc:sldMkLst>
          <pc:docMk/>
          <pc:sldMk cId="2234863008" sldId="259"/>
        </pc:sldMkLst>
        <pc:spChg chg="mod">
          <ac:chgData name="INOUE Ryutaro" userId="9b3ee5e5-1aca-4eca-bf49-da9b28a88071" providerId="ADAL" clId="{69CB4F2C-C193-4CC3-9FD5-552F509ADF3F}" dt="2024-05-17T06:08:27.888" v="8049" actId="20577"/>
          <ac:spMkLst>
            <pc:docMk/>
            <pc:sldMk cId="2234863008" sldId="259"/>
            <ac:spMk id="2" creationId="{1533FB42-BEBB-6D83-D5DA-ECECFE21FD7B}"/>
          </ac:spMkLst>
        </pc:spChg>
        <pc:spChg chg="mod">
          <ac:chgData name="INOUE Ryutaro" userId="9b3ee5e5-1aca-4eca-bf49-da9b28a88071" providerId="ADAL" clId="{69CB4F2C-C193-4CC3-9FD5-552F509ADF3F}" dt="2024-05-16T22:07:06.674" v="6862" actId="1035"/>
          <ac:spMkLst>
            <pc:docMk/>
            <pc:sldMk cId="2234863008" sldId="259"/>
            <ac:spMk id="3" creationId="{DEE6A37C-ED3A-5C66-8C5A-93D27205BBA0}"/>
          </ac:spMkLst>
        </pc:spChg>
        <pc:spChg chg="mod">
          <ac:chgData name="INOUE Ryutaro" userId="9b3ee5e5-1aca-4eca-bf49-da9b28a88071" providerId="ADAL" clId="{69CB4F2C-C193-4CC3-9FD5-552F509ADF3F}" dt="2024-05-23T17:41:21.835" v="19941" actId="113"/>
          <ac:spMkLst>
            <pc:docMk/>
            <pc:sldMk cId="2234863008" sldId="259"/>
            <ac:spMk id="5" creationId="{E28F5377-CFD4-4A49-CC2E-14EB89A564E9}"/>
          </ac:spMkLst>
        </pc:spChg>
        <pc:spChg chg="mod">
          <ac:chgData name="INOUE Ryutaro" userId="9b3ee5e5-1aca-4eca-bf49-da9b28a88071" providerId="ADAL" clId="{69CB4F2C-C193-4CC3-9FD5-552F509ADF3F}" dt="2024-05-23T17:39:24.848" v="19824" actId="1035"/>
          <ac:spMkLst>
            <pc:docMk/>
            <pc:sldMk cId="2234863008" sldId="259"/>
            <ac:spMk id="6" creationId="{2F3CD9F1-6A5D-5400-F274-B715CFF2B25B}"/>
          </ac:spMkLst>
        </pc:spChg>
        <pc:spChg chg="del mod">
          <ac:chgData name="INOUE Ryutaro" userId="9b3ee5e5-1aca-4eca-bf49-da9b28a88071" providerId="ADAL" clId="{69CB4F2C-C193-4CC3-9FD5-552F509ADF3F}" dt="2024-05-20T08:36:33.652" v="8477" actId="478"/>
          <ac:spMkLst>
            <pc:docMk/>
            <pc:sldMk cId="2234863008" sldId="259"/>
            <ac:spMk id="7" creationId="{0BD1D220-D5F1-60E8-6E92-786DEE4AE214}"/>
          </ac:spMkLst>
        </pc:sp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732562243" sldId="275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489696832" sldId="276"/>
        </pc:sldMkLst>
      </pc:sldChg>
      <pc:sldChg chg="addSp delSp modSp mod modNotesTx">
        <pc:chgData name="INOUE Ryutaro" userId="9b3ee5e5-1aca-4eca-bf49-da9b28a88071" providerId="ADAL" clId="{69CB4F2C-C193-4CC3-9FD5-552F509ADF3F}" dt="2024-05-30T13:58:31.832" v="27077" actId="1076"/>
        <pc:sldMkLst>
          <pc:docMk/>
          <pc:sldMk cId="683458958" sldId="278"/>
        </pc:sldMkLst>
        <pc:spChg chg="mod">
          <ac:chgData name="INOUE Ryutaro" userId="9b3ee5e5-1aca-4eca-bf49-da9b28a88071" providerId="ADAL" clId="{69CB4F2C-C193-4CC3-9FD5-552F509ADF3F}" dt="2024-05-17T01:10:37.076" v="7844" actId="20577"/>
          <ac:spMkLst>
            <pc:docMk/>
            <pc:sldMk cId="683458958" sldId="278"/>
            <ac:spMk id="2" creationId="{1533FB42-BEBB-6D83-D5DA-ECECFE21FD7B}"/>
          </ac:spMkLst>
        </pc:spChg>
        <pc:spChg chg="add del mod">
          <ac:chgData name="INOUE Ryutaro" userId="9b3ee5e5-1aca-4eca-bf49-da9b28a88071" providerId="ADAL" clId="{69CB4F2C-C193-4CC3-9FD5-552F509ADF3F}" dt="2024-05-30T13:57:51.204" v="27051" actId="478"/>
          <ac:spMkLst>
            <pc:docMk/>
            <pc:sldMk cId="683458958" sldId="278"/>
            <ac:spMk id="5" creationId="{E0B99FB3-0FC0-B4E2-BAB3-A6E76CE88811}"/>
          </ac:spMkLst>
        </pc:spChg>
        <pc:spChg chg="add del mod">
          <ac:chgData name="INOUE Ryutaro" userId="9b3ee5e5-1aca-4eca-bf49-da9b28a88071" providerId="ADAL" clId="{69CB4F2C-C193-4CC3-9FD5-552F509ADF3F}" dt="2024-05-30T13:57:47.972" v="27050" actId="478"/>
          <ac:spMkLst>
            <pc:docMk/>
            <pc:sldMk cId="683458958" sldId="278"/>
            <ac:spMk id="7" creationId="{4033E04D-576A-D2B2-EB48-EF0CAB47EA3F}"/>
          </ac:spMkLst>
        </pc:spChg>
        <pc:spChg chg="add mod">
          <ac:chgData name="INOUE Ryutaro" userId="9b3ee5e5-1aca-4eca-bf49-da9b28a88071" providerId="ADAL" clId="{69CB4F2C-C193-4CC3-9FD5-552F509ADF3F}" dt="2024-05-22T05:01:58.115" v="11388"/>
          <ac:spMkLst>
            <pc:docMk/>
            <pc:sldMk cId="683458958" sldId="278"/>
            <ac:spMk id="8" creationId="{74C053C0-9BA6-9655-E0B6-B203084DE537}"/>
          </ac:spMkLst>
        </pc:spChg>
        <pc:spChg chg="add mod">
          <ac:chgData name="INOUE Ryutaro" userId="9b3ee5e5-1aca-4eca-bf49-da9b28a88071" providerId="ADAL" clId="{69CB4F2C-C193-4CC3-9FD5-552F509ADF3F}" dt="2024-05-24T03:01:38.947" v="24486"/>
          <ac:spMkLst>
            <pc:docMk/>
            <pc:sldMk cId="683458958" sldId="278"/>
            <ac:spMk id="9" creationId="{95F78D54-1473-C2A0-3CFE-197E82D28B78}"/>
          </ac:spMkLst>
        </pc:spChg>
        <pc:spChg chg="add mod">
          <ac:chgData name="INOUE Ryutaro" userId="9b3ee5e5-1aca-4eca-bf49-da9b28a88071" providerId="ADAL" clId="{69CB4F2C-C193-4CC3-9FD5-552F509ADF3F}" dt="2024-05-30T13:58:04.030" v="27053" actId="1076"/>
          <ac:spMkLst>
            <pc:docMk/>
            <pc:sldMk cId="683458958" sldId="278"/>
            <ac:spMk id="10" creationId="{577C0319-A914-EA77-D938-9445FEC60931}"/>
          </ac:spMkLst>
        </pc:spChg>
        <pc:spChg chg="add mod">
          <ac:chgData name="INOUE Ryutaro" userId="9b3ee5e5-1aca-4eca-bf49-da9b28a88071" providerId="ADAL" clId="{69CB4F2C-C193-4CC3-9FD5-552F509ADF3F}" dt="2024-05-30T13:58:04.030" v="27053" actId="1076"/>
          <ac:spMkLst>
            <pc:docMk/>
            <pc:sldMk cId="683458958" sldId="278"/>
            <ac:spMk id="11" creationId="{DD886DF0-E359-FC3F-7CC9-31D04DD512CB}"/>
          </ac:spMkLst>
        </pc:spChg>
        <pc:spChg chg="del mod">
          <ac:chgData name="INOUE Ryutaro" userId="9b3ee5e5-1aca-4eca-bf49-da9b28a88071" providerId="ADAL" clId="{69CB4F2C-C193-4CC3-9FD5-552F509ADF3F}" dt="2024-05-22T05:01:57.842" v="11387" actId="478"/>
          <ac:spMkLst>
            <pc:docMk/>
            <pc:sldMk cId="683458958" sldId="278"/>
            <ac:spMk id="19" creationId="{96FBD0AB-AFEF-9A82-4EC8-C0ED0F838750}"/>
          </ac:spMkLst>
        </pc:spChg>
        <pc:spChg chg="mod">
          <ac:chgData name="INOUE Ryutaro" userId="9b3ee5e5-1aca-4eca-bf49-da9b28a88071" providerId="ADAL" clId="{69CB4F2C-C193-4CC3-9FD5-552F509ADF3F}" dt="2024-05-30T13:56:07.671" v="27026" actId="1076"/>
          <ac:spMkLst>
            <pc:docMk/>
            <pc:sldMk cId="683458958" sldId="278"/>
            <ac:spMk id="31" creationId="{024A0C97-76EB-F665-9FC7-1F556BE1CAD6}"/>
          </ac:spMkLst>
        </pc:spChg>
        <pc:spChg chg="mod">
          <ac:chgData name="INOUE Ryutaro" userId="9b3ee5e5-1aca-4eca-bf49-da9b28a88071" providerId="ADAL" clId="{69CB4F2C-C193-4CC3-9FD5-552F509ADF3F}" dt="2024-05-30T13:57:10.289" v="27048" actId="14100"/>
          <ac:spMkLst>
            <pc:docMk/>
            <pc:sldMk cId="683458958" sldId="278"/>
            <ac:spMk id="32" creationId="{F62A9137-A92B-367C-9FBF-E1ED04E8439C}"/>
          </ac:spMkLst>
        </pc:spChg>
        <pc:spChg chg="mod">
          <ac:chgData name="INOUE Ryutaro" userId="9b3ee5e5-1aca-4eca-bf49-da9b28a88071" providerId="ADAL" clId="{69CB4F2C-C193-4CC3-9FD5-552F509ADF3F}" dt="2024-05-30T13:57:03.673" v="27047" actId="1076"/>
          <ac:spMkLst>
            <pc:docMk/>
            <pc:sldMk cId="683458958" sldId="278"/>
            <ac:spMk id="33" creationId="{9C862754-938D-45AB-84A5-51779665C0AA}"/>
          </ac:spMkLst>
        </pc:spChg>
        <pc:spChg chg="mod">
          <ac:chgData name="INOUE Ryutaro" userId="9b3ee5e5-1aca-4eca-bf49-da9b28a88071" providerId="ADAL" clId="{69CB4F2C-C193-4CC3-9FD5-552F509ADF3F}" dt="2024-05-30T13:57:27.288" v="27049" actId="207"/>
          <ac:spMkLst>
            <pc:docMk/>
            <pc:sldMk cId="683458958" sldId="278"/>
            <ac:spMk id="34" creationId="{0F0AA5A0-E1F5-645A-ECA7-BC7E4E63AB35}"/>
          </ac:spMkLst>
        </pc:spChg>
        <pc:spChg chg="mod">
          <ac:chgData name="INOUE Ryutaro" userId="9b3ee5e5-1aca-4eca-bf49-da9b28a88071" providerId="ADAL" clId="{69CB4F2C-C193-4CC3-9FD5-552F509ADF3F}" dt="2024-05-30T13:56:15.480" v="27027" actId="1076"/>
          <ac:spMkLst>
            <pc:docMk/>
            <pc:sldMk cId="683458958" sldId="278"/>
            <ac:spMk id="35" creationId="{DF0C0211-CDA3-C1EC-765D-F776B51BE051}"/>
          </ac:spMkLst>
        </pc:spChg>
        <pc:spChg chg="mod">
          <ac:chgData name="INOUE Ryutaro" userId="9b3ee5e5-1aca-4eca-bf49-da9b28a88071" providerId="ADAL" clId="{69CB4F2C-C193-4CC3-9FD5-552F509ADF3F}" dt="2024-05-22T04:58:14.627" v="11360" actId="1076"/>
          <ac:spMkLst>
            <pc:docMk/>
            <pc:sldMk cId="683458958" sldId="278"/>
            <ac:spMk id="36" creationId="{8B645C2B-90DF-C43F-4F16-A3F89277DCA1}"/>
          </ac:spMkLst>
        </pc:spChg>
        <pc:spChg chg="mod">
          <ac:chgData name="INOUE Ryutaro" userId="9b3ee5e5-1aca-4eca-bf49-da9b28a88071" providerId="ADAL" clId="{69CB4F2C-C193-4CC3-9FD5-552F509ADF3F}" dt="2024-05-30T13:56:54.427" v="27046" actId="1037"/>
          <ac:spMkLst>
            <pc:docMk/>
            <pc:sldMk cId="683458958" sldId="278"/>
            <ac:spMk id="37" creationId="{791AE570-2A49-C2A5-28A6-9FE47AA24D88}"/>
          </ac:spMkLst>
        </pc:spChg>
        <pc:spChg chg="mod">
          <ac:chgData name="INOUE Ryutaro" userId="9b3ee5e5-1aca-4eca-bf49-da9b28a88071" providerId="ADAL" clId="{69CB4F2C-C193-4CC3-9FD5-552F509ADF3F}" dt="2024-05-30T13:56:54.427" v="27046" actId="1037"/>
          <ac:spMkLst>
            <pc:docMk/>
            <pc:sldMk cId="683458958" sldId="278"/>
            <ac:spMk id="38" creationId="{B637ED37-2B23-6BDC-1C36-FF0CF086002E}"/>
          </ac:spMkLst>
        </pc:spChg>
        <pc:spChg chg="mod">
          <ac:chgData name="INOUE Ryutaro" userId="9b3ee5e5-1aca-4eca-bf49-da9b28a88071" providerId="ADAL" clId="{69CB4F2C-C193-4CC3-9FD5-552F509ADF3F}" dt="2024-05-30T13:56:54.427" v="27046" actId="1037"/>
          <ac:spMkLst>
            <pc:docMk/>
            <pc:sldMk cId="683458958" sldId="278"/>
            <ac:spMk id="39" creationId="{1CFFA314-B237-4F31-A1AA-E59FFDFCFE5F}"/>
          </ac:spMkLst>
        </pc:spChg>
        <pc:spChg chg="mod">
          <ac:chgData name="INOUE Ryutaro" userId="9b3ee5e5-1aca-4eca-bf49-da9b28a88071" providerId="ADAL" clId="{69CB4F2C-C193-4CC3-9FD5-552F509ADF3F}" dt="2024-05-30T13:56:54.427" v="27046" actId="1037"/>
          <ac:spMkLst>
            <pc:docMk/>
            <pc:sldMk cId="683458958" sldId="278"/>
            <ac:spMk id="40" creationId="{71E12E2A-FEC4-3583-F353-8FDC2FD8408E}"/>
          </ac:spMkLst>
        </pc:spChg>
        <pc:spChg chg="mod">
          <ac:chgData name="INOUE Ryutaro" userId="9b3ee5e5-1aca-4eca-bf49-da9b28a88071" providerId="ADAL" clId="{69CB4F2C-C193-4CC3-9FD5-552F509ADF3F}" dt="2024-05-30T13:56:07.671" v="27026" actId="1076"/>
          <ac:spMkLst>
            <pc:docMk/>
            <pc:sldMk cId="683458958" sldId="278"/>
            <ac:spMk id="41" creationId="{C6801F38-AB24-6BD9-A177-E628B5FFB46A}"/>
          </ac:spMkLst>
        </pc:spChg>
        <pc:spChg chg="del">
          <ac:chgData name="INOUE Ryutaro" userId="9b3ee5e5-1aca-4eca-bf49-da9b28a88071" providerId="ADAL" clId="{69CB4F2C-C193-4CC3-9FD5-552F509ADF3F}" dt="2024-05-16T19:24:55.640" v="4740" actId="478"/>
          <ac:spMkLst>
            <pc:docMk/>
            <pc:sldMk cId="683458958" sldId="278"/>
            <ac:spMk id="44" creationId="{EA3D6638-3364-4F3D-E399-15B21C277986}"/>
          </ac:spMkLst>
        </pc:spChg>
        <pc:spChg chg="del">
          <ac:chgData name="INOUE Ryutaro" userId="9b3ee5e5-1aca-4eca-bf49-da9b28a88071" providerId="ADAL" clId="{69CB4F2C-C193-4CC3-9FD5-552F509ADF3F}" dt="2024-05-16T19:24:54.256" v="4739" actId="478"/>
          <ac:spMkLst>
            <pc:docMk/>
            <pc:sldMk cId="683458958" sldId="278"/>
            <ac:spMk id="45" creationId="{D00436E6-81FD-E6CD-CEC6-A29A3B4B7DE7}"/>
          </ac:spMkLst>
        </pc:spChg>
        <pc:spChg chg="mod">
          <ac:chgData name="INOUE Ryutaro" userId="9b3ee5e5-1aca-4eca-bf49-da9b28a88071" providerId="ADAL" clId="{69CB4F2C-C193-4CC3-9FD5-552F509ADF3F}" dt="2024-05-22T04:58:14.627" v="11360" actId="1076"/>
          <ac:spMkLst>
            <pc:docMk/>
            <pc:sldMk cId="683458958" sldId="278"/>
            <ac:spMk id="46" creationId="{608BFD97-B731-B233-AE72-5FBDDA1050E6}"/>
          </ac:spMkLst>
        </pc:spChg>
        <pc:spChg chg="mod">
          <ac:chgData name="INOUE Ryutaro" userId="9b3ee5e5-1aca-4eca-bf49-da9b28a88071" providerId="ADAL" clId="{69CB4F2C-C193-4CC3-9FD5-552F509ADF3F}" dt="2024-05-30T13:58:13.766" v="27073" actId="1037"/>
          <ac:spMkLst>
            <pc:docMk/>
            <pc:sldMk cId="683458958" sldId="278"/>
            <ac:spMk id="47" creationId="{BF6B1FD6-CC35-9097-0570-62216B364F6E}"/>
          </ac:spMkLst>
        </pc:spChg>
        <pc:spChg chg="mod">
          <ac:chgData name="INOUE Ryutaro" userId="9b3ee5e5-1aca-4eca-bf49-da9b28a88071" providerId="ADAL" clId="{69CB4F2C-C193-4CC3-9FD5-552F509ADF3F}" dt="2024-05-30T13:58:27.883" v="27076" actId="1076"/>
          <ac:spMkLst>
            <pc:docMk/>
            <pc:sldMk cId="683458958" sldId="278"/>
            <ac:spMk id="48" creationId="{802B8328-8B6F-2BE3-936D-84F5B022F44F}"/>
          </ac:spMkLst>
        </pc:spChg>
        <pc:spChg chg="mod">
          <ac:chgData name="INOUE Ryutaro" userId="9b3ee5e5-1aca-4eca-bf49-da9b28a88071" providerId="ADAL" clId="{69CB4F2C-C193-4CC3-9FD5-552F509ADF3F}" dt="2024-05-30T13:58:31.832" v="27077" actId="1076"/>
          <ac:spMkLst>
            <pc:docMk/>
            <pc:sldMk cId="683458958" sldId="278"/>
            <ac:spMk id="49" creationId="{7F279AE9-C644-ED15-22A3-7C05C4A0F955}"/>
          </ac:spMkLst>
        </pc:spChg>
        <pc:spChg chg="mod">
          <ac:chgData name="INOUE Ryutaro" userId="9b3ee5e5-1aca-4eca-bf49-da9b28a88071" providerId="ADAL" clId="{69CB4F2C-C193-4CC3-9FD5-552F509ADF3F}" dt="2024-05-30T13:58:13.766" v="27073" actId="1037"/>
          <ac:spMkLst>
            <pc:docMk/>
            <pc:sldMk cId="683458958" sldId="278"/>
            <ac:spMk id="50" creationId="{051DC977-CEFE-EF75-7FF0-67DFF99D50D4}"/>
          </ac:spMkLst>
        </pc:spChg>
        <pc:spChg chg="mod">
          <ac:chgData name="INOUE Ryutaro" userId="9b3ee5e5-1aca-4eca-bf49-da9b28a88071" providerId="ADAL" clId="{69CB4F2C-C193-4CC3-9FD5-552F509ADF3F}" dt="2024-05-30T13:58:23.021" v="27075" actId="1076"/>
          <ac:spMkLst>
            <pc:docMk/>
            <pc:sldMk cId="683458958" sldId="278"/>
            <ac:spMk id="51" creationId="{94769D8D-E922-39E1-5228-4637DC87B545}"/>
          </ac:spMkLst>
        </pc:spChg>
        <pc:spChg chg="mod">
          <ac:chgData name="INOUE Ryutaro" userId="9b3ee5e5-1aca-4eca-bf49-da9b28a88071" providerId="ADAL" clId="{69CB4F2C-C193-4CC3-9FD5-552F509ADF3F}" dt="2024-05-30T13:58:13.766" v="27073" actId="1037"/>
          <ac:spMkLst>
            <pc:docMk/>
            <pc:sldMk cId="683458958" sldId="278"/>
            <ac:spMk id="52" creationId="{9657F3BD-92EC-5ADF-1450-056AC78C6DE4}"/>
          </ac:spMkLst>
        </pc:spChg>
        <pc:spChg chg="del mod">
          <ac:chgData name="INOUE Ryutaro" userId="9b3ee5e5-1aca-4eca-bf49-da9b28a88071" providerId="ADAL" clId="{69CB4F2C-C193-4CC3-9FD5-552F509ADF3F}" dt="2024-05-22T05:01:57.842" v="11387" actId="478"/>
          <ac:spMkLst>
            <pc:docMk/>
            <pc:sldMk cId="683458958" sldId="278"/>
            <ac:spMk id="53" creationId="{205C9D3C-6EE4-1093-3A56-941E0567F21D}"/>
          </ac:spMkLst>
        </pc:spChg>
        <pc:graphicFrameChg chg="mod">
          <ac:chgData name="INOUE Ryutaro" userId="9b3ee5e5-1aca-4eca-bf49-da9b28a88071" providerId="ADAL" clId="{69CB4F2C-C193-4CC3-9FD5-552F509ADF3F}" dt="2024-05-16T19:28:47.269" v="4851"/>
          <ac:graphicFrameMkLst>
            <pc:docMk/>
            <pc:sldMk cId="683458958" sldId="278"/>
            <ac:graphicFrameMk id="3" creationId="{14E0E863-8295-025F-3741-C2F16B8890A0}"/>
          </ac:graphicFrameMkLst>
        </pc:graphicFrame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953571289" sldId="281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733972872" sldId="283"/>
        </pc:sldMkLst>
      </pc:sldChg>
      <pc:sldChg chg="addSp delSp modSp mod modNotesTx">
        <pc:chgData name="INOUE Ryutaro" userId="9b3ee5e5-1aca-4eca-bf49-da9b28a88071" providerId="ADAL" clId="{69CB4F2C-C193-4CC3-9FD5-552F509ADF3F}" dt="2024-05-30T13:40:41.401" v="26928" actId="14100"/>
        <pc:sldMkLst>
          <pc:docMk/>
          <pc:sldMk cId="1103391923" sldId="284"/>
        </pc:sldMkLst>
        <pc:spChg chg="mod">
          <ac:chgData name="INOUE Ryutaro" userId="9b3ee5e5-1aca-4eca-bf49-da9b28a88071" providerId="ADAL" clId="{69CB4F2C-C193-4CC3-9FD5-552F509ADF3F}" dt="2024-05-30T13:28:00.064" v="26741" actId="14100"/>
          <ac:spMkLst>
            <pc:docMk/>
            <pc:sldMk cId="1103391923" sldId="284"/>
            <ac:spMk id="2" creationId="{1533FB42-BEBB-6D83-D5DA-ECECFE21FD7B}"/>
          </ac:spMkLst>
        </pc:spChg>
        <pc:spChg chg="mod">
          <ac:chgData name="INOUE Ryutaro" userId="9b3ee5e5-1aca-4eca-bf49-da9b28a88071" providerId="ADAL" clId="{69CB4F2C-C193-4CC3-9FD5-552F509ADF3F}" dt="2024-05-30T13:38:26.202" v="26902" actId="1035"/>
          <ac:spMkLst>
            <pc:docMk/>
            <pc:sldMk cId="1103391923" sldId="284"/>
            <ac:spMk id="3" creationId="{ADFB80FE-74C7-A8ED-37D9-E1B55904A8BB}"/>
          </ac:spMkLst>
        </pc:spChg>
        <pc:spChg chg="mod">
          <ac:chgData name="INOUE Ryutaro" userId="9b3ee5e5-1aca-4eca-bf49-da9b28a88071" providerId="ADAL" clId="{69CB4F2C-C193-4CC3-9FD5-552F509ADF3F}" dt="2024-05-30T13:26:08.454" v="26726" actId="14100"/>
          <ac:spMkLst>
            <pc:docMk/>
            <pc:sldMk cId="1103391923" sldId="284"/>
            <ac:spMk id="4" creationId="{21E072E9-266D-EB8A-5D6D-DBB755600EBD}"/>
          </ac:spMkLst>
        </pc:spChg>
        <pc:spChg chg="mod">
          <ac:chgData name="INOUE Ryutaro" userId="9b3ee5e5-1aca-4eca-bf49-da9b28a88071" providerId="ADAL" clId="{69CB4F2C-C193-4CC3-9FD5-552F509ADF3F}" dt="2024-05-30T13:38:41.319" v="26904" actId="14100"/>
          <ac:spMkLst>
            <pc:docMk/>
            <pc:sldMk cId="1103391923" sldId="284"/>
            <ac:spMk id="5" creationId="{E28F5377-CFD4-4A49-CC2E-14EB89A564E9}"/>
          </ac:spMkLst>
        </pc:spChg>
        <pc:spChg chg="mod">
          <ac:chgData name="INOUE Ryutaro" userId="9b3ee5e5-1aca-4eca-bf49-da9b28a88071" providerId="ADAL" clId="{69CB4F2C-C193-4CC3-9FD5-552F509ADF3F}" dt="2024-05-30T13:37:43.510" v="26891" actId="14100"/>
          <ac:spMkLst>
            <pc:docMk/>
            <pc:sldMk cId="1103391923" sldId="284"/>
            <ac:spMk id="6" creationId="{74C6A7C6-683A-47D2-B3FB-8E45C9693E65}"/>
          </ac:spMkLst>
        </pc:spChg>
        <pc:spChg chg="mod">
          <ac:chgData name="INOUE Ryutaro" userId="9b3ee5e5-1aca-4eca-bf49-da9b28a88071" providerId="ADAL" clId="{69CB4F2C-C193-4CC3-9FD5-552F509ADF3F}" dt="2024-05-30T13:40:41.401" v="26928" actId="14100"/>
          <ac:spMkLst>
            <pc:docMk/>
            <pc:sldMk cId="1103391923" sldId="284"/>
            <ac:spMk id="8" creationId="{96D78A9A-66BC-B7D4-4E0C-4910A5425BE5}"/>
          </ac:spMkLst>
        </pc:spChg>
        <pc:spChg chg="add mod">
          <ac:chgData name="INOUE Ryutaro" userId="9b3ee5e5-1aca-4eca-bf49-da9b28a88071" providerId="ADAL" clId="{69CB4F2C-C193-4CC3-9FD5-552F509ADF3F}" dt="2024-05-21T09:44:30.686" v="10231" actId="1076"/>
          <ac:spMkLst>
            <pc:docMk/>
            <pc:sldMk cId="1103391923" sldId="284"/>
            <ac:spMk id="9" creationId="{E05933E7-66B4-B23B-2DE0-C64CF28BEBF1}"/>
          </ac:spMkLst>
        </pc:spChg>
        <pc:spChg chg="add del mod">
          <ac:chgData name="INOUE Ryutaro" userId="9b3ee5e5-1aca-4eca-bf49-da9b28a88071" providerId="ADAL" clId="{69CB4F2C-C193-4CC3-9FD5-552F509ADF3F}" dt="2024-05-20T07:41:33.879" v="8198" actId="478"/>
          <ac:spMkLst>
            <pc:docMk/>
            <pc:sldMk cId="1103391923" sldId="284"/>
            <ac:spMk id="10" creationId="{E6FBD7AC-1DB5-3917-9389-F88EAF72DBEE}"/>
          </ac:spMkLst>
        </pc:spChg>
        <pc:spChg chg="add del mod">
          <ac:chgData name="INOUE Ryutaro" userId="9b3ee5e5-1aca-4eca-bf49-da9b28a88071" providerId="ADAL" clId="{69CB4F2C-C193-4CC3-9FD5-552F509ADF3F}" dt="2024-05-20T07:41:35.539" v="8199" actId="478"/>
          <ac:spMkLst>
            <pc:docMk/>
            <pc:sldMk cId="1103391923" sldId="284"/>
            <ac:spMk id="12" creationId="{E606FF88-2197-FA36-6980-929C6AC896D1}"/>
          </ac:spMkLst>
        </pc:spChg>
        <pc:spChg chg="add mod">
          <ac:chgData name="INOUE Ryutaro" userId="9b3ee5e5-1aca-4eca-bf49-da9b28a88071" providerId="ADAL" clId="{69CB4F2C-C193-4CC3-9FD5-552F509ADF3F}" dt="2024-05-21T09:44:41.228" v="10233" actId="1076"/>
          <ac:spMkLst>
            <pc:docMk/>
            <pc:sldMk cId="1103391923" sldId="284"/>
            <ac:spMk id="13" creationId="{1FEDF37B-3271-47B5-7C60-40961A109305}"/>
          </ac:spMkLst>
        </pc:spChg>
        <pc:spChg chg="del mod">
          <ac:chgData name="INOUE Ryutaro" userId="9b3ee5e5-1aca-4eca-bf49-da9b28a88071" providerId="ADAL" clId="{69CB4F2C-C193-4CC3-9FD5-552F509ADF3F}" dt="2024-05-16T22:26:31.405" v="7530" actId="478"/>
          <ac:spMkLst>
            <pc:docMk/>
            <pc:sldMk cId="1103391923" sldId="284"/>
            <ac:spMk id="15" creationId="{41101068-0813-61AD-3AB8-63FABA552253}"/>
          </ac:spMkLst>
        </pc:spChg>
        <pc:spChg chg="del mod">
          <ac:chgData name="INOUE Ryutaro" userId="9b3ee5e5-1aca-4eca-bf49-da9b28a88071" providerId="ADAL" clId="{69CB4F2C-C193-4CC3-9FD5-552F509ADF3F}" dt="2024-05-16T22:27:14.613" v="7542" actId="478"/>
          <ac:spMkLst>
            <pc:docMk/>
            <pc:sldMk cId="1103391923" sldId="284"/>
            <ac:spMk id="16" creationId="{039016D7-39C9-D0A0-9F46-0996A729A006}"/>
          </ac:spMkLst>
        </pc:spChg>
        <pc:graphicFrameChg chg="add mod">
          <ac:chgData name="INOUE Ryutaro" userId="9b3ee5e5-1aca-4eca-bf49-da9b28a88071" providerId="ADAL" clId="{69CB4F2C-C193-4CC3-9FD5-552F509ADF3F}" dt="2024-05-16T19:51:04.754" v="5084"/>
          <ac:graphicFrameMkLst>
            <pc:docMk/>
            <pc:sldMk cId="1103391923" sldId="284"/>
            <ac:graphicFrameMk id="9" creationId="{E1E38793-E07C-F79B-C99E-16D40769906A}"/>
          </ac:graphicFrameMkLst>
        </pc:graphicFrameChg>
        <pc:graphicFrameChg chg="mod">
          <ac:chgData name="INOUE Ryutaro" userId="9b3ee5e5-1aca-4eca-bf49-da9b28a88071" providerId="ADAL" clId="{69CB4F2C-C193-4CC3-9FD5-552F509ADF3F}" dt="2024-05-21T09:45:41.641" v="10246" actId="1076"/>
          <ac:graphicFrameMkLst>
            <pc:docMk/>
            <pc:sldMk cId="1103391923" sldId="284"/>
            <ac:graphicFrameMk id="11" creationId="{73249C8B-19B4-2CE7-1856-217AC30A1C52}"/>
          </ac:graphicFrameMkLst>
        </pc:graphicFrameChg>
        <pc:graphicFrameChg chg="mod">
          <ac:chgData name="INOUE Ryutaro" userId="9b3ee5e5-1aca-4eca-bf49-da9b28a88071" providerId="ADAL" clId="{69CB4F2C-C193-4CC3-9FD5-552F509ADF3F}" dt="2024-05-21T09:44:47.800" v="10236" actId="1076"/>
          <ac:graphicFrameMkLst>
            <pc:docMk/>
            <pc:sldMk cId="1103391923" sldId="284"/>
            <ac:graphicFrameMk id="14" creationId="{91F40844-04D6-44D6-D727-879E83B92FCD}"/>
          </ac:graphicFrameMkLst>
        </pc:graphicFrame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377120142" sldId="285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49864070" sldId="287"/>
        </pc:sldMkLst>
      </pc:sldChg>
      <pc:sldChg chg="modSp mod">
        <pc:chgData name="INOUE Ryutaro" userId="9b3ee5e5-1aca-4eca-bf49-da9b28a88071" providerId="ADAL" clId="{69CB4F2C-C193-4CC3-9FD5-552F509ADF3F}" dt="2024-05-16T23:10:37.337" v="7791" actId="5793"/>
        <pc:sldMkLst>
          <pc:docMk/>
          <pc:sldMk cId="3394186856" sldId="288"/>
        </pc:sldMkLst>
        <pc:spChg chg="mod">
          <ac:chgData name="INOUE Ryutaro" userId="9b3ee5e5-1aca-4eca-bf49-da9b28a88071" providerId="ADAL" clId="{69CB4F2C-C193-4CC3-9FD5-552F509ADF3F}" dt="2024-05-16T22:15:51.560" v="7025" actId="20577"/>
          <ac:spMkLst>
            <pc:docMk/>
            <pc:sldMk cId="3394186856" sldId="288"/>
            <ac:spMk id="2" creationId="{1533FB42-BEBB-6D83-D5DA-ECECFE21FD7B}"/>
          </ac:spMkLst>
        </pc:spChg>
        <pc:spChg chg="mod">
          <ac:chgData name="INOUE Ryutaro" userId="9b3ee5e5-1aca-4eca-bf49-da9b28a88071" providerId="ADAL" clId="{69CB4F2C-C193-4CC3-9FD5-552F509ADF3F}" dt="2024-05-16T23:10:37.337" v="7791" actId="5793"/>
          <ac:spMkLst>
            <pc:docMk/>
            <pc:sldMk cId="3394186856" sldId="288"/>
            <ac:spMk id="5" creationId="{E28F5377-CFD4-4A49-CC2E-14EB89A564E9}"/>
          </ac:spMkLst>
        </pc:sp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4207014087" sldId="289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662629280" sldId="290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474437966" sldId="292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491902841" sldId="293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95039347" sldId="296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086695622" sldId="297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541965774" sldId="298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75690644" sldId="299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543790392" sldId="300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641180675" sldId="301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115110638" sldId="302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631680592" sldId="303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005960587" sldId="304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041916649" sldId="305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704882009" sldId="306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558134171" sldId="307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801640030" sldId="308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6025694" sldId="309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252591499" sldId="310"/>
        </pc:sldMkLst>
      </pc:sldChg>
      <pc:sldChg chg="addSp delSp modSp mod modNotesTx">
        <pc:chgData name="INOUE Ryutaro" userId="9b3ee5e5-1aca-4eca-bf49-da9b28a88071" providerId="ADAL" clId="{69CB4F2C-C193-4CC3-9FD5-552F509ADF3F}" dt="2024-05-30T13:39:13.888" v="26911" actId="14100"/>
        <pc:sldMkLst>
          <pc:docMk/>
          <pc:sldMk cId="1018458691" sldId="312"/>
        </pc:sldMkLst>
        <pc:spChg chg="mod">
          <ac:chgData name="INOUE Ryutaro" userId="9b3ee5e5-1aca-4eca-bf49-da9b28a88071" providerId="ADAL" clId="{69CB4F2C-C193-4CC3-9FD5-552F509ADF3F}" dt="2024-05-16T22:14:52.288" v="7005" actId="20577"/>
          <ac:spMkLst>
            <pc:docMk/>
            <pc:sldMk cId="1018458691" sldId="312"/>
            <ac:spMk id="2" creationId="{1D277463-FF71-0582-A6C9-3149597E81DF}"/>
          </ac:spMkLst>
        </pc:spChg>
        <pc:spChg chg="add del mod">
          <ac:chgData name="INOUE Ryutaro" userId="9b3ee5e5-1aca-4eca-bf49-da9b28a88071" providerId="ADAL" clId="{69CB4F2C-C193-4CC3-9FD5-552F509ADF3F}" dt="2024-05-30T13:39:13.888" v="26911" actId="14100"/>
          <ac:spMkLst>
            <pc:docMk/>
            <pc:sldMk cId="1018458691" sldId="312"/>
            <ac:spMk id="3" creationId="{923B6A7B-0204-C6EA-5CBB-D7E5EF6854E5}"/>
          </ac:spMkLst>
        </pc:spChg>
        <pc:graphicFrameChg chg="mod modGraphic">
          <ac:chgData name="INOUE Ryutaro" userId="9b3ee5e5-1aca-4eca-bf49-da9b28a88071" providerId="ADAL" clId="{69CB4F2C-C193-4CC3-9FD5-552F509ADF3F}" dt="2024-05-22T04:35:08.094" v="10986" actId="20577"/>
          <ac:graphicFrameMkLst>
            <pc:docMk/>
            <pc:sldMk cId="1018458691" sldId="312"/>
            <ac:graphicFrameMk id="9" creationId="{A79CB26D-98D2-6618-EFD7-C6CBF22EA269}"/>
          </ac:graphicFrameMkLst>
        </pc:graphicFrame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4015681005" sldId="314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746022329" sldId="316"/>
        </pc:sldMkLst>
      </pc:sldChg>
      <pc:sldChg chg="modSp mod modNotesTx">
        <pc:chgData name="INOUE Ryutaro" userId="9b3ee5e5-1aca-4eca-bf49-da9b28a88071" providerId="ADAL" clId="{69CB4F2C-C193-4CC3-9FD5-552F509ADF3F}" dt="2024-05-24T09:53:40.603" v="26651" actId="20577"/>
        <pc:sldMkLst>
          <pc:docMk/>
          <pc:sldMk cId="2133338713" sldId="317"/>
        </pc:sldMkLst>
        <pc:spChg chg="mod">
          <ac:chgData name="INOUE Ryutaro" userId="9b3ee5e5-1aca-4eca-bf49-da9b28a88071" providerId="ADAL" clId="{69CB4F2C-C193-4CC3-9FD5-552F509ADF3F}" dt="2024-05-17T01:09:34.569" v="7843" actId="20577"/>
          <ac:spMkLst>
            <pc:docMk/>
            <pc:sldMk cId="2133338713" sldId="317"/>
            <ac:spMk id="2" creationId="{CC0050ED-453B-0CE2-357F-EF00A1789232}"/>
          </ac:spMkLst>
        </pc:spChg>
        <pc:spChg chg="mod">
          <ac:chgData name="INOUE Ryutaro" userId="9b3ee5e5-1aca-4eca-bf49-da9b28a88071" providerId="ADAL" clId="{69CB4F2C-C193-4CC3-9FD5-552F509ADF3F}" dt="2024-05-16T21:40:46.308" v="6021" actId="1076"/>
          <ac:spMkLst>
            <pc:docMk/>
            <pc:sldMk cId="2133338713" sldId="317"/>
            <ac:spMk id="4" creationId="{A678953D-C82D-02EF-EBEC-B27B7EBA5F8D}"/>
          </ac:spMkLst>
        </pc:spChg>
        <pc:spChg chg="mod">
          <ac:chgData name="INOUE Ryutaro" userId="9b3ee5e5-1aca-4eca-bf49-da9b28a88071" providerId="ADAL" clId="{69CB4F2C-C193-4CC3-9FD5-552F509ADF3F}" dt="2024-05-24T04:30:48.124" v="25010" actId="20578"/>
          <ac:spMkLst>
            <pc:docMk/>
            <pc:sldMk cId="2133338713" sldId="317"/>
            <ac:spMk id="5" creationId="{916EF9D1-14FE-9F50-51FB-9CDBF30FAB27}"/>
          </ac:spMkLst>
        </pc:spChg>
      </pc:sldChg>
      <pc:sldChg chg="modSp mod modNotesTx">
        <pc:chgData name="INOUE Ryutaro" userId="9b3ee5e5-1aca-4eca-bf49-da9b28a88071" providerId="ADAL" clId="{69CB4F2C-C193-4CC3-9FD5-552F509ADF3F}" dt="2024-05-24T05:20:23.036" v="26015" actId="20577"/>
        <pc:sldMkLst>
          <pc:docMk/>
          <pc:sldMk cId="675710715" sldId="319"/>
        </pc:sldMkLst>
        <pc:spChg chg="mod">
          <ac:chgData name="INOUE Ryutaro" userId="9b3ee5e5-1aca-4eca-bf49-da9b28a88071" providerId="ADAL" clId="{69CB4F2C-C193-4CC3-9FD5-552F509ADF3F}" dt="2024-05-17T01:13:08.921" v="7899" actId="20577"/>
          <ac:spMkLst>
            <pc:docMk/>
            <pc:sldMk cId="675710715" sldId="319"/>
            <ac:spMk id="6" creationId="{A47EB008-2314-5F0D-2B3A-BDD3C90AD9FC}"/>
          </ac:spMkLst>
        </pc:spChg>
        <pc:spChg chg="mod">
          <ac:chgData name="INOUE Ryutaro" userId="9b3ee5e5-1aca-4eca-bf49-da9b28a88071" providerId="ADAL" clId="{69CB4F2C-C193-4CC3-9FD5-552F509ADF3F}" dt="2024-05-21T09:22:43.289" v="10133" actId="14100"/>
          <ac:spMkLst>
            <pc:docMk/>
            <pc:sldMk cId="675710715" sldId="319"/>
            <ac:spMk id="7" creationId="{AA1539BE-A5D0-E07E-5DE1-BC871473740C}"/>
          </ac:spMkLst>
        </pc:spChg>
        <pc:spChg chg="mod">
          <ac:chgData name="INOUE Ryutaro" userId="9b3ee5e5-1aca-4eca-bf49-da9b28a88071" providerId="ADAL" clId="{69CB4F2C-C193-4CC3-9FD5-552F509ADF3F}" dt="2024-05-16T18:54:43.552" v="4010" actId="1076"/>
          <ac:spMkLst>
            <pc:docMk/>
            <pc:sldMk cId="675710715" sldId="319"/>
            <ac:spMk id="8" creationId="{0065456F-BB48-C5D2-0F9A-58988604E9E7}"/>
          </ac:spMkLst>
        </pc:spChg>
        <pc:spChg chg="mod">
          <ac:chgData name="INOUE Ryutaro" userId="9b3ee5e5-1aca-4eca-bf49-da9b28a88071" providerId="ADAL" clId="{69CB4F2C-C193-4CC3-9FD5-552F509ADF3F}" dt="2024-05-17T01:14:09.646" v="7906" actId="1076"/>
          <ac:spMkLst>
            <pc:docMk/>
            <pc:sldMk cId="675710715" sldId="319"/>
            <ac:spMk id="10" creationId="{E0D5D69A-2C0F-4B10-0724-743E971556EC}"/>
          </ac:spMkLst>
        </pc:spChg>
        <pc:spChg chg="mod">
          <ac:chgData name="INOUE Ryutaro" userId="9b3ee5e5-1aca-4eca-bf49-da9b28a88071" providerId="ADAL" clId="{69CB4F2C-C193-4CC3-9FD5-552F509ADF3F}" dt="2024-05-16T19:05:25.760" v="4302" actId="20577"/>
          <ac:spMkLst>
            <pc:docMk/>
            <pc:sldMk cId="675710715" sldId="319"/>
            <ac:spMk id="11" creationId="{70C57CF7-9D2D-C7A7-A5EC-7292B99DB66E}"/>
          </ac:spMkLst>
        </pc:spChg>
        <pc:spChg chg="mod">
          <ac:chgData name="INOUE Ryutaro" userId="9b3ee5e5-1aca-4eca-bf49-da9b28a88071" providerId="ADAL" clId="{69CB4F2C-C193-4CC3-9FD5-552F509ADF3F}" dt="2024-05-17T01:14:05.299" v="7905" actId="1076"/>
          <ac:spMkLst>
            <pc:docMk/>
            <pc:sldMk cId="675710715" sldId="319"/>
            <ac:spMk id="13" creationId="{2E8BA04D-CCE1-E4A8-1E07-6BD6EB095658}"/>
          </ac:spMkLst>
        </pc:spChg>
        <pc:spChg chg="mod">
          <ac:chgData name="INOUE Ryutaro" userId="9b3ee5e5-1aca-4eca-bf49-da9b28a88071" providerId="ADAL" clId="{69CB4F2C-C193-4CC3-9FD5-552F509ADF3F}" dt="2024-05-16T19:08:53.722" v="4311" actId="20577"/>
          <ac:spMkLst>
            <pc:docMk/>
            <pc:sldMk cId="675710715" sldId="319"/>
            <ac:spMk id="14" creationId="{D9F13235-90FF-3E18-DDCB-39BF2DD1732F}"/>
          </ac:spMkLst>
        </pc:spChg>
        <pc:spChg chg="mod">
          <ac:chgData name="INOUE Ryutaro" userId="9b3ee5e5-1aca-4eca-bf49-da9b28a88071" providerId="ADAL" clId="{69CB4F2C-C193-4CC3-9FD5-552F509ADF3F}" dt="2024-05-21T09:25:08.143" v="10144" actId="1076"/>
          <ac:spMkLst>
            <pc:docMk/>
            <pc:sldMk cId="675710715" sldId="319"/>
            <ac:spMk id="16" creationId="{4BC684A7-55D2-ACAE-D5C0-FF25B13C6069}"/>
          </ac:spMkLst>
        </pc:spChg>
        <pc:spChg chg="mod">
          <ac:chgData name="INOUE Ryutaro" userId="9b3ee5e5-1aca-4eca-bf49-da9b28a88071" providerId="ADAL" clId="{69CB4F2C-C193-4CC3-9FD5-552F509ADF3F}" dt="2024-05-21T09:25:10.780" v="10145" actId="1076"/>
          <ac:spMkLst>
            <pc:docMk/>
            <pc:sldMk cId="675710715" sldId="319"/>
            <ac:spMk id="17" creationId="{960CA72D-0EEC-DDBE-06C0-609EAD5E364E}"/>
          </ac:spMkLst>
        </pc:spChg>
        <pc:spChg chg="mod">
          <ac:chgData name="INOUE Ryutaro" userId="9b3ee5e5-1aca-4eca-bf49-da9b28a88071" providerId="ADAL" clId="{69CB4F2C-C193-4CC3-9FD5-552F509ADF3F}" dt="2024-05-21T09:24:49" v="10142" actId="14100"/>
          <ac:spMkLst>
            <pc:docMk/>
            <pc:sldMk cId="675710715" sldId="319"/>
            <ac:spMk id="18" creationId="{9845962F-E6FE-0D97-BD47-3CEA98E81253}"/>
          </ac:spMkLst>
        </pc:spChg>
      </pc:sldChg>
      <pc:sldChg chg="addSp delSp modSp del mod">
        <pc:chgData name="INOUE Ryutaro" userId="9b3ee5e5-1aca-4eca-bf49-da9b28a88071" providerId="ADAL" clId="{69CB4F2C-C193-4CC3-9FD5-552F509ADF3F}" dt="2024-05-20T08:37:52.032" v="8501" actId="47"/>
        <pc:sldMkLst>
          <pc:docMk/>
          <pc:sldMk cId="3898668408" sldId="320"/>
        </pc:sldMkLst>
        <pc:spChg chg="del">
          <ac:chgData name="INOUE Ryutaro" userId="9b3ee5e5-1aca-4eca-bf49-da9b28a88071" providerId="ADAL" clId="{69CB4F2C-C193-4CC3-9FD5-552F509ADF3F}" dt="2024-05-16T06:43:46.449" v="1567" actId="478"/>
          <ac:spMkLst>
            <pc:docMk/>
            <pc:sldMk cId="3898668408" sldId="320"/>
            <ac:spMk id="2" creationId="{493FA70E-283C-E2F0-BEB7-9E6EB6F2C8FA}"/>
          </ac:spMkLst>
        </pc:spChg>
        <pc:spChg chg="del">
          <ac:chgData name="INOUE Ryutaro" userId="9b3ee5e5-1aca-4eca-bf49-da9b28a88071" providerId="ADAL" clId="{69CB4F2C-C193-4CC3-9FD5-552F509ADF3F}" dt="2024-05-16T06:43:07.716" v="1541" actId="478"/>
          <ac:spMkLst>
            <pc:docMk/>
            <pc:sldMk cId="3898668408" sldId="320"/>
            <ac:spMk id="3" creationId="{F3CD48B7-886D-1316-DC62-356FCAA4BBAC}"/>
          </ac:spMkLst>
        </pc:spChg>
        <pc:spChg chg="mod">
          <ac:chgData name="INOUE Ryutaro" userId="9b3ee5e5-1aca-4eca-bf49-da9b28a88071" providerId="ADAL" clId="{69CB4F2C-C193-4CC3-9FD5-552F509ADF3F}" dt="2024-05-17T01:06:47.396" v="7819" actId="20577"/>
          <ac:spMkLst>
            <pc:docMk/>
            <pc:sldMk cId="3898668408" sldId="320"/>
            <ac:spMk id="6" creationId="{4527280C-C083-6419-7232-F33593805399}"/>
          </ac:spMkLst>
        </pc:spChg>
        <pc:spChg chg="mod ord">
          <ac:chgData name="INOUE Ryutaro" userId="9b3ee5e5-1aca-4eca-bf49-da9b28a88071" providerId="ADAL" clId="{69CB4F2C-C193-4CC3-9FD5-552F509ADF3F}" dt="2024-05-20T08:36:39.787" v="8478" actId="21"/>
          <ac:spMkLst>
            <pc:docMk/>
            <pc:sldMk cId="3898668408" sldId="320"/>
            <ac:spMk id="7" creationId="{D7380B93-95E6-45DC-79ED-6B387482F34F}"/>
          </ac:spMkLst>
        </pc:spChg>
        <pc:spChg chg="add mod">
          <ac:chgData name="INOUE Ryutaro" userId="9b3ee5e5-1aca-4eca-bf49-da9b28a88071" providerId="ADAL" clId="{69CB4F2C-C193-4CC3-9FD5-552F509ADF3F}" dt="2024-05-16T06:44:01.646" v="1569" actId="1076"/>
          <ac:spMkLst>
            <pc:docMk/>
            <pc:sldMk cId="3898668408" sldId="320"/>
            <ac:spMk id="9" creationId="{40EC43F2-0A07-0C79-310B-CFBACFF9ABF4}"/>
          </ac:spMkLst>
        </pc:spChg>
        <pc:spChg chg="add mod ord">
          <ac:chgData name="INOUE Ryutaro" userId="9b3ee5e5-1aca-4eca-bf49-da9b28a88071" providerId="ADAL" clId="{69CB4F2C-C193-4CC3-9FD5-552F509ADF3F}" dt="2024-05-17T01:17:58.215" v="7982" actId="14100"/>
          <ac:spMkLst>
            <pc:docMk/>
            <pc:sldMk cId="3898668408" sldId="320"/>
            <ac:spMk id="1092" creationId="{FE283312-12D0-6662-C3E1-04FDB2884305}"/>
          </ac:spMkLst>
        </pc:spChg>
      </pc:sldChg>
      <pc:sldChg chg="addSp delSp modSp mod modNotesTx">
        <pc:chgData name="INOUE Ryutaro" userId="9b3ee5e5-1aca-4eca-bf49-da9b28a88071" providerId="ADAL" clId="{69CB4F2C-C193-4CC3-9FD5-552F509ADF3F}" dt="2024-05-24T04:48:24.301" v="25735" actId="403"/>
        <pc:sldMkLst>
          <pc:docMk/>
          <pc:sldMk cId="3315032052" sldId="321"/>
        </pc:sldMkLst>
        <pc:spChg chg="del">
          <ac:chgData name="INOUE Ryutaro" userId="9b3ee5e5-1aca-4eca-bf49-da9b28a88071" providerId="ADAL" clId="{69CB4F2C-C193-4CC3-9FD5-552F509ADF3F}" dt="2024-05-16T11:43:54.430" v="3687" actId="478"/>
          <ac:spMkLst>
            <pc:docMk/>
            <pc:sldMk cId="3315032052" sldId="321"/>
            <ac:spMk id="2" creationId="{D1B564E4-D656-1374-5035-7D8F15352D61}"/>
          </ac:spMkLst>
        </pc:spChg>
        <pc:spChg chg="add mod">
          <ac:chgData name="INOUE Ryutaro" userId="9b3ee5e5-1aca-4eca-bf49-da9b28a88071" providerId="ADAL" clId="{69CB4F2C-C193-4CC3-9FD5-552F509ADF3F}" dt="2024-05-21T09:27:49.375" v="10161"/>
          <ac:spMkLst>
            <pc:docMk/>
            <pc:sldMk cId="3315032052" sldId="321"/>
            <ac:spMk id="2" creationId="{E40D9363-FBD6-C189-8A8A-86BC1FA70A71}"/>
          </ac:spMkLst>
        </pc:spChg>
        <pc:spChg chg="mod">
          <ac:chgData name="INOUE Ryutaro" userId="9b3ee5e5-1aca-4eca-bf49-da9b28a88071" providerId="ADAL" clId="{69CB4F2C-C193-4CC3-9FD5-552F509ADF3F}" dt="2024-05-16T11:44:55.479" v="3749" actId="14100"/>
          <ac:spMkLst>
            <pc:docMk/>
            <pc:sldMk cId="3315032052" sldId="321"/>
            <ac:spMk id="3" creationId="{CD31A68B-A398-890D-4510-D4F9666277FF}"/>
          </ac:spMkLst>
        </pc:spChg>
        <pc:spChg chg="mod">
          <ac:chgData name="INOUE Ryutaro" userId="9b3ee5e5-1aca-4eca-bf49-da9b28a88071" providerId="ADAL" clId="{69CB4F2C-C193-4CC3-9FD5-552F509ADF3F}" dt="2024-05-16T18:23:45.877" v="3796"/>
          <ac:spMkLst>
            <pc:docMk/>
            <pc:sldMk cId="3315032052" sldId="321"/>
            <ac:spMk id="6" creationId="{583D584A-6103-3F14-992F-802E7768CC6A}"/>
          </ac:spMkLst>
        </pc:spChg>
        <pc:spChg chg="add mod">
          <ac:chgData name="INOUE Ryutaro" userId="9b3ee5e5-1aca-4eca-bf49-da9b28a88071" providerId="ADAL" clId="{69CB4F2C-C193-4CC3-9FD5-552F509ADF3F}" dt="2024-05-16T11:45:53.187" v="3757" actId="1076"/>
          <ac:spMkLst>
            <pc:docMk/>
            <pc:sldMk cId="3315032052" sldId="321"/>
            <ac:spMk id="11" creationId="{FDF123F3-37C6-97CA-B7BA-87BB714D1C7B}"/>
          </ac:spMkLst>
        </pc:spChg>
        <pc:spChg chg="del mod">
          <ac:chgData name="INOUE Ryutaro" userId="9b3ee5e5-1aca-4eca-bf49-da9b28a88071" providerId="ADAL" clId="{69CB4F2C-C193-4CC3-9FD5-552F509ADF3F}" dt="2024-05-21T09:27:49.114" v="10160" actId="478"/>
          <ac:spMkLst>
            <pc:docMk/>
            <pc:sldMk cId="3315032052" sldId="321"/>
            <ac:spMk id="12" creationId="{CE6A92CA-23B9-80CE-1287-5571BD1CA969}"/>
          </ac:spMkLst>
        </pc:spChg>
        <pc:spChg chg="add mod">
          <ac:chgData name="INOUE Ryutaro" userId="9b3ee5e5-1aca-4eca-bf49-da9b28a88071" providerId="ADAL" clId="{69CB4F2C-C193-4CC3-9FD5-552F509ADF3F}" dt="2024-05-17T01:17:24.764" v="7974"/>
          <ac:spMkLst>
            <pc:docMk/>
            <pc:sldMk cId="3315032052" sldId="321"/>
            <ac:spMk id="13" creationId="{73374141-615D-D554-1310-C5BCFCA2CCFA}"/>
          </ac:spMkLst>
        </pc:spChg>
        <pc:spChg chg="mod">
          <ac:chgData name="INOUE Ryutaro" userId="9b3ee5e5-1aca-4eca-bf49-da9b28a88071" providerId="ADAL" clId="{69CB4F2C-C193-4CC3-9FD5-552F509ADF3F}" dt="2024-05-16T11:46:09.529" v="3758" actId="1076"/>
          <ac:spMkLst>
            <pc:docMk/>
            <pc:sldMk cId="3315032052" sldId="321"/>
            <ac:spMk id="27" creationId="{068FD9A8-D1DF-7716-DDA9-568C0C14289E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42" creationId="{A35A2282-0ACC-1124-7DF5-16A6791A1054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43" creationId="{EB341CDA-0918-49AB-FAEF-7863E98F5426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44" creationId="{728FCC49-ED63-68CD-DE2F-297341FB2765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45" creationId="{FED49FFB-278E-641D-6F68-CF0A96FCF94C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46" creationId="{0A1121FB-A2C3-15F4-FC62-D3972EEEBE3B}"/>
          </ac:spMkLst>
        </pc:spChg>
        <pc:spChg chg="mod">
          <ac:chgData name="INOUE Ryutaro" userId="9b3ee5e5-1aca-4eca-bf49-da9b28a88071" providerId="ADAL" clId="{69CB4F2C-C193-4CC3-9FD5-552F509ADF3F}" dt="2024-05-16T11:46:25.997" v="3761" actId="1076"/>
          <ac:spMkLst>
            <pc:docMk/>
            <pc:sldMk cId="3315032052" sldId="321"/>
            <ac:spMk id="47" creationId="{E7CE6ADB-E2E5-3D73-6996-26AE0BB8D50B}"/>
          </ac:spMkLst>
        </pc:spChg>
        <pc:spChg chg="mod">
          <ac:chgData name="INOUE Ryutaro" userId="9b3ee5e5-1aca-4eca-bf49-da9b28a88071" providerId="ADAL" clId="{69CB4F2C-C193-4CC3-9FD5-552F509ADF3F}" dt="2024-05-16T11:47:47.215" v="3771" actId="1076"/>
          <ac:spMkLst>
            <pc:docMk/>
            <pc:sldMk cId="3315032052" sldId="321"/>
            <ac:spMk id="51" creationId="{9346243E-6A43-4C0A-BACC-98E897FA3AB1}"/>
          </ac:spMkLst>
        </pc:spChg>
        <pc:spChg chg="del mod">
          <ac:chgData name="INOUE Ryutaro" userId="9b3ee5e5-1aca-4eca-bf49-da9b28a88071" providerId="ADAL" clId="{69CB4F2C-C193-4CC3-9FD5-552F509ADF3F}" dt="2024-05-16T11:13:29.077" v="3537" actId="478"/>
          <ac:spMkLst>
            <pc:docMk/>
            <pc:sldMk cId="3315032052" sldId="321"/>
            <ac:spMk id="53" creationId="{0075EDC2-1134-46A4-8162-3B6E5CB593B4}"/>
          </ac:spMkLst>
        </pc:spChg>
        <pc:spChg chg="mod">
          <ac:chgData name="INOUE Ryutaro" userId="9b3ee5e5-1aca-4eca-bf49-da9b28a88071" providerId="ADAL" clId="{69CB4F2C-C193-4CC3-9FD5-552F509ADF3F}" dt="2024-05-16T11:45:46.302" v="3756" actId="1076"/>
          <ac:spMkLst>
            <pc:docMk/>
            <pc:sldMk cId="3315032052" sldId="321"/>
            <ac:spMk id="54" creationId="{5A822517-5D70-1826-52B5-EF4276DB8DB4}"/>
          </ac:spMkLst>
        </pc:spChg>
        <pc:spChg chg="mod">
          <ac:chgData name="INOUE Ryutaro" userId="9b3ee5e5-1aca-4eca-bf49-da9b28a88071" providerId="ADAL" clId="{69CB4F2C-C193-4CC3-9FD5-552F509ADF3F}" dt="2024-05-16T11:45:46.302" v="3756" actId="1076"/>
          <ac:spMkLst>
            <pc:docMk/>
            <pc:sldMk cId="3315032052" sldId="321"/>
            <ac:spMk id="55" creationId="{5425F861-6FC2-DE73-FE63-0A0189EDDF10}"/>
          </ac:spMkLst>
        </pc:spChg>
        <pc:spChg chg="mod">
          <ac:chgData name="INOUE Ryutaro" userId="9b3ee5e5-1aca-4eca-bf49-da9b28a88071" providerId="ADAL" clId="{69CB4F2C-C193-4CC3-9FD5-552F509ADF3F}" dt="2024-05-16T11:45:46.302" v="3756" actId="1076"/>
          <ac:spMkLst>
            <pc:docMk/>
            <pc:sldMk cId="3315032052" sldId="321"/>
            <ac:spMk id="57" creationId="{F0B61C97-F2AD-85CF-B0E1-DEC4D48F21CB}"/>
          </ac:spMkLst>
        </pc:spChg>
        <pc:spChg chg="mod">
          <ac:chgData name="INOUE Ryutaro" userId="9b3ee5e5-1aca-4eca-bf49-da9b28a88071" providerId="ADAL" clId="{69CB4F2C-C193-4CC3-9FD5-552F509ADF3F}" dt="2024-05-16T11:45:46.302" v="3756" actId="1076"/>
          <ac:spMkLst>
            <pc:docMk/>
            <pc:sldMk cId="3315032052" sldId="321"/>
            <ac:spMk id="59" creationId="{1BF64704-F0F7-BEB2-7839-9353DF9CAF4F}"/>
          </ac:spMkLst>
        </pc:spChg>
        <pc:spChg chg="mod">
          <ac:chgData name="INOUE Ryutaro" userId="9b3ee5e5-1aca-4eca-bf49-da9b28a88071" providerId="ADAL" clId="{69CB4F2C-C193-4CC3-9FD5-552F509ADF3F}" dt="2024-05-16T11:45:46.302" v="3756" actId="1076"/>
          <ac:spMkLst>
            <pc:docMk/>
            <pc:sldMk cId="3315032052" sldId="321"/>
            <ac:spMk id="60" creationId="{4ED5739C-68E3-F6DB-2198-C68DDBEED510}"/>
          </ac:spMkLst>
        </pc:spChg>
        <pc:spChg chg="mod">
          <ac:chgData name="INOUE Ryutaro" userId="9b3ee5e5-1aca-4eca-bf49-da9b28a88071" providerId="ADAL" clId="{69CB4F2C-C193-4CC3-9FD5-552F509ADF3F}" dt="2024-05-16T11:45:46.302" v="3756" actId="1076"/>
          <ac:spMkLst>
            <pc:docMk/>
            <pc:sldMk cId="3315032052" sldId="321"/>
            <ac:spMk id="61" creationId="{43C88DE0-FA25-ABF3-D95E-CE2E5B9AEE85}"/>
          </ac:spMkLst>
        </pc:spChg>
        <pc:spChg chg="mod">
          <ac:chgData name="INOUE Ryutaro" userId="9b3ee5e5-1aca-4eca-bf49-da9b28a88071" providerId="ADAL" clId="{69CB4F2C-C193-4CC3-9FD5-552F509ADF3F}" dt="2024-05-16T11:45:46.302" v="3756" actId="1076"/>
          <ac:spMkLst>
            <pc:docMk/>
            <pc:sldMk cId="3315032052" sldId="321"/>
            <ac:spMk id="62" creationId="{B592D336-882D-7C3B-C161-3E454465D6A2}"/>
          </ac:spMkLst>
        </pc:spChg>
        <pc:spChg chg="mod">
          <ac:chgData name="INOUE Ryutaro" userId="9b3ee5e5-1aca-4eca-bf49-da9b28a88071" providerId="ADAL" clId="{69CB4F2C-C193-4CC3-9FD5-552F509ADF3F}" dt="2024-05-16T11:45:46.302" v="3756" actId="1076"/>
          <ac:spMkLst>
            <pc:docMk/>
            <pc:sldMk cId="3315032052" sldId="321"/>
            <ac:spMk id="63" creationId="{1CF491EE-5DF5-E922-E9D4-6AF01F4E9B9B}"/>
          </ac:spMkLst>
        </pc:spChg>
        <pc:spChg chg="mod">
          <ac:chgData name="INOUE Ryutaro" userId="9b3ee5e5-1aca-4eca-bf49-da9b28a88071" providerId="ADAL" clId="{69CB4F2C-C193-4CC3-9FD5-552F509ADF3F}" dt="2024-05-16T11:45:46.302" v="3756" actId="1076"/>
          <ac:spMkLst>
            <pc:docMk/>
            <pc:sldMk cId="3315032052" sldId="321"/>
            <ac:spMk id="1024" creationId="{6B18CD09-3EA3-7673-AE7E-F77EDFA239B1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1025" creationId="{659C316F-CE62-1A0A-97D6-D663CF559B29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1026" creationId="{B498DD91-223F-A74B-328F-9A27399F4E2C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1027" creationId="{7F326B0C-668F-1D2B-8593-B3C12ED65F22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1028" creationId="{33629A78-4C83-5E0D-6783-B50827DDDF66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1029" creationId="{A787544E-1627-649F-510C-41116BD1E013}"/>
          </ac:spMkLst>
        </pc:spChg>
        <pc:spChg chg="del mod">
          <ac:chgData name="INOUE Ryutaro" userId="9b3ee5e5-1aca-4eca-bf49-da9b28a88071" providerId="ADAL" clId="{69CB4F2C-C193-4CC3-9FD5-552F509ADF3F}" dt="2024-05-17T01:17:24.411" v="7973" actId="478"/>
          <ac:spMkLst>
            <pc:docMk/>
            <pc:sldMk cId="3315032052" sldId="321"/>
            <ac:spMk id="1031" creationId="{20367945-CA5E-D02B-D84B-6DC6A295FDC2}"/>
          </ac:spMkLst>
        </pc:spChg>
        <pc:spChg chg="mod">
          <ac:chgData name="INOUE Ryutaro" userId="9b3ee5e5-1aca-4eca-bf49-da9b28a88071" providerId="ADAL" clId="{69CB4F2C-C193-4CC3-9FD5-552F509ADF3F}" dt="2024-05-17T03:38:57.382" v="8014" actId="14100"/>
          <ac:spMkLst>
            <pc:docMk/>
            <pc:sldMk cId="3315032052" sldId="321"/>
            <ac:spMk id="1032" creationId="{79C91FB8-41D5-31EC-FEDB-894CC2865579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1036" creationId="{00896D34-235F-5073-8C2D-8D7AAAC7CA95}"/>
          </ac:spMkLst>
        </pc:spChg>
        <pc:spChg chg="mod">
          <ac:chgData name="INOUE Ryutaro" userId="9b3ee5e5-1aca-4eca-bf49-da9b28a88071" providerId="ADAL" clId="{69CB4F2C-C193-4CC3-9FD5-552F509ADF3F}" dt="2024-05-16T23:04:44.465" v="7767" actId="1076"/>
          <ac:spMkLst>
            <pc:docMk/>
            <pc:sldMk cId="3315032052" sldId="321"/>
            <ac:spMk id="1039" creationId="{E1FF8003-3FF2-B01D-8538-4C22D81BB2BA}"/>
          </ac:spMkLst>
        </pc:spChg>
        <pc:spChg chg="mod">
          <ac:chgData name="INOUE Ryutaro" userId="9b3ee5e5-1aca-4eca-bf49-da9b28a88071" providerId="ADAL" clId="{69CB4F2C-C193-4CC3-9FD5-552F509ADF3F}" dt="2024-05-16T11:47:50.351" v="3772" actId="14100"/>
          <ac:spMkLst>
            <pc:docMk/>
            <pc:sldMk cId="3315032052" sldId="321"/>
            <ac:spMk id="1045" creationId="{C2EB63AF-86E5-636D-2146-510D0681C957}"/>
          </ac:spMkLst>
        </pc:spChg>
        <pc:spChg chg="mod">
          <ac:chgData name="INOUE Ryutaro" userId="9b3ee5e5-1aca-4eca-bf49-da9b28a88071" providerId="ADAL" clId="{69CB4F2C-C193-4CC3-9FD5-552F509ADF3F}" dt="2024-05-16T11:47:55.252" v="3773" actId="14100"/>
          <ac:spMkLst>
            <pc:docMk/>
            <pc:sldMk cId="3315032052" sldId="321"/>
            <ac:spMk id="1046" creationId="{C4581665-07BB-1ED2-6163-ACE06B2CF973}"/>
          </ac:spMkLst>
        </pc:spChg>
        <pc:spChg chg="mod">
          <ac:chgData name="INOUE Ryutaro" userId="9b3ee5e5-1aca-4eca-bf49-da9b28a88071" providerId="ADAL" clId="{69CB4F2C-C193-4CC3-9FD5-552F509ADF3F}" dt="2024-05-16T11:46:32.451" v="3762" actId="14100"/>
          <ac:spMkLst>
            <pc:docMk/>
            <pc:sldMk cId="3315032052" sldId="321"/>
            <ac:spMk id="1051" creationId="{4DA00656-0ECC-0BFE-8A94-114453ACACC1}"/>
          </ac:spMkLst>
        </pc:spChg>
        <pc:spChg chg="mod">
          <ac:chgData name="INOUE Ryutaro" userId="9b3ee5e5-1aca-4eca-bf49-da9b28a88071" providerId="ADAL" clId="{69CB4F2C-C193-4CC3-9FD5-552F509ADF3F}" dt="2024-05-16T11:46:09.529" v="3758" actId="1076"/>
          <ac:spMkLst>
            <pc:docMk/>
            <pc:sldMk cId="3315032052" sldId="321"/>
            <ac:spMk id="1052" creationId="{485F5CAD-3D18-AA53-68F8-D5090ECEE842}"/>
          </ac:spMkLst>
        </pc:spChg>
        <pc:spChg chg="mod">
          <ac:chgData name="INOUE Ryutaro" userId="9b3ee5e5-1aca-4eca-bf49-da9b28a88071" providerId="ADAL" clId="{69CB4F2C-C193-4CC3-9FD5-552F509ADF3F}" dt="2024-05-24T03:35:09.921" v="24824" actId="20577"/>
          <ac:spMkLst>
            <pc:docMk/>
            <pc:sldMk cId="3315032052" sldId="321"/>
            <ac:spMk id="1053" creationId="{D4D365BA-CAE1-7B15-DE83-F1F0F3785CA4}"/>
          </ac:spMkLst>
        </pc:spChg>
        <pc:spChg chg="mod">
          <ac:chgData name="INOUE Ryutaro" userId="9b3ee5e5-1aca-4eca-bf49-da9b28a88071" providerId="ADAL" clId="{69CB4F2C-C193-4CC3-9FD5-552F509ADF3F}" dt="2024-05-16T11:46:25.997" v="3761" actId="1076"/>
          <ac:spMkLst>
            <pc:docMk/>
            <pc:sldMk cId="3315032052" sldId="321"/>
            <ac:spMk id="1054" creationId="{0A176EBA-1567-E012-3173-78DCA15AA8D2}"/>
          </ac:spMkLst>
        </pc:spChg>
        <pc:spChg chg="mod">
          <ac:chgData name="INOUE Ryutaro" userId="9b3ee5e5-1aca-4eca-bf49-da9b28a88071" providerId="ADAL" clId="{69CB4F2C-C193-4CC3-9FD5-552F509ADF3F}" dt="2024-05-16T11:46:25.997" v="3761" actId="1076"/>
          <ac:spMkLst>
            <pc:docMk/>
            <pc:sldMk cId="3315032052" sldId="321"/>
            <ac:spMk id="1061" creationId="{9B024DC6-4C2B-37FD-1C5E-29B4AC1CEA7C}"/>
          </ac:spMkLst>
        </pc:spChg>
        <pc:spChg chg="mod">
          <ac:chgData name="INOUE Ryutaro" userId="9b3ee5e5-1aca-4eca-bf49-da9b28a88071" providerId="ADAL" clId="{69CB4F2C-C193-4CC3-9FD5-552F509ADF3F}" dt="2024-05-16T11:46:25.997" v="3761" actId="1076"/>
          <ac:spMkLst>
            <pc:docMk/>
            <pc:sldMk cId="3315032052" sldId="321"/>
            <ac:spMk id="1062" creationId="{ECA22CF1-821D-98EE-CFCC-44140D81BBF2}"/>
          </ac:spMkLst>
        </pc:spChg>
        <pc:spChg chg="mod">
          <ac:chgData name="INOUE Ryutaro" userId="9b3ee5e5-1aca-4eca-bf49-da9b28a88071" providerId="ADAL" clId="{69CB4F2C-C193-4CC3-9FD5-552F509ADF3F}" dt="2024-05-16T11:49:16.061" v="3793" actId="1076"/>
          <ac:spMkLst>
            <pc:docMk/>
            <pc:sldMk cId="3315032052" sldId="321"/>
            <ac:spMk id="1064" creationId="{4312620F-4C50-AD6D-56AF-2E5FA1D870A4}"/>
          </ac:spMkLst>
        </pc:spChg>
        <pc:spChg chg="mod">
          <ac:chgData name="INOUE Ryutaro" userId="9b3ee5e5-1aca-4eca-bf49-da9b28a88071" providerId="ADAL" clId="{69CB4F2C-C193-4CC3-9FD5-552F509ADF3F}" dt="2024-05-16T11:49:16.061" v="3793" actId="1076"/>
          <ac:spMkLst>
            <pc:docMk/>
            <pc:sldMk cId="3315032052" sldId="321"/>
            <ac:spMk id="1065" creationId="{4A205F91-1895-D1B3-6232-43A6C94CFCD2}"/>
          </ac:spMkLst>
        </pc:spChg>
        <pc:spChg chg="mod">
          <ac:chgData name="INOUE Ryutaro" userId="9b3ee5e5-1aca-4eca-bf49-da9b28a88071" providerId="ADAL" clId="{69CB4F2C-C193-4CC3-9FD5-552F509ADF3F}" dt="2024-05-16T11:47:22.265" v="3769" actId="1076"/>
          <ac:spMkLst>
            <pc:docMk/>
            <pc:sldMk cId="3315032052" sldId="321"/>
            <ac:spMk id="1066" creationId="{44AA8D2B-8B03-DCD1-7F61-0517CA960F70}"/>
          </ac:spMkLst>
        </pc:spChg>
        <pc:spChg chg="mod">
          <ac:chgData name="INOUE Ryutaro" userId="9b3ee5e5-1aca-4eca-bf49-da9b28a88071" providerId="ADAL" clId="{69CB4F2C-C193-4CC3-9FD5-552F509ADF3F}" dt="2024-05-16T11:46:25.997" v="3761" actId="1076"/>
          <ac:spMkLst>
            <pc:docMk/>
            <pc:sldMk cId="3315032052" sldId="321"/>
            <ac:spMk id="1067" creationId="{D5F62A68-6E16-93B1-E3E4-9ADAEEC6581B}"/>
          </ac:spMkLst>
        </pc:spChg>
        <pc:spChg chg="mod">
          <ac:chgData name="INOUE Ryutaro" userId="9b3ee5e5-1aca-4eca-bf49-da9b28a88071" providerId="ADAL" clId="{69CB4F2C-C193-4CC3-9FD5-552F509ADF3F}" dt="2024-05-16T11:46:35.825" v="3763" actId="14100"/>
          <ac:spMkLst>
            <pc:docMk/>
            <pc:sldMk cId="3315032052" sldId="321"/>
            <ac:spMk id="1068" creationId="{E32F80AF-6BB4-442E-A2EB-B7EBD73D2C0D}"/>
          </ac:spMkLst>
        </pc:spChg>
        <pc:spChg chg="mod">
          <ac:chgData name="INOUE Ryutaro" userId="9b3ee5e5-1aca-4eca-bf49-da9b28a88071" providerId="ADAL" clId="{69CB4F2C-C193-4CC3-9FD5-552F509ADF3F}" dt="2024-05-16T11:47:22.265" v="3769" actId="1076"/>
          <ac:spMkLst>
            <pc:docMk/>
            <pc:sldMk cId="3315032052" sldId="321"/>
            <ac:spMk id="1071" creationId="{C1EF1E2D-FFE9-A0F2-3671-8BACEF16A15B}"/>
          </ac:spMkLst>
        </pc:spChg>
        <pc:spChg chg="mod">
          <ac:chgData name="INOUE Ryutaro" userId="9b3ee5e5-1aca-4eca-bf49-da9b28a88071" providerId="ADAL" clId="{69CB4F2C-C193-4CC3-9FD5-552F509ADF3F}" dt="2024-05-16T11:47:22.265" v="3769" actId="1076"/>
          <ac:spMkLst>
            <pc:docMk/>
            <pc:sldMk cId="3315032052" sldId="321"/>
            <ac:spMk id="1072" creationId="{8A8335CC-85D0-AD77-775A-DC6F0D4C00FA}"/>
          </ac:spMkLst>
        </pc:spChg>
        <pc:spChg chg="mod">
          <ac:chgData name="INOUE Ryutaro" userId="9b3ee5e5-1aca-4eca-bf49-da9b28a88071" providerId="ADAL" clId="{69CB4F2C-C193-4CC3-9FD5-552F509ADF3F}" dt="2024-05-16T18:26:12.176" v="3826" actId="1038"/>
          <ac:spMkLst>
            <pc:docMk/>
            <pc:sldMk cId="3315032052" sldId="321"/>
            <ac:spMk id="1077" creationId="{F4BECF68-A70E-FB84-527E-D5909C0AA60A}"/>
          </ac:spMkLst>
        </pc:spChg>
        <pc:spChg chg="mod">
          <ac:chgData name="INOUE Ryutaro" userId="9b3ee5e5-1aca-4eca-bf49-da9b28a88071" providerId="ADAL" clId="{69CB4F2C-C193-4CC3-9FD5-552F509ADF3F}" dt="2024-05-16T11:47:30.903" v="3770" actId="1076"/>
          <ac:spMkLst>
            <pc:docMk/>
            <pc:sldMk cId="3315032052" sldId="321"/>
            <ac:spMk id="1078" creationId="{6A8FCC25-E326-20FA-2D87-A19A3D07CDA0}"/>
          </ac:spMkLst>
        </pc:spChg>
        <pc:spChg chg="mod">
          <ac:chgData name="INOUE Ryutaro" userId="9b3ee5e5-1aca-4eca-bf49-da9b28a88071" providerId="ADAL" clId="{69CB4F2C-C193-4CC3-9FD5-552F509ADF3F}" dt="2024-05-16T11:47:47.215" v="3771" actId="1076"/>
          <ac:spMkLst>
            <pc:docMk/>
            <pc:sldMk cId="3315032052" sldId="321"/>
            <ac:spMk id="1084" creationId="{339C9CD1-E922-1E37-0C31-5F3ECA434560}"/>
          </ac:spMkLst>
        </pc:spChg>
        <pc:spChg chg="mod">
          <ac:chgData name="INOUE Ryutaro" userId="9b3ee5e5-1aca-4eca-bf49-da9b28a88071" providerId="ADAL" clId="{69CB4F2C-C193-4CC3-9FD5-552F509ADF3F}" dt="2024-05-16T11:47:47.215" v="3771" actId="1076"/>
          <ac:spMkLst>
            <pc:docMk/>
            <pc:sldMk cId="3315032052" sldId="321"/>
            <ac:spMk id="1086" creationId="{557B3AFF-A989-7B43-9EAD-AE66CE55BB91}"/>
          </ac:spMkLst>
        </pc:spChg>
        <pc:spChg chg="mod">
          <ac:chgData name="INOUE Ryutaro" userId="9b3ee5e5-1aca-4eca-bf49-da9b28a88071" providerId="ADAL" clId="{69CB4F2C-C193-4CC3-9FD5-552F509ADF3F}" dt="2024-05-16T11:47:47.215" v="3771" actId="1076"/>
          <ac:spMkLst>
            <pc:docMk/>
            <pc:sldMk cId="3315032052" sldId="321"/>
            <ac:spMk id="1087" creationId="{000D16BF-A0B2-BA26-A098-310377AC1074}"/>
          </ac:spMkLst>
        </pc:spChg>
        <pc:grpChg chg="del">
          <ac:chgData name="INOUE Ryutaro" userId="9b3ee5e5-1aca-4eca-bf49-da9b28a88071" providerId="ADAL" clId="{69CB4F2C-C193-4CC3-9FD5-552F509ADF3F}" dt="2024-05-16T11:43:13.940" v="3680" actId="478"/>
          <ac:grpSpMkLst>
            <pc:docMk/>
            <pc:sldMk cId="3315032052" sldId="321"/>
            <ac:grpSpMk id="9" creationId="{D944CA61-6B32-9A39-B1B7-030E43F3F707}"/>
          </ac:grpSpMkLst>
        </pc:grpChg>
        <pc:grpChg chg="mod">
          <ac:chgData name="INOUE Ryutaro" userId="9b3ee5e5-1aca-4eca-bf49-da9b28a88071" providerId="ADAL" clId="{69CB4F2C-C193-4CC3-9FD5-552F509ADF3F}" dt="2024-05-16T11:46:09.529" v="3758" actId="1076"/>
          <ac:grpSpMkLst>
            <pc:docMk/>
            <pc:sldMk cId="3315032052" sldId="321"/>
            <ac:grpSpMk id="10" creationId="{A0DC887F-2F56-AB4D-8E48-AD804A625ECC}"/>
          </ac:grpSpMkLst>
        </pc:grpChg>
        <pc:picChg chg="mod">
          <ac:chgData name="INOUE Ryutaro" userId="9b3ee5e5-1aca-4eca-bf49-da9b28a88071" providerId="ADAL" clId="{69CB4F2C-C193-4CC3-9FD5-552F509ADF3F}" dt="2024-05-16T11:46:25.997" v="3761" actId="1076"/>
          <ac:picMkLst>
            <pc:docMk/>
            <pc:sldMk cId="3315032052" sldId="321"/>
            <ac:picMk id="48" creationId="{8B55B593-3C80-0825-16E6-6ECA58AA75B0}"/>
          </ac:picMkLst>
        </pc:picChg>
        <pc:picChg chg="mod">
          <ac:chgData name="INOUE Ryutaro" userId="9b3ee5e5-1aca-4eca-bf49-da9b28a88071" providerId="ADAL" clId="{69CB4F2C-C193-4CC3-9FD5-552F509ADF3F}" dt="2024-05-16T11:47:47.215" v="3771" actId="1076"/>
          <ac:picMkLst>
            <pc:docMk/>
            <pc:sldMk cId="3315032052" sldId="321"/>
            <ac:picMk id="52" creationId="{279413EC-3D37-986A-D1EF-C3AB20787D82}"/>
          </ac:picMkLst>
        </pc:picChg>
        <pc:picChg chg="mod">
          <ac:chgData name="INOUE Ryutaro" userId="9b3ee5e5-1aca-4eca-bf49-da9b28a88071" providerId="ADAL" clId="{69CB4F2C-C193-4CC3-9FD5-552F509ADF3F}" dt="2024-05-16T11:45:46.302" v="3756" actId="1076"/>
          <ac:picMkLst>
            <pc:docMk/>
            <pc:sldMk cId="3315032052" sldId="321"/>
            <ac:picMk id="56" creationId="{AF845E31-D031-26F5-023D-C97C66B31F18}"/>
          </ac:picMkLst>
        </pc:picChg>
        <pc:picChg chg="mod">
          <ac:chgData name="INOUE Ryutaro" userId="9b3ee5e5-1aca-4eca-bf49-da9b28a88071" providerId="ADAL" clId="{69CB4F2C-C193-4CC3-9FD5-552F509ADF3F}" dt="2024-05-16T11:45:46.302" v="3756" actId="1076"/>
          <ac:picMkLst>
            <pc:docMk/>
            <pc:sldMk cId="3315032052" sldId="321"/>
            <ac:picMk id="58" creationId="{D38DBEED-4C3F-5BE6-AE1A-D290F3EDB054}"/>
          </ac:picMkLst>
        </pc:picChg>
        <pc:picChg chg="mod">
          <ac:chgData name="INOUE Ryutaro" userId="9b3ee5e5-1aca-4eca-bf49-da9b28a88071" providerId="ADAL" clId="{69CB4F2C-C193-4CC3-9FD5-552F509ADF3F}" dt="2024-05-16T11:46:25.997" v="3761" actId="1076"/>
          <ac:picMkLst>
            <pc:docMk/>
            <pc:sldMk cId="3315032052" sldId="321"/>
            <ac:picMk id="1063" creationId="{918A86E2-507A-7EDC-EC96-EBDEF00A7DD4}"/>
          </ac:picMkLst>
        </pc:picChg>
        <pc:picChg chg="mod">
          <ac:chgData name="INOUE Ryutaro" userId="9b3ee5e5-1aca-4eca-bf49-da9b28a88071" providerId="ADAL" clId="{69CB4F2C-C193-4CC3-9FD5-552F509ADF3F}" dt="2024-05-16T11:47:47.215" v="3771" actId="1076"/>
          <ac:picMkLst>
            <pc:docMk/>
            <pc:sldMk cId="3315032052" sldId="321"/>
            <ac:picMk id="1089" creationId="{C57EB554-D104-6D72-C0AA-A75ADE34C9EE}"/>
          </ac:picMkLst>
        </pc:pic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495691586" sldId="322"/>
        </pc:sldMkLst>
      </pc:sldChg>
      <pc:sldChg chg="addSp delSp modSp mod modNotesTx">
        <pc:chgData name="INOUE Ryutaro" userId="9b3ee5e5-1aca-4eca-bf49-da9b28a88071" providerId="ADAL" clId="{69CB4F2C-C193-4CC3-9FD5-552F509ADF3F}" dt="2024-05-24T05:16:23.030" v="25957" actId="20577"/>
        <pc:sldMkLst>
          <pc:docMk/>
          <pc:sldMk cId="622742810" sldId="323"/>
        </pc:sldMkLst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2" creationId="{624E47A0-DDF1-2A4B-6DD1-AA11FD4D70F7}"/>
          </ac:spMkLst>
        </pc:spChg>
        <pc:spChg chg="add mod">
          <ac:chgData name="INOUE Ryutaro" userId="9b3ee5e5-1aca-4eca-bf49-da9b28a88071" providerId="ADAL" clId="{69CB4F2C-C193-4CC3-9FD5-552F509ADF3F}" dt="2024-05-21T09:27:45.885" v="10159"/>
          <ac:spMkLst>
            <pc:docMk/>
            <pc:sldMk cId="622742810" sldId="323"/>
            <ac:spMk id="2" creationId="{B3C8755A-9BE4-2AEE-9629-94F0D48B4A08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3" creationId="{4F59EC7A-3147-29E8-6F78-87AFB269EEAB}"/>
          </ac:spMkLst>
        </pc:spChg>
        <pc:spChg chg="mod">
          <ac:chgData name="INOUE Ryutaro" userId="9b3ee5e5-1aca-4eca-bf49-da9b28a88071" providerId="ADAL" clId="{69CB4F2C-C193-4CC3-9FD5-552F509ADF3F}" dt="2024-05-17T01:16:03.261" v="7931" actId="20578"/>
          <ac:spMkLst>
            <pc:docMk/>
            <pc:sldMk cId="622742810" sldId="323"/>
            <ac:spMk id="5" creationId="{66100114-0182-6C35-1A8A-F9CED28C39BE}"/>
          </ac:spMkLst>
        </pc:spChg>
        <pc:spChg chg="mod">
          <ac:chgData name="INOUE Ryutaro" userId="9b3ee5e5-1aca-4eca-bf49-da9b28a88071" providerId="ADAL" clId="{69CB4F2C-C193-4CC3-9FD5-552F509ADF3F}" dt="2024-05-17T01:16:26.666" v="7950" actId="20577"/>
          <ac:spMkLst>
            <pc:docMk/>
            <pc:sldMk cId="622742810" sldId="323"/>
            <ac:spMk id="6" creationId="{B9290FF3-AC3E-B71B-9DD4-6038551762B0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7" creationId="{01DC5F3A-E4CF-4DD1-1900-09CAF04CCBAD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8" creationId="{37671DB9-63D0-2A7E-78B9-989D52B528C9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9" creationId="{CB81B0B4-151B-860F-BB56-342821E89328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1" creationId="{4A39B413-63DF-D953-AF49-5A785F74F496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2" creationId="{04D2BBC9-BF4C-C913-8DAA-3D973D8EE69A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3" creationId="{EE666073-18BA-6F57-9D23-8B5A1C8141F1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4" creationId="{4B58555D-5015-02F3-F26F-F911227A8E0A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5" creationId="{C9988521-A97B-5E6F-3AFC-E542876B0F36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6" creationId="{232C0B93-390A-F4A8-50C6-1A3AF35A166E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7" creationId="{CA144DF9-4A35-1A41-BC36-2C8F992255D6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8" creationId="{38258AB3-3D96-938D-F9BD-26BC938FD157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9" creationId="{8EA67697-1551-CAB7-1BBE-04C10483A4CB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20" creationId="{85FFC8B7-1E16-51E1-F771-8B14408F0FB2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21" creationId="{52F57E4E-63B0-DA25-6B8A-1C7AA9B54C58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23" creationId="{A73DC81B-7FDC-3CF2-FD3B-ED9C0FE2746C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24" creationId="{7DA76B23-CBD6-4C7C-E9B2-7440BA883AD9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25" creationId="{9D72BF8A-FA42-96AD-AB45-9915D4A44638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26" creationId="{24653159-8F84-9E75-033B-27D2825BF7ED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27" creationId="{71D2D62E-9CD7-BA18-38E5-3373FC3FCE4A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28" creationId="{D76210A8-6775-19F3-0D94-5B328A1C0F4F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30" creationId="{C7CEF120-2ABF-9143-AC59-06584F205720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32" creationId="{996F9D8F-92FE-C82B-882B-C407943F2237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33" creationId="{6BE32884-91AC-C3A3-B5D0-094B8B7E4B20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34" creationId="{08707C5A-36E9-2300-3EDE-35D642F2AEDE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36" creationId="{B3C9FEC3-33A7-223E-A31B-3AF2C7B1618B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38" creationId="{3AB32CCC-C5EC-935F-4A6E-8512165A240D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39" creationId="{098C4B5E-9287-A6B3-74C4-E5C0B0C5A92E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0" creationId="{97DEB776-03B1-76E1-EB06-52A6492A6A20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1" creationId="{C73750D7-519E-2837-1F78-9DD941FA09B6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2" creationId="{B2774B4F-208E-BB8E-0B33-00C493AF971A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3" creationId="{B471A2DE-97A7-934E-E2AA-537B41DE593D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4" creationId="{F615A57E-4E0F-480D-097A-457D56CC5530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5" creationId="{BA05B0CD-3D2D-60A0-CB8C-B55605BCE546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6" creationId="{ED9EDF25-2613-15B2-D3BC-56024BC70BC4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7" creationId="{1D683FC9-4762-D9CA-1760-4DB69B42A957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8" creationId="{44B86F70-1ACD-BC0C-E5DF-D353FCAF291E}"/>
          </ac:spMkLst>
        </pc:spChg>
        <pc:spChg chg="del mod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49" creationId="{9575B607-05D6-2EE9-7048-B6B9D3733D7F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50" creationId="{1CA67A1D-B75B-CDA8-CCF7-C3DEBD97D656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51" creationId="{88C51045-F2AC-7BE5-B6E8-8CA8191EB3D3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52" creationId="{E7B658C7-75DE-53B4-F4FB-1A902ADB7B6C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53" creationId="{BD3F7CA6-D67F-D357-9786-400982985337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54" creationId="{C22AB7CD-BB38-A279-08D9-7DE15679ADD2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55" creationId="{568A7F1B-02C3-A937-618F-E33D18BEFC68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56" creationId="{73C7B1FB-E4BF-5E67-0706-01A67A418AAF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58" creationId="{55245C60-81BD-567E-ED3A-62A25B78B3BE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59" creationId="{C1A24E0D-B6B4-3E3C-4F27-190DD95475EE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60" creationId="{29179453-23A4-B7F5-F2DB-EB1EB1444AB2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61" creationId="{7E0E013F-971B-E908-21B6-D46C61098950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62" creationId="{B026CD51-EDFA-6A72-57FF-D7A2C7FB8B8C}"/>
          </ac:spMkLst>
        </pc:spChg>
        <pc:spChg chg="add mod">
          <ac:chgData name="INOUE Ryutaro" userId="9b3ee5e5-1aca-4eca-bf49-da9b28a88071" providerId="ADAL" clId="{69CB4F2C-C193-4CC3-9FD5-552F509ADF3F}" dt="2024-05-16T18:26:01.386" v="3822" actId="1038"/>
          <ac:spMkLst>
            <pc:docMk/>
            <pc:sldMk cId="622742810" sldId="323"/>
            <ac:spMk id="63" creationId="{F78018B6-B77B-492E-68D7-8F6F8038E957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24" creationId="{0E3E3642-EF9A-74A4-94D7-C2EE786ABB5D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025" creationId="{DE4C2BA5-F475-645F-EA9A-84679A74714B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026" creationId="{E53461B5-0767-6100-B64D-CB406E71E088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027" creationId="{81379402-65E9-03B6-5F0D-3E7B84481F75}"/>
          </ac:spMkLst>
        </pc:spChg>
        <pc:spChg chg="del">
          <ac:chgData name="INOUE Ryutaro" userId="9b3ee5e5-1aca-4eca-bf49-da9b28a88071" providerId="ADAL" clId="{69CB4F2C-C193-4CC3-9FD5-552F509ADF3F}" dt="2024-05-16T18:24:19.736" v="3798" actId="478"/>
          <ac:spMkLst>
            <pc:docMk/>
            <pc:sldMk cId="622742810" sldId="323"/>
            <ac:spMk id="1028" creationId="{963FD13B-8794-DE5D-8B69-7B4FA9AE52DA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31" creationId="{43766329-1CF4-338F-5B78-2499F136B934}"/>
          </ac:spMkLst>
        </pc:spChg>
        <pc:spChg chg="mod ord">
          <ac:chgData name="INOUE Ryutaro" userId="9b3ee5e5-1aca-4eca-bf49-da9b28a88071" providerId="ADAL" clId="{69CB4F2C-C193-4CC3-9FD5-552F509ADF3F}" dt="2024-05-24T03:35:04.471" v="24821" actId="1076"/>
          <ac:spMkLst>
            <pc:docMk/>
            <pc:sldMk cId="622742810" sldId="323"/>
            <ac:spMk id="1043" creationId="{FEE89987-A924-FC9E-8FD5-C258D3A28ED7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44" creationId="{FF370409-F0AE-8D88-5C67-7B289235927C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45" creationId="{BF74A56C-3E26-1A03-7FCD-0D8100B0212A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47" creationId="{7326D98B-0EE2-6A20-7475-12D5B9BD96C9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48" creationId="{5C2510CA-8EDB-1225-529E-8539496794DF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49" creationId="{DE615630-1C36-4A2C-DC24-2F5136B4AFAA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50" creationId="{90A9C069-A5F4-A6CA-6286-ADBED1C5A9EF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51" creationId="{1767067A-8BF0-9EE8-728C-C5CFC57E4B24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52" creationId="{A9F51767-7DFA-5F92-C6AB-D67F27D8C1F0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54" creationId="{DE63CA18-2292-103E-D438-4DD08B0AD549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56" creationId="{F0647952-F2DD-6D4A-7FCD-2BCBD3FB70A7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57" creationId="{55D37815-1E88-B60E-FC3E-74972929978B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59" creationId="{6433CA4E-CEA9-CED6-0981-6DEE99FF3DE1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61" creationId="{8D2968E9-931F-E56E-9A10-CE100426CE09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62" creationId="{D7157B30-1360-90C5-487D-F3A139E84F35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63" creationId="{B960488A-3A83-8F37-5B60-FA49C15997C6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64" creationId="{C119055F-D7F3-EA96-0D3C-AEFE610492CB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65" creationId="{B63659A1-C2A2-F1DA-00D9-CAE6B5DEA7DD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66" creationId="{F411F4E4-3312-DB26-7826-BC13A4F0889F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67" creationId="{5894C02F-D428-CC80-87B4-06E54BFDE600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68" creationId="{1721B1F2-86AB-B5B9-70EF-1A938B50E196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69" creationId="{CB85A51F-87A0-19AD-56B0-4A2630076E0B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70" creationId="{6A04F429-F7D2-0662-73B4-9282A4D4DA1E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71" creationId="{A3AFD5F9-819A-C650-114A-28054263DC3D}"/>
          </ac:spMkLst>
        </pc:spChg>
        <pc:spChg chg="add mod">
          <ac:chgData name="INOUE Ryutaro" userId="9b3ee5e5-1aca-4eca-bf49-da9b28a88071" providerId="ADAL" clId="{69CB4F2C-C193-4CC3-9FD5-552F509ADF3F}" dt="2024-05-17T01:16:21.118" v="7946" actId="14100"/>
          <ac:spMkLst>
            <pc:docMk/>
            <pc:sldMk cId="622742810" sldId="323"/>
            <ac:spMk id="1072" creationId="{21D78B5D-602F-6D49-69DA-E8A0642AAB99}"/>
          </ac:spMkLst>
        </pc:spChg>
        <pc:spChg chg="add del mod">
          <ac:chgData name="INOUE Ryutaro" userId="9b3ee5e5-1aca-4eca-bf49-da9b28a88071" providerId="ADAL" clId="{69CB4F2C-C193-4CC3-9FD5-552F509ADF3F}" dt="2024-05-17T01:11:52.131" v="7870" actId="478"/>
          <ac:spMkLst>
            <pc:docMk/>
            <pc:sldMk cId="622742810" sldId="323"/>
            <ac:spMk id="1073" creationId="{18AEED27-D10E-2A8C-67BC-5E331C14D342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74" creationId="{5C2BC7D2-8B26-26D8-1A89-720A3FBE4900}"/>
          </ac:spMkLst>
        </pc:spChg>
        <pc:spChg chg="add del mod">
          <ac:chgData name="INOUE Ryutaro" userId="9b3ee5e5-1aca-4eca-bf49-da9b28a88071" providerId="ADAL" clId="{69CB4F2C-C193-4CC3-9FD5-552F509ADF3F}" dt="2024-05-16T23:04:51.566" v="7769" actId="478"/>
          <ac:spMkLst>
            <pc:docMk/>
            <pc:sldMk cId="622742810" sldId="323"/>
            <ac:spMk id="1075" creationId="{CDCE261F-711D-10E2-A8F9-4E16BF0C2766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76" creationId="{C432A615-52C8-DC45-DBFF-05431F7983FE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77" creationId="{FCF05D4F-B687-63A1-CF72-FA544EBA954E}"/>
          </ac:spMkLst>
        </pc:spChg>
        <pc:spChg chg="add del mod">
          <ac:chgData name="INOUE Ryutaro" userId="9b3ee5e5-1aca-4eca-bf49-da9b28a88071" providerId="ADAL" clId="{69CB4F2C-C193-4CC3-9FD5-552F509ADF3F}" dt="2024-05-21T09:27:45.657" v="10158" actId="478"/>
          <ac:spMkLst>
            <pc:docMk/>
            <pc:sldMk cId="622742810" sldId="323"/>
            <ac:spMk id="1078" creationId="{488A5DCD-0D22-79B2-2A8A-31D6F594F258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79" creationId="{302E6790-C508-18F0-3E39-0785B4A1C626}"/>
          </ac:spMkLst>
        </pc:spChg>
        <pc:spChg chg="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81" creationId="{DF159BCD-A8C9-4BB8-B3B0-DA6E703A0BE0}"/>
          </ac:spMkLst>
        </pc:spChg>
        <pc:spChg chg="mod">
          <ac:chgData name="INOUE Ryutaro" userId="9b3ee5e5-1aca-4eca-bf49-da9b28a88071" providerId="ADAL" clId="{69CB4F2C-C193-4CC3-9FD5-552F509ADF3F}" dt="2024-05-24T03:35:01.282" v="24820" actId="20577"/>
          <ac:spMkLst>
            <pc:docMk/>
            <pc:sldMk cId="622742810" sldId="323"/>
            <ac:spMk id="1082" creationId="{E1211606-F93A-6D46-51A2-1FD6F073DB85}"/>
          </ac:spMkLst>
        </pc:spChg>
        <pc:spChg chg="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83" creationId="{FFB96700-72A5-85D8-AE62-1972A73E1158}"/>
          </ac:spMkLst>
        </pc:spChg>
        <pc:spChg chg="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84" creationId="{73F77020-23E8-A86E-33F3-120597B09EFB}"/>
          </ac:spMkLst>
        </pc:spChg>
        <pc:spChg chg="add mod">
          <ac:chgData name="INOUE Ryutaro" userId="9b3ee5e5-1aca-4eca-bf49-da9b28a88071" providerId="ADAL" clId="{69CB4F2C-C193-4CC3-9FD5-552F509ADF3F}" dt="2024-05-16T18:24:20.250" v="3799"/>
          <ac:spMkLst>
            <pc:docMk/>
            <pc:sldMk cId="622742810" sldId="323"/>
            <ac:spMk id="1085" creationId="{0C57B9B4-5426-2E3D-7521-07A84C9C4B21}"/>
          </ac:spMkLst>
        </pc:spChg>
        <pc:spChg chg="add mod">
          <ac:chgData name="INOUE Ryutaro" userId="9b3ee5e5-1aca-4eca-bf49-da9b28a88071" providerId="ADAL" clId="{69CB4F2C-C193-4CC3-9FD5-552F509ADF3F}" dt="2024-05-16T23:04:51.884" v="7770"/>
          <ac:spMkLst>
            <pc:docMk/>
            <pc:sldMk cId="622742810" sldId="323"/>
            <ac:spMk id="1086" creationId="{E1046F94-DC48-42C8-9308-9DE34236CA5B}"/>
          </ac:spMkLst>
        </pc:spChg>
        <pc:spChg chg="add mod">
          <ac:chgData name="INOUE Ryutaro" userId="9b3ee5e5-1aca-4eca-bf49-da9b28a88071" providerId="ADAL" clId="{69CB4F2C-C193-4CC3-9FD5-552F509ADF3F}" dt="2024-05-17T01:11:52.998" v="7871"/>
          <ac:spMkLst>
            <pc:docMk/>
            <pc:sldMk cId="622742810" sldId="323"/>
            <ac:spMk id="1087" creationId="{A4F12A0B-5802-3056-EA29-846649886539}"/>
          </ac:spMkLst>
        </pc:spChg>
        <pc:grpChg chg="del">
          <ac:chgData name="INOUE Ryutaro" userId="9b3ee5e5-1aca-4eca-bf49-da9b28a88071" providerId="ADAL" clId="{69CB4F2C-C193-4CC3-9FD5-552F509ADF3F}" dt="2024-05-16T18:24:19.736" v="3798" actId="478"/>
          <ac:grpSpMkLst>
            <pc:docMk/>
            <pc:sldMk cId="622742810" sldId="323"/>
            <ac:grpSpMk id="1029" creationId="{946EFF49-B7AC-4F03-D5AB-EA40D663316D}"/>
          </ac:grpSpMkLst>
        </pc:grpChg>
        <pc:grpChg chg="del">
          <ac:chgData name="INOUE Ryutaro" userId="9b3ee5e5-1aca-4eca-bf49-da9b28a88071" providerId="ADAL" clId="{69CB4F2C-C193-4CC3-9FD5-552F509ADF3F}" dt="2024-05-16T18:24:19.736" v="3798" actId="478"/>
          <ac:grpSpMkLst>
            <pc:docMk/>
            <pc:sldMk cId="622742810" sldId="323"/>
            <ac:grpSpMk id="1036" creationId="{F5534F54-A29F-3398-8D44-F5E3C54F5BED}"/>
          </ac:grpSpMkLst>
        </pc:grpChg>
        <pc:grpChg chg="add mod">
          <ac:chgData name="INOUE Ryutaro" userId="9b3ee5e5-1aca-4eca-bf49-da9b28a88071" providerId="ADAL" clId="{69CB4F2C-C193-4CC3-9FD5-552F509ADF3F}" dt="2024-05-16T18:24:20.250" v="3799"/>
          <ac:grpSpMkLst>
            <pc:docMk/>
            <pc:sldMk cId="622742810" sldId="323"/>
            <ac:grpSpMk id="1080" creationId="{F00F1435-F0B1-4D0F-195F-E57D4F35C09C}"/>
          </ac:grpSpMkLst>
        </pc:grpChg>
        <pc:picChg chg="del">
          <ac:chgData name="INOUE Ryutaro" userId="9b3ee5e5-1aca-4eca-bf49-da9b28a88071" providerId="ADAL" clId="{69CB4F2C-C193-4CC3-9FD5-552F509ADF3F}" dt="2024-05-16T18:24:19.736" v="3798" actId="478"/>
          <ac:picMkLst>
            <pc:docMk/>
            <pc:sldMk cId="622742810" sldId="323"/>
            <ac:picMk id="10" creationId="{41D9E969-D955-ACFE-BC44-010C6046ACD1}"/>
          </ac:picMkLst>
        </pc:picChg>
        <pc:picChg chg="del">
          <ac:chgData name="INOUE Ryutaro" userId="9b3ee5e5-1aca-4eca-bf49-da9b28a88071" providerId="ADAL" clId="{69CB4F2C-C193-4CC3-9FD5-552F509ADF3F}" dt="2024-05-16T18:24:19.736" v="3798" actId="478"/>
          <ac:picMkLst>
            <pc:docMk/>
            <pc:sldMk cId="622742810" sldId="323"/>
            <ac:picMk id="22" creationId="{A7AA9689-5933-CE6D-8B94-171532C14AFD}"/>
          </ac:picMkLst>
        </pc:picChg>
        <pc:picChg chg="del">
          <ac:chgData name="INOUE Ryutaro" userId="9b3ee5e5-1aca-4eca-bf49-da9b28a88071" providerId="ADAL" clId="{69CB4F2C-C193-4CC3-9FD5-552F509ADF3F}" dt="2024-05-16T18:24:19.736" v="3798" actId="478"/>
          <ac:picMkLst>
            <pc:docMk/>
            <pc:sldMk cId="622742810" sldId="323"/>
            <ac:picMk id="29" creationId="{5CEADE74-0C90-D292-A02F-7F292FED156F}"/>
          </ac:picMkLst>
        </pc:picChg>
        <pc:picChg chg="del">
          <ac:chgData name="INOUE Ryutaro" userId="9b3ee5e5-1aca-4eca-bf49-da9b28a88071" providerId="ADAL" clId="{69CB4F2C-C193-4CC3-9FD5-552F509ADF3F}" dt="2024-05-16T18:24:19.736" v="3798" actId="478"/>
          <ac:picMkLst>
            <pc:docMk/>
            <pc:sldMk cId="622742810" sldId="323"/>
            <ac:picMk id="31" creationId="{7286DC99-623D-7BC2-0829-DE488B2F0B37}"/>
          </ac:picMkLst>
        </pc:picChg>
        <pc:picChg chg="del">
          <ac:chgData name="INOUE Ryutaro" userId="9b3ee5e5-1aca-4eca-bf49-da9b28a88071" providerId="ADAL" clId="{69CB4F2C-C193-4CC3-9FD5-552F509ADF3F}" dt="2024-05-16T18:24:19.736" v="3798" actId="478"/>
          <ac:picMkLst>
            <pc:docMk/>
            <pc:sldMk cId="622742810" sldId="323"/>
            <ac:picMk id="35" creationId="{6876225D-60F3-6ABA-F078-A61BD8CCB3C4}"/>
          </ac:picMkLst>
        </pc:picChg>
        <pc:picChg chg="del">
          <ac:chgData name="INOUE Ryutaro" userId="9b3ee5e5-1aca-4eca-bf49-da9b28a88071" providerId="ADAL" clId="{69CB4F2C-C193-4CC3-9FD5-552F509ADF3F}" dt="2024-05-16T18:24:19.736" v="3798" actId="478"/>
          <ac:picMkLst>
            <pc:docMk/>
            <pc:sldMk cId="622742810" sldId="323"/>
            <ac:picMk id="37" creationId="{6BDD0A14-F8C8-61C6-E000-777D1EA18C4E}"/>
          </ac:picMkLst>
        </pc:picChg>
        <pc:picChg chg="add mod">
          <ac:chgData name="INOUE Ryutaro" userId="9b3ee5e5-1aca-4eca-bf49-da9b28a88071" providerId="ADAL" clId="{69CB4F2C-C193-4CC3-9FD5-552F509ADF3F}" dt="2024-05-16T18:24:20.250" v="3799"/>
          <ac:picMkLst>
            <pc:docMk/>
            <pc:sldMk cId="622742810" sldId="323"/>
            <ac:picMk id="57" creationId="{6FAA6E4C-492C-C727-1A6C-F24CF3C02AF4}"/>
          </ac:picMkLst>
        </pc:picChg>
        <pc:picChg chg="add mod">
          <ac:chgData name="INOUE Ryutaro" userId="9b3ee5e5-1aca-4eca-bf49-da9b28a88071" providerId="ADAL" clId="{69CB4F2C-C193-4CC3-9FD5-552F509ADF3F}" dt="2024-05-16T18:24:20.250" v="3799"/>
          <ac:picMkLst>
            <pc:docMk/>
            <pc:sldMk cId="622742810" sldId="323"/>
            <ac:picMk id="1046" creationId="{37ED1368-C313-7518-37E8-57EA58250338}"/>
          </ac:picMkLst>
        </pc:picChg>
        <pc:picChg chg="add mod">
          <ac:chgData name="INOUE Ryutaro" userId="9b3ee5e5-1aca-4eca-bf49-da9b28a88071" providerId="ADAL" clId="{69CB4F2C-C193-4CC3-9FD5-552F509ADF3F}" dt="2024-05-16T18:24:20.250" v="3799"/>
          <ac:picMkLst>
            <pc:docMk/>
            <pc:sldMk cId="622742810" sldId="323"/>
            <ac:picMk id="1053" creationId="{516885E8-FF2F-CB51-37F3-553497289EA9}"/>
          </ac:picMkLst>
        </pc:picChg>
        <pc:picChg chg="add mod">
          <ac:chgData name="INOUE Ryutaro" userId="9b3ee5e5-1aca-4eca-bf49-da9b28a88071" providerId="ADAL" clId="{69CB4F2C-C193-4CC3-9FD5-552F509ADF3F}" dt="2024-05-16T18:24:20.250" v="3799"/>
          <ac:picMkLst>
            <pc:docMk/>
            <pc:sldMk cId="622742810" sldId="323"/>
            <ac:picMk id="1055" creationId="{470C375F-973C-747D-4ADA-01F5C83A604A}"/>
          </ac:picMkLst>
        </pc:picChg>
        <pc:picChg chg="add mod">
          <ac:chgData name="INOUE Ryutaro" userId="9b3ee5e5-1aca-4eca-bf49-da9b28a88071" providerId="ADAL" clId="{69CB4F2C-C193-4CC3-9FD5-552F509ADF3F}" dt="2024-05-16T18:24:20.250" v="3799"/>
          <ac:picMkLst>
            <pc:docMk/>
            <pc:sldMk cId="622742810" sldId="323"/>
            <ac:picMk id="1058" creationId="{2E10B32C-B935-B4C6-587E-6E7ADEAF4688}"/>
          </ac:picMkLst>
        </pc:picChg>
        <pc:picChg chg="add mod">
          <ac:chgData name="INOUE Ryutaro" userId="9b3ee5e5-1aca-4eca-bf49-da9b28a88071" providerId="ADAL" clId="{69CB4F2C-C193-4CC3-9FD5-552F509ADF3F}" dt="2024-05-16T18:24:20.250" v="3799"/>
          <ac:picMkLst>
            <pc:docMk/>
            <pc:sldMk cId="622742810" sldId="323"/>
            <ac:picMk id="1060" creationId="{42EBDAF7-C8EF-5122-025D-2D115FC8A1F8}"/>
          </ac:picMkLst>
        </pc:picChg>
      </pc:sldChg>
      <pc:sldChg chg="addSp delSp modSp mod ord modNotesTx">
        <pc:chgData name="INOUE Ryutaro" userId="9b3ee5e5-1aca-4eca-bf49-da9b28a88071" providerId="ADAL" clId="{69CB4F2C-C193-4CC3-9FD5-552F509ADF3F}" dt="2024-05-24T09:45:41.385" v="26507"/>
        <pc:sldMkLst>
          <pc:docMk/>
          <pc:sldMk cId="3690775902" sldId="324"/>
        </pc:sldMkLst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2" creationId="{8D61BFD2-5A1D-4375-C3FF-D4EF44C87D74}"/>
          </ac:spMkLst>
        </pc:spChg>
        <pc:spChg chg="add mod">
          <ac:chgData name="INOUE Ryutaro" userId="9b3ee5e5-1aca-4eca-bf49-da9b28a88071" providerId="ADAL" clId="{69CB4F2C-C193-4CC3-9FD5-552F509ADF3F}" dt="2024-05-21T09:27:42.275" v="10157"/>
          <ac:spMkLst>
            <pc:docMk/>
            <pc:sldMk cId="3690775902" sldId="324"/>
            <ac:spMk id="2" creationId="{F951414C-B491-EAE1-20A7-1E37A18A6E54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3" creationId="{600A6101-37A3-C20F-320C-7F02CF360AEF}"/>
          </ac:spMkLst>
        </pc:spChg>
        <pc:spChg chg="mod">
          <ac:chgData name="INOUE Ryutaro" userId="9b3ee5e5-1aca-4eca-bf49-da9b28a88071" providerId="ADAL" clId="{69CB4F2C-C193-4CC3-9FD5-552F509ADF3F}" dt="2024-05-17T01:11:35.600" v="7866" actId="20577"/>
          <ac:spMkLst>
            <pc:docMk/>
            <pc:sldMk cId="3690775902" sldId="324"/>
            <ac:spMk id="6" creationId="{EEB20C74-600F-29C4-F77C-467F1E1D54C1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7" creationId="{02F777E4-4539-DD3C-0295-C020477F2B1F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8" creationId="{76BA5E87-564D-2933-144E-839F9082DF97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9" creationId="{B0C61353-A8EE-79ED-B97F-092A84944257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1" creationId="{25900181-6727-A62B-DA0D-11B20F6F2BA9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2" creationId="{18BB0C1A-9F16-9A15-8928-B8C6B8100B9C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3" creationId="{835E2E8B-1B41-E0E3-AE5B-34188B77E0A8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4" creationId="{4CE5E0C9-B3F5-CDA9-5F92-358386D055DD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5" creationId="{A2ECC936-EABF-220E-F48B-4A6164BEE525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6" creationId="{B88D7CC4-93E5-7B01-B1A4-F02DC592459B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7" creationId="{D40E5D72-BAFE-E0DF-1582-C2234681571E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8" creationId="{193423C6-D3DE-9DCA-8DD6-95494456648A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9" creationId="{C548D2DD-33E7-4318-051C-294F77C187F2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20" creationId="{FA3B428F-DF67-3AB4-D1B8-EE859A08EEC6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21" creationId="{EEDAE695-8E49-D4EE-18BC-9F3959D2B309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23" creationId="{65E093BC-9097-CDAE-FF58-C245F7CB2448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24" creationId="{4893659F-0B3E-CC1B-C35D-9621326238E2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25" creationId="{37D0EC71-2525-B8BE-C602-44A5498B9314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26" creationId="{D8B7E943-29A3-11E0-4727-BDD5AE5347D6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27" creationId="{225E2F3B-11E4-54C4-8725-EEC7FC718A70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28" creationId="{488C2121-EA01-6071-6E9B-ACA189F90783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29" creationId="{76811E0D-77D3-3C6B-57B6-5AED9E9B06C1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31" creationId="{E2BB5143-1CD0-F99E-13F7-F010634AA67B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33" creationId="{9A036FCB-7B9F-3B61-9EEA-16B016A11FCD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34" creationId="{BC167F74-5418-72BF-133E-C0DB8D71C6E7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35" creationId="{B366B32E-5369-4CA8-A7A7-46CAE84AFAF0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37" creationId="{636B3588-0E54-24D3-4E21-EC8C97BEED59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38" creationId="{2628DA08-8C1C-81A0-F204-7B7F3B25C7F1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39" creationId="{9816CCFF-2A77-A223-500E-54C81195F7EE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40" creationId="{112CB71E-0B49-EE90-B363-73712D91E05A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41" creationId="{A070E774-5219-DC40-A173-BD2886ECDA67}"/>
          </ac:spMkLst>
        </pc:spChg>
        <pc:spChg chg="add mod">
          <ac:chgData name="INOUE Ryutaro" userId="9b3ee5e5-1aca-4eca-bf49-da9b28a88071" providerId="ADAL" clId="{69CB4F2C-C193-4CC3-9FD5-552F509ADF3F}" dt="2024-05-16T18:25:56.661" v="3820" actId="1038"/>
          <ac:spMkLst>
            <pc:docMk/>
            <pc:sldMk cId="3690775902" sldId="324"/>
            <ac:spMk id="42" creationId="{F014D37D-50C9-3D08-E640-FA06770DBD30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43" creationId="{DBB254AD-16EB-731A-E73E-C59CC20FC32C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44" creationId="{0EA0C69F-1CBD-F24B-C900-D0900093530D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45" creationId="{2C0151E7-34F9-9F5C-8FAF-BBB55C1846D5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46" creationId="{1421D4A1-AB93-24B3-BD6C-8405B098D098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48" creationId="{3CAAB61C-F33B-EB47-BD1D-F8281D12AB49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49" creationId="{DF298585-E47B-69F0-F153-5CE471D75665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50" creationId="{86202850-5483-D4E4-49B6-ECDF75C92807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51" creationId="{266D73D3-3F42-0343-3E2D-B2F83B5B8CAB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52" creationId="{ED9C41DD-0A95-DFEA-10A1-6473793391F4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53" creationId="{95FCFF0F-DE93-9FAB-AAAD-FC8900A59A23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55" creationId="{232A650D-31DB-5CD9-AA15-089EFF864A85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57" creationId="{2FE704CB-A4C4-DA2C-EF5F-860694271892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58" creationId="{F30FD28F-6242-857E-E4A5-61CA48DE6B85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59" creationId="{9DF41940-3BA1-B878-E680-C9D5F91ACA3A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60" creationId="{5309A0E8-E97D-3507-D103-0B0E79BC3988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61" creationId="{31849646-59B8-4D46-915F-6142C2F893A1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62" creationId="{BCEE2B7E-695E-5E79-9EE9-94B9DD389F4D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63" creationId="{C6CACE9B-6839-6440-D4BC-135FA98DD0E6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24" creationId="{103DF622-3F6F-8376-A345-98977417F897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25" creationId="{76AFE512-241E-9667-BDC1-C3928DFC1A8D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26" creationId="{4AE827EC-0590-60B1-EC48-13B4CB2C4B94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27" creationId="{638AA25D-551C-DBB9-56A3-F335BE268233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29" creationId="{C0148828-09EE-E202-511F-A17B2373F5D4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31" creationId="{5B751FE1-2136-E313-5019-CBBFF4E0641E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32" creationId="{FAD45703-ADD8-8663-E3D3-259E91FCB3E1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33" creationId="{EB0DDD47-453E-8735-6535-30525E9BFF6C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35" creationId="{AFE297D7-2BF9-67A4-F0E1-CC6B7B52F32C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36" creationId="{06A534EF-B428-163F-B49C-C3E214FB0C2D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38" creationId="{596CD852-7DC9-391D-D191-2FD0A4A831AF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39" creationId="{EEB1F50C-D6D1-5504-A175-5D67B4A0D1F3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40" creationId="{0411E32D-E11E-DFA2-A3DA-9B19269C068F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41" creationId="{4005AD53-779B-BFFD-71DB-409B2DCC2FDB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42" creationId="{752381BC-3881-6688-A615-EF6F910D44E4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43" creationId="{27545A23-C62D-888D-ABBD-B50BB1CC1262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44" creationId="{A8AFC578-C8F0-6478-0467-DD308C070A94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45" creationId="{7F4EAD04-3841-B813-A3CA-DC44CCB707BF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46" creationId="{699FFCD4-25CC-F6BE-F695-AF1097451CA3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47" creationId="{1F3FCAC4-A0C1-E880-1905-EBE67791905E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48" creationId="{F7BA6122-7E11-5844-6E3C-839CC162F987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49" creationId="{C5C11826-72B7-C0FE-499D-200B88E66D77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50" creationId="{C67C26A0-4A10-A1E8-B6DF-7A5C7CA24BFF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51" creationId="{7B040B5E-B15A-0A0D-8F47-690B009F6797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52" creationId="{8A76EDF8-9D21-1FFA-76EA-43357C0828C0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53" creationId="{B153FCA8-3D8F-9C8F-4344-C3D2BE3027E6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54" creationId="{54A7AA5A-841B-A0C0-087B-71630CEC7850}"/>
          </ac:spMkLst>
        </pc:spChg>
        <pc:spChg chg="add del mod">
          <ac:chgData name="INOUE Ryutaro" userId="9b3ee5e5-1aca-4eca-bf49-da9b28a88071" providerId="ADAL" clId="{69CB4F2C-C193-4CC3-9FD5-552F509ADF3F}" dt="2024-05-17T01:16:37.026" v="7952" actId="478"/>
          <ac:spMkLst>
            <pc:docMk/>
            <pc:sldMk cId="3690775902" sldId="324"/>
            <ac:spMk id="1055" creationId="{E93392D4-1C05-0635-F1D1-91399F11BDD8}"/>
          </ac:spMkLst>
        </pc:spChg>
        <pc:spChg chg="add mod">
          <ac:chgData name="INOUE Ryutaro" userId="9b3ee5e5-1aca-4eca-bf49-da9b28a88071" providerId="ADAL" clId="{69CB4F2C-C193-4CC3-9FD5-552F509ADF3F}" dt="2024-05-17T01:11:41.303" v="7868" actId="14100"/>
          <ac:spMkLst>
            <pc:docMk/>
            <pc:sldMk cId="3690775902" sldId="324"/>
            <ac:spMk id="1056" creationId="{736D32E7-8D18-648E-0A2B-080AC1AC9B64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57" creationId="{316173BA-E9B5-D8C7-F067-0E36EE65322D}"/>
          </ac:spMkLst>
        </pc:spChg>
        <pc:spChg chg="add del mod">
          <ac:chgData name="INOUE Ryutaro" userId="9b3ee5e5-1aca-4eca-bf49-da9b28a88071" providerId="ADAL" clId="{69CB4F2C-C193-4CC3-9FD5-552F509ADF3F}" dt="2024-05-16T23:05:07.913" v="7774" actId="478"/>
          <ac:spMkLst>
            <pc:docMk/>
            <pc:sldMk cId="3690775902" sldId="324"/>
            <ac:spMk id="1058" creationId="{2550BFE7-FBDE-25E9-B87E-30808019BD04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59" creationId="{F7E82BCD-FA75-2E7B-E98F-03510DA0D9E5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60" creationId="{3A267B38-B015-7583-23B9-4A814070A83C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61" creationId="{E481DBB3-4A57-10B5-F67E-A2EAA30FE9D4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62" creationId="{76A86F54-34BE-970E-0E47-46406B83D0C8}"/>
          </ac:spMkLst>
        </pc:spChg>
        <pc:spChg chg="add del mod">
          <ac:chgData name="INOUE Ryutaro" userId="9b3ee5e5-1aca-4eca-bf49-da9b28a88071" providerId="ADAL" clId="{69CB4F2C-C193-4CC3-9FD5-552F509ADF3F}" dt="2024-05-21T09:27:41.906" v="10156" actId="478"/>
          <ac:spMkLst>
            <pc:docMk/>
            <pc:sldMk cId="3690775902" sldId="324"/>
            <ac:spMk id="1063" creationId="{9917451A-11A5-FD0B-EBC5-A4E2DF79D6E1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64" creationId="{34FF0415-1119-43B8-E5CF-EA8EF16A5FF7}"/>
          </ac:spMkLst>
        </pc:spChg>
        <pc:spChg chg="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66" creationId="{42D61229-1763-FDDD-C905-2BF9CB62B944}"/>
          </ac:spMkLst>
        </pc:spChg>
        <pc:spChg chg="mod">
          <ac:chgData name="INOUE Ryutaro" userId="9b3ee5e5-1aca-4eca-bf49-da9b28a88071" providerId="ADAL" clId="{69CB4F2C-C193-4CC3-9FD5-552F509ADF3F}" dt="2024-05-24T03:34:50.974" v="24815" actId="20577"/>
          <ac:spMkLst>
            <pc:docMk/>
            <pc:sldMk cId="3690775902" sldId="324"/>
            <ac:spMk id="1067" creationId="{4B4CABEE-ED13-3D4C-3B61-E4786BC3BE4C}"/>
          </ac:spMkLst>
        </pc:spChg>
        <pc:spChg chg="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68" creationId="{0FA22FBC-2D97-8C6A-F0F9-145CCC2BF635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69" creationId="{2FDF30D5-667B-7DD7-D736-3DC3E8662A99}"/>
          </ac:spMkLst>
        </pc:spChg>
        <pc:spChg chg="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71" creationId="{51D3287A-6918-220C-D345-3F90F33FC87B}"/>
          </ac:spMkLst>
        </pc:spChg>
        <pc:spChg chg="add mod">
          <ac:chgData name="INOUE Ryutaro" userId="9b3ee5e5-1aca-4eca-bf49-da9b28a88071" providerId="ADAL" clId="{69CB4F2C-C193-4CC3-9FD5-552F509ADF3F}" dt="2024-05-16T18:24:42.083" v="3806"/>
          <ac:spMkLst>
            <pc:docMk/>
            <pc:sldMk cId="3690775902" sldId="324"/>
            <ac:spMk id="1072" creationId="{E44C619C-736B-E896-5F7D-A81A9A10A817}"/>
          </ac:spMkLst>
        </pc:spChg>
        <pc:spChg chg="add mod">
          <ac:chgData name="INOUE Ryutaro" userId="9b3ee5e5-1aca-4eca-bf49-da9b28a88071" providerId="ADAL" clId="{69CB4F2C-C193-4CC3-9FD5-552F509ADF3F}" dt="2024-05-16T18:26:51.205" v="3835" actId="14100"/>
          <ac:spMkLst>
            <pc:docMk/>
            <pc:sldMk cId="3690775902" sldId="324"/>
            <ac:spMk id="1077" creationId="{9B406A60-3A1D-33C0-0A4C-E2AD1FEA00A9}"/>
          </ac:spMkLst>
        </pc:spChg>
        <pc:spChg chg="add mod">
          <ac:chgData name="INOUE Ryutaro" userId="9b3ee5e5-1aca-4eca-bf49-da9b28a88071" providerId="ADAL" clId="{69CB4F2C-C193-4CC3-9FD5-552F509ADF3F}" dt="2024-05-16T18:27:05.277" v="3840" actId="14100"/>
          <ac:spMkLst>
            <pc:docMk/>
            <pc:sldMk cId="3690775902" sldId="324"/>
            <ac:spMk id="1078" creationId="{7CF32457-6F8E-4ABA-B450-FB0BB73D95B5}"/>
          </ac:spMkLst>
        </pc:spChg>
        <pc:spChg chg="mod ord">
          <ac:chgData name="INOUE Ryutaro" userId="9b3ee5e5-1aca-4eca-bf49-da9b28a88071" providerId="ADAL" clId="{69CB4F2C-C193-4CC3-9FD5-552F509ADF3F}" dt="2024-05-17T01:16:54.022" v="7957" actId="166"/>
          <ac:spMkLst>
            <pc:docMk/>
            <pc:sldMk cId="3690775902" sldId="324"/>
            <ac:spMk id="1087" creationId="{44F289C5-6674-A3D9-17A2-75211794A5D1}"/>
          </ac:spMkLst>
        </pc:spChg>
        <pc:spChg chg="del">
          <ac:chgData name="INOUE Ryutaro" userId="9b3ee5e5-1aca-4eca-bf49-da9b28a88071" providerId="ADAL" clId="{69CB4F2C-C193-4CC3-9FD5-552F509ADF3F}" dt="2024-05-16T18:24:41.414" v="3805" actId="478"/>
          <ac:spMkLst>
            <pc:docMk/>
            <pc:sldMk cId="3690775902" sldId="324"/>
            <ac:spMk id="1089" creationId="{572B659C-D680-6B86-179E-7446EA6F4121}"/>
          </ac:spMkLst>
        </pc:spChg>
        <pc:spChg chg="add mod">
          <ac:chgData name="INOUE Ryutaro" userId="9b3ee5e5-1aca-4eca-bf49-da9b28a88071" providerId="ADAL" clId="{69CB4F2C-C193-4CC3-9FD5-552F509ADF3F}" dt="2024-05-16T18:27:14.788" v="3842" actId="1076"/>
          <ac:spMkLst>
            <pc:docMk/>
            <pc:sldMk cId="3690775902" sldId="324"/>
            <ac:spMk id="1090" creationId="{715DE371-D8DD-501B-FB58-C16B73F19330}"/>
          </ac:spMkLst>
        </pc:spChg>
        <pc:spChg chg="add mod">
          <ac:chgData name="INOUE Ryutaro" userId="9b3ee5e5-1aca-4eca-bf49-da9b28a88071" providerId="ADAL" clId="{69CB4F2C-C193-4CC3-9FD5-552F509ADF3F}" dt="2024-05-16T23:05:27.325" v="7781" actId="1035"/>
          <ac:spMkLst>
            <pc:docMk/>
            <pc:sldMk cId="3690775902" sldId="324"/>
            <ac:spMk id="1091" creationId="{77198EE0-33CD-6E48-4A9D-96A968400A72}"/>
          </ac:spMkLst>
        </pc:spChg>
        <pc:spChg chg="add del mod">
          <ac:chgData name="INOUE Ryutaro" userId="9b3ee5e5-1aca-4eca-bf49-da9b28a88071" providerId="ADAL" clId="{69CB4F2C-C193-4CC3-9FD5-552F509ADF3F}" dt="2024-05-16T22:11:18.864" v="6869" actId="21"/>
          <ac:spMkLst>
            <pc:docMk/>
            <pc:sldMk cId="3690775902" sldId="324"/>
            <ac:spMk id="1092" creationId="{FE283312-12D0-6662-C3E1-04FDB2884305}"/>
          </ac:spMkLst>
        </pc:spChg>
        <pc:spChg chg="add mod ord">
          <ac:chgData name="INOUE Ryutaro" userId="9b3ee5e5-1aca-4eca-bf49-da9b28a88071" providerId="ADAL" clId="{69CB4F2C-C193-4CC3-9FD5-552F509ADF3F}" dt="2024-05-16T23:05:11.798" v="7776" actId="167"/>
          <ac:spMkLst>
            <pc:docMk/>
            <pc:sldMk cId="3690775902" sldId="324"/>
            <ac:spMk id="1093" creationId="{CD834F6F-A343-C74A-84F5-DEA6FE273434}"/>
          </ac:spMkLst>
        </pc:spChg>
        <pc:spChg chg="add mod">
          <ac:chgData name="INOUE Ryutaro" userId="9b3ee5e5-1aca-4eca-bf49-da9b28a88071" providerId="ADAL" clId="{69CB4F2C-C193-4CC3-9FD5-552F509ADF3F}" dt="2024-05-17T01:16:37.449" v="7953"/>
          <ac:spMkLst>
            <pc:docMk/>
            <pc:sldMk cId="3690775902" sldId="324"/>
            <ac:spMk id="1094" creationId="{EC580CD0-1F57-6BA1-1A2A-C513CB926A3C}"/>
          </ac:spMkLst>
        </pc:spChg>
        <pc:spChg chg="add mod">
          <ac:chgData name="INOUE Ryutaro" userId="9b3ee5e5-1aca-4eca-bf49-da9b28a88071" providerId="ADAL" clId="{69CB4F2C-C193-4CC3-9FD5-552F509ADF3F}" dt="2024-05-17T01:16:45.621" v="7954"/>
          <ac:spMkLst>
            <pc:docMk/>
            <pc:sldMk cId="3690775902" sldId="324"/>
            <ac:spMk id="1095" creationId="{79570CF0-4D82-45A9-A7E5-0C58397A5940}"/>
          </ac:spMkLst>
        </pc:spChg>
        <pc:grpChg chg="add mod">
          <ac:chgData name="INOUE Ryutaro" userId="9b3ee5e5-1aca-4eca-bf49-da9b28a88071" providerId="ADAL" clId="{69CB4F2C-C193-4CC3-9FD5-552F509ADF3F}" dt="2024-05-16T18:24:42.083" v="3806"/>
          <ac:grpSpMkLst>
            <pc:docMk/>
            <pc:sldMk cId="3690775902" sldId="324"/>
            <ac:grpSpMk id="1065" creationId="{DFD295B4-F8F2-0230-15E6-E08DBAAF7DB7}"/>
          </ac:grpSpMkLst>
        </pc:grpChg>
        <pc:grpChg chg="del">
          <ac:chgData name="INOUE Ryutaro" userId="9b3ee5e5-1aca-4eca-bf49-da9b28a88071" providerId="ADAL" clId="{69CB4F2C-C193-4CC3-9FD5-552F509ADF3F}" dt="2024-05-16T18:24:41.414" v="3805" actId="478"/>
          <ac:grpSpMkLst>
            <pc:docMk/>
            <pc:sldMk cId="3690775902" sldId="324"/>
            <ac:grpSpMk id="1070" creationId="{9FFE4D75-A569-42BC-3AE0-71974A0CCB49}"/>
          </ac:grpSpMkLst>
        </pc:grpChg>
        <pc:grpChg chg="del">
          <ac:chgData name="INOUE Ryutaro" userId="9b3ee5e5-1aca-4eca-bf49-da9b28a88071" providerId="ADAL" clId="{69CB4F2C-C193-4CC3-9FD5-552F509ADF3F}" dt="2024-05-16T18:24:41.414" v="3805" actId="478"/>
          <ac:grpSpMkLst>
            <pc:docMk/>
            <pc:sldMk cId="3690775902" sldId="324"/>
            <ac:grpSpMk id="1080" creationId="{34DADC07-F1E2-FEF1-D0CA-B3555EDA2EAF}"/>
          </ac:grpSpMkLst>
        </pc:grpChg>
        <pc:picChg chg="del">
          <ac:chgData name="INOUE Ryutaro" userId="9b3ee5e5-1aca-4eca-bf49-da9b28a88071" providerId="ADAL" clId="{69CB4F2C-C193-4CC3-9FD5-552F509ADF3F}" dt="2024-05-16T18:24:41.414" v="3805" actId="478"/>
          <ac:picMkLst>
            <pc:docMk/>
            <pc:sldMk cId="3690775902" sldId="324"/>
            <ac:picMk id="10" creationId="{429A342C-FFD3-8E26-82D9-80BA177A5B75}"/>
          </ac:picMkLst>
        </pc:picChg>
        <pc:picChg chg="del">
          <ac:chgData name="INOUE Ryutaro" userId="9b3ee5e5-1aca-4eca-bf49-da9b28a88071" providerId="ADAL" clId="{69CB4F2C-C193-4CC3-9FD5-552F509ADF3F}" dt="2024-05-16T18:24:41.414" v="3805" actId="478"/>
          <ac:picMkLst>
            <pc:docMk/>
            <pc:sldMk cId="3690775902" sldId="324"/>
            <ac:picMk id="22" creationId="{29486F50-3F18-E5F3-DC99-CA9818AC756B}"/>
          </ac:picMkLst>
        </pc:picChg>
        <pc:picChg chg="del">
          <ac:chgData name="INOUE Ryutaro" userId="9b3ee5e5-1aca-4eca-bf49-da9b28a88071" providerId="ADAL" clId="{69CB4F2C-C193-4CC3-9FD5-552F509ADF3F}" dt="2024-05-16T18:24:41.414" v="3805" actId="478"/>
          <ac:picMkLst>
            <pc:docMk/>
            <pc:sldMk cId="3690775902" sldId="324"/>
            <ac:picMk id="30" creationId="{FF19E497-D0B1-69FE-3C13-5C3702B242CA}"/>
          </ac:picMkLst>
        </pc:picChg>
        <pc:picChg chg="del">
          <ac:chgData name="INOUE Ryutaro" userId="9b3ee5e5-1aca-4eca-bf49-da9b28a88071" providerId="ADAL" clId="{69CB4F2C-C193-4CC3-9FD5-552F509ADF3F}" dt="2024-05-16T18:24:41.414" v="3805" actId="478"/>
          <ac:picMkLst>
            <pc:docMk/>
            <pc:sldMk cId="3690775902" sldId="324"/>
            <ac:picMk id="32" creationId="{B2DA0693-5FCF-32B1-54B2-A10F9F0AD562}"/>
          </ac:picMkLst>
        </pc:picChg>
        <pc:picChg chg="add mod">
          <ac:chgData name="INOUE Ryutaro" userId="9b3ee5e5-1aca-4eca-bf49-da9b28a88071" providerId="ADAL" clId="{69CB4F2C-C193-4CC3-9FD5-552F509ADF3F}" dt="2024-05-16T18:24:42.083" v="3806"/>
          <ac:picMkLst>
            <pc:docMk/>
            <pc:sldMk cId="3690775902" sldId="324"/>
            <ac:picMk id="36" creationId="{C1790140-B397-06D6-FCB3-92A2680395B8}"/>
          </ac:picMkLst>
        </pc:picChg>
        <pc:picChg chg="add mod">
          <ac:chgData name="INOUE Ryutaro" userId="9b3ee5e5-1aca-4eca-bf49-da9b28a88071" providerId="ADAL" clId="{69CB4F2C-C193-4CC3-9FD5-552F509ADF3F}" dt="2024-05-16T18:24:42.083" v="3806"/>
          <ac:picMkLst>
            <pc:docMk/>
            <pc:sldMk cId="3690775902" sldId="324"/>
            <ac:picMk id="47" creationId="{3AF10D66-206E-DF51-DED4-6241A690E70D}"/>
          </ac:picMkLst>
        </pc:picChg>
        <pc:picChg chg="del">
          <ac:chgData name="INOUE Ryutaro" userId="9b3ee5e5-1aca-4eca-bf49-da9b28a88071" providerId="ADAL" clId="{69CB4F2C-C193-4CC3-9FD5-552F509ADF3F}" dt="2024-05-16T18:24:41.414" v="3805" actId="478"/>
          <ac:picMkLst>
            <pc:docMk/>
            <pc:sldMk cId="3690775902" sldId="324"/>
            <ac:picMk id="54" creationId="{ABE7C751-DC4E-1861-5236-FBB0CF476B45}"/>
          </ac:picMkLst>
        </pc:picChg>
        <pc:picChg chg="del">
          <ac:chgData name="INOUE Ryutaro" userId="9b3ee5e5-1aca-4eca-bf49-da9b28a88071" providerId="ADAL" clId="{69CB4F2C-C193-4CC3-9FD5-552F509ADF3F}" dt="2024-05-16T18:24:41.414" v="3805" actId="478"/>
          <ac:picMkLst>
            <pc:docMk/>
            <pc:sldMk cId="3690775902" sldId="324"/>
            <ac:picMk id="56" creationId="{90534828-349D-8634-CFEE-F74DE3E85D20}"/>
          </ac:picMkLst>
        </pc:picChg>
        <pc:picChg chg="add mod">
          <ac:chgData name="INOUE Ryutaro" userId="9b3ee5e5-1aca-4eca-bf49-da9b28a88071" providerId="ADAL" clId="{69CB4F2C-C193-4CC3-9FD5-552F509ADF3F}" dt="2024-05-16T18:24:42.083" v="3806"/>
          <ac:picMkLst>
            <pc:docMk/>
            <pc:sldMk cId="3690775902" sldId="324"/>
            <ac:picMk id="1028" creationId="{2AD8CAE4-9093-C708-9DBF-97BA378ED551}"/>
          </ac:picMkLst>
        </pc:picChg>
        <pc:picChg chg="add mod">
          <ac:chgData name="INOUE Ryutaro" userId="9b3ee5e5-1aca-4eca-bf49-da9b28a88071" providerId="ADAL" clId="{69CB4F2C-C193-4CC3-9FD5-552F509ADF3F}" dt="2024-05-16T18:24:42.083" v="3806"/>
          <ac:picMkLst>
            <pc:docMk/>
            <pc:sldMk cId="3690775902" sldId="324"/>
            <ac:picMk id="1030" creationId="{4E87999D-C96F-1EFD-8878-67F8FFCF9BE8}"/>
          </ac:picMkLst>
        </pc:picChg>
        <pc:picChg chg="add mod">
          <ac:chgData name="INOUE Ryutaro" userId="9b3ee5e5-1aca-4eca-bf49-da9b28a88071" providerId="ADAL" clId="{69CB4F2C-C193-4CC3-9FD5-552F509ADF3F}" dt="2024-05-16T18:24:42.083" v="3806"/>
          <ac:picMkLst>
            <pc:docMk/>
            <pc:sldMk cId="3690775902" sldId="324"/>
            <ac:picMk id="1034" creationId="{99D713EB-7F5C-EE01-1F38-1E8F9D16AC44}"/>
          </ac:picMkLst>
        </pc:picChg>
        <pc:picChg chg="add mod">
          <ac:chgData name="INOUE Ryutaro" userId="9b3ee5e5-1aca-4eca-bf49-da9b28a88071" providerId="ADAL" clId="{69CB4F2C-C193-4CC3-9FD5-552F509ADF3F}" dt="2024-05-16T18:24:42.083" v="3806"/>
          <ac:picMkLst>
            <pc:docMk/>
            <pc:sldMk cId="3690775902" sldId="324"/>
            <ac:picMk id="1037" creationId="{7A45A971-8331-2626-D8F9-60B112DC06AF}"/>
          </ac:picMkLst>
        </pc:picChg>
      </pc:sldChg>
      <pc:sldChg chg="addSp delSp modSp mod modNotesTx">
        <pc:chgData name="INOUE Ryutaro" userId="9b3ee5e5-1aca-4eca-bf49-da9b28a88071" providerId="ADAL" clId="{69CB4F2C-C193-4CC3-9FD5-552F509ADF3F}" dt="2024-05-24T04:48:42.458" v="25750" actId="404"/>
        <pc:sldMkLst>
          <pc:docMk/>
          <pc:sldMk cId="4231557056" sldId="325"/>
        </pc:sldMkLst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2" creationId="{F5F31DEF-DD8F-4E82-E97E-C694D28FFD37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3" creationId="{D5845178-6872-8155-72A2-4570E4BFE50E}"/>
          </ac:spMkLst>
        </pc:spChg>
        <pc:spChg chg="mod">
          <ac:chgData name="INOUE Ryutaro" userId="9b3ee5e5-1aca-4eca-bf49-da9b28a88071" providerId="ADAL" clId="{69CB4F2C-C193-4CC3-9FD5-552F509ADF3F}" dt="2024-05-16T08:32:54.364" v="3227" actId="20577"/>
          <ac:spMkLst>
            <pc:docMk/>
            <pc:sldMk cId="4231557056" sldId="325"/>
            <ac:spMk id="6" creationId="{3BD9D77B-D0B7-B16A-CB67-730F83D92F5F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7" creationId="{F2D5767D-57BF-4CDB-AA01-D333EE5636B6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8" creationId="{17F63F68-D814-604F-F3DD-EFE7662EC46E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9" creationId="{7B0C2C01-9563-4F09-5EAD-A49BC4BEDBE6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1" creationId="{BBB15BE1-98B8-91D1-9ED0-35E56C6AF5DD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2" creationId="{BE1FA2A4-FF49-BED8-DFA7-8BBFD28C290C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3" creationId="{15B81014-078B-1F23-51C7-F5B42E109BCF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4" creationId="{26DC806E-0EE0-0538-F1F9-96A185E8DE77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5" creationId="{7FD589E6-A9FF-55C7-1879-EEBDF79537A8}"/>
          </ac:spMkLst>
        </pc:spChg>
        <pc:spChg chg="add mod">
          <ac:chgData name="INOUE Ryutaro" userId="9b3ee5e5-1aca-4eca-bf49-da9b28a88071" providerId="ADAL" clId="{69CB4F2C-C193-4CC3-9FD5-552F509ADF3F}" dt="2024-05-16T18:25:52.806" v="3819" actId="1038"/>
          <ac:spMkLst>
            <pc:docMk/>
            <pc:sldMk cId="4231557056" sldId="325"/>
            <ac:spMk id="16" creationId="{56C8E64E-3ED2-331E-31B1-B59A101E50E3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7" creationId="{C9D073D5-4130-686C-1678-6F93890B2C8F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8" creationId="{0D03B506-45BD-1B5B-0330-8872BCEB53EA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9" creationId="{EC6A51B9-EE2A-A1B6-A31E-29D697F0AFAF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20" creationId="{BDA85BC7-BA23-87C2-EE83-DEF4721C98ED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22" creationId="{955DE989-8110-F92C-6ABF-96C0BF21CBE5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23" creationId="{B4B57F5E-1F21-E7F3-12FE-838737D2221A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24" creationId="{3CAD3BD1-8E5B-C8F4-13C7-3D3F8380BEC6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25" creationId="{6C3D4D40-E9DF-A5E6-E20C-1367B5D6FF0E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26" creationId="{15DC955F-1842-53B8-0F34-41425A4A5B6D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27" creationId="{CF9D14C6-CB2C-2641-CA16-DB1A2B182F80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29" creationId="{38E48898-8029-7EB8-6E20-9907D991FF32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30" creationId="{9F918068-4169-9E60-ACC8-550F8FA0B208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31" creationId="{BF5112F6-7AE8-8300-E3D7-8455F07DDD27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32" creationId="{4B5C5F83-5A04-A042-9B99-BC0B9B85A8DF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33" creationId="{3692684A-FDF7-3EE2-0A6A-478CB00C7CE5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35" creationId="{75A851EF-E5CC-DE9F-E08B-229AC880C632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36" creationId="{891A377C-D33A-0B87-5422-26027F5432AB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37" creationId="{E847872C-B5C5-A9E0-E68A-669139E05A0B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38" creationId="{281F4FB4-D409-3F83-C33C-9FC863DE6B2E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39" creationId="{A853564B-1210-40B2-8DFA-9E1B907C6EEA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40" creationId="{14F59162-738E-0786-5A6C-FE922C0F45EC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41" creationId="{8EB63ABD-2AD6-2CE9-9CDC-FD1849A121A2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42" creationId="{54D3E578-AEFF-4FD4-AB33-1D9E97783DD7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43" creationId="{4440E99F-9375-8330-E229-8E9E81926DE6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44" creationId="{D6EAC73A-4F38-2575-43D1-78839ABFEC75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46" creationId="{963DCFF1-49B4-A7E4-EF5D-E259DB2929FD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47" creationId="{908AF747-3494-0B71-7E73-8AB412031FE5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49" creationId="{CBC85396-B50B-E154-B2B5-79F6FD3FE166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50" creationId="{5B61F754-3DCA-4F9B-668D-CC7969659F14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51" creationId="{3CB6C9FB-7A7C-5277-1A5A-BC86C3C6A09A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52" creationId="{020307C9-B500-E693-37ED-7BB350CF05F3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53" creationId="{4365C3C7-5917-6C20-F6C0-4AB365D1F4DE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54" creationId="{F6363255-994F-536C-5021-72EE1B07C9C1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56" creationId="{1FD5DBCA-18AD-B27F-9DC8-05CAEC764517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58" creationId="{F6C8C2E8-7D11-9274-A4F9-293B41146C82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59" creationId="{1F6FC1A2-6B3D-7AC3-07CE-86336385FC18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60" creationId="{58664D66-6CBB-C288-E097-7671B19A510D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61" creationId="{A3056494-08B2-6853-F7B6-B3F374F74CD3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62" creationId="{B265D2C1-4C5F-07BA-5372-24522536ED15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63" creationId="{64EC0A04-8F21-83B4-EE9E-19B1EDA40BE6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24" creationId="{436D0A18-9534-877F-593D-91ADC341495D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25" creationId="{15F5A7C5-45B0-9835-F368-525DD56C8FC9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27" creationId="{EA22B27C-4689-559A-A021-7C28E3CC653E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29" creationId="{0A18D7CC-527D-3F6C-74DE-A47686EE71B7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30" creationId="{3A5E2982-E041-FEC4-6CFD-758F83138D5B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31" creationId="{C0A4987C-4310-AA0E-DB92-5D21BB766FD8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32" creationId="{D0B00B8A-8C13-AD9B-76EE-5E37A31D4E78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33" creationId="{B63A5066-4783-C922-CB84-CD439B8D535A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35" creationId="{F9522E95-0C90-652C-EA29-96A52C58015F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37" creationId="{876564D6-8AE5-A22D-51A6-FA5C02FA0DAE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38" creationId="{C4B8AE3D-40C7-026A-B471-7B5EFA6EDA47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39" creationId="{84BBC1CA-F55C-6355-A0B3-AC75668A6EEC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0" creationId="{9AC58A58-12F1-2022-EDB1-844B330886B6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1" creationId="{4B5BC4A7-F2A6-312E-944F-CBB773E49638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2" creationId="{2D7E175D-BF15-81BD-31D4-6432AA628836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3" creationId="{1A6E74A3-541A-0161-93FC-BDA3E9DCE896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4" creationId="{92FD451D-D754-CD84-D329-19BFBDA1FF49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5" creationId="{8AE062F6-CC26-D724-DF84-351FA5CD749F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6" creationId="{ED308583-F8F2-0CC6-A29A-BAA59327BB50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7" creationId="{FEC4F958-89F6-A5E0-0C9C-8365F71E2278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8" creationId="{9E751A8F-A093-4700-D440-7EB958D04C7A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49" creationId="{B215B6F4-8C97-1041-B58E-D6029EC73B8D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50" creationId="{4D4826F5-5CD1-25F3-D285-699F6033BA95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51" creationId="{1949790C-033D-A97E-A36D-040D5A9CB73C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52" creationId="{C11FE762-996C-082E-81EE-62C894B3D84D}"/>
          </ac:spMkLst>
        </pc:spChg>
        <pc:spChg chg="add del mod">
          <ac:chgData name="INOUE Ryutaro" userId="9b3ee5e5-1aca-4eca-bf49-da9b28a88071" providerId="ADAL" clId="{69CB4F2C-C193-4CC3-9FD5-552F509ADF3F}" dt="2024-05-17T01:16:59.004" v="7959" actId="478"/>
          <ac:spMkLst>
            <pc:docMk/>
            <pc:sldMk cId="4231557056" sldId="325"/>
            <ac:spMk id="1053" creationId="{EBB2BF87-D27A-8B18-596C-353FBE4074B6}"/>
          </ac:spMkLst>
        </pc:spChg>
        <pc:spChg chg="add del mod">
          <ac:chgData name="INOUE Ryutaro" userId="9b3ee5e5-1aca-4eca-bf49-da9b28a88071" providerId="ADAL" clId="{69CB4F2C-C193-4CC3-9FD5-552F509ADF3F}" dt="2024-05-17T01:12:25.136" v="7892" actId="478"/>
          <ac:spMkLst>
            <pc:docMk/>
            <pc:sldMk cId="4231557056" sldId="325"/>
            <ac:spMk id="1054" creationId="{30CF9ADD-07A7-B3B2-38D2-34369CFC71F4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55" creationId="{1BDCC74E-649B-D6B5-8F23-1B6233696598}"/>
          </ac:spMkLst>
        </pc:spChg>
        <pc:spChg chg="add del mod">
          <ac:chgData name="INOUE Ryutaro" userId="9b3ee5e5-1aca-4eca-bf49-da9b28a88071" providerId="ADAL" clId="{69CB4F2C-C193-4CC3-9FD5-552F509ADF3F}" dt="2024-05-16T23:05:37.194" v="7782" actId="478"/>
          <ac:spMkLst>
            <pc:docMk/>
            <pc:sldMk cId="4231557056" sldId="325"/>
            <ac:spMk id="1056" creationId="{EE92DAF6-5DB8-BE18-75B0-BCFE0C3C745B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57" creationId="{CE5A5010-BD62-3844-992A-7EDF6AA6C0BC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58" creationId="{1D83A2F8-F778-8FF6-19DC-2C55F9794E1C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59" creationId="{947D3705-714C-07ED-88C6-33E632AAD75A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60" creationId="{2BAEC4DF-404A-91FB-4326-5761A0010984}"/>
          </ac:spMkLst>
        </pc:spChg>
        <pc:spChg chg="add mod">
          <ac:chgData name="INOUE Ryutaro" userId="9b3ee5e5-1aca-4eca-bf49-da9b28a88071" providerId="ADAL" clId="{69CB4F2C-C193-4CC3-9FD5-552F509ADF3F}" dt="2024-05-21T09:27:35.292" v="10155" actId="20577"/>
          <ac:spMkLst>
            <pc:docMk/>
            <pc:sldMk cId="4231557056" sldId="325"/>
            <ac:spMk id="1061" creationId="{E157BC90-B2BC-61C3-E5CD-D63EF8C00FD4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62" creationId="{B2CD9D13-7EF7-E45F-8830-83991D5DD192}"/>
          </ac:spMkLst>
        </pc:spChg>
        <pc:spChg chg="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64" creationId="{3C4ECD20-D7BD-2AD8-F718-8F33FA656CED}"/>
          </ac:spMkLst>
        </pc:spChg>
        <pc:spChg chg="mod">
          <ac:chgData name="INOUE Ryutaro" userId="9b3ee5e5-1aca-4eca-bf49-da9b28a88071" providerId="ADAL" clId="{69CB4F2C-C193-4CC3-9FD5-552F509ADF3F}" dt="2024-05-24T03:35:19.057" v="24830" actId="20577"/>
          <ac:spMkLst>
            <pc:docMk/>
            <pc:sldMk cId="4231557056" sldId="325"/>
            <ac:spMk id="1065" creationId="{610B590C-7A5E-1364-A234-A321693A46F3}"/>
          </ac:spMkLst>
        </pc:spChg>
        <pc:spChg chg="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66" creationId="{5DF6B185-B2DA-9425-2086-1CF2107C5153}"/>
          </ac:spMkLst>
        </pc:spChg>
        <pc:spChg chg="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67" creationId="{9DF0B984-C595-7107-6258-3ED84268F702}"/>
          </ac:spMkLst>
        </pc:spChg>
        <pc:spChg chg="add mod">
          <ac:chgData name="INOUE Ryutaro" userId="9b3ee5e5-1aca-4eca-bf49-da9b28a88071" providerId="ADAL" clId="{69CB4F2C-C193-4CC3-9FD5-552F509ADF3F}" dt="2024-05-16T18:25:17.035" v="3811"/>
          <ac:spMkLst>
            <pc:docMk/>
            <pc:sldMk cId="4231557056" sldId="325"/>
            <ac:spMk id="1068" creationId="{32604864-932F-1907-F195-7A051FEE53D7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69" creationId="{AE7A4639-3490-9F7C-9A5F-FE1A27F0A9AF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70" creationId="{817E9554-7489-FB7A-B533-E589E6A2D4C7}"/>
          </ac:spMkLst>
        </pc:spChg>
        <pc:spChg chg="add mod">
          <ac:chgData name="INOUE Ryutaro" userId="9b3ee5e5-1aca-4eca-bf49-da9b28a88071" providerId="ADAL" clId="{69CB4F2C-C193-4CC3-9FD5-552F509ADF3F}" dt="2024-05-16T23:05:38.210" v="7783"/>
          <ac:spMkLst>
            <pc:docMk/>
            <pc:sldMk cId="4231557056" sldId="325"/>
            <ac:spMk id="1071" creationId="{1F50E949-7C06-90AB-5A45-343106593477}"/>
          </ac:spMkLst>
        </pc:spChg>
        <pc:spChg chg="add mod">
          <ac:chgData name="INOUE Ryutaro" userId="9b3ee5e5-1aca-4eca-bf49-da9b28a88071" providerId="ADAL" clId="{69CB4F2C-C193-4CC3-9FD5-552F509ADF3F}" dt="2024-05-17T01:12:25.530" v="7893"/>
          <ac:spMkLst>
            <pc:docMk/>
            <pc:sldMk cId="4231557056" sldId="325"/>
            <ac:spMk id="1072" creationId="{098E4AED-265A-B9E3-452B-1387896AA568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73" creationId="{19EFA31B-059A-79F9-0BB8-F48AA03499CD}"/>
          </ac:spMkLst>
        </pc:spChg>
        <pc:spChg chg="mod ord">
          <ac:chgData name="INOUE Ryutaro" userId="9b3ee5e5-1aca-4eca-bf49-da9b28a88071" providerId="ADAL" clId="{69CB4F2C-C193-4CC3-9FD5-552F509ADF3F}" dt="2024-05-24T03:35:24.198" v="24836" actId="1037"/>
          <ac:spMkLst>
            <pc:docMk/>
            <pc:sldMk cId="4231557056" sldId="325"/>
            <ac:spMk id="1087" creationId="{44BB826C-4A19-E4EF-E052-B7BFF9CEE697}"/>
          </ac:spMkLst>
        </pc:spChg>
        <pc:spChg chg="del">
          <ac:chgData name="INOUE Ryutaro" userId="9b3ee5e5-1aca-4eca-bf49-da9b28a88071" providerId="ADAL" clId="{69CB4F2C-C193-4CC3-9FD5-552F509ADF3F}" dt="2024-05-16T18:25:15.894" v="3810" actId="478"/>
          <ac:spMkLst>
            <pc:docMk/>
            <pc:sldMk cId="4231557056" sldId="325"/>
            <ac:spMk id="1088" creationId="{11A2A562-04D0-EE24-D5E9-81F7A2CCF513}"/>
          </ac:spMkLst>
        </pc:spChg>
        <pc:spChg chg="add mod">
          <ac:chgData name="INOUE Ryutaro" userId="9b3ee5e5-1aca-4eca-bf49-da9b28a88071" providerId="ADAL" clId="{69CB4F2C-C193-4CC3-9FD5-552F509ADF3F}" dt="2024-05-17T01:16:59.284" v="7960"/>
          <ac:spMkLst>
            <pc:docMk/>
            <pc:sldMk cId="4231557056" sldId="325"/>
            <ac:spMk id="1089" creationId="{72661023-3FB2-D41A-A867-FB547CC81049}"/>
          </ac:spMkLst>
        </pc:spChg>
        <pc:grpChg chg="add mod">
          <ac:chgData name="INOUE Ryutaro" userId="9b3ee5e5-1aca-4eca-bf49-da9b28a88071" providerId="ADAL" clId="{69CB4F2C-C193-4CC3-9FD5-552F509ADF3F}" dt="2024-05-16T18:25:17.035" v="3811"/>
          <ac:grpSpMkLst>
            <pc:docMk/>
            <pc:sldMk cId="4231557056" sldId="325"/>
            <ac:grpSpMk id="1063" creationId="{E9CF918E-7243-A0A4-FFC6-769CAB0C11ED}"/>
          </ac:grpSpMkLst>
        </pc:grpChg>
        <pc:grpChg chg="del">
          <ac:chgData name="INOUE Ryutaro" userId="9b3ee5e5-1aca-4eca-bf49-da9b28a88071" providerId="ADAL" clId="{69CB4F2C-C193-4CC3-9FD5-552F509ADF3F}" dt="2024-05-16T18:25:15.894" v="3810" actId="478"/>
          <ac:grpSpMkLst>
            <pc:docMk/>
            <pc:sldMk cId="4231557056" sldId="325"/>
            <ac:grpSpMk id="1074" creationId="{763518AD-8006-CFBE-DA07-B9D9EAFDF905}"/>
          </ac:grpSpMkLst>
        </pc:grpChg>
        <pc:grpChg chg="del">
          <ac:chgData name="INOUE Ryutaro" userId="9b3ee5e5-1aca-4eca-bf49-da9b28a88071" providerId="ADAL" clId="{69CB4F2C-C193-4CC3-9FD5-552F509ADF3F}" dt="2024-05-16T18:25:15.894" v="3810" actId="478"/>
          <ac:grpSpMkLst>
            <pc:docMk/>
            <pc:sldMk cId="4231557056" sldId="325"/>
            <ac:grpSpMk id="1080" creationId="{CAC68430-3E5A-743C-1A71-5A284A597BFE}"/>
          </ac:grpSpMkLst>
        </pc:grpChg>
        <pc:picChg chg="add mod">
          <ac:chgData name="INOUE Ryutaro" userId="9b3ee5e5-1aca-4eca-bf49-da9b28a88071" providerId="ADAL" clId="{69CB4F2C-C193-4CC3-9FD5-552F509ADF3F}" dt="2024-05-16T18:25:17.035" v="3811"/>
          <ac:picMkLst>
            <pc:docMk/>
            <pc:sldMk cId="4231557056" sldId="325"/>
            <ac:picMk id="10" creationId="{07940466-A8ED-0D31-8C48-E3A71B173038}"/>
          </ac:picMkLst>
        </pc:picChg>
        <pc:picChg chg="add mod">
          <ac:chgData name="INOUE Ryutaro" userId="9b3ee5e5-1aca-4eca-bf49-da9b28a88071" providerId="ADAL" clId="{69CB4F2C-C193-4CC3-9FD5-552F509ADF3F}" dt="2024-05-16T18:25:17.035" v="3811"/>
          <ac:picMkLst>
            <pc:docMk/>
            <pc:sldMk cId="4231557056" sldId="325"/>
            <ac:picMk id="21" creationId="{2343F366-7D5A-0B89-00A0-00B88F367B48}"/>
          </ac:picMkLst>
        </pc:picChg>
        <pc:picChg chg="add mod">
          <ac:chgData name="INOUE Ryutaro" userId="9b3ee5e5-1aca-4eca-bf49-da9b28a88071" providerId="ADAL" clId="{69CB4F2C-C193-4CC3-9FD5-552F509ADF3F}" dt="2024-05-16T18:25:17.035" v="3811"/>
          <ac:picMkLst>
            <pc:docMk/>
            <pc:sldMk cId="4231557056" sldId="325"/>
            <ac:picMk id="28" creationId="{93925445-DDE2-F34B-E978-933F80130441}"/>
          </ac:picMkLst>
        </pc:picChg>
        <pc:picChg chg="del">
          <ac:chgData name="INOUE Ryutaro" userId="9b3ee5e5-1aca-4eca-bf49-da9b28a88071" providerId="ADAL" clId="{69CB4F2C-C193-4CC3-9FD5-552F509ADF3F}" dt="2024-05-16T18:25:15.894" v="3810" actId="478"/>
          <ac:picMkLst>
            <pc:docMk/>
            <pc:sldMk cId="4231557056" sldId="325"/>
            <ac:picMk id="34" creationId="{5562D4CD-6B67-A22F-5431-6B829EAADCA2}"/>
          </ac:picMkLst>
        </pc:picChg>
        <pc:picChg chg="del">
          <ac:chgData name="INOUE Ryutaro" userId="9b3ee5e5-1aca-4eca-bf49-da9b28a88071" providerId="ADAL" clId="{69CB4F2C-C193-4CC3-9FD5-552F509ADF3F}" dt="2024-05-16T18:25:15.894" v="3810" actId="478"/>
          <ac:picMkLst>
            <pc:docMk/>
            <pc:sldMk cId="4231557056" sldId="325"/>
            <ac:picMk id="45" creationId="{AE65782A-48CA-F460-07D6-57E35A7EC94D}"/>
          </ac:picMkLst>
        </pc:picChg>
        <pc:picChg chg="add mod">
          <ac:chgData name="INOUE Ryutaro" userId="9b3ee5e5-1aca-4eca-bf49-da9b28a88071" providerId="ADAL" clId="{69CB4F2C-C193-4CC3-9FD5-552F509ADF3F}" dt="2024-05-16T18:25:17.035" v="3811"/>
          <ac:picMkLst>
            <pc:docMk/>
            <pc:sldMk cId="4231557056" sldId="325"/>
            <ac:picMk id="48" creationId="{1E0F3A5C-34D6-6CBB-B3E6-6FEF6A18B9F0}"/>
          </ac:picMkLst>
        </pc:picChg>
        <pc:picChg chg="add mod">
          <ac:chgData name="INOUE Ryutaro" userId="9b3ee5e5-1aca-4eca-bf49-da9b28a88071" providerId="ADAL" clId="{69CB4F2C-C193-4CC3-9FD5-552F509ADF3F}" dt="2024-05-16T18:25:17.035" v="3811"/>
          <ac:picMkLst>
            <pc:docMk/>
            <pc:sldMk cId="4231557056" sldId="325"/>
            <ac:picMk id="55" creationId="{4EA0A8F0-D0AA-890E-CCBB-8D9E4111C758}"/>
          </ac:picMkLst>
        </pc:picChg>
        <pc:picChg chg="add mod">
          <ac:chgData name="INOUE Ryutaro" userId="9b3ee5e5-1aca-4eca-bf49-da9b28a88071" providerId="ADAL" clId="{69CB4F2C-C193-4CC3-9FD5-552F509ADF3F}" dt="2024-05-16T18:25:17.035" v="3811"/>
          <ac:picMkLst>
            <pc:docMk/>
            <pc:sldMk cId="4231557056" sldId="325"/>
            <ac:picMk id="57" creationId="{A81F2CA7-8948-829D-2091-0037FD15B914}"/>
          </ac:picMkLst>
        </pc:picChg>
        <pc:picChg chg="del">
          <ac:chgData name="INOUE Ryutaro" userId="9b3ee5e5-1aca-4eca-bf49-da9b28a88071" providerId="ADAL" clId="{69CB4F2C-C193-4CC3-9FD5-552F509ADF3F}" dt="2024-05-16T18:25:15.894" v="3810" actId="478"/>
          <ac:picMkLst>
            <pc:docMk/>
            <pc:sldMk cId="4231557056" sldId="325"/>
            <ac:picMk id="1026" creationId="{D54D63AD-8A1B-80DB-C188-E74A297962FD}"/>
          </ac:picMkLst>
        </pc:picChg>
        <pc:picChg chg="del">
          <ac:chgData name="INOUE Ryutaro" userId="9b3ee5e5-1aca-4eca-bf49-da9b28a88071" providerId="ADAL" clId="{69CB4F2C-C193-4CC3-9FD5-552F509ADF3F}" dt="2024-05-16T18:25:15.894" v="3810" actId="478"/>
          <ac:picMkLst>
            <pc:docMk/>
            <pc:sldMk cId="4231557056" sldId="325"/>
            <ac:picMk id="1028" creationId="{BA4646DF-A617-82D0-5705-AD308F9E9D91}"/>
          </ac:picMkLst>
        </pc:picChg>
        <pc:picChg chg="del">
          <ac:chgData name="INOUE Ryutaro" userId="9b3ee5e5-1aca-4eca-bf49-da9b28a88071" providerId="ADAL" clId="{69CB4F2C-C193-4CC3-9FD5-552F509ADF3F}" dt="2024-05-16T18:25:15.894" v="3810" actId="478"/>
          <ac:picMkLst>
            <pc:docMk/>
            <pc:sldMk cId="4231557056" sldId="325"/>
            <ac:picMk id="1034" creationId="{BA374FD5-A6BA-5785-861C-469293EAE96F}"/>
          </ac:picMkLst>
        </pc:picChg>
        <pc:picChg chg="del">
          <ac:chgData name="INOUE Ryutaro" userId="9b3ee5e5-1aca-4eca-bf49-da9b28a88071" providerId="ADAL" clId="{69CB4F2C-C193-4CC3-9FD5-552F509ADF3F}" dt="2024-05-16T18:25:15.894" v="3810" actId="478"/>
          <ac:picMkLst>
            <pc:docMk/>
            <pc:sldMk cId="4231557056" sldId="325"/>
            <ac:picMk id="1036" creationId="{2F67C080-7642-1996-0131-D9D95B12BD94}"/>
          </ac:picMkLst>
        </pc:pic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4278874855" sldId="326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91435813" sldId="327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138922561" sldId="329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299296179" sldId="330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831402835" sldId="332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72726852" sldId="333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790336747" sldId="334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444751864" sldId="335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357564520" sldId="336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484745104" sldId="337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3233761" sldId="338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13855049" sldId="340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42345042" sldId="341"/>
        </pc:sldMkLst>
      </pc:sldChg>
      <pc:sldChg chg="addSp modSp add del mod ord modShow">
        <pc:chgData name="INOUE Ryutaro" userId="9b3ee5e5-1aca-4eca-bf49-da9b28a88071" providerId="ADAL" clId="{69CB4F2C-C193-4CC3-9FD5-552F509ADF3F}" dt="2024-05-31T19:46:09.176" v="27451"/>
        <pc:sldMkLst>
          <pc:docMk/>
          <pc:sldMk cId="3524065547" sldId="342"/>
        </pc:sldMkLst>
        <pc:spChg chg="mod">
          <ac:chgData name="INOUE Ryutaro" userId="9b3ee5e5-1aca-4eca-bf49-da9b28a88071" providerId="ADAL" clId="{69CB4F2C-C193-4CC3-9FD5-552F509ADF3F}" dt="2024-05-30T14:12:25.662" v="27309" actId="20577"/>
          <ac:spMkLst>
            <pc:docMk/>
            <pc:sldMk cId="3524065547" sldId="342"/>
            <ac:spMk id="2" creationId="{D10F42DE-CC65-9A83-B4BE-3D976D4E8453}"/>
          </ac:spMkLst>
        </pc:spChg>
        <pc:spChg chg="add">
          <ac:chgData name="INOUE Ryutaro" userId="9b3ee5e5-1aca-4eca-bf49-da9b28a88071" providerId="ADAL" clId="{69CB4F2C-C193-4CC3-9FD5-552F509ADF3F}" dt="2024-05-31T19:44:51.010" v="27416"/>
          <ac:spMkLst>
            <pc:docMk/>
            <pc:sldMk cId="3524065547" sldId="342"/>
            <ac:spMk id="3" creationId="{EBACE4E5-2EB6-132E-0C03-D94828D8D50E}"/>
          </ac:spMkLst>
        </pc:spChg>
        <pc:spChg chg="mod">
          <ac:chgData name="INOUE Ryutaro" userId="9b3ee5e5-1aca-4eca-bf49-da9b28a88071" providerId="ADAL" clId="{69CB4F2C-C193-4CC3-9FD5-552F509ADF3F}" dt="2024-05-31T19:46:09.176" v="27451"/>
          <ac:spMkLst>
            <pc:docMk/>
            <pc:sldMk cId="3524065547" sldId="342"/>
            <ac:spMk id="5" creationId="{4E070263-3B12-9669-7041-A580613AA2F3}"/>
          </ac:spMkLst>
        </pc:spChg>
        <pc:spChg chg="add">
          <ac:chgData name="INOUE Ryutaro" userId="9b3ee5e5-1aca-4eca-bf49-da9b28a88071" providerId="ADAL" clId="{69CB4F2C-C193-4CC3-9FD5-552F509ADF3F}" dt="2024-05-31T19:45:02.028" v="27424"/>
          <ac:spMkLst>
            <pc:docMk/>
            <pc:sldMk cId="3524065547" sldId="342"/>
            <ac:spMk id="7" creationId="{11B988BA-7C0A-F99F-B254-A32E9C4BD433}"/>
          </ac:spMkLst>
        </pc:spChg>
        <pc:spChg chg="add">
          <ac:chgData name="INOUE Ryutaro" userId="9b3ee5e5-1aca-4eca-bf49-da9b28a88071" providerId="ADAL" clId="{69CB4F2C-C193-4CC3-9FD5-552F509ADF3F}" dt="2024-05-31T19:45:16.608" v="27432"/>
          <ac:spMkLst>
            <pc:docMk/>
            <pc:sldMk cId="3524065547" sldId="342"/>
            <ac:spMk id="8" creationId="{45D15C97-346A-84EE-34AF-1B180FEAF25A}"/>
          </ac:spMkLst>
        </pc:spChg>
        <pc:spChg chg="add">
          <ac:chgData name="INOUE Ryutaro" userId="9b3ee5e5-1aca-4eca-bf49-da9b28a88071" providerId="ADAL" clId="{69CB4F2C-C193-4CC3-9FD5-552F509ADF3F}" dt="2024-05-31T19:45:32.751" v="27447"/>
          <ac:spMkLst>
            <pc:docMk/>
            <pc:sldMk cId="3524065547" sldId="342"/>
            <ac:spMk id="9" creationId="{83FFE920-3782-A62C-F284-38A2DCFB58F6}"/>
          </ac:spMkLst>
        </pc:spChg>
        <pc:spChg chg="add">
          <ac:chgData name="INOUE Ryutaro" userId="9b3ee5e5-1aca-4eca-bf49-da9b28a88071" providerId="ADAL" clId="{69CB4F2C-C193-4CC3-9FD5-552F509ADF3F}" dt="2024-05-31T19:45:44.467" v="27448"/>
          <ac:spMkLst>
            <pc:docMk/>
            <pc:sldMk cId="3524065547" sldId="342"/>
            <ac:spMk id="10" creationId="{8F05C4DA-8E78-549F-B7B5-71F679B8280C}"/>
          </ac:spMkLst>
        </pc:spChg>
      </pc:sldChg>
      <pc:sldChg chg="modSp mod modNotesTx">
        <pc:chgData name="INOUE Ryutaro" userId="9b3ee5e5-1aca-4eca-bf49-da9b28a88071" providerId="ADAL" clId="{69CB4F2C-C193-4CC3-9FD5-552F509ADF3F}" dt="2024-05-24T05:23:07.952" v="26043" actId="20577"/>
        <pc:sldMkLst>
          <pc:docMk/>
          <pc:sldMk cId="3810189799" sldId="343"/>
        </pc:sldMkLst>
        <pc:spChg chg="mod">
          <ac:chgData name="INOUE Ryutaro" userId="9b3ee5e5-1aca-4eca-bf49-da9b28a88071" providerId="ADAL" clId="{69CB4F2C-C193-4CC3-9FD5-552F509ADF3F}" dt="2024-05-16T21:32:55.906" v="5559" actId="20577"/>
          <ac:spMkLst>
            <pc:docMk/>
            <pc:sldMk cId="3810189799" sldId="343"/>
            <ac:spMk id="2" creationId="{46B1CA43-14E8-2EEE-D2FF-AFAA53960646}"/>
          </ac:spMkLst>
        </pc:spChg>
        <pc:spChg chg="mod">
          <ac:chgData name="INOUE Ryutaro" userId="9b3ee5e5-1aca-4eca-bf49-da9b28a88071" providerId="ADAL" clId="{69CB4F2C-C193-4CC3-9FD5-552F509ADF3F}" dt="2024-05-21T05:36:06.337" v="9781" actId="20577"/>
          <ac:spMkLst>
            <pc:docMk/>
            <pc:sldMk cId="3810189799" sldId="343"/>
            <ac:spMk id="5" creationId="{4857659B-BC82-CCBE-EAA6-2D57D83C75B3}"/>
          </ac:spMkLst>
        </pc:sp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776258379" sldId="344"/>
        </pc:sldMkLst>
      </pc:sldChg>
      <pc:sldChg chg="addSp delSp modSp mod modNotesTx">
        <pc:chgData name="INOUE Ryutaro" userId="9b3ee5e5-1aca-4eca-bf49-da9b28a88071" providerId="ADAL" clId="{69CB4F2C-C193-4CC3-9FD5-552F509ADF3F}" dt="2024-05-30T14:06:25.284" v="27234" actId="1076"/>
        <pc:sldMkLst>
          <pc:docMk/>
          <pc:sldMk cId="135441633" sldId="345"/>
        </pc:sldMkLst>
        <pc:spChg chg="mod">
          <ac:chgData name="INOUE Ryutaro" userId="9b3ee5e5-1aca-4eca-bf49-da9b28a88071" providerId="ADAL" clId="{69CB4F2C-C193-4CC3-9FD5-552F509ADF3F}" dt="2024-05-16T18:32:19.024" v="3983" actId="20577"/>
          <ac:spMkLst>
            <pc:docMk/>
            <pc:sldMk cId="135441633" sldId="345"/>
            <ac:spMk id="2" creationId="{C9671630-3EB1-47B2-269D-E0731DE61F8B}"/>
          </ac:spMkLst>
        </pc:spChg>
        <pc:spChg chg="add del mod">
          <ac:chgData name="INOUE Ryutaro" userId="9b3ee5e5-1aca-4eca-bf49-da9b28a88071" providerId="ADAL" clId="{69CB4F2C-C193-4CC3-9FD5-552F509ADF3F}" dt="2024-05-30T14:04:05.535" v="27161" actId="478"/>
          <ac:spMkLst>
            <pc:docMk/>
            <pc:sldMk cId="135441633" sldId="345"/>
            <ac:spMk id="3" creationId="{595064D3-BDF0-0D77-7710-4356286DEE41}"/>
          </ac:spMkLst>
        </pc:spChg>
        <pc:spChg chg="add del mod">
          <ac:chgData name="INOUE Ryutaro" userId="9b3ee5e5-1aca-4eca-bf49-da9b28a88071" providerId="ADAL" clId="{69CB4F2C-C193-4CC3-9FD5-552F509ADF3F}" dt="2024-05-30T14:04:02.506" v="27160" actId="478"/>
          <ac:spMkLst>
            <pc:docMk/>
            <pc:sldMk cId="135441633" sldId="345"/>
            <ac:spMk id="7" creationId="{71772B2D-79A8-45C2-8D67-C7600562DA87}"/>
          </ac:spMkLst>
        </pc:spChg>
        <pc:spChg chg="del mod">
          <ac:chgData name="INOUE Ryutaro" userId="9b3ee5e5-1aca-4eca-bf49-da9b28a88071" providerId="ADAL" clId="{69CB4F2C-C193-4CC3-9FD5-552F509ADF3F}" dt="2024-05-30T14:03:59.775" v="27159" actId="478"/>
          <ac:spMkLst>
            <pc:docMk/>
            <pc:sldMk cId="135441633" sldId="345"/>
            <ac:spMk id="8" creationId="{252D399A-BFEA-EF73-50B3-73C1017BAD4B}"/>
          </ac:spMkLst>
        </pc:spChg>
        <pc:spChg chg="mod">
          <ac:chgData name="INOUE Ryutaro" userId="9b3ee5e5-1aca-4eca-bf49-da9b28a88071" providerId="ADAL" clId="{69CB4F2C-C193-4CC3-9FD5-552F509ADF3F}" dt="2024-05-30T14:05:42.966" v="27208" actId="1036"/>
          <ac:spMkLst>
            <pc:docMk/>
            <pc:sldMk cId="135441633" sldId="345"/>
            <ac:spMk id="9" creationId="{6E749870-DAEF-F489-9DE8-C07C1AFCD790}"/>
          </ac:spMkLst>
        </pc:spChg>
        <pc:spChg chg="mod">
          <ac:chgData name="INOUE Ryutaro" userId="9b3ee5e5-1aca-4eca-bf49-da9b28a88071" providerId="ADAL" clId="{69CB4F2C-C193-4CC3-9FD5-552F509ADF3F}" dt="2024-05-30T14:05:31.895" v="27192" actId="1038"/>
          <ac:spMkLst>
            <pc:docMk/>
            <pc:sldMk cId="135441633" sldId="345"/>
            <ac:spMk id="10" creationId="{1CC8F669-E0D3-C81F-EA5F-870304076DCD}"/>
          </ac:spMkLst>
        </pc:spChg>
        <pc:spChg chg="add mod">
          <ac:chgData name="INOUE Ryutaro" userId="9b3ee5e5-1aca-4eca-bf49-da9b28a88071" providerId="ADAL" clId="{69CB4F2C-C193-4CC3-9FD5-552F509ADF3F}" dt="2024-05-22T05:03:14.899" v="11398"/>
          <ac:spMkLst>
            <pc:docMk/>
            <pc:sldMk cId="135441633" sldId="345"/>
            <ac:spMk id="11" creationId="{44F266DC-4C7D-0908-AFD4-2B2D377C8FE8}"/>
          </ac:spMkLst>
        </pc:spChg>
        <pc:spChg chg="del">
          <ac:chgData name="INOUE Ryutaro" userId="9b3ee5e5-1aca-4eca-bf49-da9b28a88071" providerId="ADAL" clId="{69CB4F2C-C193-4CC3-9FD5-552F509ADF3F}" dt="2024-05-16T19:37:28.342" v="5015" actId="478"/>
          <ac:spMkLst>
            <pc:docMk/>
            <pc:sldMk cId="135441633" sldId="345"/>
            <ac:spMk id="11" creationId="{967029D5-E713-702A-F0CA-DFA5FF4EF52F}"/>
          </ac:spMkLst>
        </pc:spChg>
        <pc:spChg chg="add mod">
          <ac:chgData name="INOUE Ryutaro" userId="9b3ee5e5-1aca-4eca-bf49-da9b28a88071" providerId="ADAL" clId="{69CB4F2C-C193-4CC3-9FD5-552F509ADF3F}" dt="2024-05-24T03:01:14.978" v="24481" actId="20577"/>
          <ac:spMkLst>
            <pc:docMk/>
            <pc:sldMk cId="135441633" sldId="345"/>
            <ac:spMk id="12" creationId="{988DB5CE-093F-4F7B-0F00-E1A0AC4C2EE7}"/>
          </ac:spMkLst>
        </pc:spChg>
        <pc:spChg chg="del">
          <ac:chgData name="INOUE Ryutaro" userId="9b3ee5e5-1aca-4eca-bf49-da9b28a88071" providerId="ADAL" clId="{69CB4F2C-C193-4CC3-9FD5-552F509ADF3F}" dt="2024-05-16T19:37:26.970" v="5014" actId="478"/>
          <ac:spMkLst>
            <pc:docMk/>
            <pc:sldMk cId="135441633" sldId="345"/>
            <ac:spMk id="12" creationId="{A1B4275A-1E52-E56E-36BE-459940097A08}"/>
          </ac:spMkLst>
        </pc:spChg>
        <pc:spChg chg="del">
          <ac:chgData name="INOUE Ryutaro" userId="9b3ee5e5-1aca-4eca-bf49-da9b28a88071" providerId="ADAL" clId="{69CB4F2C-C193-4CC3-9FD5-552F509ADF3F}" dt="2024-05-16T19:37:29.487" v="5016" actId="478"/>
          <ac:spMkLst>
            <pc:docMk/>
            <pc:sldMk cId="135441633" sldId="345"/>
            <ac:spMk id="13" creationId="{6E2EBB63-3982-E532-DA21-7D256BF60C71}"/>
          </ac:spMkLst>
        </pc:spChg>
        <pc:spChg chg="add mod">
          <ac:chgData name="INOUE Ryutaro" userId="9b3ee5e5-1aca-4eca-bf49-da9b28a88071" providerId="ADAL" clId="{69CB4F2C-C193-4CC3-9FD5-552F509ADF3F}" dt="2024-05-30T14:04:12.909" v="27165"/>
          <ac:spMkLst>
            <pc:docMk/>
            <pc:sldMk cId="135441633" sldId="345"/>
            <ac:spMk id="13" creationId="{9ED8A02F-722E-B731-B5B6-FF1EFB83DDBC}"/>
          </ac:spMkLst>
        </pc:spChg>
        <pc:spChg chg="mod">
          <ac:chgData name="INOUE Ryutaro" userId="9b3ee5e5-1aca-4eca-bf49-da9b28a88071" providerId="ADAL" clId="{69CB4F2C-C193-4CC3-9FD5-552F509ADF3F}" dt="2024-05-30T14:05:31.895" v="27192" actId="1038"/>
          <ac:spMkLst>
            <pc:docMk/>
            <pc:sldMk cId="135441633" sldId="345"/>
            <ac:spMk id="14" creationId="{543B30CA-17C6-9A68-ACFA-D2D96DF82178}"/>
          </ac:spMkLst>
        </pc:spChg>
        <pc:spChg chg="mod">
          <ac:chgData name="INOUE Ryutaro" userId="9b3ee5e5-1aca-4eca-bf49-da9b28a88071" providerId="ADAL" clId="{69CB4F2C-C193-4CC3-9FD5-552F509ADF3F}" dt="2024-05-30T14:05:42.966" v="27208" actId="1036"/>
          <ac:spMkLst>
            <pc:docMk/>
            <pc:sldMk cId="135441633" sldId="345"/>
            <ac:spMk id="15" creationId="{21421D00-CA1B-A53C-304A-AEB9BB2D1616}"/>
          </ac:spMkLst>
        </pc:spChg>
        <pc:spChg chg="mod">
          <ac:chgData name="INOUE Ryutaro" userId="9b3ee5e5-1aca-4eca-bf49-da9b28a88071" providerId="ADAL" clId="{69CB4F2C-C193-4CC3-9FD5-552F509ADF3F}" dt="2024-05-22T05:02:50.410" v="11394" actId="1076"/>
          <ac:spMkLst>
            <pc:docMk/>
            <pc:sldMk cId="135441633" sldId="345"/>
            <ac:spMk id="16" creationId="{812791AE-8718-245E-F4B0-7B7BED5F590A}"/>
          </ac:spMkLst>
        </pc:spChg>
        <pc:spChg chg="del mod">
          <ac:chgData name="INOUE Ryutaro" userId="9b3ee5e5-1aca-4eca-bf49-da9b28a88071" providerId="ADAL" clId="{69CB4F2C-C193-4CC3-9FD5-552F509ADF3F}" dt="2024-05-30T14:04:10.275" v="27163" actId="478"/>
          <ac:spMkLst>
            <pc:docMk/>
            <pc:sldMk cId="135441633" sldId="345"/>
            <ac:spMk id="17" creationId="{F7F7E802-4BC8-F67C-247B-D719BBC70A98}"/>
          </ac:spMkLst>
        </pc:spChg>
        <pc:spChg chg="del">
          <ac:chgData name="INOUE Ryutaro" userId="9b3ee5e5-1aca-4eca-bf49-da9b28a88071" providerId="ADAL" clId="{69CB4F2C-C193-4CC3-9FD5-552F509ADF3F}" dt="2024-05-16T19:37:33.179" v="5019" actId="478"/>
          <ac:spMkLst>
            <pc:docMk/>
            <pc:sldMk cId="135441633" sldId="345"/>
            <ac:spMk id="18" creationId="{5CF1C05E-881A-B8EA-90DA-8675471F6779}"/>
          </ac:spMkLst>
        </pc:spChg>
        <pc:spChg chg="add mod">
          <ac:chgData name="INOUE Ryutaro" userId="9b3ee5e5-1aca-4eca-bf49-da9b28a88071" providerId="ADAL" clId="{69CB4F2C-C193-4CC3-9FD5-552F509ADF3F}" dt="2024-05-30T14:04:40.055" v="27167" actId="207"/>
          <ac:spMkLst>
            <pc:docMk/>
            <pc:sldMk cId="135441633" sldId="345"/>
            <ac:spMk id="18" creationId="{A52E3DEE-A742-93B1-6093-59621F80BB00}"/>
          </ac:spMkLst>
        </pc:spChg>
        <pc:spChg chg="add mod">
          <ac:chgData name="INOUE Ryutaro" userId="9b3ee5e5-1aca-4eca-bf49-da9b28a88071" providerId="ADAL" clId="{69CB4F2C-C193-4CC3-9FD5-552F509ADF3F}" dt="2024-05-22T05:02:50.410" v="11394" actId="1076"/>
          <ac:spMkLst>
            <pc:docMk/>
            <pc:sldMk cId="135441633" sldId="345"/>
            <ac:spMk id="19" creationId="{6AE2A6EE-BDAD-ACBD-5756-473F84E6B5B8}"/>
          </ac:spMkLst>
        </pc:spChg>
        <pc:spChg chg="del mod">
          <ac:chgData name="INOUE Ryutaro" userId="9b3ee5e5-1aca-4eca-bf49-da9b28a88071" providerId="ADAL" clId="{69CB4F2C-C193-4CC3-9FD5-552F509ADF3F}" dt="2024-05-22T05:03:12.727" v="11396" actId="478"/>
          <ac:spMkLst>
            <pc:docMk/>
            <pc:sldMk cId="135441633" sldId="345"/>
            <ac:spMk id="20" creationId="{7FB38CF0-ADFA-05E8-D06A-63FBF926135A}"/>
          </ac:spMkLst>
        </pc:spChg>
        <pc:spChg chg="add mod">
          <ac:chgData name="INOUE Ryutaro" userId="9b3ee5e5-1aca-4eca-bf49-da9b28a88071" providerId="ADAL" clId="{69CB4F2C-C193-4CC3-9FD5-552F509ADF3F}" dt="2024-05-30T14:04:28.291" v="27166" actId="207"/>
          <ac:spMkLst>
            <pc:docMk/>
            <pc:sldMk cId="135441633" sldId="345"/>
            <ac:spMk id="20" creationId="{F135A078-1A2D-FFEF-F869-A6D3B2352B27}"/>
          </ac:spMkLst>
        </pc:spChg>
        <pc:spChg chg="add mod">
          <ac:chgData name="INOUE Ryutaro" userId="9b3ee5e5-1aca-4eca-bf49-da9b28a88071" providerId="ADAL" clId="{69CB4F2C-C193-4CC3-9FD5-552F509ADF3F}" dt="2024-05-22T05:02:50.410" v="11394" actId="1076"/>
          <ac:spMkLst>
            <pc:docMk/>
            <pc:sldMk cId="135441633" sldId="345"/>
            <ac:spMk id="21" creationId="{F6C5CEEB-4486-6C78-CC8A-502048838B62}"/>
          </ac:spMkLst>
        </pc:spChg>
        <pc:spChg chg="add del mod">
          <ac:chgData name="INOUE Ryutaro" userId="9b3ee5e5-1aca-4eca-bf49-da9b28a88071" providerId="ADAL" clId="{69CB4F2C-C193-4CC3-9FD5-552F509ADF3F}" dt="2024-05-30T14:04:11.922" v="27164" actId="478"/>
          <ac:spMkLst>
            <pc:docMk/>
            <pc:sldMk cId="135441633" sldId="345"/>
            <ac:spMk id="22" creationId="{0750D08D-970E-69D0-46E6-96736D19DDAE}"/>
          </ac:spMkLst>
        </pc:spChg>
        <pc:spChg chg="add del mod">
          <ac:chgData name="INOUE Ryutaro" userId="9b3ee5e5-1aca-4eca-bf49-da9b28a88071" providerId="ADAL" clId="{69CB4F2C-C193-4CC3-9FD5-552F509ADF3F}" dt="2024-05-30T14:04:08.718" v="27162" actId="478"/>
          <ac:spMkLst>
            <pc:docMk/>
            <pc:sldMk cId="135441633" sldId="345"/>
            <ac:spMk id="23" creationId="{D04E8126-9278-6473-ACCB-31E5D80941DF}"/>
          </ac:spMkLst>
        </pc:spChg>
        <pc:spChg chg="add mod">
          <ac:chgData name="INOUE Ryutaro" userId="9b3ee5e5-1aca-4eca-bf49-da9b28a88071" providerId="ADAL" clId="{69CB4F2C-C193-4CC3-9FD5-552F509ADF3F}" dt="2024-05-30T14:04:12.909" v="27165"/>
          <ac:spMkLst>
            <pc:docMk/>
            <pc:sldMk cId="135441633" sldId="345"/>
            <ac:spMk id="24" creationId="{CB8279CE-E03A-90CA-9C32-ED661FF2C1AA}"/>
          </ac:spMkLst>
        </pc:spChg>
        <pc:spChg chg="add mod">
          <ac:chgData name="INOUE Ryutaro" userId="9b3ee5e5-1aca-4eca-bf49-da9b28a88071" providerId="ADAL" clId="{69CB4F2C-C193-4CC3-9FD5-552F509ADF3F}" dt="2024-05-30T14:04:40.055" v="27167" actId="207"/>
          <ac:spMkLst>
            <pc:docMk/>
            <pc:sldMk cId="135441633" sldId="345"/>
            <ac:spMk id="25" creationId="{13236AAB-B215-E31E-0E6C-11783F16C42E}"/>
          </ac:spMkLst>
        </pc:spChg>
        <pc:spChg chg="add mod">
          <ac:chgData name="INOUE Ryutaro" userId="9b3ee5e5-1aca-4eca-bf49-da9b28a88071" providerId="ADAL" clId="{69CB4F2C-C193-4CC3-9FD5-552F509ADF3F}" dt="2024-05-30T14:04:28.291" v="27166" actId="207"/>
          <ac:spMkLst>
            <pc:docMk/>
            <pc:sldMk cId="135441633" sldId="345"/>
            <ac:spMk id="26" creationId="{48F073FE-405B-4CC0-1388-7FDBCE9515E6}"/>
          </ac:spMkLst>
        </pc:spChg>
        <pc:spChg chg="mod">
          <ac:chgData name="INOUE Ryutaro" userId="9b3ee5e5-1aca-4eca-bf49-da9b28a88071" providerId="ADAL" clId="{69CB4F2C-C193-4CC3-9FD5-552F509ADF3F}" dt="2024-05-30T14:05:47.266" v="27209" actId="1076"/>
          <ac:spMkLst>
            <pc:docMk/>
            <pc:sldMk cId="135441633" sldId="345"/>
            <ac:spMk id="28" creationId="{C4CA8A27-57D8-7E95-4864-CCA0045F1611}"/>
          </ac:spMkLst>
        </pc:spChg>
        <pc:spChg chg="mod">
          <ac:chgData name="INOUE Ryutaro" userId="9b3ee5e5-1aca-4eca-bf49-da9b28a88071" providerId="ADAL" clId="{69CB4F2C-C193-4CC3-9FD5-552F509ADF3F}" dt="2024-05-30T14:06:12.611" v="27232" actId="1037"/>
          <ac:spMkLst>
            <pc:docMk/>
            <pc:sldMk cId="135441633" sldId="345"/>
            <ac:spMk id="29" creationId="{CD95A8C4-B095-7350-6B15-5DABACEF54B9}"/>
          </ac:spMkLst>
        </pc:spChg>
        <pc:spChg chg="mod">
          <ac:chgData name="INOUE Ryutaro" userId="9b3ee5e5-1aca-4eca-bf49-da9b28a88071" providerId="ADAL" clId="{69CB4F2C-C193-4CC3-9FD5-552F509ADF3F}" dt="2024-05-30T14:06:21.161" v="27233" actId="1076"/>
          <ac:spMkLst>
            <pc:docMk/>
            <pc:sldMk cId="135441633" sldId="345"/>
            <ac:spMk id="30" creationId="{446F720F-1560-8EF5-109C-C3781FF28FC0}"/>
          </ac:spMkLst>
        </pc:spChg>
        <pc:spChg chg="del">
          <ac:chgData name="INOUE Ryutaro" userId="9b3ee5e5-1aca-4eca-bf49-da9b28a88071" providerId="ADAL" clId="{69CB4F2C-C193-4CC3-9FD5-552F509ADF3F}" dt="2024-05-16T19:37:31.929" v="5018" actId="478"/>
          <ac:spMkLst>
            <pc:docMk/>
            <pc:sldMk cId="135441633" sldId="345"/>
            <ac:spMk id="31" creationId="{48456ED1-60E6-5BD1-85D5-7B65A97C8890}"/>
          </ac:spMkLst>
        </pc:spChg>
        <pc:spChg chg="del">
          <ac:chgData name="INOUE Ryutaro" userId="9b3ee5e5-1aca-4eca-bf49-da9b28a88071" providerId="ADAL" clId="{69CB4F2C-C193-4CC3-9FD5-552F509ADF3F}" dt="2024-05-16T19:37:30.499" v="5017" actId="478"/>
          <ac:spMkLst>
            <pc:docMk/>
            <pc:sldMk cId="135441633" sldId="345"/>
            <ac:spMk id="32" creationId="{FAC23E75-F92F-1BF2-1140-9CBB049AB1AE}"/>
          </ac:spMkLst>
        </pc:spChg>
        <pc:spChg chg="mod">
          <ac:chgData name="INOUE Ryutaro" userId="9b3ee5e5-1aca-4eca-bf49-da9b28a88071" providerId="ADAL" clId="{69CB4F2C-C193-4CC3-9FD5-552F509ADF3F}" dt="2024-05-30T14:06:12.611" v="27232" actId="1037"/>
          <ac:spMkLst>
            <pc:docMk/>
            <pc:sldMk cId="135441633" sldId="345"/>
            <ac:spMk id="33" creationId="{136EBCBE-184B-7DE0-C333-EF061832F489}"/>
          </ac:spMkLst>
        </pc:spChg>
        <pc:spChg chg="mod">
          <ac:chgData name="INOUE Ryutaro" userId="9b3ee5e5-1aca-4eca-bf49-da9b28a88071" providerId="ADAL" clId="{69CB4F2C-C193-4CC3-9FD5-552F509ADF3F}" dt="2024-05-30T14:06:12.611" v="27232" actId="1037"/>
          <ac:spMkLst>
            <pc:docMk/>
            <pc:sldMk cId="135441633" sldId="345"/>
            <ac:spMk id="34" creationId="{10375886-5895-BDA0-E7CB-7AC2F3E0FBE6}"/>
          </ac:spMkLst>
        </pc:spChg>
        <pc:spChg chg="mod">
          <ac:chgData name="INOUE Ryutaro" userId="9b3ee5e5-1aca-4eca-bf49-da9b28a88071" providerId="ADAL" clId="{69CB4F2C-C193-4CC3-9FD5-552F509ADF3F}" dt="2024-05-22T05:02:50.410" v="11394" actId="1076"/>
          <ac:spMkLst>
            <pc:docMk/>
            <pc:sldMk cId="135441633" sldId="345"/>
            <ac:spMk id="35" creationId="{1A48D57E-1E41-EBCB-60AA-C2282C393C51}"/>
          </ac:spMkLst>
        </pc:spChg>
        <pc:spChg chg="mod">
          <ac:chgData name="INOUE Ryutaro" userId="9b3ee5e5-1aca-4eca-bf49-da9b28a88071" providerId="ADAL" clId="{69CB4F2C-C193-4CC3-9FD5-552F509ADF3F}" dt="2024-05-30T14:06:25.284" v="27234" actId="1076"/>
          <ac:spMkLst>
            <pc:docMk/>
            <pc:sldMk cId="135441633" sldId="345"/>
            <ac:spMk id="36" creationId="{D0EBE3D8-078F-0E92-64E6-D73AA5EB1A47}"/>
          </ac:spMkLst>
        </pc:spChg>
        <pc:spChg chg="del">
          <ac:chgData name="INOUE Ryutaro" userId="9b3ee5e5-1aca-4eca-bf49-da9b28a88071" providerId="ADAL" clId="{69CB4F2C-C193-4CC3-9FD5-552F509ADF3F}" dt="2024-05-22T05:03:14.517" v="11397" actId="478"/>
          <ac:spMkLst>
            <pc:docMk/>
            <pc:sldMk cId="135441633" sldId="345"/>
            <ac:spMk id="37" creationId="{FE14C30D-42D2-0EFE-1342-C70A2828975E}"/>
          </ac:spMkLst>
        </pc:spChg>
      </pc:sldChg>
      <pc:sldChg chg="modSp del mod">
        <pc:chgData name="INOUE Ryutaro" userId="9b3ee5e5-1aca-4eca-bf49-da9b28a88071" providerId="ADAL" clId="{69CB4F2C-C193-4CC3-9FD5-552F509ADF3F}" dt="2024-05-16T19:32:33.348" v="4869" actId="47"/>
        <pc:sldMkLst>
          <pc:docMk/>
          <pc:sldMk cId="1766116818" sldId="346"/>
        </pc:sldMkLst>
        <pc:spChg chg="mod">
          <ac:chgData name="INOUE Ryutaro" userId="9b3ee5e5-1aca-4eca-bf49-da9b28a88071" providerId="ADAL" clId="{69CB4F2C-C193-4CC3-9FD5-552F509ADF3F}" dt="2024-05-16T18:31:38.885" v="3944" actId="20577"/>
          <ac:spMkLst>
            <pc:docMk/>
            <pc:sldMk cId="1766116818" sldId="346"/>
            <ac:spMk id="2" creationId="{F1453FEA-EA60-196F-6FBC-D9257A501056}"/>
          </ac:spMkLst>
        </pc:spChg>
      </pc:sldChg>
      <pc:sldChg chg="addSp delSp modSp mod modNotesTx">
        <pc:chgData name="INOUE Ryutaro" userId="9b3ee5e5-1aca-4eca-bf49-da9b28a88071" providerId="ADAL" clId="{69CB4F2C-C193-4CC3-9FD5-552F509ADF3F}" dt="2024-05-30T14:03:47.798" v="27158" actId="1076"/>
        <pc:sldMkLst>
          <pc:docMk/>
          <pc:sldMk cId="1032713961" sldId="348"/>
        </pc:sldMkLst>
        <pc:spChg chg="mod">
          <ac:chgData name="INOUE Ryutaro" userId="9b3ee5e5-1aca-4eca-bf49-da9b28a88071" providerId="ADAL" clId="{69CB4F2C-C193-4CC3-9FD5-552F509ADF3F}" dt="2024-05-16T18:32:08.314" v="3963" actId="20577"/>
          <ac:spMkLst>
            <pc:docMk/>
            <pc:sldMk cId="1032713961" sldId="348"/>
            <ac:spMk id="2" creationId="{B75DA801-A5B8-E82C-DB86-324A3F574AFC}"/>
          </ac:spMkLst>
        </pc:spChg>
        <pc:spChg chg="add del mod">
          <ac:chgData name="INOUE Ryutaro" userId="9b3ee5e5-1aca-4eca-bf49-da9b28a88071" providerId="ADAL" clId="{69CB4F2C-C193-4CC3-9FD5-552F509ADF3F}" dt="2024-05-30T14:01:01.901" v="27105" actId="478"/>
          <ac:spMkLst>
            <pc:docMk/>
            <pc:sldMk cId="1032713961" sldId="348"/>
            <ac:spMk id="3" creationId="{BEDFC47A-51B7-CE30-B6B4-72D83E11218D}"/>
          </ac:spMkLst>
        </pc:spChg>
        <pc:spChg chg="add del mod">
          <ac:chgData name="INOUE Ryutaro" userId="9b3ee5e5-1aca-4eca-bf49-da9b28a88071" providerId="ADAL" clId="{69CB4F2C-C193-4CC3-9FD5-552F509ADF3F}" dt="2024-05-30T14:00:59.921" v="27104" actId="478"/>
          <ac:spMkLst>
            <pc:docMk/>
            <pc:sldMk cId="1032713961" sldId="348"/>
            <ac:spMk id="5" creationId="{C276FA1F-F1E5-73E1-07C5-B8C8461BD0EC}"/>
          </ac:spMkLst>
        </pc:spChg>
        <pc:spChg chg="add mod">
          <ac:chgData name="INOUE Ryutaro" userId="9b3ee5e5-1aca-4eca-bf49-da9b28a88071" providerId="ADAL" clId="{69CB4F2C-C193-4CC3-9FD5-552F509ADF3F}" dt="2024-05-22T05:03:06.670" v="11395" actId="1076"/>
          <ac:spMkLst>
            <pc:docMk/>
            <pc:sldMk cId="1032713961" sldId="348"/>
            <ac:spMk id="8" creationId="{AF472A4C-D430-D780-5C4A-F94EBB517729}"/>
          </ac:spMkLst>
        </pc:spChg>
        <pc:spChg chg="add mod">
          <ac:chgData name="INOUE Ryutaro" userId="9b3ee5e5-1aca-4eca-bf49-da9b28a88071" providerId="ADAL" clId="{69CB4F2C-C193-4CC3-9FD5-552F509ADF3F}" dt="2024-05-22T05:03:06.670" v="11395" actId="1076"/>
          <ac:spMkLst>
            <pc:docMk/>
            <pc:sldMk cId="1032713961" sldId="348"/>
            <ac:spMk id="9" creationId="{6AE7ED89-2738-54AD-F4BB-C57C497793F4}"/>
          </ac:spMkLst>
        </pc:spChg>
        <pc:spChg chg="add del mod">
          <ac:chgData name="INOUE Ryutaro" userId="9b3ee5e5-1aca-4eca-bf49-da9b28a88071" providerId="ADAL" clId="{69CB4F2C-C193-4CC3-9FD5-552F509ADF3F}" dt="2024-05-30T14:01:04.318" v="27106" actId="478"/>
          <ac:spMkLst>
            <pc:docMk/>
            <pc:sldMk cId="1032713961" sldId="348"/>
            <ac:spMk id="10" creationId="{52020ACC-8E1E-F247-DFFA-611227F282E0}"/>
          </ac:spMkLst>
        </pc:spChg>
        <pc:spChg chg="add del mod">
          <ac:chgData name="INOUE Ryutaro" userId="9b3ee5e5-1aca-4eca-bf49-da9b28a88071" providerId="ADAL" clId="{69CB4F2C-C193-4CC3-9FD5-552F509ADF3F}" dt="2024-05-30T14:01:08.671" v="27108" actId="478"/>
          <ac:spMkLst>
            <pc:docMk/>
            <pc:sldMk cId="1032713961" sldId="348"/>
            <ac:spMk id="11" creationId="{52392B85-C063-6521-C80C-C5BD1714BEF0}"/>
          </ac:spMkLst>
        </pc:spChg>
        <pc:spChg chg="add mod">
          <ac:chgData name="INOUE Ryutaro" userId="9b3ee5e5-1aca-4eca-bf49-da9b28a88071" providerId="ADAL" clId="{69CB4F2C-C193-4CC3-9FD5-552F509ADF3F}" dt="2024-05-22T05:02:08.468" v="11391"/>
          <ac:spMkLst>
            <pc:docMk/>
            <pc:sldMk cId="1032713961" sldId="348"/>
            <ac:spMk id="12" creationId="{6774EDAB-3294-281E-3D07-48913CA66372}"/>
          </ac:spMkLst>
        </pc:spChg>
        <pc:spChg chg="add mod">
          <ac:chgData name="INOUE Ryutaro" userId="9b3ee5e5-1aca-4eca-bf49-da9b28a88071" providerId="ADAL" clId="{69CB4F2C-C193-4CC3-9FD5-552F509ADF3F}" dt="2024-05-24T03:01:28.684" v="24484" actId="20577"/>
          <ac:spMkLst>
            <pc:docMk/>
            <pc:sldMk cId="1032713961" sldId="348"/>
            <ac:spMk id="13" creationId="{92CED398-74CB-A204-9410-ABD2B2878549}"/>
          </ac:spMkLst>
        </pc:spChg>
        <pc:spChg chg="add mod">
          <ac:chgData name="INOUE Ryutaro" userId="9b3ee5e5-1aca-4eca-bf49-da9b28a88071" providerId="ADAL" clId="{69CB4F2C-C193-4CC3-9FD5-552F509ADF3F}" dt="2024-05-30T14:01:28.534" v="27111" actId="1076"/>
          <ac:spMkLst>
            <pc:docMk/>
            <pc:sldMk cId="1032713961" sldId="348"/>
            <ac:spMk id="14" creationId="{6CE98910-0945-ED82-10C9-68F4EE517EA1}"/>
          </ac:spMkLst>
        </pc:spChg>
        <pc:spChg chg="add mod">
          <ac:chgData name="INOUE Ryutaro" userId="9b3ee5e5-1aca-4eca-bf49-da9b28a88071" providerId="ADAL" clId="{69CB4F2C-C193-4CC3-9FD5-552F509ADF3F}" dt="2024-05-30T14:01:51.220" v="27113" actId="207"/>
          <ac:spMkLst>
            <pc:docMk/>
            <pc:sldMk cId="1032713961" sldId="348"/>
            <ac:spMk id="15" creationId="{2F9E1D5B-EC80-088A-4F02-EC040C80EE1B}"/>
          </ac:spMkLst>
        </pc:spChg>
        <pc:spChg chg="add mod">
          <ac:chgData name="INOUE Ryutaro" userId="9b3ee5e5-1aca-4eca-bf49-da9b28a88071" providerId="ADAL" clId="{69CB4F2C-C193-4CC3-9FD5-552F509ADF3F}" dt="2024-05-30T14:02:01.578" v="27114" actId="207"/>
          <ac:spMkLst>
            <pc:docMk/>
            <pc:sldMk cId="1032713961" sldId="348"/>
            <ac:spMk id="16" creationId="{3BDDE926-5FBF-32B5-8802-ED84DAA83054}"/>
          </ac:spMkLst>
        </pc:spChg>
        <pc:spChg chg="add mod">
          <ac:chgData name="INOUE Ryutaro" userId="9b3ee5e5-1aca-4eca-bf49-da9b28a88071" providerId="ADAL" clId="{69CB4F2C-C193-4CC3-9FD5-552F509ADF3F}" dt="2024-05-30T14:01:09.445" v="27109"/>
          <ac:spMkLst>
            <pc:docMk/>
            <pc:sldMk cId="1032713961" sldId="348"/>
            <ac:spMk id="17" creationId="{DC91A8BB-B66A-22E0-BBA8-1E06B59E964D}"/>
          </ac:spMkLst>
        </pc:spChg>
        <pc:spChg chg="add mod">
          <ac:chgData name="INOUE Ryutaro" userId="9b3ee5e5-1aca-4eca-bf49-da9b28a88071" providerId="ADAL" clId="{69CB4F2C-C193-4CC3-9FD5-552F509ADF3F}" dt="2024-05-30T14:01:51.220" v="27113" actId="207"/>
          <ac:spMkLst>
            <pc:docMk/>
            <pc:sldMk cId="1032713961" sldId="348"/>
            <ac:spMk id="18" creationId="{F9704C8D-11F8-AF53-34D9-6E4DD47AD1F3}"/>
          </ac:spMkLst>
        </pc:spChg>
        <pc:spChg chg="del mod">
          <ac:chgData name="INOUE Ryutaro" userId="9b3ee5e5-1aca-4eca-bf49-da9b28a88071" providerId="ADAL" clId="{69CB4F2C-C193-4CC3-9FD5-552F509ADF3F}" dt="2024-05-22T05:02:07.977" v="11390" actId="478"/>
          <ac:spMkLst>
            <pc:docMk/>
            <pc:sldMk cId="1032713961" sldId="348"/>
            <ac:spMk id="19" creationId="{496498FB-156E-50BB-0E16-421A714BA041}"/>
          </ac:spMkLst>
        </pc:spChg>
        <pc:spChg chg="add mod">
          <ac:chgData name="INOUE Ryutaro" userId="9b3ee5e5-1aca-4eca-bf49-da9b28a88071" providerId="ADAL" clId="{69CB4F2C-C193-4CC3-9FD5-552F509ADF3F}" dt="2024-05-30T14:02:01.578" v="27114" actId="207"/>
          <ac:spMkLst>
            <pc:docMk/>
            <pc:sldMk cId="1032713961" sldId="348"/>
            <ac:spMk id="19" creationId="{98FDE720-A677-8ABF-113B-2C5FB3444AE4}"/>
          </ac:spMkLst>
        </pc:spChg>
        <pc:spChg chg="del mod">
          <ac:chgData name="INOUE Ryutaro" userId="9b3ee5e5-1aca-4eca-bf49-da9b28a88071" providerId="ADAL" clId="{69CB4F2C-C193-4CC3-9FD5-552F509ADF3F}" dt="2024-05-30T14:00:56.691" v="27103" actId="478"/>
          <ac:spMkLst>
            <pc:docMk/>
            <pc:sldMk cId="1032713961" sldId="348"/>
            <ac:spMk id="29" creationId="{F6070859-F279-863D-A765-94740DB98353}"/>
          </ac:spMkLst>
        </pc:spChg>
        <pc:spChg chg="mod">
          <ac:chgData name="INOUE Ryutaro" userId="9b3ee5e5-1aca-4eca-bf49-da9b28a88071" providerId="ADAL" clId="{69CB4F2C-C193-4CC3-9FD5-552F509ADF3F}" dt="2024-05-30T14:03:05.857" v="27136" actId="1037"/>
          <ac:spMkLst>
            <pc:docMk/>
            <pc:sldMk cId="1032713961" sldId="348"/>
            <ac:spMk id="30" creationId="{B2C27ED3-6DD6-427E-8AC3-4B1768976823}"/>
          </ac:spMkLst>
        </pc:spChg>
        <pc:spChg chg="mod">
          <ac:chgData name="INOUE Ryutaro" userId="9b3ee5e5-1aca-4eca-bf49-da9b28a88071" providerId="ADAL" clId="{69CB4F2C-C193-4CC3-9FD5-552F509ADF3F}" dt="2024-05-30T14:03:05.857" v="27136" actId="1037"/>
          <ac:spMkLst>
            <pc:docMk/>
            <pc:sldMk cId="1032713961" sldId="348"/>
            <ac:spMk id="42" creationId="{36250670-81E6-9363-650E-EA0F8EBEBE60}"/>
          </ac:spMkLst>
        </pc:spChg>
        <pc:spChg chg="del">
          <ac:chgData name="INOUE Ryutaro" userId="9b3ee5e5-1aca-4eca-bf49-da9b28a88071" providerId="ADAL" clId="{69CB4F2C-C193-4CC3-9FD5-552F509ADF3F}" dt="2024-05-16T19:36:02.641" v="4996" actId="478"/>
          <ac:spMkLst>
            <pc:docMk/>
            <pc:sldMk cId="1032713961" sldId="348"/>
            <ac:spMk id="43" creationId="{F73A9CBC-385C-80B6-368A-3BB6C1B3DD0C}"/>
          </ac:spMkLst>
        </pc:spChg>
        <pc:spChg chg="del mod">
          <ac:chgData name="INOUE Ryutaro" userId="9b3ee5e5-1aca-4eca-bf49-da9b28a88071" providerId="ADAL" clId="{69CB4F2C-C193-4CC3-9FD5-552F509ADF3F}" dt="2024-05-22T05:02:05.376" v="11389" actId="478"/>
          <ac:spMkLst>
            <pc:docMk/>
            <pc:sldMk cId="1032713961" sldId="348"/>
            <ac:spMk id="53" creationId="{02A4027D-000C-B2CC-70A1-DD2F5733FB56}"/>
          </ac:spMkLst>
        </pc:spChg>
        <pc:spChg chg="del">
          <ac:chgData name="INOUE Ryutaro" userId="9b3ee5e5-1aca-4eca-bf49-da9b28a88071" providerId="ADAL" clId="{69CB4F2C-C193-4CC3-9FD5-552F509ADF3F}" dt="2024-05-16T19:36:01.031" v="4995" actId="478"/>
          <ac:spMkLst>
            <pc:docMk/>
            <pc:sldMk cId="1032713961" sldId="348"/>
            <ac:spMk id="54" creationId="{1493DC97-A8DF-3092-B868-C2CBF4E46557}"/>
          </ac:spMkLst>
        </pc:spChg>
        <pc:spChg chg="del mod">
          <ac:chgData name="INOUE Ryutaro" userId="9b3ee5e5-1aca-4eca-bf49-da9b28a88071" providerId="ADAL" clId="{69CB4F2C-C193-4CC3-9FD5-552F509ADF3F}" dt="2024-05-16T19:36:05.049" v="4998" actId="478"/>
          <ac:spMkLst>
            <pc:docMk/>
            <pc:sldMk cId="1032713961" sldId="348"/>
            <ac:spMk id="55" creationId="{AA0E86C4-5FC5-35EB-60DF-0B4B4A1BA0CF}"/>
          </ac:spMkLst>
        </pc:spChg>
        <pc:spChg chg="mod">
          <ac:chgData name="INOUE Ryutaro" userId="9b3ee5e5-1aca-4eca-bf49-da9b28a88071" providerId="ADAL" clId="{69CB4F2C-C193-4CC3-9FD5-552F509ADF3F}" dt="2024-05-30T14:03:05.857" v="27136" actId="1037"/>
          <ac:spMkLst>
            <pc:docMk/>
            <pc:sldMk cId="1032713961" sldId="348"/>
            <ac:spMk id="56" creationId="{56A500C6-B70C-A575-A074-8FA7878CAF9F}"/>
          </ac:spMkLst>
        </pc:spChg>
        <pc:spChg chg="mod">
          <ac:chgData name="INOUE Ryutaro" userId="9b3ee5e5-1aca-4eca-bf49-da9b28a88071" providerId="ADAL" clId="{69CB4F2C-C193-4CC3-9FD5-552F509ADF3F}" dt="2024-05-30T14:03:12.378" v="27137" actId="1076"/>
          <ac:spMkLst>
            <pc:docMk/>
            <pc:sldMk cId="1032713961" sldId="348"/>
            <ac:spMk id="58" creationId="{1E0517CB-996E-3D29-30E0-A293D5B79607}"/>
          </ac:spMkLst>
        </pc:spChg>
        <pc:spChg chg="mod">
          <ac:chgData name="INOUE Ryutaro" userId="9b3ee5e5-1aca-4eca-bf49-da9b28a88071" providerId="ADAL" clId="{69CB4F2C-C193-4CC3-9FD5-552F509ADF3F}" dt="2024-05-22T05:03:06.670" v="11395" actId="1076"/>
          <ac:spMkLst>
            <pc:docMk/>
            <pc:sldMk cId="1032713961" sldId="348"/>
            <ac:spMk id="59" creationId="{A0DF952B-D00B-1D29-277C-7323A36DAB96}"/>
          </ac:spMkLst>
        </pc:spChg>
        <pc:spChg chg="del mod">
          <ac:chgData name="INOUE Ryutaro" userId="9b3ee5e5-1aca-4eca-bf49-da9b28a88071" providerId="ADAL" clId="{69CB4F2C-C193-4CC3-9FD5-552F509ADF3F}" dt="2024-05-30T14:01:06.411" v="27107" actId="478"/>
          <ac:spMkLst>
            <pc:docMk/>
            <pc:sldMk cId="1032713961" sldId="348"/>
            <ac:spMk id="60" creationId="{4932EB4A-324E-9594-4CB3-652F68220619}"/>
          </ac:spMkLst>
        </pc:spChg>
        <pc:spChg chg="del">
          <ac:chgData name="INOUE Ryutaro" userId="9b3ee5e5-1aca-4eca-bf49-da9b28a88071" providerId="ADAL" clId="{69CB4F2C-C193-4CC3-9FD5-552F509ADF3F}" dt="2024-05-16T19:36:06.217" v="4999" actId="478"/>
          <ac:spMkLst>
            <pc:docMk/>
            <pc:sldMk cId="1032713961" sldId="348"/>
            <ac:spMk id="61" creationId="{63F89ED6-071C-8DB1-E142-43263031589C}"/>
          </ac:spMkLst>
        </pc:spChg>
        <pc:spChg chg="mod">
          <ac:chgData name="INOUE Ryutaro" userId="9b3ee5e5-1aca-4eca-bf49-da9b28a88071" providerId="ADAL" clId="{69CB4F2C-C193-4CC3-9FD5-552F509ADF3F}" dt="2024-05-30T14:03:47.798" v="27158" actId="1076"/>
          <ac:spMkLst>
            <pc:docMk/>
            <pc:sldMk cId="1032713961" sldId="348"/>
            <ac:spMk id="62" creationId="{E8DE5695-2D27-5285-955A-70A0A16BD2DB}"/>
          </ac:spMkLst>
        </pc:spChg>
        <pc:spChg chg="mod">
          <ac:chgData name="INOUE Ryutaro" userId="9b3ee5e5-1aca-4eca-bf49-da9b28a88071" providerId="ADAL" clId="{69CB4F2C-C193-4CC3-9FD5-552F509ADF3F}" dt="2024-05-30T14:03:44.275" v="27157" actId="1076"/>
          <ac:spMkLst>
            <pc:docMk/>
            <pc:sldMk cId="1032713961" sldId="348"/>
            <ac:spMk id="63" creationId="{8F8E60FF-9BFB-D591-3083-9E5560E4789C}"/>
          </ac:spMkLst>
        </pc:spChg>
        <pc:spChg chg="mod">
          <ac:chgData name="INOUE Ryutaro" userId="9b3ee5e5-1aca-4eca-bf49-da9b28a88071" providerId="ADAL" clId="{69CB4F2C-C193-4CC3-9FD5-552F509ADF3F}" dt="2024-05-22T05:03:06.670" v="11395" actId="1076"/>
          <ac:spMkLst>
            <pc:docMk/>
            <pc:sldMk cId="1032713961" sldId="348"/>
            <ac:spMk id="65" creationId="{47A840DC-0D56-7118-5A71-622A2FE06FCD}"/>
          </ac:spMkLst>
        </pc:spChg>
        <pc:spChg chg="mod">
          <ac:chgData name="INOUE Ryutaro" userId="9b3ee5e5-1aca-4eca-bf49-da9b28a88071" providerId="ADAL" clId="{69CB4F2C-C193-4CC3-9FD5-552F509ADF3F}" dt="2024-05-30T14:03:37.971" v="27156" actId="1076"/>
          <ac:spMkLst>
            <pc:docMk/>
            <pc:sldMk cId="1032713961" sldId="348"/>
            <ac:spMk id="66" creationId="{5ED01885-A50D-6675-4BC2-6722629D650F}"/>
          </ac:spMkLst>
        </pc:spChg>
        <pc:spChg chg="mod">
          <ac:chgData name="INOUE Ryutaro" userId="9b3ee5e5-1aca-4eca-bf49-da9b28a88071" providerId="ADAL" clId="{69CB4F2C-C193-4CC3-9FD5-552F509ADF3F}" dt="2024-05-30T14:03:31.394" v="27155" actId="1038"/>
          <ac:spMkLst>
            <pc:docMk/>
            <pc:sldMk cId="1032713961" sldId="348"/>
            <ac:spMk id="67" creationId="{F9BFABB9-5973-24A0-5A0A-8E4BBDC1FA86}"/>
          </ac:spMkLst>
        </pc:spChg>
        <pc:spChg chg="del">
          <ac:chgData name="INOUE Ryutaro" userId="9b3ee5e5-1aca-4eca-bf49-da9b28a88071" providerId="ADAL" clId="{69CB4F2C-C193-4CC3-9FD5-552F509ADF3F}" dt="2024-05-16T19:36:08.796" v="5001" actId="478"/>
          <ac:spMkLst>
            <pc:docMk/>
            <pc:sldMk cId="1032713961" sldId="348"/>
            <ac:spMk id="68" creationId="{F06EB414-CCB4-9CFD-CAF8-B31EE30489FF}"/>
          </ac:spMkLst>
        </pc:spChg>
        <pc:spChg chg="del">
          <ac:chgData name="INOUE Ryutaro" userId="9b3ee5e5-1aca-4eca-bf49-da9b28a88071" providerId="ADAL" clId="{69CB4F2C-C193-4CC3-9FD5-552F509ADF3F}" dt="2024-05-16T19:36:07.646" v="5000" actId="478"/>
          <ac:spMkLst>
            <pc:docMk/>
            <pc:sldMk cId="1032713961" sldId="348"/>
            <ac:spMk id="69" creationId="{262C6C6F-0331-35B8-CD1B-506AD30E7454}"/>
          </ac:spMkLst>
        </pc:spChg>
        <pc:graphicFrameChg chg="mod">
          <ac:chgData name="INOUE Ryutaro" userId="9b3ee5e5-1aca-4eca-bf49-da9b28a88071" providerId="ADAL" clId="{69CB4F2C-C193-4CC3-9FD5-552F509ADF3F}" dt="2024-05-24T02:51:48.401" v="24273"/>
          <ac:graphicFrameMkLst>
            <pc:docMk/>
            <pc:sldMk cId="1032713961" sldId="348"/>
            <ac:graphicFrameMk id="6" creationId="{BC1F73EB-22F5-E576-F61E-B89130F2EB02}"/>
          </ac:graphicFrameMkLst>
        </pc:graphicFrame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364655692" sldId="349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675226678" sldId="350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986833415" sldId="353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3583630927" sldId="354"/>
        </pc:sldMkLst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1820868107" sldId="355"/>
        </pc:sldMkLst>
      </pc:sldChg>
      <pc:sldChg chg="del">
        <pc:chgData name="INOUE Ryutaro" userId="9b3ee5e5-1aca-4eca-bf49-da9b28a88071" providerId="ADAL" clId="{69CB4F2C-C193-4CC3-9FD5-552F509ADF3F}" dt="2024-05-15T18:22:09.768" v="0" actId="47"/>
        <pc:sldMkLst>
          <pc:docMk/>
          <pc:sldMk cId="656364767" sldId="356"/>
        </pc:sldMkLst>
      </pc:sldChg>
      <pc:sldChg chg="del">
        <pc:chgData name="INOUE Ryutaro" userId="9b3ee5e5-1aca-4eca-bf49-da9b28a88071" providerId="ADAL" clId="{69CB4F2C-C193-4CC3-9FD5-552F509ADF3F}" dt="2024-05-15T18:22:09.768" v="0" actId="47"/>
        <pc:sldMkLst>
          <pc:docMk/>
          <pc:sldMk cId="2408548463" sldId="357"/>
        </pc:sldMkLst>
      </pc:sldChg>
      <pc:sldChg chg="del">
        <pc:chgData name="INOUE Ryutaro" userId="9b3ee5e5-1aca-4eca-bf49-da9b28a88071" providerId="ADAL" clId="{69CB4F2C-C193-4CC3-9FD5-552F509ADF3F}" dt="2024-05-15T18:22:09.768" v="0" actId="47"/>
        <pc:sldMkLst>
          <pc:docMk/>
          <pc:sldMk cId="3549021100" sldId="358"/>
        </pc:sldMkLst>
      </pc:sldChg>
      <pc:sldChg chg="del">
        <pc:chgData name="INOUE Ryutaro" userId="9b3ee5e5-1aca-4eca-bf49-da9b28a88071" providerId="ADAL" clId="{69CB4F2C-C193-4CC3-9FD5-552F509ADF3F}" dt="2024-05-15T18:22:09.768" v="0" actId="47"/>
        <pc:sldMkLst>
          <pc:docMk/>
          <pc:sldMk cId="1276883115" sldId="359"/>
        </pc:sldMkLst>
      </pc:sldChg>
      <pc:sldChg chg="addSp delSp modSp mod modNotesTx">
        <pc:chgData name="INOUE Ryutaro" userId="9b3ee5e5-1aca-4eca-bf49-da9b28a88071" providerId="ADAL" clId="{69CB4F2C-C193-4CC3-9FD5-552F509ADF3F}" dt="2024-05-24T05:17:27.587" v="25966" actId="20577"/>
        <pc:sldMkLst>
          <pc:docMk/>
          <pc:sldMk cId="716079071" sldId="360"/>
        </pc:sldMkLst>
        <pc:spChg chg="mod">
          <ac:chgData name="INOUE Ryutaro" userId="9b3ee5e5-1aca-4eca-bf49-da9b28a88071" providerId="ADAL" clId="{69CB4F2C-C193-4CC3-9FD5-552F509ADF3F}" dt="2024-05-16T18:28:29.825" v="3857"/>
          <ac:spMkLst>
            <pc:docMk/>
            <pc:sldMk cId="716079071" sldId="360"/>
            <ac:spMk id="2" creationId="{51C08C81-236C-A21D-6BE1-5DB7E0BA2905}"/>
          </ac:spMkLst>
        </pc:spChg>
        <pc:spChg chg="mod">
          <ac:chgData name="INOUE Ryutaro" userId="9b3ee5e5-1aca-4eca-bf49-da9b28a88071" providerId="ADAL" clId="{69CB4F2C-C193-4CC3-9FD5-552F509ADF3F}" dt="2024-05-21T01:58:44.645" v="9218"/>
          <ac:spMkLst>
            <pc:docMk/>
            <pc:sldMk cId="716079071" sldId="360"/>
            <ac:spMk id="7" creationId="{DC531FE5-D72A-CC3C-090F-23E8A0B90029}"/>
          </ac:spMkLst>
        </pc:spChg>
        <pc:spChg chg="mod">
          <ac:chgData name="INOUE Ryutaro" userId="9b3ee5e5-1aca-4eca-bf49-da9b28a88071" providerId="ADAL" clId="{69CB4F2C-C193-4CC3-9FD5-552F509ADF3F}" dt="2024-05-21T01:58:44.645" v="9218"/>
          <ac:spMkLst>
            <pc:docMk/>
            <pc:sldMk cId="716079071" sldId="360"/>
            <ac:spMk id="8" creationId="{E9F94553-7E8C-3AF0-2B5C-CB4C66E2AEB5}"/>
          </ac:spMkLst>
        </pc:spChg>
        <pc:spChg chg="mod">
          <ac:chgData name="INOUE Ryutaro" userId="9b3ee5e5-1aca-4eca-bf49-da9b28a88071" providerId="ADAL" clId="{69CB4F2C-C193-4CC3-9FD5-552F509ADF3F}" dt="2024-05-21T01:58:44.645" v="9218"/>
          <ac:spMkLst>
            <pc:docMk/>
            <pc:sldMk cId="716079071" sldId="360"/>
            <ac:spMk id="9" creationId="{5EB583C2-2437-DF86-4CEE-63E2D31203FF}"/>
          </ac:spMkLst>
        </pc:spChg>
        <pc:spChg chg="mod">
          <ac:chgData name="INOUE Ryutaro" userId="9b3ee5e5-1aca-4eca-bf49-da9b28a88071" providerId="ADAL" clId="{69CB4F2C-C193-4CC3-9FD5-552F509ADF3F}" dt="2024-05-21T01:58:44.645" v="9218"/>
          <ac:spMkLst>
            <pc:docMk/>
            <pc:sldMk cId="716079071" sldId="360"/>
            <ac:spMk id="10" creationId="{4622FC38-1104-3DA1-3108-C529ED2A8A5B}"/>
          </ac:spMkLst>
        </pc:spChg>
        <pc:spChg chg="mod">
          <ac:chgData name="INOUE Ryutaro" userId="9b3ee5e5-1aca-4eca-bf49-da9b28a88071" providerId="ADAL" clId="{69CB4F2C-C193-4CC3-9FD5-552F509ADF3F}" dt="2024-05-21T01:58:44.645" v="9218"/>
          <ac:spMkLst>
            <pc:docMk/>
            <pc:sldMk cId="716079071" sldId="360"/>
            <ac:spMk id="11" creationId="{FDBE07C2-FD4F-0926-DB20-B5069B56178B}"/>
          </ac:spMkLst>
        </pc:spChg>
        <pc:spChg chg="mod ord">
          <ac:chgData name="INOUE Ryutaro" userId="9b3ee5e5-1aca-4eca-bf49-da9b28a88071" providerId="ADAL" clId="{69CB4F2C-C193-4CC3-9FD5-552F509ADF3F}" dt="2024-05-23T18:36:47.592" v="21465" actId="14100"/>
          <ac:spMkLst>
            <pc:docMk/>
            <pc:sldMk cId="716079071" sldId="360"/>
            <ac:spMk id="14" creationId="{8569478C-B384-1F86-88D2-6749C678BFA7}"/>
          </ac:spMkLst>
        </pc:spChg>
        <pc:spChg chg="mod ord">
          <ac:chgData name="INOUE Ryutaro" userId="9b3ee5e5-1aca-4eca-bf49-da9b28a88071" providerId="ADAL" clId="{69CB4F2C-C193-4CC3-9FD5-552F509ADF3F}" dt="2024-05-24T03:38:51.200" v="24892" actId="20577"/>
          <ac:spMkLst>
            <pc:docMk/>
            <pc:sldMk cId="716079071" sldId="360"/>
            <ac:spMk id="15" creationId="{738006A2-EB36-3959-A025-D67681AD459B}"/>
          </ac:spMkLst>
        </pc:spChg>
        <pc:grpChg chg="add mod">
          <ac:chgData name="INOUE Ryutaro" userId="9b3ee5e5-1aca-4eca-bf49-da9b28a88071" providerId="ADAL" clId="{69CB4F2C-C193-4CC3-9FD5-552F509ADF3F}" dt="2024-05-21T01:58:48.273" v="9220" actId="14100"/>
          <ac:grpSpMkLst>
            <pc:docMk/>
            <pc:sldMk cId="716079071" sldId="360"/>
            <ac:grpSpMk id="5" creationId="{2E64A412-0DA1-732A-D968-A03C6CA8A10B}"/>
          </ac:grpSpMkLst>
        </pc:grpChg>
        <pc:picChg chg="add mod">
          <ac:chgData name="INOUE Ryutaro" userId="9b3ee5e5-1aca-4eca-bf49-da9b28a88071" providerId="ADAL" clId="{69CB4F2C-C193-4CC3-9FD5-552F509ADF3F}" dt="2024-05-21T01:56:57.709" v="9215"/>
          <ac:picMkLst>
            <pc:docMk/>
            <pc:sldMk cId="716079071" sldId="360"/>
            <ac:picMk id="3" creationId="{CBEC3116-1765-9328-0EB7-A09B1A84B1F4}"/>
          </ac:picMkLst>
        </pc:picChg>
        <pc:picChg chg="add mod">
          <ac:chgData name="INOUE Ryutaro" userId="9b3ee5e5-1aca-4eca-bf49-da9b28a88071" providerId="ADAL" clId="{69CB4F2C-C193-4CC3-9FD5-552F509ADF3F}" dt="2024-05-21T01:59:10.181" v="9225" actId="1076"/>
          <ac:picMkLst>
            <pc:docMk/>
            <pc:sldMk cId="716079071" sldId="360"/>
            <ac:picMk id="12" creationId="{E553038B-5D0E-B34D-91C2-DBA3CBECA992}"/>
          </ac:picMkLst>
        </pc:picChg>
        <pc:picChg chg="add del mod">
          <ac:chgData name="INOUE Ryutaro" userId="9b3ee5e5-1aca-4eca-bf49-da9b28a88071" providerId="ADAL" clId="{69CB4F2C-C193-4CC3-9FD5-552F509ADF3F}" dt="2024-05-21T01:58:43.929" v="9217" actId="478"/>
          <ac:picMkLst>
            <pc:docMk/>
            <pc:sldMk cId="716079071" sldId="360"/>
            <ac:picMk id="13" creationId="{1C545672-BDF9-A8D7-78CB-63132596D0F9}"/>
          </ac:picMkLst>
        </pc:picChg>
      </pc:sldChg>
      <pc:sldChg chg="modSp mod modNotesTx">
        <pc:chgData name="INOUE Ryutaro" userId="9b3ee5e5-1aca-4eca-bf49-da9b28a88071" providerId="ADAL" clId="{69CB4F2C-C193-4CC3-9FD5-552F509ADF3F}" dt="2024-05-24T08:35:26.568" v="26404" actId="20577"/>
        <pc:sldMkLst>
          <pc:docMk/>
          <pc:sldMk cId="411876030" sldId="363"/>
        </pc:sldMkLst>
        <pc:spChg chg="mod">
          <ac:chgData name="INOUE Ryutaro" userId="9b3ee5e5-1aca-4eca-bf49-da9b28a88071" providerId="ADAL" clId="{69CB4F2C-C193-4CC3-9FD5-552F509ADF3F}" dt="2024-05-17T01:11:17.038" v="7852" actId="20577"/>
          <ac:spMkLst>
            <pc:docMk/>
            <pc:sldMk cId="411876030" sldId="363"/>
            <ac:spMk id="2" creationId="{C5BC118E-7A17-A2DF-D398-0A91C45609A8}"/>
          </ac:spMkLst>
        </pc:spChg>
        <pc:spChg chg="mod">
          <ac:chgData name="INOUE Ryutaro" userId="9b3ee5e5-1aca-4eca-bf49-da9b28a88071" providerId="ADAL" clId="{69CB4F2C-C193-4CC3-9FD5-552F509ADF3F}" dt="2024-05-17T06:07:19.897" v="8018" actId="20577"/>
          <ac:spMkLst>
            <pc:docMk/>
            <pc:sldMk cId="411876030" sldId="363"/>
            <ac:spMk id="5" creationId="{BE330D1A-1761-C031-4938-A1AEAD032F08}"/>
          </ac:spMkLst>
        </pc:spChg>
        <pc:spChg chg="mod">
          <ac:chgData name="INOUE Ryutaro" userId="9b3ee5e5-1aca-4eca-bf49-da9b28a88071" providerId="ADAL" clId="{69CB4F2C-C193-4CC3-9FD5-552F509ADF3F}" dt="2024-05-20T07:42:36.981" v="8202" actId="1076"/>
          <ac:spMkLst>
            <pc:docMk/>
            <pc:sldMk cId="411876030" sldId="363"/>
            <ac:spMk id="11" creationId="{170B68B5-FBD9-EB3E-5488-8B0246CDE421}"/>
          </ac:spMkLst>
        </pc:spChg>
        <pc:spChg chg="mod">
          <ac:chgData name="INOUE Ryutaro" userId="9b3ee5e5-1aca-4eca-bf49-da9b28a88071" providerId="ADAL" clId="{69CB4F2C-C193-4CC3-9FD5-552F509ADF3F}" dt="2024-05-20T07:42:36.981" v="8202" actId="1076"/>
          <ac:spMkLst>
            <pc:docMk/>
            <pc:sldMk cId="411876030" sldId="363"/>
            <ac:spMk id="13" creationId="{07FB9A87-EC3E-3089-4D36-A9CDFE03DC39}"/>
          </ac:spMkLst>
        </pc:spChg>
        <pc:grpChg chg="mod">
          <ac:chgData name="INOUE Ryutaro" userId="9b3ee5e5-1aca-4eca-bf49-da9b28a88071" providerId="ADAL" clId="{69CB4F2C-C193-4CC3-9FD5-552F509ADF3F}" dt="2024-05-20T07:42:36.981" v="8202" actId="1076"/>
          <ac:grpSpMkLst>
            <pc:docMk/>
            <pc:sldMk cId="411876030" sldId="363"/>
            <ac:grpSpMk id="9" creationId="{849CBE73-22BE-B7F4-E4D4-7C9644D41214}"/>
          </ac:grpSpMkLst>
        </pc:grpChg>
        <pc:grpChg chg="mod">
          <ac:chgData name="INOUE Ryutaro" userId="9b3ee5e5-1aca-4eca-bf49-da9b28a88071" providerId="ADAL" clId="{69CB4F2C-C193-4CC3-9FD5-552F509ADF3F}" dt="2024-05-20T07:42:36.981" v="8202" actId="1076"/>
          <ac:grpSpMkLst>
            <pc:docMk/>
            <pc:sldMk cId="411876030" sldId="363"/>
            <ac:grpSpMk id="18" creationId="{ACCACA97-F28D-2C2D-8437-8A29704DEB1F}"/>
          </ac:grpSpMkLst>
        </pc:grpChg>
      </pc:sldChg>
      <pc:sldChg chg="modSp del mod">
        <pc:chgData name="INOUE Ryutaro" userId="9b3ee5e5-1aca-4eca-bf49-da9b28a88071" providerId="ADAL" clId="{69CB4F2C-C193-4CC3-9FD5-552F509ADF3F}" dt="2024-05-16T19:53:31.808" v="5157" actId="47"/>
        <pc:sldMkLst>
          <pc:docMk/>
          <pc:sldMk cId="1080236069" sldId="364"/>
        </pc:sldMkLst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9" creationId="{25AA7E05-38A4-7F94-966E-C222EA407DFF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10" creationId="{7BDB06A9-62DE-A4B9-1FAA-8553F5055CCF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13" creationId="{B93DD60A-F3EE-62D1-8570-D5F2FABABC0E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17" creationId="{E101CBDA-B33E-0B60-FBEE-760C096D8832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18" creationId="{22557BA6-256B-A86C-CD89-E3A952AF2A1F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19" creationId="{A20509D6-C15A-42D6-CDDE-98E17F6A6B99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20" creationId="{773C8119-5B4F-7124-9246-2A49437F9703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21" creationId="{073D008A-FDBB-BFE8-2088-B2674041BFA2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22" creationId="{B9DCA74A-7B9B-78C6-86C1-286B0DEEB413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24" creationId="{7DB978DA-61A5-FAD1-8639-B01385207ADA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25" creationId="{EB04722A-C018-AF49-304D-4C75F9961613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26" creationId="{1DB5035F-49D1-0C8F-92C4-CFF7CA9CF166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27" creationId="{D61D24BF-0C19-4245-8EB4-9B5AD80D1704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30" creationId="{182C7F5E-C428-E6BB-D8BC-956FAD0D7EFA}"/>
          </ac:spMkLst>
        </pc:spChg>
        <pc:spChg chg="mod">
          <ac:chgData name="INOUE Ryutaro" userId="9b3ee5e5-1aca-4eca-bf49-da9b28a88071" providerId="ADAL" clId="{69CB4F2C-C193-4CC3-9FD5-552F509ADF3F}" dt="2024-05-16T19:52:39.572" v="5114" actId="1037"/>
          <ac:spMkLst>
            <pc:docMk/>
            <pc:sldMk cId="1080236069" sldId="364"/>
            <ac:spMk id="31" creationId="{34F213BD-D6EE-3B15-7473-72266B674520}"/>
          </ac:spMkLst>
        </pc:spChg>
        <pc:graphicFrameChg chg="mod">
          <ac:chgData name="INOUE Ryutaro" userId="9b3ee5e5-1aca-4eca-bf49-da9b28a88071" providerId="ADAL" clId="{69CB4F2C-C193-4CC3-9FD5-552F509ADF3F}" dt="2024-05-16T19:52:39.572" v="5114" actId="1037"/>
          <ac:graphicFrameMkLst>
            <pc:docMk/>
            <pc:sldMk cId="1080236069" sldId="364"/>
            <ac:graphicFrameMk id="3" creationId="{08A814B3-6CF0-41B3-0533-A2D187C70D8E}"/>
          </ac:graphicFrameMkLst>
        </pc:graphicFrameChg>
        <pc:graphicFrameChg chg="mod">
          <ac:chgData name="INOUE Ryutaro" userId="9b3ee5e5-1aca-4eca-bf49-da9b28a88071" providerId="ADAL" clId="{69CB4F2C-C193-4CC3-9FD5-552F509ADF3F}" dt="2024-05-16T19:52:39.572" v="5114" actId="1037"/>
          <ac:graphicFrameMkLst>
            <pc:docMk/>
            <pc:sldMk cId="1080236069" sldId="364"/>
            <ac:graphicFrameMk id="5" creationId="{1D92825E-20AD-215E-5E8D-5D9955C8EE99}"/>
          </ac:graphicFrameMkLst>
        </pc:graphicFrameChg>
      </pc:sldChg>
      <pc:sldChg chg="del">
        <pc:chgData name="INOUE Ryutaro" userId="9b3ee5e5-1aca-4eca-bf49-da9b28a88071" providerId="ADAL" clId="{69CB4F2C-C193-4CC3-9FD5-552F509ADF3F}" dt="2024-05-16T19:59:44.039" v="5218" actId="47"/>
        <pc:sldMkLst>
          <pc:docMk/>
          <pc:sldMk cId="3783375476" sldId="365"/>
        </pc:sldMkLst>
      </pc:sldChg>
      <pc:sldChg chg="del">
        <pc:chgData name="INOUE Ryutaro" userId="9b3ee5e5-1aca-4eca-bf49-da9b28a88071" providerId="ADAL" clId="{69CB4F2C-C193-4CC3-9FD5-552F509ADF3F}" dt="2024-05-16T19:56:47.401" v="5217" actId="47"/>
        <pc:sldMkLst>
          <pc:docMk/>
          <pc:sldMk cId="647523353" sldId="366"/>
        </pc:sldMkLst>
      </pc:sldChg>
      <pc:sldChg chg="addSp modSp mod modNotesTx">
        <pc:chgData name="INOUE Ryutaro" userId="9b3ee5e5-1aca-4eca-bf49-da9b28a88071" providerId="ADAL" clId="{69CB4F2C-C193-4CC3-9FD5-552F509ADF3F}" dt="2024-05-24T05:17:11.819" v="25964" actId="20577"/>
        <pc:sldMkLst>
          <pc:docMk/>
          <pc:sldMk cId="4006083204" sldId="367"/>
        </pc:sldMkLst>
        <pc:spChg chg="mod">
          <ac:chgData name="INOUE Ryutaro" userId="9b3ee5e5-1aca-4eca-bf49-da9b28a88071" providerId="ADAL" clId="{69CB4F2C-C193-4CC3-9FD5-552F509ADF3F}" dt="2024-05-16T08:33:10.628" v="3255" actId="20577"/>
          <ac:spMkLst>
            <pc:docMk/>
            <pc:sldMk cId="4006083204" sldId="367"/>
            <ac:spMk id="2" creationId="{0334A15B-2047-E3F7-BF5F-40DA7CF761A7}"/>
          </ac:spMkLst>
        </pc:spChg>
        <pc:spChg chg="mod">
          <ac:chgData name="INOUE Ryutaro" userId="9b3ee5e5-1aca-4eca-bf49-da9b28a88071" providerId="ADAL" clId="{69CB4F2C-C193-4CC3-9FD5-552F509ADF3F}" dt="2024-05-23T18:26:55.221" v="20895" actId="20577"/>
          <ac:spMkLst>
            <pc:docMk/>
            <pc:sldMk cId="4006083204" sldId="367"/>
            <ac:spMk id="5" creationId="{CA8FEDBC-FD21-BB9F-8CD1-1B3008B3449B}"/>
          </ac:spMkLst>
        </pc:spChg>
        <pc:spChg chg="mod">
          <ac:chgData name="INOUE Ryutaro" userId="9b3ee5e5-1aca-4eca-bf49-da9b28a88071" providerId="ADAL" clId="{69CB4F2C-C193-4CC3-9FD5-552F509ADF3F}" dt="2024-05-16T22:39:33.611" v="7692" actId="1035"/>
          <ac:spMkLst>
            <pc:docMk/>
            <pc:sldMk cId="4006083204" sldId="367"/>
            <ac:spMk id="6" creationId="{5FD8DF69-3E46-95B8-5A29-1A64411A1060}"/>
          </ac:spMkLst>
        </pc:spChg>
        <pc:spChg chg="add mod">
          <ac:chgData name="INOUE Ryutaro" userId="9b3ee5e5-1aca-4eca-bf49-da9b28a88071" providerId="ADAL" clId="{69CB4F2C-C193-4CC3-9FD5-552F509ADF3F}" dt="2024-05-20T09:04:23.254" v="8612" actId="1076"/>
          <ac:spMkLst>
            <pc:docMk/>
            <pc:sldMk cId="4006083204" sldId="367"/>
            <ac:spMk id="7" creationId="{A09668C3-1435-81D4-5122-967A76E3D26B}"/>
          </ac:spMkLst>
        </pc:spChg>
      </pc:sldChg>
      <pc:sldChg chg="addSp delSp modSp mod modNotesTx">
        <pc:chgData name="INOUE Ryutaro" userId="9b3ee5e5-1aca-4eca-bf49-da9b28a88071" providerId="ADAL" clId="{69CB4F2C-C193-4CC3-9FD5-552F509ADF3F}" dt="2024-05-31T16:21:55.970" v="27408" actId="20577"/>
        <pc:sldMkLst>
          <pc:docMk/>
          <pc:sldMk cId="716847924" sldId="368"/>
        </pc:sldMkLst>
        <pc:spChg chg="mod">
          <ac:chgData name="INOUE Ryutaro" userId="9b3ee5e5-1aca-4eca-bf49-da9b28a88071" providerId="ADAL" clId="{69CB4F2C-C193-4CC3-9FD5-552F509ADF3F}" dt="2024-05-16T05:09:21.365" v="610" actId="20577"/>
          <ac:spMkLst>
            <pc:docMk/>
            <pc:sldMk cId="716847924" sldId="368"/>
            <ac:spMk id="2" creationId="{5C308AB6-88EA-C0F7-67A8-B136A4069159}"/>
          </ac:spMkLst>
        </pc:spChg>
        <pc:spChg chg="mod">
          <ac:chgData name="INOUE Ryutaro" userId="9b3ee5e5-1aca-4eca-bf49-da9b28a88071" providerId="ADAL" clId="{69CB4F2C-C193-4CC3-9FD5-552F509ADF3F}" dt="2024-05-30T13:18:13.470" v="26665" actId="20577"/>
          <ac:spMkLst>
            <pc:docMk/>
            <pc:sldMk cId="716847924" sldId="368"/>
            <ac:spMk id="3" creationId="{AEEEB2F0-CEFF-F489-1295-9628A4F536E6}"/>
          </ac:spMkLst>
        </pc:spChg>
        <pc:spChg chg="mod">
          <ac:chgData name="INOUE Ryutaro" userId="9b3ee5e5-1aca-4eca-bf49-da9b28a88071" providerId="ADAL" clId="{69CB4F2C-C193-4CC3-9FD5-552F509ADF3F}" dt="2024-05-24T08:19:51.995" v="26161" actId="14"/>
          <ac:spMkLst>
            <pc:docMk/>
            <pc:sldMk cId="716847924" sldId="368"/>
            <ac:spMk id="5" creationId="{3F5DA22E-15C6-2473-98AA-1E3579B7C4C5}"/>
          </ac:spMkLst>
        </pc:spChg>
        <pc:spChg chg="del">
          <ac:chgData name="INOUE Ryutaro" userId="9b3ee5e5-1aca-4eca-bf49-da9b28a88071" providerId="ADAL" clId="{69CB4F2C-C193-4CC3-9FD5-552F509ADF3F}" dt="2024-05-24T08:19:53.841" v="26162" actId="478"/>
          <ac:spMkLst>
            <pc:docMk/>
            <pc:sldMk cId="716847924" sldId="368"/>
            <ac:spMk id="6" creationId="{1DA4C9D9-B743-B9E2-40F5-FB066F893D29}"/>
          </ac:spMkLst>
        </pc:spChg>
        <pc:spChg chg="mod">
          <ac:chgData name="INOUE Ryutaro" userId="9b3ee5e5-1aca-4eca-bf49-da9b28a88071" providerId="ADAL" clId="{69CB4F2C-C193-4CC3-9FD5-552F509ADF3F}" dt="2024-05-30T13:39:25.698" v="26912" actId="403"/>
          <ac:spMkLst>
            <pc:docMk/>
            <pc:sldMk cId="716847924" sldId="368"/>
            <ac:spMk id="10" creationId="{D66054C2-9B31-019B-7BCA-0519F5815D01}"/>
          </ac:spMkLst>
        </pc:spChg>
        <pc:spChg chg="mod">
          <ac:chgData name="INOUE Ryutaro" userId="9b3ee5e5-1aca-4eca-bf49-da9b28a88071" providerId="ADAL" clId="{69CB4F2C-C193-4CC3-9FD5-552F509ADF3F}" dt="2024-05-24T08:23:25.401" v="26173" actId="1076"/>
          <ac:spMkLst>
            <pc:docMk/>
            <pc:sldMk cId="716847924" sldId="368"/>
            <ac:spMk id="11" creationId="{17CEE3A5-D95A-69C1-6234-5097E74F210E}"/>
          </ac:spMkLst>
        </pc:spChg>
        <pc:spChg chg="mod">
          <ac:chgData name="INOUE Ryutaro" userId="9b3ee5e5-1aca-4eca-bf49-da9b28a88071" providerId="ADAL" clId="{69CB4F2C-C193-4CC3-9FD5-552F509ADF3F}" dt="2024-05-30T13:18:15.757" v="26666" actId="20577"/>
          <ac:spMkLst>
            <pc:docMk/>
            <pc:sldMk cId="716847924" sldId="368"/>
            <ac:spMk id="12" creationId="{8554ACF2-60D8-3972-EFB0-D8411F9B41B5}"/>
          </ac:spMkLst>
        </pc:spChg>
        <pc:spChg chg="del mod">
          <ac:chgData name="INOUE Ryutaro" userId="9b3ee5e5-1aca-4eca-bf49-da9b28a88071" providerId="ADAL" clId="{69CB4F2C-C193-4CC3-9FD5-552F509ADF3F}" dt="2024-05-22T04:19:42.421" v="10951" actId="478"/>
          <ac:spMkLst>
            <pc:docMk/>
            <pc:sldMk cId="716847924" sldId="368"/>
            <ac:spMk id="13" creationId="{90024065-477C-96A3-CEFD-AD73758C9028}"/>
          </ac:spMkLst>
        </pc:spChg>
        <pc:spChg chg="mod">
          <ac:chgData name="INOUE Ryutaro" userId="9b3ee5e5-1aca-4eca-bf49-da9b28a88071" providerId="ADAL" clId="{69CB4F2C-C193-4CC3-9FD5-552F509ADF3F}" dt="2024-05-30T13:18:17.906" v="26667" actId="20577"/>
          <ac:spMkLst>
            <pc:docMk/>
            <pc:sldMk cId="716847924" sldId="368"/>
            <ac:spMk id="14" creationId="{6FC036C3-C719-7D37-9A2C-04C3570B127D}"/>
          </ac:spMkLst>
        </pc:spChg>
        <pc:spChg chg="add del mod">
          <ac:chgData name="INOUE Ryutaro" userId="9b3ee5e5-1aca-4eca-bf49-da9b28a88071" providerId="ADAL" clId="{69CB4F2C-C193-4CC3-9FD5-552F509ADF3F}" dt="2024-05-22T04:20:04.770" v="10954" actId="478"/>
          <ac:spMkLst>
            <pc:docMk/>
            <pc:sldMk cId="716847924" sldId="368"/>
            <ac:spMk id="15" creationId="{B6A87CBD-9CFB-F524-2A1C-2040D3C17733}"/>
          </ac:spMkLst>
        </pc:spChg>
        <pc:spChg chg="mod">
          <ac:chgData name="INOUE Ryutaro" userId="9b3ee5e5-1aca-4eca-bf49-da9b28a88071" providerId="ADAL" clId="{69CB4F2C-C193-4CC3-9FD5-552F509ADF3F}" dt="2024-05-24T08:23:25.401" v="26173" actId="1076"/>
          <ac:spMkLst>
            <pc:docMk/>
            <pc:sldMk cId="716847924" sldId="368"/>
            <ac:spMk id="16" creationId="{4929D7A5-74F9-9875-F04B-BE61A7B951FE}"/>
          </ac:spMkLst>
        </pc:spChg>
      </pc:sldChg>
      <pc:sldChg chg="del">
        <pc:chgData name="INOUE Ryutaro" userId="9b3ee5e5-1aca-4eca-bf49-da9b28a88071" providerId="ADAL" clId="{69CB4F2C-C193-4CC3-9FD5-552F509ADF3F}" dt="2024-05-16T22:40:43.599" v="7711" actId="47"/>
        <pc:sldMkLst>
          <pc:docMk/>
          <pc:sldMk cId="2585748542" sldId="369"/>
        </pc:sldMkLst>
      </pc:sldChg>
      <pc:sldChg chg="delSp modSp mod modNotesTx">
        <pc:chgData name="INOUE Ryutaro" userId="9b3ee5e5-1aca-4eca-bf49-da9b28a88071" providerId="ADAL" clId="{69CB4F2C-C193-4CC3-9FD5-552F509ADF3F}" dt="2024-05-30T13:18:05.128" v="26662" actId="20577"/>
        <pc:sldMkLst>
          <pc:docMk/>
          <pc:sldMk cId="3210551766" sldId="371"/>
        </pc:sldMkLst>
        <pc:spChg chg="mod">
          <ac:chgData name="INOUE Ryutaro" userId="9b3ee5e5-1aca-4eca-bf49-da9b28a88071" providerId="ADAL" clId="{69CB4F2C-C193-4CC3-9FD5-552F509ADF3F}" dt="2024-05-23T12:44:46.103" v="11439" actId="20577"/>
          <ac:spMkLst>
            <pc:docMk/>
            <pc:sldMk cId="3210551766" sldId="371"/>
            <ac:spMk id="2" creationId="{41831447-9D61-9D70-AE4B-89558B27B402}"/>
          </ac:spMkLst>
        </pc:spChg>
        <pc:spChg chg="mod">
          <ac:chgData name="INOUE Ryutaro" userId="9b3ee5e5-1aca-4eca-bf49-da9b28a88071" providerId="ADAL" clId="{69CB4F2C-C193-4CC3-9FD5-552F509ADF3F}" dt="2024-05-30T13:18:05.128" v="26662" actId="20577"/>
          <ac:spMkLst>
            <pc:docMk/>
            <pc:sldMk cId="3210551766" sldId="371"/>
            <ac:spMk id="5" creationId="{7336DA73-306C-F3B6-B929-5A2D6C32C9C8}"/>
          </ac:spMkLst>
        </pc:spChg>
        <pc:spChg chg="del mod">
          <ac:chgData name="INOUE Ryutaro" userId="9b3ee5e5-1aca-4eca-bf49-da9b28a88071" providerId="ADAL" clId="{69CB4F2C-C193-4CC3-9FD5-552F509ADF3F}" dt="2024-05-21T15:15:06.206" v="10250" actId="478"/>
          <ac:spMkLst>
            <pc:docMk/>
            <pc:sldMk cId="3210551766" sldId="371"/>
            <ac:spMk id="8" creationId="{24A87F6E-A284-868C-83C4-A4F96071EDB6}"/>
          </ac:spMkLst>
        </pc:spChg>
        <pc:spChg chg="del mod">
          <ac:chgData name="INOUE Ryutaro" userId="9b3ee5e5-1aca-4eca-bf49-da9b28a88071" providerId="ADAL" clId="{69CB4F2C-C193-4CC3-9FD5-552F509ADF3F}" dt="2024-05-21T15:15:06.206" v="10250" actId="478"/>
          <ac:spMkLst>
            <pc:docMk/>
            <pc:sldMk cId="3210551766" sldId="371"/>
            <ac:spMk id="9" creationId="{56FF203E-D21F-F75B-4E6F-64C1826A04FE}"/>
          </ac:spMkLst>
        </pc:spChg>
        <pc:spChg chg="del mod">
          <ac:chgData name="INOUE Ryutaro" userId="9b3ee5e5-1aca-4eca-bf49-da9b28a88071" providerId="ADAL" clId="{69CB4F2C-C193-4CC3-9FD5-552F509ADF3F}" dt="2024-05-21T15:15:06.206" v="10250" actId="478"/>
          <ac:spMkLst>
            <pc:docMk/>
            <pc:sldMk cId="3210551766" sldId="371"/>
            <ac:spMk id="10" creationId="{A5A77E28-844B-682E-FCDC-B8984F6A788F}"/>
          </ac:spMkLst>
        </pc:spChg>
        <pc:spChg chg="del mod">
          <ac:chgData name="INOUE Ryutaro" userId="9b3ee5e5-1aca-4eca-bf49-da9b28a88071" providerId="ADAL" clId="{69CB4F2C-C193-4CC3-9FD5-552F509ADF3F}" dt="2024-05-21T15:15:02.809" v="10249" actId="478"/>
          <ac:spMkLst>
            <pc:docMk/>
            <pc:sldMk cId="3210551766" sldId="371"/>
            <ac:spMk id="14" creationId="{304B12F5-40C0-1A06-FF7B-6C84D977412E}"/>
          </ac:spMkLst>
        </pc:spChg>
        <pc:spChg chg="del">
          <ac:chgData name="INOUE Ryutaro" userId="9b3ee5e5-1aca-4eca-bf49-da9b28a88071" providerId="ADAL" clId="{69CB4F2C-C193-4CC3-9FD5-552F509ADF3F}" dt="2024-05-22T03:46:13.341" v="10538" actId="478"/>
          <ac:spMkLst>
            <pc:docMk/>
            <pc:sldMk cId="3210551766" sldId="371"/>
            <ac:spMk id="18" creationId="{005201ED-48D0-39C9-7C56-A3CCAF1509C7}"/>
          </ac:spMkLst>
        </pc:spChg>
        <pc:spChg chg="del mod">
          <ac:chgData name="INOUE Ryutaro" userId="9b3ee5e5-1aca-4eca-bf49-da9b28a88071" providerId="ADAL" clId="{69CB4F2C-C193-4CC3-9FD5-552F509ADF3F}" dt="2024-05-21T15:15:06.206" v="10250" actId="478"/>
          <ac:spMkLst>
            <pc:docMk/>
            <pc:sldMk cId="3210551766" sldId="371"/>
            <ac:spMk id="47" creationId="{6F1AEFD8-48BE-1394-E5A2-80A8FE82A19C}"/>
          </ac:spMkLst>
        </pc:spChg>
        <pc:grpChg chg="del mod">
          <ac:chgData name="INOUE Ryutaro" userId="9b3ee5e5-1aca-4eca-bf49-da9b28a88071" providerId="ADAL" clId="{69CB4F2C-C193-4CC3-9FD5-552F509ADF3F}" dt="2024-05-21T15:15:06.206" v="10250" actId="478"/>
          <ac:grpSpMkLst>
            <pc:docMk/>
            <pc:sldMk cId="3210551766" sldId="371"/>
            <ac:grpSpMk id="6" creationId="{F4B7B6CC-D59D-C731-BB69-25ED9C2EC539}"/>
          </ac:grpSpMkLst>
        </pc:grpChg>
      </pc:sldChg>
      <pc:sldChg chg="del">
        <pc:chgData name="INOUE Ryutaro" userId="9b3ee5e5-1aca-4eca-bf49-da9b28a88071" providerId="ADAL" clId="{69CB4F2C-C193-4CC3-9FD5-552F509ADF3F}" dt="2024-05-16T05:05:01.283" v="581" actId="47"/>
        <pc:sldMkLst>
          <pc:docMk/>
          <pc:sldMk cId="2384594998" sldId="372"/>
        </pc:sldMkLst>
      </pc:sldChg>
      <pc:sldChg chg="del">
        <pc:chgData name="INOUE Ryutaro" userId="9b3ee5e5-1aca-4eca-bf49-da9b28a88071" providerId="ADAL" clId="{69CB4F2C-C193-4CC3-9FD5-552F509ADF3F}" dt="2024-05-16T05:05:49.072" v="586" actId="47"/>
        <pc:sldMkLst>
          <pc:docMk/>
          <pc:sldMk cId="2929631243" sldId="373"/>
        </pc:sldMkLst>
      </pc:sldChg>
      <pc:sldChg chg="addSp delSp modSp add mod modAnim modNotesTx">
        <pc:chgData name="INOUE Ryutaro" userId="9b3ee5e5-1aca-4eca-bf49-da9b28a88071" providerId="ADAL" clId="{69CB4F2C-C193-4CC3-9FD5-552F509ADF3F}" dt="2024-05-30T13:40:02.920" v="26926"/>
        <pc:sldMkLst>
          <pc:docMk/>
          <pc:sldMk cId="3983712696" sldId="374"/>
        </pc:sldMkLst>
        <pc:spChg chg="mod">
          <ac:chgData name="INOUE Ryutaro" userId="9b3ee5e5-1aca-4eca-bf49-da9b28a88071" providerId="ADAL" clId="{69CB4F2C-C193-4CC3-9FD5-552F509ADF3F}" dt="2024-05-24T08:18:51.443" v="26153"/>
          <ac:spMkLst>
            <pc:docMk/>
            <pc:sldMk cId="3983712696" sldId="374"/>
            <ac:spMk id="5" creationId="{7336DA73-306C-F3B6-B929-5A2D6C32C9C8}"/>
          </ac:spMkLst>
        </pc:spChg>
        <pc:spChg chg="add mod">
          <ac:chgData name="INOUE Ryutaro" userId="9b3ee5e5-1aca-4eca-bf49-da9b28a88071" providerId="ADAL" clId="{69CB4F2C-C193-4CC3-9FD5-552F509ADF3F}" dt="2024-05-30T13:39:59.260" v="26924"/>
          <ac:spMkLst>
            <pc:docMk/>
            <pc:sldMk cId="3983712696" sldId="374"/>
            <ac:spMk id="11" creationId="{2576A973-4A64-4332-1068-10EA8F718AB4}"/>
          </ac:spMkLst>
        </pc:spChg>
        <pc:spChg chg="add del mod">
          <ac:chgData name="INOUE Ryutaro" userId="9b3ee5e5-1aca-4eca-bf49-da9b28a88071" providerId="ADAL" clId="{69CB4F2C-C193-4CC3-9FD5-552F509ADF3F}" dt="2024-05-16T05:04:12.657" v="573" actId="478"/>
          <ac:spMkLst>
            <pc:docMk/>
            <pc:sldMk cId="3983712696" sldId="374"/>
            <ac:spMk id="11" creationId="{AE2DD9E0-6404-1200-6DB2-7E0EB38406EF}"/>
          </ac:spMkLst>
        </pc:spChg>
        <pc:spChg chg="add mod">
          <ac:chgData name="INOUE Ryutaro" userId="9b3ee5e5-1aca-4eca-bf49-da9b28a88071" providerId="ADAL" clId="{69CB4F2C-C193-4CC3-9FD5-552F509ADF3F}" dt="2024-05-30T13:40:02.920" v="26926"/>
          <ac:spMkLst>
            <pc:docMk/>
            <pc:sldMk cId="3983712696" sldId="374"/>
            <ac:spMk id="12" creationId="{1D5AE634-6FF5-FC5B-DCD6-84FD577B6C8B}"/>
          </ac:spMkLst>
        </pc:spChg>
        <pc:spChg chg="add del mod">
          <ac:chgData name="INOUE Ryutaro" userId="9b3ee5e5-1aca-4eca-bf49-da9b28a88071" providerId="ADAL" clId="{69CB4F2C-C193-4CC3-9FD5-552F509ADF3F}" dt="2024-05-16T05:04:20.599" v="577" actId="478"/>
          <ac:spMkLst>
            <pc:docMk/>
            <pc:sldMk cId="3983712696" sldId="374"/>
            <ac:spMk id="12" creationId="{677FC149-74B2-308D-E0ED-78B017AF2F0A}"/>
          </ac:spMkLst>
        </pc:spChg>
        <pc:spChg chg="add del mod">
          <ac:chgData name="INOUE Ryutaro" userId="9b3ee5e5-1aca-4eca-bf49-da9b28a88071" providerId="ADAL" clId="{69CB4F2C-C193-4CC3-9FD5-552F509ADF3F}" dt="2024-05-16T05:04:16.108" v="575" actId="478"/>
          <ac:spMkLst>
            <pc:docMk/>
            <pc:sldMk cId="3983712696" sldId="374"/>
            <ac:spMk id="13" creationId="{4A52DF9F-18DD-837C-881E-29FEDBC5486D}"/>
          </ac:spMkLst>
        </pc:spChg>
        <pc:spChg chg="del">
          <ac:chgData name="INOUE Ryutaro" userId="9b3ee5e5-1aca-4eca-bf49-da9b28a88071" providerId="ADAL" clId="{69CB4F2C-C193-4CC3-9FD5-552F509ADF3F}" dt="2024-05-16T22:31:08.593" v="7587" actId="478"/>
          <ac:spMkLst>
            <pc:docMk/>
            <pc:sldMk cId="3983712696" sldId="374"/>
            <ac:spMk id="14" creationId="{304B12F5-40C0-1A06-FF7B-6C84D977412E}"/>
          </ac:spMkLst>
        </pc:spChg>
        <pc:spChg chg="add mod">
          <ac:chgData name="INOUE Ryutaro" userId="9b3ee5e5-1aca-4eca-bf49-da9b28a88071" providerId="ADAL" clId="{69CB4F2C-C193-4CC3-9FD5-552F509ADF3F}" dt="2024-05-16T05:04:37.057" v="578" actId="1076"/>
          <ac:spMkLst>
            <pc:docMk/>
            <pc:sldMk cId="3983712696" sldId="374"/>
            <ac:spMk id="15" creationId="{6BF71A26-AA5D-C66F-228C-5D022DCEB202}"/>
          </ac:spMkLst>
        </pc:spChg>
        <pc:spChg chg="mod">
          <ac:chgData name="INOUE Ryutaro" userId="9b3ee5e5-1aca-4eca-bf49-da9b28a88071" providerId="ADAL" clId="{69CB4F2C-C193-4CC3-9FD5-552F509ADF3F}" dt="2024-05-20T06:29:23.551" v="8106" actId="20577"/>
          <ac:spMkLst>
            <pc:docMk/>
            <pc:sldMk cId="3983712696" sldId="374"/>
            <ac:spMk id="17" creationId="{B25500AF-F20F-9B7C-94C1-ECDAAC258B4C}"/>
          </ac:spMkLst>
        </pc:spChg>
        <pc:spChg chg="add del mod">
          <ac:chgData name="INOUE Ryutaro" userId="9b3ee5e5-1aca-4eca-bf49-da9b28a88071" providerId="ADAL" clId="{69CB4F2C-C193-4CC3-9FD5-552F509ADF3F}" dt="2024-05-16T05:04:14.591" v="574" actId="478"/>
          <ac:spMkLst>
            <pc:docMk/>
            <pc:sldMk cId="3983712696" sldId="374"/>
            <ac:spMk id="22" creationId="{3B6EE456-55B8-3D7A-EA54-3A5A5E542E12}"/>
          </ac:spMkLst>
        </pc:spChg>
        <pc:spChg chg="add mod">
          <ac:chgData name="INOUE Ryutaro" userId="9b3ee5e5-1aca-4eca-bf49-da9b28a88071" providerId="ADAL" clId="{69CB4F2C-C193-4CC3-9FD5-552F509ADF3F}" dt="2024-05-16T05:04:37.057" v="578" actId="1076"/>
          <ac:spMkLst>
            <pc:docMk/>
            <pc:sldMk cId="3983712696" sldId="374"/>
            <ac:spMk id="23" creationId="{A034070A-0F25-6939-32A7-3A7E9F000343}"/>
          </ac:spMkLst>
        </pc:spChg>
        <pc:spChg chg="add mod">
          <ac:chgData name="INOUE Ryutaro" userId="9b3ee5e5-1aca-4eca-bf49-da9b28a88071" providerId="ADAL" clId="{69CB4F2C-C193-4CC3-9FD5-552F509ADF3F}" dt="2024-05-20T06:30:04.967" v="8139" actId="1076"/>
          <ac:spMkLst>
            <pc:docMk/>
            <pc:sldMk cId="3983712696" sldId="374"/>
            <ac:spMk id="24" creationId="{30AE3DDA-E1DF-459A-2040-AB61007F761B}"/>
          </ac:spMkLst>
        </pc:spChg>
        <pc:spChg chg="mod">
          <ac:chgData name="INOUE Ryutaro" userId="9b3ee5e5-1aca-4eca-bf49-da9b28a88071" providerId="ADAL" clId="{69CB4F2C-C193-4CC3-9FD5-552F509ADF3F}" dt="2024-05-16T05:04:04.637" v="571"/>
          <ac:spMkLst>
            <pc:docMk/>
            <pc:sldMk cId="3983712696" sldId="374"/>
            <ac:spMk id="26" creationId="{977787EE-B676-8AD4-DA82-DAF402320EA4}"/>
          </ac:spMkLst>
        </pc:spChg>
        <pc:spChg chg="mod">
          <ac:chgData name="INOUE Ryutaro" userId="9b3ee5e5-1aca-4eca-bf49-da9b28a88071" providerId="ADAL" clId="{69CB4F2C-C193-4CC3-9FD5-552F509ADF3F}" dt="2024-05-16T05:04:04.637" v="571"/>
          <ac:spMkLst>
            <pc:docMk/>
            <pc:sldMk cId="3983712696" sldId="374"/>
            <ac:spMk id="29" creationId="{3B603015-D7E2-36E3-90B0-A56448A77433}"/>
          </ac:spMkLst>
        </pc:spChg>
        <pc:spChg chg="add del mod">
          <ac:chgData name="INOUE Ryutaro" userId="9b3ee5e5-1aca-4eca-bf49-da9b28a88071" providerId="ADAL" clId="{69CB4F2C-C193-4CC3-9FD5-552F509ADF3F}" dt="2024-05-30T13:40:02.545" v="26925" actId="478"/>
          <ac:spMkLst>
            <pc:docMk/>
            <pc:sldMk cId="3983712696" sldId="374"/>
            <ac:spMk id="37" creationId="{5E321460-43F2-81AD-E050-BD808C4470E5}"/>
          </ac:spMkLst>
        </pc:spChg>
        <pc:grpChg chg="add mod">
          <ac:chgData name="INOUE Ryutaro" userId="9b3ee5e5-1aca-4eca-bf49-da9b28a88071" providerId="ADAL" clId="{69CB4F2C-C193-4CC3-9FD5-552F509ADF3F}" dt="2024-05-16T05:04:37.057" v="578" actId="1076"/>
          <ac:grpSpMkLst>
            <pc:docMk/>
            <pc:sldMk cId="3983712696" sldId="374"/>
            <ac:grpSpMk id="16" creationId="{785670ED-BD84-6BD8-982E-3809FA051FEF}"/>
          </ac:grpSpMkLst>
        </pc:grpChg>
        <pc:grpChg chg="add del mod">
          <ac:chgData name="INOUE Ryutaro" userId="9b3ee5e5-1aca-4eca-bf49-da9b28a88071" providerId="ADAL" clId="{69CB4F2C-C193-4CC3-9FD5-552F509ADF3F}" dt="2024-05-16T05:04:18.358" v="576" actId="478"/>
          <ac:grpSpMkLst>
            <pc:docMk/>
            <pc:sldMk cId="3983712696" sldId="374"/>
            <ac:grpSpMk id="25" creationId="{E09A72D6-F127-31C0-D602-6D08A0DC8AEB}"/>
          </ac:grpSpMkLst>
        </pc:grpChg>
        <pc:grpChg chg="add mod">
          <ac:chgData name="INOUE Ryutaro" userId="9b3ee5e5-1aca-4eca-bf49-da9b28a88071" providerId="ADAL" clId="{69CB4F2C-C193-4CC3-9FD5-552F509ADF3F}" dt="2024-05-16T05:04:37.057" v="578" actId="1076"/>
          <ac:grpSpMkLst>
            <pc:docMk/>
            <pc:sldMk cId="3983712696" sldId="374"/>
            <ac:grpSpMk id="28" creationId="{FB19E143-55ED-4870-0C74-C3F31343DE40}"/>
          </ac:grpSpMkLst>
        </pc:grpChg>
        <pc:picChg chg="mod">
          <ac:chgData name="INOUE Ryutaro" userId="9b3ee5e5-1aca-4eca-bf49-da9b28a88071" providerId="ADAL" clId="{69CB4F2C-C193-4CC3-9FD5-552F509ADF3F}" dt="2024-05-16T05:04:04.637" v="571"/>
          <ac:picMkLst>
            <pc:docMk/>
            <pc:sldMk cId="3983712696" sldId="374"/>
            <ac:picMk id="27" creationId="{69CA6C94-42D1-5852-B6D3-A31ADBB462CD}"/>
          </ac:picMkLst>
        </pc:picChg>
        <pc:picChg chg="mod">
          <ac:chgData name="INOUE Ryutaro" userId="9b3ee5e5-1aca-4eca-bf49-da9b28a88071" providerId="ADAL" clId="{69CB4F2C-C193-4CC3-9FD5-552F509ADF3F}" dt="2024-05-16T05:04:04.637" v="571"/>
          <ac:picMkLst>
            <pc:docMk/>
            <pc:sldMk cId="3983712696" sldId="374"/>
            <ac:picMk id="30" creationId="{D2A29336-EABD-6B2F-8434-4BE3F27C1A13}"/>
          </ac:picMkLst>
        </pc:picChg>
        <pc:cxnChg chg="mod">
          <ac:chgData name="INOUE Ryutaro" userId="9b3ee5e5-1aca-4eca-bf49-da9b28a88071" providerId="ADAL" clId="{69CB4F2C-C193-4CC3-9FD5-552F509ADF3F}" dt="2024-05-16T05:04:52.755" v="580" actId="1076"/>
          <ac:cxnSpMkLst>
            <pc:docMk/>
            <pc:sldMk cId="3983712696" sldId="374"/>
            <ac:cxnSpMk id="19" creationId="{B0104C12-F5C8-C90D-177E-485EAB9F2865}"/>
          </ac:cxnSpMkLst>
        </pc:cxnChg>
        <pc:cxnChg chg="mod">
          <ac:chgData name="INOUE Ryutaro" userId="9b3ee5e5-1aca-4eca-bf49-da9b28a88071" providerId="ADAL" clId="{69CB4F2C-C193-4CC3-9FD5-552F509ADF3F}" dt="2024-05-16T05:04:52.755" v="580" actId="1076"/>
          <ac:cxnSpMkLst>
            <pc:docMk/>
            <pc:sldMk cId="3983712696" sldId="374"/>
            <ac:cxnSpMk id="20" creationId="{3F620C74-ED36-DCFC-C81E-83FCFD528C96}"/>
          </ac:cxnSpMkLst>
        </pc:cxnChg>
        <pc:cxnChg chg="add mod">
          <ac:chgData name="INOUE Ryutaro" userId="9b3ee5e5-1aca-4eca-bf49-da9b28a88071" providerId="ADAL" clId="{69CB4F2C-C193-4CC3-9FD5-552F509ADF3F}" dt="2024-05-16T05:04:37.057" v="578" actId="1076"/>
          <ac:cxnSpMkLst>
            <pc:docMk/>
            <pc:sldMk cId="3983712696" sldId="374"/>
            <ac:cxnSpMk id="21" creationId="{E680D8DE-793A-FEFD-D497-B8B5F66A6778}"/>
          </ac:cxnSpMkLst>
        </pc:cxnChg>
      </pc:sldChg>
      <pc:sldChg chg="addSp delSp modSp add mod delAnim modAnim modNotesTx">
        <pc:chgData name="INOUE Ryutaro" userId="9b3ee5e5-1aca-4eca-bf49-da9b28a88071" providerId="ADAL" clId="{69CB4F2C-C193-4CC3-9FD5-552F509ADF3F}" dt="2024-05-30T13:39:49.057" v="26920" actId="1035"/>
        <pc:sldMkLst>
          <pc:docMk/>
          <pc:sldMk cId="1703316599" sldId="375"/>
        </pc:sldMkLst>
        <pc:spChg chg="mod">
          <ac:chgData name="INOUE Ryutaro" userId="9b3ee5e5-1aca-4eca-bf49-da9b28a88071" providerId="ADAL" clId="{69CB4F2C-C193-4CC3-9FD5-552F509ADF3F}" dt="2024-05-24T08:18:40.416" v="26152" actId="20577"/>
          <ac:spMkLst>
            <pc:docMk/>
            <pc:sldMk cId="1703316599" sldId="375"/>
            <ac:spMk id="5" creationId="{7336DA73-306C-F3B6-B929-5A2D6C32C9C8}"/>
          </ac:spMkLst>
        </pc:spChg>
        <pc:spChg chg="mod">
          <ac:chgData name="INOUE Ryutaro" userId="9b3ee5e5-1aca-4eca-bf49-da9b28a88071" providerId="ADAL" clId="{69CB4F2C-C193-4CC3-9FD5-552F509ADF3F}" dt="2024-05-20T06:30:30.133" v="8142" actId="20577"/>
          <ac:spMkLst>
            <pc:docMk/>
            <pc:sldMk cId="1703316599" sldId="375"/>
            <ac:spMk id="6" creationId="{A3D90EBD-0AE2-E760-D1EB-A5B23650A76F}"/>
          </ac:spMkLst>
        </pc:spChg>
        <pc:spChg chg="add mod">
          <ac:chgData name="INOUE Ryutaro" userId="9b3ee5e5-1aca-4eca-bf49-da9b28a88071" providerId="ADAL" clId="{69CB4F2C-C193-4CC3-9FD5-552F509ADF3F}" dt="2024-05-30T13:39:49.057" v="26920" actId="1035"/>
          <ac:spMkLst>
            <pc:docMk/>
            <pc:sldMk cId="1703316599" sldId="375"/>
            <ac:spMk id="11" creationId="{E30546FB-9858-3983-C6DA-30C0395DDE8E}"/>
          </ac:spMkLst>
        </pc:spChg>
        <pc:spChg chg="del">
          <ac:chgData name="INOUE Ryutaro" userId="9b3ee5e5-1aca-4eca-bf49-da9b28a88071" providerId="ADAL" clId="{69CB4F2C-C193-4CC3-9FD5-552F509ADF3F}" dt="2024-05-16T22:31:11.743" v="7589" actId="478"/>
          <ac:spMkLst>
            <pc:docMk/>
            <pc:sldMk cId="1703316599" sldId="375"/>
            <ac:spMk id="14" creationId="{304B12F5-40C0-1A06-FF7B-6C84D977412E}"/>
          </ac:spMkLst>
        </pc:spChg>
        <pc:spChg chg="add mod">
          <ac:chgData name="INOUE Ryutaro" userId="9b3ee5e5-1aca-4eca-bf49-da9b28a88071" providerId="ADAL" clId="{69CB4F2C-C193-4CC3-9FD5-552F509ADF3F}" dt="2024-05-20T06:30:23.033" v="8140"/>
          <ac:spMkLst>
            <pc:docMk/>
            <pc:sldMk cId="1703316599" sldId="375"/>
            <ac:spMk id="14" creationId="{BA81C1CF-2A46-0F32-8BF7-2F9B2A9E1FF7}"/>
          </ac:spMkLst>
        </pc:spChg>
        <pc:spChg chg="mod">
          <ac:chgData name="INOUE Ryutaro" userId="9b3ee5e5-1aca-4eca-bf49-da9b28a88071" providerId="ADAL" clId="{69CB4F2C-C193-4CC3-9FD5-552F509ADF3F}" dt="2024-05-20T06:30:38.739" v="8152" actId="20577"/>
          <ac:spMkLst>
            <pc:docMk/>
            <pc:sldMk cId="1703316599" sldId="375"/>
            <ac:spMk id="17" creationId="{B25500AF-F20F-9B7C-94C1-ECDAAC258B4C}"/>
          </ac:spMkLst>
        </pc:spChg>
        <pc:spChg chg="del">
          <ac:chgData name="INOUE Ryutaro" userId="9b3ee5e5-1aca-4eca-bf49-da9b28a88071" providerId="ADAL" clId="{69CB4F2C-C193-4CC3-9FD5-552F509ADF3F}" dt="2024-05-20T06:30:26.769" v="8141" actId="478"/>
          <ac:spMkLst>
            <pc:docMk/>
            <pc:sldMk cId="1703316599" sldId="375"/>
            <ac:spMk id="24" creationId="{30AE3DDA-E1DF-459A-2040-AB61007F761B}"/>
          </ac:spMkLst>
        </pc:spChg>
        <pc:spChg chg="mod">
          <ac:chgData name="INOUE Ryutaro" userId="9b3ee5e5-1aca-4eca-bf49-da9b28a88071" providerId="ADAL" clId="{69CB4F2C-C193-4CC3-9FD5-552F509ADF3F}" dt="2024-05-16T05:05:38.558" v="584" actId="1582"/>
          <ac:spMkLst>
            <pc:docMk/>
            <pc:sldMk cId="1703316599" sldId="375"/>
            <ac:spMk id="47" creationId="{6F1AEFD8-48BE-1394-E5A2-80A8FE82A19C}"/>
          </ac:spMkLst>
        </pc:spChg>
        <pc:grpChg chg="add del mod">
          <ac:chgData name="INOUE Ryutaro" userId="9b3ee5e5-1aca-4eca-bf49-da9b28a88071" providerId="ADAL" clId="{69CB4F2C-C193-4CC3-9FD5-552F509ADF3F}" dt="2024-05-20T06:30:33.495" v="8143" actId="478"/>
          <ac:grpSpMkLst>
            <pc:docMk/>
            <pc:sldMk cId="1703316599" sldId="375"/>
            <ac:grpSpMk id="3" creationId="{99F9CC11-2DD8-1067-D50B-1A3B2750245C}"/>
          </ac:grpSpMkLst>
        </pc:grpChg>
        <pc:grpChg chg="del">
          <ac:chgData name="INOUE Ryutaro" userId="9b3ee5e5-1aca-4eca-bf49-da9b28a88071" providerId="ADAL" clId="{69CB4F2C-C193-4CC3-9FD5-552F509ADF3F}" dt="2024-05-16T05:05:42.771" v="585" actId="478"/>
          <ac:grpSpMkLst>
            <pc:docMk/>
            <pc:sldMk cId="1703316599" sldId="375"/>
            <ac:grpSpMk id="6" creationId="{F4B7B6CC-D59D-C731-BB69-25ED9C2EC539}"/>
          </ac:grpSpMkLst>
        </pc:grpChg>
        <pc:cxnChg chg="mod">
          <ac:chgData name="INOUE Ryutaro" userId="9b3ee5e5-1aca-4eca-bf49-da9b28a88071" providerId="ADAL" clId="{69CB4F2C-C193-4CC3-9FD5-552F509ADF3F}" dt="2024-05-20T06:30:33.495" v="8143" actId="478"/>
          <ac:cxnSpMkLst>
            <pc:docMk/>
            <pc:sldMk cId="1703316599" sldId="375"/>
            <ac:cxnSpMk id="12" creationId="{B5281C34-D8F9-750C-6375-DDC71AE3B0F9}"/>
          </ac:cxnSpMkLst>
        </pc:cxnChg>
        <pc:cxnChg chg="mod">
          <ac:chgData name="INOUE Ryutaro" userId="9b3ee5e5-1aca-4eca-bf49-da9b28a88071" providerId="ADAL" clId="{69CB4F2C-C193-4CC3-9FD5-552F509ADF3F}" dt="2024-05-20T06:30:33.495" v="8143" actId="478"/>
          <ac:cxnSpMkLst>
            <pc:docMk/>
            <pc:sldMk cId="1703316599" sldId="375"/>
            <ac:cxnSpMk id="13" creationId="{391B3046-6DDF-8DF5-738B-F76DE80EC7E5}"/>
          </ac:cxnSpMkLst>
        </pc:cxnChg>
      </pc:sldChg>
      <pc:sldChg chg="addSp delSp modSp add mod modNotesTx">
        <pc:chgData name="INOUE Ryutaro" userId="9b3ee5e5-1aca-4eca-bf49-da9b28a88071" providerId="ADAL" clId="{69CB4F2C-C193-4CC3-9FD5-552F509ADF3F}" dt="2024-05-30T13:59:46.909" v="27097" actId="1036"/>
        <pc:sldMkLst>
          <pc:docMk/>
          <pc:sldMk cId="2471660290" sldId="376"/>
        </pc:sldMkLst>
        <pc:spChg chg="mod">
          <ac:chgData name="INOUE Ryutaro" userId="9b3ee5e5-1aca-4eca-bf49-da9b28a88071" providerId="ADAL" clId="{69CB4F2C-C193-4CC3-9FD5-552F509ADF3F}" dt="2024-05-17T06:09:34.188" v="8062" actId="20577"/>
          <ac:spMkLst>
            <pc:docMk/>
            <pc:sldMk cId="2471660290" sldId="376"/>
            <ac:spMk id="2" creationId="{1533FB42-BEBB-6D83-D5DA-ECECFE21FD7B}"/>
          </ac:spMkLst>
        </pc:spChg>
        <pc:spChg chg="add mod">
          <ac:chgData name="INOUE Ryutaro" userId="9b3ee5e5-1aca-4eca-bf49-da9b28a88071" providerId="ADAL" clId="{69CB4F2C-C193-4CC3-9FD5-552F509ADF3F}" dt="2024-05-24T03:01:55.112" v="24490" actId="1076"/>
          <ac:spMkLst>
            <pc:docMk/>
            <pc:sldMk cId="2471660290" sldId="376"/>
            <ac:spMk id="5" creationId="{403F9404-9965-AFB9-8002-685DD7E4CC6C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5" creationId="{E0B99FB3-0FC0-B4E2-BAB3-A6E76CE88811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7" creationId="{4033E04D-576A-D2B2-EB48-EF0CAB47EA3F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7" creationId="{EE1BAA59-5C80-CE58-41C8-A9DBDF17887A}"/>
          </ac:spMkLst>
        </pc:spChg>
        <pc:spChg chg="add mod ord">
          <ac:chgData name="INOUE Ryutaro" userId="9b3ee5e5-1aca-4eca-bf49-da9b28a88071" providerId="ADAL" clId="{69CB4F2C-C193-4CC3-9FD5-552F509ADF3F}" dt="2024-05-30T13:59:46.909" v="27097" actId="1036"/>
          <ac:spMkLst>
            <pc:docMk/>
            <pc:sldMk cId="2471660290" sldId="376"/>
            <ac:spMk id="8" creationId="{C844175E-879C-45B6-5AB6-CC069C4C2C69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9" creationId="{A098CE40-D4A8-C73F-FEDB-7940BDADBF5C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9" creationId="{C14E073B-38F1-6C6F-0460-CCCBF3A451C7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10" creationId="{4EF3E058-758B-F961-9851-06E9BFC8A5AE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10" creationId="{E08EE8B0-C0B6-AA72-C4F5-428C75C64358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11" creationId="{8ACBD741-7DA1-C068-143E-1FB5A54E13F7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11" creationId="{C1319D92-52D5-C8B6-14B0-1E4CAC4D72D8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12" creationId="{5D0602BB-2256-73AC-3065-9368B467B60D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12" creationId="{8D0034D3-DA7D-CCD5-3A3F-0EC9CD1B791B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13" creationId="{A8C20897-1BB8-57F3-D67B-FB668C54C8C6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13" creationId="{DF428E97-0604-1278-7855-53DDE6D4A83D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14" creationId="{55E4148F-097D-447A-B71B-95EE38C0F334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14" creationId="{6DC95ABE-F894-C377-3A62-63729A77ACC6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15" creationId="{15DAC8E3-E376-C2D0-4A67-E7EF22B41E4B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15" creationId="{AF700B3E-8B40-0B0B-0EC5-F7007070DD58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16" creationId="{19AD8163-5C78-A4E0-9D2B-55DEB203CF85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16" creationId="{3DBA1A13-FE94-0B7D-D49F-9870EC580AAB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17" creationId="{26C931B0-BA01-AEA3-0F70-71842A29A586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17" creationId="{FFC5FF0B-A07A-6A33-F089-7516B7E5D3E0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18" creationId="{9A4104A6-1F60-36F5-1DAD-888E946040D6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18" creationId="{C23A3CA5-EC11-89A3-BFCC-29D56147E7E2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19" creationId="{645972FB-75B9-5072-CBAB-400EA28D9F12}"/>
          </ac:spMkLst>
        </pc:spChg>
        <pc:spChg chg="add del mod">
          <ac:chgData name="INOUE Ryutaro" userId="9b3ee5e5-1aca-4eca-bf49-da9b28a88071" providerId="ADAL" clId="{69CB4F2C-C193-4CC3-9FD5-552F509ADF3F}" dt="2024-05-22T05:00:48.877" v="11370" actId="478"/>
          <ac:spMkLst>
            <pc:docMk/>
            <pc:sldMk cId="2471660290" sldId="376"/>
            <ac:spMk id="19" creationId="{96FBD0AB-AFEF-9A82-4EC8-C0ED0F838750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0" creationId="{02FBABB6-3532-BC51-8D1E-5FA2F00C20B7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0" creationId="{88DE1F0D-4909-7271-AFBD-4BD5BD95E1F2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1" creationId="{44B3576B-BB36-BFA7-6E0D-6610B9736BC2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1" creationId="{61A24CCB-B91C-FF9E-F3A3-003E30B5A3B0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2" creationId="{6151C910-2608-278A-80A6-71482E3C97BB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2" creationId="{8F80926A-FEA9-1B4A-BDEA-18201DA4FED1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3" creationId="{B743167F-D7D6-4414-017E-3D0F7EFF3346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3" creationId="{BF7BD97E-F5BD-A6DF-0DA4-E63E8DA06576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4" creationId="{1234B5F5-66F7-9E7E-6C87-77459EF5DF5E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4" creationId="{1F310D03-DFE6-2640-B95F-7A0335E07ECD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5" creationId="{1DD7A3E9-EBC2-318F-5FEA-DFA5C7B32285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5" creationId="{8D14BD17-6D61-1BB1-DC24-2A1EAA542F5B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6" creationId="{3CB08D3B-06BD-945B-00CD-B82AA24CB0F6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6" creationId="{D0AA1101-CA59-01C1-2BB5-87FC7FC30FB8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7" creationId="{40A54F4D-B68A-53F1-16B2-0F910D699E3F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7" creationId="{B9C2ED72-E493-3B8A-AC49-42B24553F1EB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8" creationId="{1F9EB124-99F0-2AFE-649C-753F23F48350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8" creationId="{618E461E-425E-DB49-6E24-EC303BD102E9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29" creationId="{0093542C-1504-EA70-12A5-D40E3F458C0B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29" creationId="{E432772D-439F-028B-8B0B-911661384222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30" creationId="{24CD3E35-31EA-46ED-22D8-9BDDE7A4AA78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30" creationId="{78033DEA-3FB4-9021-5E04-8EE169B05023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31" creationId="{024A0C97-76EB-F665-9FC7-1F556BE1CAD6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31" creationId="{95BB4C90-8FFD-43EC-A684-81D63124DC56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32" creationId="{7D34102A-DE28-DBF5-5175-7B484637895D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32" creationId="{F62A9137-A92B-367C-9FBF-E1ED04E8439C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33" creationId="{394FF6AE-0304-008C-D721-00863CC0CA91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33" creationId="{9C862754-938D-45AB-84A5-51779665C0AA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34" creationId="{0F0AA5A0-E1F5-645A-ECA7-BC7E4E63AB35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34" creationId="{474FD581-3969-5ED1-E7E6-91DA1F3CB748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35" creationId="{8CF23D1D-3310-209D-1974-9E9BA3589191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35" creationId="{DF0C0211-CDA3-C1EC-765D-F776B51BE051}"/>
          </ac:spMkLst>
        </pc:spChg>
        <pc:spChg chg="add mod">
          <ac:chgData name="INOUE Ryutaro" userId="9b3ee5e5-1aca-4eca-bf49-da9b28a88071" providerId="ADAL" clId="{69CB4F2C-C193-4CC3-9FD5-552F509ADF3F}" dt="2024-05-30T13:59:31.321" v="27085"/>
          <ac:spMkLst>
            <pc:docMk/>
            <pc:sldMk cId="2471660290" sldId="376"/>
            <ac:spMk id="36" creationId="{00F269EC-3A38-4D6F-1817-B0FDFFC4FA68}"/>
          </ac:spMkLst>
        </pc:spChg>
        <pc:spChg chg="del mod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36" creationId="{8B645C2B-90DF-C43F-4F16-A3F89277DCA1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37" creationId="{791AE570-2A49-C2A5-28A6-9FE47AA24D88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38" creationId="{B637ED37-2B23-6BDC-1C36-FF0CF086002E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39" creationId="{1CFFA314-B237-4F31-A1AA-E59FFDFCFE5F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40" creationId="{71E12E2A-FEC4-3583-F353-8FDC2FD8408E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41" creationId="{C6801F38-AB24-6BD9-A177-E628B5FFB46A}"/>
          </ac:spMkLst>
        </pc:spChg>
        <pc:spChg chg="add mod">
          <ac:chgData name="INOUE Ryutaro" userId="9b3ee5e5-1aca-4eca-bf49-da9b28a88071" providerId="ADAL" clId="{69CB4F2C-C193-4CC3-9FD5-552F509ADF3F}" dt="2024-05-22T05:00:42.088" v="11366"/>
          <ac:spMkLst>
            <pc:docMk/>
            <pc:sldMk cId="2471660290" sldId="376"/>
            <ac:spMk id="42" creationId="{81159132-9919-E5EB-F3CA-044BBECB8E16}"/>
          </ac:spMkLst>
        </pc:spChg>
        <pc:spChg chg="add mod">
          <ac:chgData name="INOUE Ryutaro" userId="9b3ee5e5-1aca-4eca-bf49-da9b28a88071" providerId="ADAL" clId="{69CB4F2C-C193-4CC3-9FD5-552F509ADF3F}" dt="2024-05-22T05:01:43.570" v="11381" actId="14100"/>
          <ac:spMkLst>
            <pc:docMk/>
            <pc:sldMk cId="2471660290" sldId="376"/>
            <ac:spMk id="43" creationId="{9C34B158-F9F1-B521-8918-34C0EC1FACCE}"/>
          </ac:spMkLst>
        </pc:spChg>
        <pc:spChg chg="add mod">
          <ac:chgData name="INOUE Ryutaro" userId="9b3ee5e5-1aca-4eca-bf49-da9b28a88071" providerId="ADAL" clId="{69CB4F2C-C193-4CC3-9FD5-552F509ADF3F}" dt="2024-05-24T03:01:51.979" v="24489"/>
          <ac:spMkLst>
            <pc:docMk/>
            <pc:sldMk cId="2471660290" sldId="376"/>
            <ac:spMk id="44" creationId="{4B2B6994-59FC-0D07-89EF-65B9ADD92D2E}"/>
          </ac:spMkLst>
        </pc:spChg>
        <pc:spChg chg="add del mod">
          <ac:chgData name="INOUE Ryutaro" userId="9b3ee5e5-1aca-4eca-bf49-da9b28a88071" providerId="ADAL" clId="{69CB4F2C-C193-4CC3-9FD5-552F509ADF3F}" dt="2024-05-24T02:45:11.468" v="24079" actId="478"/>
          <ac:spMkLst>
            <pc:docMk/>
            <pc:sldMk cId="2471660290" sldId="376"/>
            <ac:spMk id="45" creationId="{F7C1A1F3-B330-AEAA-1950-9173853B159A}"/>
          </ac:spMkLst>
        </pc:spChg>
        <pc:spChg chg="del mod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46" creationId="{608BFD97-B731-B233-AE72-5FBDDA1050E6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47" creationId="{BF6B1FD6-CC35-9097-0570-62216B364F6E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48" creationId="{802B8328-8B6F-2BE3-936D-84F5B022F44F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49" creationId="{7F279AE9-C644-ED15-22A3-7C05C4A0F955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50" creationId="{051DC977-CEFE-EF75-7FF0-67DFF99D50D4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51" creationId="{94769D8D-E922-39E1-5228-4637DC87B545}"/>
          </ac:spMkLst>
        </pc:spChg>
        <pc:spChg chg="del">
          <ac:chgData name="INOUE Ryutaro" userId="9b3ee5e5-1aca-4eca-bf49-da9b28a88071" providerId="ADAL" clId="{69CB4F2C-C193-4CC3-9FD5-552F509ADF3F}" dt="2024-05-22T05:00:53.736" v="11372" actId="478"/>
          <ac:spMkLst>
            <pc:docMk/>
            <pc:sldMk cId="2471660290" sldId="376"/>
            <ac:spMk id="52" creationId="{9657F3BD-92EC-5ADF-1450-056AC78C6DE4}"/>
          </ac:spMkLst>
        </pc:spChg>
        <pc:spChg chg="del">
          <ac:chgData name="INOUE Ryutaro" userId="9b3ee5e5-1aca-4eca-bf49-da9b28a88071" providerId="ADAL" clId="{69CB4F2C-C193-4CC3-9FD5-552F509ADF3F}" dt="2024-05-22T05:00:38.914" v="11363" actId="478"/>
          <ac:spMkLst>
            <pc:docMk/>
            <pc:sldMk cId="2471660290" sldId="376"/>
            <ac:spMk id="53" creationId="{205C9D3C-6EE4-1093-3A56-941E0567F21D}"/>
          </ac:spMkLst>
        </pc:spChg>
        <pc:spChg chg="add del mod">
          <ac:chgData name="INOUE Ryutaro" userId="9b3ee5e5-1aca-4eca-bf49-da9b28a88071" providerId="ADAL" clId="{69CB4F2C-C193-4CC3-9FD5-552F509ADF3F}" dt="2024-05-24T02:45:11.468" v="24079" actId="478"/>
          <ac:spMkLst>
            <pc:docMk/>
            <pc:sldMk cId="2471660290" sldId="376"/>
            <ac:spMk id="54" creationId="{32AE5C48-F2D4-873B-E525-2B17AF3866AB}"/>
          </ac:spMkLst>
        </pc:spChg>
        <pc:spChg chg="add del mod">
          <ac:chgData name="INOUE Ryutaro" userId="9b3ee5e5-1aca-4eca-bf49-da9b28a88071" providerId="ADAL" clId="{69CB4F2C-C193-4CC3-9FD5-552F509ADF3F}" dt="2024-05-24T02:45:11.468" v="24079" actId="478"/>
          <ac:spMkLst>
            <pc:docMk/>
            <pc:sldMk cId="2471660290" sldId="376"/>
            <ac:spMk id="55" creationId="{B041D7D2-4430-3FB4-A63C-0279D7568EFB}"/>
          </ac:spMkLst>
        </pc:spChg>
        <pc:spChg chg="add del mod">
          <ac:chgData name="INOUE Ryutaro" userId="9b3ee5e5-1aca-4eca-bf49-da9b28a88071" providerId="ADAL" clId="{69CB4F2C-C193-4CC3-9FD5-552F509ADF3F}" dt="2024-05-24T02:45:11.468" v="24079" actId="478"/>
          <ac:spMkLst>
            <pc:docMk/>
            <pc:sldMk cId="2471660290" sldId="376"/>
            <ac:spMk id="56" creationId="{32E5DE32-9E9D-36D0-1589-2B7BAB9CEF88}"/>
          </ac:spMkLst>
        </pc:spChg>
        <pc:spChg chg="add del mod">
          <ac:chgData name="INOUE Ryutaro" userId="9b3ee5e5-1aca-4eca-bf49-da9b28a88071" providerId="ADAL" clId="{69CB4F2C-C193-4CC3-9FD5-552F509ADF3F}" dt="2024-05-24T02:45:11.468" v="24079" actId="478"/>
          <ac:spMkLst>
            <pc:docMk/>
            <pc:sldMk cId="2471660290" sldId="376"/>
            <ac:spMk id="57" creationId="{3AB6E367-DC59-8549-E7D2-D79631E31FA3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58" creationId="{3E95FF8D-15D5-011E-1510-A2F0E0151417}"/>
          </ac:spMkLst>
        </pc:spChg>
        <pc:spChg chg="add del mod">
          <ac:chgData name="INOUE Ryutaro" userId="9b3ee5e5-1aca-4eca-bf49-da9b28a88071" providerId="ADAL" clId="{69CB4F2C-C193-4CC3-9FD5-552F509ADF3F}" dt="2024-05-24T02:45:11.468" v="24079" actId="478"/>
          <ac:spMkLst>
            <pc:docMk/>
            <pc:sldMk cId="2471660290" sldId="376"/>
            <ac:spMk id="59" creationId="{F5B5184A-970A-E6E0-F88B-2F040696B297}"/>
          </ac:spMkLst>
        </pc:spChg>
        <pc:spChg chg="add del mod">
          <ac:chgData name="INOUE Ryutaro" userId="9b3ee5e5-1aca-4eca-bf49-da9b28a88071" providerId="ADAL" clId="{69CB4F2C-C193-4CC3-9FD5-552F509ADF3F}" dt="2024-05-24T02:45:11.468" v="24079" actId="478"/>
          <ac:spMkLst>
            <pc:docMk/>
            <pc:sldMk cId="2471660290" sldId="376"/>
            <ac:spMk id="60" creationId="{B57E03AA-203D-4ADE-F9C4-64CBFE650BC9}"/>
          </ac:spMkLst>
        </pc:spChg>
        <pc:spChg chg="add del mod">
          <ac:chgData name="INOUE Ryutaro" userId="9b3ee5e5-1aca-4eca-bf49-da9b28a88071" providerId="ADAL" clId="{69CB4F2C-C193-4CC3-9FD5-552F509ADF3F}" dt="2024-05-24T02:45:11.468" v="24079" actId="478"/>
          <ac:spMkLst>
            <pc:docMk/>
            <pc:sldMk cId="2471660290" sldId="376"/>
            <ac:spMk id="61" creationId="{9B1936F0-14D9-E386-ABB2-9827A8D347F7}"/>
          </ac:spMkLst>
        </pc:spChg>
        <pc:spChg chg="add del mod">
          <ac:chgData name="INOUE Ryutaro" userId="9b3ee5e5-1aca-4eca-bf49-da9b28a88071" providerId="ADAL" clId="{69CB4F2C-C193-4CC3-9FD5-552F509ADF3F}" dt="2024-05-24T02:45:11.468" v="24079" actId="478"/>
          <ac:spMkLst>
            <pc:docMk/>
            <pc:sldMk cId="2471660290" sldId="376"/>
            <ac:spMk id="62" creationId="{59F3F469-9EB0-9388-6672-CC6A64439B94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63" creationId="{A2BAFC93-CE08-7912-0931-20F2CC60A3D1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64" creationId="{602E2B15-C55E-01F7-79BA-7A2F1F00DB7C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65" creationId="{C891CB29-E227-0F91-0953-FCC2F8A4963E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66" creationId="{CE3C7C28-693D-1448-C93F-956817512A4C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67" creationId="{F8F18693-FB98-FB1F-541B-23E06C4B520F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68" creationId="{C83AC97D-64FA-C5F4-31C3-314317EFAD0A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69" creationId="{737F4098-0B52-E08B-1FD2-0DC49829A60A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70" creationId="{183C07D7-F90D-16BE-5CAE-E9A47F7E85A2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71" creationId="{D16C63FC-8228-3127-BAE5-8B51D644C8E9}"/>
          </ac:spMkLst>
        </pc:spChg>
        <pc:spChg chg="add del mod">
          <ac:chgData name="INOUE Ryutaro" userId="9b3ee5e5-1aca-4eca-bf49-da9b28a88071" providerId="ADAL" clId="{69CB4F2C-C193-4CC3-9FD5-552F509ADF3F}" dt="2024-05-30T13:59:30.390" v="27084" actId="478"/>
          <ac:spMkLst>
            <pc:docMk/>
            <pc:sldMk cId="2471660290" sldId="376"/>
            <ac:spMk id="72" creationId="{6FD5DA1C-8CA8-690B-97D6-BD4227B4F12D}"/>
          </ac:spMkLst>
        </pc:spChg>
        <pc:graphicFrameChg chg="mod">
          <ac:chgData name="INOUE Ryutaro" userId="9b3ee5e5-1aca-4eca-bf49-da9b28a88071" providerId="ADAL" clId="{69CB4F2C-C193-4CC3-9FD5-552F509ADF3F}" dt="2024-05-16T19:35:21.791" v="4994" actId="403"/>
          <ac:graphicFrameMkLst>
            <pc:docMk/>
            <pc:sldMk cId="2471660290" sldId="376"/>
            <ac:graphicFrameMk id="3" creationId="{14E0E863-8295-025F-3741-C2F16B8890A0}"/>
          </ac:graphicFrameMkLst>
        </pc:graphicFrameChg>
      </pc:sldChg>
      <pc:sldChg chg="addSp delSp modSp add del mod">
        <pc:chgData name="INOUE Ryutaro" userId="9b3ee5e5-1aca-4eca-bf49-da9b28a88071" providerId="ADAL" clId="{69CB4F2C-C193-4CC3-9FD5-552F509ADF3F}" dt="2024-05-22T04:38:30.529" v="11069" actId="47"/>
        <pc:sldMkLst>
          <pc:docMk/>
          <pc:sldMk cId="80991580" sldId="377"/>
        </pc:sldMkLst>
        <pc:spChg chg="mod">
          <ac:chgData name="INOUE Ryutaro" userId="9b3ee5e5-1aca-4eca-bf49-da9b28a88071" providerId="ADAL" clId="{69CB4F2C-C193-4CC3-9FD5-552F509ADF3F}" dt="2024-05-16T19:53:02.913" v="5136" actId="1037"/>
          <ac:spMkLst>
            <pc:docMk/>
            <pc:sldMk cId="80991580" sldId="377"/>
            <ac:spMk id="3" creationId="{ADFB80FE-74C7-A8ED-37D9-E1B55904A8BB}"/>
          </ac:spMkLst>
        </pc:spChg>
        <pc:spChg chg="mod">
          <ac:chgData name="INOUE Ryutaro" userId="9b3ee5e5-1aca-4eca-bf49-da9b28a88071" providerId="ADAL" clId="{69CB4F2C-C193-4CC3-9FD5-552F509ADF3F}" dt="2024-05-17T01:29:21.761" v="8002" actId="20577"/>
          <ac:spMkLst>
            <pc:docMk/>
            <pc:sldMk cId="80991580" sldId="377"/>
            <ac:spMk id="5" creationId="{E28F5377-CFD4-4A49-CC2E-14EB89A564E9}"/>
          </ac:spMkLst>
        </pc:spChg>
        <pc:spChg chg="mod">
          <ac:chgData name="INOUE Ryutaro" userId="9b3ee5e5-1aca-4eca-bf49-da9b28a88071" providerId="ADAL" clId="{69CB4F2C-C193-4CC3-9FD5-552F509ADF3F}" dt="2024-05-16T19:53:02.913" v="5136" actId="1037"/>
          <ac:spMkLst>
            <pc:docMk/>
            <pc:sldMk cId="80991580" sldId="377"/>
            <ac:spMk id="6" creationId="{74C6A7C6-683A-47D2-B3FB-8E45C9693E65}"/>
          </ac:spMkLst>
        </pc:spChg>
        <pc:spChg chg="mod">
          <ac:chgData name="INOUE Ryutaro" userId="9b3ee5e5-1aca-4eca-bf49-da9b28a88071" providerId="ADAL" clId="{69CB4F2C-C193-4CC3-9FD5-552F509ADF3F}" dt="2024-05-16T22:28:17.039" v="7561" actId="20577"/>
          <ac:spMkLst>
            <pc:docMk/>
            <pc:sldMk cId="80991580" sldId="377"/>
            <ac:spMk id="8" creationId="{96D78A9A-66BC-B7D4-4E0C-4910A5425BE5}"/>
          </ac:spMkLst>
        </pc:spChg>
        <pc:spChg chg="add mod">
          <ac:chgData name="INOUE Ryutaro" userId="9b3ee5e5-1aca-4eca-bf49-da9b28a88071" providerId="ADAL" clId="{69CB4F2C-C193-4CC3-9FD5-552F509ADF3F}" dt="2024-05-16T19:53:02.913" v="5136" actId="1037"/>
          <ac:spMkLst>
            <pc:docMk/>
            <pc:sldMk cId="80991580" sldId="377"/>
            <ac:spMk id="9" creationId="{16AC7289-3650-400B-50B9-0DBF9627F980}"/>
          </ac:spMkLst>
        </pc:spChg>
        <pc:spChg chg="add mod">
          <ac:chgData name="INOUE Ryutaro" userId="9b3ee5e5-1aca-4eca-bf49-da9b28a88071" providerId="ADAL" clId="{69CB4F2C-C193-4CC3-9FD5-552F509ADF3F}" dt="2024-05-16T19:53:02.913" v="5136" actId="1037"/>
          <ac:spMkLst>
            <pc:docMk/>
            <pc:sldMk cId="80991580" sldId="377"/>
            <ac:spMk id="10" creationId="{D7346BD9-7B4D-D399-5107-219730B6E4DF}"/>
          </ac:spMkLst>
        </pc:spChg>
        <pc:spChg chg="add mod">
          <ac:chgData name="INOUE Ryutaro" userId="9b3ee5e5-1aca-4eca-bf49-da9b28a88071" providerId="ADAL" clId="{69CB4F2C-C193-4CC3-9FD5-552F509ADF3F}" dt="2024-05-16T19:53:02.913" v="5136" actId="1037"/>
          <ac:spMkLst>
            <pc:docMk/>
            <pc:sldMk cId="80991580" sldId="377"/>
            <ac:spMk id="12" creationId="{2E77E7F1-8596-3C96-2460-3D939AE617C2}"/>
          </ac:spMkLst>
        </pc:spChg>
        <pc:spChg chg="add mod">
          <ac:chgData name="INOUE Ryutaro" userId="9b3ee5e5-1aca-4eca-bf49-da9b28a88071" providerId="ADAL" clId="{69CB4F2C-C193-4CC3-9FD5-552F509ADF3F}" dt="2024-05-16T19:53:02.913" v="5136" actId="1037"/>
          <ac:spMkLst>
            <pc:docMk/>
            <pc:sldMk cId="80991580" sldId="377"/>
            <ac:spMk id="13" creationId="{D652AAF5-B2A1-F836-2857-197D191D712B}"/>
          </ac:spMkLst>
        </pc:spChg>
        <pc:spChg chg="del mod">
          <ac:chgData name="INOUE Ryutaro" userId="9b3ee5e5-1aca-4eca-bf49-da9b28a88071" providerId="ADAL" clId="{69CB4F2C-C193-4CC3-9FD5-552F509ADF3F}" dt="2024-05-20T07:41:26.159" v="8195" actId="478"/>
          <ac:spMkLst>
            <pc:docMk/>
            <pc:sldMk cId="80991580" sldId="377"/>
            <ac:spMk id="15" creationId="{41101068-0813-61AD-3AB8-63FABA552253}"/>
          </ac:spMkLst>
        </pc:spChg>
        <pc:spChg chg="del mod">
          <ac:chgData name="INOUE Ryutaro" userId="9b3ee5e5-1aca-4eca-bf49-da9b28a88071" providerId="ADAL" clId="{69CB4F2C-C193-4CC3-9FD5-552F509ADF3F}" dt="2024-05-20T07:41:27.582" v="8196" actId="478"/>
          <ac:spMkLst>
            <pc:docMk/>
            <pc:sldMk cId="80991580" sldId="377"/>
            <ac:spMk id="16" creationId="{039016D7-39C9-D0A0-9F46-0996A729A006}"/>
          </ac:spMkLst>
        </pc:spChg>
        <pc:spChg chg="add mod">
          <ac:chgData name="INOUE Ryutaro" userId="9b3ee5e5-1aca-4eca-bf49-da9b28a88071" providerId="ADAL" clId="{69CB4F2C-C193-4CC3-9FD5-552F509ADF3F}" dt="2024-05-16T19:53:02.913" v="5136" actId="1037"/>
          <ac:spMkLst>
            <pc:docMk/>
            <pc:sldMk cId="80991580" sldId="377"/>
            <ac:spMk id="17" creationId="{E9739816-D3DB-E3E7-DF44-5F4F82060100}"/>
          </ac:spMkLst>
        </pc:spChg>
        <pc:spChg chg="add mod">
          <ac:chgData name="INOUE Ryutaro" userId="9b3ee5e5-1aca-4eca-bf49-da9b28a88071" providerId="ADAL" clId="{69CB4F2C-C193-4CC3-9FD5-552F509ADF3F}" dt="2024-05-16T19:53:02.913" v="5136" actId="1037"/>
          <ac:spMkLst>
            <pc:docMk/>
            <pc:sldMk cId="80991580" sldId="377"/>
            <ac:spMk id="18" creationId="{90E81848-FD2F-78FB-EB8C-0154DC197FF1}"/>
          </ac:spMkLst>
        </pc:spChg>
        <pc:spChg chg="add mod">
          <ac:chgData name="INOUE Ryutaro" userId="9b3ee5e5-1aca-4eca-bf49-da9b28a88071" providerId="ADAL" clId="{69CB4F2C-C193-4CC3-9FD5-552F509ADF3F}" dt="2024-05-16T19:53:02.913" v="5136" actId="1037"/>
          <ac:spMkLst>
            <pc:docMk/>
            <pc:sldMk cId="80991580" sldId="377"/>
            <ac:spMk id="19" creationId="{62219664-EBAC-183D-65A4-3FA41B90F774}"/>
          </ac:spMkLst>
        </pc:spChg>
        <pc:spChg chg="add mod">
          <ac:chgData name="INOUE Ryutaro" userId="9b3ee5e5-1aca-4eca-bf49-da9b28a88071" providerId="ADAL" clId="{69CB4F2C-C193-4CC3-9FD5-552F509ADF3F}" dt="2024-05-16T19:54:58.589" v="5187" actId="14100"/>
          <ac:spMkLst>
            <pc:docMk/>
            <pc:sldMk cId="80991580" sldId="377"/>
            <ac:spMk id="20" creationId="{8EDDAB0A-C72D-1D5E-5C9A-52A231FD67A6}"/>
          </ac:spMkLst>
        </pc:spChg>
        <pc:spChg chg="add mod">
          <ac:chgData name="INOUE Ryutaro" userId="9b3ee5e5-1aca-4eca-bf49-da9b28a88071" providerId="ADAL" clId="{69CB4F2C-C193-4CC3-9FD5-552F509ADF3F}" dt="2024-05-16T19:54:55.566" v="5186" actId="14100"/>
          <ac:spMkLst>
            <pc:docMk/>
            <pc:sldMk cId="80991580" sldId="377"/>
            <ac:spMk id="21" creationId="{B5F40623-DB98-CDFE-F95F-A8607B1A86CF}"/>
          </ac:spMkLst>
        </pc:spChg>
        <pc:spChg chg="add mod">
          <ac:chgData name="INOUE Ryutaro" userId="9b3ee5e5-1aca-4eca-bf49-da9b28a88071" providerId="ADAL" clId="{69CB4F2C-C193-4CC3-9FD5-552F509ADF3F}" dt="2024-05-20T07:41:28.835" v="8197"/>
          <ac:spMkLst>
            <pc:docMk/>
            <pc:sldMk cId="80991580" sldId="377"/>
            <ac:spMk id="22" creationId="{F1CBD3BA-C663-03E0-1FAC-24756AB681FA}"/>
          </ac:spMkLst>
        </pc:spChg>
        <pc:spChg chg="add mod">
          <ac:chgData name="INOUE Ryutaro" userId="9b3ee5e5-1aca-4eca-bf49-da9b28a88071" providerId="ADAL" clId="{69CB4F2C-C193-4CC3-9FD5-552F509ADF3F}" dt="2024-05-20T07:41:28.835" v="8197"/>
          <ac:spMkLst>
            <pc:docMk/>
            <pc:sldMk cId="80991580" sldId="377"/>
            <ac:spMk id="23" creationId="{79976C34-7CA6-239C-FDC5-D645DF15149C}"/>
          </ac:spMkLst>
        </pc:spChg>
        <pc:graphicFrameChg chg="mod">
          <ac:chgData name="INOUE Ryutaro" userId="9b3ee5e5-1aca-4eca-bf49-da9b28a88071" providerId="ADAL" clId="{69CB4F2C-C193-4CC3-9FD5-552F509ADF3F}" dt="2024-05-16T19:53:02.913" v="5136" actId="1037"/>
          <ac:graphicFrameMkLst>
            <pc:docMk/>
            <pc:sldMk cId="80991580" sldId="377"/>
            <ac:graphicFrameMk id="11" creationId="{73249C8B-19B4-2CE7-1856-217AC30A1C52}"/>
          </ac:graphicFrameMkLst>
        </pc:graphicFrameChg>
        <pc:graphicFrameChg chg="mod">
          <ac:chgData name="INOUE Ryutaro" userId="9b3ee5e5-1aca-4eca-bf49-da9b28a88071" providerId="ADAL" clId="{69CB4F2C-C193-4CC3-9FD5-552F509ADF3F}" dt="2024-05-16T19:53:02.913" v="5136" actId="1037"/>
          <ac:graphicFrameMkLst>
            <pc:docMk/>
            <pc:sldMk cId="80991580" sldId="377"/>
            <ac:graphicFrameMk id="14" creationId="{91F40844-04D6-44D6-D727-879E83B92FCD}"/>
          </ac:graphicFrameMkLst>
        </pc:graphicFrameChg>
      </pc:sldChg>
      <pc:sldChg chg="addSp delSp modSp add del mod">
        <pc:chgData name="INOUE Ryutaro" userId="9b3ee5e5-1aca-4eca-bf49-da9b28a88071" providerId="ADAL" clId="{69CB4F2C-C193-4CC3-9FD5-552F509ADF3F}" dt="2024-05-22T04:47:48.174" v="11187" actId="47"/>
        <pc:sldMkLst>
          <pc:docMk/>
          <pc:sldMk cId="4141147540" sldId="378"/>
        </pc:sldMkLst>
        <pc:spChg chg="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3" creationId="{ADFB80FE-74C7-A8ED-37D9-E1B55904A8BB}"/>
          </ac:spMkLst>
        </pc:spChg>
        <pc:spChg chg="add del mod">
          <ac:chgData name="INOUE Ryutaro" userId="9b3ee5e5-1aca-4eca-bf49-da9b28a88071" providerId="ADAL" clId="{69CB4F2C-C193-4CC3-9FD5-552F509ADF3F}" dt="2024-05-21T09:41:16.677" v="10171" actId="478"/>
          <ac:spMkLst>
            <pc:docMk/>
            <pc:sldMk cId="4141147540" sldId="378"/>
            <ac:spMk id="5" creationId="{E28F5377-CFD4-4A49-CC2E-14EB89A564E9}"/>
          </ac:spMkLst>
        </pc:spChg>
        <pc:spChg chg="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6" creationId="{74C6A7C6-683A-47D2-B3FB-8E45C9693E65}"/>
          </ac:spMkLst>
        </pc:spChg>
        <pc:spChg chg="mod">
          <ac:chgData name="INOUE Ryutaro" userId="9b3ee5e5-1aca-4eca-bf49-da9b28a88071" providerId="ADAL" clId="{69CB4F2C-C193-4CC3-9FD5-552F509ADF3F}" dt="2024-05-16T22:28:10.165" v="7557" actId="20577"/>
          <ac:spMkLst>
            <pc:docMk/>
            <pc:sldMk cId="4141147540" sldId="378"/>
            <ac:spMk id="8" creationId="{96D78A9A-66BC-B7D4-4E0C-4910A5425BE5}"/>
          </ac:spMkLst>
        </pc:spChg>
        <pc:spChg chg="add del mod">
          <ac:chgData name="INOUE Ryutaro" userId="9b3ee5e5-1aca-4eca-bf49-da9b28a88071" providerId="ADAL" clId="{69CB4F2C-C193-4CC3-9FD5-552F509ADF3F}" dt="2024-05-21T09:41:16.395" v="10170" actId="478"/>
          <ac:spMkLst>
            <pc:docMk/>
            <pc:sldMk cId="4141147540" sldId="378"/>
            <ac:spMk id="9" creationId="{8BEDF2B4-DDFC-8599-244E-21568B304FC1}"/>
          </ac:spMkLst>
        </pc:spChg>
        <pc:spChg chg="add 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10" creationId="{A0BECA30-FA8B-3FD4-4378-B49E9B35842B}"/>
          </ac:spMkLst>
        </pc:spChg>
        <pc:spChg chg="add 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12" creationId="{3AE73E01-EF8F-DE21-0625-F0239B30CDB4}"/>
          </ac:spMkLst>
        </pc:spChg>
        <pc:spChg chg="add 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13" creationId="{B340FD90-CC12-DE6C-4213-88E8FFC79B80}"/>
          </ac:spMkLst>
        </pc:spChg>
        <pc:spChg chg="del mod">
          <ac:chgData name="INOUE Ryutaro" userId="9b3ee5e5-1aca-4eca-bf49-da9b28a88071" providerId="ADAL" clId="{69CB4F2C-C193-4CC3-9FD5-552F509ADF3F}" dt="2024-05-16T22:26:36.479" v="7534" actId="478"/>
          <ac:spMkLst>
            <pc:docMk/>
            <pc:sldMk cId="4141147540" sldId="378"/>
            <ac:spMk id="15" creationId="{41101068-0813-61AD-3AB8-63FABA552253}"/>
          </ac:spMkLst>
        </pc:spChg>
        <pc:spChg chg="add mod">
          <ac:chgData name="INOUE Ryutaro" userId="9b3ee5e5-1aca-4eca-bf49-da9b28a88071" providerId="ADAL" clId="{69CB4F2C-C193-4CC3-9FD5-552F509ADF3F}" dt="2024-05-20T07:41:22.293" v="8194"/>
          <ac:spMkLst>
            <pc:docMk/>
            <pc:sldMk cId="4141147540" sldId="378"/>
            <ac:spMk id="15" creationId="{B59DA01C-0C3A-9061-3077-DA584B031688}"/>
          </ac:spMkLst>
        </pc:spChg>
        <pc:spChg chg="del mod">
          <ac:chgData name="INOUE Ryutaro" userId="9b3ee5e5-1aca-4eca-bf49-da9b28a88071" providerId="ADAL" clId="{69CB4F2C-C193-4CC3-9FD5-552F509ADF3F}" dt="2024-05-16T22:27:03.223" v="7538" actId="478"/>
          <ac:spMkLst>
            <pc:docMk/>
            <pc:sldMk cId="4141147540" sldId="378"/>
            <ac:spMk id="16" creationId="{039016D7-39C9-D0A0-9F46-0996A729A006}"/>
          </ac:spMkLst>
        </pc:spChg>
        <pc:spChg chg="add mod">
          <ac:chgData name="INOUE Ryutaro" userId="9b3ee5e5-1aca-4eca-bf49-da9b28a88071" providerId="ADAL" clId="{69CB4F2C-C193-4CC3-9FD5-552F509ADF3F}" dt="2024-05-20T07:41:22.293" v="8194"/>
          <ac:spMkLst>
            <pc:docMk/>
            <pc:sldMk cId="4141147540" sldId="378"/>
            <ac:spMk id="16" creationId="{1C7ECF4A-D9E0-3B81-A0EF-3A22747E0AE6}"/>
          </ac:spMkLst>
        </pc:spChg>
        <pc:spChg chg="add 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17" creationId="{542DA8B8-3334-18EB-C01D-9C70E73F580F}"/>
          </ac:spMkLst>
        </pc:spChg>
        <pc:spChg chg="add 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18" creationId="{B4163701-367B-F7EC-EC57-74BCC4FCE409}"/>
          </ac:spMkLst>
        </pc:spChg>
        <pc:spChg chg="add 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19" creationId="{2B845FD5-BFF8-4705-81DA-9B915E7FBAFA}"/>
          </ac:spMkLst>
        </pc:spChg>
        <pc:spChg chg="add 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20" creationId="{005ED10C-1E7F-F2E6-40D9-243521E3A730}"/>
          </ac:spMkLst>
        </pc:spChg>
        <pc:spChg chg="add mod">
          <ac:chgData name="INOUE Ryutaro" userId="9b3ee5e5-1aca-4eca-bf49-da9b28a88071" providerId="ADAL" clId="{69CB4F2C-C193-4CC3-9FD5-552F509ADF3F}" dt="2024-05-16T19:54:32.123" v="5181" actId="1037"/>
          <ac:spMkLst>
            <pc:docMk/>
            <pc:sldMk cId="4141147540" sldId="378"/>
            <ac:spMk id="21" creationId="{259B84B0-5569-923C-2907-D476A1C842FF}"/>
          </ac:spMkLst>
        </pc:spChg>
        <pc:spChg chg="add del mod">
          <ac:chgData name="INOUE Ryutaro" userId="9b3ee5e5-1aca-4eca-bf49-da9b28a88071" providerId="ADAL" clId="{69CB4F2C-C193-4CC3-9FD5-552F509ADF3F}" dt="2024-05-20T07:41:19.647" v="8192" actId="478"/>
          <ac:spMkLst>
            <pc:docMk/>
            <pc:sldMk cId="4141147540" sldId="378"/>
            <ac:spMk id="22" creationId="{FE805031-C733-27B4-EDB1-1E45FD944417}"/>
          </ac:spMkLst>
        </pc:spChg>
        <pc:spChg chg="add del mod">
          <ac:chgData name="INOUE Ryutaro" userId="9b3ee5e5-1aca-4eca-bf49-da9b28a88071" providerId="ADAL" clId="{69CB4F2C-C193-4CC3-9FD5-552F509ADF3F}" dt="2024-05-20T07:41:21.429" v="8193" actId="478"/>
          <ac:spMkLst>
            <pc:docMk/>
            <pc:sldMk cId="4141147540" sldId="378"/>
            <ac:spMk id="23" creationId="{789A66D5-BA43-2D3D-86D4-9DDFB6AAFD82}"/>
          </ac:spMkLst>
        </pc:spChg>
        <pc:spChg chg="add del mod">
          <ac:chgData name="INOUE Ryutaro" userId="9b3ee5e5-1aca-4eca-bf49-da9b28a88071" providerId="ADAL" clId="{69CB4F2C-C193-4CC3-9FD5-552F509ADF3F}" dt="2024-05-21T09:41:16.677" v="10171" actId="478"/>
          <ac:spMkLst>
            <pc:docMk/>
            <pc:sldMk cId="4141147540" sldId="378"/>
            <ac:spMk id="25" creationId="{CC324093-1212-3055-F2D5-DC300BA52AE9}"/>
          </ac:spMkLst>
        </pc:spChg>
        <pc:spChg chg="add mod">
          <ac:chgData name="INOUE Ryutaro" userId="9b3ee5e5-1aca-4eca-bf49-da9b28a88071" providerId="ADAL" clId="{69CB4F2C-C193-4CC3-9FD5-552F509ADF3F}" dt="2024-05-22T04:41:25.764" v="11120"/>
          <ac:spMkLst>
            <pc:docMk/>
            <pc:sldMk cId="4141147540" sldId="378"/>
            <ac:spMk id="26" creationId="{A1D594AC-A1EB-9162-CC6A-937ED54DC983}"/>
          </ac:spMkLst>
        </pc:spChg>
        <pc:spChg chg="add mod">
          <ac:chgData name="INOUE Ryutaro" userId="9b3ee5e5-1aca-4eca-bf49-da9b28a88071" providerId="ADAL" clId="{69CB4F2C-C193-4CC3-9FD5-552F509ADF3F}" dt="2024-05-22T04:41:25.764" v="11120"/>
          <ac:spMkLst>
            <pc:docMk/>
            <pc:sldMk cId="4141147540" sldId="378"/>
            <ac:spMk id="27" creationId="{FB3D4024-1A3B-F6CC-00D0-F6AF8F59AE3D}"/>
          </ac:spMkLst>
        </pc:spChg>
        <pc:spChg chg="add mod">
          <ac:chgData name="INOUE Ryutaro" userId="9b3ee5e5-1aca-4eca-bf49-da9b28a88071" providerId="ADAL" clId="{69CB4F2C-C193-4CC3-9FD5-552F509ADF3F}" dt="2024-05-22T04:41:25.764" v="11120"/>
          <ac:spMkLst>
            <pc:docMk/>
            <pc:sldMk cId="4141147540" sldId="378"/>
            <ac:spMk id="28" creationId="{8CE213BB-7C76-0E1E-06E0-CEC1855506AC}"/>
          </ac:spMkLst>
        </pc:spChg>
        <pc:graphicFrameChg chg="mod">
          <ac:chgData name="INOUE Ryutaro" userId="9b3ee5e5-1aca-4eca-bf49-da9b28a88071" providerId="ADAL" clId="{69CB4F2C-C193-4CC3-9FD5-552F509ADF3F}" dt="2024-05-16T22:26:34.858" v="7533" actId="1076"/>
          <ac:graphicFrameMkLst>
            <pc:docMk/>
            <pc:sldMk cId="4141147540" sldId="378"/>
            <ac:graphicFrameMk id="11" creationId="{73249C8B-19B4-2CE7-1856-217AC30A1C52}"/>
          </ac:graphicFrameMkLst>
        </pc:graphicFrameChg>
        <pc:graphicFrameChg chg="mod">
          <ac:chgData name="INOUE Ryutaro" userId="9b3ee5e5-1aca-4eca-bf49-da9b28a88071" providerId="ADAL" clId="{69CB4F2C-C193-4CC3-9FD5-552F509ADF3F}" dt="2024-05-16T19:54:32.123" v="5181" actId="1037"/>
          <ac:graphicFrameMkLst>
            <pc:docMk/>
            <pc:sldMk cId="4141147540" sldId="378"/>
            <ac:graphicFrameMk id="14" creationId="{91F40844-04D6-44D6-D727-879E83B92FCD}"/>
          </ac:graphicFrameMkLst>
        </pc:graphicFrameChg>
      </pc:sldChg>
      <pc:sldChg chg="add del">
        <pc:chgData name="INOUE Ryutaro" userId="9b3ee5e5-1aca-4eca-bf49-da9b28a88071" providerId="ADAL" clId="{69CB4F2C-C193-4CC3-9FD5-552F509ADF3F}" dt="2024-05-16T19:55:19.178" v="5188" actId="47"/>
        <pc:sldMkLst>
          <pc:docMk/>
          <pc:sldMk cId="1141812839" sldId="379"/>
        </pc:sldMkLst>
      </pc:sldChg>
      <pc:sldChg chg="addSp delSp modSp add del mod">
        <pc:chgData name="INOUE Ryutaro" userId="9b3ee5e5-1aca-4eca-bf49-da9b28a88071" providerId="ADAL" clId="{69CB4F2C-C193-4CC3-9FD5-552F509ADF3F}" dt="2024-05-22T04:47:48.174" v="11187" actId="47"/>
        <pc:sldMkLst>
          <pc:docMk/>
          <pc:sldMk cId="3304650225" sldId="379"/>
        </pc:sldMkLst>
        <pc:spChg chg="mod">
          <ac:chgData name="INOUE Ryutaro" userId="9b3ee5e5-1aca-4eca-bf49-da9b28a88071" providerId="ADAL" clId="{69CB4F2C-C193-4CC3-9FD5-552F509ADF3F}" dt="2024-05-17T01:29:45.209" v="8010" actId="20577"/>
          <ac:spMkLst>
            <pc:docMk/>
            <pc:sldMk cId="3304650225" sldId="379"/>
            <ac:spMk id="5" creationId="{E28F5377-CFD4-4A49-CC2E-14EB89A564E9}"/>
          </ac:spMkLst>
        </pc:spChg>
        <pc:spChg chg="mod">
          <ac:chgData name="INOUE Ryutaro" userId="9b3ee5e5-1aca-4eca-bf49-da9b28a88071" providerId="ADAL" clId="{69CB4F2C-C193-4CC3-9FD5-552F509ADF3F}" dt="2024-05-16T22:28:01.142" v="7553" actId="20577"/>
          <ac:spMkLst>
            <pc:docMk/>
            <pc:sldMk cId="3304650225" sldId="379"/>
            <ac:spMk id="8" creationId="{96D78A9A-66BC-B7D4-4E0C-4910A5425BE5}"/>
          </ac:spMkLst>
        </pc:spChg>
        <pc:spChg chg="mod">
          <ac:chgData name="INOUE Ryutaro" userId="9b3ee5e5-1aca-4eca-bf49-da9b28a88071" providerId="ADAL" clId="{69CB4F2C-C193-4CC3-9FD5-552F509ADF3F}" dt="2024-05-17T01:29:50.898" v="8012" actId="1076"/>
          <ac:spMkLst>
            <pc:docMk/>
            <pc:sldMk cId="3304650225" sldId="379"/>
            <ac:spMk id="9" creationId="{8BEDF2B4-DDFC-8599-244E-21568B304FC1}"/>
          </ac:spMkLst>
        </pc:spChg>
        <pc:spChg chg="del">
          <ac:chgData name="INOUE Ryutaro" userId="9b3ee5e5-1aca-4eca-bf49-da9b28a88071" providerId="ADAL" clId="{69CB4F2C-C193-4CC3-9FD5-552F509ADF3F}" dt="2024-05-16T22:26:40.113" v="7536" actId="478"/>
          <ac:spMkLst>
            <pc:docMk/>
            <pc:sldMk cId="3304650225" sldId="379"/>
            <ac:spMk id="15" creationId="{41101068-0813-61AD-3AB8-63FABA552253}"/>
          </ac:spMkLst>
        </pc:spChg>
        <pc:spChg chg="del">
          <ac:chgData name="INOUE Ryutaro" userId="9b3ee5e5-1aca-4eca-bf49-da9b28a88071" providerId="ADAL" clId="{69CB4F2C-C193-4CC3-9FD5-552F509ADF3F}" dt="2024-05-16T22:27:06.749" v="7540" actId="478"/>
          <ac:spMkLst>
            <pc:docMk/>
            <pc:sldMk cId="3304650225" sldId="379"/>
            <ac:spMk id="16" creationId="{039016D7-39C9-D0A0-9F46-0996A729A006}"/>
          </ac:spMkLst>
        </pc:spChg>
        <pc:spChg chg="del">
          <ac:chgData name="INOUE Ryutaro" userId="9b3ee5e5-1aca-4eca-bf49-da9b28a88071" providerId="ADAL" clId="{69CB4F2C-C193-4CC3-9FD5-552F509ADF3F}" dt="2024-05-16T19:56:38.782" v="5215" actId="478"/>
          <ac:spMkLst>
            <pc:docMk/>
            <pc:sldMk cId="3304650225" sldId="379"/>
            <ac:spMk id="18" creationId="{B4163701-367B-F7EC-EC57-74BCC4FCE409}"/>
          </ac:spMkLst>
        </pc:spChg>
        <pc:spChg chg="del">
          <ac:chgData name="INOUE Ryutaro" userId="9b3ee5e5-1aca-4eca-bf49-da9b28a88071" providerId="ADAL" clId="{69CB4F2C-C193-4CC3-9FD5-552F509ADF3F}" dt="2024-05-16T19:56:40.279" v="5216" actId="478"/>
          <ac:spMkLst>
            <pc:docMk/>
            <pc:sldMk cId="3304650225" sldId="379"/>
            <ac:spMk id="20" creationId="{005ED10C-1E7F-F2E6-40D9-243521E3A730}"/>
          </ac:spMkLst>
        </pc:spChg>
        <pc:spChg chg="add mod">
          <ac:chgData name="INOUE Ryutaro" userId="9b3ee5e5-1aca-4eca-bf49-da9b28a88071" providerId="ADAL" clId="{69CB4F2C-C193-4CC3-9FD5-552F509ADF3F}" dt="2024-05-16T19:56:36.644" v="5214" actId="1037"/>
          <ac:spMkLst>
            <pc:docMk/>
            <pc:sldMk cId="3304650225" sldId="379"/>
            <ac:spMk id="22" creationId="{41E58269-50CE-68DA-0C3C-C5479DBB64E6}"/>
          </ac:spMkLst>
        </pc:spChg>
        <pc:spChg chg="add mod">
          <ac:chgData name="INOUE Ryutaro" userId="9b3ee5e5-1aca-4eca-bf49-da9b28a88071" providerId="ADAL" clId="{69CB4F2C-C193-4CC3-9FD5-552F509ADF3F}" dt="2024-05-16T19:56:36.644" v="5214" actId="1037"/>
          <ac:spMkLst>
            <pc:docMk/>
            <pc:sldMk cId="3304650225" sldId="379"/>
            <ac:spMk id="23" creationId="{9267924E-BB2A-8C8C-5C6D-DAF9971DC221}"/>
          </ac:spMkLst>
        </pc:spChg>
        <pc:spChg chg="add mod">
          <ac:chgData name="INOUE Ryutaro" userId="9b3ee5e5-1aca-4eca-bf49-da9b28a88071" providerId="ADAL" clId="{69CB4F2C-C193-4CC3-9FD5-552F509ADF3F}" dt="2024-05-16T19:56:36.644" v="5214" actId="1037"/>
          <ac:spMkLst>
            <pc:docMk/>
            <pc:sldMk cId="3304650225" sldId="379"/>
            <ac:spMk id="24" creationId="{A3B43EC5-2AC1-5962-34E4-AF85AC131E94}"/>
          </ac:spMkLst>
        </pc:spChg>
        <pc:spChg chg="add mod">
          <ac:chgData name="INOUE Ryutaro" userId="9b3ee5e5-1aca-4eca-bf49-da9b28a88071" providerId="ADAL" clId="{69CB4F2C-C193-4CC3-9FD5-552F509ADF3F}" dt="2024-05-20T07:40:54.922" v="8189" actId="1076"/>
          <ac:spMkLst>
            <pc:docMk/>
            <pc:sldMk cId="3304650225" sldId="379"/>
            <ac:spMk id="25" creationId="{3C18F61C-D7D0-D621-F7D2-71D0494E06CD}"/>
          </ac:spMkLst>
        </pc:spChg>
        <pc:spChg chg="add mod">
          <ac:chgData name="INOUE Ryutaro" userId="9b3ee5e5-1aca-4eca-bf49-da9b28a88071" providerId="ADAL" clId="{69CB4F2C-C193-4CC3-9FD5-552F509ADF3F}" dt="2024-05-20T07:41:11.847" v="8191" actId="1076"/>
          <ac:spMkLst>
            <pc:docMk/>
            <pc:sldMk cId="3304650225" sldId="379"/>
            <ac:spMk id="26" creationId="{56529D56-B6F9-3648-AF22-4F49B3145533}"/>
          </ac:spMkLst>
        </pc:spChg>
      </pc:sldChg>
      <pc:sldChg chg="addSp delSp modSp add mod modNotesTx">
        <pc:chgData name="INOUE Ryutaro" userId="9b3ee5e5-1aca-4eca-bf49-da9b28a88071" providerId="ADAL" clId="{69CB4F2C-C193-4CC3-9FD5-552F509ADF3F}" dt="2024-05-31T16:17:43.574" v="27406" actId="20577"/>
        <pc:sldMkLst>
          <pc:docMk/>
          <pc:sldMk cId="4148365384" sldId="380"/>
        </pc:sldMkLst>
        <pc:spChg chg="mod">
          <ac:chgData name="INOUE Ryutaro" userId="9b3ee5e5-1aca-4eca-bf49-da9b28a88071" providerId="ADAL" clId="{69CB4F2C-C193-4CC3-9FD5-552F509ADF3F}" dt="2024-05-24T08:18:55.445" v="26154"/>
          <ac:spMkLst>
            <pc:docMk/>
            <pc:sldMk cId="4148365384" sldId="380"/>
            <ac:spMk id="5" creationId="{7336DA73-306C-F3B6-B929-5A2D6C32C9C8}"/>
          </ac:spMkLst>
        </pc:spChg>
        <pc:spChg chg="add mod">
          <ac:chgData name="INOUE Ryutaro" userId="9b3ee5e5-1aca-4eca-bf49-da9b28a88071" providerId="ADAL" clId="{69CB4F2C-C193-4CC3-9FD5-552F509ADF3F}" dt="2024-05-30T13:39:56.130" v="26922"/>
          <ac:spMkLst>
            <pc:docMk/>
            <pc:sldMk cId="4148365384" sldId="380"/>
            <ac:spMk id="11" creationId="{8EC68251-695A-C52B-AEC5-23C9CAD53CB0}"/>
          </ac:spMkLst>
        </pc:spChg>
        <pc:spChg chg="del">
          <ac:chgData name="INOUE Ryutaro" userId="9b3ee5e5-1aca-4eca-bf49-da9b28a88071" providerId="ADAL" clId="{69CB4F2C-C193-4CC3-9FD5-552F509ADF3F}" dt="2024-05-30T13:39:55.753" v="26921" actId="478"/>
          <ac:spMkLst>
            <pc:docMk/>
            <pc:sldMk cId="4148365384" sldId="380"/>
            <ac:spMk id="14" creationId="{304B12F5-40C0-1A06-FF7B-6C84D977412E}"/>
          </ac:spMkLst>
        </pc:spChg>
      </pc:sldChg>
      <pc:sldChg chg="addSp delSp modSp add mod modNotesTx">
        <pc:chgData name="INOUE Ryutaro" userId="9b3ee5e5-1aca-4eca-bf49-da9b28a88071" providerId="ADAL" clId="{69CB4F2C-C193-4CC3-9FD5-552F509ADF3F}" dt="2024-05-24T09:49:21.169" v="26553" actId="20577"/>
        <pc:sldMkLst>
          <pc:docMk/>
          <pc:sldMk cId="1476043976" sldId="381"/>
        </pc:sldMkLst>
        <pc:spChg chg="add mod">
          <ac:chgData name="INOUE Ryutaro" userId="9b3ee5e5-1aca-4eca-bf49-da9b28a88071" providerId="ADAL" clId="{69CB4F2C-C193-4CC3-9FD5-552F509ADF3F}" dt="2024-05-21T01:59:56.876" v="9248" actId="14100"/>
          <ac:spMkLst>
            <pc:docMk/>
            <pc:sldMk cId="1476043976" sldId="381"/>
            <ac:spMk id="3" creationId="{E707A667-3C0E-50B6-24DB-EC6105174359}"/>
          </ac:spMkLst>
        </pc:spChg>
        <pc:spChg chg="add mod ord">
          <ac:chgData name="INOUE Ryutaro" userId="9b3ee5e5-1aca-4eca-bf49-da9b28a88071" providerId="ADAL" clId="{69CB4F2C-C193-4CC3-9FD5-552F509ADF3F}" dt="2024-05-21T09:27:11.341" v="10151" actId="14100"/>
          <ac:spMkLst>
            <pc:docMk/>
            <pc:sldMk cId="1476043976" sldId="381"/>
            <ac:spMk id="5" creationId="{E4B8E4C1-778B-6C02-25EB-171E8A452881}"/>
          </ac:spMkLst>
        </pc:spChg>
        <pc:spChg chg="add mod">
          <ac:chgData name="INOUE Ryutaro" userId="9b3ee5e5-1aca-4eca-bf49-da9b28a88071" providerId="ADAL" clId="{69CB4F2C-C193-4CC3-9FD5-552F509ADF3F}" dt="2024-05-21T01:59:51.529" v="9247" actId="1038"/>
          <ac:spMkLst>
            <pc:docMk/>
            <pc:sldMk cId="1476043976" sldId="381"/>
            <ac:spMk id="7" creationId="{E3F612C5-B518-C2B2-1051-46A545F25D85}"/>
          </ac:spMkLst>
        </pc:spChg>
        <pc:spChg chg="mod">
          <ac:chgData name="INOUE Ryutaro" userId="9b3ee5e5-1aca-4eca-bf49-da9b28a88071" providerId="ADAL" clId="{69CB4F2C-C193-4CC3-9FD5-552F509ADF3F}" dt="2024-05-21T01:55:38.214" v="9190"/>
          <ac:spMkLst>
            <pc:docMk/>
            <pc:sldMk cId="1476043976" sldId="381"/>
            <ac:spMk id="9" creationId="{F6A5CAD4-074D-0AF7-BD35-0C9C65EB5642}"/>
          </ac:spMkLst>
        </pc:spChg>
        <pc:spChg chg="mod">
          <ac:chgData name="INOUE Ryutaro" userId="9b3ee5e5-1aca-4eca-bf49-da9b28a88071" providerId="ADAL" clId="{69CB4F2C-C193-4CC3-9FD5-552F509ADF3F}" dt="2024-05-21T01:55:38.214" v="9190"/>
          <ac:spMkLst>
            <pc:docMk/>
            <pc:sldMk cId="1476043976" sldId="381"/>
            <ac:spMk id="10" creationId="{9020D8F1-683D-95FA-5D86-8A75E88B57A4}"/>
          </ac:spMkLst>
        </pc:spChg>
        <pc:spChg chg="mod">
          <ac:chgData name="INOUE Ryutaro" userId="9b3ee5e5-1aca-4eca-bf49-da9b28a88071" providerId="ADAL" clId="{69CB4F2C-C193-4CC3-9FD5-552F509ADF3F}" dt="2024-05-21T01:55:38.214" v="9190"/>
          <ac:spMkLst>
            <pc:docMk/>
            <pc:sldMk cId="1476043976" sldId="381"/>
            <ac:spMk id="11" creationId="{A7161281-78BB-B1A9-4BF4-0C6CD663D84E}"/>
          </ac:spMkLst>
        </pc:spChg>
        <pc:spChg chg="mod">
          <ac:chgData name="INOUE Ryutaro" userId="9b3ee5e5-1aca-4eca-bf49-da9b28a88071" providerId="ADAL" clId="{69CB4F2C-C193-4CC3-9FD5-552F509ADF3F}" dt="2024-05-21T01:55:38.214" v="9190"/>
          <ac:spMkLst>
            <pc:docMk/>
            <pc:sldMk cId="1476043976" sldId="381"/>
            <ac:spMk id="12" creationId="{D2003319-2DC2-7F0A-EFC7-D9A47D472CFB}"/>
          </ac:spMkLst>
        </pc:spChg>
        <pc:spChg chg="del">
          <ac:chgData name="INOUE Ryutaro" userId="9b3ee5e5-1aca-4eca-bf49-da9b28a88071" providerId="ADAL" clId="{69CB4F2C-C193-4CC3-9FD5-552F509ADF3F}" dt="2024-05-21T01:44:35.748" v="9075" actId="478"/>
          <ac:spMkLst>
            <pc:docMk/>
            <pc:sldMk cId="1476043976" sldId="381"/>
            <ac:spMk id="14" creationId="{8569478C-B384-1F86-88D2-6749C678BFA7}"/>
          </ac:spMkLst>
        </pc:spChg>
        <pc:spChg chg="mod ord">
          <ac:chgData name="INOUE Ryutaro" userId="9b3ee5e5-1aca-4eca-bf49-da9b28a88071" providerId="ADAL" clId="{69CB4F2C-C193-4CC3-9FD5-552F509ADF3F}" dt="2024-05-24T09:49:21.169" v="26553" actId="20577"/>
          <ac:spMkLst>
            <pc:docMk/>
            <pc:sldMk cId="1476043976" sldId="381"/>
            <ac:spMk id="15" creationId="{738006A2-EB36-3959-A025-D67681AD459B}"/>
          </ac:spMkLst>
        </pc:spChg>
        <pc:spChg chg="mod">
          <ac:chgData name="INOUE Ryutaro" userId="9b3ee5e5-1aca-4eca-bf49-da9b28a88071" providerId="ADAL" clId="{69CB4F2C-C193-4CC3-9FD5-552F509ADF3F}" dt="2024-05-21T01:55:38.214" v="9190"/>
          <ac:spMkLst>
            <pc:docMk/>
            <pc:sldMk cId="1476043976" sldId="381"/>
            <ac:spMk id="16" creationId="{05E33AB8-E90E-8FA6-4C88-1C3F933D9269}"/>
          </ac:spMkLst>
        </pc:spChg>
        <pc:grpChg chg="add mod">
          <ac:chgData name="INOUE Ryutaro" userId="9b3ee5e5-1aca-4eca-bf49-da9b28a88071" providerId="ADAL" clId="{69CB4F2C-C193-4CC3-9FD5-552F509ADF3F}" dt="2024-05-21T01:55:43.783" v="9192" actId="14100"/>
          <ac:grpSpMkLst>
            <pc:docMk/>
            <pc:sldMk cId="1476043976" sldId="381"/>
            <ac:grpSpMk id="8" creationId="{4F7E3865-D634-9943-4E57-1FC61ACD0B8F}"/>
          </ac:grpSpMkLst>
        </pc:grpChg>
        <pc:picChg chg="del mod">
          <ac:chgData name="INOUE Ryutaro" userId="9b3ee5e5-1aca-4eca-bf49-da9b28a88071" providerId="ADAL" clId="{69CB4F2C-C193-4CC3-9FD5-552F509ADF3F}" dt="2024-05-21T01:55:36.965" v="9189" actId="478"/>
          <ac:picMkLst>
            <pc:docMk/>
            <pc:sldMk cId="1476043976" sldId="381"/>
            <ac:picMk id="13" creationId="{1C545672-BDF9-A8D7-78CB-63132596D0F9}"/>
          </ac:picMkLst>
        </pc:picChg>
        <pc:picChg chg="add del mod ord">
          <ac:chgData name="INOUE Ryutaro" userId="9b3ee5e5-1aca-4eca-bf49-da9b28a88071" providerId="ADAL" clId="{69CB4F2C-C193-4CC3-9FD5-552F509ADF3F}" dt="2024-05-21T01:59:32.076" v="9227" actId="478"/>
          <ac:picMkLst>
            <pc:docMk/>
            <pc:sldMk cId="1476043976" sldId="381"/>
            <ac:picMk id="17" creationId="{3D7D6E73-EC7A-51D7-432C-AC3E21C8A6A0}"/>
          </ac:picMkLst>
        </pc:picChg>
        <pc:picChg chg="add mod ord">
          <ac:chgData name="INOUE Ryutaro" userId="9b3ee5e5-1aca-4eca-bf49-da9b28a88071" providerId="ADAL" clId="{69CB4F2C-C193-4CC3-9FD5-552F509ADF3F}" dt="2024-05-21T01:59:37.128" v="9229" actId="167"/>
          <ac:picMkLst>
            <pc:docMk/>
            <pc:sldMk cId="1476043976" sldId="381"/>
            <ac:picMk id="18" creationId="{7B14E9FC-3BB2-485C-F132-D0CE177AF45D}"/>
          </ac:picMkLst>
        </pc:picChg>
      </pc:sldChg>
      <pc:sldChg chg="add del">
        <pc:chgData name="INOUE Ryutaro" userId="9b3ee5e5-1aca-4eca-bf49-da9b28a88071" providerId="ADAL" clId="{69CB4F2C-C193-4CC3-9FD5-552F509ADF3F}" dt="2024-05-21T02:04:56.891" v="9355" actId="47"/>
        <pc:sldMkLst>
          <pc:docMk/>
          <pc:sldMk cId="3139361044" sldId="382"/>
        </pc:sldMkLst>
      </pc:sldChg>
      <pc:sldChg chg="modSp add mod modNotesTx">
        <pc:chgData name="INOUE Ryutaro" userId="9b3ee5e5-1aca-4eca-bf49-da9b28a88071" providerId="ADAL" clId="{69CB4F2C-C193-4CC3-9FD5-552F509ADF3F}" dt="2024-05-24T05:19:59.949" v="26014" actId="20577"/>
        <pc:sldMkLst>
          <pc:docMk/>
          <pc:sldMk cId="2617416315" sldId="383"/>
        </pc:sldMkLst>
        <pc:spChg chg="mod">
          <ac:chgData name="INOUE Ryutaro" userId="9b3ee5e5-1aca-4eca-bf49-da9b28a88071" providerId="ADAL" clId="{69CB4F2C-C193-4CC3-9FD5-552F509ADF3F}" dt="2024-05-21T02:00:53.264" v="9255" actId="14100"/>
          <ac:spMkLst>
            <pc:docMk/>
            <pc:sldMk cId="2617416315" sldId="383"/>
            <ac:spMk id="3" creationId="{E707A667-3C0E-50B6-24DB-EC6105174359}"/>
          </ac:spMkLst>
        </pc:spChg>
        <pc:spChg chg="mod">
          <ac:chgData name="INOUE Ryutaro" userId="9b3ee5e5-1aca-4eca-bf49-da9b28a88071" providerId="ADAL" clId="{69CB4F2C-C193-4CC3-9FD5-552F509ADF3F}" dt="2024-05-21T09:26:51.969" v="10148" actId="14100"/>
          <ac:spMkLst>
            <pc:docMk/>
            <pc:sldMk cId="2617416315" sldId="383"/>
            <ac:spMk id="5" creationId="{E4B8E4C1-778B-6C02-25EB-171E8A452881}"/>
          </ac:spMkLst>
        </pc:spChg>
        <pc:spChg chg="mod">
          <ac:chgData name="INOUE Ryutaro" userId="9b3ee5e5-1aca-4eca-bf49-da9b28a88071" providerId="ADAL" clId="{69CB4F2C-C193-4CC3-9FD5-552F509ADF3F}" dt="2024-05-21T02:00:34.495" v="9251" actId="14100"/>
          <ac:spMkLst>
            <pc:docMk/>
            <pc:sldMk cId="2617416315" sldId="383"/>
            <ac:spMk id="7" creationId="{E3F612C5-B518-C2B2-1051-46A545F25D85}"/>
          </ac:spMkLst>
        </pc:spChg>
        <pc:spChg chg="mod">
          <ac:chgData name="INOUE Ryutaro" userId="9b3ee5e5-1aca-4eca-bf49-da9b28a88071" providerId="ADAL" clId="{69CB4F2C-C193-4CC3-9FD5-552F509ADF3F}" dt="2024-05-23T18:40:36.437" v="21825" actId="20577"/>
          <ac:spMkLst>
            <pc:docMk/>
            <pc:sldMk cId="2617416315" sldId="383"/>
            <ac:spMk id="15" creationId="{738006A2-EB36-3959-A025-D67681AD459B}"/>
          </ac:spMkLst>
        </pc:spChg>
        <pc:picChg chg="mod">
          <ac:chgData name="INOUE Ryutaro" userId="9b3ee5e5-1aca-4eca-bf49-da9b28a88071" providerId="ADAL" clId="{69CB4F2C-C193-4CC3-9FD5-552F509ADF3F}" dt="2024-05-21T09:25:35.887" v="10147" actId="14100"/>
          <ac:picMkLst>
            <pc:docMk/>
            <pc:sldMk cId="2617416315" sldId="383"/>
            <ac:picMk id="18" creationId="{7B14E9FC-3BB2-485C-F132-D0CE177AF45D}"/>
          </ac:picMkLst>
        </pc:picChg>
      </pc:sldChg>
      <pc:sldChg chg="delSp modSp add mod modNotesTx">
        <pc:chgData name="INOUE Ryutaro" userId="9b3ee5e5-1aca-4eca-bf49-da9b28a88071" providerId="ADAL" clId="{69CB4F2C-C193-4CC3-9FD5-552F509ADF3F}" dt="2024-05-23T18:41:11.259" v="21911" actId="20577"/>
        <pc:sldMkLst>
          <pc:docMk/>
          <pc:sldMk cId="548208560" sldId="384"/>
        </pc:sldMkLst>
        <pc:spChg chg="mod">
          <ac:chgData name="INOUE Ryutaro" userId="9b3ee5e5-1aca-4eca-bf49-da9b28a88071" providerId="ADAL" clId="{69CB4F2C-C193-4CC3-9FD5-552F509ADF3F}" dt="2024-05-21T02:05:41.583" v="9361" actId="14100"/>
          <ac:spMkLst>
            <pc:docMk/>
            <pc:sldMk cId="548208560" sldId="384"/>
            <ac:spMk id="3" creationId="{E707A667-3C0E-50B6-24DB-EC6105174359}"/>
          </ac:spMkLst>
        </pc:spChg>
        <pc:spChg chg="mod">
          <ac:chgData name="INOUE Ryutaro" userId="9b3ee5e5-1aca-4eca-bf49-da9b28a88071" providerId="ADAL" clId="{69CB4F2C-C193-4CC3-9FD5-552F509ADF3F}" dt="2024-05-21T09:26:58.584" v="10149" actId="14100"/>
          <ac:spMkLst>
            <pc:docMk/>
            <pc:sldMk cId="548208560" sldId="384"/>
            <ac:spMk id="5" creationId="{E4B8E4C1-778B-6C02-25EB-171E8A452881}"/>
          </ac:spMkLst>
        </pc:spChg>
        <pc:spChg chg="del">
          <ac:chgData name="INOUE Ryutaro" userId="9b3ee5e5-1aca-4eca-bf49-da9b28a88071" providerId="ADAL" clId="{69CB4F2C-C193-4CC3-9FD5-552F509ADF3F}" dt="2024-05-21T02:05:03.232" v="9356" actId="478"/>
          <ac:spMkLst>
            <pc:docMk/>
            <pc:sldMk cId="548208560" sldId="384"/>
            <ac:spMk id="7" creationId="{E3F612C5-B518-C2B2-1051-46A545F25D85}"/>
          </ac:spMkLst>
        </pc:spChg>
        <pc:spChg chg="mod">
          <ac:chgData name="INOUE Ryutaro" userId="9b3ee5e5-1aca-4eca-bf49-da9b28a88071" providerId="ADAL" clId="{69CB4F2C-C193-4CC3-9FD5-552F509ADF3F}" dt="2024-05-21T05:44:30.410" v="9826" actId="208"/>
          <ac:spMkLst>
            <pc:docMk/>
            <pc:sldMk cId="548208560" sldId="384"/>
            <ac:spMk id="15" creationId="{738006A2-EB36-3959-A025-D67681AD459B}"/>
          </ac:spMkLst>
        </pc:spChg>
      </pc:sldChg>
      <pc:sldChg chg="addSp delSp modSp add mod modNotesTx">
        <pc:chgData name="INOUE Ryutaro" userId="9b3ee5e5-1aca-4eca-bf49-da9b28a88071" providerId="ADAL" clId="{69CB4F2C-C193-4CC3-9FD5-552F509ADF3F}" dt="2024-05-30T13:42:07.868" v="26948" actId="14100"/>
        <pc:sldMkLst>
          <pc:docMk/>
          <pc:sldMk cId="1985553317" sldId="385"/>
        </pc:sldMkLst>
        <pc:spChg chg="del">
          <ac:chgData name="INOUE Ryutaro" userId="9b3ee5e5-1aca-4eca-bf49-da9b28a88071" providerId="ADAL" clId="{69CB4F2C-C193-4CC3-9FD5-552F509ADF3F}" dt="2024-05-30T13:41:05.525" v="26933" actId="478"/>
          <ac:spMkLst>
            <pc:docMk/>
            <pc:sldMk cId="1985553317" sldId="385"/>
            <ac:spMk id="3" creationId="{ADFB80FE-74C7-A8ED-37D9-E1B55904A8BB}"/>
          </ac:spMkLst>
        </pc:spChg>
        <pc:spChg chg="del mod">
          <ac:chgData name="INOUE Ryutaro" userId="9b3ee5e5-1aca-4eca-bf49-da9b28a88071" providerId="ADAL" clId="{69CB4F2C-C193-4CC3-9FD5-552F509ADF3F}" dt="2024-05-30T13:41:00.814" v="26930" actId="478"/>
          <ac:spMkLst>
            <pc:docMk/>
            <pc:sldMk cId="1985553317" sldId="385"/>
            <ac:spMk id="5" creationId="{E28F5377-CFD4-4A49-CC2E-14EB89A564E9}"/>
          </ac:spMkLst>
        </pc:spChg>
        <pc:spChg chg="del">
          <ac:chgData name="INOUE Ryutaro" userId="9b3ee5e5-1aca-4eca-bf49-da9b28a88071" providerId="ADAL" clId="{69CB4F2C-C193-4CC3-9FD5-552F509ADF3F}" dt="2024-05-30T13:41:02.497" v="26931" actId="478"/>
          <ac:spMkLst>
            <pc:docMk/>
            <pc:sldMk cId="1985553317" sldId="385"/>
            <ac:spMk id="6" creationId="{74C6A7C6-683A-47D2-B3FB-8E45C9693E65}"/>
          </ac:spMkLst>
        </pc:spChg>
        <pc:spChg chg="del">
          <ac:chgData name="INOUE Ryutaro" userId="9b3ee5e5-1aca-4eca-bf49-da9b28a88071" providerId="ADAL" clId="{69CB4F2C-C193-4CC3-9FD5-552F509ADF3F}" dt="2024-05-30T13:41:08.010" v="26934" actId="478"/>
          <ac:spMkLst>
            <pc:docMk/>
            <pc:sldMk cId="1985553317" sldId="385"/>
            <ac:spMk id="8" creationId="{96D78A9A-66BC-B7D4-4E0C-4910A5425BE5}"/>
          </ac:spMkLst>
        </pc:spChg>
        <pc:spChg chg="add mod ord">
          <ac:chgData name="INOUE Ryutaro" userId="9b3ee5e5-1aca-4eca-bf49-da9b28a88071" providerId="ADAL" clId="{69CB4F2C-C193-4CC3-9FD5-552F509ADF3F}" dt="2024-05-30T13:42:07.868" v="26948" actId="14100"/>
          <ac:spMkLst>
            <pc:docMk/>
            <pc:sldMk cId="1985553317" sldId="385"/>
            <ac:spMk id="10" creationId="{63E11950-F7AC-8260-B245-538346131A83}"/>
          </ac:spMkLst>
        </pc:spChg>
        <pc:spChg chg="add mod">
          <ac:chgData name="INOUE Ryutaro" userId="9b3ee5e5-1aca-4eca-bf49-da9b28a88071" providerId="ADAL" clId="{69CB4F2C-C193-4CC3-9FD5-552F509ADF3F}" dt="2024-05-22T04:37:29.737" v="11006" actId="14100"/>
          <ac:spMkLst>
            <pc:docMk/>
            <pc:sldMk cId="1985553317" sldId="385"/>
            <ac:spMk id="12" creationId="{C4471914-5E23-B6D1-0474-B54314CFF59E}"/>
          </ac:spMkLst>
        </pc:spChg>
        <pc:spChg chg="add mod">
          <ac:chgData name="INOUE Ryutaro" userId="9b3ee5e5-1aca-4eca-bf49-da9b28a88071" providerId="ADAL" clId="{69CB4F2C-C193-4CC3-9FD5-552F509ADF3F}" dt="2024-05-22T04:37:38.502" v="11022" actId="1035"/>
          <ac:spMkLst>
            <pc:docMk/>
            <pc:sldMk cId="1985553317" sldId="385"/>
            <ac:spMk id="15" creationId="{F4DFB95B-28C5-9FF9-1F05-FD67798F26B8}"/>
          </ac:spMkLst>
        </pc:spChg>
        <pc:spChg chg="add mod">
          <ac:chgData name="INOUE Ryutaro" userId="9b3ee5e5-1aca-4eca-bf49-da9b28a88071" providerId="ADAL" clId="{69CB4F2C-C193-4CC3-9FD5-552F509ADF3F}" dt="2024-05-22T04:37:55.905" v="11043" actId="1076"/>
          <ac:spMkLst>
            <pc:docMk/>
            <pc:sldMk cId="1985553317" sldId="385"/>
            <ac:spMk id="16" creationId="{99785D73-AF65-D2B9-BC23-ED12CCC24DCE}"/>
          </ac:spMkLst>
        </pc:spChg>
        <pc:spChg chg="add mod">
          <ac:chgData name="INOUE Ryutaro" userId="9b3ee5e5-1aca-4eca-bf49-da9b28a88071" providerId="ADAL" clId="{69CB4F2C-C193-4CC3-9FD5-552F509ADF3F}" dt="2024-05-22T04:37:45.883" v="11041" actId="14100"/>
          <ac:spMkLst>
            <pc:docMk/>
            <pc:sldMk cId="1985553317" sldId="385"/>
            <ac:spMk id="17" creationId="{9D53B924-A031-C53A-7385-577B2FC5CEA6}"/>
          </ac:spMkLst>
        </pc:spChg>
        <pc:spChg chg="add mod">
          <ac:chgData name="INOUE Ryutaro" userId="9b3ee5e5-1aca-4eca-bf49-da9b28a88071" providerId="ADAL" clId="{69CB4F2C-C193-4CC3-9FD5-552F509ADF3F}" dt="2024-05-22T04:37:50.736" v="11042" actId="1076"/>
          <ac:spMkLst>
            <pc:docMk/>
            <pc:sldMk cId="1985553317" sldId="385"/>
            <ac:spMk id="18" creationId="{E2694802-3E47-9FA4-ED9D-BB4D262C4675}"/>
          </ac:spMkLst>
        </pc:spChg>
        <pc:spChg chg="add mod">
          <ac:chgData name="INOUE Ryutaro" userId="9b3ee5e5-1aca-4eca-bf49-da9b28a88071" providerId="ADAL" clId="{69CB4F2C-C193-4CC3-9FD5-552F509ADF3F}" dt="2024-05-22T04:38:06.524" v="11067" actId="14100"/>
          <ac:spMkLst>
            <pc:docMk/>
            <pc:sldMk cId="1985553317" sldId="385"/>
            <ac:spMk id="19" creationId="{2BF1E169-15E9-9E0A-846D-D02589DE04F9}"/>
          </ac:spMkLst>
        </pc:spChg>
        <pc:spChg chg="add del mod">
          <ac:chgData name="INOUE Ryutaro" userId="9b3ee5e5-1aca-4eca-bf49-da9b28a88071" providerId="ADAL" clId="{69CB4F2C-C193-4CC3-9FD5-552F509ADF3F}" dt="2024-05-30T13:41:16.956" v="26936" actId="478"/>
          <ac:spMkLst>
            <pc:docMk/>
            <pc:sldMk cId="1985553317" sldId="385"/>
            <ac:spMk id="21" creationId="{D420D9E9-56C8-041C-68F4-D11602745001}"/>
          </ac:spMkLst>
        </pc:spChg>
        <pc:spChg chg="add mod">
          <ac:chgData name="INOUE Ryutaro" userId="9b3ee5e5-1aca-4eca-bf49-da9b28a88071" providerId="ADAL" clId="{69CB4F2C-C193-4CC3-9FD5-552F509ADF3F}" dt="2024-05-30T13:41:08.569" v="26935"/>
          <ac:spMkLst>
            <pc:docMk/>
            <pc:sldMk cId="1985553317" sldId="385"/>
            <ac:spMk id="22" creationId="{AEFA8D64-1386-7E06-BB0B-A4930CC78F6B}"/>
          </ac:spMkLst>
        </pc:spChg>
        <pc:spChg chg="add del mod">
          <ac:chgData name="INOUE Ryutaro" userId="9b3ee5e5-1aca-4eca-bf49-da9b28a88071" providerId="ADAL" clId="{69CB4F2C-C193-4CC3-9FD5-552F509ADF3F}" dt="2024-05-30T13:41:33.193" v="26941" actId="1076"/>
          <ac:spMkLst>
            <pc:docMk/>
            <pc:sldMk cId="1985553317" sldId="385"/>
            <ac:spMk id="23" creationId="{7A03990C-D78C-037E-65EE-78ED6C1DDA91}"/>
          </ac:spMkLst>
        </pc:spChg>
        <pc:spChg chg="add mod">
          <ac:chgData name="INOUE Ryutaro" userId="9b3ee5e5-1aca-4eca-bf49-da9b28a88071" providerId="ADAL" clId="{69CB4F2C-C193-4CC3-9FD5-552F509ADF3F}" dt="2024-05-30T13:41:44.715" v="26943" actId="14100"/>
          <ac:spMkLst>
            <pc:docMk/>
            <pc:sldMk cId="1985553317" sldId="385"/>
            <ac:spMk id="24" creationId="{EB38AF36-B40E-1FF0-00EC-DBE60BF42BD7}"/>
          </ac:spMkLst>
        </pc:spChg>
        <pc:spChg chg="add mod">
          <ac:chgData name="INOUE Ryutaro" userId="9b3ee5e5-1aca-4eca-bf49-da9b28a88071" providerId="ADAL" clId="{69CB4F2C-C193-4CC3-9FD5-552F509ADF3F}" dt="2024-05-30T13:41:08.569" v="26935"/>
          <ac:spMkLst>
            <pc:docMk/>
            <pc:sldMk cId="1985553317" sldId="385"/>
            <ac:spMk id="25" creationId="{DE147437-5701-A3F7-4373-64DE8E1EC82C}"/>
          </ac:spMkLst>
        </pc:spChg>
      </pc:sldChg>
      <pc:sldChg chg="modSp add del mod">
        <pc:chgData name="INOUE Ryutaro" userId="9b3ee5e5-1aca-4eca-bf49-da9b28a88071" providerId="ADAL" clId="{69CB4F2C-C193-4CC3-9FD5-552F509ADF3F}" dt="2024-05-21T09:43:53.127" v="10202"/>
        <pc:sldMkLst>
          <pc:docMk/>
          <pc:sldMk cId="3940132789" sldId="385"/>
        </pc:sldMkLst>
        <pc:spChg chg="mod">
          <ac:chgData name="INOUE Ryutaro" userId="9b3ee5e5-1aca-4eca-bf49-da9b28a88071" providerId="ADAL" clId="{69CB4F2C-C193-4CC3-9FD5-552F509ADF3F}" dt="2024-05-21T09:43:50.688" v="10192" actId="1076"/>
          <ac:spMkLst>
            <pc:docMk/>
            <pc:sldMk cId="3940132789" sldId="385"/>
            <ac:spMk id="3" creationId="{ADFB80FE-74C7-A8ED-37D9-E1B55904A8BB}"/>
          </ac:spMkLst>
        </pc:spChg>
        <pc:spChg chg="mod">
          <ac:chgData name="INOUE Ryutaro" userId="9b3ee5e5-1aca-4eca-bf49-da9b28a88071" providerId="ADAL" clId="{69CB4F2C-C193-4CC3-9FD5-552F509ADF3F}" dt="2024-05-21T09:43:52.834" v="10201" actId="1076"/>
          <ac:spMkLst>
            <pc:docMk/>
            <pc:sldMk cId="3940132789" sldId="385"/>
            <ac:spMk id="5" creationId="{E28F5377-CFD4-4A49-CC2E-14EB89A564E9}"/>
          </ac:spMkLst>
        </pc:spChg>
        <pc:spChg chg="mod">
          <ac:chgData name="INOUE Ryutaro" userId="9b3ee5e5-1aca-4eca-bf49-da9b28a88071" providerId="ADAL" clId="{69CB4F2C-C193-4CC3-9FD5-552F509ADF3F}" dt="2024-05-21T09:43:51.010" v="10193" actId="1076"/>
          <ac:spMkLst>
            <pc:docMk/>
            <pc:sldMk cId="3940132789" sldId="385"/>
            <ac:spMk id="6" creationId="{74C6A7C6-683A-47D2-B3FB-8E45C9693E65}"/>
          </ac:spMkLst>
        </pc:spChg>
        <pc:spChg chg="mod">
          <ac:chgData name="INOUE Ryutaro" userId="9b3ee5e5-1aca-4eca-bf49-da9b28a88071" providerId="ADAL" clId="{69CB4F2C-C193-4CC3-9FD5-552F509ADF3F}" dt="2024-05-21T09:43:52.060" v="10198" actId="14100"/>
          <ac:spMkLst>
            <pc:docMk/>
            <pc:sldMk cId="3940132789" sldId="385"/>
            <ac:spMk id="9" creationId="{E05933E7-66B4-B23B-2DE0-C64CF28BEBF1}"/>
          </ac:spMkLst>
        </pc:spChg>
        <pc:spChg chg="mod">
          <ac:chgData name="INOUE Ryutaro" userId="9b3ee5e5-1aca-4eca-bf49-da9b28a88071" providerId="ADAL" clId="{69CB4F2C-C193-4CC3-9FD5-552F509ADF3F}" dt="2024-05-21T09:43:52.060" v="10198" actId="14100"/>
          <ac:spMkLst>
            <pc:docMk/>
            <pc:sldMk cId="3940132789" sldId="385"/>
            <ac:spMk id="13" creationId="{1FEDF37B-3271-47B5-7C60-40961A109305}"/>
          </ac:spMkLst>
        </pc:spChg>
        <pc:graphicFrameChg chg="mod">
          <ac:chgData name="INOUE Ryutaro" userId="9b3ee5e5-1aca-4eca-bf49-da9b28a88071" providerId="ADAL" clId="{69CB4F2C-C193-4CC3-9FD5-552F509ADF3F}" dt="2024-05-21T09:43:52.060" v="10198" actId="14100"/>
          <ac:graphicFrameMkLst>
            <pc:docMk/>
            <pc:sldMk cId="3940132789" sldId="385"/>
            <ac:graphicFrameMk id="11" creationId="{73249C8B-19B4-2CE7-1856-217AC30A1C52}"/>
          </ac:graphicFrameMkLst>
        </pc:graphicFrameChg>
        <pc:graphicFrameChg chg="mod">
          <ac:chgData name="INOUE Ryutaro" userId="9b3ee5e5-1aca-4eca-bf49-da9b28a88071" providerId="ADAL" clId="{69CB4F2C-C193-4CC3-9FD5-552F509ADF3F}" dt="2024-05-21T09:43:52.060" v="10198" actId="14100"/>
          <ac:graphicFrameMkLst>
            <pc:docMk/>
            <pc:sldMk cId="3940132789" sldId="385"/>
            <ac:graphicFrameMk id="14" creationId="{91F40844-04D6-44D6-D727-879E83B92FCD}"/>
          </ac:graphicFrameMkLst>
        </pc:graphicFrameChg>
      </pc:sldChg>
      <pc:sldChg chg="addSp delSp modSp add mod ord modNotesTx">
        <pc:chgData name="INOUE Ryutaro" userId="9b3ee5e5-1aca-4eca-bf49-da9b28a88071" providerId="ADAL" clId="{69CB4F2C-C193-4CC3-9FD5-552F509ADF3F}" dt="2024-05-30T13:43:40.494" v="26965" actId="207"/>
        <pc:sldMkLst>
          <pc:docMk/>
          <pc:sldMk cId="24085878" sldId="386"/>
        </pc:sldMkLst>
        <pc:spChg chg="del">
          <ac:chgData name="INOUE Ryutaro" userId="9b3ee5e5-1aca-4eca-bf49-da9b28a88071" providerId="ADAL" clId="{69CB4F2C-C193-4CC3-9FD5-552F509ADF3F}" dt="2024-05-30T13:42:28.917" v="26953" actId="478"/>
          <ac:spMkLst>
            <pc:docMk/>
            <pc:sldMk cId="24085878" sldId="386"/>
            <ac:spMk id="3" creationId="{ADFB80FE-74C7-A8ED-37D9-E1B55904A8BB}"/>
          </ac:spMkLst>
        </pc:spChg>
        <pc:spChg chg="del mod">
          <ac:chgData name="INOUE Ryutaro" userId="9b3ee5e5-1aca-4eca-bf49-da9b28a88071" providerId="ADAL" clId="{69CB4F2C-C193-4CC3-9FD5-552F509ADF3F}" dt="2024-05-30T13:42:21.251" v="26949" actId="478"/>
          <ac:spMkLst>
            <pc:docMk/>
            <pc:sldMk cId="24085878" sldId="386"/>
            <ac:spMk id="5" creationId="{E28F5377-CFD4-4A49-CC2E-14EB89A564E9}"/>
          </ac:spMkLst>
        </pc:spChg>
        <pc:spChg chg="del">
          <ac:chgData name="INOUE Ryutaro" userId="9b3ee5e5-1aca-4eca-bf49-da9b28a88071" providerId="ADAL" clId="{69CB4F2C-C193-4CC3-9FD5-552F509ADF3F}" dt="2024-05-30T13:42:27.989" v="26952" actId="478"/>
          <ac:spMkLst>
            <pc:docMk/>
            <pc:sldMk cId="24085878" sldId="386"/>
            <ac:spMk id="6" creationId="{74C6A7C6-683A-47D2-B3FB-8E45C9693E65}"/>
          </ac:spMkLst>
        </pc:spChg>
        <pc:spChg chg="del">
          <ac:chgData name="INOUE Ryutaro" userId="9b3ee5e5-1aca-4eca-bf49-da9b28a88071" providerId="ADAL" clId="{69CB4F2C-C193-4CC3-9FD5-552F509ADF3F}" dt="2024-05-30T13:42:32.470" v="26954" actId="478"/>
          <ac:spMkLst>
            <pc:docMk/>
            <pc:sldMk cId="24085878" sldId="386"/>
            <ac:spMk id="8" creationId="{96D78A9A-66BC-B7D4-4E0C-4910A5425BE5}"/>
          </ac:spMkLst>
        </pc:spChg>
        <pc:spChg chg="add mod ord">
          <ac:chgData name="INOUE Ryutaro" userId="9b3ee5e5-1aca-4eca-bf49-da9b28a88071" providerId="ADAL" clId="{69CB4F2C-C193-4CC3-9FD5-552F509ADF3F}" dt="2024-05-30T13:42:59.939" v="26962" actId="1035"/>
          <ac:spMkLst>
            <pc:docMk/>
            <pc:sldMk cId="24085878" sldId="386"/>
            <ac:spMk id="10" creationId="{AA132E8F-C490-71CA-4340-06EBDCF776D0}"/>
          </ac:spMkLst>
        </pc:spChg>
        <pc:spChg chg="add mod">
          <ac:chgData name="INOUE Ryutaro" userId="9b3ee5e5-1aca-4eca-bf49-da9b28a88071" providerId="ADAL" clId="{69CB4F2C-C193-4CC3-9FD5-552F509ADF3F}" dt="2024-05-22T04:39:57.912" v="11102" actId="14100"/>
          <ac:spMkLst>
            <pc:docMk/>
            <pc:sldMk cId="24085878" sldId="386"/>
            <ac:spMk id="12" creationId="{E0D472C7-15D6-0F4E-0044-E2B3B1135F70}"/>
          </ac:spMkLst>
        </pc:spChg>
        <pc:spChg chg="add mod">
          <ac:chgData name="INOUE Ryutaro" userId="9b3ee5e5-1aca-4eca-bf49-da9b28a88071" providerId="ADAL" clId="{69CB4F2C-C193-4CC3-9FD5-552F509ADF3F}" dt="2024-05-22T04:40:40.735" v="11111" actId="1035"/>
          <ac:spMkLst>
            <pc:docMk/>
            <pc:sldMk cId="24085878" sldId="386"/>
            <ac:spMk id="15" creationId="{4F813199-C7AB-92D9-2577-137E7D55382A}"/>
          </ac:spMkLst>
        </pc:spChg>
        <pc:spChg chg="add mod">
          <ac:chgData name="INOUE Ryutaro" userId="9b3ee5e5-1aca-4eca-bf49-da9b28a88071" providerId="ADAL" clId="{69CB4F2C-C193-4CC3-9FD5-552F509ADF3F}" dt="2024-05-22T04:40:29.173" v="11106" actId="14100"/>
          <ac:spMkLst>
            <pc:docMk/>
            <pc:sldMk cId="24085878" sldId="386"/>
            <ac:spMk id="16" creationId="{0844BC62-50A9-D63F-6A03-497E79E86BDB}"/>
          </ac:spMkLst>
        </pc:spChg>
        <pc:spChg chg="add mod">
          <ac:chgData name="INOUE Ryutaro" userId="9b3ee5e5-1aca-4eca-bf49-da9b28a88071" providerId="ADAL" clId="{69CB4F2C-C193-4CC3-9FD5-552F509ADF3F}" dt="2024-05-22T04:40:21.793" v="11104" actId="14100"/>
          <ac:spMkLst>
            <pc:docMk/>
            <pc:sldMk cId="24085878" sldId="386"/>
            <ac:spMk id="17" creationId="{F45A2B4E-D3BA-7464-D0BC-F18CC2315BDF}"/>
          </ac:spMkLst>
        </pc:spChg>
        <pc:spChg chg="add mod">
          <ac:chgData name="INOUE Ryutaro" userId="9b3ee5e5-1aca-4eca-bf49-da9b28a88071" providerId="ADAL" clId="{69CB4F2C-C193-4CC3-9FD5-552F509ADF3F}" dt="2024-05-22T04:39:52.061" v="11099" actId="1076"/>
          <ac:spMkLst>
            <pc:docMk/>
            <pc:sldMk cId="24085878" sldId="386"/>
            <ac:spMk id="18" creationId="{B6C6E0EE-144A-24AE-1C39-925065671CDF}"/>
          </ac:spMkLst>
        </pc:spChg>
        <pc:spChg chg="add mod">
          <ac:chgData name="INOUE Ryutaro" userId="9b3ee5e5-1aca-4eca-bf49-da9b28a88071" providerId="ADAL" clId="{69CB4F2C-C193-4CC3-9FD5-552F509ADF3F}" dt="2024-05-22T04:40:26.089" v="11105" actId="14100"/>
          <ac:spMkLst>
            <pc:docMk/>
            <pc:sldMk cId="24085878" sldId="386"/>
            <ac:spMk id="19" creationId="{80D4EC70-84EB-85C5-60B6-865EFAE16D1C}"/>
          </ac:spMkLst>
        </pc:spChg>
        <pc:spChg chg="add mod">
          <ac:chgData name="INOUE Ryutaro" userId="9b3ee5e5-1aca-4eca-bf49-da9b28a88071" providerId="ADAL" clId="{69CB4F2C-C193-4CC3-9FD5-552F509ADF3F}" dt="2024-05-22T04:39:49.332" v="11098" actId="1076"/>
          <ac:spMkLst>
            <pc:docMk/>
            <pc:sldMk cId="24085878" sldId="386"/>
            <ac:spMk id="20" creationId="{244284B3-52A0-BFF3-F600-7ADF39979462}"/>
          </ac:spMkLst>
        </pc:spChg>
        <pc:spChg chg="add mod">
          <ac:chgData name="INOUE Ryutaro" userId="9b3ee5e5-1aca-4eca-bf49-da9b28a88071" providerId="ADAL" clId="{69CB4F2C-C193-4CC3-9FD5-552F509ADF3F}" dt="2024-05-22T04:40:51.054" v="11116" actId="1036"/>
          <ac:spMkLst>
            <pc:docMk/>
            <pc:sldMk cId="24085878" sldId="386"/>
            <ac:spMk id="21" creationId="{728142B9-F6C4-69C9-7E74-2EB197739B00}"/>
          </ac:spMkLst>
        </pc:spChg>
        <pc:spChg chg="add del mod">
          <ac:chgData name="INOUE Ryutaro" userId="9b3ee5e5-1aca-4eca-bf49-da9b28a88071" providerId="ADAL" clId="{69CB4F2C-C193-4CC3-9FD5-552F509ADF3F}" dt="2024-05-30T13:42:24.506" v="26950" actId="478"/>
          <ac:spMkLst>
            <pc:docMk/>
            <pc:sldMk cId="24085878" sldId="386"/>
            <ac:spMk id="23" creationId="{AAEE1B95-8EB5-72AA-9885-A7C569F146C9}"/>
          </ac:spMkLst>
        </pc:spChg>
        <pc:spChg chg="add mod">
          <ac:chgData name="INOUE Ryutaro" userId="9b3ee5e5-1aca-4eca-bf49-da9b28a88071" providerId="ADAL" clId="{69CB4F2C-C193-4CC3-9FD5-552F509ADF3F}" dt="2024-05-30T13:42:33.207" v="26955"/>
          <ac:spMkLst>
            <pc:docMk/>
            <pc:sldMk cId="24085878" sldId="386"/>
            <ac:spMk id="24" creationId="{7A03990C-D78C-037E-65EE-78ED6C1DDA91}"/>
          </ac:spMkLst>
        </pc:spChg>
        <pc:spChg chg="add mod">
          <ac:chgData name="INOUE Ryutaro" userId="9b3ee5e5-1aca-4eca-bf49-da9b28a88071" providerId="ADAL" clId="{69CB4F2C-C193-4CC3-9FD5-552F509ADF3F}" dt="2024-05-30T13:42:46.164" v="26956"/>
          <ac:spMkLst>
            <pc:docMk/>
            <pc:sldMk cId="24085878" sldId="386"/>
            <ac:spMk id="25" creationId="{A1262319-6BFC-15F6-58A8-14BB737787F0}"/>
          </ac:spMkLst>
        </pc:spChg>
        <pc:spChg chg="add mod">
          <ac:chgData name="INOUE Ryutaro" userId="9b3ee5e5-1aca-4eca-bf49-da9b28a88071" providerId="ADAL" clId="{69CB4F2C-C193-4CC3-9FD5-552F509ADF3F}" dt="2024-05-30T13:42:46.164" v="26956"/>
          <ac:spMkLst>
            <pc:docMk/>
            <pc:sldMk cId="24085878" sldId="386"/>
            <ac:spMk id="26" creationId="{86F2DDC1-B5DE-81E1-DDBF-11D03BEC39D3}"/>
          </ac:spMkLst>
        </pc:spChg>
        <pc:spChg chg="add mod">
          <ac:chgData name="INOUE Ryutaro" userId="9b3ee5e5-1aca-4eca-bf49-da9b28a88071" providerId="ADAL" clId="{69CB4F2C-C193-4CC3-9FD5-552F509ADF3F}" dt="2024-05-30T13:43:40.494" v="26965" actId="207"/>
          <ac:spMkLst>
            <pc:docMk/>
            <pc:sldMk cId="24085878" sldId="386"/>
            <ac:spMk id="27" creationId="{04A8B65D-5AF7-8AF6-D445-70E4DF8F3C46}"/>
          </ac:spMkLst>
        </pc:spChg>
        <pc:spChg chg="add mod">
          <ac:chgData name="INOUE Ryutaro" userId="9b3ee5e5-1aca-4eca-bf49-da9b28a88071" providerId="ADAL" clId="{69CB4F2C-C193-4CC3-9FD5-552F509ADF3F}" dt="2024-05-30T13:43:12.214" v="26964" actId="1076"/>
          <ac:spMkLst>
            <pc:docMk/>
            <pc:sldMk cId="24085878" sldId="386"/>
            <ac:spMk id="28" creationId="{C7C4283F-7B36-918E-1CF4-F02442DABDE2}"/>
          </ac:spMkLst>
        </pc:spChg>
      </pc:sldChg>
      <pc:sldChg chg="add del">
        <pc:chgData name="INOUE Ryutaro" userId="9b3ee5e5-1aca-4eca-bf49-da9b28a88071" providerId="ADAL" clId="{69CB4F2C-C193-4CC3-9FD5-552F509ADF3F}" dt="2024-05-22T04:38:39.082" v="11071"/>
        <pc:sldMkLst>
          <pc:docMk/>
          <pc:sldMk cId="549560059" sldId="386"/>
        </pc:sldMkLst>
      </pc:sldChg>
      <pc:sldChg chg="addSp delSp modSp add mod modNotesTx">
        <pc:chgData name="INOUE Ryutaro" userId="9b3ee5e5-1aca-4eca-bf49-da9b28a88071" providerId="ADAL" clId="{69CB4F2C-C193-4CC3-9FD5-552F509ADF3F}" dt="2024-05-30T13:44:11.178" v="26975" actId="207"/>
        <pc:sldMkLst>
          <pc:docMk/>
          <pc:sldMk cId="1911646540" sldId="387"/>
        </pc:sldMkLst>
        <pc:spChg chg="del">
          <ac:chgData name="INOUE Ryutaro" userId="9b3ee5e5-1aca-4eca-bf49-da9b28a88071" providerId="ADAL" clId="{69CB4F2C-C193-4CC3-9FD5-552F509ADF3F}" dt="2024-05-30T13:43:55.886" v="26971" actId="478"/>
          <ac:spMkLst>
            <pc:docMk/>
            <pc:sldMk cId="1911646540" sldId="387"/>
            <ac:spMk id="3" creationId="{ADFB80FE-74C7-A8ED-37D9-E1B55904A8BB}"/>
          </ac:spMkLst>
        </pc:spChg>
        <pc:spChg chg="del mod">
          <ac:chgData name="INOUE Ryutaro" userId="9b3ee5e5-1aca-4eca-bf49-da9b28a88071" providerId="ADAL" clId="{69CB4F2C-C193-4CC3-9FD5-552F509ADF3F}" dt="2024-05-30T13:43:48.244" v="26966" actId="478"/>
          <ac:spMkLst>
            <pc:docMk/>
            <pc:sldMk cId="1911646540" sldId="387"/>
            <ac:spMk id="5" creationId="{E28F5377-CFD4-4A49-CC2E-14EB89A564E9}"/>
          </ac:spMkLst>
        </pc:spChg>
        <pc:spChg chg="del">
          <ac:chgData name="INOUE Ryutaro" userId="9b3ee5e5-1aca-4eca-bf49-da9b28a88071" providerId="ADAL" clId="{69CB4F2C-C193-4CC3-9FD5-552F509ADF3F}" dt="2024-05-30T13:43:54.743" v="26970" actId="478"/>
          <ac:spMkLst>
            <pc:docMk/>
            <pc:sldMk cId="1911646540" sldId="387"/>
            <ac:spMk id="6" creationId="{74C6A7C6-683A-47D2-B3FB-8E45C9693E65}"/>
          </ac:spMkLst>
        </pc:spChg>
        <pc:spChg chg="del">
          <ac:chgData name="INOUE Ryutaro" userId="9b3ee5e5-1aca-4eca-bf49-da9b28a88071" providerId="ADAL" clId="{69CB4F2C-C193-4CC3-9FD5-552F509ADF3F}" dt="2024-05-30T13:43:58.964" v="26972" actId="478"/>
          <ac:spMkLst>
            <pc:docMk/>
            <pc:sldMk cId="1911646540" sldId="387"/>
            <ac:spMk id="8" creationId="{96D78A9A-66BC-B7D4-4E0C-4910A5425BE5}"/>
          </ac:spMkLst>
        </pc:spChg>
        <pc:spChg chg="del mod">
          <ac:chgData name="INOUE Ryutaro" userId="9b3ee5e5-1aca-4eca-bf49-da9b28a88071" providerId="ADAL" clId="{69CB4F2C-C193-4CC3-9FD5-552F509ADF3F}" dt="2024-05-30T13:43:53.574" v="26969" actId="478"/>
          <ac:spMkLst>
            <pc:docMk/>
            <pc:sldMk cId="1911646540" sldId="387"/>
            <ac:spMk id="10" creationId="{AA132E8F-C490-71CA-4340-06EBDCF776D0}"/>
          </ac:spMkLst>
        </pc:spChg>
        <pc:spChg chg="mod">
          <ac:chgData name="INOUE Ryutaro" userId="9b3ee5e5-1aca-4eca-bf49-da9b28a88071" providerId="ADAL" clId="{69CB4F2C-C193-4CC3-9FD5-552F509ADF3F}" dt="2024-05-22T04:46:48.750" v="11179" actId="14100"/>
          <ac:spMkLst>
            <pc:docMk/>
            <pc:sldMk cId="1911646540" sldId="387"/>
            <ac:spMk id="12" creationId="{E0D472C7-15D6-0F4E-0044-E2B3B1135F70}"/>
          </ac:spMkLst>
        </pc:spChg>
        <pc:spChg chg="mod">
          <ac:chgData name="INOUE Ryutaro" userId="9b3ee5e5-1aca-4eca-bf49-da9b28a88071" providerId="ADAL" clId="{69CB4F2C-C193-4CC3-9FD5-552F509ADF3F}" dt="2024-05-22T04:45:47.147" v="11139" actId="1076"/>
          <ac:spMkLst>
            <pc:docMk/>
            <pc:sldMk cId="1911646540" sldId="387"/>
            <ac:spMk id="15" creationId="{4F813199-C7AB-92D9-2577-137E7D55382A}"/>
          </ac:spMkLst>
        </pc:spChg>
        <pc:spChg chg="mod">
          <ac:chgData name="INOUE Ryutaro" userId="9b3ee5e5-1aca-4eca-bf49-da9b28a88071" providerId="ADAL" clId="{69CB4F2C-C193-4CC3-9FD5-552F509ADF3F}" dt="2024-05-22T04:45:43.225" v="11137" actId="14100"/>
          <ac:spMkLst>
            <pc:docMk/>
            <pc:sldMk cId="1911646540" sldId="387"/>
            <ac:spMk id="16" creationId="{0844BC62-50A9-D63F-6A03-497E79E86BDB}"/>
          </ac:spMkLst>
        </pc:spChg>
        <pc:spChg chg="mod">
          <ac:chgData name="INOUE Ryutaro" userId="9b3ee5e5-1aca-4eca-bf49-da9b28a88071" providerId="ADAL" clId="{69CB4F2C-C193-4CC3-9FD5-552F509ADF3F}" dt="2024-05-22T04:45:40.939" v="11136" actId="14100"/>
          <ac:spMkLst>
            <pc:docMk/>
            <pc:sldMk cId="1911646540" sldId="387"/>
            <ac:spMk id="17" creationId="{F45A2B4E-D3BA-7464-D0BC-F18CC2315BDF}"/>
          </ac:spMkLst>
        </pc:spChg>
        <pc:spChg chg="del">
          <ac:chgData name="INOUE Ryutaro" userId="9b3ee5e5-1aca-4eca-bf49-da9b28a88071" providerId="ADAL" clId="{69CB4F2C-C193-4CC3-9FD5-552F509ADF3F}" dt="2024-05-22T04:41:11.839" v="11118" actId="478"/>
          <ac:spMkLst>
            <pc:docMk/>
            <pc:sldMk cId="1911646540" sldId="387"/>
            <ac:spMk id="18" creationId="{B6C6E0EE-144A-24AE-1C39-925065671CDF}"/>
          </ac:spMkLst>
        </pc:spChg>
        <pc:spChg chg="mod">
          <ac:chgData name="INOUE Ryutaro" userId="9b3ee5e5-1aca-4eca-bf49-da9b28a88071" providerId="ADAL" clId="{69CB4F2C-C193-4CC3-9FD5-552F509ADF3F}" dt="2024-05-22T04:45:37.908" v="11135" actId="14100"/>
          <ac:spMkLst>
            <pc:docMk/>
            <pc:sldMk cId="1911646540" sldId="387"/>
            <ac:spMk id="19" creationId="{80D4EC70-84EB-85C5-60B6-865EFAE16D1C}"/>
          </ac:spMkLst>
        </pc:spChg>
        <pc:spChg chg="del">
          <ac:chgData name="INOUE Ryutaro" userId="9b3ee5e5-1aca-4eca-bf49-da9b28a88071" providerId="ADAL" clId="{69CB4F2C-C193-4CC3-9FD5-552F509ADF3F}" dt="2024-05-22T04:41:15.332" v="11119" actId="478"/>
          <ac:spMkLst>
            <pc:docMk/>
            <pc:sldMk cId="1911646540" sldId="387"/>
            <ac:spMk id="20" creationId="{244284B3-52A0-BFF3-F600-7ADF39979462}"/>
          </ac:spMkLst>
        </pc:spChg>
        <pc:spChg chg="add del mod">
          <ac:chgData name="INOUE Ryutaro" userId="9b3ee5e5-1aca-4eca-bf49-da9b28a88071" providerId="ADAL" clId="{69CB4F2C-C193-4CC3-9FD5-552F509ADF3F}" dt="2024-05-30T13:43:50.407" v="26967" actId="478"/>
          <ac:spMkLst>
            <pc:docMk/>
            <pc:sldMk cId="1911646540" sldId="387"/>
            <ac:spMk id="20" creationId="{9DDAC489-F52F-45D5-9A73-FC01B20288E0}"/>
          </ac:spMkLst>
        </pc:spChg>
        <pc:spChg chg="mod">
          <ac:chgData name="INOUE Ryutaro" userId="9b3ee5e5-1aca-4eca-bf49-da9b28a88071" providerId="ADAL" clId="{69CB4F2C-C193-4CC3-9FD5-552F509ADF3F}" dt="2024-05-22T04:45:35.824" v="11134" actId="14100"/>
          <ac:spMkLst>
            <pc:docMk/>
            <pc:sldMk cId="1911646540" sldId="387"/>
            <ac:spMk id="21" creationId="{728142B9-F6C4-69C9-7E74-2EB197739B00}"/>
          </ac:spMkLst>
        </pc:spChg>
        <pc:spChg chg="add mod ord">
          <ac:chgData name="INOUE Ryutaro" userId="9b3ee5e5-1aca-4eca-bf49-da9b28a88071" providerId="ADAL" clId="{69CB4F2C-C193-4CC3-9FD5-552F509ADF3F}" dt="2024-05-22T04:46:46.005" v="11178" actId="1076"/>
          <ac:spMkLst>
            <pc:docMk/>
            <pc:sldMk cId="1911646540" sldId="387"/>
            <ac:spMk id="22" creationId="{6F89611B-CEA8-5234-085B-9F488270B8FD}"/>
          </ac:spMkLst>
        </pc:spChg>
        <pc:spChg chg="add mod ord">
          <ac:chgData name="INOUE Ryutaro" userId="9b3ee5e5-1aca-4eca-bf49-da9b28a88071" providerId="ADAL" clId="{69CB4F2C-C193-4CC3-9FD5-552F509ADF3F}" dt="2024-05-22T04:46:37.493" v="11176" actId="1076"/>
          <ac:spMkLst>
            <pc:docMk/>
            <pc:sldMk cId="1911646540" sldId="387"/>
            <ac:spMk id="23" creationId="{C7A966F0-B5AA-66E4-3B25-7F1A4B64FE0B}"/>
          </ac:spMkLst>
        </pc:spChg>
        <pc:spChg chg="add mod ord">
          <ac:chgData name="INOUE Ryutaro" userId="9b3ee5e5-1aca-4eca-bf49-da9b28a88071" providerId="ADAL" clId="{69CB4F2C-C193-4CC3-9FD5-552F509ADF3F}" dt="2024-05-22T04:46:42.285" v="11177" actId="1076"/>
          <ac:spMkLst>
            <pc:docMk/>
            <pc:sldMk cId="1911646540" sldId="387"/>
            <ac:spMk id="24" creationId="{991A9762-D1BB-0DC6-8D57-C7854CBF29F1}"/>
          </ac:spMkLst>
        </pc:spChg>
        <pc:spChg chg="add mod">
          <ac:chgData name="INOUE Ryutaro" userId="9b3ee5e5-1aca-4eca-bf49-da9b28a88071" providerId="ADAL" clId="{69CB4F2C-C193-4CC3-9FD5-552F509ADF3F}" dt="2024-05-23T17:14:51.270" v="18679" actId="1035"/>
          <ac:spMkLst>
            <pc:docMk/>
            <pc:sldMk cId="1911646540" sldId="387"/>
            <ac:spMk id="25" creationId="{536FCA0E-AB6D-7DB3-9D3A-946D9B903BB4}"/>
          </ac:spMkLst>
        </pc:spChg>
        <pc:spChg chg="add mod">
          <ac:chgData name="INOUE Ryutaro" userId="9b3ee5e5-1aca-4eca-bf49-da9b28a88071" providerId="ADAL" clId="{69CB4F2C-C193-4CC3-9FD5-552F509ADF3F}" dt="2024-05-23T17:14:52.103" v="18680" actId="1035"/>
          <ac:spMkLst>
            <pc:docMk/>
            <pc:sldMk cId="1911646540" sldId="387"/>
            <ac:spMk id="26" creationId="{1F7CC6F6-02B6-4BD1-071E-73E0E5DACF06}"/>
          </ac:spMkLst>
        </pc:spChg>
        <pc:spChg chg="add mod">
          <ac:chgData name="INOUE Ryutaro" userId="9b3ee5e5-1aca-4eca-bf49-da9b28a88071" providerId="ADAL" clId="{69CB4F2C-C193-4CC3-9FD5-552F509ADF3F}" dt="2024-05-23T17:14:39.626" v="18676" actId="1037"/>
          <ac:spMkLst>
            <pc:docMk/>
            <pc:sldMk cId="1911646540" sldId="387"/>
            <ac:spMk id="27" creationId="{A8882EE4-9930-5C65-A3CD-81C72AC69090}"/>
          </ac:spMkLst>
        </pc:spChg>
        <pc:spChg chg="add mod">
          <ac:chgData name="INOUE Ryutaro" userId="9b3ee5e5-1aca-4eca-bf49-da9b28a88071" providerId="ADAL" clId="{69CB4F2C-C193-4CC3-9FD5-552F509ADF3F}" dt="2024-05-23T17:14:43.778" v="18677" actId="14100"/>
          <ac:spMkLst>
            <pc:docMk/>
            <pc:sldMk cId="1911646540" sldId="387"/>
            <ac:spMk id="28" creationId="{AC4FE02E-8C64-C30E-02EE-42DE5EDDDE29}"/>
          </ac:spMkLst>
        </pc:spChg>
        <pc:spChg chg="add mod">
          <ac:chgData name="INOUE Ryutaro" userId="9b3ee5e5-1aca-4eca-bf49-da9b28a88071" providerId="ADAL" clId="{69CB4F2C-C193-4CC3-9FD5-552F509ADF3F}" dt="2024-05-23T17:14:35.354" v="18673" actId="1037"/>
          <ac:spMkLst>
            <pc:docMk/>
            <pc:sldMk cId="1911646540" sldId="387"/>
            <ac:spMk id="29" creationId="{C23F33C4-35FA-E293-A1DC-CEF36B0AAE44}"/>
          </ac:spMkLst>
        </pc:spChg>
        <pc:spChg chg="add mod">
          <ac:chgData name="INOUE Ryutaro" userId="9b3ee5e5-1aca-4eca-bf49-da9b28a88071" providerId="ADAL" clId="{69CB4F2C-C193-4CC3-9FD5-552F509ADF3F}" dt="2024-05-22T04:47:11.416" v="11184" actId="1076"/>
          <ac:spMkLst>
            <pc:docMk/>
            <pc:sldMk cId="1911646540" sldId="387"/>
            <ac:spMk id="30" creationId="{AB4EC9B0-6A4B-A38A-E0FC-460C6121C022}"/>
          </ac:spMkLst>
        </pc:spChg>
        <pc:spChg chg="add mod">
          <ac:chgData name="INOUE Ryutaro" userId="9b3ee5e5-1aca-4eca-bf49-da9b28a88071" providerId="ADAL" clId="{69CB4F2C-C193-4CC3-9FD5-552F509ADF3F}" dt="2024-05-30T13:43:59.597" v="26973"/>
          <ac:spMkLst>
            <pc:docMk/>
            <pc:sldMk cId="1911646540" sldId="387"/>
            <ac:spMk id="31" creationId="{04325E79-4C50-4FF7-DD96-2549466FCA78}"/>
          </ac:spMkLst>
        </pc:spChg>
        <pc:spChg chg="add mod">
          <ac:chgData name="INOUE Ryutaro" userId="9b3ee5e5-1aca-4eca-bf49-da9b28a88071" providerId="ADAL" clId="{69CB4F2C-C193-4CC3-9FD5-552F509ADF3F}" dt="2024-05-30T13:43:59.597" v="26973"/>
          <ac:spMkLst>
            <pc:docMk/>
            <pc:sldMk cId="1911646540" sldId="387"/>
            <ac:spMk id="32" creationId="{49956D89-6C7E-DF14-CB93-F1EC4308167B}"/>
          </ac:spMkLst>
        </pc:spChg>
        <pc:spChg chg="add mod">
          <ac:chgData name="INOUE Ryutaro" userId="9b3ee5e5-1aca-4eca-bf49-da9b28a88071" providerId="ADAL" clId="{69CB4F2C-C193-4CC3-9FD5-552F509ADF3F}" dt="2024-05-30T13:44:11.178" v="26975" actId="207"/>
          <ac:spMkLst>
            <pc:docMk/>
            <pc:sldMk cId="1911646540" sldId="387"/>
            <ac:spMk id="33" creationId="{D56BC429-492A-F27D-A478-6CB63441227E}"/>
          </ac:spMkLst>
        </pc:spChg>
        <pc:spChg chg="add mod">
          <ac:chgData name="INOUE Ryutaro" userId="9b3ee5e5-1aca-4eca-bf49-da9b28a88071" providerId="ADAL" clId="{69CB4F2C-C193-4CC3-9FD5-552F509ADF3F}" dt="2024-05-30T13:43:59.597" v="26973"/>
          <ac:spMkLst>
            <pc:docMk/>
            <pc:sldMk cId="1911646540" sldId="387"/>
            <ac:spMk id="34" creationId="{D8E83CD7-4C27-16A1-A1E7-9C983A64944C}"/>
          </ac:spMkLst>
        </pc:spChg>
        <pc:spChg chg="add mod">
          <ac:chgData name="INOUE Ryutaro" userId="9b3ee5e5-1aca-4eca-bf49-da9b28a88071" providerId="ADAL" clId="{69CB4F2C-C193-4CC3-9FD5-552F509ADF3F}" dt="2024-05-30T13:44:06.284" v="26974"/>
          <ac:spMkLst>
            <pc:docMk/>
            <pc:sldMk cId="1911646540" sldId="387"/>
            <ac:spMk id="35" creationId="{60C8B3CB-859D-04B2-2E0A-B8479672545B}"/>
          </ac:spMkLst>
        </pc:spChg>
      </pc:sldChg>
      <pc:sldChg chg="new del">
        <pc:chgData name="INOUE Ryutaro" userId="9b3ee5e5-1aca-4eca-bf49-da9b28a88071" providerId="ADAL" clId="{69CB4F2C-C193-4CC3-9FD5-552F509ADF3F}" dt="2024-05-22T04:47:46.047" v="11186" actId="680"/>
        <pc:sldMkLst>
          <pc:docMk/>
          <pc:sldMk cId="3867439205" sldId="38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7565100290222"/>
          <c:y val="1.0311703690708536E-2"/>
          <c:w val="0.4782807985457746"/>
          <c:h val="0.58216442621872322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Sheet1!$G$1</c:f>
              <c:strCache>
                <c:ptCount val="1"/>
                <c:pt idx="0">
                  <c:v>GPT-4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4"/>
                <c:pt idx="0">
                  <c:v>0.15</c:v>
                </c:pt>
                <c:pt idx="1">
                  <c:v>0.80500000000000005</c:v>
                </c:pt>
                <c:pt idx="2">
                  <c:v>0.98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BD97-4A12-BF9D-591145692C85}"/>
            </c:ext>
          </c:extLst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GPT-3.5-Turbo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4"/>
                <c:pt idx="0">
                  <c:v>0.09</c:v>
                </c:pt>
                <c:pt idx="1">
                  <c:v>0.629</c:v>
                </c:pt>
                <c:pt idx="2">
                  <c:v>0.56999999999999995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BD97-4A12-BF9D-591145692C85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  <c:pt idx="0">
                  <c:v>0.99</c:v>
                </c:pt>
                <c:pt idx="1">
                  <c:v>0.99</c:v>
                </c:pt>
                <c:pt idx="2">
                  <c:v>1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BD97-4A12-BF9D-591145692C85}"/>
            </c:ext>
          </c:extLst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BD97-4A12-BF9D-591145692C85}"/>
            </c:ext>
          </c:extLst>
        </c:ser>
        <c:ser>
          <c:idx val="1"/>
          <c:order val="4"/>
          <c:tx>
            <c:strRef>
              <c:f>Sheet1!$C$1</c:f>
              <c:strCache>
                <c:ptCount val="1"/>
                <c:pt idx="0">
                  <c:v>Oreo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  <c:pt idx="0">
                  <c:v>7.0000000000000001E-3</c:v>
                </c:pt>
                <c:pt idx="1">
                  <c:v>0.41880000000000001</c:v>
                </c:pt>
                <c:pt idx="2">
                  <c:v>0.99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BD97-4A12-BF9D-591145692C85}"/>
            </c:ext>
          </c:extLst>
        </c:ser>
        <c:ser>
          <c:idx val="0"/>
          <c:order val="5"/>
          <c:tx>
            <c:strRef>
              <c:f>Sheet1!$B$1</c:f>
              <c:strCache>
                <c:ptCount val="1"/>
                <c:pt idx="0">
                  <c:v>NiCad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0</c:v>
                </c:pt>
                <c:pt idx="1">
                  <c:v>0.188</c:v>
                </c:pt>
                <c:pt idx="2">
                  <c:v>0.99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BD97-4A12-BF9D-591145692C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  <c:extLst/>
      </c:barChart>
      <c:catAx>
        <c:axId val="169117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64473551469396473"/>
          <c:y val="2.2756933497364129E-2"/>
          <c:w val="0.33838860481842353"/>
          <c:h val="0.35842529769084008"/>
        </c:manualLayout>
      </c:layout>
      <c:overlay val="0"/>
      <c:spPr>
        <a:noFill/>
        <a:ln w="19050">
          <a:solidFill>
            <a:schemeClr val="tx2">
              <a:lumMod val="60000"/>
              <a:lumOff val="40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400" b="1" baseline="0" dirty="0">
                <a:solidFill>
                  <a:schemeClr val="tx1"/>
                </a:solidFill>
              </a:rPr>
              <a:t>GPT</a:t>
            </a:r>
            <a:endParaRPr lang="ja-JP" altLang="en-US" sz="2400" b="1" baseline="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6989979093129196"/>
          <c:y val="0.15773275118873847"/>
          <c:w val="0.68200224076155291"/>
          <c:h val="0.51681340992001179"/>
        </c:manualLayout>
      </c:layout>
      <c:barChart>
        <c:barDir val="bar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GPT-4-turbo</c:v>
                </c:pt>
              </c:strCache>
              <c:extLst xmlns:c15="http://schemas.microsoft.com/office/drawing/2012/chart"/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Accuracy</c:v>
                </c:pt>
                <c:pt idx="1">
                  <c:v>Precision</c:v>
                </c:pt>
                <c:pt idx="2">
                  <c:v>Recall</c:v>
                </c:pt>
              </c:strCache>
              <c:extLst xmlns:c15="http://schemas.microsoft.com/office/drawing/2012/chart"/>
            </c:strRef>
          </c:cat>
          <c:val>
            <c:numRef>
              <c:f>Sheet1!$D$3:$D$5</c:f>
              <c:numCache>
                <c:formatCode>0.00_ </c:formatCode>
                <c:ptCount val="3"/>
                <c:pt idx="0">
                  <c:v>0.76</c:v>
                </c:pt>
                <c:pt idx="1">
                  <c:v>0.74</c:v>
                </c:pt>
                <c:pt idx="2">
                  <c:v>0.91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AA3F-423E-8009-B1F6800291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fine-tuned GPT-3.5-Turbo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Accuracy</c:v>
                </c:pt>
                <c:pt idx="1">
                  <c:v>Precision</c:v>
                </c:pt>
                <c:pt idx="2">
                  <c:v>Recall</c:v>
                </c:pt>
              </c:strCache>
            </c:strRef>
          </c:cat>
          <c:val>
            <c:numRef>
              <c:f>Sheet1!$E$3:$E$5</c:f>
              <c:numCache>
                <c:formatCode>0.00_ </c:formatCode>
                <c:ptCount val="3"/>
                <c:pt idx="0">
                  <c:v>0.81</c:v>
                </c:pt>
                <c:pt idx="1">
                  <c:v>0.84</c:v>
                </c:pt>
                <c:pt idx="2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3F-423E-8009-B1F6800291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original GPT-3.5-Turbo</c:v>
                </c:pt>
              </c:strCache>
            </c:strRef>
          </c:tx>
          <c:spPr>
            <a:solidFill>
              <a:srgbClr val="C3D0B8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Accuracy</c:v>
                </c:pt>
                <c:pt idx="1">
                  <c:v>Precision</c:v>
                </c:pt>
                <c:pt idx="2">
                  <c:v>Recall</c:v>
                </c:pt>
              </c:strCache>
            </c:strRef>
          </c:cat>
          <c:val>
            <c:numRef>
              <c:f>Sheet1!$F$3:$F$5</c:f>
              <c:numCache>
                <c:formatCode>0.00_ </c:formatCode>
                <c:ptCount val="3"/>
                <c:pt idx="0">
                  <c:v>0.68</c:v>
                </c:pt>
                <c:pt idx="1">
                  <c:v>0.69</c:v>
                </c:pt>
                <c:pt idx="2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3F-423E-8009-B1F6800291F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91175792"/>
        <c:axId val="177702865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LLaMA2-Chat-7B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Accuracy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Sheet1!$B$3:$B$5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</c:v>
                      </c:pt>
                      <c:pt idx="1">
                        <c:v>0</c:v>
                      </c:pt>
                      <c:pt idx="2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AA3F-423E-8009-B1F6800291F0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code-llama-instruct-7B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Accuracy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Sheet1!$C$3:$C$5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</c:v>
                      </c:pt>
                      <c:pt idx="1">
                        <c:v>0.92</c:v>
                      </c:pt>
                      <c:pt idx="2">
                        <c:v>0.13600000000000001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AA3F-423E-8009-B1F6800291F0}"/>
                  </c:ext>
                </c:extLst>
              </c15:ser>
            </c15:filteredBarSeries>
          </c:ext>
        </c:extLst>
      </c:barChart>
      <c:catAx>
        <c:axId val="169117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_ 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866477873348989E-2"/>
          <c:y val="0.7941040337283205"/>
          <c:w val="0.79036813306034337"/>
          <c:h val="0.205895966271679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400" b="1" baseline="0" dirty="0">
                <a:solidFill>
                  <a:schemeClr val="tx1"/>
                </a:solidFill>
              </a:rPr>
              <a:t>Llama2-Chat-7B</a:t>
            </a:r>
            <a:endParaRPr lang="ja-JP" altLang="en-US" sz="2400" b="1" baseline="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6989979093129196"/>
          <c:y val="0.15783283428781844"/>
          <c:w val="0.65392978251677447"/>
          <c:h val="0.510376512883126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fine-tuned Llama2-Chat-7B</c:v>
                </c:pt>
              </c:strCache>
              <c:extLst xmlns:c15="http://schemas.microsoft.com/office/drawing/2012/chart"/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Acurracy</c:v>
                </c:pt>
                <c:pt idx="1">
                  <c:v>Precision</c:v>
                </c:pt>
                <c:pt idx="2">
                  <c:v>Recall</c:v>
                </c:pt>
              </c:strCache>
              <c:extLst xmlns:c15="http://schemas.microsoft.com/office/drawing/2012/chart"/>
            </c:strRef>
          </c:cat>
          <c:val>
            <c:numRef>
              <c:f>Sheet1!$B$3:$B$5</c:f>
              <c:numCache>
                <c:formatCode>0.00_ </c:formatCode>
                <c:ptCount val="3"/>
                <c:pt idx="0">
                  <c:v>0.63</c:v>
                </c:pt>
                <c:pt idx="1">
                  <c:v>0.66</c:v>
                </c:pt>
                <c:pt idx="2">
                  <c:v>0.78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1695-4D08-A883-171E40A59BA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original Llama2-Chat-7B</c:v>
                </c:pt>
              </c:strCache>
              <c:extLst xmlns:c15="http://schemas.microsoft.com/office/drawing/2012/chart"/>
            </c:strRef>
          </c:tx>
          <c:spPr>
            <a:solidFill>
              <a:srgbClr val="BCC9DA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Acurracy</c:v>
                </c:pt>
                <c:pt idx="1">
                  <c:v>Precision</c:v>
                </c:pt>
                <c:pt idx="2">
                  <c:v>Recall</c:v>
                </c:pt>
              </c:strCache>
              <c:extLst xmlns:c15="http://schemas.microsoft.com/office/drawing/2012/chart"/>
            </c:strRef>
          </c:cat>
          <c:val>
            <c:numRef>
              <c:f>Sheet1!$C$3:$C$5</c:f>
              <c:numCache>
                <c:formatCode>0.00_ </c:formatCode>
                <c:ptCount val="3"/>
                <c:pt idx="0">
                  <c:v>0.6</c:v>
                </c:pt>
                <c:pt idx="1">
                  <c:v>0.6</c:v>
                </c:pt>
                <c:pt idx="2">
                  <c:v>1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1695-4D08-A883-171E40A59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91175792"/>
        <c:axId val="1777028656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GPT-4-turbo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Acurracy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Sheet1!$D$3:$D$5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0.53</c:v>
                      </c:pt>
                      <c:pt idx="1">
                        <c:v>0.82</c:v>
                      </c:pt>
                      <c:pt idx="2">
                        <c:v>0.08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1695-4D08-A883-171E40A59BA9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ファインチューニング後のGPT-3.5-Turbo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Acurracy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Sheet1!$E$3:$E$5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0.51</c:v>
                      </c:pt>
                      <c:pt idx="1">
                        <c:v>0.8</c:v>
                      </c:pt>
                      <c:pt idx="2">
                        <c:v>0.03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1695-4D08-A883-171E40A59BA9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GPT-3.5-Turbo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Acurracy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Sheet1!$F$3:$F$5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0.52</c:v>
                      </c:pt>
                      <c:pt idx="1">
                        <c:v>0.74</c:v>
                      </c:pt>
                      <c:pt idx="2">
                        <c:v>7.0000000000000007E-2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1695-4D08-A883-171E40A59BA9}"/>
                  </c:ext>
                </c:extLst>
              </c15:ser>
            </c15:filteredBarSeries>
          </c:ext>
        </c:extLst>
      </c:barChart>
      <c:catAx>
        <c:axId val="169117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_ 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8323003482847252E-3"/>
          <c:y val="0.78553518997645277"/>
          <c:w val="0.93343175205020645"/>
          <c:h val="0.149950835918526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400" b="1" dirty="0">
                <a:solidFill>
                  <a:schemeClr val="tx1"/>
                </a:solidFill>
              </a:rPr>
              <a:t>CodeLlama-7B-Instruct</a:t>
            </a:r>
            <a:endParaRPr lang="ja-JP" altLang="en-US" sz="24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6594980132484047"/>
          <c:y val="0.16096676731277804"/>
          <c:w val="0.6732391289662738"/>
          <c:h val="0.50676477188152402"/>
        </c:manualLayout>
      </c:layout>
      <c:barChart>
        <c:barDir val="bar"/>
        <c:grouping val="clustered"/>
        <c:varyColors val="0"/>
        <c:ser>
          <c:idx val="5"/>
          <c:order val="5"/>
          <c:tx>
            <c:strRef>
              <c:f>Sheet1!$G$1</c:f>
              <c:strCache>
                <c:ptCount val="1"/>
                <c:pt idx="0">
                  <c:v>fine-tuned CodeLlama-7b-Instruct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Acurracy</c:v>
                </c:pt>
                <c:pt idx="1">
                  <c:v>Precision</c:v>
                </c:pt>
                <c:pt idx="2">
                  <c:v>Recall</c:v>
                </c:pt>
              </c:strCache>
            </c:strRef>
          </c:cat>
          <c:val>
            <c:numRef>
              <c:f>Sheet1!$G$3:$G$5</c:f>
              <c:numCache>
                <c:formatCode>0.00_ </c:formatCode>
                <c:ptCount val="3"/>
                <c:pt idx="0">
                  <c:v>0.76</c:v>
                </c:pt>
                <c:pt idx="1">
                  <c:v>0.85</c:v>
                </c:pt>
                <c:pt idx="2">
                  <c:v>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E6-46BC-9673-F0034969E853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CodeLlama-7b-Instruct</c:v>
                </c:pt>
              </c:strCache>
            </c:strRef>
          </c:tx>
          <c:spPr>
            <a:solidFill>
              <a:srgbClr val="DFC1A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Acurracy</c:v>
                </c:pt>
                <c:pt idx="1">
                  <c:v>Precision</c:v>
                </c:pt>
                <c:pt idx="2">
                  <c:v>Recall</c:v>
                </c:pt>
              </c:strCache>
            </c:strRef>
          </c:cat>
          <c:val>
            <c:numRef>
              <c:f>Sheet1!$H$3:$H$5</c:f>
              <c:numCache>
                <c:formatCode>0.00_ </c:formatCode>
                <c:ptCount val="3"/>
                <c:pt idx="0">
                  <c:v>0.57999999999999996</c:v>
                </c:pt>
                <c:pt idx="1">
                  <c:v>0.71</c:v>
                </c:pt>
                <c:pt idx="2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E6-46BC-9673-F0034969E85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91175792"/>
        <c:axId val="177702865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ファインチューニング後のLlama2-Chat-7B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Acurracy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Sheet1!$B$3:$B$5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0.63</c:v>
                      </c:pt>
                      <c:pt idx="1">
                        <c:v>0.66</c:v>
                      </c:pt>
                      <c:pt idx="2">
                        <c:v>0.78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4BE6-46BC-9673-F0034969E853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Llama2-Chat-7B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Acurracy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Sheet1!$C$3:$C$5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0.57999999999999996</c:v>
                      </c:pt>
                      <c:pt idx="1">
                        <c:v>0.57999999999999996</c:v>
                      </c:pt>
                      <c:pt idx="2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4BE6-46BC-9673-F0034969E853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GPT-4-turbo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Acurracy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Sheet1!$D$3:$D$5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0.53</c:v>
                      </c:pt>
                      <c:pt idx="1">
                        <c:v>0.82</c:v>
                      </c:pt>
                      <c:pt idx="2">
                        <c:v>0.08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4BE6-46BC-9673-F0034969E853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ファインチューニング後のGPT-3.5-Turbo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Acurracy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Sheet1!$E$3:$E$5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0.51</c:v>
                      </c:pt>
                      <c:pt idx="1">
                        <c:v>0.8</c:v>
                      </c:pt>
                      <c:pt idx="2">
                        <c:v>0.03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4BE6-46BC-9673-F0034969E853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  <c:pt idx="0">
                        <c:v>GPT-3.5-Turbo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Acurracy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Sheet1!$F$3:$F$5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0.52</c:v>
                      </c:pt>
                      <c:pt idx="1">
                        <c:v>0.74</c:v>
                      </c:pt>
                      <c:pt idx="2">
                        <c:v>7.0000000000000007E-2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4BE6-46BC-9673-F0034969E853}"/>
                  </c:ext>
                </c:extLst>
              </c15:ser>
            </c15:filteredBarSeries>
          </c:ext>
        </c:extLst>
      </c:barChart>
      <c:catAx>
        <c:axId val="169117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_ 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8553523839077111"/>
          <c:w val="0.99877166365640335"/>
          <c:h val="0.151477544011990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42401157605362"/>
          <c:y val="4.5960061776466492E-2"/>
          <c:w val="0.53310411811722014"/>
          <c:h val="0.49282084211273558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Sheet1!$G$1</c:f>
              <c:strCache>
                <c:ptCount val="1"/>
                <c:pt idx="0">
                  <c:v>GPT-4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Sheet1!$G$2:$G$8</c:f>
              <c:numCache>
                <c:formatCode>General</c:formatCode>
                <c:ptCount val="1"/>
                <c:pt idx="0">
                  <c:v>0.96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623-46EC-9C41-81735BB9B487}"/>
            </c:ext>
          </c:extLst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GPT-3.5-Turbo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Sheet1!$F$2:$F$8</c:f>
              <c:numCache>
                <c:formatCode>General</c:formatCode>
                <c:ptCount val="1"/>
                <c:pt idx="0">
                  <c:v>0.95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1623-46EC-9C41-81735BB9B487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Sheet1!$E$2:$E$8</c:f>
              <c:numCache>
                <c:formatCode>General</c:formatCode>
                <c:ptCount val="1"/>
                <c:pt idx="0">
                  <c:v>0.51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1623-46EC-9C41-81735BB9B487}"/>
            </c:ext>
          </c:extLst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Sheet1!$D$2:$D$8</c:f>
              <c:numCache>
                <c:formatCode>General</c:formatCode>
                <c:ptCount val="1"/>
              </c:numCache>
              <c:extLst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1623-46EC-9C41-81735BB9B487}"/>
            </c:ext>
          </c:extLst>
        </c:ser>
        <c:ser>
          <c:idx val="1"/>
          <c:order val="4"/>
          <c:tx>
            <c:strRef>
              <c:f>Sheet1!$C$1</c:f>
              <c:strCache>
                <c:ptCount val="1"/>
                <c:pt idx="0">
                  <c:v>Oreo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Sheet1!$C$2:$C$8</c:f>
              <c:numCache>
                <c:formatCode>General</c:formatCode>
                <c:ptCount val="1"/>
                <c:pt idx="0">
                  <c:v>0.9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1623-46EC-9C41-81735BB9B487}"/>
            </c:ext>
          </c:extLst>
        </c:ser>
        <c:ser>
          <c:idx val="0"/>
          <c:order val="5"/>
          <c:tx>
            <c:strRef>
              <c:f>Sheet1!$B$1</c:f>
              <c:strCache>
                <c:ptCount val="1"/>
                <c:pt idx="0">
                  <c:v>NiCad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Sheet1!$B$2:$B$8</c:f>
              <c:numCache>
                <c:formatCode>General</c:formatCode>
                <c:ptCount val="1"/>
                <c:pt idx="0">
                  <c:v>0.99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1623-46EC-9C41-81735BB9B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  <c:extLst/>
      </c:barChart>
      <c:catAx>
        <c:axId val="1691175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7565100290222"/>
          <c:y val="1.0311703690708536E-2"/>
          <c:w val="0.4782807985457746"/>
          <c:h val="0.58216442621872322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Sheet1!$G$1</c:f>
              <c:strCache>
                <c:ptCount val="1"/>
                <c:pt idx="0">
                  <c:v>GPT-4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4"/>
                <c:pt idx="0">
                  <c:v>0.15</c:v>
                </c:pt>
                <c:pt idx="1">
                  <c:v>0.80500000000000005</c:v>
                </c:pt>
                <c:pt idx="2">
                  <c:v>0.98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BD97-4A12-BF9D-591145692C85}"/>
            </c:ext>
          </c:extLst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GPT-3.5-Turbo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4"/>
                <c:pt idx="0">
                  <c:v>0.09</c:v>
                </c:pt>
                <c:pt idx="1">
                  <c:v>0.629</c:v>
                </c:pt>
                <c:pt idx="2">
                  <c:v>0.56999999999999995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BD97-4A12-BF9D-591145692C85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  <c:pt idx="0">
                  <c:v>0.99</c:v>
                </c:pt>
                <c:pt idx="1">
                  <c:v>0.99</c:v>
                </c:pt>
                <c:pt idx="2">
                  <c:v>1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BD97-4A12-BF9D-591145692C85}"/>
            </c:ext>
          </c:extLst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BD97-4A12-BF9D-591145692C85}"/>
            </c:ext>
          </c:extLst>
        </c:ser>
        <c:ser>
          <c:idx val="1"/>
          <c:order val="4"/>
          <c:tx>
            <c:strRef>
              <c:f>Sheet1!$C$1</c:f>
              <c:strCache>
                <c:ptCount val="1"/>
                <c:pt idx="0">
                  <c:v>Oreo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  <c:pt idx="0">
                  <c:v>7.0000000000000001E-3</c:v>
                </c:pt>
                <c:pt idx="1">
                  <c:v>0.41880000000000001</c:v>
                </c:pt>
                <c:pt idx="2">
                  <c:v>0.99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BD97-4A12-BF9D-591145692C85}"/>
            </c:ext>
          </c:extLst>
        </c:ser>
        <c:ser>
          <c:idx val="0"/>
          <c:order val="5"/>
          <c:tx>
            <c:strRef>
              <c:f>Sheet1!$B$1</c:f>
              <c:strCache>
                <c:ptCount val="1"/>
                <c:pt idx="0">
                  <c:v>NiCad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0</c:v>
                </c:pt>
                <c:pt idx="1">
                  <c:v>0.188</c:v>
                </c:pt>
                <c:pt idx="2">
                  <c:v>0.99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BD97-4A12-BF9D-591145692C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  <c:extLst/>
      </c:barChart>
      <c:catAx>
        <c:axId val="169117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64473551469396473"/>
          <c:y val="2.2756933497364129E-2"/>
          <c:w val="0.33838860481842353"/>
          <c:h val="0.35842529769084008"/>
        </c:manualLayout>
      </c:layout>
      <c:overlay val="0"/>
      <c:spPr>
        <a:noFill/>
        <a:ln w="19050">
          <a:solidFill>
            <a:schemeClr val="tx2">
              <a:lumMod val="60000"/>
              <a:lumOff val="40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42401157605362"/>
          <c:y val="4.5960061776466492E-2"/>
          <c:w val="0.53310411811722014"/>
          <c:h val="0.49282084211273558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Sheet1!$G$1</c:f>
              <c:strCache>
                <c:ptCount val="1"/>
                <c:pt idx="0">
                  <c:v>GPT-4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Sheet1!$G$2:$G$8</c:f>
              <c:numCache>
                <c:formatCode>General</c:formatCode>
                <c:ptCount val="1"/>
                <c:pt idx="0">
                  <c:v>0.96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623-46EC-9C41-81735BB9B487}"/>
            </c:ext>
          </c:extLst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GPT-3.5-Turbo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Sheet1!$F$2:$F$8</c:f>
              <c:numCache>
                <c:formatCode>General</c:formatCode>
                <c:ptCount val="1"/>
                <c:pt idx="0">
                  <c:v>0.95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1623-46EC-9C41-81735BB9B487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Sheet1!$E$2:$E$8</c:f>
              <c:numCache>
                <c:formatCode>General</c:formatCode>
                <c:ptCount val="1"/>
                <c:pt idx="0">
                  <c:v>0.51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1623-46EC-9C41-81735BB9B487}"/>
            </c:ext>
          </c:extLst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Sheet1!$D$2:$D$8</c:f>
              <c:numCache>
                <c:formatCode>General</c:formatCode>
                <c:ptCount val="1"/>
              </c:numCache>
              <c:extLst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1623-46EC-9C41-81735BB9B487}"/>
            </c:ext>
          </c:extLst>
        </c:ser>
        <c:ser>
          <c:idx val="1"/>
          <c:order val="4"/>
          <c:tx>
            <c:strRef>
              <c:f>Sheet1!$C$1</c:f>
              <c:strCache>
                <c:ptCount val="1"/>
                <c:pt idx="0">
                  <c:v>Oreo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Sheet1!$C$2:$C$8</c:f>
              <c:numCache>
                <c:formatCode>General</c:formatCode>
                <c:ptCount val="1"/>
                <c:pt idx="0">
                  <c:v>0.9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1623-46EC-9C41-81735BB9B487}"/>
            </c:ext>
          </c:extLst>
        </c:ser>
        <c:ser>
          <c:idx val="0"/>
          <c:order val="5"/>
          <c:tx>
            <c:strRef>
              <c:f>Sheet1!$B$1</c:f>
              <c:strCache>
                <c:ptCount val="1"/>
                <c:pt idx="0">
                  <c:v>NiCad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Sheet1!$B$2:$B$8</c:f>
              <c:numCache>
                <c:formatCode>General</c:formatCode>
                <c:ptCount val="1"/>
                <c:pt idx="0">
                  <c:v>0.99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1623-46EC-9C41-81735BB9B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  <c:extLst/>
      </c:barChart>
      <c:catAx>
        <c:axId val="1691175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7565100290222"/>
          <c:y val="1.0311703690708536E-2"/>
          <c:w val="0.4782807985457746"/>
          <c:h val="0.58216442621872322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Sheet1!$G$1</c:f>
              <c:strCache>
                <c:ptCount val="1"/>
                <c:pt idx="0">
                  <c:v>GPT-4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4"/>
                <c:pt idx="0">
                  <c:v>0.15</c:v>
                </c:pt>
                <c:pt idx="1">
                  <c:v>0.80500000000000005</c:v>
                </c:pt>
                <c:pt idx="2">
                  <c:v>0.98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BD97-4A12-BF9D-591145692C85}"/>
            </c:ext>
          </c:extLst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GPT-3.5-Turbo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4"/>
                <c:pt idx="0">
                  <c:v>0.09</c:v>
                </c:pt>
                <c:pt idx="1">
                  <c:v>0.629</c:v>
                </c:pt>
                <c:pt idx="2">
                  <c:v>0.56999999999999995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BD97-4A12-BF9D-591145692C85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  <c:pt idx="0">
                  <c:v>0.99</c:v>
                </c:pt>
                <c:pt idx="1">
                  <c:v>0.99</c:v>
                </c:pt>
                <c:pt idx="2">
                  <c:v>1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BD97-4A12-BF9D-591145692C85}"/>
            </c:ext>
          </c:extLst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BD97-4A12-BF9D-591145692C85}"/>
            </c:ext>
          </c:extLst>
        </c:ser>
        <c:ser>
          <c:idx val="1"/>
          <c:order val="4"/>
          <c:tx>
            <c:strRef>
              <c:f>Sheet1!$C$1</c:f>
              <c:strCache>
                <c:ptCount val="1"/>
                <c:pt idx="0">
                  <c:v>Oreo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  <c:pt idx="0">
                  <c:v>7.0000000000000001E-3</c:v>
                </c:pt>
                <c:pt idx="1">
                  <c:v>0.41880000000000001</c:v>
                </c:pt>
                <c:pt idx="2">
                  <c:v>0.99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BD97-4A12-BF9D-591145692C85}"/>
            </c:ext>
          </c:extLst>
        </c:ser>
        <c:ser>
          <c:idx val="0"/>
          <c:order val="5"/>
          <c:tx>
            <c:strRef>
              <c:f>Sheet1!$B$1</c:f>
              <c:strCache>
                <c:ptCount val="1"/>
                <c:pt idx="0">
                  <c:v>NiCad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0</c:v>
                </c:pt>
                <c:pt idx="1">
                  <c:v>0.188</c:v>
                </c:pt>
                <c:pt idx="2">
                  <c:v>0.99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BD97-4A12-BF9D-591145692C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  <c:extLst/>
      </c:barChart>
      <c:catAx>
        <c:axId val="169117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64473551469396473"/>
          <c:y val="2.2756933497364129E-2"/>
          <c:w val="0.33838860481842353"/>
          <c:h val="0.35842529769084008"/>
        </c:manualLayout>
      </c:layout>
      <c:overlay val="0"/>
      <c:spPr>
        <a:noFill/>
        <a:ln w="19050">
          <a:solidFill>
            <a:schemeClr val="tx2">
              <a:lumMod val="60000"/>
              <a:lumOff val="40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42401157605362"/>
          <c:y val="4.5960061776466492E-2"/>
          <c:w val="0.53310411811722014"/>
          <c:h val="0.49282084211273558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Sheet1!$G$1</c:f>
              <c:strCache>
                <c:ptCount val="1"/>
                <c:pt idx="0">
                  <c:v>GPT-4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Sheet1!$G$2:$G$8</c:f>
              <c:numCache>
                <c:formatCode>General</c:formatCode>
                <c:ptCount val="1"/>
                <c:pt idx="0">
                  <c:v>0.96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623-46EC-9C41-81735BB9B487}"/>
            </c:ext>
          </c:extLst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GPT-3.5-Turbo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Sheet1!$F$2:$F$8</c:f>
              <c:numCache>
                <c:formatCode>General</c:formatCode>
                <c:ptCount val="1"/>
                <c:pt idx="0">
                  <c:v>0.95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1623-46EC-9C41-81735BB9B487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Sheet1!$E$2:$E$8</c:f>
              <c:numCache>
                <c:formatCode>General</c:formatCode>
                <c:ptCount val="1"/>
                <c:pt idx="0">
                  <c:v>0.51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1623-46EC-9C41-81735BB9B487}"/>
            </c:ext>
          </c:extLst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Sheet1!$D$2:$D$8</c:f>
              <c:numCache>
                <c:formatCode>General</c:formatCode>
                <c:ptCount val="1"/>
              </c:numCache>
              <c:extLst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1623-46EC-9C41-81735BB9B487}"/>
            </c:ext>
          </c:extLst>
        </c:ser>
        <c:ser>
          <c:idx val="1"/>
          <c:order val="4"/>
          <c:tx>
            <c:strRef>
              <c:f>Sheet1!$C$1</c:f>
              <c:strCache>
                <c:ptCount val="1"/>
                <c:pt idx="0">
                  <c:v>Oreo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Sheet1!$C$2:$C$8</c:f>
              <c:numCache>
                <c:formatCode>General</c:formatCode>
                <c:ptCount val="1"/>
                <c:pt idx="0">
                  <c:v>0.9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1623-46EC-9C41-81735BB9B487}"/>
            </c:ext>
          </c:extLst>
        </c:ser>
        <c:ser>
          <c:idx val="0"/>
          <c:order val="5"/>
          <c:tx>
            <c:strRef>
              <c:f>Sheet1!$B$1</c:f>
              <c:strCache>
                <c:ptCount val="1"/>
                <c:pt idx="0">
                  <c:v>NiCad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Sheet1!$B$2:$B$8</c:f>
              <c:numCache>
                <c:formatCode>General</c:formatCode>
                <c:ptCount val="1"/>
                <c:pt idx="0">
                  <c:v>0.99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1623-46EC-9C41-81735BB9B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  <c:extLst/>
      </c:barChart>
      <c:catAx>
        <c:axId val="1691175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7565100290222"/>
          <c:y val="1.0311703690708536E-2"/>
          <c:w val="0.4782807985457746"/>
          <c:h val="0.58216442621872322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Sheet1!$G$1</c:f>
              <c:strCache>
                <c:ptCount val="1"/>
                <c:pt idx="0">
                  <c:v>GPT-4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4"/>
                <c:pt idx="0">
                  <c:v>0.15</c:v>
                </c:pt>
                <c:pt idx="1">
                  <c:v>0.80500000000000005</c:v>
                </c:pt>
                <c:pt idx="2">
                  <c:v>0.98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BD97-4A12-BF9D-591145692C85}"/>
            </c:ext>
          </c:extLst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GPT-3.5-Turbo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4"/>
                <c:pt idx="0">
                  <c:v>0.09</c:v>
                </c:pt>
                <c:pt idx="1">
                  <c:v>0.629</c:v>
                </c:pt>
                <c:pt idx="2">
                  <c:v>0.56999999999999995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BD97-4A12-BF9D-591145692C85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4"/>
                <c:pt idx="0">
                  <c:v>0.99</c:v>
                </c:pt>
                <c:pt idx="1">
                  <c:v>0.99</c:v>
                </c:pt>
                <c:pt idx="2">
                  <c:v>1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BD97-4A12-BF9D-591145692C85}"/>
            </c:ext>
          </c:extLst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4"/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BD97-4A12-BF9D-591145692C85}"/>
            </c:ext>
          </c:extLst>
        </c:ser>
        <c:ser>
          <c:idx val="1"/>
          <c:order val="4"/>
          <c:tx>
            <c:strRef>
              <c:f>Sheet1!$C$1</c:f>
              <c:strCache>
                <c:ptCount val="1"/>
                <c:pt idx="0">
                  <c:v>Oreo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4"/>
                <c:pt idx="0">
                  <c:v>7.0000000000000001E-3</c:v>
                </c:pt>
                <c:pt idx="1">
                  <c:v>0.41880000000000001</c:v>
                </c:pt>
                <c:pt idx="2">
                  <c:v>0.99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BD97-4A12-BF9D-591145692C85}"/>
            </c:ext>
          </c:extLst>
        </c:ser>
        <c:ser>
          <c:idx val="0"/>
          <c:order val="5"/>
          <c:tx>
            <c:strRef>
              <c:f>Sheet1!$B$1</c:f>
              <c:strCache>
                <c:ptCount val="1"/>
                <c:pt idx="0">
                  <c:v>NiCad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4"/>
                <c:pt idx="0">
                  <c:v>T4</c:v>
                </c:pt>
                <c:pt idx="1">
                  <c:v>T3</c:v>
                </c:pt>
                <c:pt idx="2">
                  <c:v>T2</c:v>
                </c:pt>
                <c:pt idx="3">
                  <c:v>T1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4"/>
                <c:pt idx="0">
                  <c:v>0</c:v>
                </c:pt>
                <c:pt idx="1">
                  <c:v>0.188</c:v>
                </c:pt>
                <c:pt idx="2">
                  <c:v>0.99</c:v>
                </c:pt>
                <c:pt idx="3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BD97-4A12-BF9D-591145692C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  <c:extLst/>
      </c:barChart>
      <c:catAx>
        <c:axId val="169117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64473551469396473"/>
          <c:y val="2.2756933497364129E-2"/>
          <c:w val="0.33838860481842353"/>
          <c:h val="0.35842529769084008"/>
        </c:manualLayout>
      </c:layout>
      <c:overlay val="0"/>
      <c:spPr>
        <a:noFill/>
        <a:ln w="19050">
          <a:solidFill>
            <a:schemeClr val="tx2">
              <a:lumMod val="60000"/>
              <a:lumOff val="40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42401157605362"/>
          <c:y val="4.5960061776466492E-2"/>
          <c:w val="0.53310411811722014"/>
          <c:h val="0.49282084211273558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Sheet1!$G$1</c:f>
              <c:strCache>
                <c:ptCount val="1"/>
                <c:pt idx="0">
                  <c:v>GPT-4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9050"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Sheet1!$G$2:$G$8</c:f>
              <c:numCache>
                <c:formatCode>General</c:formatCode>
                <c:ptCount val="1"/>
                <c:pt idx="0">
                  <c:v>0.96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623-46EC-9C41-81735BB9B487}"/>
            </c:ext>
          </c:extLst>
        </c:ser>
        <c:ser>
          <c:idx val="4"/>
          <c:order val="1"/>
          <c:tx>
            <c:strRef>
              <c:f>Sheet1!$F$1</c:f>
              <c:strCache>
                <c:ptCount val="1"/>
                <c:pt idx="0">
                  <c:v>GPT-3.5-Turbo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Sheet1!$F$2:$F$8</c:f>
              <c:numCache>
                <c:formatCode>General</c:formatCode>
                <c:ptCount val="1"/>
                <c:pt idx="0">
                  <c:v>0.95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1623-46EC-9C41-81735BB9B487}"/>
            </c:ext>
          </c:extLst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LLaMA2-Chat-7B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Sheet1!$E$2:$E$8</c:f>
              <c:numCache>
                <c:formatCode>General</c:formatCode>
                <c:ptCount val="1"/>
                <c:pt idx="0">
                  <c:v>0.51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1623-46EC-9C41-81735BB9B487}"/>
            </c:ext>
          </c:extLst>
        </c:ser>
        <c:ser>
          <c:idx val="2"/>
          <c:order val="3"/>
          <c:tx>
            <c:strRef>
              <c:f>Sheet1!$D$1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Sheet1!$D$2:$D$8</c:f>
              <c:numCache>
                <c:formatCode>General</c:formatCode>
                <c:ptCount val="1"/>
              </c:numCache>
              <c:extLst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1623-46EC-9C41-81735BB9B487}"/>
            </c:ext>
          </c:extLst>
        </c:ser>
        <c:ser>
          <c:idx val="1"/>
          <c:order val="4"/>
          <c:tx>
            <c:strRef>
              <c:f>Sheet1!$C$1</c:f>
              <c:strCache>
                <c:ptCount val="1"/>
                <c:pt idx="0">
                  <c:v>Oreo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Sheet1!$C$2:$C$8</c:f>
              <c:numCache>
                <c:formatCode>General</c:formatCode>
                <c:ptCount val="1"/>
                <c:pt idx="0">
                  <c:v>0.9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1623-46EC-9C41-81735BB9B487}"/>
            </c:ext>
          </c:extLst>
        </c:ser>
        <c:ser>
          <c:idx val="0"/>
          <c:order val="5"/>
          <c:tx>
            <c:strRef>
              <c:f>Sheet1!$B$1</c:f>
              <c:strCache>
                <c:ptCount val="1"/>
                <c:pt idx="0">
                  <c:v>NiCad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1"/>
                <c:pt idx="0">
                  <c:v>Precision</c:v>
                </c:pt>
              </c:strCache>
              <c:extLst/>
            </c:strRef>
          </c:cat>
          <c:val>
            <c:numRef>
              <c:f>Sheet1!$B$2:$B$8</c:f>
              <c:numCache>
                <c:formatCode>General</c:formatCode>
                <c:ptCount val="1"/>
                <c:pt idx="0">
                  <c:v>0.99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1623-46EC-9C41-81735BB9B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1"/>
        <c:axId val="1691175792"/>
        <c:axId val="1777028656"/>
        <c:extLst/>
      </c:barChart>
      <c:catAx>
        <c:axId val="16911757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400" b="1" baseline="0" dirty="0">
                <a:solidFill>
                  <a:schemeClr val="tx1"/>
                </a:solidFill>
              </a:rPr>
              <a:t>GPT</a:t>
            </a:r>
            <a:endParaRPr lang="ja-JP" altLang="en-US" sz="2400" b="1" baseline="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6989979093129196"/>
          <c:y val="0.15773275118873847"/>
          <c:w val="0.68200224076155291"/>
          <c:h val="0.51681340992001179"/>
        </c:manualLayout>
      </c:layout>
      <c:barChart>
        <c:barDir val="bar"/>
        <c:grouping val="clustere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fine-tuned GPT-3.5-Turbo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Accuracy</c:v>
                </c:pt>
                <c:pt idx="1">
                  <c:v>Precision</c:v>
                </c:pt>
                <c:pt idx="2">
                  <c:v>Recall</c:v>
                </c:pt>
              </c:strCache>
            </c:strRef>
          </c:cat>
          <c:val>
            <c:numRef>
              <c:f>Sheet1!$E$3:$E$5</c:f>
              <c:numCache>
                <c:formatCode>0.00_ </c:formatCode>
                <c:ptCount val="3"/>
                <c:pt idx="0">
                  <c:v>0.81</c:v>
                </c:pt>
                <c:pt idx="1">
                  <c:v>0.84</c:v>
                </c:pt>
                <c:pt idx="2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3F-423E-8009-B1F6800291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original GPT-3.5-Turbo</c:v>
                </c:pt>
              </c:strCache>
            </c:strRef>
          </c:tx>
          <c:spPr>
            <a:solidFill>
              <a:srgbClr val="C3D0B8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Sheet1!$A$3:$A$5</c:f>
              <c:strCache>
                <c:ptCount val="3"/>
                <c:pt idx="0">
                  <c:v>Accuracy</c:v>
                </c:pt>
                <c:pt idx="1">
                  <c:v>Precision</c:v>
                </c:pt>
                <c:pt idx="2">
                  <c:v>Recall</c:v>
                </c:pt>
              </c:strCache>
            </c:strRef>
          </c:cat>
          <c:val>
            <c:numRef>
              <c:f>Sheet1!$F$3:$F$5</c:f>
              <c:numCache>
                <c:formatCode>0.00_ </c:formatCode>
                <c:ptCount val="3"/>
                <c:pt idx="0">
                  <c:v>0.68</c:v>
                </c:pt>
                <c:pt idx="1">
                  <c:v>0.69</c:v>
                </c:pt>
                <c:pt idx="2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3F-423E-8009-B1F6800291F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91175792"/>
        <c:axId val="1777028656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LLaMA2-Chat-7B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Accuracy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Sheet1!$B$3:$B$5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</c:v>
                      </c:pt>
                      <c:pt idx="1">
                        <c:v>0</c:v>
                      </c:pt>
                      <c:pt idx="2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AA3F-423E-8009-B1F6800291F0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code-llama-instruct-7B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Accuracy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Sheet1!$C$3:$C$5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</c:v>
                      </c:pt>
                      <c:pt idx="1">
                        <c:v>0.92</c:v>
                      </c:pt>
                      <c:pt idx="2">
                        <c:v>0.13600000000000001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AA3F-423E-8009-B1F6800291F0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GPT-4-turbo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Sheet1!$A$3:$A$5</c15:sqref>
                        </c15:formulaRef>
                      </c:ext>
                    </c:extLst>
                    <c:strCache>
                      <c:ptCount val="3"/>
                      <c:pt idx="0">
                        <c:v>Accuracy</c:v>
                      </c:pt>
                      <c:pt idx="1">
                        <c:v>Precision</c:v>
                      </c:pt>
                      <c:pt idx="2">
                        <c:v>Recall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Sheet1!$D$3:$D$5</c15:sqref>
                        </c15:formulaRef>
                      </c:ext>
                    </c:extLst>
                    <c:numCache>
                      <c:formatCode>0.00_ </c:formatCode>
                      <c:ptCount val="3"/>
                      <c:pt idx="0">
                        <c:v>0.76</c:v>
                      </c:pt>
                      <c:pt idx="1">
                        <c:v>0.74</c:v>
                      </c:pt>
                      <c:pt idx="2">
                        <c:v>0.91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0-AA3F-423E-8009-B1F6800291F0}"/>
                  </c:ext>
                </c:extLst>
              </c15:ser>
            </c15:filteredBarSeries>
          </c:ext>
        </c:extLst>
      </c:barChart>
      <c:catAx>
        <c:axId val="169117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77028656"/>
        <c:crosses val="autoZero"/>
        <c:auto val="1"/>
        <c:lblAlgn val="ctr"/>
        <c:lblOffset val="100"/>
        <c:noMultiLvlLbl val="0"/>
      </c:catAx>
      <c:valAx>
        <c:axId val="177702865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_ 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911757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866477873348989E-2"/>
          <c:y val="0.7941040337283205"/>
          <c:w val="0.77049545727670277"/>
          <c:h val="0.15346296189635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7045" cy="341543"/>
          </a:xfrm>
          <a:prstGeom prst="rect">
            <a:avLst/>
          </a:prstGeom>
        </p:spPr>
        <p:txBody>
          <a:bodyPr vert="horz" lIns="95661" tIns="47831" rIns="95661" bIns="4783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3" y="1"/>
            <a:ext cx="4307045" cy="341543"/>
          </a:xfrm>
          <a:prstGeom prst="rect">
            <a:avLst/>
          </a:prstGeom>
        </p:spPr>
        <p:txBody>
          <a:bodyPr vert="horz" lIns="95661" tIns="47831" rIns="95661" bIns="47831" rtlCol="0"/>
          <a:lstStyle>
            <a:lvl1pPr algn="r">
              <a:defRPr sz="1300"/>
            </a:lvl1pPr>
          </a:lstStyle>
          <a:p>
            <a:fld id="{071845CF-37E0-4D9E-9A2A-192374F5BD90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0900"/>
            <a:ext cx="4083050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61" tIns="47831" rIns="95661" bIns="478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75967"/>
            <a:ext cx="7951470" cy="2680335"/>
          </a:xfrm>
          <a:prstGeom prst="rect">
            <a:avLst/>
          </a:prstGeom>
        </p:spPr>
        <p:txBody>
          <a:bodyPr vert="horz" lIns="95661" tIns="47831" rIns="95661" bIns="478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465660"/>
            <a:ext cx="4307045" cy="341542"/>
          </a:xfrm>
          <a:prstGeom prst="rect">
            <a:avLst/>
          </a:prstGeom>
        </p:spPr>
        <p:txBody>
          <a:bodyPr vert="horz" lIns="95661" tIns="47831" rIns="95661" bIns="4783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3" y="6465660"/>
            <a:ext cx="4307045" cy="341542"/>
          </a:xfrm>
          <a:prstGeom prst="rect">
            <a:avLst/>
          </a:prstGeom>
        </p:spPr>
        <p:txBody>
          <a:bodyPr vert="horz" lIns="95661" tIns="47831" rIns="95661" bIns="47831" rtlCol="0" anchor="b"/>
          <a:lstStyle>
            <a:lvl1pPr algn="r">
              <a:defRPr sz="1300"/>
            </a:lvl1pPr>
          </a:lstStyle>
          <a:p>
            <a:fld id="{0368D79C-707C-4E41-9C9F-D53E23B4DB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28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I’m very pleased to have this opportunity to speak to you today.</a:t>
            </a:r>
          </a:p>
          <a:p>
            <a:r>
              <a:rPr kumimoji="1" lang="en-US" altLang="ja-JP" dirty="0"/>
              <a:t>I’m Ryutaro Inoue and I’m belonging to Osaka University from Japan.</a:t>
            </a:r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97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6617">
              <a:defRPr/>
            </a:pPr>
            <a:r>
              <a:rPr kumimoji="1" lang="en-US" altLang="ja-JP" dirty="0"/>
              <a:t>Please look at the graph.</a:t>
            </a:r>
          </a:p>
          <a:p>
            <a:pPr defTabSz="956617">
              <a:defRPr/>
            </a:pPr>
            <a:endParaRPr kumimoji="1" lang="en-US" altLang="ja-JP" dirty="0"/>
          </a:p>
          <a:p>
            <a:pPr defTabSz="956617">
              <a:defRPr/>
            </a:pPr>
            <a:endParaRPr kumimoji="1" lang="en-US" altLang="ja-JP" dirty="0"/>
          </a:p>
          <a:p>
            <a:pPr defTabSz="956617">
              <a:defRPr/>
            </a:pPr>
            <a:r>
              <a:rPr kumimoji="1" lang="en-US" altLang="ja-JP" dirty="0"/>
              <a:t>Regarding non-LLM tools, type-3 and type-4 recall are low. This means that they couldn’t identify Type-3 and Type-4 clones as clones.</a:t>
            </a:r>
          </a:p>
          <a:p>
            <a:pPr defTabSz="956617">
              <a:defRPr/>
            </a:pPr>
            <a:r>
              <a:rPr kumimoji="1" lang="en-US" altLang="ja-JP" dirty="0"/>
              <a:t>Therefore, with non-LLM tools such as NiCad and Oreo, it is difficult to detect Type-3 and Type-4 clones.</a:t>
            </a:r>
          </a:p>
          <a:p>
            <a:pPr defTabSz="956617"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899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6617">
              <a:defRPr/>
            </a:pPr>
            <a:r>
              <a:rPr kumimoji="1" lang="en-US" altLang="ja-JP" dirty="0"/>
              <a:t>In contrast, GPT-3.5-turbo and GPT-4-turbo could detect Type-3 and type-4 clones more accurately than non-LLM tools. However, they still struggle with Type-4 clone detection.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520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6617">
              <a:defRPr/>
            </a:pPr>
            <a:r>
              <a:rPr kumimoji="1" lang="en-US" altLang="ja-JP" dirty="0"/>
              <a:t>And</a:t>
            </a:r>
            <a:r>
              <a:rPr kumimoji="1" lang="ja-JP" altLang="en-US" dirty="0"/>
              <a:t> </a:t>
            </a:r>
            <a:r>
              <a:rPr kumimoji="1" lang="en-US" altLang="ja-JP" dirty="0"/>
              <a:t>then Unfortunately,  Llama2-Chat-7B recognizes nearly all method pairs as clone pairs. </a:t>
            </a:r>
          </a:p>
          <a:p>
            <a:pPr defTabSz="956617">
              <a:defRPr/>
            </a:pPr>
            <a:r>
              <a:rPr kumimoji="1" lang="en-US" altLang="ja-JP" dirty="0"/>
              <a:t>Therefore, you can see that Recall is high because it detects nearly all clone method pairs as clones and Precision is low because it detects nearly all non-clone method pairs as clones. </a:t>
            </a:r>
          </a:p>
          <a:p>
            <a:pPr defTabSz="956617">
              <a:defRPr/>
            </a:pPr>
            <a:endParaRPr kumimoji="1" lang="en-US" altLang="ja-JP" dirty="0"/>
          </a:p>
          <a:p>
            <a:pPr defTabSz="956617">
              <a:defRPr/>
            </a:pP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0832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From these previous research results, we thought we could improve LLM’s ability to detect code clones through fine-tuning with Dataset for clone detection.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LLMs used in the experiment are GPT-3.5-turbo, Llama2-Chat-7B, and codeLlama-7B-Instruct.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We used FEMPDataset for fine-tuning.</a:t>
            </a:r>
          </a:p>
          <a:p>
            <a:r>
              <a:rPr kumimoji="1" lang="en-US" altLang="ja-JP" dirty="0" err="1"/>
              <a:t>FEMPdataset</a:t>
            </a:r>
            <a:r>
              <a:rPr kumimoji="1" lang="en-US" altLang="ja-JP" dirty="0"/>
              <a:t> is a dataset of functionally equivalent methods with different structures.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6573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F0C15-9359-E6EF-CEF7-A72C346F1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13E4C0F-B31B-9579-726F-13C46138FA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3203CA7-56B5-2F4B-9708-0E396443CB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b="0" dirty="0"/>
              <a:t>This is the experimental Procedure.</a:t>
            </a:r>
          </a:p>
          <a:p>
            <a:r>
              <a:rPr lang="en-US" altLang="ja-JP" sz="1200" b="0" dirty="0"/>
              <a:t>The experiment can be divided into 3 steps.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2D6066-07CE-EBAD-0915-DB21A9C4A6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308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DA039-795A-983B-7B4C-695217EC2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0D6881C-92CF-1BB3-858B-96CB1F37B9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569C05F-1F6F-BC67-1D1C-DE756D5E6F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b="0" dirty="0"/>
              <a:t>The first step is fine-tuning the LLMs. </a:t>
            </a:r>
          </a:p>
          <a:p>
            <a:r>
              <a:rPr lang="en-US" altLang="ja-JP" sz="1200" b="0" dirty="0"/>
              <a:t>We divided FEMPDataset into train, validation, and test data in advance.</a:t>
            </a:r>
          </a:p>
          <a:p>
            <a:endParaRPr lang="en-US" altLang="ja-JP" sz="1200" b="0" dirty="0"/>
          </a:p>
          <a:p>
            <a:r>
              <a:rPr lang="en-US" altLang="ja-JP" sz="1200" b="0" dirty="0"/>
              <a:t>And, use Train and validation Data for fine-tuning.</a:t>
            </a:r>
          </a:p>
          <a:p>
            <a:endParaRPr lang="en-US" altLang="ja-JP" sz="23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527E2A-7478-A45D-C356-7822BB4E28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3141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FCE49-AA81-A89A-4F62-4780EF8D5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B278270-204C-61EA-C6D2-9DA72BA143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281C0A-6AD3-14D1-FD48-773270F374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b="0" dirty="0"/>
              <a:t>The second step is Executing the LLMs. </a:t>
            </a:r>
          </a:p>
          <a:p>
            <a:r>
              <a:rPr lang="en-US" altLang="ja-JP" sz="1200" b="0" dirty="0"/>
              <a:t>We input the test data to LLM and fine-tuned LLM, and then get the response from each model.</a:t>
            </a:r>
          </a:p>
          <a:p>
            <a:endParaRPr lang="en-US" altLang="ja-JP" sz="23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4A4DE5-366A-65E4-7109-F866039B00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5301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A5149-4D54-DDE4-0E12-1D55CEEF8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603E97-9858-AC98-382F-422373B97C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0E4CE4-4735-AA10-08B9-61478600DE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b="0" dirty="0"/>
              <a:t>Finally, the third step is evaluation.</a:t>
            </a:r>
          </a:p>
          <a:p>
            <a:r>
              <a:rPr lang="en-US" altLang="ja-JP" sz="1200" b="0" dirty="0"/>
              <a:t>We compare the results of LLM and fine-tuned LLM.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0ABE04-085D-800F-A9A2-11403D7ABE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81416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153EF-DAC1-5BD5-4899-2F37673B8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B333787-13FA-EA1E-1194-549040ACAB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397A3F4-87B4-E9DE-AA70-F959FDEC8D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In this slide, I would explain the fine-tuning method.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For fine-tuning GPT-3.5, we used OpenAI’s API.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For fine-tuning Llama2 and </a:t>
            </a:r>
            <a:r>
              <a:rPr kumimoji="1" lang="en-US" altLang="ja-JP" dirty="0" err="1"/>
              <a:t>CodeLlama</a:t>
            </a:r>
            <a:r>
              <a:rPr kumimoji="1" lang="en-US" altLang="ja-JP" dirty="0"/>
              <a:t>, we used two techniques: Lora and </a:t>
            </a:r>
            <a:r>
              <a:rPr kumimoji="1" lang="en-US" altLang="ja-JP" dirty="0" err="1"/>
              <a:t>ZeRO</a:t>
            </a:r>
            <a:r>
              <a:rPr kumimoji="1" lang="en-US" altLang="ja-JP" dirty="0"/>
              <a:t> to minimize VRAM consumption.</a:t>
            </a:r>
          </a:p>
          <a:p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258100-7EEE-D034-B68E-D24512F144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0816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E22D1-EDF6-D4C9-91B6-EBA1CDCC4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8FB3C9-13C5-1594-11F7-6A2835E21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005AE1-8706-8204-B78B-D28EA08C3A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I’ll show the prompt in the experiment.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The prompt consists of two roles: system and user.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In the system role, instruct the LLM to make the answer Yes or No.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In the User role, </a:t>
            </a:r>
            <a:r>
              <a:rPr lang="en-US" altLang="ja-JP" sz="1200" dirty="0">
                <a:solidFill>
                  <a:schemeClr val="tx1"/>
                </a:solidFill>
              </a:rPr>
              <a:t>instruct</a:t>
            </a:r>
            <a:r>
              <a:rPr lang="ja-JP" altLang="en-US" sz="1200" dirty="0">
                <a:solidFill>
                  <a:schemeClr val="tx1"/>
                </a:solidFill>
              </a:rPr>
              <a:t> </a:t>
            </a:r>
            <a:r>
              <a:rPr lang="en-US" altLang="ja-JP" sz="1200" dirty="0">
                <a:solidFill>
                  <a:schemeClr val="tx1"/>
                </a:solidFill>
              </a:rPr>
              <a:t>the LLM to</a:t>
            </a:r>
            <a:r>
              <a:rPr lang="ja-JP" altLang="en-US" sz="1200" dirty="0">
                <a:solidFill>
                  <a:schemeClr val="tx1"/>
                </a:solidFill>
              </a:rPr>
              <a:t> </a:t>
            </a:r>
            <a:r>
              <a:rPr lang="en-US" altLang="ja-JP" sz="1200" dirty="0">
                <a:solidFill>
                  <a:schemeClr val="tx1"/>
                </a:solidFill>
              </a:rPr>
              <a:t>determine</a:t>
            </a:r>
            <a:r>
              <a:rPr lang="ja-JP" altLang="en-US" sz="1200" dirty="0">
                <a:solidFill>
                  <a:schemeClr val="tx1"/>
                </a:solidFill>
              </a:rPr>
              <a:t> </a:t>
            </a:r>
            <a:r>
              <a:rPr lang="en-US" altLang="ja-JP" sz="1200" dirty="0">
                <a:solidFill>
                  <a:schemeClr val="tx1"/>
                </a:solidFill>
              </a:rPr>
              <a:t>if the given code is a clone.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200" dirty="0">
              <a:solidFill>
                <a:schemeClr val="tx1"/>
              </a:solidFill>
            </a:endParaRPr>
          </a:p>
          <a:p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A036BE-936E-B29E-D866-BC6BCF006B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930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EA48A-B848-D440-C9CA-2109BE0F3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F549E0-F702-53BB-2BF9-98A11F3D6E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C963FC-00DD-829B-5D99-4FB4594A7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In this research, we aim to improve LLMs’ code clone detection ability through Fine-tuning.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First, I’ll talk about .</a:t>
            </a:r>
          </a:p>
          <a:p>
            <a:r>
              <a:rPr kumimoji="1" lang="en-US" altLang="ja-JP" dirty="0"/>
              <a:t>Code Clone, Clone Classification, Dataset for Clone Detection, and Large Language models, in short, LLMs.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71B0E1-810C-4014-7F70-EA86A29CBF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0164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E22D1-EDF6-D4C9-91B6-EBA1CDCC4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8FB3C9-13C5-1594-11F7-6A2835E21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005AE1-8706-8204-B78B-D28EA08C3A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I’ll explain the details of the User role.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dirty="0">
                <a:solidFill>
                  <a:schemeClr val="tx1"/>
                </a:solidFill>
              </a:rPr>
              <a:t>First, the Prompt tells the LLM to input two code snippets with the following statements.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A036BE-936E-B29E-D866-BC6BCF006B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3834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E22D1-EDF6-D4C9-91B6-EBA1CDCC4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8FB3C9-13C5-1594-11F7-6A2835E21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005AE1-8706-8204-B78B-D28EA08C3A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Second, input the two snippets. These snippets are specific code for which we want to determine if it is a clone or not.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A036BE-936E-B29E-D866-BC6BCF006B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885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E22D1-EDF6-D4C9-91B6-EBA1CDCC4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8FB3C9-13C5-1594-11F7-6A2835E21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005AE1-8706-8204-B78B-D28EA08C3A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Finally, ask if the two snippets are clones or not.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A036BE-936E-B29E-D866-BC6BCF006B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8556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We evaluated the results using evaluation indexes: recall precision and accuracy.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Recall means how much the tool correctly identifies actual code clones as clones.</a:t>
            </a:r>
          </a:p>
          <a:p>
            <a:r>
              <a:rPr kumimoji="1" lang="en-US" altLang="ja-JP" dirty="0"/>
              <a:t>Precision means how much the identified code clones are truly clones,</a:t>
            </a:r>
          </a:p>
          <a:p>
            <a:r>
              <a:rPr kumimoji="1" lang="en-US" altLang="ja-JP" dirty="0"/>
              <a:t>Accuracy means how much the tool correctly identifies both clones and non-clones.</a:t>
            </a:r>
          </a:p>
          <a:p>
            <a:r>
              <a:rPr kumimoji="1" lang="en-US" altLang="ja-JP" dirty="0"/>
              <a:t>There is a trade-off between recall and precision.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7366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This slide shows you the evaluation of GPT.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The</a:t>
            </a:r>
            <a:r>
              <a:rPr kumimoji="1" lang="ja-JP" altLang="en-US" dirty="0"/>
              <a:t> </a:t>
            </a:r>
            <a:r>
              <a:rPr kumimoji="1" lang="en-US" altLang="ja-JP" dirty="0"/>
              <a:t>graph on the left</a:t>
            </a:r>
            <a:r>
              <a:rPr kumimoji="1" lang="ja-JP" altLang="en-US" dirty="0"/>
              <a:t> </a:t>
            </a:r>
            <a:r>
              <a:rPr kumimoji="1" lang="en-US" altLang="ja-JP" dirty="0"/>
              <a:t>shows</a:t>
            </a:r>
            <a:r>
              <a:rPr kumimoji="1" lang="ja-JP" altLang="en-US" dirty="0"/>
              <a:t> </a:t>
            </a:r>
            <a:r>
              <a:rPr kumimoji="1" lang="en-US" altLang="ja-JP" dirty="0"/>
              <a:t>the</a:t>
            </a:r>
            <a:r>
              <a:rPr kumimoji="1" lang="ja-JP" altLang="en-US" dirty="0"/>
              <a:t> </a:t>
            </a:r>
            <a:r>
              <a:rPr kumimoji="1" lang="en-US" altLang="ja-JP" dirty="0"/>
              <a:t>results</a:t>
            </a:r>
            <a:r>
              <a:rPr kumimoji="1" lang="ja-JP" altLang="en-US" dirty="0"/>
              <a:t> </a:t>
            </a:r>
            <a:r>
              <a:rPr kumimoji="1" lang="en-US" altLang="ja-JP" dirty="0"/>
              <a:t>of</a:t>
            </a:r>
            <a:r>
              <a:rPr kumimoji="1" lang="ja-JP" altLang="en-US" dirty="0"/>
              <a:t> </a:t>
            </a:r>
            <a:r>
              <a:rPr kumimoji="1" lang="en-US" altLang="ja-JP" dirty="0"/>
              <a:t>the</a:t>
            </a:r>
            <a:r>
              <a:rPr kumimoji="1" lang="ja-JP" altLang="en-US" dirty="0"/>
              <a:t> </a:t>
            </a:r>
            <a:r>
              <a:rPr kumimoji="1" lang="en-US" altLang="ja-JP" dirty="0"/>
              <a:t>three evaluation indexes.</a:t>
            </a:r>
          </a:p>
          <a:p>
            <a:r>
              <a:rPr kumimoji="1" lang="en-US" altLang="ja-JP" dirty="0"/>
              <a:t>Precision and Accuracy improved after fine-tuning. This means the fine-tuned model could correctly identify non-clones, and overall performance is better than before fine-tuning.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The figure on the right shows the results of the distribution of method pairs that are detected correctly.</a:t>
            </a:r>
          </a:p>
          <a:p>
            <a:r>
              <a:rPr kumimoji="1" lang="en-US" altLang="ja-JP" dirty="0"/>
              <a:t>We can see that fine-tuned GPT-3.5-turbo can identify non-clones more correctly.</a:t>
            </a:r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144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In addition, fine-tuned GPT-3.5-turbo performs better than GPT-4-turbo.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7446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2457E-A2B4-5F09-0B44-7F5C45F66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EEE7555-C844-FAA1-4902-A9AEC76BA9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94C60A4-B602-B586-AE65-BD1D1812C2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  <a:p>
            <a:r>
              <a:rPr kumimoji="1" lang="en-US" altLang="ja-JP" dirty="0"/>
              <a:t>This slide shows you the evaluation of Llama2.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Like GPT, Precision and Accuracy improved after fine-tuning. This means the fine-tuned model could correctly identify non-clones, and overall performance is better than before fine-tuning.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We can see that fine-tuned models can identify non-clones correctly. 38 new non-clones were more correctly identified by fine-tuned LLM.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462A85-77D6-C43A-20AF-C68E2E7DBB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5457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F81A7-2147-496C-8B34-8122D69D3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2BDD2B2-3C27-BF1F-C961-90450A4C3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6F64FC0-0FBA-C6D3-2AE2-87E5301CD6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  <a:p>
            <a:r>
              <a:rPr kumimoji="1" lang="en-US" altLang="ja-JP" dirty="0"/>
              <a:t>This slide shows you the evaluation of </a:t>
            </a:r>
            <a:r>
              <a:rPr kumimoji="1" lang="en-US" altLang="ja-JP" dirty="0" err="1"/>
              <a:t>CodeLlama</a:t>
            </a:r>
            <a:r>
              <a:rPr kumimoji="1" lang="en-US" altLang="ja-JP" dirty="0"/>
              <a:t>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All indexes: Recall, Precision, and Accuracy improved after fine-tuning. This means the fine-tuned model could correctly identify clones and non-clones, and overall clone detection performance is better than before fine-tuning.</a:t>
            </a:r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C23E4C-633C-B986-4F2F-2F1656E903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1175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C62D2-C0EA-29F0-7126-11460ECB7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95F1226-2082-B428-9FEF-8DEC8318E4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9170441-6D04-6094-6606-FF7F07F943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ja-JP" dirty="0"/>
              <a:t>From the results of the experiment, </a:t>
            </a:r>
          </a:p>
          <a:p>
            <a:pPr lvl="1"/>
            <a:r>
              <a:rPr lang="en-US" altLang="ja-JP" dirty="0"/>
              <a:t>Fine-tuning effectively improves clone detection accuracy.</a:t>
            </a:r>
          </a:p>
          <a:p>
            <a:pPr lvl="1"/>
            <a:r>
              <a:rPr lang="en-US" altLang="ja-JP" dirty="0"/>
              <a:t>All tested models showed an improvement in accuracy. </a:t>
            </a:r>
          </a:p>
          <a:p>
            <a:pPr lvl="1"/>
            <a:endParaRPr lang="en-US" altLang="ja-JP" dirty="0"/>
          </a:p>
          <a:p>
            <a:pPr lvl="1"/>
            <a:br>
              <a:rPr lang="en-US" altLang="ja-JP" dirty="0"/>
            </a:br>
            <a:r>
              <a:rPr lang="en-US" altLang="ja-JP" dirty="0"/>
              <a:t>Also, Pre-training data type and amount affect detection accuracy.</a:t>
            </a:r>
          </a:p>
          <a:p>
            <a:pPr lvl="1"/>
            <a:r>
              <a:rPr lang="en-US" altLang="ja-JP" dirty="0"/>
              <a:t>In fact, </a:t>
            </a:r>
            <a:r>
              <a:rPr lang="en-US" altLang="ja-JP" dirty="0" err="1"/>
              <a:t>CodeLlama</a:t>
            </a:r>
            <a:r>
              <a:rPr lang="en-US" altLang="ja-JP" dirty="0"/>
              <a:t> is a fine-tuned </a:t>
            </a:r>
            <a:r>
              <a:rPr lang="en-US" altLang="ja-JP" dirty="0" err="1"/>
              <a:t>modle</a:t>
            </a:r>
            <a:r>
              <a:rPr lang="en-US" altLang="ja-JP" dirty="0"/>
              <a:t> of Llama2 with data about the program.</a:t>
            </a:r>
          </a:p>
          <a:p>
            <a:pPr lvl="1"/>
            <a:r>
              <a:rPr lang="en-US" altLang="ja-JP" dirty="0"/>
              <a:t>Therefore, Before fine-tuning, </a:t>
            </a:r>
            <a:r>
              <a:rPr lang="en-US" altLang="ja-JP" dirty="0" err="1"/>
              <a:t>CodeLlama</a:t>
            </a:r>
            <a:r>
              <a:rPr lang="en-US" altLang="ja-JP" dirty="0"/>
              <a:t> has higher detection accuracy than Llama2.</a:t>
            </a:r>
          </a:p>
          <a:p>
            <a:pPr lvl="1"/>
            <a:r>
              <a:rPr lang="en-US" altLang="ja-JP" dirty="0"/>
              <a:t>And, Accuracy improvement for </a:t>
            </a:r>
            <a:r>
              <a:rPr lang="en-US" altLang="ja-JP" dirty="0" err="1"/>
              <a:t>CodeLlama</a:t>
            </a:r>
            <a:r>
              <a:rPr lang="en-US" altLang="ja-JP" dirty="0"/>
              <a:t> is greater than Llama2 through fine-tuning.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5C84190-BDCF-E2CD-925D-C2AA56F3CB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6194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3802F-C44E-6AFE-3362-83917D582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80AF570-8D97-74C1-070F-A7704DF318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B2B5826-3EAD-02BB-25EA-CA35C0ACEF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83049" lvl="2"/>
            <a:r>
              <a:rPr lang="en-US" altLang="ja-JP" dirty="0"/>
              <a:t>I’d like to conclude my presentation.</a:t>
            </a:r>
          </a:p>
          <a:p>
            <a:pPr marL="883049" lvl="2"/>
            <a:endParaRPr lang="en-US" altLang="ja-JP" dirty="0"/>
          </a:p>
          <a:p>
            <a:pPr marL="883049" lvl="2"/>
            <a:r>
              <a:rPr lang="en-US" altLang="ja-JP" dirty="0"/>
              <a:t>In conclusion, We aimed to improve the accuracy of Type-4 clone detection by fine-tuning the LLMs, and performance on FEMPDataset improved.</a:t>
            </a:r>
          </a:p>
          <a:p>
            <a:pPr marL="883049" lvl="2"/>
            <a:r>
              <a:rPr lang="en-US" altLang="ja-JP" dirty="0"/>
              <a:t>Specifically, the accuracy of </a:t>
            </a:r>
            <a:r>
              <a:rPr lang="en-US" altLang="ja-JP" dirty="0" err="1"/>
              <a:t>CodeLlama</a:t>
            </a:r>
            <a:r>
              <a:rPr lang="en-US" altLang="ja-JP" dirty="0"/>
              <a:t> increased by 0.18.</a:t>
            </a:r>
          </a:p>
          <a:p>
            <a:pPr marL="883049" lvl="2"/>
            <a:endParaRPr lang="en-US" altLang="ja-JP" dirty="0"/>
          </a:p>
          <a:p>
            <a:pPr marL="883049" lvl="2"/>
            <a:r>
              <a:rPr lang="en-US" altLang="ja-JP" dirty="0"/>
              <a:t>There are three feature works.</a:t>
            </a:r>
          </a:p>
          <a:p>
            <a:pPr marL="883049" lvl="2"/>
            <a:endParaRPr lang="en-US" altLang="ja-JP" dirty="0"/>
          </a:p>
          <a:p>
            <a:pPr marL="883049" lvl="2"/>
            <a:r>
              <a:rPr lang="en-US" altLang="ja-JP" dirty="0"/>
              <a:t>The First is running experiments for other models. In our research, we use only three models.</a:t>
            </a:r>
          </a:p>
          <a:p>
            <a:pPr marL="883049" lvl="2"/>
            <a:endParaRPr lang="en-US" altLang="ja-JP" dirty="0"/>
          </a:p>
          <a:p>
            <a:pPr marL="883049" lvl="2"/>
            <a:r>
              <a:rPr lang="en-US" altLang="ja-JP" dirty="0"/>
              <a:t>The second is performance evaluation using other benchmarks. We used FEMPDataset for evaluation.</a:t>
            </a:r>
          </a:p>
          <a:p>
            <a:pPr marL="883049" lvl="2"/>
            <a:endParaRPr lang="en-US" altLang="ja-JP" dirty="0"/>
          </a:p>
          <a:p>
            <a:pPr marL="883049" lvl="2"/>
            <a:r>
              <a:rPr lang="en-US" altLang="ja-JP" dirty="0"/>
              <a:t>The third is Enhancing performance using prompt engineering. We can improve performance by using techniques such as Chain-of-thought and few-shot learning.</a:t>
            </a:r>
          </a:p>
          <a:p>
            <a:pPr marL="883049" lvl="2"/>
            <a:endParaRPr lang="en-US" altLang="ja-JP" dirty="0"/>
          </a:p>
          <a:p>
            <a:pPr marL="883049" lvl="2"/>
            <a:endParaRPr lang="en-US" altLang="ja-JP" dirty="0"/>
          </a:p>
          <a:p>
            <a:pPr marL="883049" lvl="2"/>
            <a:r>
              <a:rPr lang="en-US" altLang="ja-JP" b="0" i="0" dirty="0">
                <a:solidFill>
                  <a:srgbClr val="30313D"/>
                </a:solidFill>
                <a:effectLst/>
                <a:highlight>
                  <a:srgbClr val="FFFFFF"/>
                </a:highlight>
                <a:latin typeface="-apple-system"/>
              </a:rPr>
              <a:t>That’s all. </a:t>
            </a:r>
            <a:r>
              <a:rPr lang="en-US" altLang="ja-JP" dirty="0"/>
              <a:t>Thank you very much.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B6E0CE-7E9A-F4B3-8DEA-508DC09F6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144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EA48A-B848-D440-C9CA-2109BE0F3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F549E0-F702-53BB-2BF9-98A11F3D6E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C963FC-00DD-829B-5D99-4FB4594A7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I’ll explain about code clone.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Code snippet that is identical or similar to another is called code clone or simply clone.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Programmers make clones by reusing code in another place(elsewhere) or by reimplementing.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Clones have some problems.</a:t>
            </a:r>
          </a:p>
          <a:p>
            <a:r>
              <a:rPr kumimoji="1" lang="en-US" altLang="ja-JP" dirty="0"/>
              <a:t>First, Clones make system maintenance more difficult.</a:t>
            </a:r>
          </a:p>
          <a:p>
            <a:r>
              <a:rPr kumimoji="1" lang="en-US" altLang="ja-JP" dirty="0"/>
              <a:t>Second, Bugs propagate through clones.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Please look at the figure.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71B0E1-810C-4014-7F70-EA86A29CBF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539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1598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D35FC-2740-E9DD-58D2-619A50205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BA33C5-367E-27A7-E9A3-237824B50E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CFA648-0389-CB9B-0E40-100CDFED5B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データセットの性質が異なる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三行を二行にする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最後いらない，口頭でいい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15C49C1-333E-FAA1-61A2-B276F21E9B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084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EA48A-B848-D440-C9CA-2109BE0F3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F549E0-F702-53BB-2BF9-98A11F3D6E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C963FC-00DD-829B-5D99-4FB4594A7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This program code has some bugs and generates a clone by copying and pasting this code. Of course, the original code and coped and pasted one share the same bugs.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71B0E1-810C-4014-7F70-EA86A29CBF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992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EA48A-B848-D440-C9CA-2109BE0F3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F549E0-F702-53BB-2BF9-98A11F3D6E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C963FC-00DD-829B-5D99-4FB4594A7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After generating the clone, if the programmer removes bugs only in the original code, the bugs remain in the program code created later.</a:t>
            </a:r>
          </a:p>
          <a:p>
            <a:r>
              <a:rPr kumimoji="1" lang="en-US" altLang="ja-JP" dirty="0"/>
              <a:t>Like this, clones make system maintenance more difficult, and bugs propagate when generating a clone.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Therefore, programmers need to detect and refactor clones if necessary.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So far, many clone detection tools have been developed. 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71B0E1-810C-4014-7F70-EA86A29CBF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933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2A636-6D11-F841-5F40-2D0204E5F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87C60C-9E92-1CCE-A942-36742750AE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156721-FA46-371C-F72A-C473249D45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Clones are classified based on their syntactic similarity from Type-1 to Type-4.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Type-1 clones are identical code except for layouts such as newline, comment, and white space.</a:t>
            </a:r>
          </a:p>
          <a:p>
            <a:r>
              <a:rPr kumimoji="1" lang="en-US" altLang="ja-JP" dirty="0"/>
              <a:t>Type-2 clones are identical code except for identifiers, literals, types, or layouts.</a:t>
            </a:r>
          </a:p>
          <a:p>
            <a:r>
              <a:rPr kumimoji="1" lang="en-US" altLang="ja-JP" dirty="0"/>
              <a:t>Type-3 clones are similar code with differences at the statement level. A statement has been added, removed, or modified, but other parts of the code remain unchanged.</a:t>
            </a:r>
          </a:p>
          <a:p>
            <a:r>
              <a:rPr kumimoji="1" lang="en-US" altLang="ja-JP" dirty="0"/>
              <a:t>Type-4 clones are different code structures performing the same computation. 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The right-side classification is more difficult to detect because the right-side classification has a different code structures.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5D935B-7BA5-3AD9-E3E7-11AE7B78C0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730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14627-D07D-6AFB-0D65-BB3C8B2D5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9122A4B-8434-00C2-6732-293D5CA748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D4CBB6A-A7C0-8949-FDB3-7FA2959A59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There are some datasets for evaluating clone detection accuracy. I’ll introduce two datasets.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The first is </a:t>
            </a:r>
            <a:r>
              <a:rPr kumimoji="1" lang="en-US" altLang="ja-JP" dirty="0" err="1"/>
              <a:t>BigCloneBench</a:t>
            </a:r>
            <a:r>
              <a:rPr kumimoji="1" lang="en-US" altLang="ja-JP" dirty="0"/>
              <a:t>.</a:t>
            </a:r>
          </a:p>
          <a:p>
            <a:r>
              <a:rPr kumimoji="1" lang="en-US" altLang="ja-JP" dirty="0"/>
              <a:t>It is a large benchmark dataset for evaluating clone detections. It is one of the well-known datasets for code clone detection.</a:t>
            </a:r>
          </a:p>
          <a:p>
            <a:r>
              <a:rPr kumimoji="1" lang="en-US" altLang="ja-JP" dirty="0"/>
              <a:t>The programming language of the data is Java, and the amount of data is about 7 millions.</a:t>
            </a:r>
          </a:p>
          <a:p>
            <a:r>
              <a:rPr kumimoji="1" lang="en-US" altLang="ja-JP" dirty="0"/>
              <a:t>This dataset consists of from Type-1 to Type-4 clones.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The second is FEMPDataset.</a:t>
            </a:r>
          </a:p>
          <a:p>
            <a:r>
              <a:rPr kumimoji="1" lang="en-US" altLang="ja-JP" dirty="0"/>
              <a:t>It is a dataset of functionally equivalent methods with different structures.</a:t>
            </a:r>
          </a:p>
          <a:p>
            <a:r>
              <a:rPr kumimoji="1" lang="en-US" altLang="ja-JP" dirty="0"/>
              <a:t>The programming language of the data is also Java, and the amount of data is about 2 thousands.</a:t>
            </a:r>
          </a:p>
          <a:p>
            <a:r>
              <a:rPr kumimoji="1" lang="en-US" altLang="ja-JP" dirty="0"/>
              <a:t>This dataset consists of only Type-4 clones.</a:t>
            </a:r>
          </a:p>
          <a:p>
            <a:r>
              <a:rPr kumimoji="1" lang="en-US" altLang="ja-JP" dirty="0"/>
              <a:t>Functional tests were conducted to ensure that the two methods in each method pair are functionally equivalent.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These two datasets are a collection of method pairs.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4968EB-AC99-8E5D-6CF1-C3C89B41BC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240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739F1-0454-27AD-95D2-D1B25E087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C6EF6E0-BC0B-4BC0-B69C-B3086C5B66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42644D-2542-D8F9-7466-84CB947A66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In our research, we used Large Language Models.</a:t>
            </a:r>
          </a:p>
          <a:p>
            <a:r>
              <a:rPr kumimoji="1" lang="en-US" altLang="ja-JP" dirty="0"/>
              <a:t>LLMs are Language models trained on large amounts of text data.</a:t>
            </a:r>
          </a:p>
          <a:p>
            <a:r>
              <a:rPr kumimoji="1" lang="en-US" altLang="ja-JP" dirty="0"/>
              <a:t>LLMs achieve significant results in the field of natural language processing.</a:t>
            </a:r>
          </a:p>
          <a:p>
            <a:r>
              <a:rPr kumimoji="1" lang="en-US" altLang="ja-JP" dirty="0"/>
              <a:t>In recent years, many LLMs have been developed.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For example, GPT-3.5 and GPT-4 developed by OpenAI and Llama2 and </a:t>
            </a:r>
            <a:r>
              <a:rPr kumimoji="1" lang="en-US" altLang="ja-JP" dirty="0" err="1"/>
              <a:t>CodeLlama</a:t>
            </a:r>
            <a:r>
              <a:rPr kumimoji="1" lang="en-US" altLang="ja-JP" dirty="0"/>
              <a:t> developed by Meta.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BCAEDB-5099-D569-DE2D-D3C8CD62C1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036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6617">
              <a:defRPr/>
            </a:pPr>
            <a:r>
              <a:rPr kumimoji="1" lang="en-US" altLang="ja-JP" dirty="0"/>
              <a:t>Here, I’ll introduce previous research that compares the clone detection accuracy of Conventional non-LLM tools and LLMs.</a:t>
            </a:r>
          </a:p>
          <a:p>
            <a:pPr defTabSz="956617">
              <a:defRPr/>
            </a:pPr>
            <a:endParaRPr kumimoji="1" lang="en-US" altLang="ja-JP" dirty="0"/>
          </a:p>
          <a:p>
            <a:pPr defTabSz="956617"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8D79C-707C-4E41-9C9F-D53E23B4DB0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797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B8C86B-21D9-8E98-DF81-171AA6E6C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522120A-91C3-2BC6-1D1D-CCA4E608B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1A5E4E-56A0-3544-F3AB-5F38F3B80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1F3C1-6E6D-4ACC-AD5A-A3195DE6C6F9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13045C-A2EC-9750-D1F9-1C2D1D624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A829FE-6E78-0A93-0F55-772BF5905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17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1628C4-3AE3-B7EC-B843-F7ABB22D6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DCD00C8-6FA9-7721-06EE-4BC8DCC50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163CB1-D7D4-1B39-0824-A40E46257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A323-8EAB-4C6C-8B91-68EB7487FC25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638274-7376-AA3E-C7E3-7AD37FE88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3EE27E-0DB3-61B8-FAEF-7C1040AEE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58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8AB479B-9BB3-1712-492A-A3FEA3F266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0C7D18-1296-5126-5C53-0F2127AE5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FAD533-2D50-7F3E-652B-00D8157E6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25B1-A14E-4DD0-883A-9DD50C1C3587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7669C2-70F6-9430-BC88-7B1A5D2AD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8E6E2A-CD1B-9782-69AB-349919D54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8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8FE457-BB3A-3F1E-356C-FA8B735AC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1556BB-B4D9-BE82-9989-1F120D0F9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71250D-5199-55C7-109D-05451BF58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71B4-CE39-46A3-B1D7-DB517F21DB18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29D784-29B1-670A-AD7C-4A5370FF4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1AD17B-916E-205F-3279-4E670AD1E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05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FEB106-E232-1AFE-849D-C699FE597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79DA6B-4284-4C68-F877-24572A9E2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9C2FD4-E6AC-60EE-554B-FB669DFCE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040CD-D41F-4CB2-A0C6-AA55653BD376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2A4C99-F9C9-A1EC-EFF9-BA1DBFA24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B40990-96DB-401D-9B01-562CBE7E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67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3F24F6-E406-F604-5FEE-78E4D0ED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7C87A5-9846-2259-AAD0-6B9AEE007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DBBDEB-A00B-750B-168C-8A082761E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64176E-0E8D-1668-1666-B88ED8283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84682-3B6F-4017-A581-0A68CC565599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A6CCF4-BAB5-CCF8-D46F-8FE38486A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0BE4452-4915-38A6-B343-5A28F4716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27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125298-F569-022C-247A-D64730F15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C3EF2F-ED11-D64F-629B-8B3AA1ED0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7B122B2-75AA-657B-6A81-41A440BAA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DB8B099-71A0-5908-031C-84E30E853E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4B8455D-5D1C-F302-7D82-88FA46C168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56E7428-AAC7-CD25-B83D-D027B3BCA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A2AC9-8EFA-4219-8163-C252F6455B0A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2020EA4-6AD7-9AB2-F1B4-A0A1265A2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88D529-D13E-3169-C19E-F042118E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44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29C1ED-97A3-B71D-35C5-0A70E161C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F680D31-6BDD-4A95-1538-6840A4594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47408-A1A1-48C2-8725-B88B36D0FAA6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081DE2-518F-8755-56D6-3E98327C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508FC9-299A-E5A3-CDAA-2C532EDE4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391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EF98D4B-EDC8-BE30-8C65-AF1ACD9C6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1081-AB7A-4914-9733-D2CBFDA7B921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AD1E57C-ACDF-5A30-91A3-F406D5B3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9922E8-16C8-B480-87A8-85C2BB144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23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A3F6F7-9DB5-ACF4-5EDE-8478681BF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98FFE1-1BB8-0111-A3BF-3CE3EDA20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587F18-5AFA-D509-B072-AF253DA96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2D2B6F-305F-31DD-BC38-FA55DFDBA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EFD1D-F7C6-4298-AD41-7CA6E47B65A5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B8CF397-4978-D7EA-4327-D45BF45B9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620493-73EE-26A6-7322-1166E9DF1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100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2ED1B-1451-8ECA-D394-D6F6ED35F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489CD64-21DD-8758-D7B9-6B0FBBE254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A67226A-35E8-5748-59E1-56C09040D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B8C739-D170-FDA5-A6DE-35A515B77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4A81B-8215-44FC-ADD7-DB22741611D2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A1EAAA-66ED-7D50-14F6-D35A9F707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BCE351-BE8B-9D33-E299-823D871DE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60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1E23B1F-1B17-E54B-C692-3025D0998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0BF7CC-0AFD-7FCF-EC21-FFDE53A34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60ED92-3950-4726-0C44-C23671EBBD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EA9CC-3EEA-4E06-8623-6703C9DF888D}" type="datetime1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9F5A4C-D648-0514-19E0-897F270511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36B667-E7BA-00B5-C3EB-59BACF5C1E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4D49B-7C54-4167-A8CB-7C9DF7FFC8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09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9FC98B0-5D31-0706-DE14-2AA3CE8B99FD}"/>
              </a:ext>
            </a:extLst>
          </p:cNvPr>
          <p:cNvSpPr/>
          <p:nvPr/>
        </p:nvSpPr>
        <p:spPr>
          <a:xfrm>
            <a:off x="0" y="0"/>
            <a:ext cx="12192000" cy="470486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806E9A5-4F0A-D9BC-E1CA-48543A4B1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87825"/>
            <a:ext cx="12192000" cy="2562146"/>
          </a:xfrm>
        </p:spPr>
        <p:txBody>
          <a:bodyPr anchor="ctr">
            <a:noAutofit/>
          </a:bodyPr>
          <a:lstStyle/>
          <a:p>
            <a:r>
              <a:rPr lang="en-US" altLang="ja-JP" sz="3200" b="1" dirty="0">
                <a:solidFill>
                  <a:schemeClr val="bg1"/>
                </a:solidFill>
                <a:latin typeface="+mn-ea"/>
                <a:ea typeface="+mn-ea"/>
              </a:rPr>
              <a:t>Improving Accuracy of LLM-based Code Clone</a:t>
            </a: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en-US" altLang="ja-JP" sz="3200" b="1" dirty="0">
                <a:solidFill>
                  <a:schemeClr val="bg1"/>
                </a:solidFill>
                <a:latin typeface="+mn-ea"/>
                <a:ea typeface="+mn-ea"/>
              </a:rPr>
              <a:t>Detection </a:t>
            </a:r>
            <a:br>
              <a:rPr lang="en-US" altLang="ja-JP" sz="3200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3200" b="1" dirty="0">
                <a:solidFill>
                  <a:schemeClr val="bg1"/>
                </a:solidFill>
                <a:latin typeface="+mn-ea"/>
                <a:ea typeface="+mn-ea"/>
              </a:rPr>
              <a:t>Using Functionally Equivalent Methods</a:t>
            </a:r>
            <a:endParaRPr kumimoji="1" lang="ja-JP" altLang="en-US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FA2460-50E0-631F-63A5-D45BB88E8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0996" y="4906176"/>
            <a:ext cx="10178499" cy="1727997"/>
          </a:xfrm>
        </p:spPr>
        <p:txBody>
          <a:bodyPr>
            <a:normAutofit/>
          </a:bodyPr>
          <a:lstStyle/>
          <a:p>
            <a:pPr algn="r">
              <a:lnSpc>
                <a:spcPct val="150000"/>
              </a:lnSpc>
            </a:pPr>
            <a:r>
              <a:rPr kumimoji="1" lang="en-US" altLang="ja-JP" sz="3600" b="1" u="sng" dirty="0"/>
              <a:t>Ryutaro Inoue</a:t>
            </a:r>
            <a:r>
              <a:rPr kumimoji="1" lang="en-US" altLang="ja-JP" sz="3600" b="1" baseline="30000" dirty="0"/>
              <a:t>†</a:t>
            </a:r>
            <a:r>
              <a:rPr kumimoji="1" lang="ja-JP" altLang="en-US" sz="3600" b="1" dirty="0"/>
              <a:t>  </a:t>
            </a:r>
            <a:r>
              <a:rPr kumimoji="1" lang="en-US" altLang="ja-JP" sz="3600" b="1" dirty="0"/>
              <a:t>Yoshiki Higo</a:t>
            </a:r>
            <a:r>
              <a:rPr kumimoji="1" lang="en-US" altLang="ja-JP" sz="3600" b="1" baseline="30000" dirty="0"/>
              <a:t>†</a:t>
            </a:r>
            <a:endParaRPr kumimoji="1" lang="en-US" altLang="ja-JP" sz="2000" b="1" baseline="30000" dirty="0"/>
          </a:p>
          <a:p>
            <a:pPr algn="r">
              <a:lnSpc>
                <a:spcPct val="150000"/>
              </a:lnSpc>
            </a:pPr>
            <a:r>
              <a:rPr kumimoji="1" lang="en-US" altLang="ja-JP" sz="2800" b="1" baseline="30000" dirty="0"/>
              <a:t>†</a:t>
            </a:r>
            <a:r>
              <a:rPr kumimoji="1" lang="en-US" altLang="ja-JP" sz="2800" b="1" dirty="0"/>
              <a:t>Osaka University</a:t>
            </a:r>
            <a:endParaRPr kumimoji="1" lang="ja-JP" altLang="en-US" sz="2800" b="1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1B30E65-D2F5-2572-44E0-A0C3C0222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A7780-ED52-45C5-BC0D-9BABDD58309C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7058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66"/>
    </mc:Choice>
    <mc:Fallback xmlns="">
      <p:transition spd="slow" advTm="306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" y="160326"/>
            <a:ext cx="12026900" cy="807862"/>
          </a:xfrm>
        </p:spPr>
        <p:txBody>
          <a:bodyPr anchor="b">
            <a:norm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 Clone Detection: Non-LLM Tools vs. LLMs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E313C1-C8EA-316A-A536-538FB3EA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10</a:t>
            </a:fld>
            <a:endParaRPr kumimoji="1" lang="ja-JP" altLang="en-US"/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73249C8B-19B4-2CE7-1856-217AC30A1C52}"/>
              </a:ext>
            </a:extLst>
          </p:cNvPr>
          <p:cNvGraphicFramePr/>
          <p:nvPr/>
        </p:nvGraphicFramePr>
        <p:xfrm>
          <a:off x="-397956" y="1157875"/>
          <a:ext cx="6601690" cy="534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91F40844-04D6-44D6-D727-879E83B92FCD}"/>
              </a:ext>
            </a:extLst>
          </p:cNvPr>
          <p:cNvGraphicFramePr/>
          <p:nvPr/>
        </p:nvGraphicFramePr>
        <p:xfrm>
          <a:off x="-322130" y="4903463"/>
          <a:ext cx="5930380" cy="1452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05933E7-66B4-B23B-2DE0-C64CF28BEBF1}"/>
              </a:ext>
            </a:extLst>
          </p:cNvPr>
          <p:cNvSpPr txBox="1"/>
          <p:nvPr/>
        </p:nvSpPr>
        <p:spPr>
          <a:xfrm>
            <a:off x="1767499" y="4676973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Recall</a:t>
            </a:r>
            <a:endParaRPr kumimoji="1" lang="ja-JP" altLang="en-US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EDF37B-3271-47B5-7C60-40961A109305}"/>
              </a:ext>
            </a:extLst>
          </p:cNvPr>
          <p:cNvSpPr txBox="1"/>
          <p:nvPr/>
        </p:nvSpPr>
        <p:spPr>
          <a:xfrm>
            <a:off x="1589565" y="6067095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Precision</a:t>
            </a:r>
            <a:endParaRPr kumimoji="1" lang="ja-JP" altLang="en-US" b="1" dirty="0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C4471914-5E23-B6D1-0474-B54314CFF59E}"/>
              </a:ext>
            </a:extLst>
          </p:cNvPr>
          <p:cNvSpPr/>
          <p:nvPr/>
        </p:nvSpPr>
        <p:spPr>
          <a:xfrm>
            <a:off x="3897775" y="2103926"/>
            <a:ext cx="2165504" cy="978233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F4DFB95B-28C5-9FF9-1F05-FD67798F26B8}"/>
              </a:ext>
            </a:extLst>
          </p:cNvPr>
          <p:cNvSpPr/>
          <p:nvPr/>
        </p:nvSpPr>
        <p:spPr>
          <a:xfrm>
            <a:off x="629738" y="3137177"/>
            <a:ext cx="3130338" cy="416695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99785D73-AF65-D2B9-BC23-ED12CCC24DCE}"/>
              </a:ext>
            </a:extLst>
          </p:cNvPr>
          <p:cNvSpPr/>
          <p:nvPr/>
        </p:nvSpPr>
        <p:spPr>
          <a:xfrm>
            <a:off x="1054500" y="2739142"/>
            <a:ext cx="1070129" cy="416695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D53B924-A031-C53A-7385-577B2FC5CEA6}"/>
              </a:ext>
            </a:extLst>
          </p:cNvPr>
          <p:cNvSpPr/>
          <p:nvPr/>
        </p:nvSpPr>
        <p:spPr>
          <a:xfrm>
            <a:off x="629738" y="3929655"/>
            <a:ext cx="3130338" cy="416695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E2694802-3E47-9FA4-ED9D-BB4D262C4675}"/>
              </a:ext>
            </a:extLst>
          </p:cNvPr>
          <p:cNvSpPr/>
          <p:nvPr/>
        </p:nvSpPr>
        <p:spPr>
          <a:xfrm>
            <a:off x="539727" y="3641230"/>
            <a:ext cx="364715" cy="416695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BF1E169-15E9-9E0A-846D-D02589DE04F9}"/>
              </a:ext>
            </a:extLst>
          </p:cNvPr>
          <p:cNvSpPr/>
          <p:nvPr/>
        </p:nvSpPr>
        <p:spPr>
          <a:xfrm>
            <a:off x="610154" y="5272795"/>
            <a:ext cx="3149922" cy="318026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AEFA8D64-1386-7E06-BB0B-A4930CC78F6B}"/>
              </a:ext>
            </a:extLst>
          </p:cNvPr>
          <p:cNvSpPr/>
          <p:nvPr/>
        </p:nvSpPr>
        <p:spPr>
          <a:xfrm>
            <a:off x="6292516" y="1255089"/>
            <a:ext cx="5808411" cy="1361990"/>
          </a:xfrm>
          <a:prstGeom prst="roundRect">
            <a:avLst>
              <a:gd name="adj" fmla="val 19820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7A03990C-D78C-037E-65EE-78ED6C1DDA91}"/>
              </a:ext>
            </a:extLst>
          </p:cNvPr>
          <p:cNvSpPr/>
          <p:nvPr/>
        </p:nvSpPr>
        <p:spPr>
          <a:xfrm>
            <a:off x="6292517" y="2712506"/>
            <a:ext cx="5808410" cy="3302039"/>
          </a:xfrm>
          <a:prstGeom prst="roundRect">
            <a:avLst>
              <a:gd name="adj" fmla="val 7733"/>
            </a:avLst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コンテンツ プレースホルダー 2">
            <a:extLst>
              <a:ext uri="{FF2B5EF4-FFF2-40B4-BE49-F238E27FC236}">
                <a16:creationId xmlns:a16="http://schemas.microsoft.com/office/drawing/2014/main" id="{EB38AF36-B40E-1FF0-00EC-DBE60BF42BD7}"/>
              </a:ext>
            </a:extLst>
          </p:cNvPr>
          <p:cNvSpPr txBox="1">
            <a:spLocks/>
          </p:cNvSpPr>
          <p:nvPr/>
        </p:nvSpPr>
        <p:spPr>
          <a:xfrm>
            <a:off x="6292516" y="1355834"/>
            <a:ext cx="5808410" cy="50805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b="1" dirty="0">
                <a:solidFill>
                  <a:schemeClr val="accent5">
                    <a:lumMod val="50000"/>
                  </a:schemeClr>
                </a:solidFill>
              </a:rPr>
              <a:t>non-LLM Tools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ja-JP" b="1" u="sng" dirty="0"/>
              <a:t>NiCad</a:t>
            </a:r>
            <a:r>
              <a:rPr lang="ja-JP" altLang="en-US" b="1" u="sng" dirty="0"/>
              <a:t>・</a:t>
            </a:r>
            <a:r>
              <a:rPr lang="en-US" altLang="ja-JP" b="1" u="sng" dirty="0"/>
              <a:t>Oreo</a:t>
            </a:r>
          </a:p>
          <a:p>
            <a:pPr lvl="1"/>
            <a:r>
              <a:rPr lang="en-US" altLang="ja-JP" dirty="0"/>
              <a:t>Difficult to detect T3,</a:t>
            </a:r>
            <a:r>
              <a:rPr lang="ja-JP" altLang="en-US" dirty="0"/>
              <a:t> </a:t>
            </a:r>
            <a:r>
              <a:rPr lang="en-US" altLang="ja-JP" dirty="0"/>
              <a:t>T4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10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</a:rPr>
              <a:t>LLMs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ja-JP" b="1" u="sng" dirty="0"/>
              <a:t>GPT-3.5-turbo</a:t>
            </a:r>
            <a:r>
              <a:rPr lang="ja-JP" altLang="en-US" b="1" u="sng" dirty="0"/>
              <a:t>・</a:t>
            </a:r>
            <a:r>
              <a:rPr lang="en-US" altLang="ja-JP" b="1" u="sng" dirty="0"/>
              <a:t>GPT-4-turbo</a:t>
            </a:r>
          </a:p>
          <a:p>
            <a:pPr lvl="1"/>
            <a:r>
              <a:rPr lang="en-US" altLang="ja-JP" dirty="0"/>
              <a:t>Detect T3 and T4 clones more accurately than non-LLM</a:t>
            </a:r>
            <a:r>
              <a:rPr lang="ja-JP" altLang="en-US" dirty="0"/>
              <a:t> </a:t>
            </a:r>
            <a:r>
              <a:rPr lang="en-US" altLang="ja-JP" dirty="0"/>
              <a:t>tools</a:t>
            </a:r>
          </a:p>
          <a:p>
            <a:pPr lvl="1"/>
            <a:r>
              <a:rPr lang="en-US" altLang="ja-JP" dirty="0"/>
              <a:t>Struggle with T4 detection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ja-JP" b="1" u="sng" dirty="0"/>
              <a:t>Llama2-Chat-7B</a:t>
            </a:r>
          </a:p>
          <a:p>
            <a:pPr lvl="1"/>
            <a:r>
              <a:rPr lang="en-US" altLang="ja-JP" dirty="0"/>
              <a:t>Recognizes nearly all method pairs </a:t>
            </a:r>
            <a:br>
              <a:rPr lang="en-US" altLang="ja-JP" dirty="0"/>
            </a:br>
            <a:r>
              <a:rPr lang="en-US" altLang="ja-JP" dirty="0"/>
              <a:t>as clone pairs</a:t>
            </a:r>
          </a:p>
          <a:p>
            <a:pPr lvl="2"/>
            <a:endParaRPr lang="en-US" altLang="ja-JP" sz="4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altLang="ja-JP" sz="2000" dirty="0"/>
              <a:t>(evaluation using </a:t>
            </a:r>
            <a:r>
              <a:rPr lang="en-US" altLang="ja-JP" sz="2000" dirty="0" err="1"/>
              <a:t>BigCloneBench</a:t>
            </a:r>
            <a:r>
              <a:rPr lang="ja-JP" altLang="en-US" sz="2000" dirty="0"/>
              <a:t> </a:t>
            </a:r>
            <a:r>
              <a:rPr lang="en-US" altLang="ja-JP" sz="2000" dirty="0"/>
              <a:t>Dataset)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E147437-5701-A3F7-4373-64DE8E1EC82C}"/>
              </a:ext>
            </a:extLst>
          </p:cNvPr>
          <p:cNvSpPr txBox="1"/>
          <p:nvPr/>
        </p:nvSpPr>
        <p:spPr>
          <a:xfrm>
            <a:off x="539727" y="6501298"/>
            <a:ext cx="10538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[11] S. Dou</a:t>
            </a:r>
            <a:r>
              <a:rPr lang="ja-JP" altLang="en-US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et al. Towards Understanding the Capability of Large Language Models on Code Clone Detection: A Survey. 2023</a:t>
            </a:r>
            <a:endParaRPr kumimoji="1" lang="ja-JP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63E11950-F7AC-8260-B245-538346131A83}"/>
              </a:ext>
            </a:extLst>
          </p:cNvPr>
          <p:cNvSpPr/>
          <p:nvPr/>
        </p:nvSpPr>
        <p:spPr>
          <a:xfrm>
            <a:off x="6279560" y="2681950"/>
            <a:ext cx="5912440" cy="3385145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5553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" y="160326"/>
            <a:ext cx="12026900" cy="807862"/>
          </a:xfrm>
        </p:spPr>
        <p:txBody>
          <a:bodyPr anchor="b">
            <a:norm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 Clone Detection: Non-LLM Tools vs. LLMs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E313C1-C8EA-316A-A536-538FB3EA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73249C8B-19B4-2CE7-1856-217AC30A1C52}"/>
              </a:ext>
            </a:extLst>
          </p:cNvPr>
          <p:cNvGraphicFramePr/>
          <p:nvPr/>
        </p:nvGraphicFramePr>
        <p:xfrm>
          <a:off x="-397956" y="1157875"/>
          <a:ext cx="6601690" cy="534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91F40844-04D6-44D6-D727-879E83B92FCD}"/>
              </a:ext>
            </a:extLst>
          </p:cNvPr>
          <p:cNvGraphicFramePr/>
          <p:nvPr/>
        </p:nvGraphicFramePr>
        <p:xfrm>
          <a:off x="-322130" y="4903463"/>
          <a:ext cx="5930380" cy="1452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05933E7-66B4-B23B-2DE0-C64CF28BEBF1}"/>
              </a:ext>
            </a:extLst>
          </p:cNvPr>
          <p:cNvSpPr txBox="1"/>
          <p:nvPr/>
        </p:nvSpPr>
        <p:spPr>
          <a:xfrm>
            <a:off x="1767499" y="4676973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Recall</a:t>
            </a:r>
            <a:endParaRPr kumimoji="1" lang="ja-JP" altLang="en-US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EDF37B-3271-47B5-7C60-40961A109305}"/>
              </a:ext>
            </a:extLst>
          </p:cNvPr>
          <p:cNvSpPr txBox="1"/>
          <p:nvPr/>
        </p:nvSpPr>
        <p:spPr>
          <a:xfrm>
            <a:off x="1589565" y="6067095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Precision</a:t>
            </a:r>
            <a:endParaRPr kumimoji="1" lang="ja-JP" altLang="en-US" b="1" dirty="0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E0D472C7-15D6-0F4E-0044-E2B3B1135F70}"/>
              </a:ext>
            </a:extLst>
          </p:cNvPr>
          <p:cNvSpPr/>
          <p:nvPr/>
        </p:nvSpPr>
        <p:spPr>
          <a:xfrm>
            <a:off x="3903236" y="1291490"/>
            <a:ext cx="2161917" cy="1069903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4F813199-C7AB-92D9-2577-137E7D55382A}"/>
              </a:ext>
            </a:extLst>
          </p:cNvPr>
          <p:cNvSpPr/>
          <p:nvPr/>
        </p:nvSpPr>
        <p:spPr>
          <a:xfrm>
            <a:off x="627693" y="1201419"/>
            <a:ext cx="3155178" cy="481952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844BC62-50A9-D63F-6A03-497E79E86BDB}"/>
              </a:ext>
            </a:extLst>
          </p:cNvPr>
          <p:cNvSpPr/>
          <p:nvPr/>
        </p:nvSpPr>
        <p:spPr>
          <a:xfrm>
            <a:off x="627692" y="2104681"/>
            <a:ext cx="3155178" cy="369332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F45A2B4E-D3BA-7464-D0BC-F18CC2315BDF}"/>
              </a:ext>
            </a:extLst>
          </p:cNvPr>
          <p:cNvSpPr/>
          <p:nvPr/>
        </p:nvSpPr>
        <p:spPr>
          <a:xfrm>
            <a:off x="627993" y="2871674"/>
            <a:ext cx="3139001" cy="369332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B6C6E0EE-144A-24AE-1C39-925065671CDF}"/>
              </a:ext>
            </a:extLst>
          </p:cNvPr>
          <p:cNvSpPr/>
          <p:nvPr/>
        </p:nvSpPr>
        <p:spPr>
          <a:xfrm>
            <a:off x="2390767" y="3152354"/>
            <a:ext cx="860450" cy="36933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80D4EC70-84EB-85C5-60B6-865EFAE16D1C}"/>
              </a:ext>
            </a:extLst>
          </p:cNvPr>
          <p:cNvSpPr/>
          <p:nvPr/>
        </p:nvSpPr>
        <p:spPr>
          <a:xfrm>
            <a:off x="627993" y="3754777"/>
            <a:ext cx="3139001" cy="269073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244284B3-52A0-BFF3-F600-7ADF39979462}"/>
              </a:ext>
            </a:extLst>
          </p:cNvPr>
          <p:cNvSpPr/>
          <p:nvPr/>
        </p:nvSpPr>
        <p:spPr>
          <a:xfrm>
            <a:off x="778031" y="3903300"/>
            <a:ext cx="433463" cy="36933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728142B9-F6C4-69C9-7E74-2EB197739B00}"/>
              </a:ext>
            </a:extLst>
          </p:cNvPr>
          <p:cNvSpPr/>
          <p:nvPr/>
        </p:nvSpPr>
        <p:spPr>
          <a:xfrm>
            <a:off x="619809" y="5031849"/>
            <a:ext cx="3139001" cy="369332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A1262319-6BFC-15F6-58A8-14BB737787F0}"/>
              </a:ext>
            </a:extLst>
          </p:cNvPr>
          <p:cNvSpPr/>
          <p:nvPr/>
        </p:nvSpPr>
        <p:spPr>
          <a:xfrm>
            <a:off x="6292516" y="1255089"/>
            <a:ext cx="5808411" cy="1361990"/>
          </a:xfrm>
          <a:prstGeom prst="roundRect">
            <a:avLst>
              <a:gd name="adj" fmla="val 19820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86F2DDC1-B5DE-81E1-DDBF-11D03BEC39D3}"/>
              </a:ext>
            </a:extLst>
          </p:cNvPr>
          <p:cNvSpPr/>
          <p:nvPr/>
        </p:nvSpPr>
        <p:spPr>
          <a:xfrm>
            <a:off x="6292517" y="2712506"/>
            <a:ext cx="5808410" cy="3302039"/>
          </a:xfrm>
          <a:prstGeom prst="roundRect">
            <a:avLst>
              <a:gd name="adj" fmla="val 7733"/>
            </a:avLst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コンテンツ プレースホルダー 2">
            <a:extLst>
              <a:ext uri="{FF2B5EF4-FFF2-40B4-BE49-F238E27FC236}">
                <a16:creationId xmlns:a16="http://schemas.microsoft.com/office/drawing/2014/main" id="{04A8B65D-5AF7-8AF6-D445-70E4DF8F3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516" y="1355834"/>
            <a:ext cx="5808411" cy="50805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chemeClr val="accent5">
                    <a:lumMod val="50000"/>
                  </a:schemeClr>
                </a:solidFill>
              </a:rPr>
              <a:t>non-LLM Tools</a:t>
            </a:r>
          </a:p>
          <a:p>
            <a:pPr marL="457200" lvl="1" indent="0">
              <a:buNone/>
            </a:pPr>
            <a:r>
              <a:rPr lang="en-US" altLang="ja-JP" b="1" u="sng" dirty="0"/>
              <a:t>NiCad</a:t>
            </a:r>
            <a:r>
              <a:rPr lang="ja-JP" altLang="en-US" b="1" u="sng" dirty="0"/>
              <a:t>・</a:t>
            </a:r>
            <a:r>
              <a:rPr lang="en-US" altLang="ja-JP" b="1" u="sng" dirty="0"/>
              <a:t>Oreo</a:t>
            </a:r>
          </a:p>
          <a:p>
            <a:pPr lvl="1"/>
            <a:r>
              <a:rPr lang="en-US" altLang="ja-JP" dirty="0"/>
              <a:t>Difficult to detect T3,</a:t>
            </a:r>
            <a:r>
              <a:rPr lang="ja-JP" altLang="en-US" dirty="0"/>
              <a:t> </a:t>
            </a:r>
            <a:r>
              <a:rPr lang="en-US" altLang="ja-JP" dirty="0"/>
              <a:t>T4</a:t>
            </a:r>
          </a:p>
          <a:p>
            <a:pPr marL="0" indent="0">
              <a:buNone/>
            </a:pPr>
            <a:endParaRPr lang="en-US" altLang="ja-JP" sz="10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</a:rPr>
              <a:t>LLMs</a:t>
            </a:r>
          </a:p>
          <a:p>
            <a:pPr marL="457200" lvl="1" indent="0">
              <a:buNone/>
            </a:pPr>
            <a:r>
              <a:rPr lang="en-US" altLang="ja-JP" b="1" u="sng" dirty="0"/>
              <a:t>GPT-3.5-turbo</a:t>
            </a:r>
            <a:r>
              <a:rPr lang="ja-JP" altLang="en-US" b="1" u="sng" dirty="0"/>
              <a:t>・</a:t>
            </a:r>
            <a:r>
              <a:rPr lang="en-US" altLang="ja-JP" b="1" u="sng" dirty="0"/>
              <a:t>GPT-4-turbo</a:t>
            </a:r>
          </a:p>
          <a:p>
            <a:pPr lvl="1"/>
            <a:r>
              <a:rPr lang="en-US" altLang="ja-JP" dirty="0"/>
              <a:t>Detect T3 and T4 clones more accurately than non-LLM</a:t>
            </a:r>
            <a:r>
              <a:rPr lang="ja-JP" altLang="en-US" dirty="0"/>
              <a:t> </a:t>
            </a:r>
            <a:r>
              <a:rPr lang="en-US" altLang="ja-JP" dirty="0"/>
              <a:t>tools</a:t>
            </a:r>
          </a:p>
          <a:p>
            <a:pPr lvl="1"/>
            <a:r>
              <a:rPr lang="en-US" altLang="ja-JP" dirty="0"/>
              <a:t>Struggle with T4 detection</a:t>
            </a:r>
          </a:p>
          <a:p>
            <a:pPr marL="457200" lvl="1" indent="0">
              <a:buNone/>
            </a:pPr>
            <a:r>
              <a:rPr lang="en-US" altLang="ja-JP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Llama2-Chat-7B</a:t>
            </a:r>
          </a:p>
          <a:p>
            <a:pPr lvl="1"/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Recognizes nearly all method pairs </a:t>
            </a:r>
            <a:b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 clone pairs</a:t>
            </a:r>
          </a:p>
          <a:p>
            <a:pPr lvl="2"/>
            <a:endParaRPr lang="en-US" altLang="ja-JP" sz="400" dirty="0"/>
          </a:p>
          <a:p>
            <a:pPr marL="457200" lvl="1" indent="0">
              <a:buNone/>
            </a:pPr>
            <a:r>
              <a:rPr lang="en-US" altLang="ja-JP" sz="2000" dirty="0"/>
              <a:t>(evaluation using </a:t>
            </a:r>
            <a:r>
              <a:rPr lang="en-US" altLang="ja-JP" sz="2000" dirty="0" err="1"/>
              <a:t>BigCloneBench</a:t>
            </a:r>
            <a:r>
              <a:rPr lang="ja-JP" altLang="en-US" sz="2000" dirty="0"/>
              <a:t> </a:t>
            </a:r>
            <a:r>
              <a:rPr lang="en-US" altLang="ja-JP" sz="2000" dirty="0"/>
              <a:t>Dataset)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7C4283F-7B36-918E-1CF4-F02442DABDE2}"/>
              </a:ext>
            </a:extLst>
          </p:cNvPr>
          <p:cNvSpPr txBox="1"/>
          <p:nvPr/>
        </p:nvSpPr>
        <p:spPr>
          <a:xfrm>
            <a:off x="539727" y="6501298"/>
            <a:ext cx="10538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[11] S. Dou</a:t>
            </a:r>
            <a:r>
              <a:rPr lang="ja-JP" altLang="en-US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et al. Towards Understanding the Capability of Large Language Models on Code Clone Detection: A Survey. 2023</a:t>
            </a:r>
            <a:endParaRPr kumimoji="1" lang="ja-JP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AA132E8F-C490-71CA-4340-06EBDCF776D0}"/>
              </a:ext>
            </a:extLst>
          </p:cNvPr>
          <p:cNvSpPr/>
          <p:nvPr/>
        </p:nvSpPr>
        <p:spPr>
          <a:xfrm>
            <a:off x="6203733" y="1183210"/>
            <a:ext cx="5897193" cy="1508276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5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" y="160326"/>
            <a:ext cx="12026900" cy="807862"/>
          </a:xfrm>
        </p:spPr>
        <p:txBody>
          <a:bodyPr anchor="b">
            <a:norm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 Clone Detection: Non-LLM Tools vs. LLMs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E313C1-C8EA-316A-A536-538FB3EA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12</a:t>
            </a:fld>
            <a:endParaRPr kumimoji="1" lang="ja-JP" altLang="en-US"/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73249C8B-19B4-2CE7-1856-217AC30A1C52}"/>
              </a:ext>
            </a:extLst>
          </p:cNvPr>
          <p:cNvGraphicFramePr/>
          <p:nvPr/>
        </p:nvGraphicFramePr>
        <p:xfrm>
          <a:off x="-397956" y="1157875"/>
          <a:ext cx="6601690" cy="534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91F40844-04D6-44D6-D727-879E83B92FCD}"/>
              </a:ext>
            </a:extLst>
          </p:cNvPr>
          <p:cNvGraphicFramePr/>
          <p:nvPr/>
        </p:nvGraphicFramePr>
        <p:xfrm>
          <a:off x="-322130" y="4903463"/>
          <a:ext cx="5930380" cy="1452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05933E7-66B4-B23B-2DE0-C64CF28BEBF1}"/>
              </a:ext>
            </a:extLst>
          </p:cNvPr>
          <p:cNvSpPr txBox="1"/>
          <p:nvPr/>
        </p:nvSpPr>
        <p:spPr>
          <a:xfrm>
            <a:off x="1767499" y="4676973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Recall</a:t>
            </a:r>
            <a:endParaRPr kumimoji="1" lang="ja-JP" altLang="en-US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EDF37B-3271-47B5-7C60-40961A109305}"/>
              </a:ext>
            </a:extLst>
          </p:cNvPr>
          <p:cNvSpPr txBox="1"/>
          <p:nvPr/>
        </p:nvSpPr>
        <p:spPr>
          <a:xfrm>
            <a:off x="1589565" y="6067095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Precision</a:t>
            </a:r>
            <a:endParaRPr kumimoji="1" lang="ja-JP" altLang="en-US" b="1" dirty="0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E0D472C7-15D6-0F4E-0044-E2B3B1135F70}"/>
              </a:ext>
            </a:extLst>
          </p:cNvPr>
          <p:cNvSpPr/>
          <p:nvPr/>
        </p:nvSpPr>
        <p:spPr>
          <a:xfrm>
            <a:off x="3903236" y="1291490"/>
            <a:ext cx="2161917" cy="670181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4F813199-C7AB-92D9-2577-137E7D55382A}"/>
              </a:ext>
            </a:extLst>
          </p:cNvPr>
          <p:cNvSpPr/>
          <p:nvPr/>
        </p:nvSpPr>
        <p:spPr>
          <a:xfrm>
            <a:off x="627692" y="1250593"/>
            <a:ext cx="3155178" cy="332518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844BC62-50A9-D63F-6A03-497E79E86BDB}"/>
              </a:ext>
            </a:extLst>
          </p:cNvPr>
          <p:cNvSpPr/>
          <p:nvPr/>
        </p:nvSpPr>
        <p:spPr>
          <a:xfrm>
            <a:off x="627692" y="2104681"/>
            <a:ext cx="3155178" cy="201244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F45A2B4E-D3BA-7464-D0BC-F18CC2315BDF}"/>
              </a:ext>
            </a:extLst>
          </p:cNvPr>
          <p:cNvSpPr/>
          <p:nvPr/>
        </p:nvSpPr>
        <p:spPr>
          <a:xfrm>
            <a:off x="627993" y="2871674"/>
            <a:ext cx="3139001" cy="241817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80D4EC70-84EB-85C5-60B6-865EFAE16D1C}"/>
              </a:ext>
            </a:extLst>
          </p:cNvPr>
          <p:cNvSpPr/>
          <p:nvPr/>
        </p:nvSpPr>
        <p:spPr>
          <a:xfrm>
            <a:off x="627993" y="3754777"/>
            <a:ext cx="3139001" cy="155203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728142B9-F6C4-69C9-7E74-2EB197739B00}"/>
              </a:ext>
            </a:extLst>
          </p:cNvPr>
          <p:cNvSpPr/>
          <p:nvPr/>
        </p:nvSpPr>
        <p:spPr>
          <a:xfrm>
            <a:off x="611926" y="5031849"/>
            <a:ext cx="3139001" cy="220634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536FCA0E-AB6D-7DB3-9D3A-946D9B903BB4}"/>
              </a:ext>
            </a:extLst>
          </p:cNvPr>
          <p:cNvSpPr/>
          <p:nvPr/>
        </p:nvSpPr>
        <p:spPr>
          <a:xfrm>
            <a:off x="632465" y="1688294"/>
            <a:ext cx="3155178" cy="332518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1F7CC6F6-02B6-4BD1-071E-73E0E5DACF06}"/>
              </a:ext>
            </a:extLst>
          </p:cNvPr>
          <p:cNvSpPr/>
          <p:nvPr/>
        </p:nvSpPr>
        <p:spPr>
          <a:xfrm>
            <a:off x="632465" y="2463833"/>
            <a:ext cx="3155178" cy="201244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A8882EE4-9930-5C65-A3CD-81C72AC69090}"/>
              </a:ext>
            </a:extLst>
          </p:cNvPr>
          <p:cNvSpPr/>
          <p:nvPr/>
        </p:nvSpPr>
        <p:spPr>
          <a:xfrm>
            <a:off x="624602" y="3238990"/>
            <a:ext cx="3139001" cy="241817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AC4FE02E-8C64-C30E-02EE-42DE5EDDDE29}"/>
              </a:ext>
            </a:extLst>
          </p:cNvPr>
          <p:cNvSpPr/>
          <p:nvPr/>
        </p:nvSpPr>
        <p:spPr>
          <a:xfrm>
            <a:off x="624602" y="4016891"/>
            <a:ext cx="3139001" cy="173973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C23F33C4-35FA-E293-A1DC-CEF36B0AAE44}"/>
              </a:ext>
            </a:extLst>
          </p:cNvPr>
          <p:cNvSpPr/>
          <p:nvPr/>
        </p:nvSpPr>
        <p:spPr>
          <a:xfrm>
            <a:off x="608535" y="5407048"/>
            <a:ext cx="3139001" cy="220634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6F89611B-CEA8-5234-085B-9F488270B8FD}"/>
              </a:ext>
            </a:extLst>
          </p:cNvPr>
          <p:cNvSpPr/>
          <p:nvPr/>
        </p:nvSpPr>
        <p:spPr>
          <a:xfrm>
            <a:off x="3485758" y="3018886"/>
            <a:ext cx="368301" cy="36933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C7A966F0-B5AA-66E4-3B25-7F1A4B64FE0B}"/>
              </a:ext>
            </a:extLst>
          </p:cNvPr>
          <p:cNvSpPr/>
          <p:nvPr/>
        </p:nvSpPr>
        <p:spPr>
          <a:xfrm>
            <a:off x="3485758" y="3799279"/>
            <a:ext cx="368302" cy="36933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991A9762-D1BB-0DC6-8D57-C7854CBF29F1}"/>
              </a:ext>
            </a:extLst>
          </p:cNvPr>
          <p:cNvSpPr/>
          <p:nvPr/>
        </p:nvSpPr>
        <p:spPr>
          <a:xfrm>
            <a:off x="2013912" y="5203883"/>
            <a:ext cx="382731" cy="369332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AB4EC9B0-6A4B-A38A-E0FC-460C6121C022}"/>
              </a:ext>
            </a:extLst>
          </p:cNvPr>
          <p:cNvSpPr/>
          <p:nvPr/>
        </p:nvSpPr>
        <p:spPr>
          <a:xfrm>
            <a:off x="3910117" y="2445351"/>
            <a:ext cx="2161917" cy="670181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04325E79-4C50-4FF7-DD96-2549466FCA78}"/>
              </a:ext>
            </a:extLst>
          </p:cNvPr>
          <p:cNvSpPr/>
          <p:nvPr/>
        </p:nvSpPr>
        <p:spPr>
          <a:xfrm>
            <a:off x="6292516" y="1255089"/>
            <a:ext cx="5808411" cy="1361990"/>
          </a:xfrm>
          <a:prstGeom prst="roundRect">
            <a:avLst>
              <a:gd name="adj" fmla="val 19820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49956D89-6C7E-DF14-CB93-F1EC4308167B}"/>
              </a:ext>
            </a:extLst>
          </p:cNvPr>
          <p:cNvSpPr/>
          <p:nvPr/>
        </p:nvSpPr>
        <p:spPr>
          <a:xfrm>
            <a:off x="6292517" y="2712506"/>
            <a:ext cx="5808410" cy="3302039"/>
          </a:xfrm>
          <a:prstGeom prst="roundRect">
            <a:avLst>
              <a:gd name="adj" fmla="val 7733"/>
            </a:avLst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コンテンツ プレースホルダー 2">
            <a:extLst>
              <a:ext uri="{FF2B5EF4-FFF2-40B4-BE49-F238E27FC236}">
                <a16:creationId xmlns:a16="http://schemas.microsoft.com/office/drawing/2014/main" id="{D56BC429-492A-F27D-A478-6CB634412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516" y="1355834"/>
            <a:ext cx="5808411" cy="50805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chemeClr val="accent5">
                    <a:lumMod val="50000"/>
                  </a:schemeClr>
                </a:solidFill>
              </a:rPr>
              <a:t>non-LLM Tools</a:t>
            </a:r>
          </a:p>
          <a:p>
            <a:pPr marL="457200" lvl="1" indent="0">
              <a:buNone/>
            </a:pPr>
            <a:r>
              <a:rPr lang="en-US" altLang="ja-JP" b="1" u="sng" dirty="0"/>
              <a:t>NiCad</a:t>
            </a:r>
            <a:r>
              <a:rPr lang="ja-JP" altLang="en-US" b="1" u="sng" dirty="0"/>
              <a:t>・</a:t>
            </a:r>
            <a:r>
              <a:rPr lang="en-US" altLang="ja-JP" b="1" u="sng" dirty="0"/>
              <a:t>Oreo</a:t>
            </a:r>
          </a:p>
          <a:p>
            <a:pPr lvl="1"/>
            <a:r>
              <a:rPr lang="en-US" altLang="ja-JP" dirty="0"/>
              <a:t>Difficult to detect T3,</a:t>
            </a:r>
            <a:r>
              <a:rPr lang="ja-JP" altLang="en-US" dirty="0"/>
              <a:t> </a:t>
            </a:r>
            <a:r>
              <a:rPr lang="en-US" altLang="ja-JP" dirty="0"/>
              <a:t>T4</a:t>
            </a:r>
          </a:p>
          <a:p>
            <a:pPr marL="0" indent="0">
              <a:buNone/>
            </a:pPr>
            <a:endParaRPr lang="en-US" altLang="ja-JP" sz="10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</a:rPr>
              <a:t>LLMs</a:t>
            </a:r>
          </a:p>
          <a:p>
            <a:pPr marL="457200" lvl="1" indent="0">
              <a:buNone/>
            </a:pPr>
            <a:r>
              <a:rPr lang="en-US" altLang="ja-JP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GPT-3.5-turbo</a:t>
            </a:r>
            <a:r>
              <a:rPr lang="ja-JP" altLang="en-US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・</a:t>
            </a:r>
            <a:r>
              <a:rPr lang="en-US" altLang="ja-JP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GPT-4-turbo</a:t>
            </a:r>
          </a:p>
          <a:p>
            <a:pPr lvl="1"/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Detect T3 and T4 clones more accurately than non-LLM</a:t>
            </a:r>
            <a:r>
              <a:rPr lang="ja-JP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tools</a:t>
            </a:r>
          </a:p>
          <a:p>
            <a:pPr lvl="1"/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Struggle with T4 detection</a:t>
            </a:r>
          </a:p>
          <a:p>
            <a:pPr marL="457200" lvl="1" indent="0">
              <a:buNone/>
            </a:pPr>
            <a:r>
              <a:rPr lang="en-US" altLang="ja-JP" b="1" u="sng" dirty="0"/>
              <a:t>Llama2-Chat-7B</a:t>
            </a:r>
          </a:p>
          <a:p>
            <a:pPr lvl="1"/>
            <a:r>
              <a:rPr lang="en-US" altLang="ja-JP" dirty="0"/>
              <a:t>Recognizes nearly all method pairs </a:t>
            </a:r>
            <a:br>
              <a:rPr lang="en-US" altLang="ja-JP" dirty="0"/>
            </a:br>
            <a:r>
              <a:rPr lang="en-US" altLang="ja-JP" dirty="0"/>
              <a:t>as clone pairs</a:t>
            </a:r>
          </a:p>
          <a:p>
            <a:pPr lvl="2"/>
            <a:endParaRPr lang="en-US" altLang="ja-JP" sz="400" dirty="0"/>
          </a:p>
          <a:p>
            <a:pPr marL="457200" lvl="1" indent="0">
              <a:buNone/>
            </a:pPr>
            <a:r>
              <a:rPr lang="en-US" altLang="ja-JP" sz="2000" dirty="0"/>
              <a:t>(evaluation using </a:t>
            </a:r>
            <a:r>
              <a:rPr lang="en-US" altLang="ja-JP" sz="2000" dirty="0" err="1"/>
              <a:t>BigCloneBench</a:t>
            </a:r>
            <a:r>
              <a:rPr lang="ja-JP" altLang="en-US" sz="2000" dirty="0"/>
              <a:t> </a:t>
            </a:r>
            <a:r>
              <a:rPr lang="en-US" altLang="ja-JP" sz="2000" dirty="0"/>
              <a:t>Dataset)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8E83CD7-4C27-16A1-A1E7-9C983A64944C}"/>
              </a:ext>
            </a:extLst>
          </p:cNvPr>
          <p:cNvSpPr txBox="1"/>
          <p:nvPr/>
        </p:nvSpPr>
        <p:spPr>
          <a:xfrm>
            <a:off x="539727" y="6501298"/>
            <a:ext cx="10538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[11] S. Dou</a:t>
            </a:r>
            <a:r>
              <a:rPr lang="ja-JP" altLang="en-US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et al. Towards Understanding the Capability of Large Language Models on Code Clone Detection: A Survey. 2023</a:t>
            </a:r>
            <a:endParaRPr kumimoji="1" lang="ja-JP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60C8B3CB-859D-04B2-2E0A-B8479672545B}"/>
              </a:ext>
            </a:extLst>
          </p:cNvPr>
          <p:cNvSpPr/>
          <p:nvPr/>
        </p:nvSpPr>
        <p:spPr>
          <a:xfrm>
            <a:off x="6203733" y="1183210"/>
            <a:ext cx="5897193" cy="1508276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646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Goal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・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Methodology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1"/>
            <a:ext cx="10886440" cy="57586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/>
              <a:t>Goal</a:t>
            </a:r>
            <a:endParaRPr kumimoji="1" lang="en-US" altLang="ja-JP" b="1" dirty="0"/>
          </a:p>
          <a:p>
            <a:pPr lvl="1">
              <a:lnSpc>
                <a:spcPct val="120000"/>
              </a:lnSpc>
            </a:pPr>
            <a:r>
              <a:rPr lang="en-US" altLang="ja-JP" dirty="0"/>
              <a:t>Improving LLMs’ ability to detect code clones with fine-tuning</a:t>
            </a:r>
          </a:p>
          <a:p>
            <a:pPr lvl="1">
              <a:lnSpc>
                <a:spcPct val="120000"/>
              </a:lnSpc>
            </a:pPr>
            <a:endParaRPr kumimoji="1" lang="en-US" altLang="ja-JP" sz="800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b="1" dirty="0"/>
              <a:t>Methodology</a:t>
            </a:r>
            <a:endParaRPr lang="en-US" altLang="ja-JP" dirty="0"/>
          </a:p>
          <a:p>
            <a:pPr lvl="1">
              <a:lnSpc>
                <a:spcPct val="120000"/>
              </a:lnSpc>
            </a:pPr>
            <a:r>
              <a:rPr lang="en-US" altLang="ja-JP" dirty="0"/>
              <a:t>Fine-tuning LLMs using data of functionally equivalent method pairs</a:t>
            </a:r>
          </a:p>
          <a:p>
            <a:pPr marL="457200" lvl="1" indent="0">
              <a:buNone/>
            </a:pPr>
            <a:endParaRPr lang="en-US" altLang="ja-JP" sz="800" b="1" dirty="0"/>
          </a:p>
          <a:p>
            <a:pPr marL="457200" lvl="1" indent="0">
              <a:buNone/>
            </a:pPr>
            <a:r>
              <a:rPr lang="en-US" altLang="ja-JP" b="1" dirty="0"/>
              <a:t>LLMs</a:t>
            </a:r>
            <a:r>
              <a:rPr lang="ja-JP" altLang="en-US" b="1" dirty="0"/>
              <a:t> </a:t>
            </a:r>
            <a:r>
              <a:rPr lang="en-US" altLang="ja-JP" b="1" dirty="0"/>
              <a:t>used in</a:t>
            </a:r>
            <a:r>
              <a:rPr lang="ja-JP" altLang="en-US" b="1" dirty="0"/>
              <a:t> </a:t>
            </a:r>
            <a:r>
              <a:rPr lang="en-US" altLang="ja-JP" b="1" dirty="0"/>
              <a:t>the experiment</a:t>
            </a:r>
          </a:p>
          <a:p>
            <a:pPr lvl="1"/>
            <a:r>
              <a:rPr lang="en-US" altLang="ja-JP" dirty="0"/>
              <a:t>GPT-3.5-turbo</a:t>
            </a:r>
          </a:p>
          <a:p>
            <a:pPr lvl="1"/>
            <a:r>
              <a:rPr lang="en-US" altLang="ja-JP" dirty="0"/>
              <a:t>Llama2-Chat-7B</a:t>
            </a:r>
          </a:p>
          <a:p>
            <a:pPr lvl="1"/>
            <a:r>
              <a:rPr lang="en-US" altLang="ja-JP" dirty="0"/>
              <a:t>CodeLlama-7B-Instruct</a:t>
            </a:r>
          </a:p>
          <a:p>
            <a:pPr lvl="1"/>
            <a:endParaRPr lang="en-US" altLang="ja-JP" dirty="0"/>
          </a:p>
          <a:p>
            <a:pPr marL="457200" lvl="1" indent="0">
              <a:buNone/>
            </a:pPr>
            <a:r>
              <a:rPr lang="en-US" altLang="ja-JP" b="1" dirty="0"/>
              <a:t>Dataset used in fine-tuning</a:t>
            </a:r>
          </a:p>
          <a:p>
            <a:pPr lvl="1"/>
            <a:r>
              <a:rPr lang="en-US" altLang="ja-JP" dirty="0"/>
              <a:t>FEMPDataset</a:t>
            </a:r>
          </a:p>
          <a:p>
            <a:pPr marL="457200" lvl="1" indent="0">
              <a:buNone/>
            </a:pPr>
            <a:endParaRPr lang="en-US" altLang="ja-JP" dirty="0"/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dirty="0"/>
          </a:p>
        </p:txBody>
      </p:sp>
      <p:sp>
        <p:nvSpPr>
          <p:cNvPr id="34" name="スライド番号プレースホルダー 33">
            <a:extLst>
              <a:ext uri="{FF2B5EF4-FFF2-40B4-BE49-F238E27FC236}">
                <a16:creationId xmlns:a16="http://schemas.microsoft.com/office/drawing/2014/main" id="{D1607CE8-0287-0BA5-737B-14D0A8D74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EE6A37C-ED3A-5C66-8C5A-93D27205BBA0}"/>
              </a:ext>
            </a:extLst>
          </p:cNvPr>
          <p:cNvSpPr/>
          <p:nvPr/>
        </p:nvSpPr>
        <p:spPr>
          <a:xfrm>
            <a:off x="723900" y="1445626"/>
            <a:ext cx="114299" cy="388257"/>
          </a:xfrm>
          <a:prstGeom prst="rect">
            <a:avLst/>
          </a:prstGeom>
          <a:solidFill>
            <a:srgbClr val="31404D"/>
          </a:solidFill>
          <a:ln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F3CD9F1-6A5D-5400-F274-B715CFF2B25B}"/>
              </a:ext>
            </a:extLst>
          </p:cNvPr>
          <p:cNvSpPr/>
          <p:nvPr/>
        </p:nvSpPr>
        <p:spPr>
          <a:xfrm>
            <a:off x="723900" y="2818518"/>
            <a:ext cx="114299" cy="388257"/>
          </a:xfrm>
          <a:prstGeom prst="rect">
            <a:avLst/>
          </a:prstGeom>
          <a:solidFill>
            <a:srgbClr val="31404D"/>
          </a:solidFill>
          <a:ln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4863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71FC3-6231-E9DB-0E08-3D100E7DF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76B13C-4745-7596-4A53-3BE4A28F0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51461" y="6130510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BD48589-838B-251A-A595-FBE69625BE82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583D584A-6103-3F14-992F-802E7768CC6A}"/>
              </a:ext>
            </a:extLst>
          </p:cNvPr>
          <p:cNvSpPr txBox="1">
            <a:spLocks/>
          </p:cNvSpPr>
          <p:nvPr/>
        </p:nvSpPr>
        <p:spPr>
          <a:xfrm>
            <a:off x="838200" y="160326"/>
            <a:ext cx="10515600" cy="8078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Experimental Procedure</a:t>
            </a:r>
            <a:endParaRPr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051" name="矢印: 右 1050">
            <a:extLst>
              <a:ext uri="{FF2B5EF4-FFF2-40B4-BE49-F238E27FC236}">
                <a16:creationId xmlns:a16="http://schemas.microsoft.com/office/drawing/2014/main" id="{4DA00656-0ECC-0BFE-8A94-114453ACACC1}"/>
              </a:ext>
            </a:extLst>
          </p:cNvPr>
          <p:cNvSpPr/>
          <p:nvPr/>
        </p:nvSpPr>
        <p:spPr>
          <a:xfrm rot="1192097">
            <a:off x="6263324" y="3757861"/>
            <a:ext cx="630702" cy="291878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四角形: 角を丸くする 1051">
            <a:extLst>
              <a:ext uri="{FF2B5EF4-FFF2-40B4-BE49-F238E27FC236}">
                <a16:creationId xmlns:a16="http://schemas.microsoft.com/office/drawing/2014/main" id="{485F5CAD-3D18-AA53-68F8-D5090ECEE842}"/>
              </a:ext>
            </a:extLst>
          </p:cNvPr>
          <p:cNvSpPr/>
          <p:nvPr/>
        </p:nvSpPr>
        <p:spPr>
          <a:xfrm>
            <a:off x="4274785" y="2572333"/>
            <a:ext cx="1904947" cy="1631102"/>
          </a:xfrm>
          <a:prstGeom prst="roundRect">
            <a:avLst>
              <a:gd name="adj" fmla="val 7398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テキスト ボックス 1053">
            <a:extLst>
              <a:ext uri="{FF2B5EF4-FFF2-40B4-BE49-F238E27FC236}">
                <a16:creationId xmlns:a16="http://schemas.microsoft.com/office/drawing/2014/main" id="{0A176EBA-1567-E012-3173-78DCA15AA8D2}"/>
              </a:ext>
            </a:extLst>
          </p:cNvPr>
          <p:cNvSpPr txBox="1"/>
          <p:nvPr/>
        </p:nvSpPr>
        <p:spPr>
          <a:xfrm>
            <a:off x="6802718" y="4418838"/>
            <a:ext cx="115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 err="1"/>
              <a:t>FT’d</a:t>
            </a:r>
            <a:r>
              <a:rPr lang="ja-JP" altLang="en-US" sz="2000" b="1" dirty="0"/>
              <a:t> </a:t>
            </a:r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sp>
        <p:nvSpPr>
          <p:cNvPr id="1061" name="楕円 1060">
            <a:extLst>
              <a:ext uri="{FF2B5EF4-FFF2-40B4-BE49-F238E27FC236}">
                <a16:creationId xmlns:a16="http://schemas.microsoft.com/office/drawing/2014/main" id="{9B024DC6-4C2B-37FD-1C5E-29B4AC1CEA7C}"/>
              </a:ext>
            </a:extLst>
          </p:cNvPr>
          <p:cNvSpPr/>
          <p:nvPr/>
        </p:nvSpPr>
        <p:spPr>
          <a:xfrm>
            <a:off x="7091780" y="2399168"/>
            <a:ext cx="515280" cy="51338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62" name="テキスト ボックス 1061">
            <a:extLst>
              <a:ext uri="{FF2B5EF4-FFF2-40B4-BE49-F238E27FC236}">
                <a16:creationId xmlns:a16="http://schemas.microsoft.com/office/drawing/2014/main" id="{ECA22CF1-821D-98EE-CFCC-44140D81BBF2}"/>
              </a:ext>
            </a:extLst>
          </p:cNvPr>
          <p:cNvSpPr txBox="1"/>
          <p:nvPr/>
        </p:nvSpPr>
        <p:spPr>
          <a:xfrm>
            <a:off x="6888564" y="3141016"/>
            <a:ext cx="910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pic>
        <p:nvPicPr>
          <p:cNvPr id="1063" name="グラフィックス 1062" descr="人工知能 枠線">
            <a:extLst>
              <a:ext uri="{FF2B5EF4-FFF2-40B4-BE49-F238E27FC236}">
                <a16:creationId xmlns:a16="http://schemas.microsoft.com/office/drawing/2014/main" id="{918A86E2-507A-7EDC-EC96-EBDEF00A7D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764628" y="2280558"/>
            <a:ext cx="1051892" cy="979371"/>
          </a:xfrm>
          <a:prstGeom prst="rect">
            <a:avLst/>
          </a:prstGeom>
        </p:spPr>
      </p:pic>
      <p:sp>
        <p:nvSpPr>
          <p:cNvPr id="1066" name="矢印: 右 1065">
            <a:extLst>
              <a:ext uri="{FF2B5EF4-FFF2-40B4-BE49-F238E27FC236}">
                <a16:creationId xmlns:a16="http://schemas.microsoft.com/office/drawing/2014/main" id="{44AA8D2B-8B03-DCD1-7F61-0517CA960F70}"/>
              </a:ext>
            </a:extLst>
          </p:cNvPr>
          <p:cNvSpPr/>
          <p:nvPr/>
        </p:nvSpPr>
        <p:spPr>
          <a:xfrm>
            <a:off x="7838005" y="3903719"/>
            <a:ext cx="653515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テキスト ボックス 1066">
            <a:extLst>
              <a:ext uri="{FF2B5EF4-FFF2-40B4-BE49-F238E27FC236}">
                <a16:creationId xmlns:a16="http://schemas.microsoft.com/office/drawing/2014/main" id="{D5F62A68-6E16-93B1-E3E4-9ADAEEC6581B}"/>
              </a:ext>
            </a:extLst>
          </p:cNvPr>
          <p:cNvSpPr txBox="1"/>
          <p:nvPr/>
        </p:nvSpPr>
        <p:spPr>
          <a:xfrm rot="16200000">
            <a:off x="6234974" y="3189356"/>
            <a:ext cx="910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input</a:t>
            </a:r>
            <a:endParaRPr kumimoji="1" lang="ja-JP" altLang="en-US" sz="2000" b="1" dirty="0"/>
          </a:p>
        </p:txBody>
      </p:sp>
      <p:sp>
        <p:nvSpPr>
          <p:cNvPr id="1068" name="矢印: 右 1067">
            <a:extLst>
              <a:ext uri="{FF2B5EF4-FFF2-40B4-BE49-F238E27FC236}">
                <a16:creationId xmlns:a16="http://schemas.microsoft.com/office/drawing/2014/main" id="{E32F80AF-6BB4-442E-A2EB-B7EBD73D2C0D}"/>
              </a:ext>
            </a:extLst>
          </p:cNvPr>
          <p:cNvSpPr/>
          <p:nvPr/>
        </p:nvSpPr>
        <p:spPr>
          <a:xfrm rot="20103968">
            <a:off x="6273819" y="2786496"/>
            <a:ext cx="578466" cy="291878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矢印: 右 1070">
            <a:extLst>
              <a:ext uri="{FF2B5EF4-FFF2-40B4-BE49-F238E27FC236}">
                <a16:creationId xmlns:a16="http://schemas.microsoft.com/office/drawing/2014/main" id="{C1EF1E2D-FFE9-A0F2-3671-8BACEF16A15B}"/>
              </a:ext>
            </a:extLst>
          </p:cNvPr>
          <p:cNvSpPr/>
          <p:nvPr/>
        </p:nvSpPr>
        <p:spPr>
          <a:xfrm>
            <a:off x="7813402" y="2661181"/>
            <a:ext cx="683592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テキスト ボックス 1071">
            <a:extLst>
              <a:ext uri="{FF2B5EF4-FFF2-40B4-BE49-F238E27FC236}">
                <a16:creationId xmlns:a16="http://schemas.microsoft.com/office/drawing/2014/main" id="{8A8335CC-85D0-AD77-775A-DC6F0D4C00FA}"/>
              </a:ext>
            </a:extLst>
          </p:cNvPr>
          <p:cNvSpPr txBox="1"/>
          <p:nvPr/>
        </p:nvSpPr>
        <p:spPr>
          <a:xfrm rot="16200000">
            <a:off x="7551955" y="3231311"/>
            <a:ext cx="1035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output</a:t>
            </a:r>
            <a:endParaRPr kumimoji="1" lang="ja-JP" altLang="en-US" b="1" dirty="0"/>
          </a:p>
        </p:txBody>
      </p:sp>
      <p:sp>
        <p:nvSpPr>
          <p:cNvPr id="1077" name="テキスト ボックス 1076">
            <a:extLst>
              <a:ext uri="{FF2B5EF4-FFF2-40B4-BE49-F238E27FC236}">
                <a16:creationId xmlns:a16="http://schemas.microsoft.com/office/drawing/2014/main" id="{F4BECF68-A70E-FB84-527E-D5909C0AA60A}"/>
              </a:ext>
            </a:extLst>
          </p:cNvPr>
          <p:cNvSpPr txBox="1"/>
          <p:nvPr/>
        </p:nvSpPr>
        <p:spPr>
          <a:xfrm>
            <a:off x="8361730" y="3098072"/>
            <a:ext cx="1369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response</a:t>
            </a:r>
            <a:endParaRPr kumimoji="1" lang="ja-JP" altLang="en-US" sz="2000" b="1" dirty="0"/>
          </a:p>
        </p:txBody>
      </p:sp>
      <p:sp>
        <p:nvSpPr>
          <p:cNvPr id="1078" name="テキスト ボックス 1077">
            <a:extLst>
              <a:ext uri="{FF2B5EF4-FFF2-40B4-BE49-F238E27FC236}">
                <a16:creationId xmlns:a16="http://schemas.microsoft.com/office/drawing/2014/main" id="{6A8FCC25-E326-20FA-2D87-A19A3D07CDA0}"/>
              </a:ext>
            </a:extLst>
          </p:cNvPr>
          <p:cNvSpPr txBox="1"/>
          <p:nvPr/>
        </p:nvSpPr>
        <p:spPr>
          <a:xfrm>
            <a:off x="8402156" y="4426923"/>
            <a:ext cx="1369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FT’s </a:t>
            </a:r>
            <a:r>
              <a:rPr lang="en-US" altLang="ja-JP" sz="2000" b="1" dirty="0"/>
              <a:t>response</a:t>
            </a:r>
            <a:endParaRPr kumimoji="1" lang="ja-JP" altLang="en-US" sz="2000" b="1" dirty="0"/>
          </a:p>
        </p:txBody>
      </p:sp>
      <p:sp>
        <p:nvSpPr>
          <p:cNvPr id="1084" name="四角形: 角を丸くする 1083">
            <a:extLst>
              <a:ext uri="{FF2B5EF4-FFF2-40B4-BE49-F238E27FC236}">
                <a16:creationId xmlns:a16="http://schemas.microsoft.com/office/drawing/2014/main" id="{339C9CD1-E922-1E37-0C31-5F3ECA434560}"/>
              </a:ext>
            </a:extLst>
          </p:cNvPr>
          <p:cNvSpPr/>
          <p:nvPr/>
        </p:nvSpPr>
        <p:spPr>
          <a:xfrm>
            <a:off x="10351673" y="2478311"/>
            <a:ext cx="456103" cy="584164"/>
          </a:xfrm>
          <a:prstGeom prst="roundRect">
            <a:avLst>
              <a:gd name="adj" fmla="val 5383"/>
            </a:avLst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右中かっこ 1085">
            <a:extLst>
              <a:ext uri="{FF2B5EF4-FFF2-40B4-BE49-F238E27FC236}">
                <a16:creationId xmlns:a16="http://schemas.microsoft.com/office/drawing/2014/main" id="{557B3AFF-A989-7B43-9EAD-AE66CE55BB91}"/>
              </a:ext>
            </a:extLst>
          </p:cNvPr>
          <p:cNvSpPr/>
          <p:nvPr/>
        </p:nvSpPr>
        <p:spPr>
          <a:xfrm>
            <a:off x="10982928" y="2483040"/>
            <a:ext cx="222409" cy="192834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テキスト ボックス 1086">
            <a:extLst>
              <a:ext uri="{FF2B5EF4-FFF2-40B4-BE49-F238E27FC236}">
                <a16:creationId xmlns:a16="http://schemas.microsoft.com/office/drawing/2014/main" id="{000D16BF-A0B2-BA26-A098-310377AC1074}"/>
              </a:ext>
            </a:extLst>
          </p:cNvPr>
          <p:cNvSpPr txBox="1"/>
          <p:nvPr/>
        </p:nvSpPr>
        <p:spPr>
          <a:xfrm rot="16200000">
            <a:off x="10853883" y="3214471"/>
            <a:ext cx="1239437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Compare</a:t>
            </a:r>
            <a:endParaRPr kumimoji="1" lang="ja-JP" altLang="en-US" b="1" dirty="0"/>
          </a:p>
        </p:txBody>
      </p:sp>
      <p:pic>
        <p:nvPicPr>
          <p:cNvPr id="1089" name="グラフィックス 1088" descr="クリップボード 枠線">
            <a:extLst>
              <a:ext uri="{FF2B5EF4-FFF2-40B4-BE49-F238E27FC236}">
                <a16:creationId xmlns:a16="http://schemas.microsoft.com/office/drawing/2014/main" id="{C57EB554-D104-6D72-C0AA-A75ADE34C9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16795" y="2361770"/>
            <a:ext cx="765132" cy="783584"/>
          </a:xfrm>
          <a:prstGeom prst="rect">
            <a:avLst/>
          </a:prstGeom>
        </p:spPr>
      </p:pic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A35A2282-0ACC-1124-7DF5-16A6791A1054}"/>
              </a:ext>
            </a:extLst>
          </p:cNvPr>
          <p:cNvSpPr/>
          <p:nvPr/>
        </p:nvSpPr>
        <p:spPr>
          <a:xfrm>
            <a:off x="8650385" y="3656727"/>
            <a:ext cx="765132" cy="7787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: 塗りつぶしなし 42">
            <a:extLst>
              <a:ext uri="{FF2B5EF4-FFF2-40B4-BE49-F238E27FC236}">
                <a16:creationId xmlns:a16="http://schemas.microsoft.com/office/drawing/2014/main" id="{EB341CDA-0918-49AB-FAEF-7863E98F5426}"/>
              </a:ext>
            </a:extLst>
          </p:cNvPr>
          <p:cNvSpPr/>
          <p:nvPr/>
        </p:nvSpPr>
        <p:spPr>
          <a:xfrm>
            <a:off x="8725743" y="3777802"/>
            <a:ext cx="278094" cy="284800"/>
          </a:xfrm>
          <a:prstGeom prst="donut">
            <a:avLst>
              <a:gd name="adj" fmla="val 2060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4" name="乗算記号 43">
            <a:extLst>
              <a:ext uri="{FF2B5EF4-FFF2-40B4-BE49-F238E27FC236}">
                <a16:creationId xmlns:a16="http://schemas.microsoft.com/office/drawing/2014/main" id="{728FCC49-ED63-68CD-DE2F-297341FB2765}"/>
              </a:ext>
            </a:extLst>
          </p:cNvPr>
          <p:cNvSpPr/>
          <p:nvPr/>
        </p:nvSpPr>
        <p:spPr>
          <a:xfrm>
            <a:off x="9034230" y="3921356"/>
            <a:ext cx="390117" cy="410064"/>
          </a:xfrm>
          <a:prstGeom prst="mathMultiply">
            <a:avLst>
              <a:gd name="adj1" fmla="val 151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FED49FFB-278E-641D-6F68-CF0A96FCF94C}"/>
              </a:ext>
            </a:extLst>
          </p:cNvPr>
          <p:cNvSpPr txBox="1"/>
          <p:nvPr/>
        </p:nvSpPr>
        <p:spPr>
          <a:xfrm>
            <a:off x="8619992" y="4033795"/>
            <a:ext cx="683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Yes</a:t>
            </a:r>
            <a:endParaRPr kumimoji="1" lang="ja-JP" altLang="en-US" sz="1600" b="1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A1121FB-A2C3-15F4-FC62-D3972EEEBE3B}"/>
              </a:ext>
            </a:extLst>
          </p:cNvPr>
          <p:cNvSpPr txBox="1"/>
          <p:nvPr/>
        </p:nvSpPr>
        <p:spPr>
          <a:xfrm>
            <a:off x="8968787" y="3717050"/>
            <a:ext cx="512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No</a:t>
            </a:r>
            <a:endParaRPr kumimoji="1" lang="ja-JP" altLang="en-US" sz="1600" b="1" dirty="0"/>
          </a:p>
        </p:txBody>
      </p:sp>
      <p:sp>
        <p:nvSpPr>
          <p:cNvPr id="47" name="楕円 46">
            <a:extLst>
              <a:ext uri="{FF2B5EF4-FFF2-40B4-BE49-F238E27FC236}">
                <a16:creationId xmlns:a16="http://schemas.microsoft.com/office/drawing/2014/main" id="{E7CE6ADB-E2E5-3D73-6996-26AE0BB8D50B}"/>
              </a:ext>
            </a:extLst>
          </p:cNvPr>
          <p:cNvSpPr/>
          <p:nvPr/>
        </p:nvSpPr>
        <p:spPr>
          <a:xfrm>
            <a:off x="7122255" y="3657446"/>
            <a:ext cx="515280" cy="51338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8" name="グラフィックス 47" descr="人工知能 枠線">
            <a:extLst>
              <a:ext uri="{FF2B5EF4-FFF2-40B4-BE49-F238E27FC236}">
                <a16:creationId xmlns:a16="http://schemas.microsoft.com/office/drawing/2014/main" id="{8B55B593-3C80-0825-16E6-6ECA58AA75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795103" y="3538836"/>
            <a:ext cx="1051892" cy="979371"/>
          </a:xfrm>
          <a:prstGeom prst="rect">
            <a:avLst/>
          </a:prstGeom>
        </p:spPr>
      </p:pic>
      <p:sp>
        <p:nvSpPr>
          <p:cNvPr id="51" name="四角形: 角を丸くする 50">
            <a:extLst>
              <a:ext uri="{FF2B5EF4-FFF2-40B4-BE49-F238E27FC236}">
                <a16:creationId xmlns:a16="http://schemas.microsoft.com/office/drawing/2014/main" id="{9346243E-6A43-4C0A-BACC-98E897FA3AB1}"/>
              </a:ext>
            </a:extLst>
          </p:cNvPr>
          <p:cNvSpPr/>
          <p:nvPr/>
        </p:nvSpPr>
        <p:spPr>
          <a:xfrm>
            <a:off x="10378501" y="3765594"/>
            <a:ext cx="456103" cy="584164"/>
          </a:xfrm>
          <a:prstGeom prst="roundRect">
            <a:avLst>
              <a:gd name="adj" fmla="val 5383"/>
            </a:avLst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2" name="グラフィックス 51" descr="クリップボード 枠線">
            <a:extLst>
              <a:ext uri="{FF2B5EF4-FFF2-40B4-BE49-F238E27FC236}">
                <a16:creationId xmlns:a16="http://schemas.microsoft.com/office/drawing/2014/main" id="{279413EC-3D37-986A-D1EF-C3AB20787D8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43623" y="3649053"/>
            <a:ext cx="765132" cy="783584"/>
          </a:xfrm>
          <a:prstGeom prst="rect">
            <a:avLst/>
          </a:prstGeom>
        </p:spPr>
      </p:pic>
      <p:sp>
        <p:nvSpPr>
          <p:cNvPr id="54" name="楕円 53">
            <a:extLst>
              <a:ext uri="{FF2B5EF4-FFF2-40B4-BE49-F238E27FC236}">
                <a16:creationId xmlns:a16="http://schemas.microsoft.com/office/drawing/2014/main" id="{5A822517-5D70-1826-52B5-EF4276DB8DB4}"/>
              </a:ext>
            </a:extLst>
          </p:cNvPr>
          <p:cNvSpPr/>
          <p:nvPr/>
        </p:nvSpPr>
        <p:spPr>
          <a:xfrm>
            <a:off x="882547" y="2437577"/>
            <a:ext cx="515280" cy="51338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425F861-6FC2-DE73-FE63-0A0189EDDF10}"/>
              </a:ext>
            </a:extLst>
          </p:cNvPr>
          <p:cNvSpPr txBox="1"/>
          <p:nvPr/>
        </p:nvSpPr>
        <p:spPr>
          <a:xfrm>
            <a:off x="719870" y="3194591"/>
            <a:ext cx="828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pic>
        <p:nvPicPr>
          <p:cNvPr id="56" name="グラフィックス 55" descr="人工知能 枠線">
            <a:extLst>
              <a:ext uri="{FF2B5EF4-FFF2-40B4-BE49-F238E27FC236}">
                <a16:creationId xmlns:a16="http://schemas.microsoft.com/office/drawing/2014/main" id="{AF845E31-D031-26F5-023D-C97C66B31F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555395" y="2318967"/>
            <a:ext cx="1051892" cy="979371"/>
          </a:xfrm>
          <a:prstGeom prst="rect">
            <a:avLst/>
          </a:prstGeom>
        </p:spPr>
      </p:pic>
      <p:sp>
        <p:nvSpPr>
          <p:cNvPr id="57" name="楕円 56">
            <a:extLst>
              <a:ext uri="{FF2B5EF4-FFF2-40B4-BE49-F238E27FC236}">
                <a16:creationId xmlns:a16="http://schemas.microsoft.com/office/drawing/2014/main" id="{F0B61C97-F2AD-85CF-B0E1-DEC4D48F21CB}"/>
              </a:ext>
            </a:extLst>
          </p:cNvPr>
          <p:cNvSpPr/>
          <p:nvPr/>
        </p:nvSpPr>
        <p:spPr>
          <a:xfrm>
            <a:off x="3138297" y="2413931"/>
            <a:ext cx="515280" cy="51338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8" name="グラフィックス 57" descr="人工知能 枠線">
            <a:extLst>
              <a:ext uri="{FF2B5EF4-FFF2-40B4-BE49-F238E27FC236}">
                <a16:creationId xmlns:a16="http://schemas.microsoft.com/office/drawing/2014/main" id="{D38DBEED-4C3F-5BE6-AE1A-D290F3EDB0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2811145" y="2295321"/>
            <a:ext cx="1051892" cy="979371"/>
          </a:xfrm>
          <a:prstGeom prst="rect">
            <a:avLst/>
          </a:prstGeom>
        </p:spPr>
      </p:pic>
      <p:sp>
        <p:nvSpPr>
          <p:cNvPr id="59" name="矢印: 右 58">
            <a:extLst>
              <a:ext uri="{FF2B5EF4-FFF2-40B4-BE49-F238E27FC236}">
                <a16:creationId xmlns:a16="http://schemas.microsoft.com/office/drawing/2014/main" id="{1BF64704-F0F7-BEB2-7839-9353DF9CAF4F}"/>
              </a:ext>
            </a:extLst>
          </p:cNvPr>
          <p:cNvSpPr/>
          <p:nvPr/>
        </p:nvSpPr>
        <p:spPr>
          <a:xfrm>
            <a:off x="1593703" y="2679282"/>
            <a:ext cx="1266694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4ED5739C-68E3-F6DB-2198-C68DDBEED510}"/>
              </a:ext>
            </a:extLst>
          </p:cNvPr>
          <p:cNvSpPr txBox="1"/>
          <p:nvPr/>
        </p:nvSpPr>
        <p:spPr>
          <a:xfrm>
            <a:off x="1569894" y="2409228"/>
            <a:ext cx="1187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FT</a:t>
            </a:r>
            <a:endParaRPr kumimoji="1" lang="ja-JP" altLang="en-US" sz="2000" b="1" dirty="0"/>
          </a:p>
        </p:txBody>
      </p:sp>
      <p:sp>
        <p:nvSpPr>
          <p:cNvPr id="61" name="矢印: 右 60">
            <a:extLst>
              <a:ext uri="{FF2B5EF4-FFF2-40B4-BE49-F238E27FC236}">
                <a16:creationId xmlns:a16="http://schemas.microsoft.com/office/drawing/2014/main" id="{43C88DE0-FA25-ABF3-D95E-CE2E5B9AEE85}"/>
              </a:ext>
            </a:extLst>
          </p:cNvPr>
          <p:cNvSpPr/>
          <p:nvPr/>
        </p:nvSpPr>
        <p:spPr>
          <a:xfrm rot="16200000">
            <a:off x="1922723" y="3067792"/>
            <a:ext cx="523828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B592D336-882D-7C3B-C161-3E454465D6A2}"/>
              </a:ext>
            </a:extLst>
          </p:cNvPr>
          <p:cNvSpPr txBox="1"/>
          <p:nvPr/>
        </p:nvSpPr>
        <p:spPr>
          <a:xfrm>
            <a:off x="638233" y="3943366"/>
            <a:ext cx="3051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FEMPDataset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(</a:t>
            </a:r>
            <a:r>
              <a:rPr lang="en-US" altLang="ja-JP" sz="2000" b="1" dirty="0"/>
              <a:t>Train/Validation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data</a:t>
            </a:r>
            <a:r>
              <a:rPr kumimoji="1" lang="en-US" altLang="ja-JP" sz="2000" b="1" dirty="0"/>
              <a:t>)</a:t>
            </a:r>
            <a:endParaRPr kumimoji="1" lang="ja-JP" altLang="en-US" sz="2000" b="1" dirty="0"/>
          </a:p>
        </p:txBody>
      </p:sp>
      <p:sp>
        <p:nvSpPr>
          <p:cNvPr id="63" name="円柱 62">
            <a:extLst>
              <a:ext uri="{FF2B5EF4-FFF2-40B4-BE49-F238E27FC236}">
                <a16:creationId xmlns:a16="http://schemas.microsoft.com/office/drawing/2014/main" id="{1CF491EE-5DF5-E922-E9D4-6AF01F4E9B9B}"/>
              </a:ext>
            </a:extLst>
          </p:cNvPr>
          <p:cNvSpPr/>
          <p:nvPr/>
        </p:nvSpPr>
        <p:spPr>
          <a:xfrm>
            <a:off x="1888683" y="3645400"/>
            <a:ext cx="582520" cy="286269"/>
          </a:xfrm>
          <a:prstGeom prst="can">
            <a:avLst>
              <a:gd name="adj" fmla="val 27860"/>
            </a:avLst>
          </a:prstGeom>
          <a:solidFill>
            <a:schemeClr val="accent6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円柱 1023">
            <a:extLst>
              <a:ext uri="{FF2B5EF4-FFF2-40B4-BE49-F238E27FC236}">
                <a16:creationId xmlns:a16="http://schemas.microsoft.com/office/drawing/2014/main" id="{6B18CD09-3EA3-7673-AE7E-F77EDFA239B1}"/>
              </a:ext>
            </a:extLst>
          </p:cNvPr>
          <p:cNvSpPr/>
          <p:nvPr/>
        </p:nvSpPr>
        <p:spPr>
          <a:xfrm>
            <a:off x="1888682" y="3570170"/>
            <a:ext cx="582519" cy="234506"/>
          </a:xfrm>
          <a:prstGeom prst="can">
            <a:avLst>
              <a:gd name="adj" fmla="val 3219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四角形: 角を丸くする 1024">
            <a:extLst>
              <a:ext uri="{FF2B5EF4-FFF2-40B4-BE49-F238E27FC236}">
                <a16:creationId xmlns:a16="http://schemas.microsoft.com/office/drawing/2014/main" id="{659C316F-CE62-1A0A-97D6-D663CF559B29}"/>
              </a:ext>
            </a:extLst>
          </p:cNvPr>
          <p:cNvSpPr/>
          <p:nvPr/>
        </p:nvSpPr>
        <p:spPr>
          <a:xfrm>
            <a:off x="8631364" y="2399101"/>
            <a:ext cx="765132" cy="77879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6" name="円: 塗りつぶしなし 1025">
            <a:extLst>
              <a:ext uri="{FF2B5EF4-FFF2-40B4-BE49-F238E27FC236}">
                <a16:creationId xmlns:a16="http://schemas.microsoft.com/office/drawing/2014/main" id="{B498DD91-223F-A74B-328F-9A27399F4E2C}"/>
              </a:ext>
            </a:extLst>
          </p:cNvPr>
          <p:cNvSpPr/>
          <p:nvPr/>
        </p:nvSpPr>
        <p:spPr>
          <a:xfrm>
            <a:off x="8706722" y="2520176"/>
            <a:ext cx="278094" cy="284800"/>
          </a:xfrm>
          <a:prstGeom prst="donut">
            <a:avLst>
              <a:gd name="adj" fmla="val 2060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27" name="乗算記号 1026">
            <a:extLst>
              <a:ext uri="{FF2B5EF4-FFF2-40B4-BE49-F238E27FC236}">
                <a16:creationId xmlns:a16="http://schemas.microsoft.com/office/drawing/2014/main" id="{7F326B0C-668F-1D2B-8593-B3C12ED65F22}"/>
              </a:ext>
            </a:extLst>
          </p:cNvPr>
          <p:cNvSpPr/>
          <p:nvPr/>
        </p:nvSpPr>
        <p:spPr>
          <a:xfrm>
            <a:off x="9015209" y="2663730"/>
            <a:ext cx="390117" cy="410064"/>
          </a:xfrm>
          <a:prstGeom prst="mathMultiply">
            <a:avLst>
              <a:gd name="adj1" fmla="val 151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テキスト ボックス 1027">
            <a:extLst>
              <a:ext uri="{FF2B5EF4-FFF2-40B4-BE49-F238E27FC236}">
                <a16:creationId xmlns:a16="http://schemas.microsoft.com/office/drawing/2014/main" id="{33629A78-4C83-5E0D-6783-B50827DDDF66}"/>
              </a:ext>
            </a:extLst>
          </p:cNvPr>
          <p:cNvSpPr txBox="1"/>
          <p:nvPr/>
        </p:nvSpPr>
        <p:spPr>
          <a:xfrm>
            <a:off x="8600971" y="2776169"/>
            <a:ext cx="683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Yes</a:t>
            </a:r>
            <a:endParaRPr kumimoji="1" lang="ja-JP" altLang="en-US" sz="1600" b="1" dirty="0"/>
          </a:p>
        </p:txBody>
      </p:sp>
      <p:sp>
        <p:nvSpPr>
          <p:cNvPr id="1029" name="テキスト ボックス 1028">
            <a:extLst>
              <a:ext uri="{FF2B5EF4-FFF2-40B4-BE49-F238E27FC236}">
                <a16:creationId xmlns:a16="http://schemas.microsoft.com/office/drawing/2014/main" id="{A787544E-1627-649F-510C-41116BD1E013}"/>
              </a:ext>
            </a:extLst>
          </p:cNvPr>
          <p:cNvSpPr txBox="1"/>
          <p:nvPr/>
        </p:nvSpPr>
        <p:spPr>
          <a:xfrm>
            <a:off x="8949766" y="2459424"/>
            <a:ext cx="512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No</a:t>
            </a:r>
            <a:endParaRPr kumimoji="1" lang="ja-JP" altLang="en-US" sz="1600" b="1" dirty="0"/>
          </a:p>
        </p:txBody>
      </p:sp>
      <p:sp>
        <p:nvSpPr>
          <p:cNvPr id="1032" name="テキスト ボックス 1031">
            <a:extLst>
              <a:ext uri="{FF2B5EF4-FFF2-40B4-BE49-F238E27FC236}">
                <a16:creationId xmlns:a16="http://schemas.microsoft.com/office/drawing/2014/main" id="{79C91FB8-41D5-31EC-FEDB-894CC2865579}"/>
              </a:ext>
            </a:extLst>
          </p:cNvPr>
          <p:cNvSpPr txBox="1"/>
          <p:nvPr/>
        </p:nvSpPr>
        <p:spPr>
          <a:xfrm>
            <a:off x="4234093" y="1749370"/>
            <a:ext cx="372297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STEP2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Executing the LLMs</a:t>
            </a:r>
            <a:endParaRPr kumimoji="1" lang="ja-JP" altLang="en-US" sz="2000" b="1" dirty="0"/>
          </a:p>
        </p:txBody>
      </p:sp>
      <p:sp>
        <p:nvSpPr>
          <p:cNvPr id="1036" name="テキスト ボックス 1035">
            <a:extLst>
              <a:ext uri="{FF2B5EF4-FFF2-40B4-BE49-F238E27FC236}">
                <a16:creationId xmlns:a16="http://schemas.microsoft.com/office/drawing/2014/main" id="{00896D34-235F-5073-8C2D-8D7AAAC7CA95}"/>
              </a:ext>
            </a:extLst>
          </p:cNvPr>
          <p:cNvSpPr txBox="1"/>
          <p:nvPr/>
        </p:nvSpPr>
        <p:spPr>
          <a:xfrm>
            <a:off x="8518333" y="1749370"/>
            <a:ext cx="2585964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STEP3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Evaluation</a:t>
            </a:r>
            <a:endParaRPr kumimoji="1" lang="ja-JP" altLang="en-US" sz="2000" b="1" dirty="0"/>
          </a:p>
        </p:txBody>
      </p:sp>
      <p:sp>
        <p:nvSpPr>
          <p:cNvPr id="1039" name="テキスト ボックス 1038">
            <a:extLst>
              <a:ext uri="{FF2B5EF4-FFF2-40B4-BE49-F238E27FC236}">
                <a16:creationId xmlns:a16="http://schemas.microsoft.com/office/drawing/2014/main" id="{E1FF8003-3FF2-B01D-8538-4C22D81BB2BA}"/>
              </a:ext>
            </a:extLst>
          </p:cNvPr>
          <p:cNvSpPr txBox="1"/>
          <p:nvPr/>
        </p:nvSpPr>
        <p:spPr>
          <a:xfrm rot="16200000">
            <a:off x="9296311" y="3235596"/>
            <a:ext cx="104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collect</a:t>
            </a:r>
            <a:endParaRPr kumimoji="1" lang="ja-JP" altLang="en-US" sz="2000" b="1" dirty="0"/>
          </a:p>
        </p:txBody>
      </p:sp>
      <p:sp>
        <p:nvSpPr>
          <p:cNvPr id="1045" name="矢印: 右 1044">
            <a:extLst>
              <a:ext uri="{FF2B5EF4-FFF2-40B4-BE49-F238E27FC236}">
                <a16:creationId xmlns:a16="http://schemas.microsoft.com/office/drawing/2014/main" id="{C2EB63AF-86E5-636D-2146-510D0681C957}"/>
              </a:ext>
            </a:extLst>
          </p:cNvPr>
          <p:cNvSpPr/>
          <p:nvPr/>
        </p:nvSpPr>
        <p:spPr>
          <a:xfrm>
            <a:off x="9592223" y="3885242"/>
            <a:ext cx="624571" cy="317359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矢印: 右 1045">
            <a:extLst>
              <a:ext uri="{FF2B5EF4-FFF2-40B4-BE49-F238E27FC236}">
                <a16:creationId xmlns:a16="http://schemas.microsoft.com/office/drawing/2014/main" id="{C4581665-07BB-1ED2-6163-ACE06B2CF973}"/>
              </a:ext>
            </a:extLst>
          </p:cNvPr>
          <p:cNvSpPr/>
          <p:nvPr/>
        </p:nvSpPr>
        <p:spPr>
          <a:xfrm>
            <a:off x="9592223" y="2642704"/>
            <a:ext cx="619117" cy="317359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68FD9A8-D1DF-7716-DDA9-568C0C14289E}"/>
              </a:ext>
            </a:extLst>
          </p:cNvPr>
          <p:cNvSpPr txBox="1"/>
          <p:nvPr/>
        </p:nvSpPr>
        <p:spPr>
          <a:xfrm>
            <a:off x="4454179" y="4265109"/>
            <a:ext cx="1617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Test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data</a:t>
            </a:r>
            <a:endParaRPr kumimoji="1" lang="ja-JP" altLang="en-US" sz="2000" b="1" dirty="0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0DC887F-2F56-AB4D-8E48-AD804A625ECC}"/>
              </a:ext>
            </a:extLst>
          </p:cNvPr>
          <p:cNvGrpSpPr/>
          <p:nvPr/>
        </p:nvGrpSpPr>
        <p:grpSpPr>
          <a:xfrm>
            <a:off x="4318276" y="2637404"/>
            <a:ext cx="1837431" cy="1501564"/>
            <a:chOff x="4806970" y="2562521"/>
            <a:chExt cx="1837431" cy="1114092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CD31A68B-A398-890D-4510-D4F9666277FF}"/>
                </a:ext>
              </a:extLst>
            </p:cNvPr>
            <p:cNvSpPr/>
            <p:nvPr/>
          </p:nvSpPr>
          <p:spPr>
            <a:xfrm>
              <a:off x="4857984" y="2562521"/>
              <a:ext cx="1734942" cy="1114092"/>
            </a:xfrm>
            <a:prstGeom prst="roundRect">
              <a:avLst>
                <a:gd name="adj" fmla="val 12381"/>
              </a:avLst>
            </a:prstGeom>
            <a:solidFill>
              <a:schemeClr val="bg2"/>
            </a:solidFill>
            <a:ln w="28575">
              <a:solidFill>
                <a:srgbClr val="31404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3" name="テキスト ボックス 1052">
              <a:extLst>
                <a:ext uri="{FF2B5EF4-FFF2-40B4-BE49-F238E27FC236}">
                  <a16:creationId xmlns:a16="http://schemas.microsoft.com/office/drawing/2014/main" id="{D4D365BA-CAE1-7B15-DE83-F1F0F3785CA4}"/>
                </a:ext>
              </a:extLst>
            </p:cNvPr>
            <p:cNvSpPr txBox="1"/>
            <p:nvPr/>
          </p:nvSpPr>
          <p:spPr>
            <a:xfrm>
              <a:off x="4806970" y="3141610"/>
              <a:ext cx="1837431" cy="479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b="1" dirty="0"/>
                <a:t>FEMPDataset</a:t>
              </a:r>
              <a:br>
                <a:rPr kumimoji="1" lang="en-US" altLang="ja-JP" b="1" dirty="0"/>
              </a:br>
              <a:r>
                <a:rPr kumimoji="1" lang="en-US" altLang="ja-JP" b="1" dirty="0"/>
                <a:t>(Test data)</a:t>
              </a:r>
              <a:endParaRPr kumimoji="1" lang="ja-JP" altLang="en-US" b="1" dirty="0"/>
            </a:p>
          </p:txBody>
        </p:sp>
        <p:sp>
          <p:nvSpPr>
            <p:cNvPr id="1064" name="円柱 1063">
              <a:extLst>
                <a:ext uri="{FF2B5EF4-FFF2-40B4-BE49-F238E27FC236}">
                  <a16:creationId xmlns:a16="http://schemas.microsoft.com/office/drawing/2014/main" id="{4312620F-4C50-AD6D-56AF-2E5FA1D870A4}"/>
                </a:ext>
              </a:extLst>
            </p:cNvPr>
            <p:cNvSpPr/>
            <p:nvPr/>
          </p:nvSpPr>
          <p:spPr>
            <a:xfrm>
              <a:off x="5433265" y="2761538"/>
              <a:ext cx="582520" cy="286269"/>
            </a:xfrm>
            <a:prstGeom prst="can">
              <a:avLst>
                <a:gd name="adj" fmla="val 27860"/>
              </a:avLst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5" name="円柱 1064">
              <a:extLst>
                <a:ext uri="{FF2B5EF4-FFF2-40B4-BE49-F238E27FC236}">
                  <a16:creationId xmlns:a16="http://schemas.microsoft.com/office/drawing/2014/main" id="{4A205F91-1895-D1B3-6232-43A6C94CFCD2}"/>
                </a:ext>
              </a:extLst>
            </p:cNvPr>
            <p:cNvSpPr/>
            <p:nvPr/>
          </p:nvSpPr>
          <p:spPr>
            <a:xfrm>
              <a:off x="5433264" y="2686308"/>
              <a:ext cx="582519" cy="234506"/>
            </a:xfrm>
            <a:prstGeom prst="can">
              <a:avLst>
                <a:gd name="adj" fmla="val 3219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DF123F3-37C6-97CA-B7BA-87BB714D1C7B}"/>
              </a:ext>
            </a:extLst>
          </p:cNvPr>
          <p:cNvSpPr txBox="1"/>
          <p:nvPr/>
        </p:nvSpPr>
        <p:spPr>
          <a:xfrm>
            <a:off x="2810817" y="3173625"/>
            <a:ext cx="1186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 err="1"/>
              <a:t>FT’d</a:t>
            </a:r>
            <a:r>
              <a:rPr lang="en-US" altLang="ja-JP" sz="2000" b="1" dirty="0"/>
              <a:t> </a:t>
            </a:r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3374141-615D-D554-1310-C5BCFCA2CCFA}"/>
              </a:ext>
            </a:extLst>
          </p:cNvPr>
          <p:cNvSpPr txBox="1"/>
          <p:nvPr/>
        </p:nvSpPr>
        <p:spPr>
          <a:xfrm>
            <a:off x="714564" y="1749370"/>
            <a:ext cx="2939013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STEP1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FT the LLMs</a:t>
            </a:r>
            <a:endParaRPr kumimoji="1" lang="ja-JP" altLang="en-US" sz="2000" b="1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0D9363-FBD6-C189-8A8A-86BC1FA70A71}"/>
              </a:ext>
            </a:extLst>
          </p:cNvPr>
          <p:cNvSpPr txBox="1"/>
          <p:nvPr/>
        </p:nvSpPr>
        <p:spPr>
          <a:xfrm>
            <a:off x="8132990" y="5404546"/>
            <a:ext cx="2672526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※F</a:t>
            </a:r>
            <a:r>
              <a:rPr lang="en-US" altLang="ja-JP" sz="2000" b="1" dirty="0"/>
              <a:t>T is fine-tuning</a:t>
            </a:r>
          </a:p>
          <a:p>
            <a:r>
              <a:rPr lang="en-US" altLang="ja-JP" sz="2000" b="1" dirty="0"/>
              <a:t>※</a:t>
            </a:r>
            <a:r>
              <a:rPr lang="en-US" altLang="ja-JP" sz="2000" b="1" dirty="0" err="1"/>
              <a:t>FT’d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is fine-tuned</a:t>
            </a:r>
          </a:p>
        </p:txBody>
      </p:sp>
    </p:spTree>
    <p:extLst>
      <p:ext uri="{BB962C8B-B14F-4D97-AF65-F5344CB8AC3E}">
        <p14:creationId xmlns:p14="http://schemas.microsoft.com/office/powerpoint/2010/main" val="3315032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2EDB5-049A-5CA0-BC62-4F0AC6083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3E5FE4-749C-6325-C013-DBDC2DCF6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51461" y="6130510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6100114-0182-6C35-1A8A-F9CED28C39BE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B9290FF3-AC3E-B71B-9DD4-6038551762B0}"/>
              </a:ext>
            </a:extLst>
          </p:cNvPr>
          <p:cNvSpPr txBox="1">
            <a:spLocks/>
          </p:cNvSpPr>
          <p:nvPr/>
        </p:nvSpPr>
        <p:spPr>
          <a:xfrm>
            <a:off x="838200" y="160326"/>
            <a:ext cx="10515600" cy="8078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STEP1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Fine-tuning the LLMs</a:t>
            </a:r>
            <a:endParaRPr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4D2BBC9-BF4C-C913-8DAA-3D973D8EE69A}"/>
              </a:ext>
            </a:extLst>
          </p:cNvPr>
          <p:cNvSpPr/>
          <p:nvPr/>
        </p:nvSpPr>
        <p:spPr>
          <a:xfrm rot="1192097">
            <a:off x="6263324" y="3757861"/>
            <a:ext cx="630702" cy="291878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BD3F7CA6-D67F-D357-9786-400982985337}"/>
              </a:ext>
            </a:extLst>
          </p:cNvPr>
          <p:cNvSpPr/>
          <p:nvPr/>
        </p:nvSpPr>
        <p:spPr>
          <a:xfrm>
            <a:off x="4274785" y="2572333"/>
            <a:ext cx="1904947" cy="1631102"/>
          </a:xfrm>
          <a:prstGeom prst="roundRect">
            <a:avLst>
              <a:gd name="adj" fmla="val 7398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C22AB7CD-BB38-A279-08D9-7DE15679ADD2}"/>
              </a:ext>
            </a:extLst>
          </p:cNvPr>
          <p:cNvSpPr txBox="1"/>
          <p:nvPr/>
        </p:nvSpPr>
        <p:spPr>
          <a:xfrm>
            <a:off x="6802718" y="4418838"/>
            <a:ext cx="115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 err="1"/>
              <a:t>FT’d</a:t>
            </a:r>
            <a:r>
              <a:rPr lang="ja-JP" altLang="en-US" sz="2000" b="1" dirty="0"/>
              <a:t> </a:t>
            </a:r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568A7F1B-02C3-A937-618F-E33D18BEFC68}"/>
              </a:ext>
            </a:extLst>
          </p:cNvPr>
          <p:cNvSpPr/>
          <p:nvPr/>
        </p:nvSpPr>
        <p:spPr>
          <a:xfrm>
            <a:off x="7091780" y="2399168"/>
            <a:ext cx="515280" cy="51338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73C7B1FB-E4BF-5E67-0706-01A67A418AAF}"/>
              </a:ext>
            </a:extLst>
          </p:cNvPr>
          <p:cNvSpPr txBox="1"/>
          <p:nvPr/>
        </p:nvSpPr>
        <p:spPr>
          <a:xfrm>
            <a:off x="6888564" y="3141016"/>
            <a:ext cx="910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pic>
        <p:nvPicPr>
          <p:cNvPr id="57" name="グラフィックス 56" descr="人工知能 枠線">
            <a:extLst>
              <a:ext uri="{FF2B5EF4-FFF2-40B4-BE49-F238E27FC236}">
                <a16:creationId xmlns:a16="http://schemas.microsoft.com/office/drawing/2014/main" id="{6FAA6E4C-492C-C727-1A6C-F24CF3C02A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764628" y="2280558"/>
            <a:ext cx="1051892" cy="979371"/>
          </a:xfrm>
          <a:prstGeom prst="rect">
            <a:avLst/>
          </a:prstGeom>
        </p:spPr>
      </p:pic>
      <p:sp>
        <p:nvSpPr>
          <p:cNvPr id="58" name="矢印: 右 57">
            <a:extLst>
              <a:ext uri="{FF2B5EF4-FFF2-40B4-BE49-F238E27FC236}">
                <a16:creationId xmlns:a16="http://schemas.microsoft.com/office/drawing/2014/main" id="{55245C60-81BD-567E-ED3A-62A25B78B3BE}"/>
              </a:ext>
            </a:extLst>
          </p:cNvPr>
          <p:cNvSpPr/>
          <p:nvPr/>
        </p:nvSpPr>
        <p:spPr>
          <a:xfrm>
            <a:off x="7838005" y="3903719"/>
            <a:ext cx="653515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1A24E0D-B6B4-3E3C-4F27-190DD95475EE}"/>
              </a:ext>
            </a:extLst>
          </p:cNvPr>
          <p:cNvSpPr txBox="1"/>
          <p:nvPr/>
        </p:nvSpPr>
        <p:spPr>
          <a:xfrm rot="16200000">
            <a:off x="6234974" y="3189356"/>
            <a:ext cx="910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input</a:t>
            </a:r>
            <a:endParaRPr kumimoji="1" lang="ja-JP" altLang="en-US" sz="2000" b="1" dirty="0"/>
          </a:p>
        </p:txBody>
      </p:sp>
      <p:sp>
        <p:nvSpPr>
          <p:cNvPr id="60" name="矢印: 右 59">
            <a:extLst>
              <a:ext uri="{FF2B5EF4-FFF2-40B4-BE49-F238E27FC236}">
                <a16:creationId xmlns:a16="http://schemas.microsoft.com/office/drawing/2014/main" id="{29179453-23A4-B7F5-F2DB-EB1EB1444AB2}"/>
              </a:ext>
            </a:extLst>
          </p:cNvPr>
          <p:cNvSpPr/>
          <p:nvPr/>
        </p:nvSpPr>
        <p:spPr>
          <a:xfrm rot="20103968">
            <a:off x="6273819" y="2786496"/>
            <a:ext cx="578466" cy="291878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矢印: 右 60">
            <a:extLst>
              <a:ext uri="{FF2B5EF4-FFF2-40B4-BE49-F238E27FC236}">
                <a16:creationId xmlns:a16="http://schemas.microsoft.com/office/drawing/2014/main" id="{7E0E013F-971B-E908-21B6-D46C61098950}"/>
              </a:ext>
            </a:extLst>
          </p:cNvPr>
          <p:cNvSpPr/>
          <p:nvPr/>
        </p:nvSpPr>
        <p:spPr>
          <a:xfrm>
            <a:off x="7813402" y="2661181"/>
            <a:ext cx="683592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B026CD51-EDFA-6A72-57FF-D7A2C7FB8B8C}"/>
              </a:ext>
            </a:extLst>
          </p:cNvPr>
          <p:cNvSpPr txBox="1"/>
          <p:nvPr/>
        </p:nvSpPr>
        <p:spPr>
          <a:xfrm rot="16200000">
            <a:off x="7551955" y="3231311"/>
            <a:ext cx="1035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output</a:t>
            </a:r>
            <a:endParaRPr kumimoji="1" lang="ja-JP" altLang="en-US" b="1" dirty="0"/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F78018B6-B77B-492E-68D7-8F6F8038E957}"/>
              </a:ext>
            </a:extLst>
          </p:cNvPr>
          <p:cNvSpPr txBox="1"/>
          <p:nvPr/>
        </p:nvSpPr>
        <p:spPr>
          <a:xfrm>
            <a:off x="8361730" y="3098072"/>
            <a:ext cx="1369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response</a:t>
            </a:r>
            <a:endParaRPr kumimoji="1" lang="ja-JP" altLang="en-US" sz="2000" b="1" dirty="0"/>
          </a:p>
        </p:txBody>
      </p:sp>
      <p:sp>
        <p:nvSpPr>
          <p:cNvPr id="1024" name="テキスト ボックス 1023">
            <a:extLst>
              <a:ext uri="{FF2B5EF4-FFF2-40B4-BE49-F238E27FC236}">
                <a16:creationId xmlns:a16="http://schemas.microsoft.com/office/drawing/2014/main" id="{0E3E3642-EF9A-74A4-94D7-C2EE786ABB5D}"/>
              </a:ext>
            </a:extLst>
          </p:cNvPr>
          <p:cNvSpPr txBox="1"/>
          <p:nvPr/>
        </p:nvSpPr>
        <p:spPr>
          <a:xfrm>
            <a:off x="8402156" y="4426923"/>
            <a:ext cx="1369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FT’s </a:t>
            </a:r>
            <a:r>
              <a:rPr lang="en-US" altLang="ja-JP" sz="2000" b="1" dirty="0"/>
              <a:t>response</a:t>
            </a:r>
            <a:endParaRPr kumimoji="1" lang="ja-JP" altLang="en-US" sz="2000" b="1" dirty="0"/>
          </a:p>
        </p:txBody>
      </p:sp>
      <p:sp>
        <p:nvSpPr>
          <p:cNvPr id="1031" name="四角形: 角を丸くする 1030">
            <a:extLst>
              <a:ext uri="{FF2B5EF4-FFF2-40B4-BE49-F238E27FC236}">
                <a16:creationId xmlns:a16="http://schemas.microsoft.com/office/drawing/2014/main" id="{43766329-1CF4-338F-5B78-2499F136B934}"/>
              </a:ext>
            </a:extLst>
          </p:cNvPr>
          <p:cNvSpPr/>
          <p:nvPr/>
        </p:nvSpPr>
        <p:spPr>
          <a:xfrm>
            <a:off x="10351673" y="2478311"/>
            <a:ext cx="456103" cy="584164"/>
          </a:xfrm>
          <a:prstGeom prst="roundRect">
            <a:avLst>
              <a:gd name="adj" fmla="val 5383"/>
            </a:avLst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右中かっこ 1043">
            <a:extLst>
              <a:ext uri="{FF2B5EF4-FFF2-40B4-BE49-F238E27FC236}">
                <a16:creationId xmlns:a16="http://schemas.microsoft.com/office/drawing/2014/main" id="{FF370409-F0AE-8D88-5C67-7B289235927C}"/>
              </a:ext>
            </a:extLst>
          </p:cNvPr>
          <p:cNvSpPr/>
          <p:nvPr/>
        </p:nvSpPr>
        <p:spPr>
          <a:xfrm>
            <a:off x="10982928" y="2483040"/>
            <a:ext cx="222409" cy="192834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テキスト ボックス 1044">
            <a:extLst>
              <a:ext uri="{FF2B5EF4-FFF2-40B4-BE49-F238E27FC236}">
                <a16:creationId xmlns:a16="http://schemas.microsoft.com/office/drawing/2014/main" id="{BF74A56C-3E26-1A03-7FCD-0D8100B0212A}"/>
              </a:ext>
            </a:extLst>
          </p:cNvPr>
          <p:cNvSpPr txBox="1"/>
          <p:nvPr/>
        </p:nvSpPr>
        <p:spPr>
          <a:xfrm rot="16200000">
            <a:off x="10853883" y="3214471"/>
            <a:ext cx="1239437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Compare</a:t>
            </a:r>
            <a:endParaRPr kumimoji="1" lang="ja-JP" altLang="en-US" b="1" dirty="0"/>
          </a:p>
        </p:txBody>
      </p:sp>
      <p:pic>
        <p:nvPicPr>
          <p:cNvPr id="1046" name="グラフィックス 1045" descr="クリップボード 枠線">
            <a:extLst>
              <a:ext uri="{FF2B5EF4-FFF2-40B4-BE49-F238E27FC236}">
                <a16:creationId xmlns:a16="http://schemas.microsoft.com/office/drawing/2014/main" id="{37ED1368-C313-7518-37E8-57EA582503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16795" y="2361770"/>
            <a:ext cx="765132" cy="783584"/>
          </a:xfrm>
          <a:prstGeom prst="rect">
            <a:avLst/>
          </a:prstGeom>
        </p:spPr>
      </p:pic>
      <p:sp>
        <p:nvSpPr>
          <p:cNvPr id="1047" name="四角形: 角を丸くする 1046">
            <a:extLst>
              <a:ext uri="{FF2B5EF4-FFF2-40B4-BE49-F238E27FC236}">
                <a16:creationId xmlns:a16="http://schemas.microsoft.com/office/drawing/2014/main" id="{7326D98B-0EE2-6A20-7475-12D5B9BD96C9}"/>
              </a:ext>
            </a:extLst>
          </p:cNvPr>
          <p:cNvSpPr/>
          <p:nvPr/>
        </p:nvSpPr>
        <p:spPr>
          <a:xfrm>
            <a:off x="8650385" y="3656727"/>
            <a:ext cx="765132" cy="7787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円: 塗りつぶしなし 1047">
            <a:extLst>
              <a:ext uri="{FF2B5EF4-FFF2-40B4-BE49-F238E27FC236}">
                <a16:creationId xmlns:a16="http://schemas.microsoft.com/office/drawing/2014/main" id="{5C2510CA-8EDB-1225-529E-8539496794DF}"/>
              </a:ext>
            </a:extLst>
          </p:cNvPr>
          <p:cNvSpPr/>
          <p:nvPr/>
        </p:nvSpPr>
        <p:spPr>
          <a:xfrm>
            <a:off x="8725743" y="3777802"/>
            <a:ext cx="278094" cy="284800"/>
          </a:xfrm>
          <a:prstGeom prst="donut">
            <a:avLst>
              <a:gd name="adj" fmla="val 2060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49" name="乗算記号 1048">
            <a:extLst>
              <a:ext uri="{FF2B5EF4-FFF2-40B4-BE49-F238E27FC236}">
                <a16:creationId xmlns:a16="http://schemas.microsoft.com/office/drawing/2014/main" id="{DE615630-1C36-4A2C-DC24-2F5136B4AFAA}"/>
              </a:ext>
            </a:extLst>
          </p:cNvPr>
          <p:cNvSpPr/>
          <p:nvPr/>
        </p:nvSpPr>
        <p:spPr>
          <a:xfrm>
            <a:off x="9034230" y="3921356"/>
            <a:ext cx="390117" cy="410064"/>
          </a:xfrm>
          <a:prstGeom prst="mathMultiply">
            <a:avLst>
              <a:gd name="adj1" fmla="val 151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テキスト ボックス 1049">
            <a:extLst>
              <a:ext uri="{FF2B5EF4-FFF2-40B4-BE49-F238E27FC236}">
                <a16:creationId xmlns:a16="http://schemas.microsoft.com/office/drawing/2014/main" id="{90A9C069-A5F4-A6CA-6286-ADBED1C5A9EF}"/>
              </a:ext>
            </a:extLst>
          </p:cNvPr>
          <p:cNvSpPr txBox="1"/>
          <p:nvPr/>
        </p:nvSpPr>
        <p:spPr>
          <a:xfrm>
            <a:off x="8619992" y="4033795"/>
            <a:ext cx="683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Yes</a:t>
            </a:r>
            <a:endParaRPr kumimoji="1" lang="ja-JP" altLang="en-US" sz="1600" b="1" dirty="0"/>
          </a:p>
        </p:txBody>
      </p:sp>
      <p:sp>
        <p:nvSpPr>
          <p:cNvPr id="1051" name="テキスト ボックス 1050">
            <a:extLst>
              <a:ext uri="{FF2B5EF4-FFF2-40B4-BE49-F238E27FC236}">
                <a16:creationId xmlns:a16="http://schemas.microsoft.com/office/drawing/2014/main" id="{1767067A-8BF0-9EE8-728C-C5CFC57E4B24}"/>
              </a:ext>
            </a:extLst>
          </p:cNvPr>
          <p:cNvSpPr txBox="1"/>
          <p:nvPr/>
        </p:nvSpPr>
        <p:spPr>
          <a:xfrm>
            <a:off x="8968787" y="3717050"/>
            <a:ext cx="512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No</a:t>
            </a:r>
            <a:endParaRPr kumimoji="1" lang="ja-JP" altLang="en-US" sz="1600" b="1" dirty="0"/>
          </a:p>
        </p:txBody>
      </p:sp>
      <p:sp>
        <p:nvSpPr>
          <p:cNvPr id="1052" name="楕円 1051">
            <a:extLst>
              <a:ext uri="{FF2B5EF4-FFF2-40B4-BE49-F238E27FC236}">
                <a16:creationId xmlns:a16="http://schemas.microsoft.com/office/drawing/2014/main" id="{A9F51767-7DFA-5F92-C6AB-D67F27D8C1F0}"/>
              </a:ext>
            </a:extLst>
          </p:cNvPr>
          <p:cNvSpPr/>
          <p:nvPr/>
        </p:nvSpPr>
        <p:spPr>
          <a:xfrm>
            <a:off x="7122255" y="3657446"/>
            <a:ext cx="515280" cy="51338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53" name="グラフィックス 1052" descr="人工知能 枠線">
            <a:extLst>
              <a:ext uri="{FF2B5EF4-FFF2-40B4-BE49-F238E27FC236}">
                <a16:creationId xmlns:a16="http://schemas.microsoft.com/office/drawing/2014/main" id="{516885E8-FF2F-CB51-37F3-553497289E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795103" y="3538836"/>
            <a:ext cx="1051892" cy="979371"/>
          </a:xfrm>
          <a:prstGeom prst="rect">
            <a:avLst/>
          </a:prstGeom>
        </p:spPr>
      </p:pic>
      <p:sp>
        <p:nvSpPr>
          <p:cNvPr id="1054" name="四角形: 角を丸くする 1053">
            <a:extLst>
              <a:ext uri="{FF2B5EF4-FFF2-40B4-BE49-F238E27FC236}">
                <a16:creationId xmlns:a16="http://schemas.microsoft.com/office/drawing/2014/main" id="{DE63CA18-2292-103E-D438-4DD08B0AD549}"/>
              </a:ext>
            </a:extLst>
          </p:cNvPr>
          <p:cNvSpPr/>
          <p:nvPr/>
        </p:nvSpPr>
        <p:spPr>
          <a:xfrm>
            <a:off x="10378501" y="3765594"/>
            <a:ext cx="456103" cy="584164"/>
          </a:xfrm>
          <a:prstGeom prst="roundRect">
            <a:avLst>
              <a:gd name="adj" fmla="val 5383"/>
            </a:avLst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55" name="グラフィックス 1054" descr="クリップボード 枠線">
            <a:extLst>
              <a:ext uri="{FF2B5EF4-FFF2-40B4-BE49-F238E27FC236}">
                <a16:creationId xmlns:a16="http://schemas.microsoft.com/office/drawing/2014/main" id="{470C375F-973C-747D-4ADA-01F5C83A60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43623" y="3649053"/>
            <a:ext cx="765132" cy="783584"/>
          </a:xfrm>
          <a:prstGeom prst="rect">
            <a:avLst/>
          </a:prstGeom>
        </p:spPr>
      </p:pic>
      <p:sp>
        <p:nvSpPr>
          <p:cNvPr id="1056" name="楕円 1055">
            <a:extLst>
              <a:ext uri="{FF2B5EF4-FFF2-40B4-BE49-F238E27FC236}">
                <a16:creationId xmlns:a16="http://schemas.microsoft.com/office/drawing/2014/main" id="{F0647952-F2DD-6D4A-7FCD-2BCBD3FB70A7}"/>
              </a:ext>
            </a:extLst>
          </p:cNvPr>
          <p:cNvSpPr/>
          <p:nvPr/>
        </p:nvSpPr>
        <p:spPr>
          <a:xfrm>
            <a:off x="882547" y="2437577"/>
            <a:ext cx="515280" cy="51338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57" name="テキスト ボックス 1056">
            <a:extLst>
              <a:ext uri="{FF2B5EF4-FFF2-40B4-BE49-F238E27FC236}">
                <a16:creationId xmlns:a16="http://schemas.microsoft.com/office/drawing/2014/main" id="{55D37815-1E88-B60E-FC3E-74972929978B}"/>
              </a:ext>
            </a:extLst>
          </p:cNvPr>
          <p:cNvSpPr txBox="1"/>
          <p:nvPr/>
        </p:nvSpPr>
        <p:spPr>
          <a:xfrm>
            <a:off x="719870" y="3194591"/>
            <a:ext cx="828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pic>
        <p:nvPicPr>
          <p:cNvPr id="1058" name="グラフィックス 1057" descr="人工知能 枠線">
            <a:extLst>
              <a:ext uri="{FF2B5EF4-FFF2-40B4-BE49-F238E27FC236}">
                <a16:creationId xmlns:a16="http://schemas.microsoft.com/office/drawing/2014/main" id="{2E10B32C-B935-B4C6-587E-6E7ADEAF46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555395" y="2318967"/>
            <a:ext cx="1051892" cy="979371"/>
          </a:xfrm>
          <a:prstGeom prst="rect">
            <a:avLst/>
          </a:prstGeom>
        </p:spPr>
      </p:pic>
      <p:sp>
        <p:nvSpPr>
          <p:cNvPr id="1059" name="楕円 1058">
            <a:extLst>
              <a:ext uri="{FF2B5EF4-FFF2-40B4-BE49-F238E27FC236}">
                <a16:creationId xmlns:a16="http://schemas.microsoft.com/office/drawing/2014/main" id="{6433CA4E-CEA9-CED6-0981-6DEE99FF3DE1}"/>
              </a:ext>
            </a:extLst>
          </p:cNvPr>
          <p:cNvSpPr/>
          <p:nvPr/>
        </p:nvSpPr>
        <p:spPr>
          <a:xfrm>
            <a:off x="3138297" y="2413931"/>
            <a:ext cx="515280" cy="51338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60" name="グラフィックス 1059" descr="人工知能 枠線">
            <a:extLst>
              <a:ext uri="{FF2B5EF4-FFF2-40B4-BE49-F238E27FC236}">
                <a16:creationId xmlns:a16="http://schemas.microsoft.com/office/drawing/2014/main" id="{42EBDAF7-C8EF-5122-025D-2D115FC8A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2811145" y="2295321"/>
            <a:ext cx="1051892" cy="979371"/>
          </a:xfrm>
          <a:prstGeom prst="rect">
            <a:avLst/>
          </a:prstGeom>
        </p:spPr>
      </p:pic>
      <p:sp>
        <p:nvSpPr>
          <p:cNvPr id="1061" name="矢印: 右 1060">
            <a:extLst>
              <a:ext uri="{FF2B5EF4-FFF2-40B4-BE49-F238E27FC236}">
                <a16:creationId xmlns:a16="http://schemas.microsoft.com/office/drawing/2014/main" id="{8D2968E9-931F-E56E-9A10-CE100426CE09}"/>
              </a:ext>
            </a:extLst>
          </p:cNvPr>
          <p:cNvSpPr/>
          <p:nvPr/>
        </p:nvSpPr>
        <p:spPr>
          <a:xfrm>
            <a:off x="1593703" y="2679282"/>
            <a:ext cx="1266694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テキスト ボックス 1061">
            <a:extLst>
              <a:ext uri="{FF2B5EF4-FFF2-40B4-BE49-F238E27FC236}">
                <a16:creationId xmlns:a16="http://schemas.microsoft.com/office/drawing/2014/main" id="{D7157B30-1360-90C5-487D-F3A139E84F35}"/>
              </a:ext>
            </a:extLst>
          </p:cNvPr>
          <p:cNvSpPr txBox="1"/>
          <p:nvPr/>
        </p:nvSpPr>
        <p:spPr>
          <a:xfrm>
            <a:off x="1569894" y="2409228"/>
            <a:ext cx="1187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FT</a:t>
            </a:r>
            <a:endParaRPr kumimoji="1" lang="ja-JP" altLang="en-US" sz="2000" b="1" dirty="0"/>
          </a:p>
        </p:txBody>
      </p:sp>
      <p:sp>
        <p:nvSpPr>
          <p:cNvPr id="1063" name="矢印: 右 1062">
            <a:extLst>
              <a:ext uri="{FF2B5EF4-FFF2-40B4-BE49-F238E27FC236}">
                <a16:creationId xmlns:a16="http://schemas.microsoft.com/office/drawing/2014/main" id="{B960488A-3A83-8F37-5B60-FA49C15997C6}"/>
              </a:ext>
            </a:extLst>
          </p:cNvPr>
          <p:cNvSpPr/>
          <p:nvPr/>
        </p:nvSpPr>
        <p:spPr>
          <a:xfrm rot="16200000">
            <a:off x="1922723" y="3067792"/>
            <a:ext cx="523828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テキスト ボックス 1063">
            <a:extLst>
              <a:ext uri="{FF2B5EF4-FFF2-40B4-BE49-F238E27FC236}">
                <a16:creationId xmlns:a16="http://schemas.microsoft.com/office/drawing/2014/main" id="{C119055F-D7F3-EA96-0D3C-AEFE610492CB}"/>
              </a:ext>
            </a:extLst>
          </p:cNvPr>
          <p:cNvSpPr txBox="1"/>
          <p:nvPr/>
        </p:nvSpPr>
        <p:spPr>
          <a:xfrm>
            <a:off x="638233" y="3943366"/>
            <a:ext cx="3051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FEMPDataset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(</a:t>
            </a:r>
            <a:r>
              <a:rPr lang="en-US" altLang="ja-JP" sz="2000" b="1" dirty="0"/>
              <a:t>Train/Validation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data</a:t>
            </a:r>
            <a:r>
              <a:rPr kumimoji="1" lang="en-US" altLang="ja-JP" sz="2000" b="1" dirty="0"/>
              <a:t>)</a:t>
            </a:r>
            <a:endParaRPr kumimoji="1" lang="ja-JP" altLang="en-US" sz="2000" b="1" dirty="0"/>
          </a:p>
        </p:txBody>
      </p:sp>
      <p:sp>
        <p:nvSpPr>
          <p:cNvPr id="1065" name="円柱 1064">
            <a:extLst>
              <a:ext uri="{FF2B5EF4-FFF2-40B4-BE49-F238E27FC236}">
                <a16:creationId xmlns:a16="http://schemas.microsoft.com/office/drawing/2014/main" id="{B63659A1-C2A2-F1DA-00D9-CAE6B5DEA7DD}"/>
              </a:ext>
            </a:extLst>
          </p:cNvPr>
          <p:cNvSpPr/>
          <p:nvPr/>
        </p:nvSpPr>
        <p:spPr>
          <a:xfrm>
            <a:off x="1888683" y="3645400"/>
            <a:ext cx="582520" cy="286269"/>
          </a:xfrm>
          <a:prstGeom prst="can">
            <a:avLst>
              <a:gd name="adj" fmla="val 27860"/>
            </a:avLst>
          </a:prstGeom>
          <a:solidFill>
            <a:schemeClr val="accent6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円柱 1065">
            <a:extLst>
              <a:ext uri="{FF2B5EF4-FFF2-40B4-BE49-F238E27FC236}">
                <a16:creationId xmlns:a16="http://schemas.microsoft.com/office/drawing/2014/main" id="{F411F4E4-3312-DB26-7826-BC13A4F0889F}"/>
              </a:ext>
            </a:extLst>
          </p:cNvPr>
          <p:cNvSpPr/>
          <p:nvPr/>
        </p:nvSpPr>
        <p:spPr>
          <a:xfrm>
            <a:off x="1888682" y="3570170"/>
            <a:ext cx="582519" cy="234506"/>
          </a:xfrm>
          <a:prstGeom prst="can">
            <a:avLst>
              <a:gd name="adj" fmla="val 3219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四角形: 角を丸くする 1066">
            <a:extLst>
              <a:ext uri="{FF2B5EF4-FFF2-40B4-BE49-F238E27FC236}">
                <a16:creationId xmlns:a16="http://schemas.microsoft.com/office/drawing/2014/main" id="{5894C02F-D428-CC80-87B4-06E54BFDE600}"/>
              </a:ext>
            </a:extLst>
          </p:cNvPr>
          <p:cNvSpPr/>
          <p:nvPr/>
        </p:nvSpPr>
        <p:spPr>
          <a:xfrm>
            <a:off x="8631364" y="2399101"/>
            <a:ext cx="765132" cy="77879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円: 塗りつぶしなし 1067">
            <a:extLst>
              <a:ext uri="{FF2B5EF4-FFF2-40B4-BE49-F238E27FC236}">
                <a16:creationId xmlns:a16="http://schemas.microsoft.com/office/drawing/2014/main" id="{1721B1F2-86AB-B5B9-70EF-1A938B50E196}"/>
              </a:ext>
            </a:extLst>
          </p:cNvPr>
          <p:cNvSpPr/>
          <p:nvPr/>
        </p:nvSpPr>
        <p:spPr>
          <a:xfrm>
            <a:off x="8706722" y="2520176"/>
            <a:ext cx="278094" cy="284800"/>
          </a:xfrm>
          <a:prstGeom prst="donut">
            <a:avLst>
              <a:gd name="adj" fmla="val 2060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69" name="乗算記号 1068">
            <a:extLst>
              <a:ext uri="{FF2B5EF4-FFF2-40B4-BE49-F238E27FC236}">
                <a16:creationId xmlns:a16="http://schemas.microsoft.com/office/drawing/2014/main" id="{CB85A51F-87A0-19AD-56B0-4A2630076E0B}"/>
              </a:ext>
            </a:extLst>
          </p:cNvPr>
          <p:cNvSpPr/>
          <p:nvPr/>
        </p:nvSpPr>
        <p:spPr>
          <a:xfrm>
            <a:off x="9015209" y="2663730"/>
            <a:ext cx="390117" cy="410064"/>
          </a:xfrm>
          <a:prstGeom prst="mathMultiply">
            <a:avLst>
              <a:gd name="adj1" fmla="val 151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テキスト ボックス 1069">
            <a:extLst>
              <a:ext uri="{FF2B5EF4-FFF2-40B4-BE49-F238E27FC236}">
                <a16:creationId xmlns:a16="http://schemas.microsoft.com/office/drawing/2014/main" id="{6A04F429-F7D2-0662-73B4-9282A4D4DA1E}"/>
              </a:ext>
            </a:extLst>
          </p:cNvPr>
          <p:cNvSpPr txBox="1"/>
          <p:nvPr/>
        </p:nvSpPr>
        <p:spPr>
          <a:xfrm>
            <a:off x="8600971" y="2776169"/>
            <a:ext cx="683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Yes</a:t>
            </a:r>
            <a:endParaRPr kumimoji="1" lang="ja-JP" altLang="en-US" sz="1600" b="1" dirty="0"/>
          </a:p>
        </p:txBody>
      </p:sp>
      <p:sp>
        <p:nvSpPr>
          <p:cNvPr id="1071" name="テキスト ボックス 1070">
            <a:extLst>
              <a:ext uri="{FF2B5EF4-FFF2-40B4-BE49-F238E27FC236}">
                <a16:creationId xmlns:a16="http://schemas.microsoft.com/office/drawing/2014/main" id="{A3AFD5F9-819A-C650-114A-28054263DC3D}"/>
              </a:ext>
            </a:extLst>
          </p:cNvPr>
          <p:cNvSpPr txBox="1"/>
          <p:nvPr/>
        </p:nvSpPr>
        <p:spPr>
          <a:xfrm>
            <a:off x="8949766" y="2459424"/>
            <a:ext cx="512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No</a:t>
            </a:r>
            <a:endParaRPr kumimoji="1" lang="ja-JP" altLang="en-US" sz="1600" b="1" dirty="0"/>
          </a:p>
        </p:txBody>
      </p:sp>
      <p:sp>
        <p:nvSpPr>
          <p:cNvPr id="1072" name="テキスト ボックス 1071">
            <a:extLst>
              <a:ext uri="{FF2B5EF4-FFF2-40B4-BE49-F238E27FC236}">
                <a16:creationId xmlns:a16="http://schemas.microsoft.com/office/drawing/2014/main" id="{21D78B5D-602F-6D49-69DA-E8A0642AAB99}"/>
              </a:ext>
            </a:extLst>
          </p:cNvPr>
          <p:cNvSpPr txBox="1"/>
          <p:nvPr/>
        </p:nvSpPr>
        <p:spPr>
          <a:xfrm>
            <a:off x="714564" y="1749370"/>
            <a:ext cx="2939013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STEP1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FT the LLMs</a:t>
            </a:r>
            <a:endParaRPr kumimoji="1" lang="ja-JP" altLang="en-US" sz="2000" b="1" dirty="0"/>
          </a:p>
        </p:txBody>
      </p:sp>
      <p:sp>
        <p:nvSpPr>
          <p:cNvPr id="1074" name="テキスト ボックス 1073">
            <a:extLst>
              <a:ext uri="{FF2B5EF4-FFF2-40B4-BE49-F238E27FC236}">
                <a16:creationId xmlns:a16="http://schemas.microsoft.com/office/drawing/2014/main" id="{5C2BC7D2-8B26-26D8-1A89-720A3FBE4900}"/>
              </a:ext>
            </a:extLst>
          </p:cNvPr>
          <p:cNvSpPr txBox="1"/>
          <p:nvPr/>
        </p:nvSpPr>
        <p:spPr>
          <a:xfrm>
            <a:off x="8518333" y="1749370"/>
            <a:ext cx="2585964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STEP3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Evaluation</a:t>
            </a:r>
            <a:endParaRPr kumimoji="1" lang="ja-JP" altLang="en-US" sz="2000" b="1" dirty="0"/>
          </a:p>
        </p:txBody>
      </p:sp>
      <p:sp>
        <p:nvSpPr>
          <p:cNvPr id="1076" name="矢印: 右 1075">
            <a:extLst>
              <a:ext uri="{FF2B5EF4-FFF2-40B4-BE49-F238E27FC236}">
                <a16:creationId xmlns:a16="http://schemas.microsoft.com/office/drawing/2014/main" id="{C432A615-52C8-DC45-DBFF-05431F7983FE}"/>
              </a:ext>
            </a:extLst>
          </p:cNvPr>
          <p:cNvSpPr/>
          <p:nvPr/>
        </p:nvSpPr>
        <p:spPr>
          <a:xfrm>
            <a:off x="9592223" y="3885242"/>
            <a:ext cx="624571" cy="317359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矢印: 右 1076">
            <a:extLst>
              <a:ext uri="{FF2B5EF4-FFF2-40B4-BE49-F238E27FC236}">
                <a16:creationId xmlns:a16="http://schemas.microsoft.com/office/drawing/2014/main" id="{FCF05D4F-B687-63A1-CF72-FA544EBA954E}"/>
              </a:ext>
            </a:extLst>
          </p:cNvPr>
          <p:cNvSpPr/>
          <p:nvPr/>
        </p:nvSpPr>
        <p:spPr>
          <a:xfrm>
            <a:off x="9592223" y="2642704"/>
            <a:ext cx="619117" cy="317359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テキスト ボックス 1078">
            <a:extLst>
              <a:ext uri="{FF2B5EF4-FFF2-40B4-BE49-F238E27FC236}">
                <a16:creationId xmlns:a16="http://schemas.microsoft.com/office/drawing/2014/main" id="{302E6790-C508-18F0-3E39-0785B4A1C626}"/>
              </a:ext>
            </a:extLst>
          </p:cNvPr>
          <p:cNvSpPr txBox="1"/>
          <p:nvPr/>
        </p:nvSpPr>
        <p:spPr>
          <a:xfrm>
            <a:off x="4454179" y="4265109"/>
            <a:ext cx="1617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Test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data</a:t>
            </a:r>
            <a:endParaRPr kumimoji="1" lang="ja-JP" altLang="en-US" sz="2000" b="1" dirty="0"/>
          </a:p>
        </p:txBody>
      </p:sp>
      <p:grpSp>
        <p:nvGrpSpPr>
          <p:cNvPr id="1080" name="グループ化 1079">
            <a:extLst>
              <a:ext uri="{FF2B5EF4-FFF2-40B4-BE49-F238E27FC236}">
                <a16:creationId xmlns:a16="http://schemas.microsoft.com/office/drawing/2014/main" id="{F00F1435-F0B1-4D0F-195F-E57D4F35C09C}"/>
              </a:ext>
            </a:extLst>
          </p:cNvPr>
          <p:cNvGrpSpPr/>
          <p:nvPr/>
        </p:nvGrpSpPr>
        <p:grpSpPr>
          <a:xfrm>
            <a:off x="4318276" y="2637404"/>
            <a:ext cx="1837431" cy="1501564"/>
            <a:chOff x="4806970" y="2562521"/>
            <a:chExt cx="1837431" cy="1114092"/>
          </a:xfrm>
        </p:grpSpPr>
        <p:sp>
          <p:nvSpPr>
            <p:cNvPr id="1081" name="四角形: 角を丸くする 1080">
              <a:extLst>
                <a:ext uri="{FF2B5EF4-FFF2-40B4-BE49-F238E27FC236}">
                  <a16:creationId xmlns:a16="http://schemas.microsoft.com/office/drawing/2014/main" id="{DF159BCD-A8C9-4BB8-B3B0-DA6E703A0BE0}"/>
                </a:ext>
              </a:extLst>
            </p:cNvPr>
            <p:cNvSpPr/>
            <p:nvPr/>
          </p:nvSpPr>
          <p:spPr>
            <a:xfrm>
              <a:off x="4857984" y="2562521"/>
              <a:ext cx="1734942" cy="1114092"/>
            </a:xfrm>
            <a:prstGeom prst="roundRect">
              <a:avLst>
                <a:gd name="adj" fmla="val 12381"/>
              </a:avLst>
            </a:prstGeom>
            <a:solidFill>
              <a:schemeClr val="bg2"/>
            </a:solidFill>
            <a:ln w="28575">
              <a:solidFill>
                <a:srgbClr val="31404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2" name="テキスト ボックス 1081">
              <a:extLst>
                <a:ext uri="{FF2B5EF4-FFF2-40B4-BE49-F238E27FC236}">
                  <a16:creationId xmlns:a16="http://schemas.microsoft.com/office/drawing/2014/main" id="{E1211606-F93A-6D46-51A2-1FD6F073DB85}"/>
                </a:ext>
              </a:extLst>
            </p:cNvPr>
            <p:cNvSpPr txBox="1"/>
            <p:nvPr/>
          </p:nvSpPr>
          <p:spPr>
            <a:xfrm>
              <a:off x="4806970" y="3141610"/>
              <a:ext cx="1837431" cy="479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b="1" dirty="0"/>
                <a:t>FEMPDataset</a:t>
              </a:r>
              <a:br>
                <a:rPr kumimoji="1" lang="en-US" altLang="ja-JP" b="1" dirty="0"/>
              </a:br>
              <a:r>
                <a:rPr kumimoji="1" lang="en-US" altLang="ja-JP" b="1" dirty="0"/>
                <a:t>(Test data)</a:t>
              </a:r>
              <a:endParaRPr kumimoji="1" lang="ja-JP" altLang="en-US" b="1" dirty="0"/>
            </a:p>
          </p:txBody>
        </p:sp>
        <p:sp>
          <p:nvSpPr>
            <p:cNvPr id="1083" name="円柱 1082">
              <a:extLst>
                <a:ext uri="{FF2B5EF4-FFF2-40B4-BE49-F238E27FC236}">
                  <a16:creationId xmlns:a16="http://schemas.microsoft.com/office/drawing/2014/main" id="{FFB96700-72A5-85D8-AE62-1972A73E1158}"/>
                </a:ext>
              </a:extLst>
            </p:cNvPr>
            <p:cNvSpPr/>
            <p:nvPr/>
          </p:nvSpPr>
          <p:spPr>
            <a:xfrm>
              <a:off x="5433265" y="2761538"/>
              <a:ext cx="582520" cy="286269"/>
            </a:xfrm>
            <a:prstGeom prst="can">
              <a:avLst>
                <a:gd name="adj" fmla="val 27860"/>
              </a:avLst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4" name="円柱 1083">
              <a:extLst>
                <a:ext uri="{FF2B5EF4-FFF2-40B4-BE49-F238E27FC236}">
                  <a16:creationId xmlns:a16="http://schemas.microsoft.com/office/drawing/2014/main" id="{73F77020-23E8-A86E-33F3-120597B09EFB}"/>
                </a:ext>
              </a:extLst>
            </p:cNvPr>
            <p:cNvSpPr/>
            <p:nvPr/>
          </p:nvSpPr>
          <p:spPr>
            <a:xfrm>
              <a:off x="5433264" y="2686308"/>
              <a:ext cx="582519" cy="234506"/>
            </a:xfrm>
            <a:prstGeom prst="can">
              <a:avLst>
                <a:gd name="adj" fmla="val 3219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85" name="テキスト ボックス 1084">
            <a:extLst>
              <a:ext uri="{FF2B5EF4-FFF2-40B4-BE49-F238E27FC236}">
                <a16:creationId xmlns:a16="http://schemas.microsoft.com/office/drawing/2014/main" id="{0C57B9B4-5426-2E3D-7521-07A84C9C4B21}"/>
              </a:ext>
            </a:extLst>
          </p:cNvPr>
          <p:cNvSpPr txBox="1"/>
          <p:nvPr/>
        </p:nvSpPr>
        <p:spPr>
          <a:xfrm>
            <a:off x="2810817" y="3173625"/>
            <a:ext cx="1186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 err="1"/>
              <a:t>FT’d</a:t>
            </a:r>
            <a:r>
              <a:rPr lang="en-US" altLang="ja-JP" sz="2000" b="1" dirty="0"/>
              <a:t> </a:t>
            </a:r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sp>
        <p:nvSpPr>
          <p:cNvPr id="1086" name="テキスト ボックス 1085">
            <a:extLst>
              <a:ext uri="{FF2B5EF4-FFF2-40B4-BE49-F238E27FC236}">
                <a16:creationId xmlns:a16="http://schemas.microsoft.com/office/drawing/2014/main" id="{E1046F94-DC48-42C8-9308-9DE34236CA5B}"/>
              </a:ext>
            </a:extLst>
          </p:cNvPr>
          <p:cNvSpPr txBox="1"/>
          <p:nvPr/>
        </p:nvSpPr>
        <p:spPr>
          <a:xfrm rot="16200000">
            <a:off x="9296311" y="3235596"/>
            <a:ext cx="104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collect</a:t>
            </a:r>
            <a:endParaRPr kumimoji="1" lang="ja-JP" altLang="en-US" sz="2000" b="1" dirty="0"/>
          </a:p>
        </p:txBody>
      </p:sp>
      <p:sp>
        <p:nvSpPr>
          <p:cNvPr id="1087" name="テキスト ボックス 1086">
            <a:extLst>
              <a:ext uri="{FF2B5EF4-FFF2-40B4-BE49-F238E27FC236}">
                <a16:creationId xmlns:a16="http://schemas.microsoft.com/office/drawing/2014/main" id="{A4F12A0B-5802-3056-EA29-846649886539}"/>
              </a:ext>
            </a:extLst>
          </p:cNvPr>
          <p:cNvSpPr txBox="1"/>
          <p:nvPr/>
        </p:nvSpPr>
        <p:spPr>
          <a:xfrm>
            <a:off x="4234093" y="1749370"/>
            <a:ext cx="372297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STEP2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Executing the LLMs</a:t>
            </a:r>
            <a:endParaRPr kumimoji="1" lang="ja-JP" altLang="en-US" sz="2000" b="1" dirty="0"/>
          </a:p>
        </p:txBody>
      </p:sp>
      <p:sp>
        <p:nvSpPr>
          <p:cNvPr id="1043" name="四角形: 角を丸くする 1042">
            <a:extLst>
              <a:ext uri="{FF2B5EF4-FFF2-40B4-BE49-F238E27FC236}">
                <a16:creationId xmlns:a16="http://schemas.microsoft.com/office/drawing/2014/main" id="{FEE89987-A924-FC9E-8FD5-C258D3A28ED7}"/>
              </a:ext>
            </a:extLst>
          </p:cNvPr>
          <p:cNvSpPr/>
          <p:nvPr/>
        </p:nvSpPr>
        <p:spPr>
          <a:xfrm>
            <a:off x="3972431" y="1318643"/>
            <a:ext cx="7832549" cy="4044856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3C8755A-9BE4-2AEE-9629-94F0D48B4A08}"/>
              </a:ext>
            </a:extLst>
          </p:cNvPr>
          <p:cNvSpPr txBox="1"/>
          <p:nvPr/>
        </p:nvSpPr>
        <p:spPr>
          <a:xfrm>
            <a:off x="8132990" y="5404546"/>
            <a:ext cx="2672526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※F</a:t>
            </a:r>
            <a:r>
              <a:rPr lang="en-US" altLang="ja-JP" sz="2000" b="1" dirty="0"/>
              <a:t>T is fine-tuning</a:t>
            </a:r>
          </a:p>
          <a:p>
            <a:r>
              <a:rPr lang="en-US" altLang="ja-JP" sz="2000" b="1" dirty="0"/>
              <a:t>※</a:t>
            </a:r>
            <a:r>
              <a:rPr lang="en-US" altLang="ja-JP" sz="2000" b="1" dirty="0" err="1"/>
              <a:t>FT’d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is fine-tuned</a:t>
            </a:r>
          </a:p>
        </p:txBody>
      </p:sp>
    </p:spTree>
    <p:extLst>
      <p:ext uri="{BB962C8B-B14F-4D97-AF65-F5344CB8AC3E}">
        <p14:creationId xmlns:p14="http://schemas.microsoft.com/office/powerpoint/2010/main" val="622742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C1677-3069-7F4A-97D1-271D4FB4B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テキスト ボックス 1092">
            <a:extLst>
              <a:ext uri="{FF2B5EF4-FFF2-40B4-BE49-F238E27FC236}">
                <a16:creationId xmlns:a16="http://schemas.microsoft.com/office/drawing/2014/main" id="{CD834F6F-A343-C74A-84F5-DEA6FE273434}"/>
              </a:ext>
            </a:extLst>
          </p:cNvPr>
          <p:cNvSpPr txBox="1"/>
          <p:nvPr/>
        </p:nvSpPr>
        <p:spPr>
          <a:xfrm rot="16200000">
            <a:off x="9296311" y="3235596"/>
            <a:ext cx="104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collect</a:t>
            </a:r>
            <a:endParaRPr kumimoji="1" lang="ja-JP" altLang="en-US" sz="2000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C373CC-7B15-5F11-B616-451ADD301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51461" y="6130510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1A3B78-547C-613E-64FA-7F6AA5CBAF45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EEB20C74-600F-29C4-F77C-467F1E1D54C1}"/>
              </a:ext>
            </a:extLst>
          </p:cNvPr>
          <p:cNvSpPr txBox="1">
            <a:spLocks/>
          </p:cNvSpPr>
          <p:nvPr/>
        </p:nvSpPr>
        <p:spPr>
          <a:xfrm>
            <a:off x="838200" y="160326"/>
            <a:ext cx="10515600" cy="8078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STEP2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Executing the LLMs</a:t>
            </a:r>
            <a:endParaRPr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088" name="四角形: 角を丸くする 1087">
            <a:extLst>
              <a:ext uri="{FF2B5EF4-FFF2-40B4-BE49-F238E27FC236}">
                <a16:creationId xmlns:a16="http://schemas.microsoft.com/office/drawing/2014/main" id="{A8BD080F-EB2B-A47A-961E-CCDF732F6DCA}"/>
              </a:ext>
            </a:extLst>
          </p:cNvPr>
          <p:cNvSpPr/>
          <p:nvPr/>
        </p:nvSpPr>
        <p:spPr>
          <a:xfrm>
            <a:off x="9695630" y="2359072"/>
            <a:ext cx="2044050" cy="3107945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8BB0C1A-9F16-9A15-8928-B8C6B8100B9C}"/>
              </a:ext>
            </a:extLst>
          </p:cNvPr>
          <p:cNvSpPr/>
          <p:nvPr/>
        </p:nvSpPr>
        <p:spPr>
          <a:xfrm rot="1192097">
            <a:off x="6263324" y="3757861"/>
            <a:ext cx="630702" cy="291878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225E2F3B-11E4-54C4-8725-EEC7FC718A70}"/>
              </a:ext>
            </a:extLst>
          </p:cNvPr>
          <p:cNvSpPr/>
          <p:nvPr/>
        </p:nvSpPr>
        <p:spPr>
          <a:xfrm>
            <a:off x="4274785" y="2572333"/>
            <a:ext cx="1904947" cy="1631102"/>
          </a:xfrm>
          <a:prstGeom prst="roundRect">
            <a:avLst>
              <a:gd name="adj" fmla="val 7398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9A036FCB-7B9F-3B61-9EEA-16B016A11FCD}"/>
              </a:ext>
            </a:extLst>
          </p:cNvPr>
          <p:cNvSpPr txBox="1"/>
          <p:nvPr/>
        </p:nvSpPr>
        <p:spPr>
          <a:xfrm>
            <a:off x="6802718" y="4418838"/>
            <a:ext cx="115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 err="1"/>
              <a:t>FT’d</a:t>
            </a:r>
            <a:r>
              <a:rPr lang="ja-JP" altLang="en-US" sz="2000" b="1" dirty="0"/>
              <a:t> </a:t>
            </a:r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BC167F74-5418-72BF-133E-C0DB8D71C6E7}"/>
              </a:ext>
            </a:extLst>
          </p:cNvPr>
          <p:cNvSpPr/>
          <p:nvPr/>
        </p:nvSpPr>
        <p:spPr>
          <a:xfrm>
            <a:off x="7091780" y="2399168"/>
            <a:ext cx="515280" cy="51338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366B32E-5369-4CA8-A7A7-46CAE84AFAF0}"/>
              </a:ext>
            </a:extLst>
          </p:cNvPr>
          <p:cNvSpPr txBox="1"/>
          <p:nvPr/>
        </p:nvSpPr>
        <p:spPr>
          <a:xfrm>
            <a:off x="6888564" y="3141016"/>
            <a:ext cx="910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pic>
        <p:nvPicPr>
          <p:cNvPr id="36" name="グラフィックス 35" descr="人工知能 枠線">
            <a:extLst>
              <a:ext uri="{FF2B5EF4-FFF2-40B4-BE49-F238E27FC236}">
                <a16:creationId xmlns:a16="http://schemas.microsoft.com/office/drawing/2014/main" id="{C1790140-B397-06D6-FCB3-92A2680395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764628" y="2280558"/>
            <a:ext cx="1051892" cy="979371"/>
          </a:xfrm>
          <a:prstGeom prst="rect">
            <a:avLst/>
          </a:prstGeom>
        </p:spPr>
      </p:pic>
      <p:sp>
        <p:nvSpPr>
          <p:cNvPr id="37" name="矢印: 右 36">
            <a:extLst>
              <a:ext uri="{FF2B5EF4-FFF2-40B4-BE49-F238E27FC236}">
                <a16:creationId xmlns:a16="http://schemas.microsoft.com/office/drawing/2014/main" id="{636B3588-0E54-24D3-4E21-EC8C97BEED59}"/>
              </a:ext>
            </a:extLst>
          </p:cNvPr>
          <p:cNvSpPr/>
          <p:nvPr/>
        </p:nvSpPr>
        <p:spPr>
          <a:xfrm>
            <a:off x="7838005" y="3903719"/>
            <a:ext cx="653515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2628DA08-8C1C-81A0-F204-7B7F3B25C7F1}"/>
              </a:ext>
            </a:extLst>
          </p:cNvPr>
          <p:cNvSpPr txBox="1"/>
          <p:nvPr/>
        </p:nvSpPr>
        <p:spPr>
          <a:xfrm rot="16200000">
            <a:off x="6234974" y="3189356"/>
            <a:ext cx="910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input</a:t>
            </a:r>
            <a:endParaRPr kumimoji="1" lang="ja-JP" altLang="en-US" sz="2000" b="1" dirty="0"/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9816CCFF-2A77-A223-500E-54C81195F7EE}"/>
              </a:ext>
            </a:extLst>
          </p:cNvPr>
          <p:cNvSpPr/>
          <p:nvPr/>
        </p:nvSpPr>
        <p:spPr>
          <a:xfrm rot="20103968">
            <a:off x="6273819" y="2786496"/>
            <a:ext cx="578466" cy="291878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矢印: 右 39">
            <a:extLst>
              <a:ext uri="{FF2B5EF4-FFF2-40B4-BE49-F238E27FC236}">
                <a16:creationId xmlns:a16="http://schemas.microsoft.com/office/drawing/2014/main" id="{112CB71E-0B49-EE90-B363-73712D91E05A}"/>
              </a:ext>
            </a:extLst>
          </p:cNvPr>
          <p:cNvSpPr/>
          <p:nvPr/>
        </p:nvSpPr>
        <p:spPr>
          <a:xfrm>
            <a:off x="7813402" y="2661181"/>
            <a:ext cx="683592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070E774-5219-DC40-A173-BD2886ECDA67}"/>
              </a:ext>
            </a:extLst>
          </p:cNvPr>
          <p:cNvSpPr txBox="1"/>
          <p:nvPr/>
        </p:nvSpPr>
        <p:spPr>
          <a:xfrm rot="16200000">
            <a:off x="7551955" y="3231311"/>
            <a:ext cx="1035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output</a:t>
            </a:r>
            <a:endParaRPr kumimoji="1" lang="ja-JP" altLang="en-US" b="1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014D37D-50C9-3D08-E640-FA06770DBD30}"/>
              </a:ext>
            </a:extLst>
          </p:cNvPr>
          <p:cNvSpPr txBox="1"/>
          <p:nvPr/>
        </p:nvSpPr>
        <p:spPr>
          <a:xfrm>
            <a:off x="8361730" y="3098072"/>
            <a:ext cx="1369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response</a:t>
            </a:r>
            <a:endParaRPr kumimoji="1" lang="ja-JP" altLang="en-US" sz="2000" b="1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BB254AD-16EB-731A-E73E-C59CC20FC32C}"/>
              </a:ext>
            </a:extLst>
          </p:cNvPr>
          <p:cNvSpPr txBox="1"/>
          <p:nvPr/>
        </p:nvSpPr>
        <p:spPr>
          <a:xfrm>
            <a:off x="8402156" y="4426923"/>
            <a:ext cx="1369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FT’s </a:t>
            </a:r>
            <a:r>
              <a:rPr lang="en-US" altLang="ja-JP" sz="2000" b="1" dirty="0"/>
              <a:t>response</a:t>
            </a:r>
            <a:endParaRPr kumimoji="1" lang="ja-JP" altLang="en-US" sz="2000" b="1" dirty="0"/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0EA0C69F-1CBD-F24B-C900-D0900093530D}"/>
              </a:ext>
            </a:extLst>
          </p:cNvPr>
          <p:cNvSpPr/>
          <p:nvPr/>
        </p:nvSpPr>
        <p:spPr>
          <a:xfrm>
            <a:off x="10351673" y="2478311"/>
            <a:ext cx="456103" cy="584164"/>
          </a:xfrm>
          <a:prstGeom prst="roundRect">
            <a:avLst>
              <a:gd name="adj" fmla="val 5383"/>
            </a:avLst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中かっこ 44">
            <a:extLst>
              <a:ext uri="{FF2B5EF4-FFF2-40B4-BE49-F238E27FC236}">
                <a16:creationId xmlns:a16="http://schemas.microsoft.com/office/drawing/2014/main" id="{2C0151E7-34F9-9F5C-8FAF-BBB55C1846D5}"/>
              </a:ext>
            </a:extLst>
          </p:cNvPr>
          <p:cNvSpPr/>
          <p:nvPr/>
        </p:nvSpPr>
        <p:spPr>
          <a:xfrm>
            <a:off x="10982928" y="2483040"/>
            <a:ext cx="222409" cy="192834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1421D4A1-AB93-24B3-BD6C-8405B098D098}"/>
              </a:ext>
            </a:extLst>
          </p:cNvPr>
          <p:cNvSpPr txBox="1"/>
          <p:nvPr/>
        </p:nvSpPr>
        <p:spPr>
          <a:xfrm rot="16200000">
            <a:off x="10853883" y="3214471"/>
            <a:ext cx="1239437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Compare</a:t>
            </a:r>
            <a:endParaRPr kumimoji="1" lang="ja-JP" altLang="en-US" b="1" dirty="0"/>
          </a:p>
        </p:txBody>
      </p:sp>
      <p:pic>
        <p:nvPicPr>
          <p:cNvPr id="47" name="グラフィックス 46" descr="クリップボード 枠線">
            <a:extLst>
              <a:ext uri="{FF2B5EF4-FFF2-40B4-BE49-F238E27FC236}">
                <a16:creationId xmlns:a16="http://schemas.microsoft.com/office/drawing/2014/main" id="{3AF10D66-206E-DF51-DED4-6241A690E7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16795" y="2361770"/>
            <a:ext cx="765132" cy="783584"/>
          </a:xfrm>
          <a:prstGeom prst="rect">
            <a:avLst/>
          </a:prstGeom>
        </p:spPr>
      </p:pic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3CAAB61C-F33B-EB47-BD1D-F8281D12AB49}"/>
              </a:ext>
            </a:extLst>
          </p:cNvPr>
          <p:cNvSpPr/>
          <p:nvPr/>
        </p:nvSpPr>
        <p:spPr>
          <a:xfrm>
            <a:off x="8650385" y="3656727"/>
            <a:ext cx="765132" cy="7787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: 塗りつぶしなし 48">
            <a:extLst>
              <a:ext uri="{FF2B5EF4-FFF2-40B4-BE49-F238E27FC236}">
                <a16:creationId xmlns:a16="http://schemas.microsoft.com/office/drawing/2014/main" id="{DF298585-E47B-69F0-F153-5CE471D75665}"/>
              </a:ext>
            </a:extLst>
          </p:cNvPr>
          <p:cNvSpPr/>
          <p:nvPr/>
        </p:nvSpPr>
        <p:spPr>
          <a:xfrm>
            <a:off x="8725743" y="3777802"/>
            <a:ext cx="278094" cy="284800"/>
          </a:xfrm>
          <a:prstGeom prst="donut">
            <a:avLst>
              <a:gd name="adj" fmla="val 2060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0" name="乗算記号 49">
            <a:extLst>
              <a:ext uri="{FF2B5EF4-FFF2-40B4-BE49-F238E27FC236}">
                <a16:creationId xmlns:a16="http://schemas.microsoft.com/office/drawing/2014/main" id="{86202850-5483-D4E4-49B6-ECDF75C92807}"/>
              </a:ext>
            </a:extLst>
          </p:cNvPr>
          <p:cNvSpPr/>
          <p:nvPr/>
        </p:nvSpPr>
        <p:spPr>
          <a:xfrm>
            <a:off x="9034230" y="3921356"/>
            <a:ext cx="390117" cy="410064"/>
          </a:xfrm>
          <a:prstGeom prst="mathMultiply">
            <a:avLst>
              <a:gd name="adj1" fmla="val 151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テキスト ボックス 1024">
            <a:extLst>
              <a:ext uri="{FF2B5EF4-FFF2-40B4-BE49-F238E27FC236}">
                <a16:creationId xmlns:a16="http://schemas.microsoft.com/office/drawing/2014/main" id="{76AFE512-241E-9667-BDC1-C3928DFC1A8D}"/>
              </a:ext>
            </a:extLst>
          </p:cNvPr>
          <p:cNvSpPr txBox="1"/>
          <p:nvPr/>
        </p:nvSpPr>
        <p:spPr>
          <a:xfrm>
            <a:off x="8619992" y="4033795"/>
            <a:ext cx="683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Yes</a:t>
            </a:r>
            <a:endParaRPr kumimoji="1" lang="ja-JP" altLang="en-US" sz="1600" b="1" dirty="0"/>
          </a:p>
        </p:txBody>
      </p:sp>
      <p:sp>
        <p:nvSpPr>
          <p:cNvPr id="1026" name="テキスト ボックス 1025">
            <a:extLst>
              <a:ext uri="{FF2B5EF4-FFF2-40B4-BE49-F238E27FC236}">
                <a16:creationId xmlns:a16="http://schemas.microsoft.com/office/drawing/2014/main" id="{4AE827EC-0590-60B1-EC48-13B4CB2C4B94}"/>
              </a:ext>
            </a:extLst>
          </p:cNvPr>
          <p:cNvSpPr txBox="1"/>
          <p:nvPr/>
        </p:nvSpPr>
        <p:spPr>
          <a:xfrm>
            <a:off x="8968787" y="3717050"/>
            <a:ext cx="512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No</a:t>
            </a:r>
            <a:endParaRPr kumimoji="1" lang="ja-JP" altLang="en-US" sz="1600" b="1" dirty="0"/>
          </a:p>
        </p:txBody>
      </p:sp>
      <p:sp>
        <p:nvSpPr>
          <p:cNvPr id="1027" name="楕円 1026">
            <a:extLst>
              <a:ext uri="{FF2B5EF4-FFF2-40B4-BE49-F238E27FC236}">
                <a16:creationId xmlns:a16="http://schemas.microsoft.com/office/drawing/2014/main" id="{638AA25D-551C-DBB9-56A3-F335BE268233}"/>
              </a:ext>
            </a:extLst>
          </p:cNvPr>
          <p:cNvSpPr/>
          <p:nvPr/>
        </p:nvSpPr>
        <p:spPr>
          <a:xfrm>
            <a:off x="7122255" y="3657446"/>
            <a:ext cx="515280" cy="51338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28" name="グラフィックス 1027" descr="人工知能 枠線">
            <a:extLst>
              <a:ext uri="{FF2B5EF4-FFF2-40B4-BE49-F238E27FC236}">
                <a16:creationId xmlns:a16="http://schemas.microsoft.com/office/drawing/2014/main" id="{2AD8CAE4-9093-C708-9DBF-97BA378ED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795103" y="3538836"/>
            <a:ext cx="1051892" cy="979371"/>
          </a:xfrm>
          <a:prstGeom prst="rect">
            <a:avLst/>
          </a:prstGeom>
        </p:spPr>
      </p:pic>
      <p:sp>
        <p:nvSpPr>
          <p:cNvPr id="1029" name="四角形: 角を丸くする 1028">
            <a:extLst>
              <a:ext uri="{FF2B5EF4-FFF2-40B4-BE49-F238E27FC236}">
                <a16:creationId xmlns:a16="http://schemas.microsoft.com/office/drawing/2014/main" id="{C0148828-09EE-E202-511F-A17B2373F5D4}"/>
              </a:ext>
            </a:extLst>
          </p:cNvPr>
          <p:cNvSpPr/>
          <p:nvPr/>
        </p:nvSpPr>
        <p:spPr>
          <a:xfrm>
            <a:off x="10378501" y="3765594"/>
            <a:ext cx="456103" cy="584164"/>
          </a:xfrm>
          <a:prstGeom prst="roundRect">
            <a:avLst>
              <a:gd name="adj" fmla="val 5383"/>
            </a:avLst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0" name="グラフィックス 1029" descr="クリップボード 枠線">
            <a:extLst>
              <a:ext uri="{FF2B5EF4-FFF2-40B4-BE49-F238E27FC236}">
                <a16:creationId xmlns:a16="http://schemas.microsoft.com/office/drawing/2014/main" id="{4E87999D-C96F-1EFD-8878-67F8FFCF9B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43623" y="3649053"/>
            <a:ext cx="765132" cy="783584"/>
          </a:xfrm>
          <a:prstGeom prst="rect">
            <a:avLst/>
          </a:prstGeom>
        </p:spPr>
      </p:pic>
      <p:sp>
        <p:nvSpPr>
          <p:cNvPr id="1032" name="楕円 1031">
            <a:extLst>
              <a:ext uri="{FF2B5EF4-FFF2-40B4-BE49-F238E27FC236}">
                <a16:creationId xmlns:a16="http://schemas.microsoft.com/office/drawing/2014/main" id="{FAD45703-ADD8-8663-E3D3-259E91FCB3E1}"/>
              </a:ext>
            </a:extLst>
          </p:cNvPr>
          <p:cNvSpPr/>
          <p:nvPr/>
        </p:nvSpPr>
        <p:spPr>
          <a:xfrm>
            <a:off x="882547" y="2437577"/>
            <a:ext cx="515280" cy="51338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33" name="テキスト ボックス 1032">
            <a:extLst>
              <a:ext uri="{FF2B5EF4-FFF2-40B4-BE49-F238E27FC236}">
                <a16:creationId xmlns:a16="http://schemas.microsoft.com/office/drawing/2014/main" id="{EB0DDD47-453E-8735-6535-30525E9BFF6C}"/>
              </a:ext>
            </a:extLst>
          </p:cNvPr>
          <p:cNvSpPr txBox="1"/>
          <p:nvPr/>
        </p:nvSpPr>
        <p:spPr>
          <a:xfrm>
            <a:off x="719870" y="3194591"/>
            <a:ext cx="828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pic>
        <p:nvPicPr>
          <p:cNvPr id="1034" name="グラフィックス 1033" descr="人工知能 枠線">
            <a:extLst>
              <a:ext uri="{FF2B5EF4-FFF2-40B4-BE49-F238E27FC236}">
                <a16:creationId xmlns:a16="http://schemas.microsoft.com/office/drawing/2014/main" id="{99D713EB-7F5C-EE01-1F38-1E8F9D16AC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555395" y="2318967"/>
            <a:ext cx="1051892" cy="979371"/>
          </a:xfrm>
          <a:prstGeom prst="rect">
            <a:avLst/>
          </a:prstGeom>
        </p:spPr>
      </p:pic>
      <p:sp>
        <p:nvSpPr>
          <p:cNvPr id="1035" name="楕円 1034">
            <a:extLst>
              <a:ext uri="{FF2B5EF4-FFF2-40B4-BE49-F238E27FC236}">
                <a16:creationId xmlns:a16="http://schemas.microsoft.com/office/drawing/2014/main" id="{AFE297D7-2BF9-67A4-F0E1-CC6B7B52F32C}"/>
              </a:ext>
            </a:extLst>
          </p:cNvPr>
          <p:cNvSpPr/>
          <p:nvPr/>
        </p:nvSpPr>
        <p:spPr>
          <a:xfrm>
            <a:off x="3138297" y="2413931"/>
            <a:ext cx="515280" cy="51338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37" name="グラフィックス 1036" descr="人工知能 枠線">
            <a:extLst>
              <a:ext uri="{FF2B5EF4-FFF2-40B4-BE49-F238E27FC236}">
                <a16:creationId xmlns:a16="http://schemas.microsoft.com/office/drawing/2014/main" id="{7A45A971-8331-2626-D8F9-60B112DC06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2811145" y="2295321"/>
            <a:ext cx="1051892" cy="979371"/>
          </a:xfrm>
          <a:prstGeom prst="rect">
            <a:avLst/>
          </a:prstGeom>
        </p:spPr>
      </p:pic>
      <p:sp>
        <p:nvSpPr>
          <p:cNvPr id="1038" name="矢印: 右 1037">
            <a:extLst>
              <a:ext uri="{FF2B5EF4-FFF2-40B4-BE49-F238E27FC236}">
                <a16:creationId xmlns:a16="http://schemas.microsoft.com/office/drawing/2014/main" id="{596CD852-7DC9-391D-D191-2FD0A4A831AF}"/>
              </a:ext>
            </a:extLst>
          </p:cNvPr>
          <p:cNvSpPr/>
          <p:nvPr/>
        </p:nvSpPr>
        <p:spPr>
          <a:xfrm>
            <a:off x="1593703" y="2679282"/>
            <a:ext cx="1266694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テキスト ボックス 1039">
            <a:extLst>
              <a:ext uri="{FF2B5EF4-FFF2-40B4-BE49-F238E27FC236}">
                <a16:creationId xmlns:a16="http://schemas.microsoft.com/office/drawing/2014/main" id="{0411E32D-E11E-DFA2-A3DA-9B19269C068F}"/>
              </a:ext>
            </a:extLst>
          </p:cNvPr>
          <p:cNvSpPr txBox="1"/>
          <p:nvPr/>
        </p:nvSpPr>
        <p:spPr>
          <a:xfrm>
            <a:off x="1569894" y="2409228"/>
            <a:ext cx="1187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FT</a:t>
            </a:r>
            <a:endParaRPr kumimoji="1" lang="ja-JP" altLang="en-US" sz="2000" b="1" dirty="0"/>
          </a:p>
        </p:txBody>
      </p:sp>
      <p:sp>
        <p:nvSpPr>
          <p:cNvPr id="1041" name="矢印: 右 1040">
            <a:extLst>
              <a:ext uri="{FF2B5EF4-FFF2-40B4-BE49-F238E27FC236}">
                <a16:creationId xmlns:a16="http://schemas.microsoft.com/office/drawing/2014/main" id="{4005AD53-779B-BFFD-71DB-409B2DCC2FDB}"/>
              </a:ext>
            </a:extLst>
          </p:cNvPr>
          <p:cNvSpPr/>
          <p:nvPr/>
        </p:nvSpPr>
        <p:spPr>
          <a:xfrm rot="16200000">
            <a:off x="1922723" y="3067792"/>
            <a:ext cx="523828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テキスト ボックス 1041">
            <a:extLst>
              <a:ext uri="{FF2B5EF4-FFF2-40B4-BE49-F238E27FC236}">
                <a16:creationId xmlns:a16="http://schemas.microsoft.com/office/drawing/2014/main" id="{752381BC-3881-6688-A615-EF6F910D44E4}"/>
              </a:ext>
            </a:extLst>
          </p:cNvPr>
          <p:cNvSpPr txBox="1"/>
          <p:nvPr/>
        </p:nvSpPr>
        <p:spPr>
          <a:xfrm>
            <a:off x="638233" y="3943366"/>
            <a:ext cx="3051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FEMPDataset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(</a:t>
            </a:r>
            <a:r>
              <a:rPr lang="en-US" altLang="ja-JP" sz="2000" b="1" dirty="0"/>
              <a:t>Train/Validation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data</a:t>
            </a:r>
            <a:r>
              <a:rPr kumimoji="1" lang="en-US" altLang="ja-JP" sz="2000" b="1" dirty="0"/>
              <a:t>)</a:t>
            </a:r>
            <a:endParaRPr kumimoji="1" lang="ja-JP" altLang="en-US" sz="2000" b="1" dirty="0"/>
          </a:p>
        </p:txBody>
      </p:sp>
      <p:sp>
        <p:nvSpPr>
          <p:cNvPr id="1043" name="円柱 1042">
            <a:extLst>
              <a:ext uri="{FF2B5EF4-FFF2-40B4-BE49-F238E27FC236}">
                <a16:creationId xmlns:a16="http://schemas.microsoft.com/office/drawing/2014/main" id="{27545A23-C62D-888D-ABBD-B50BB1CC1262}"/>
              </a:ext>
            </a:extLst>
          </p:cNvPr>
          <p:cNvSpPr/>
          <p:nvPr/>
        </p:nvSpPr>
        <p:spPr>
          <a:xfrm>
            <a:off x="1888683" y="3645400"/>
            <a:ext cx="582520" cy="286269"/>
          </a:xfrm>
          <a:prstGeom prst="can">
            <a:avLst>
              <a:gd name="adj" fmla="val 27860"/>
            </a:avLst>
          </a:prstGeom>
          <a:solidFill>
            <a:schemeClr val="accent6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円柱 1043">
            <a:extLst>
              <a:ext uri="{FF2B5EF4-FFF2-40B4-BE49-F238E27FC236}">
                <a16:creationId xmlns:a16="http://schemas.microsoft.com/office/drawing/2014/main" id="{A8AFC578-C8F0-6478-0467-DD308C070A94}"/>
              </a:ext>
            </a:extLst>
          </p:cNvPr>
          <p:cNvSpPr/>
          <p:nvPr/>
        </p:nvSpPr>
        <p:spPr>
          <a:xfrm>
            <a:off x="1888682" y="3570170"/>
            <a:ext cx="582519" cy="234506"/>
          </a:xfrm>
          <a:prstGeom prst="can">
            <a:avLst>
              <a:gd name="adj" fmla="val 3219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四角形: 角を丸くする 1046">
            <a:extLst>
              <a:ext uri="{FF2B5EF4-FFF2-40B4-BE49-F238E27FC236}">
                <a16:creationId xmlns:a16="http://schemas.microsoft.com/office/drawing/2014/main" id="{1F3FCAC4-A0C1-E880-1905-EBE67791905E}"/>
              </a:ext>
            </a:extLst>
          </p:cNvPr>
          <p:cNvSpPr/>
          <p:nvPr/>
        </p:nvSpPr>
        <p:spPr>
          <a:xfrm>
            <a:off x="8631364" y="2399101"/>
            <a:ext cx="765132" cy="77879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円: 塗りつぶしなし 1050">
            <a:extLst>
              <a:ext uri="{FF2B5EF4-FFF2-40B4-BE49-F238E27FC236}">
                <a16:creationId xmlns:a16="http://schemas.microsoft.com/office/drawing/2014/main" id="{7B040B5E-B15A-0A0D-8F47-690B009F6797}"/>
              </a:ext>
            </a:extLst>
          </p:cNvPr>
          <p:cNvSpPr/>
          <p:nvPr/>
        </p:nvSpPr>
        <p:spPr>
          <a:xfrm>
            <a:off x="8706722" y="2520176"/>
            <a:ext cx="278094" cy="284800"/>
          </a:xfrm>
          <a:prstGeom prst="donut">
            <a:avLst>
              <a:gd name="adj" fmla="val 2060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52" name="乗算記号 1051">
            <a:extLst>
              <a:ext uri="{FF2B5EF4-FFF2-40B4-BE49-F238E27FC236}">
                <a16:creationId xmlns:a16="http://schemas.microsoft.com/office/drawing/2014/main" id="{8A76EDF8-9D21-1FFA-76EA-43357C0828C0}"/>
              </a:ext>
            </a:extLst>
          </p:cNvPr>
          <p:cNvSpPr/>
          <p:nvPr/>
        </p:nvSpPr>
        <p:spPr>
          <a:xfrm>
            <a:off x="9015209" y="2663730"/>
            <a:ext cx="390117" cy="410064"/>
          </a:xfrm>
          <a:prstGeom prst="mathMultiply">
            <a:avLst>
              <a:gd name="adj1" fmla="val 151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テキスト ボックス 1052">
            <a:extLst>
              <a:ext uri="{FF2B5EF4-FFF2-40B4-BE49-F238E27FC236}">
                <a16:creationId xmlns:a16="http://schemas.microsoft.com/office/drawing/2014/main" id="{B153FCA8-3D8F-9C8F-4344-C3D2BE3027E6}"/>
              </a:ext>
            </a:extLst>
          </p:cNvPr>
          <p:cNvSpPr txBox="1"/>
          <p:nvPr/>
        </p:nvSpPr>
        <p:spPr>
          <a:xfrm>
            <a:off x="8600971" y="2776169"/>
            <a:ext cx="683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Yes</a:t>
            </a:r>
            <a:endParaRPr kumimoji="1" lang="ja-JP" altLang="en-US" sz="1600" b="1" dirty="0"/>
          </a:p>
        </p:txBody>
      </p:sp>
      <p:sp>
        <p:nvSpPr>
          <p:cNvPr id="1054" name="テキスト ボックス 1053">
            <a:extLst>
              <a:ext uri="{FF2B5EF4-FFF2-40B4-BE49-F238E27FC236}">
                <a16:creationId xmlns:a16="http://schemas.microsoft.com/office/drawing/2014/main" id="{54A7AA5A-841B-A0C0-087B-71630CEC7850}"/>
              </a:ext>
            </a:extLst>
          </p:cNvPr>
          <p:cNvSpPr txBox="1"/>
          <p:nvPr/>
        </p:nvSpPr>
        <p:spPr>
          <a:xfrm>
            <a:off x="8949766" y="2459424"/>
            <a:ext cx="512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No</a:t>
            </a:r>
            <a:endParaRPr kumimoji="1" lang="ja-JP" altLang="en-US" sz="1600" b="1" dirty="0"/>
          </a:p>
        </p:txBody>
      </p:sp>
      <p:sp>
        <p:nvSpPr>
          <p:cNvPr id="1056" name="テキスト ボックス 1055">
            <a:extLst>
              <a:ext uri="{FF2B5EF4-FFF2-40B4-BE49-F238E27FC236}">
                <a16:creationId xmlns:a16="http://schemas.microsoft.com/office/drawing/2014/main" id="{736D32E7-8D18-648E-0A2B-080AC1AC9B64}"/>
              </a:ext>
            </a:extLst>
          </p:cNvPr>
          <p:cNvSpPr txBox="1"/>
          <p:nvPr/>
        </p:nvSpPr>
        <p:spPr>
          <a:xfrm>
            <a:off x="4234093" y="1749370"/>
            <a:ext cx="372297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STEP2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Executing the LLMs</a:t>
            </a:r>
            <a:endParaRPr kumimoji="1" lang="ja-JP" altLang="en-US" sz="2000" b="1" dirty="0"/>
          </a:p>
        </p:txBody>
      </p:sp>
      <p:sp>
        <p:nvSpPr>
          <p:cNvPr id="1057" name="テキスト ボックス 1056">
            <a:extLst>
              <a:ext uri="{FF2B5EF4-FFF2-40B4-BE49-F238E27FC236}">
                <a16:creationId xmlns:a16="http://schemas.microsoft.com/office/drawing/2014/main" id="{316173BA-E9B5-D8C7-F067-0E36EE65322D}"/>
              </a:ext>
            </a:extLst>
          </p:cNvPr>
          <p:cNvSpPr txBox="1"/>
          <p:nvPr/>
        </p:nvSpPr>
        <p:spPr>
          <a:xfrm>
            <a:off x="8518333" y="1749370"/>
            <a:ext cx="2585964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STEP3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Evaluation</a:t>
            </a:r>
            <a:endParaRPr kumimoji="1" lang="ja-JP" altLang="en-US" sz="2000" b="1" dirty="0"/>
          </a:p>
        </p:txBody>
      </p:sp>
      <p:sp>
        <p:nvSpPr>
          <p:cNvPr id="1061" name="矢印: 右 1060">
            <a:extLst>
              <a:ext uri="{FF2B5EF4-FFF2-40B4-BE49-F238E27FC236}">
                <a16:creationId xmlns:a16="http://schemas.microsoft.com/office/drawing/2014/main" id="{E481DBB3-4A57-10B5-F67E-A2EAA30FE9D4}"/>
              </a:ext>
            </a:extLst>
          </p:cNvPr>
          <p:cNvSpPr/>
          <p:nvPr/>
        </p:nvSpPr>
        <p:spPr>
          <a:xfrm>
            <a:off x="9592223" y="3885242"/>
            <a:ext cx="624571" cy="317359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矢印: 右 1061">
            <a:extLst>
              <a:ext uri="{FF2B5EF4-FFF2-40B4-BE49-F238E27FC236}">
                <a16:creationId xmlns:a16="http://schemas.microsoft.com/office/drawing/2014/main" id="{76A86F54-34BE-970E-0E47-46406B83D0C8}"/>
              </a:ext>
            </a:extLst>
          </p:cNvPr>
          <p:cNvSpPr/>
          <p:nvPr/>
        </p:nvSpPr>
        <p:spPr>
          <a:xfrm>
            <a:off x="9592223" y="2642704"/>
            <a:ext cx="619117" cy="317359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テキスト ボックス 1063">
            <a:extLst>
              <a:ext uri="{FF2B5EF4-FFF2-40B4-BE49-F238E27FC236}">
                <a16:creationId xmlns:a16="http://schemas.microsoft.com/office/drawing/2014/main" id="{34FF0415-1119-43B8-E5CF-EA8EF16A5FF7}"/>
              </a:ext>
            </a:extLst>
          </p:cNvPr>
          <p:cNvSpPr txBox="1"/>
          <p:nvPr/>
        </p:nvSpPr>
        <p:spPr>
          <a:xfrm>
            <a:off x="4454179" y="4265109"/>
            <a:ext cx="1617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Test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data</a:t>
            </a:r>
            <a:endParaRPr kumimoji="1" lang="ja-JP" altLang="en-US" sz="2000" b="1" dirty="0"/>
          </a:p>
        </p:txBody>
      </p:sp>
      <p:grpSp>
        <p:nvGrpSpPr>
          <p:cNvPr id="1065" name="グループ化 1064">
            <a:extLst>
              <a:ext uri="{FF2B5EF4-FFF2-40B4-BE49-F238E27FC236}">
                <a16:creationId xmlns:a16="http://schemas.microsoft.com/office/drawing/2014/main" id="{DFD295B4-F8F2-0230-15E6-E08DBAAF7DB7}"/>
              </a:ext>
            </a:extLst>
          </p:cNvPr>
          <p:cNvGrpSpPr/>
          <p:nvPr/>
        </p:nvGrpSpPr>
        <p:grpSpPr>
          <a:xfrm>
            <a:off x="4318276" y="2637404"/>
            <a:ext cx="1837431" cy="1501564"/>
            <a:chOff x="4806970" y="2562521"/>
            <a:chExt cx="1837431" cy="1114092"/>
          </a:xfrm>
        </p:grpSpPr>
        <p:sp>
          <p:nvSpPr>
            <p:cNvPr id="1066" name="四角形: 角を丸くする 1065">
              <a:extLst>
                <a:ext uri="{FF2B5EF4-FFF2-40B4-BE49-F238E27FC236}">
                  <a16:creationId xmlns:a16="http://schemas.microsoft.com/office/drawing/2014/main" id="{42D61229-1763-FDDD-C905-2BF9CB62B944}"/>
                </a:ext>
              </a:extLst>
            </p:cNvPr>
            <p:cNvSpPr/>
            <p:nvPr/>
          </p:nvSpPr>
          <p:spPr>
            <a:xfrm>
              <a:off x="4857984" y="2562521"/>
              <a:ext cx="1734942" cy="1114092"/>
            </a:xfrm>
            <a:prstGeom prst="roundRect">
              <a:avLst>
                <a:gd name="adj" fmla="val 12381"/>
              </a:avLst>
            </a:prstGeom>
            <a:solidFill>
              <a:schemeClr val="bg2"/>
            </a:solidFill>
            <a:ln w="28575">
              <a:solidFill>
                <a:srgbClr val="31404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7" name="テキスト ボックス 1066">
              <a:extLst>
                <a:ext uri="{FF2B5EF4-FFF2-40B4-BE49-F238E27FC236}">
                  <a16:creationId xmlns:a16="http://schemas.microsoft.com/office/drawing/2014/main" id="{4B4CABEE-ED13-3D4C-3B61-E4786BC3BE4C}"/>
                </a:ext>
              </a:extLst>
            </p:cNvPr>
            <p:cNvSpPr txBox="1"/>
            <p:nvPr/>
          </p:nvSpPr>
          <p:spPr>
            <a:xfrm>
              <a:off x="4806970" y="3141610"/>
              <a:ext cx="1837431" cy="479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b="1" dirty="0"/>
                <a:t>FEMPDataset</a:t>
              </a:r>
              <a:br>
                <a:rPr kumimoji="1" lang="en-US" altLang="ja-JP" b="1" dirty="0"/>
              </a:br>
              <a:r>
                <a:rPr kumimoji="1" lang="en-US" altLang="ja-JP" b="1" dirty="0"/>
                <a:t>(Test </a:t>
              </a:r>
              <a:r>
                <a:rPr lang="en-US" altLang="ja-JP" b="1" dirty="0"/>
                <a:t>d</a:t>
              </a:r>
              <a:r>
                <a:rPr kumimoji="1" lang="en-US" altLang="ja-JP" b="1" dirty="0"/>
                <a:t>ata)</a:t>
              </a:r>
              <a:endParaRPr kumimoji="1" lang="ja-JP" altLang="en-US" b="1" dirty="0"/>
            </a:p>
          </p:txBody>
        </p:sp>
        <p:sp>
          <p:nvSpPr>
            <p:cNvPr id="1068" name="円柱 1067">
              <a:extLst>
                <a:ext uri="{FF2B5EF4-FFF2-40B4-BE49-F238E27FC236}">
                  <a16:creationId xmlns:a16="http://schemas.microsoft.com/office/drawing/2014/main" id="{0FA22FBC-2D97-8C6A-F0F9-145CCC2BF635}"/>
                </a:ext>
              </a:extLst>
            </p:cNvPr>
            <p:cNvSpPr/>
            <p:nvPr/>
          </p:nvSpPr>
          <p:spPr>
            <a:xfrm>
              <a:off x="5433265" y="2761538"/>
              <a:ext cx="582520" cy="286269"/>
            </a:xfrm>
            <a:prstGeom prst="can">
              <a:avLst>
                <a:gd name="adj" fmla="val 27860"/>
              </a:avLst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1" name="円柱 1070">
              <a:extLst>
                <a:ext uri="{FF2B5EF4-FFF2-40B4-BE49-F238E27FC236}">
                  <a16:creationId xmlns:a16="http://schemas.microsoft.com/office/drawing/2014/main" id="{51D3287A-6918-220C-D345-3F90F33FC87B}"/>
                </a:ext>
              </a:extLst>
            </p:cNvPr>
            <p:cNvSpPr/>
            <p:nvPr/>
          </p:nvSpPr>
          <p:spPr>
            <a:xfrm>
              <a:off x="5433264" y="2686308"/>
              <a:ext cx="582519" cy="234506"/>
            </a:xfrm>
            <a:prstGeom prst="can">
              <a:avLst>
                <a:gd name="adj" fmla="val 3219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72" name="テキスト ボックス 1071">
            <a:extLst>
              <a:ext uri="{FF2B5EF4-FFF2-40B4-BE49-F238E27FC236}">
                <a16:creationId xmlns:a16="http://schemas.microsoft.com/office/drawing/2014/main" id="{E44C619C-736B-E896-5F7D-A81A9A10A817}"/>
              </a:ext>
            </a:extLst>
          </p:cNvPr>
          <p:cNvSpPr txBox="1"/>
          <p:nvPr/>
        </p:nvSpPr>
        <p:spPr>
          <a:xfrm>
            <a:off x="2810817" y="3173625"/>
            <a:ext cx="1186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 err="1"/>
              <a:t>FT’d</a:t>
            </a:r>
            <a:r>
              <a:rPr lang="en-US" altLang="ja-JP" sz="2000" b="1" dirty="0"/>
              <a:t> </a:t>
            </a:r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sp>
        <p:nvSpPr>
          <p:cNvPr id="1077" name="四角形: 角を丸くする 1076">
            <a:extLst>
              <a:ext uri="{FF2B5EF4-FFF2-40B4-BE49-F238E27FC236}">
                <a16:creationId xmlns:a16="http://schemas.microsoft.com/office/drawing/2014/main" id="{9B406A60-3A1D-33C0-0A4C-E2AD1FEA00A9}"/>
              </a:ext>
            </a:extLst>
          </p:cNvPr>
          <p:cNvSpPr/>
          <p:nvPr/>
        </p:nvSpPr>
        <p:spPr>
          <a:xfrm>
            <a:off x="8362898" y="1653235"/>
            <a:ext cx="3376782" cy="531246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四角形: 角を丸くする 1077">
            <a:extLst>
              <a:ext uri="{FF2B5EF4-FFF2-40B4-BE49-F238E27FC236}">
                <a16:creationId xmlns:a16="http://schemas.microsoft.com/office/drawing/2014/main" id="{7CF32457-6F8E-4ABA-B450-FB0BB73D95B5}"/>
              </a:ext>
            </a:extLst>
          </p:cNvPr>
          <p:cNvSpPr/>
          <p:nvPr/>
        </p:nvSpPr>
        <p:spPr>
          <a:xfrm>
            <a:off x="9481531" y="2413931"/>
            <a:ext cx="2343886" cy="589706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四角形: 角を丸くする 1089">
            <a:extLst>
              <a:ext uri="{FF2B5EF4-FFF2-40B4-BE49-F238E27FC236}">
                <a16:creationId xmlns:a16="http://schemas.microsoft.com/office/drawing/2014/main" id="{715DE371-D8DD-501B-FB58-C16B73F19330}"/>
              </a:ext>
            </a:extLst>
          </p:cNvPr>
          <p:cNvSpPr/>
          <p:nvPr/>
        </p:nvSpPr>
        <p:spPr>
          <a:xfrm>
            <a:off x="9546628" y="3862333"/>
            <a:ext cx="2343886" cy="589706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四角形: 角を丸くする 1090">
            <a:extLst>
              <a:ext uri="{FF2B5EF4-FFF2-40B4-BE49-F238E27FC236}">
                <a16:creationId xmlns:a16="http://schemas.microsoft.com/office/drawing/2014/main" id="{77198EE0-33CD-6E48-4A9D-96A968400A72}"/>
              </a:ext>
            </a:extLst>
          </p:cNvPr>
          <p:cNvSpPr/>
          <p:nvPr/>
        </p:nvSpPr>
        <p:spPr>
          <a:xfrm>
            <a:off x="9619357" y="3001581"/>
            <a:ext cx="2343886" cy="858696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95" name="テキスト ボックス 1094">
            <a:extLst>
              <a:ext uri="{FF2B5EF4-FFF2-40B4-BE49-F238E27FC236}">
                <a16:creationId xmlns:a16="http://schemas.microsoft.com/office/drawing/2014/main" id="{79570CF0-4D82-45A9-A7E5-0C58397A5940}"/>
              </a:ext>
            </a:extLst>
          </p:cNvPr>
          <p:cNvSpPr txBox="1"/>
          <p:nvPr/>
        </p:nvSpPr>
        <p:spPr>
          <a:xfrm>
            <a:off x="714564" y="1749370"/>
            <a:ext cx="2939013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STEP1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FT the LLMs</a:t>
            </a:r>
            <a:endParaRPr kumimoji="1" lang="ja-JP" altLang="en-US" sz="2000" b="1" dirty="0"/>
          </a:p>
        </p:txBody>
      </p:sp>
      <p:sp>
        <p:nvSpPr>
          <p:cNvPr id="1087" name="四角形: 角を丸くする 1086">
            <a:extLst>
              <a:ext uri="{FF2B5EF4-FFF2-40B4-BE49-F238E27FC236}">
                <a16:creationId xmlns:a16="http://schemas.microsoft.com/office/drawing/2014/main" id="{44F289C5-6674-A3D9-17A2-75211794A5D1}"/>
              </a:ext>
            </a:extLst>
          </p:cNvPr>
          <p:cNvSpPr/>
          <p:nvPr/>
        </p:nvSpPr>
        <p:spPr>
          <a:xfrm>
            <a:off x="355140" y="1462221"/>
            <a:ext cx="3817725" cy="4044856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51414C-B491-EAE1-20A7-1E37A18A6E54}"/>
              </a:ext>
            </a:extLst>
          </p:cNvPr>
          <p:cNvSpPr txBox="1"/>
          <p:nvPr/>
        </p:nvSpPr>
        <p:spPr>
          <a:xfrm>
            <a:off x="8132990" y="5404546"/>
            <a:ext cx="2672526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※F</a:t>
            </a:r>
            <a:r>
              <a:rPr lang="en-US" altLang="ja-JP" sz="2000" b="1" dirty="0"/>
              <a:t>T is fine-tuning</a:t>
            </a:r>
          </a:p>
          <a:p>
            <a:r>
              <a:rPr lang="en-US" altLang="ja-JP" sz="2000" b="1" dirty="0"/>
              <a:t>※</a:t>
            </a:r>
            <a:r>
              <a:rPr lang="en-US" altLang="ja-JP" sz="2000" b="1" dirty="0" err="1"/>
              <a:t>FT’d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is fine-tuned</a:t>
            </a:r>
          </a:p>
        </p:txBody>
      </p:sp>
    </p:spTree>
    <p:extLst>
      <p:ext uri="{BB962C8B-B14F-4D97-AF65-F5344CB8AC3E}">
        <p14:creationId xmlns:p14="http://schemas.microsoft.com/office/powerpoint/2010/main" val="36907759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EEA7-BEFA-56F4-5742-8E14E1619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00BAE1-20B6-DC05-AC7C-4D1C2014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51461" y="6130510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0E1CA83-DA9D-4A73-4A6C-698026425FE0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3BD9D77B-D0B7-B16A-CB67-730F83D92F5F}"/>
              </a:ext>
            </a:extLst>
          </p:cNvPr>
          <p:cNvSpPr txBox="1">
            <a:spLocks/>
          </p:cNvSpPr>
          <p:nvPr/>
        </p:nvSpPr>
        <p:spPr>
          <a:xfrm>
            <a:off x="838200" y="160326"/>
            <a:ext cx="10515600" cy="8078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STEP3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Evaluation</a:t>
            </a:r>
            <a:endParaRPr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F5F31DEF-DD8F-4E82-E97E-C694D28FFD37}"/>
              </a:ext>
            </a:extLst>
          </p:cNvPr>
          <p:cNvSpPr/>
          <p:nvPr/>
        </p:nvSpPr>
        <p:spPr>
          <a:xfrm rot="1192097">
            <a:off x="6263324" y="3757861"/>
            <a:ext cx="630702" cy="291878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5845178-6872-8155-72A2-4570E4BFE50E}"/>
              </a:ext>
            </a:extLst>
          </p:cNvPr>
          <p:cNvSpPr/>
          <p:nvPr/>
        </p:nvSpPr>
        <p:spPr>
          <a:xfrm>
            <a:off x="4274785" y="2572333"/>
            <a:ext cx="1904947" cy="1631102"/>
          </a:xfrm>
          <a:prstGeom prst="roundRect">
            <a:avLst>
              <a:gd name="adj" fmla="val 7398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2D5767D-57BF-4CDB-AA01-D333EE5636B6}"/>
              </a:ext>
            </a:extLst>
          </p:cNvPr>
          <p:cNvSpPr txBox="1"/>
          <p:nvPr/>
        </p:nvSpPr>
        <p:spPr>
          <a:xfrm>
            <a:off x="6802718" y="4418838"/>
            <a:ext cx="115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 err="1"/>
              <a:t>FT’d</a:t>
            </a:r>
            <a:r>
              <a:rPr lang="ja-JP" altLang="en-US" sz="2000" b="1" dirty="0"/>
              <a:t> </a:t>
            </a:r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17F63F68-D814-604F-F3DD-EFE7662EC46E}"/>
              </a:ext>
            </a:extLst>
          </p:cNvPr>
          <p:cNvSpPr/>
          <p:nvPr/>
        </p:nvSpPr>
        <p:spPr>
          <a:xfrm>
            <a:off x="7091780" y="2399168"/>
            <a:ext cx="515280" cy="51338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B0C2C01-9563-4F09-5EAD-A49BC4BEDBE6}"/>
              </a:ext>
            </a:extLst>
          </p:cNvPr>
          <p:cNvSpPr txBox="1"/>
          <p:nvPr/>
        </p:nvSpPr>
        <p:spPr>
          <a:xfrm>
            <a:off x="6888564" y="3141016"/>
            <a:ext cx="910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pic>
        <p:nvPicPr>
          <p:cNvPr id="10" name="グラフィックス 9" descr="人工知能 枠線">
            <a:extLst>
              <a:ext uri="{FF2B5EF4-FFF2-40B4-BE49-F238E27FC236}">
                <a16:creationId xmlns:a16="http://schemas.microsoft.com/office/drawing/2014/main" id="{07940466-A8ED-0D31-8C48-E3A71B1730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764628" y="2280558"/>
            <a:ext cx="1051892" cy="979371"/>
          </a:xfrm>
          <a:prstGeom prst="rect">
            <a:avLst/>
          </a:prstGeom>
        </p:spPr>
      </p:pic>
      <p:sp>
        <p:nvSpPr>
          <p:cNvPr id="11" name="矢印: 右 10">
            <a:extLst>
              <a:ext uri="{FF2B5EF4-FFF2-40B4-BE49-F238E27FC236}">
                <a16:creationId xmlns:a16="http://schemas.microsoft.com/office/drawing/2014/main" id="{BBB15BE1-98B8-91D1-9ED0-35E56C6AF5DD}"/>
              </a:ext>
            </a:extLst>
          </p:cNvPr>
          <p:cNvSpPr/>
          <p:nvPr/>
        </p:nvSpPr>
        <p:spPr>
          <a:xfrm>
            <a:off x="7838005" y="3903719"/>
            <a:ext cx="653515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E1FA2A4-FF49-BED8-DFA7-8BBFD28C290C}"/>
              </a:ext>
            </a:extLst>
          </p:cNvPr>
          <p:cNvSpPr txBox="1"/>
          <p:nvPr/>
        </p:nvSpPr>
        <p:spPr>
          <a:xfrm rot="16200000">
            <a:off x="6234974" y="3189356"/>
            <a:ext cx="910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input</a:t>
            </a:r>
            <a:endParaRPr kumimoji="1" lang="ja-JP" altLang="en-US" sz="2000" b="1" dirty="0"/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15B81014-078B-1F23-51C7-F5B42E109BCF}"/>
              </a:ext>
            </a:extLst>
          </p:cNvPr>
          <p:cNvSpPr/>
          <p:nvPr/>
        </p:nvSpPr>
        <p:spPr>
          <a:xfrm rot="20103968">
            <a:off x="6273819" y="2786496"/>
            <a:ext cx="578466" cy="291878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26DC806E-0EE0-0538-F1F9-96A185E8DE77}"/>
              </a:ext>
            </a:extLst>
          </p:cNvPr>
          <p:cNvSpPr/>
          <p:nvPr/>
        </p:nvSpPr>
        <p:spPr>
          <a:xfrm>
            <a:off x="7813402" y="2661181"/>
            <a:ext cx="683592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FD589E6-A9FF-55C7-1879-EEBDF79537A8}"/>
              </a:ext>
            </a:extLst>
          </p:cNvPr>
          <p:cNvSpPr txBox="1"/>
          <p:nvPr/>
        </p:nvSpPr>
        <p:spPr>
          <a:xfrm rot="16200000">
            <a:off x="7551955" y="3231311"/>
            <a:ext cx="1035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output</a:t>
            </a:r>
            <a:endParaRPr kumimoji="1" lang="ja-JP" altLang="en-US" b="1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6C8E64E-3ED2-331E-31B1-B59A101E50E3}"/>
              </a:ext>
            </a:extLst>
          </p:cNvPr>
          <p:cNvSpPr txBox="1"/>
          <p:nvPr/>
        </p:nvSpPr>
        <p:spPr>
          <a:xfrm>
            <a:off x="8361730" y="3098072"/>
            <a:ext cx="1369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response</a:t>
            </a:r>
            <a:endParaRPr kumimoji="1" lang="ja-JP" altLang="en-US" sz="2000" b="1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9D073D5-4130-686C-1678-6F93890B2C8F}"/>
              </a:ext>
            </a:extLst>
          </p:cNvPr>
          <p:cNvSpPr txBox="1"/>
          <p:nvPr/>
        </p:nvSpPr>
        <p:spPr>
          <a:xfrm>
            <a:off x="8402156" y="4426923"/>
            <a:ext cx="1369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FT’s </a:t>
            </a:r>
            <a:r>
              <a:rPr lang="en-US" altLang="ja-JP" sz="2000" b="1" dirty="0"/>
              <a:t>response</a:t>
            </a:r>
            <a:endParaRPr kumimoji="1" lang="ja-JP" altLang="en-US" sz="2000" b="1" dirty="0"/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0D03B506-45BD-1B5B-0330-8872BCEB53EA}"/>
              </a:ext>
            </a:extLst>
          </p:cNvPr>
          <p:cNvSpPr/>
          <p:nvPr/>
        </p:nvSpPr>
        <p:spPr>
          <a:xfrm>
            <a:off x="10351673" y="2478311"/>
            <a:ext cx="456103" cy="584164"/>
          </a:xfrm>
          <a:prstGeom prst="roundRect">
            <a:avLst>
              <a:gd name="adj" fmla="val 5383"/>
            </a:avLst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中かっこ 18">
            <a:extLst>
              <a:ext uri="{FF2B5EF4-FFF2-40B4-BE49-F238E27FC236}">
                <a16:creationId xmlns:a16="http://schemas.microsoft.com/office/drawing/2014/main" id="{EC6A51B9-EE2A-A1B6-A31E-29D697F0AFAF}"/>
              </a:ext>
            </a:extLst>
          </p:cNvPr>
          <p:cNvSpPr/>
          <p:nvPr/>
        </p:nvSpPr>
        <p:spPr>
          <a:xfrm>
            <a:off x="10982928" y="2483040"/>
            <a:ext cx="222409" cy="192834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DA85BC7-BA23-87C2-EE83-DEF4721C98ED}"/>
              </a:ext>
            </a:extLst>
          </p:cNvPr>
          <p:cNvSpPr txBox="1"/>
          <p:nvPr/>
        </p:nvSpPr>
        <p:spPr>
          <a:xfrm rot="16200000">
            <a:off x="10853883" y="3214471"/>
            <a:ext cx="1239437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Compare</a:t>
            </a:r>
            <a:endParaRPr kumimoji="1" lang="ja-JP" altLang="en-US" b="1" dirty="0"/>
          </a:p>
        </p:txBody>
      </p:sp>
      <p:pic>
        <p:nvPicPr>
          <p:cNvPr id="21" name="グラフィックス 20" descr="クリップボード 枠線">
            <a:extLst>
              <a:ext uri="{FF2B5EF4-FFF2-40B4-BE49-F238E27FC236}">
                <a16:creationId xmlns:a16="http://schemas.microsoft.com/office/drawing/2014/main" id="{2343F366-7D5A-0B89-00A0-00B88F367B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16795" y="2361770"/>
            <a:ext cx="765132" cy="783584"/>
          </a:xfrm>
          <a:prstGeom prst="rect">
            <a:avLst/>
          </a:prstGeom>
        </p:spPr>
      </p:pic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955DE989-8110-F92C-6ABF-96C0BF21CBE5}"/>
              </a:ext>
            </a:extLst>
          </p:cNvPr>
          <p:cNvSpPr/>
          <p:nvPr/>
        </p:nvSpPr>
        <p:spPr>
          <a:xfrm>
            <a:off x="8650385" y="3656727"/>
            <a:ext cx="765132" cy="7787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: 塗りつぶしなし 22">
            <a:extLst>
              <a:ext uri="{FF2B5EF4-FFF2-40B4-BE49-F238E27FC236}">
                <a16:creationId xmlns:a16="http://schemas.microsoft.com/office/drawing/2014/main" id="{B4B57F5E-1F21-E7F3-12FE-838737D2221A}"/>
              </a:ext>
            </a:extLst>
          </p:cNvPr>
          <p:cNvSpPr/>
          <p:nvPr/>
        </p:nvSpPr>
        <p:spPr>
          <a:xfrm>
            <a:off x="8725743" y="3777802"/>
            <a:ext cx="278094" cy="284800"/>
          </a:xfrm>
          <a:prstGeom prst="donut">
            <a:avLst>
              <a:gd name="adj" fmla="val 2060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乗算記号 23">
            <a:extLst>
              <a:ext uri="{FF2B5EF4-FFF2-40B4-BE49-F238E27FC236}">
                <a16:creationId xmlns:a16="http://schemas.microsoft.com/office/drawing/2014/main" id="{3CAD3BD1-8E5B-C8F4-13C7-3D3F8380BEC6}"/>
              </a:ext>
            </a:extLst>
          </p:cNvPr>
          <p:cNvSpPr/>
          <p:nvPr/>
        </p:nvSpPr>
        <p:spPr>
          <a:xfrm>
            <a:off x="9034230" y="3921356"/>
            <a:ext cx="390117" cy="410064"/>
          </a:xfrm>
          <a:prstGeom prst="mathMultiply">
            <a:avLst>
              <a:gd name="adj1" fmla="val 151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C3D4D40-E9DF-A5E6-E20C-1367B5D6FF0E}"/>
              </a:ext>
            </a:extLst>
          </p:cNvPr>
          <p:cNvSpPr txBox="1"/>
          <p:nvPr/>
        </p:nvSpPr>
        <p:spPr>
          <a:xfrm>
            <a:off x="8619992" y="4033795"/>
            <a:ext cx="683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Yes</a:t>
            </a:r>
            <a:endParaRPr kumimoji="1" lang="ja-JP" altLang="en-US" sz="1600" b="1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5DC955F-1842-53B8-0F34-41425A4A5B6D}"/>
              </a:ext>
            </a:extLst>
          </p:cNvPr>
          <p:cNvSpPr txBox="1"/>
          <p:nvPr/>
        </p:nvSpPr>
        <p:spPr>
          <a:xfrm>
            <a:off x="8968787" y="3717050"/>
            <a:ext cx="512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No</a:t>
            </a:r>
            <a:endParaRPr kumimoji="1" lang="ja-JP" altLang="en-US" sz="1600" b="1" dirty="0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CF9D14C6-CB2C-2641-CA16-DB1A2B182F80}"/>
              </a:ext>
            </a:extLst>
          </p:cNvPr>
          <p:cNvSpPr/>
          <p:nvPr/>
        </p:nvSpPr>
        <p:spPr>
          <a:xfrm>
            <a:off x="7122255" y="3657446"/>
            <a:ext cx="515280" cy="51338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8" name="グラフィックス 27" descr="人工知能 枠線">
            <a:extLst>
              <a:ext uri="{FF2B5EF4-FFF2-40B4-BE49-F238E27FC236}">
                <a16:creationId xmlns:a16="http://schemas.microsoft.com/office/drawing/2014/main" id="{93925445-DDE2-F34B-E978-933F801304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6795103" y="3538836"/>
            <a:ext cx="1051892" cy="979371"/>
          </a:xfrm>
          <a:prstGeom prst="rect">
            <a:avLst/>
          </a:prstGeom>
        </p:spPr>
      </p:pic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908AF747-3494-0B71-7E73-8AB412031FE5}"/>
              </a:ext>
            </a:extLst>
          </p:cNvPr>
          <p:cNvSpPr/>
          <p:nvPr/>
        </p:nvSpPr>
        <p:spPr>
          <a:xfrm>
            <a:off x="10378501" y="3765594"/>
            <a:ext cx="456103" cy="584164"/>
          </a:xfrm>
          <a:prstGeom prst="roundRect">
            <a:avLst>
              <a:gd name="adj" fmla="val 5383"/>
            </a:avLst>
          </a:prstGeom>
          <a:solidFill>
            <a:schemeClr val="accent1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8" name="グラフィックス 47" descr="クリップボード 枠線">
            <a:extLst>
              <a:ext uri="{FF2B5EF4-FFF2-40B4-BE49-F238E27FC236}">
                <a16:creationId xmlns:a16="http://schemas.microsoft.com/office/drawing/2014/main" id="{1E0F3A5C-34D6-6CBB-B3E6-6FEF6A18B9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243623" y="3649053"/>
            <a:ext cx="765132" cy="783584"/>
          </a:xfrm>
          <a:prstGeom prst="rect">
            <a:avLst/>
          </a:prstGeom>
        </p:spPr>
      </p:pic>
      <p:sp>
        <p:nvSpPr>
          <p:cNvPr id="53" name="楕円 52">
            <a:extLst>
              <a:ext uri="{FF2B5EF4-FFF2-40B4-BE49-F238E27FC236}">
                <a16:creationId xmlns:a16="http://schemas.microsoft.com/office/drawing/2014/main" id="{4365C3C7-5917-6C20-F6C0-4AB365D1F4DE}"/>
              </a:ext>
            </a:extLst>
          </p:cNvPr>
          <p:cNvSpPr/>
          <p:nvPr/>
        </p:nvSpPr>
        <p:spPr>
          <a:xfrm>
            <a:off x="882547" y="2437577"/>
            <a:ext cx="515280" cy="51338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F6363255-994F-536C-5021-72EE1B07C9C1}"/>
              </a:ext>
            </a:extLst>
          </p:cNvPr>
          <p:cNvSpPr txBox="1"/>
          <p:nvPr/>
        </p:nvSpPr>
        <p:spPr>
          <a:xfrm>
            <a:off x="719870" y="3194591"/>
            <a:ext cx="828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pic>
        <p:nvPicPr>
          <p:cNvPr id="55" name="グラフィックス 54" descr="人工知能 枠線">
            <a:extLst>
              <a:ext uri="{FF2B5EF4-FFF2-40B4-BE49-F238E27FC236}">
                <a16:creationId xmlns:a16="http://schemas.microsoft.com/office/drawing/2014/main" id="{4EA0A8F0-D0AA-890E-CCBB-8D9E4111C7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555395" y="2318967"/>
            <a:ext cx="1051892" cy="979371"/>
          </a:xfrm>
          <a:prstGeom prst="rect">
            <a:avLst/>
          </a:prstGeom>
        </p:spPr>
      </p:pic>
      <p:sp>
        <p:nvSpPr>
          <p:cNvPr id="56" name="楕円 55">
            <a:extLst>
              <a:ext uri="{FF2B5EF4-FFF2-40B4-BE49-F238E27FC236}">
                <a16:creationId xmlns:a16="http://schemas.microsoft.com/office/drawing/2014/main" id="{1FD5DBCA-18AD-B27F-9DC8-05CAEC764517}"/>
              </a:ext>
            </a:extLst>
          </p:cNvPr>
          <p:cNvSpPr/>
          <p:nvPr/>
        </p:nvSpPr>
        <p:spPr>
          <a:xfrm>
            <a:off x="3138297" y="2413931"/>
            <a:ext cx="515280" cy="51338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7" name="グラフィックス 56" descr="人工知能 枠線">
            <a:extLst>
              <a:ext uri="{FF2B5EF4-FFF2-40B4-BE49-F238E27FC236}">
                <a16:creationId xmlns:a16="http://schemas.microsoft.com/office/drawing/2014/main" id="{A81F2CA7-8948-829D-2091-0037FD15B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2811145" y="2295321"/>
            <a:ext cx="1051892" cy="979371"/>
          </a:xfrm>
          <a:prstGeom prst="rect">
            <a:avLst/>
          </a:prstGeom>
        </p:spPr>
      </p:pic>
      <p:sp>
        <p:nvSpPr>
          <p:cNvPr id="58" name="矢印: 右 57">
            <a:extLst>
              <a:ext uri="{FF2B5EF4-FFF2-40B4-BE49-F238E27FC236}">
                <a16:creationId xmlns:a16="http://schemas.microsoft.com/office/drawing/2014/main" id="{F6C8C2E8-7D11-9274-A4F9-293B41146C82}"/>
              </a:ext>
            </a:extLst>
          </p:cNvPr>
          <p:cNvSpPr/>
          <p:nvPr/>
        </p:nvSpPr>
        <p:spPr>
          <a:xfrm>
            <a:off x="1593703" y="2679282"/>
            <a:ext cx="1266694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1F6FC1A2-6B3D-7AC3-07CE-86336385FC18}"/>
              </a:ext>
            </a:extLst>
          </p:cNvPr>
          <p:cNvSpPr txBox="1"/>
          <p:nvPr/>
        </p:nvSpPr>
        <p:spPr>
          <a:xfrm>
            <a:off x="1569894" y="2409228"/>
            <a:ext cx="1187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FT</a:t>
            </a:r>
            <a:endParaRPr kumimoji="1" lang="ja-JP" altLang="en-US" sz="2000" b="1" dirty="0"/>
          </a:p>
        </p:txBody>
      </p:sp>
      <p:sp>
        <p:nvSpPr>
          <p:cNvPr id="60" name="矢印: 右 59">
            <a:extLst>
              <a:ext uri="{FF2B5EF4-FFF2-40B4-BE49-F238E27FC236}">
                <a16:creationId xmlns:a16="http://schemas.microsoft.com/office/drawing/2014/main" id="{58664D66-6CBB-C288-E097-7671B19A510D}"/>
              </a:ext>
            </a:extLst>
          </p:cNvPr>
          <p:cNvSpPr/>
          <p:nvPr/>
        </p:nvSpPr>
        <p:spPr>
          <a:xfrm rot="16200000">
            <a:off x="1922723" y="3067792"/>
            <a:ext cx="523828" cy="309886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A3056494-08B2-6853-F7B6-B3F374F74CD3}"/>
              </a:ext>
            </a:extLst>
          </p:cNvPr>
          <p:cNvSpPr txBox="1"/>
          <p:nvPr/>
        </p:nvSpPr>
        <p:spPr>
          <a:xfrm>
            <a:off x="638233" y="3943366"/>
            <a:ext cx="30512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FEMPDataset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(</a:t>
            </a:r>
            <a:r>
              <a:rPr lang="en-US" altLang="ja-JP" sz="2000" b="1" dirty="0"/>
              <a:t>Train/Validation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data</a:t>
            </a:r>
            <a:r>
              <a:rPr kumimoji="1" lang="en-US" altLang="ja-JP" sz="2000" b="1" dirty="0"/>
              <a:t>)</a:t>
            </a:r>
            <a:endParaRPr kumimoji="1" lang="ja-JP" altLang="en-US" sz="2000" b="1" dirty="0"/>
          </a:p>
        </p:txBody>
      </p:sp>
      <p:sp>
        <p:nvSpPr>
          <p:cNvPr id="62" name="円柱 61">
            <a:extLst>
              <a:ext uri="{FF2B5EF4-FFF2-40B4-BE49-F238E27FC236}">
                <a16:creationId xmlns:a16="http://schemas.microsoft.com/office/drawing/2014/main" id="{B265D2C1-4C5F-07BA-5372-24522536ED15}"/>
              </a:ext>
            </a:extLst>
          </p:cNvPr>
          <p:cNvSpPr/>
          <p:nvPr/>
        </p:nvSpPr>
        <p:spPr>
          <a:xfrm>
            <a:off x="1888683" y="3645400"/>
            <a:ext cx="582520" cy="286269"/>
          </a:xfrm>
          <a:prstGeom prst="can">
            <a:avLst>
              <a:gd name="adj" fmla="val 27860"/>
            </a:avLst>
          </a:prstGeom>
          <a:solidFill>
            <a:schemeClr val="accent6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柱 62">
            <a:extLst>
              <a:ext uri="{FF2B5EF4-FFF2-40B4-BE49-F238E27FC236}">
                <a16:creationId xmlns:a16="http://schemas.microsoft.com/office/drawing/2014/main" id="{64EC0A04-8F21-83B4-EE9E-19B1EDA40BE6}"/>
              </a:ext>
            </a:extLst>
          </p:cNvPr>
          <p:cNvSpPr/>
          <p:nvPr/>
        </p:nvSpPr>
        <p:spPr>
          <a:xfrm>
            <a:off x="1888682" y="3570170"/>
            <a:ext cx="582519" cy="234506"/>
          </a:xfrm>
          <a:prstGeom prst="can">
            <a:avLst>
              <a:gd name="adj" fmla="val 32190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四角形: 角を丸くする 1023">
            <a:extLst>
              <a:ext uri="{FF2B5EF4-FFF2-40B4-BE49-F238E27FC236}">
                <a16:creationId xmlns:a16="http://schemas.microsoft.com/office/drawing/2014/main" id="{436D0A18-9534-877F-593D-91ADC341495D}"/>
              </a:ext>
            </a:extLst>
          </p:cNvPr>
          <p:cNvSpPr/>
          <p:nvPr/>
        </p:nvSpPr>
        <p:spPr>
          <a:xfrm>
            <a:off x="8631364" y="2399101"/>
            <a:ext cx="765132" cy="778792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円: 塗りつぶしなし 1030">
            <a:extLst>
              <a:ext uri="{FF2B5EF4-FFF2-40B4-BE49-F238E27FC236}">
                <a16:creationId xmlns:a16="http://schemas.microsoft.com/office/drawing/2014/main" id="{C0A4987C-4310-AA0E-DB92-5D21BB766FD8}"/>
              </a:ext>
            </a:extLst>
          </p:cNvPr>
          <p:cNvSpPr/>
          <p:nvPr/>
        </p:nvSpPr>
        <p:spPr>
          <a:xfrm>
            <a:off x="8706722" y="2520176"/>
            <a:ext cx="278094" cy="284800"/>
          </a:xfrm>
          <a:prstGeom prst="donut">
            <a:avLst>
              <a:gd name="adj" fmla="val 20604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32" name="乗算記号 1031">
            <a:extLst>
              <a:ext uri="{FF2B5EF4-FFF2-40B4-BE49-F238E27FC236}">
                <a16:creationId xmlns:a16="http://schemas.microsoft.com/office/drawing/2014/main" id="{D0B00B8A-8C13-AD9B-76EE-5E37A31D4E78}"/>
              </a:ext>
            </a:extLst>
          </p:cNvPr>
          <p:cNvSpPr/>
          <p:nvPr/>
        </p:nvSpPr>
        <p:spPr>
          <a:xfrm>
            <a:off x="9015209" y="2663730"/>
            <a:ext cx="390117" cy="410064"/>
          </a:xfrm>
          <a:prstGeom prst="mathMultiply">
            <a:avLst>
              <a:gd name="adj1" fmla="val 151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テキスト ボックス 1050">
            <a:extLst>
              <a:ext uri="{FF2B5EF4-FFF2-40B4-BE49-F238E27FC236}">
                <a16:creationId xmlns:a16="http://schemas.microsoft.com/office/drawing/2014/main" id="{1949790C-033D-A97E-A36D-040D5A9CB73C}"/>
              </a:ext>
            </a:extLst>
          </p:cNvPr>
          <p:cNvSpPr txBox="1"/>
          <p:nvPr/>
        </p:nvSpPr>
        <p:spPr>
          <a:xfrm>
            <a:off x="8600971" y="2776169"/>
            <a:ext cx="683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Yes</a:t>
            </a:r>
            <a:endParaRPr kumimoji="1" lang="ja-JP" altLang="en-US" sz="1600" b="1" dirty="0"/>
          </a:p>
        </p:txBody>
      </p:sp>
      <p:sp>
        <p:nvSpPr>
          <p:cNvPr id="1052" name="テキスト ボックス 1051">
            <a:extLst>
              <a:ext uri="{FF2B5EF4-FFF2-40B4-BE49-F238E27FC236}">
                <a16:creationId xmlns:a16="http://schemas.microsoft.com/office/drawing/2014/main" id="{C11FE762-996C-082E-81EE-62C894B3D84D}"/>
              </a:ext>
            </a:extLst>
          </p:cNvPr>
          <p:cNvSpPr txBox="1"/>
          <p:nvPr/>
        </p:nvSpPr>
        <p:spPr>
          <a:xfrm>
            <a:off x="8949766" y="2459424"/>
            <a:ext cx="512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No</a:t>
            </a:r>
            <a:endParaRPr kumimoji="1" lang="ja-JP" altLang="en-US" sz="1600" b="1" dirty="0"/>
          </a:p>
        </p:txBody>
      </p:sp>
      <p:sp>
        <p:nvSpPr>
          <p:cNvPr id="1055" name="テキスト ボックス 1054">
            <a:extLst>
              <a:ext uri="{FF2B5EF4-FFF2-40B4-BE49-F238E27FC236}">
                <a16:creationId xmlns:a16="http://schemas.microsoft.com/office/drawing/2014/main" id="{1BDCC74E-649B-D6B5-8F23-1B6233696598}"/>
              </a:ext>
            </a:extLst>
          </p:cNvPr>
          <p:cNvSpPr txBox="1"/>
          <p:nvPr/>
        </p:nvSpPr>
        <p:spPr>
          <a:xfrm>
            <a:off x="8518333" y="1749370"/>
            <a:ext cx="2585964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STEP3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Evaluation</a:t>
            </a:r>
            <a:endParaRPr kumimoji="1" lang="ja-JP" altLang="en-US" sz="2000" b="1" dirty="0"/>
          </a:p>
        </p:txBody>
      </p:sp>
      <p:sp>
        <p:nvSpPr>
          <p:cNvPr id="1057" name="矢印: 右 1056">
            <a:extLst>
              <a:ext uri="{FF2B5EF4-FFF2-40B4-BE49-F238E27FC236}">
                <a16:creationId xmlns:a16="http://schemas.microsoft.com/office/drawing/2014/main" id="{CE5A5010-BD62-3844-992A-7EDF6AA6C0BC}"/>
              </a:ext>
            </a:extLst>
          </p:cNvPr>
          <p:cNvSpPr/>
          <p:nvPr/>
        </p:nvSpPr>
        <p:spPr>
          <a:xfrm>
            <a:off x="9592223" y="3885242"/>
            <a:ext cx="624571" cy="317359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矢印: 右 1057">
            <a:extLst>
              <a:ext uri="{FF2B5EF4-FFF2-40B4-BE49-F238E27FC236}">
                <a16:creationId xmlns:a16="http://schemas.microsoft.com/office/drawing/2014/main" id="{1D83A2F8-F778-8FF6-19DC-2C55F9794E1C}"/>
              </a:ext>
            </a:extLst>
          </p:cNvPr>
          <p:cNvSpPr/>
          <p:nvPr/>
        </p:nvSpPr>
        <p:spPr>
          <a:xfrm>
            <a:off x="9592223" y="2642704"/>
            <a:ext cx="619117" cy="317359"/>
          </a:xfrm>
          <a:prstGeom prst="rightArrow">
            <a:avLst>
              <a:gd name="adj1" fmla="val 3792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テキスト ボックス 1060">
            <a:extLst>
              <a:ext uri="{FF2B5EF4-FFF2-40B4-BE49-F238E27FC236}">
                <a16:creationId xmlns:a16="http://schemas.microsoft.com/office/drawing/2014/main" id="{E157BC90-B2BC-61C3-E5CD-D63EF8C00FD4}"/>
              </a:ext>
            </a:extLst>
          </p:cNvPr>
          <p:cNvSpPr txBox="1"/>
          <p:nvPr/>
        </p:nvSpPr>
        <p:spPr>
          <a:xfrm>
            <a:off x="8132990" y="5404546"/>
            <a:ext cx="2672526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※F</a:t>
            </a:r>
            <a:r>
              <a:rPr lang="en-US" altLang="ja-JP" sz="2000" b="1" dirty="0"/>
              <a:t>T is fine-tuning</a:t>
            </a:r>
          </a:p>
          <a:p>
            <a:r>
              <a:rPr lang="en-US" altLang="ja-JP" sz="2000" b="1" dirty="0"/>
              <a:t>※</a:t>
            </a:r>
            <a:r>
              <a:rPr lang="en-US" altLang="ja-JP" sz="2000" b="1" dirty="0" err="1"/>
              <a:t>FT’d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is fine-tuned</a:t>
            </a:r>
          </a:p>
        </p:txBody>
      </p:sp>
      <p:sp>
        <p:nvSpPr>
          <p:cNvPr id="1062" name="テキスト ボックス 1061">
            <a:extLst>
              <a:ext uri="{FF2B5EF4-FFF2-40B4-BE49-F238E27FC236}">
                <a16:creationId xmlns:a16="http://schemas.microsoft.com/office/drawing/2014/main" id="{B2CD9D13-7EF7-E45F-8830-83991D5DD192}"/>
              </a:ext>
            </a:extLst>
          </p:cNvPr>
          <p:cNvSpPr txBox="1"/>
          <p:nvPr/>
        </p:nvSpPr>
        <p:spPr>
          <a:xfrm>
            <a:off x="4454179" y="4265109"/>
            <a:ext cx="1617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/>
              <a:t>Test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data</a:t>
            </a:r>
            <a:endParaRPr kumimoji="1" lang="ja-JP" altLang="en-US" sz="2000" b="1" dirty="0"/>
          </a:p>
        </p:txBody>
      </p:sp>
      <p:grpSp>
        <p:nvGrpSpPr>
          <p:cNvPr id="1063" name="グループ化 1062">
            <a:extLst>
              <a:ext uri="{FF2B5EF4-FFF2-40B4-BE49-F238E27FC236}">
                <a16:creationId xmlns:a16="http://schemas.microsoft.com/office/drawing/2014/main" id="{E9CF918E-7243-A0A4-FFC6-769CAB0C11ED}"/>
              </a:ext>
            </a:extLst>
          </p:cNvPr>
          <p:cNvGrpSpPr/>
          <p:nvPr/>
        </p:nvGrpSpPr>
        <p:grpSpPr>
          <a:xfrm>
            <a:off x="4318276" y="2637404"/>
            <a:ext cx="1837431" cy="1501564"/>
            <a:chOff x="4806970" y="2562521"/>
            <a:chExt cx="1837431" cy="1114092"/>
          </a:xfrm>
        </p:grpSpPr>
        <p:sp>
          <p:nvSpPr>
            <p:cNvPr id="1064" name="四角形: 角を丸くする 1063">
              <a:extLst>
                <a:ext uri="{FF2B5EF4-FFF2-40B4-BE49-F238E27FC236}">
                  <a16:creationId xmlns:a16="http://schemas.microsoft.com/office/drawing/2014/main" id="{3C4ECD20-D7BD-2AD8-F718-8F33FA656CED}"/>
                </a:ext>
              </a:extLst>
            </p:cNvPr>
            <p:cNvSpPr/>
            <p:nvPr/>
          </p:nvSpPr>
          <p:spPr>
            <a:xfrm>
              <a:off x="4857984" y="2562521"/>
              <a:ext cx="1734942" cy="1114092"/>
            </a:xfrm>
            <a:prstGeom prst="roundRect">
              <a:avLst>
                <a:gd name="adj" fmla="val 12381"/>
              </a:avLst>
            </a:prstGeom>
            <a:solidFill>
              <a:schemeClr val="bg2"/>
            </a:solidFill>
            <a:ln w="28575">
              <a:solidFill>
                <a:srgbClr val="31404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5" name="テキスト ボックス 1064">
              <a:extLst>
                <a:ext uri="{FF2B5EF4-FFF2-40B4-BE49-F238E27FC236}">
                  <a16:creationId xmlns:a16="http://schemas.microsoft.com/office/drawing/2014/main" id="{610B590C-7A5E-1364-A234-A321693A46F3}"/>
                </a:ext>
              </a:extLst>
            </p:cNvPr>
            <p:cNvSpPr txBox="1"/>
            <p:nvPr/>
          </p:nvSpPr>
          <p:spPr>
            <a:xfrm>
              <a:off x="4806970" y="3141610"/>
              <a:ext cx="1837431" cy="479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b="1" dirty="0"/>
                <a:t>FEMPDataset</a:t>
              </a:r>
              <a:br>
                <a:rPr kumimoji="1" lang="en-US" altLang="ja-JP" b="1" dirty="0"/>
              </a:br>
              <a:r>
                <a:rPr kumimoji="1" lang="en-US" altLang="ja-JP" b="1" dirty="0"/>
                <a:t>(Test data)</a:t>
              </a:r>
              <a:endParaRPr kumimoji="1" lang="ja-JP" altLang="en-US" b="1" dirty="0"/>
            </a:p>
          </p:txBody>
        </p:sp>
        <p:sp>
          <p:nvSpPr>
            <p:cNvPr id="1066" name="円柱 1065">
              <a:extLst>
                <a:ext uri="{FF2B5EF4-FFF2-40B4-BE49-F238E27FC236}">
                  <a16:creationId xmlns:a16="http://schemas.microsoft.com/office/drawing/2014/main" id="{5DF6B185-B2DA-9425-2086-1CF2107C5153}"/>
                </a:ext>
              </a:extLst>
            </p:cNvPr>
            <p:cNvSpPr/>
            <p:nvPr/>
          </p:nvSpPr>
          <p:spPr>
            <a:xfrm>
              <a:off x="5433265" y="2761538"/>
              <a:ext cx="582520" cy="286269"/>
            </a:xfrm>
            <a:prstGeom prst="can">
              <a:avLst>
                <a:gd name="adj" fmla="val 27860"/>
              </a:avLst>
            </a:prstGeom>
            <a:solidFill>
              <a:schemeClr val="accent6">
                <a:lumMod val="7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7" name="円柱 1066">
              <a:extLst>
                <a:ext uri="{FF2B5EF4-FFF2-40B4-BE49-F238E27FC236}">
                  <a16:creationId xmlns:a16="http://schemas.microsoft.com/office/drawing/2014/main" id="{9DF0B984-C595-7107-6258-3ED84268F702}"/>
                </a:ext>
              </a:extLst>
            </p:cNvPr>
            <p:cNvSpPr/>
            <p:nvPr/>
          </p:nvSpPr>
          <p:spPr>
            <a:xfrm>
              <a:off x="5433264" y="2686308"/>
              <a:ext cx="582519" cy="234506"/>
            </a:xfrm>
            <a:prstGeom prst="can">
              <a:avLst>
                <a:gd name="adj" fmla="val 3219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68" name="テキスト ボックス 1067">
            <a:extLst>
              <a:ext uri="{FF2B5EF4-FFF2-40B4-BE49-F238E27FC236}">
                <a16:creationId xmlns:a16="http://schemas.microsoft.com/office/drawing/2014/main" id="{32604864-932F-1907-F195-7A051FEE53D7}"/>
              </a:ext>
            </a:extLst>
          </p:cNvPr>
          <p:cNvSpPr txBox="1"/>
          <p:nvPr/>
        </p:nvSpPr>
        <p:spPr>
          <a:xfrm>
            <a:off x="2810817" y="3173625"/>
            <a:ext cx="1186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b="1" dirty="0" err="1"/>
              <a:t>FT’d</a:t>
            </a:r>
            <a:r>
              <a:rPr lang="en-US" altLang="ja-JP" sz="2000" b="1" dirty="0"/>
              <a:t> </a:t>
            </a:r>
            <a:r>
              <a:rPr kumimoji="1" lang="en-US" altLang="ja-JP" sz="2000" b="1" dirty="0"/>
              <a:t>LLM</a:t>
            </a:r>
            <a:endParaRPr kumimoji="1" lang="ja-JP" altLang="en-US" sz="2000" b="1" dirty="0"/>
          </a:p>
        </p:txBody>
      </p:sp>
      <p:sp>
        <p:nvSpPr>
          <p:cNvPr id="1071" name="テキスト ボックス 1070">
            <a:extLst>
              <a:ext uri="{FF2B5EF4-FFF2-40B4-BE49-F238E27FC236}">
                <a16:creationId xmlns:a16="http://schemas.microsoft.com/office/drawing/2014/main" id="{1F50E949-7C06-90AB-5A45-343106593477}"/>
              </a:ext>
            </a:extLst>
          </p:cNvPr>
          <p:cNvSpPr txBox="1"/>
          <p:nvPr/>
        </p:nvSpPr>
        <p:spPr>
          <a:xfrm rot="16200000">
            <a:off x="9296311" y="3235596"/>
            <a:ext cx="104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collect</a:t>
            </a:r>
            <a:endParaRPr kumimoji="1" lang="ja-JP" altLang="en-US" sz="2000" b="1" dirty="0"/>
          </a:p>
        </p:txBody>
      </p:sp>
      <p:sp>
        <p:nvSpPr>
          <p:cNvPr id="1072" name="テキスト ボックス 1071">
            <a:extLst>
              <a:ext uri="{FF2B5EF4-FFF2-40B4-BE49-F238E27FC236}">
                <a16:creationId xmlns:a16="http://schemas.microsoft.com/office/drawing/2014/main" id="{098E4AED-265A-B9E3-452B-1387896AA568}"/>
              </a:ext>
            </a:extLst>
          </p:cNvPr>
          <p:cNvSpPr txBox="1"/>
          <p:nvPr/>
        </p:nvSpPr>
        <p:spPr>
          <a:xfrm>
            <a:off x="4234093" y="1749370"/>
            <a:ext cx="372297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STEP2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Executing the LLMs</a:t>
            </a:r>
            <a:endParaRPr kumimoji="1" lang="ja-JP" altLang="en-US" sz="2000" b="1" dirty="0"/>
          </a:p>
        </p:txBody>
      </p:sp>
      <p:sp>
        <p:nvSpPr>
          <p:cNvPr id="1089" name="テキスト ボックス 1088">
            <a:extLst>
              <a:ext uri="{FF2B5EF4-FFF2-40B4-BE49-F238E27FC236}">
                <a16:creationId xmlns:a16="http://schemas.microsoft.com/office/drawing/2014/main" id="{72661023-3FB2-D41A-A867-FB547CC81049}"/>
              </a:ext>
            </a:extLst>
          </p:cNvPr>
          <p:cNvSpPr txBox="1"/>
          <p:nvPr/>
        </p:nvSpPr>
        <p:spPr>
          <a:xfrm>
            <a:off x="714564" y="1749370"/>
            <a:ext cx="2939013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STEP1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FT the LLMs</a:t>
            </a:r>
            <a:endParaRPr kumimoji="1" lang="ja-JP" altLang="en-US" sz="2000" b="1" dirty="0"/>
          </a:p>
        </p:txBody>
      </p:sp>
      <p:sp>
        <p:nvSpPr>
          <p:cNvPr id="1087" name="四角形: 角を丸くする 1086">
            <a:extLst>
              <a:ext uri="{FF2B5EF4-FFF2-40B4-BE49-F238E27FC236}">
                <a16:creationId xmlns:a16="http://schemas.microsoft.com/office/drawing/2014/main" id="{44BB826C-4A19-E4EF-E052-B7BFF9CEE697}"/>
              </a:ext>
            </a:extLst>
          </p:cNvPr>
          <p:cNvSpPr/>
          <p:nvPr/>
        </p:nvSpPr>
        <p:spPr>
          <a:xfrm>
            <a:off x="70441" y="1647350"/>
            <a:ext cx="8432338" cy="3479295"/>
          </a:xfrm>
          <a:prstGeom prst="roundRect">
            <a:avLst>
              <a:gd name="adj" fmla="val 0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557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07649-3B9D-F878-93AA-EA6EE47B9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3787B75-2905-192D-EBDE-0C3C071E469C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334A15B-2047-E3F7-BF5F-40DA7CF76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Fine-tuning method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CA8FEDBC-FD21-BB9F-8CD1-1B3008B34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112"/>
            <a:ext cx="10814824" cy="45887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/>
              <a:t>GPT-3.5</a:t>
            </a:r>
            <a:endParaRPr kumimoji="1" lang="en-US" altLang="ja-JP" b="1" dirty="0"/>
          </a:p>
          <a:p>
            <a:pPr lvl="1"/>
            <a:r>
              <a:rPr lang="en-US" altLang="ja-JP" dirty="0"/>
              <a:t>Use OpenAI’s</a:t>
            </a:r>
            <a:r>
              <a:rPr lang="ja-JP" altLang="en-US" dirty="0"/>
              <a:t> </a:t>
            </a:r>
            <a:r>
              <a:rPr lang="en-US" altLang="ja-JP" dirty="0"/>
              <a:t>API</a:t>
            </a:r>
          </a:p>
          <a:p>
            <a:pPr marL="457200" lvl="1" indent="0">
              <a:buNone/>
            </a:pPr>
            <a:endParaRPr lang="en-US" altLang="ja-JP" sz="1000" dirty="0"/>
          </a:p>
          <a:p>
            <a:pPr marL="0" indent="0">
              <a:buNone/>
            </a:pPr>
            <a:r>
              <a:rPr lang="en-US" altLang="ja-JP" b="1" dirty="0"/>
              <a:t>Llama2</a:t>
            </a:r>
            <a:r>
              <a:rPr lang="ja-JP" altLang="en-US" b="1" dirty="0"/>
              <a:t>・</a:t>
            </a:r>
            <a:r>
              <a:rPr lang="en-US" altLang="ja-JP" b="1" dirty="0"/>
              <a:t>CodeLlama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Use two technique</a:t>
            </a:r>
            <a:endParaRPr kumimoji="1" lang="en-US" altLang="ja-JP" dirty="0"/>
          </a:p>
          <a:p>
            <a:pPr lvl="1"/>
            <a:r>
              <a:rPr lang="en-US" altLang="ja-JP" dirty="0"/>
              <a:t>Lora (Low Rank Adapter)</a:t>
            </a:r>
            <a:r>
              <a:rPr lang="en-US" altLang="ja-JP" baseline="-25000" dirty="0"/>
              <a:t>[12]</a:t>
            </a:r>
          </a:p>
          <a:p>
            <a:pPr marL="914400" lvl="2" indent="0">
              <a:buNone/>
            </a:pPr>
            <a:r>
              <a:rPr lang="en-US" altLang="ja-JP" dirty="0"/>
              <a:t>Reduce the number of parameters to be fine-tuned</a:t>
            </a:r>
            <a:br>
              <a:rPr lang="en-US" altLang="ja-JP" dirty="0"/>
            </a:br>
            <a:r>
              <a:rPr lang="en-US" altLang="ja-JP" dirty="0"/>
              <a:t>and minimize VRAM consumption</a:t>
            </a:r>
          </a:p>
          <a:p>
            <a:pPr marL="914400" lvl="2" indent="0">
              <a:buNone/>
            </a:pPr>
            <a:endParaRPr lang="en-US" altLang="ja-JP" sz="1000" dirty="0"/>
          </a:p>
          <a:p>
            <a:pPr lvl="1"/>
            <a:r>
              <a:rPr kumimoji="1" lang="en-US" altLang="ja-JP" dirty="0" err="1"/>
              <a:t>ZeRO</a:t>
            </a:r>
            <a:r>
              <a:rPr kumimoji="1" lang="en-US" altLang="ja-JP" dirty="0"/>
              <a:t> </a:t>
            </a:r>
            <a:r>
              <a:rPr lang="en-US" altLang="ja-JP" dirty="0"/>
              <a:t>(Zero Redundancy Optimizer)</a:t>
            </a:r>
            <a:r>
              <a:rPr lang="en-US" altLang="ja-JP" baseline="-25000" dirty="0"/>
              <a:t>[13]</a:t>
            </a:r>
          </a:p>
          <a:p>
            <a:pPr marL="914400" lvl="2" indent="0">
              <a:buNone/>
            </a:pPr>
            <a:r>
              <a:rPr lang="en-US" altLang="ja-JP" dirty="0"/>
              <a:t>Minimize VRAM required per GPU</a:t>
            </a:r>
            <a:endParaRPr kumimoji="1" lang="en-US" altLang="ja-JP" dirty="0"/>
          </a:p>
        </p:txBody>
      </p:sp>
      <p:sp>
        <p:nvSpPr>
          <p:cNvPr id="34" name="スライド番号プレースホルダー 33">
            <a:extLst>
              <a:ext uri="{FF2B5EF4-FFF2-40B4-BE49-F238E27FC236}">
                <a16:creationId xmlns:a16="http://schemas.microsoft.com/office/drawing/2014/main" id="{BA9C151B-AD5B-2BB7-994E-A359D2C07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4445" y="6445407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E22E7AB-A493-90F1-C99A-B08DBCF10BBD}"/>
              </a:ext>
            </a:extLst>
          </p:cNvPr>
          <p:cNvSpPr/>
          <p:nvPr/>
        </p:nvSpPr>
        <p:spPr>
          <a:xfrm>
            <a:off x="723900" y="1491343"/>
            <a:ext cx="114299" cy="388257"/>
          </a:xfrm>
          <a:prstGeom prst="rect">
            <a:avLst/>
          </a:prstGeom>
          <a:solidFill>
            <a:srgbClr val="31404D"/>
          </a:solidFill>
          <a:ln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D8DF69-3E46-95B8-5A29-1A64411A1060}"/>
              </a:ext>
            </a:extLst>
          </p:cNvPr>
          <p:cNvSpPr/>
          <p:nvPr/>
        </p:nvSpPr>
        <p:spPr>
          <a:xfrm>
            <a:off x="727709" y="2585720"/>
            <a:ext cx="114299" cy="388257"/>
          </a:xfrm>
          <a:prstGeom prst="rect">
            <a:avLst/>
          </a:prstGeom>
          <a:solidFill>
            <a:srgbClr val="31404D"/>
          </a:solidFill>
          <a:ln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9668C3-1435-81D4-5122-967A76E3D26B}"/>
              </a:ext>
            </a:extLst>
          </p:cNvPr>
          <p:cNvSpPr txBox="1"/>
          <p:nvPr/>
        </p:nvSpPr>
        <p:spPr>
          <a:xfrm>
            <a:off x="1367544" y="6119336"/>
            <a:ext cx="105155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[12] E. Hu et al., “</a:t>
            </a:r>
            <a:r>
              <a:rPr kumimoji="1" lang="en-US" altLang="ja-JP" sz="1400" dirty="0" err="1">
                <a:solidFill>
                  <a:schemeClr val="bg2">
                    <a:lumMod val="25000"/>
                  </a:schemeClr>
                </a:solidFill>
              </a:rPr>
              <a:t>LoRA</a:t>
            </a:r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: Low-Rank Adaptation of Large Language Models,”</a:t>
            </a:r>
            <a:r>
              <a:rPr kumimoji="1" lang="ja-JP" altLang="en-US" sz="1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in ICLR 2022, 2022.</a:t>
            </a:r>
          </a:p>
          <a:p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[</a:t>
            </a:r>
            <a:r>
              <a:rPr lang="en-US" altLang="ja-JP" sz="1400" dirty="0">
                <a:solidFill>
                  <a:schemeClr val="bg2">
                    <a:lumMod val="25000"/>
                  </a:schemeClr>
                </a:solidFill>
              </a:rPr>
              <a:t>13</a:t>
            </a:r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] S. </a:t>
            </a:r>
            <a:r>
              <a:rPr kumimoji="1" lang="en-US" altLang="ja-JP" sz="1400" dirty="0" err="1">
                <a:solidFill>
                  <a:schemeClr val="bg2">
                    <a:lumMod val="25000"/>
                  </a:schemeClr>
                </a:solidFill>
              </a:rPr>
              <a:t>Rajbhandari</a:t>
            </a:r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, J. </a:t>
            </a:r>
            <a:r>
              <a:rPr kumimoji="1" lang="en-US" altLang="ja-JP" sz="1400" dirty="0" err="1">
                <a:solidFill>
                  <a:schemeClr val="bg2">
                    <a:lumMod val="25000"/>
                  </a:schemeClr>
                </a:solidFill>
              </a:rPr>
              <a:t>Rasley</a:t>
            </a:r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, O. </a:t>
            </a:r>
            <a:r>
              <a:rPr kumimoji="1" lang="en-US" altLang="ja-JP" sz="1400" dirty="0" err="1">
                <a:solidFill>
                  <a:schemeClr val="bg2">
                    <a:lumMod val="25000"/>
                  </a:schemeClr>
                </a:solidFill>
              </a:rPr>
              <a:t>Ruwase</a:t>
            </a:r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, and Y. He, “</a:t>
            </a:r>
            <a:r>
              <a:rPr kumimoji="1" lang="en-US" altLang="ja-JP" sz="1400" dirty="0" err="1">
                <a:solidFill>
                  <a:schemeClr val="bg2">
                    <a:lumMod val="25000"/>
                  </a:schemeClr>
                </a:solidFill>
              </a:rPr>
              <a:t>ZeRO</a:t>
            </a:r>
            <a:r>
              <a:rPr kumimoji="1" lang="en-US" altLang="ja-JP" sz="1400" dirty="0">
                <a:solidFill>
                  <a:schemeClr val="bg2">
                    <a:lumMod val="25000"/>
                  </a:schemeClr>
                </a:solidFill>
              </a:rPr>
              <a:t>: Memory optimizations Toward Training Trillion Parameter Models,” in SC20, 2020, pp. 1–16.</a:t>
            </a:r>
            <a:endParaRPr kumimoji="1" lang="ja-JP" altLang="en-US" sz="1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083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2D6D2-477E-5A73-4436-9867FD11A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02CA22-DBA3-3519-8EF2-6F478B079A28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1C08C81-236C-A21D-6BE1-5DB7E0BA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1154878" cy="807862"/>
          </a:xfrm>
        </p:spPr>
        <p:txBody>
          <a:bodyPr anchor="b">
            <a:no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Prompt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067580-F302-DBCB-A095-61D85AB7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19</a:t>
            </a:fld>
            <a:endParaRPr kumimoji="1" lang="ja-JP" alt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E553038B-5D0E-B34D-91C2-DBA3CBECA9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14" y="1227973"/>
            <a:ext cx="8175532" cy="5493502"/>
          </a:xfrm>
          <a:prstGeom prst="rect">
            <a:avLst/>
          </a:prstGeom>
        </p:spPr>
      </p:pic>
      <p:sp>
        <p:nvSpPr>
          <p:cNvPr id="14" name="吹き出し: 角を丸めた四角形 13">
            <a:extLst>
              <a:ext uri="{FF2B5EF4-FFF2-40B4-BE49-F238E27FC236}">
                <a16:creationId xmlns:a16="http://schemas.microsoft.com/office/drawing/2014/main" id="{8569478C-B384-1F86-88D2-6749C678BFA7}"/>
              </a:ext>
            </a:extLst>
          </p:cNvPr>
          <p:cNvSpPr/>
          <p:nvPr/>
        </p:nvSpPr>
        <p:spPr>
          <a:xfrm>
            <a:off x="8392405" y="1277948"/>
            <a:ext cx="3698681" cy="1790422"/>
          </a:xfrm>
          <a:prstGeom prst="wedgeRoundRectCallout">
            <a:avLst>
              <a:gd name="adj1" fmla="val -61563"/>
              <a:gd name="adj2" fmla="val -32357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kumimoji="1" lang="en-US" altLang="ja-JP" sz="2400" b="1" dirty="0">
                <a:solidFill>
                  <a:schemeClr val="tx1"/>
                </a:solidFill>
              </a:rPr>
              <a:t>System</a:t>
            </a:r>
          </a:p>
          <a:p>
            <a:pPr marL="457200" lvl="1" indent="0">
              <a:buNone/>
            </a:pPr>
            <a:r>
              <a:rPr lang="en-US" altLang="ja-JP" sz="2000" dirty="0">
                <a:solidFill>
                  <a:schemeClr val="tx1"/>
                </a:solidFill>
              </a:rPr>
              <a:t>Instruct the LLM to make the answer Yes or No.</a:t>
            </a: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738006A2-EB36-3959-A025-D67681AD459B}"/>
              </a:ext>
            </a:extLst>
          </p:cNvPr>
          <p:cNvSpPr/>
          <p:nvPr/>
        </p:nvSpPr>
        <p:spPr>
          <a:xfrm>
            <a:off x="8392405" y="3744192"/>
            <a:ext cx="3698681" cy="1790422"/>
          </a:xfrm>
          <a:prstGeom prst="wedgeRoundRectCallout">
            <a:avLst>
              <a:gd name="adj1" fmla="val -64352"/>
              <a:gd name="adj2" fmla="val -20124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altLang="ja-JP" sz="2400" b="1" dirty="0">
                <a:solidFill>
                  <a:schemeClr val="tx1"/>
                </a:solidFill>
              </a:rPr>
              <a:t>User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lvl="1"/>
            <a:r>
              <a:rPr lang="en-US" altLang="ja-JP" sz="2000" dirty="0">
                <a:solidFill>
                  <a:schemeClr val="tx1"/>
                </a:solidFill>
              </a:rPr>
              <a:t>Instruct</a:t>
            </a:r>
            <a:r>
              <a:rPr lang="ja-JP" altLang="en-US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>
                <a:solidFill>
                  <a:schemeClr val="tx1"/>
                </a:solidFill>
              </a:rPr>
              <a:t>the LLM to</a:t>
            </a:r>
            <a:r>
              <a:rPr lang="ja-JP" altLang="en-US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>
                <a:solidFill>
                  <a:schemeClr val="tx1"/>
                </a:solidFill>
              </a:rPr>
              <a:t>determine</a:t>
            </a:r>
            <a:r>
              <a:rPr lang="ja-JP" altLang="en-US" sz="2000" dirty="0">
                <a:solidFill>
                  <a:schemeClr val="tx1"/>
                </a:solidFill>
              </a:rPr>
              <a:t> </a:t>
            </a:r>
            <a:r>
              <a:rPr lang="en-US" altLang="ja-JP" sz="2000" dirty="0">
                <a:solidFill>
                  <a:schemeClr val="tx1"/>
                </a:solidFill>
              </a:rPr>
              <a:t>if the given code is a clone</a:t>
            </a:r>
          </a:p>
        </p:txBody>
      </p:sp>
    </p:spTree>
    <p:extLst>
      <p:ext uri="{BB962C8B-B14F-4D97-AF65-F5344CB8AC3E}">
        <p14:creationId xmlns:p14="http://schemas.microsoft.com/office/powerpoint/2010/main" val="71607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D67E0-FCE3-44C3-2180-BB2DC2FC7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B38A586-E8F6-EC96-D3E5-503BCF3E8D16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1831447-9D61-9D70-AE4B-89558B27B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Research</a:t>
            </a:r>
            <a:r>
              <a:rPr kumimoji="1"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Overview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7336DA73-306C-F3B6-B929-5A2D6C32C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33" y="1567542"/>
            <a:ext cx="10485768" cy="5223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Improving LLMs’ code clone detection ability </a:t>
            </a:r>
            <a:br>
              <a:rPr lang="en-US" altLang="ja-JP" dirty="0"/>
            </a:br>
            <a:r>
              <a:rPr lang="en-US" altLang="ja-JP" dirty="0"/>
              <a:t>using Dataset for Clone Detection</a:t>
            </a:r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b="1" dirty="0"/>
              <a:t>First, I will talk about:</a:t>
            </a:r>
          </a:p>
          <a:p>
            <a:pPr lvl="1">
              <a:lnSpc>
                <a:spcPct val="120000"/>
              </a:lnSpc>
            </a:pPr>
            <a:r>
              <a:rPr lang="en-US" altLang="ja-JP" dirty="0"/>
              <a:t>Code Clone (Clone)</a:t>
            </a:r>
          </a:p>
          <a:p>
            <a:pPr lvl="1">
              <a:lnSpc>
                <a:spcPct val="120000"/>
              </a:lnSpc>
            </a:pPr>
            <a:r>
              <a:rPr lang="en-US" altLang="ja-JP" dirty="0"/>
              <a:t>Clone Classification</a:t>
            </a:r>
          </a:p>
          <a:p>
            <a:pPr lvl="1">
              <a:lnSpc>
                <a:spcPct val="120000"/>
              </a:lnSpc>
            </a:pPr>
            <a:r>
              <a:rPr lang="en-US" altLang="ja-JP" dirty="0"/>
              <a:t>Dataset for Clone Detection</a:t>
            </a:r>
          </a:p>
          <a:p>
            <a:pPr lvl="1">
              <a:lnSpc>
                <a:spcPct val="120000"/>
              </a:lnSpc>
            </a:pPr>
            <a:r>
              <a:rPr lang="en-US" altLang="ja-JP" dirty="0"/>
              <a:t>Large Language models (LLMs)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02BAFF-0C53-F3EA-3889-7A9DF87A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0627" y="6426067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0551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2D6D2-477E-5A73-4436-9867FD11A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>
            <a:extLst>
              <a:ext uri="{FF2B5EF4-FFF2-40B4-BE49-F238E27FC236}">
                <a16:creationId xmlns:a16="http://schemas.microsoft.com/office/drawing/2014/main" id="{7B14E9FC-3BB2-485C-F132-D0CE177AF4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14" y="1227973"/>
            <a:ext cx="8175532" cy="5493502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02CA22-DBA3-3519-8EF2-6F478B079A28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1C08C81-236C-A21D-6BE1-5DB7E0BA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1154878" cy="807862"/>
          </a:xfrm>
        </p:spPr>
        <p:txBody>
          <a:bodyPr anchor="b">
            <a:no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Prompt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067580-F302-DBCB-A095-61D85AB7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707A667-3C0E-50B6-24DB-EC6105174359}"/>
              </a:ext>
            </a:extLst>
          </p:cNvPr>
          <p:cNvSpPr/>
          <p:nvPr/>
        </p:nvSpPr>
        <p:spPr>
          <a:xfrm>
            <a:off x="130733" y="1297198"/>
            <a:ext cx="8089242" cy="473850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3F612C5-B518-C2B2-1051-46A545F25D85}"/>
              </a:ext>
            </a:extLst>
          </p:cNvPr>
          <p:cNvSpPr/>
          <p:nvPr/>
        </p:nvSpPr>
        <p:spPr>
          <a:xfrm>
            <a:off x="130732" y="2444580"/>
            <a:ext cx="8106898" cy="4164941"/>
          </a:xfrm>
          <a:prstGeom prst="roundRect">
            <a:avLst>
              <a:gd name="adj" fmla="val 0"/>
            </a:avLst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4B8E4C1-778B-6C02-25EB-171E8A452881}"/>
              </a:ext>
            </a:extLst>
          </p:cNvPr>
          <p:cNvSpPr/>
          <p:nvPr/>
        </p:nvSpPr>
        <p:spPr>
          <a:xfrm>
            <a:off x="182880" y="1826217"/>
            <a:ext cx="8037095" cy="598484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738006A2-EB36-3959-A025-D67681AD459B}"/>
              </a:ext>
            </a:extLst>
          </p:cNvPr>
          <p:cNvSpPr/>
          <p:nvPr/>
        </p:nvSpPr>
        <p:spPr>
          <a:xfrm>
            <a:off x="8386865" y="2097874"/>
            <a:ext cx="3698681" cy="1465252"/>
          </a:xfrm>
          <a:prstGeom prst="wedgeRoundRectCallout">
            <a:avLst>
              <a:gd name="adj1" fmla="val -59702"/>
              <a:gd name="adj2" fmla="val -42173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altLang="ja-JP" sz="2000" b="1" dirty="0">
                <a:solidFill>
                  <a:schemeClr val="tx1"/>
                </a:solidFill>
              </a:rPr>
              <a:t>This part tells the LLM </a:t>
            </a:r>
            <a:br>
              <a:rPr lang="en-US" altLang="ja-JP" sz="2000" b="1" dirty="0">
                <a:solidFill>
                  <a:schemeClr val="tx1"/>
                </a:solidFill>
              </a:rPr>
            </a:br>
            <a:r>
              <a:rPr lang="en-US" altLang="ja-JP" sz="2000" b="1" dirty="0">
                <a:solidFill>
                  <a:schemeClr val="tx1"/>
                </a:solidFill>
              </a:rPr>
              <a:t>to input two code snippets</a:t>
            </a:r>
          </a:p>
        </p:txBody>
      </p:sp>
    </p:spTree>
    <p:extLst>
      <p:ext uri="{BB962C8B-B14F-4D97-AF65-F5344CB8AC3E}">
        <p14:creationId xmlns:p14="http://schemas.microsoft.com/office/powerpoint/2010/main" val="1476043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2D6D2-477E-5A73-4436-9867FD11A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>
            <a:extLst>
              <a:ext uri="{FF2B5EF4-FFF2-40B4-BE49-F238E27FC236}">
                <a16:creationId xmlns:a16="http://schemas.microsoft.com/office/drawing/2014/main" id="{7B14E9FC-3BB2-485C-F132-D0CE177AF4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14" y="1227973"/>
            <a:ext cx="8175532" cy="5493502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02CA22-DBA3-3519-8EF2-6F478B079A28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1C08C81-236C-A21D-6BE1-5DB7E0BA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1154878" cy="807862"/>
          </a:xfrm>
        </p:spPr>
        <p:txBody>
          <a:bodyPr anchor="b">
            <a:no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Prompt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067580-F302-DBCB-A095-61D85AB7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21</a:t>
            </a:fld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707A667-3C0E-50B6-24DB-EC6105174359}"/>
              </a:ext>
            </a:extLst>
          </p:cNvPr>
          <p:cNvSpPr/>
          <p:nvPr/>
        </p:nvSpPr>
        <p:spPr>
          <a:xfrm>
            <a:off x="130733" y="1297197"/>
            <a:ext cx="8089242" cy="1336673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3F612C5-B518-C2B2-1051-46A545F25D85}"/>
              </a:ext>
            </a:extLst>
          </p:cNvPr>
          <p:cNvSpPr/>
          <p:nvPr/>
        </p:nvSpPr>
        <p:spPr>
          <a:xfrm>
            <a:off x="130732" y="5883965"/>
            <a:ext cx="8106898" cy="725556"/>
          </a:xfrm>
          <a:prstGeom prst="roundRect">
            <a:avLst>
              <a:gd name="adj" fmla="val 0"/>
            </a:avLst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4B8E4C1-778B-6C02-25EB-171E8A452881}"/>
              </a:ext>
            </a:extLst>
          </p:cNvPr>
          <p:cNvSpPr/>
          <p:nvPr/>
        </p:nvSpPr>
        <p:spPr>
          <a:xfrm>
            <a:off x="189653" y="2531257"/>
            <a:ext cx="8030322" cy="3352707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738006A2-EB36-3959-A025-D67681AD459B}"/>
              </a:ext>
            </a:extLst>
          </p:cNvPr>
          <p:cNvSpPr/>
          <p:nvPr/>
        </p:nvSpPr>
        <p:spPr>
          <a:xfrm>
            <a:off x="8392405" y="3340265"/>
            <a:ext cx="3698681" cy="1465252"/>
          </a:xfrm>
          <a:prstGeom prst="wedgeRoundRectCallout">
            <a:avLst>
              <a:gd name="adj1" fmla="val -61046"/>
              <a:gd name="adj2" fmla="val -1978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altLang="ja-JP" sz="2000" b="1" dirty="0">
                <a:solidFill>
                  <a:schemeClr val="tx1"/>
                </a:solidFill>
              </a:rPr>
              <a:t>Input the two snippets</a:t>
            </a:r>
          </a:p>
        </p:txBody>
      </p:sp>
    </p:spTree>
    <p:extLst>
      <p:ext uri="{BB962C8B-B14F-4D97-AF65-F5344CB8AC3E}">
        <p14:creationId xmlns:p14="http://schemas.microsoft.com/office/powerpoint/2010/main" val="2617416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2D6D2-477E-5A73-4436-9867FD11A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>
            <a:extLst>
              <a:ext uri="{FF2B5EF4-FFF2-40B4-BE49-F238E27FC236}">
                <a16:creationId xmlns:a16="http://schemas.microsoft.com/office/drawing/2014/main" id="{7B14E9FC-3BB2-485C-F132-D0CE177AF4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14" y="1227973"/>
            <a:ext cx="8175532" cy="5493502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02CA22-DBA3-3519-8EF2-6F478B079A28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1C08C81-236C-A21D-6BE1-5DB7E0BA2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1154878" cy="807862"/>
          </a:xfrm>
        </p:spPr>
        <p:txBody>
          <a:bodyPr anchor="b">
            <a:no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Prompt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067580-F302-DBCB-A095-61D85AB7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22</a:t>
            </a:fld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707A667-3C0E-50B6-24DB-EC6105174359}"/>
              </a:ext>
            </a:extLst>
          </p:cNvPr>
          <p:cNvSpPr/>
          <p:nvPr/>
        </p:nvSpPr>
        <p:spPr>
          <a:xfrm>
            <a:off x="130733" y="1297197"/>
            <a:ext cx="8089242" cy="4656341"/>
          </a:xfrm>
          <a:prstGeom prst="roundRect">
            <a:avLst>
              <a:gd name="adj" fmla="val 2793"/>
            </a:avLst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4B8E4C1-778B-6C02-25EB-171E8A452881}"/>
              </a:ext>
            </a:extLst>
          </p:cNvPr>
          <p:cNvSpPr/>
          <p:nvPr/>
        </p:nvSpPr>
        <p:spPr>
          <a:xfrm>
            <a:off x="182879" y="5953538"/>
            <a:ext cx="8037095" cy="655983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738006A2-EB36-3959-A025-D67681AD459B}"/>
              </a:ext>
            </a:extLst>
          </p:cNvPr>
          <p:cNvSpPr/>
          <p:nvPr/>
        </p:nvSpPr>
        <p:spPr>
          <a:xfrm>
            <a:off x="8392405" y="4816277"/>
            <a:ext cx="3698681" cy="1465252"/>
          </a:xfrm>
          <a:prstGeom prst="wedgeRoundRectCallout">
            <a:avLst>
              <a:gd name="adj1" fmla="val -57821"/>
              <a:gd name="adj2" fmla="val 41938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altLang="ja-JP" sz="2000" b="1" dirty="0">
                <a:solidFill>
                  <a:schemeClr val="tx1"/>
                </a:solidFill>
              </a:rPr>
              <a:t>Ask if the two snippets are clones or not</a:t>
            </a:r>
          </a:p>
        </p:txBody>
      </p:sp>
    </p:spTree>
    <p:extLst>
      <p:ext uri="{BB962C8B-B14F-4D97-AF65-F5344CB8AC3E}">
        <p14:creationId xmlns:p14="http://schemas.microsoft.com/office/powerpoint/2010/main" val="5482085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9C9DC-50C8-FEE6-D6C6-A15F97EF7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03CC1655-19B4-95B4-DFF0-0386E2D090C2}"/>
              </a:ext>
            </a:extLst>
          </p:cNvPr>
          <p:cNvSpPr/>
          <p:nvPr/>
        </p:nvSpPr>
        <p:spPr>
          <a:xfrm>
            <a:off x="274905" y="4655144"/>
            <a:ext cx="9000196" cy="1439488"/>
          </a:xfrm>
          <a:prstGeom prst="roundRect">
            <a:avLst>
              <a:gd name="adj" fmla="val 7198"/>
            </a:avLst>
          </a:prstGeom>
          <a:solidFill>
            <a:srgbClr val="E7E6E6"/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3D8BA076-DA78-4D2D-25B7-9F49958810C4}"/>
              </a:ext>
            </a:extLst>
          </p:cNvPr>
          <p:cNvSpPr/>
          <p:nvPr/>
        </p:nvSpPr>
        <p:spPr>
          <a:xfrm>
            <a:off x="274906" y="3017412"/>
            <a:ext cx="9000196" cy="1439488"/>
          </a:xfrm>
          <a:prstGeom prst="roundRect">
            <a:avLst>
              <a:gd name="adj" fmla="val 7198"/>
            </a:avLst>
          </a:prstGeom>
          <a:solidFill>
            <a:srgbClr val="E7E6E6"/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505C23FE-3B94-6F71-90B0-12CFC0BD9470}"/>
              </a:ext>
            </a:extLst>
          </p:cNvPr>
          <p:cNvSpPr/>
          <p:nvPr/>
        </p:nvSpPr>
        <p:spPr>
          <a:xfrm>
            <a:off x="274907" y="1358222"/>
            <a:ext cx="9000196" cy="1439488"/>
          </a:xfrm>
          <a:prstGeom prst="roundRect">
            <a:avLst>
              <a:gd name="adj" fmla="val 7198"/>
            </a:avLst>
          </a:prstGeom>
          <a:solidFill>
            <a:srgbClr val="E7E6E6"/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4139A8-7FD4-3FB5-77DB-CAC8AAE3F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19572" y="6460711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23</a:t>
            </a:fld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D27AD06-2456-C82A-6E1C-DF338ED2326B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A47EB008-2314-5F0D-2B3A-BDD3C90AD9FC}"/>
              </a:ext>
            </a:extLst>
          </p:cNvPr>
          <p:cNvSpPr txBox="1">
            <a:spLocks/>
          </p:cNvSpPr>
          <p:nvPr/>
        </p:nvSpPr>
        <p:spPr>
          <a:xfrm>
            <a:off x="838200" y="160326"/>
            <a:ext cx="10515600" cy="8078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Evaluation Indexes</a:t>
            </a:r>
            <a:endParaRPr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AA1539BE-A5D0-E07E-5DE1-BC8714737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109" y="1502244"/>
            <a:ext cx="8827541" cy="45260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u="sng" dirty="0"/>
              <a:t>Recall</a:t>
            </a:r>
          </a:p>
          <a:p>
            <a:pPr marL="457200" lvl="1" indent="0">
              <a:buNone/>
            </a:pPr>
            <a:r>
              <a:rPr lang="en-US" altLang="ja-JP" dirty="0"/>
              <a:t>How much the tool correctly </a:t>
            </a:r>
            <a:br>
              <a:rPr lang="en-US" altLang="ja-JP" dirty="0"/>
            </a:br>
            <a:r>
              <a:rPr lang="en-US" altLang="ja-JP" dirty="0"/>
              <a:t>identifies actual code clones as clones</a:t>
            </a:r>
          </a:p>
          <a:p>
            <a:pPr marL="457200" lvl="1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en-US" altLang="ja-JP" b="1" u="sng" dirty="0"/>
              <a:t>Precision</a:t>
            </a:r>
          </a:p>
          <a:p>
            <a:pPr marL="457200" lvl="1" indent="0">
              <a:buNone/>
            </a:pPr>
            <a:r>
              <a:rPr lang="en-US" altLang="ja-JP" dirty="0"/>
              <a:t>How much the identified code </a:t>
            </a:r>
            <a:br>
              <a:rPr lang="en-US" altLang="ja-JP" dirty="0"/>
            </a:br>
            <a:r>
              <a:rPr lang="en-US" altLang="ja-JP" dirty="0"/>
              <a:t>clones are truly clones</a:t>
            </a:r>
          </a:p>
          <a:p>
            <a:pPr marL="457200" lvl="1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b="1" u="sng" dirty="0"/>
              <a:t>Accuracy</a:t>
            </a:r>
          </a:p>
          <a:p>
            <a:pPr marL="457200" lvl="1" indent="0">
              <a:buNone/>
            </a:pPr>
            <a:r>
              <a:rPr lang="en-US" altLang="ja-JP" dirty="0"/>
              <a:t>How much the tool correctly </a:t>
            </a:r>
            <a:br>
              <a:rPr lang="en-US" altLang="ja-JP" dirty="0"/>
            </a:br>
            <a:r>
              <a:rPr lang="en-US" altLang="ja-JP" dirty="0"/>
              <a:t>identifies both clones and non-clones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879A34EC-7B16-E854-989A-5FBBEABFC397}"/>
              </a:ext>
            </a:extLst>
          </p:cNvPr>
          <p:cNvSpPr/>
          <p:nvPr/>
        </p:nvSpPr>
        <p:spPr>
          <a:xfrm>
            <a:off x="9534144" y="2286000"/>
            <a:ext cx="2431651" cy="2968752"/>
          </a:xfrm>
          <a:prstGeom prst="roundRect">
            <a:avLst>
              <a:gd name="adj" fmla="val 913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E0D5D69A-2C0F-4B10-0724-743E971556EC}"/>
              </a:ext>
            </a:extLst>
          </p:cNvPr>
          <p:cNvSpPr/>
          <p:nvPr/>
        </p:nvSpPr>
        <p:spPr>
          <a:xfrm>
            <a:off x="10014404" y="3497829"/>
            <a:ext cx="1572788" cy="1588029"/>
          </a:xfrm>
          <a:prstGeom prst="ellipse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0065456F-BB48-C5D2-0F9A-58988604E9E7}"/>
              </a:ext>
            </a:extLst>
          </p:cNvPr>
          <p:cNvSpPr/>
          <p:nvPr/>
        </p:nvSpPr>
        <p:spPr>
          <a:xfrm>
            <a:off x="9830553" y="2888870"/>
            <a:ext cx="1572788" cy="1549628"/>
          </a:xfrm>
          <a:prstGeom prst="ellipse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0C57CF7-9D2D-C7A7-A5EC-7292B99DB66E}"/>
              </a:ext>
            </a:extLst>
          </p:cNvPr>
          <p:cNvSpPr txBox="1"/>
          <p:nvPr/>
        </p:nvSpPr>
        <p:spPr>
          <a:xfrm>
            <a:off x="10972126" y="4474588"/>
            <a:ext cx="763349" cy="707886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b="1" dirty="0"/>
              <a:t>T</a:t>
            </a:r>
          </a:p>
          <a:p>
            <a:pPr algn="ctr"/>
            <a:r>
              <a:rPr lang="en-US" altLang="ja-JP" sz="2000" b="1" dirty="0"/>
              <a:t>True</a:t>
            </a:r>
            <a:endParaRPr kumimoji="1" lang="ja-JP" altLang="en-US" sz="2000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E8BA04D-CCE1-E4A8-1E07-6BD6EB095658}"/>
              </a:ext>
            </a:extLst>
          </p:cNvPr>
          <p:cNvSpPr txBox="1"/>
          <p:nvPr/>
        </p:nvSpPr>
        <p:spPr>
          <a:xfrm>
            <a:off x="9664735" y="2578388"/>
            <a:ext cx="1391728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b="1" dirty="0"/>
              <a:t>P</a:t>
            </a:r>
            <a:endParaRPr kumimoji="1" lang="en-US" altLang="ja-JP" sz="2000" b="1" dirty="0"/>
          </a:p>
          <a:p>
            <a:pPr algn="ctr"/>
            <a:r>
              <a:rPr kumimoji="1" lang="en-US" altLang="ja-JP" sz="2000" b="1" dirty="0"/>
              <a:t>Predicted</a:t>
            </a:r>
            <a:endParaRPr kumimoji="1" lang="ja-JP" altLang="en-US" sz="2000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9F13235-90FF-3E18-DDCB-39BF2DD1732F}"/>
              </a:ext>
            </a:extLst>
          </p:cNvPr>
          <p:cNvSpPr txBox="1"/>
          <p:nvPr/>
        </p:nvSpPr>
        <p:spPr>
          <a:xfrm>
            <a:off x="10112606" y="1895967"/>
            <a:ext cx="1244251" cy="646331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/>
              <a:t>U</a:t>
            </a:r>
          </a:p>
          <a:p>
            <a:pPr algn="ctr"/>
            <a:r>
              <a:rPr lang="en-US" altLang="ja-JP" b="1" dirty="0"/>
              <a:t>Universal</a:t>
            </a:r>
            <a:endParaRPr kumimoji="1" lang="ja-JP" alt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4BC684A7-55D2-ACAE-D5C0-FF25B13C6069}"/>
                  </a:ext>
                </a:extLst>
              </p:cNvPr>
              <p:cNvSpPr txBox="1"/>
              <p:nvPr/>
            </p:nvSpPr>
            <p:spPr>
              <a:xfrm>
                <a:off x="7012392" y="1687282"/>
                <a:ext cx="1456744" cy="781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 ∩ 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4BC684A7-55D2-ACAE-D5C0-FF25B13C60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2392" y="1687282"/>
                <a:ext cx="1456744" cy="7813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960CA72D-0EEC-DDBE-06C0-609EAD5E364E}"/>
                  </a:ext>
                </a:extLst>
              </p:cNvPr>
              <p:cNvSpPr txBox="1"/>
              <p:nvPr/>
            </p:nvSpPr>
            <p:spPr>
              <a:xfrm>
                <a:off x="6978728" y="3374572"/>
                <a:ext cx="1524071" cy="7813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ja-JP" sz="24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 ∩ </m:t>
                          </m:r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960CA72D-0EEC-DDBE-06C0-609EAD5E3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8728" y="3374572"/>
                <a:ext cx="1524071" cy="7813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9845962F-E6FE-0D97-BD47-3CEA98E81253}"/>
                  </a:ext>
                </a:extLst>
              </p:cNvPr>
              <p:cNvSpPr txBox="1"/>
              <p:nvPr/>
            </p:nvSpPr>
            <p:spPr>
              <a:xfrm>
                <a:off x="6278880" y="4936979"/>
                <a:ext cx="2923770" cy="875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∩</m:t>
                              </m:r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</m:d>
                          <m:r>
                            <a:rPr lang="en-US" altLang="ja-JP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acc>
                            <m:accPr>
                              <m:chr m:val="̅"/>
                              <m:ctrlPr>
                                <a:rPr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</m:acc>
                          <m:r>
                            <a:rPr lang="en-US" altLang="ja-JP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bar>
                            <m:barPr>
                              <m:pos m:val="top"/>
                              <m:ctrlPr>
                                <a:rPr lang="en-US" altLang="ja-JP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</m:bar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den>
                      </m:f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9845962F-E6FE-0D97-BD47-3CEA98E812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8880" y="4936979"/>
                <a:ext cx="2923770" cy="8758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57107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Evaluation of GPT (1/2)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085788-BB92-4EF3-A19A-D2C00965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24</a:t>
            </a:fld>
            <a:endParaRPr kumimoji="1" lang="ja-JP" altLang="en-US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14E0E863-8295-025F-3741-C2F16B8890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1977792"/>
              </p:ext>
            </p:extLst>
          </p:nvPr>
        </p:nvGraphicFramePr>
        <p:xfrm>
          <a:off x="344384" y="1277947"/>
          <a:ext cx="5751616" cy="3852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024A0C97-76EB-F665-9FC7-1F556BE1CAD6}"/>
              </a:ext>
            </a:extLst>
          </p:cNvPr>
          <p:cNvSpPr/>
          <p:nvPr/>
        </p:nvSpPr>
        <p:spPr>
          <a:xfrm>
            <a:off x="7199588" y="1275703"/>
            <a:ext cx="4480034" cy="1878036"/>
          </a:xfrm>
          <a:prstGeom prst="roundRect">
            <a:avLst>
              <a:gd name="adj" fmla="val 913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F62A9137-A92B-367C-9FBF-E1ED04E8439C}"/>
              </a:ext>
            </a:extLst>
          </p:cNvPr>
          <p:cNvSpPr/>
          <p:nvPr/>
        </p:nvSpPr>
        <p:spPr>
          <a:xfrm>
            <a:off x="8317006" y="1385961"/>
            <a:ext cx="1484980" cy="1485938"/>
          </a:xfrm>
          <a:prstGeom prst="ellipse">
            <a:avLst/>
          </a:prstGeom>
          <a:noFill/>
          <a:ln w="57150">
            <a:solidFill>
              <a:srgbClr val="8AA3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9C862754-938D-45AB-84A5-51779665C0AA}"/>
              </a:ext>
            </a:extLst>
          </p:cNvPr>
          <p:cNvSpPr/>
          <p:nvPr/>
        </p:nvSpPr>
        <p:spPr>
          <a:xfrm>
            <a:off x="8787892" y="1380811"/>
            <a:ext cx="1483471" cy="1544988"/>
          </a:xfrm>
          <a:prstGeom prst="ellipse">
            <a:avLst/>
          </a:prstGeom>
          <a:noFill/>
          <a:ln w="57150">
            <a:solidFill>
              <a:srgbClr val="3857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F0AA5A0-E1F5-645A-ECA7-BC7E4E63AB35}"/>
              </a:ext>
            </a:extLst>
          </p:cNvPr>
          <p:cNvSpPr txBox="1"/>
          <p:nvPr/>
        </p:nvSpPr>
        <p:spPr>
          <a:xfrm>
            <a:off x="9735560" y="2588831"/>
            <a:ext cx="1844470" cy="461665"/>
          </a:xfrm>
          <a:prstGeom prst="rect">
            <a:avLst/>
          </a:prstGeom>
          <a:solidFill>
            <a:srgbClr val="385723"/>
          </a:solidFill>
          <a:ln>
            <a:solidFill>
              <a:srgbClr val="38572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</a:rPr>
              <a:t>fine-tuned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F0C0211-CDA3-C1EC-765D-F776B51BE051}"/>
              </a:ext>
            </a:extLst>
          </p:cNvPr>
          <p:cNvSpPr txBox="1"/>
          <p:nvPr/>
        </p:nvSpPr>
        <p:spPr>
          <a:xfrm>
            <a:off x="7408722" y="1444400"/>
            <a:ext cx="1291664" cy="461665"/>
          </a:xfrm>
          <a:prstGeom prst="rect">
            <a:avLst/>
          </a:prstGeom>
          <a:solidFill>
            <a:srgbClr val="C3D0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/>
              <a:t>original</a:t>
            </a:r>
            <a:endParaRPr kumimoji="1" lang="ja-JP" altLang="en-US" sz="24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B645C2B-90DF-C43F-4F16-A3F89277DCA1}"/>
              </a:ext>
            </a:extLst>
          </p:cNvPr>
          <p:cNvSpPr txBox="1"/>
          <p:nvPr/>
        </p:nvSpPr>
        <p:spPr>
          <a:xfrm>
            <a:off x="7376987" y="3224110"/>
            <a:ext cx="4136573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Identifying clones as clones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91AE570-2A49-C2A5-28A6-9FE47AA24D88}"/>
              </a:ext>
            </a:extLst>
          </p:cNvPr>
          <p:cNvSpPr txBox="1"/>
          <p:nvPr/>
        </p:nvSpPr>
        <p:spPr>
          <a:xfrm>
            <a:off x="9058460" y="2038682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96</a:t>
            </a:r>
            <a:endParaRPr kumimoji="1" lang="ja-JP" altLang="en-US" sz="2400" b="1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637ED37-2B23-6BDC-1C36-FF0CF086002E}"/>
              </a:ext>
            </a:extLst>
          </p:cNvPr>
          <p:cNvSpPr txBox="1"/>
          <p:nvPr/>
        </p:nvSpPr>
        <p:spPr>
          <a:xfrm>
            <a:off x="9796017" y="1779610"/>
            <a:ext cx="533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11</a:t>
            </a:r>
            <a:endParaRPr kumimoji="1" lang="ja-JP" altLang="en-US" sz="2400" b="1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CFFA314-B237-4F31-A1AA-E59FFDFCFE5F}"/>
              </a:ext>
            </a:extLst>
          </p:cNvPr>
          <p:cNvSpPr txBox="1"/>
          <p:nvPr/>
        </p:nvSpPr>
        <p:spPr>
          <a:xfrm>
            <a:off x="8367976" y="2269514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12</a:t>
            </a:r>
            <a:endParaRPr kumimoji="1" lang="ja-JP" altLang="en-US" sz="24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71E12E2A-FEC4-3583-F353-8FDC2FD8408E}"/>
              </a:ext>
            </a:extLst>
          </p:cNvPr>
          <p:cNvSpPr txBox="1"/>
          <p:nvPr/>
        </p:nvSpPr>
        <p:spPr>
          <a:xfrm>
            <a:off x="7759513" y="2589997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10</a:t>
            </a:r>
            <a:endParaRPr kumimoji="1" lang="ja-JP" altLang="en-US" sz="2400" b="1" dirty="0"/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C6801F38-AB24-6BD9-A177-E628B5FFB46A}"/>
              </a:ext>
            </a:extLst>
          </p:cNvPr>
          <p:cNvSpPr/>
          <p:nvPr/>
        </p:nvSpPr>
        <p:spPr>
          <a:xfrm>
            <a:off x="7199588" y="3834793"/>
            <a:ext cx="4480033" cy="1878036"/>
          </a:xfrm>
          <a:prstGeom prst="roundRect">
            <a:avLst>
              <a:gd name="adj" fmla="val 913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608BFD97-B731-B233-AE72-5FBDDA1050E6}"/>
              </a:ext>
            </a:extLst>
          </p:cNvPr>
          <p:cNvSpPr txBox="1"/>
          <p:nvPr/>
        </p:nvSpPr>
        <p:spPr>
          <a:xfrm>
            <a:off x="7067218" y="5795688"/>
            <a:ext cx="4767693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Identifying non-clones as non-clones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BF6B1FD6-CC35-9097-0570-62216B364F6E}"/>
              </a:ext>
            </a:extLst>
          </p:cNvPr>
          <p:cNvSpPr txBox="1"/>
          <p:nvPr/>
        </p:nvSpPr>
        <p:spPr>
          <a:xfrm>
            <a:off x="8868901" y="4502824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37</a:t>
            </a:r>
            <a:endParaRPr kumimoji="1" lang="ja-JP" altLang="en-US" sz="2400" b="1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02B8328-8B6F-2BE3-936D-84F5B022F44F}"/>
              </a:ext>
            </a:extLst>
          </p:cNvPr>
          <p:cNvSpPr txBox="1"/>
          <p:nvPr/>
        </p:nvSpPr>
        <p:spPr>
          <a:xfrm>
            <a:off x="8296295" y="4657512"/>
            <a:ext cx="306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5</a:t>
            </a:r>
            <a:endParaRPr kumimoji="1" lang="ja-JP" altLang="en-US" sz="2400" b="1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7F279AE9-C644-ED15-22A3-7C05C4A0F955}"/>
              </a:ext>
            </a:extLst>
          </p:cNvPr>
          <p:cNvSpPr txBox="1"/>
          <p:nvPr/>
        </p:nvSpPr>
        <p:spPr>
          <a:xfrm>
            <a:off x="9618074" y="4464807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31</a:t>
            </a:r>
            <a:endParaRPr kumimoji="1" lang="ja-JP" altLang="en-US" sz="2400" b="1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51DC977-CEFE-EF75-7FF0-67DFF99D50D4}"/>
              </a:ext>
            </a:extLst>
          </p:cNvPr>
          <p:cNvSpPr txBox="1"/>
          <p:nvPr/>
        </p:nvSpPr>
        <p:spPr>
          <a:xfrm>
            <a:off x="7787788" y="5180935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17</a:t>
            </a:r>
            <a:endParaRPr kumimoji="1" lang="ja-JP" altLang="en-US" sz="2400" b="1" dirty="0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4769D8D-E922-39E1-5228-4637DC87B545}"/>
              </a:ext>
            </a:extLst>
          </p:cNvPr>
          <p:cNvSpPr/>
          <p:nvPr/>
        </p:nvSpPr>
        <p:spPr>
          <a:xfrm>
            <a:off x="8296289" y="4071498"/>
            <a:ext cx="1339405" cy="1340269"/>
          </a:xfrm>
          <a:prstGeom prst="ellipse">
            <a:avLst/>
          </a:prstGeom>
          <a:noFill/>
          <a:ln w="57150">
            <a:solidFill>
              <a:srgbClr val="8AA3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9657F3BD-92EC-5ADF-1450-056AC78C6DE4}"/>
              </a:ext>
            </a:extLst>
          </p:cNvPr>
          <p:cNvSpPr/>
          <p:nvPr/>
        </p:nvSpPr>
        <p:spPr>
          <a:xfrm>
            <a:off x="8643084" y="3993742"/>
            <a:ext cx="1525305" cy="1588555"/>
          </a:xfrm>
          <a:prstGeom prst="ellipse">
            <a:avLst/>
          </a:prstGeom>
          <a:noFill/>
          <a:ln w="57150">
            <a:solidFill>
              <a:srgbClr val="3857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74C053C0-9BA6-9655-E0B6-B203084DE537}"/>
              </a:ext>
            </a:extLst>
          </p:cNvPr>
          <p:cNvSpPr/>
          <p:nvPr/>
        </p:nvSpPr>
        <p:spPr>
          <a:xfrm>
            <a:off x="306910" y="5290464"/>
            <a:ext cx="6256648" cy="13000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95F78D54-1473-C2A0-3CFE-197E82D28B78}"/>
              </a:ext>
            </a:extLst>
          </p:cNvPr>
          <p:cNvSpPr txBox="1">
            <a:spLocks/>
          </p:cNvSpPr>
          <p:nvPr/>
        </p:nvSpPr>
        <p:spPr>
          <a:xfrm>
            <a:off x="306910" y="5290464"/>
            <a:ext cx="6270194" cy="13000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2000" b="1" dirty="0"/>
              <a:t>Improved at identifying non-clones correctly </a:t>
            </a:r>
          </a:p>
          <a:p>
            <a:pPr>
              <a:lnSpc>
                <a:spcPct val="100000"/>
              </a:lnSpc>
            </a:pPr>
            <a:r>
              <a:rPr lang="en-US" altLang="ja-JP" sz="2000" b="1" dirty="0"/>
              <a:t>Improved overall clone detection performance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77C0319-A914-EA77-D938-9445FEC60931}"/>
              </a:ext>
            </a:extLst>
          </p:cNvPr>
          <p:cNvSpPr txBox="1"/>
          <p:nvPr/>
        </p:nvSpPr>
        <p:spPr>
          <a:xfrm>
            <a:off x="9735560" y="5106083"/>
            <a:ext cx="1844470" cy="461665"/>
          </a:xfrm>
          <a:prstGeom prst="rect">
            <a:avLst/>
          </a:prstGeom>
          <a:solidFill>
            <a:srgbClr val="385723"/>
          </a:solidFill>
          <a:ln>
            <a:solidFill>
              <a:srgbClr val="38572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</a:rPr>
              <a:t>fine-tuned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D886DF0-E359-FC3F-7CC9-31D04DD512CB}"/>
              </a:ext>
            </a:extLst>
          </p:cNvPr>
          <p:cNvSpPr txBox="1"/>
          <p:nvPr/>
        </p:nvSpPr>
        <p:spPr>
          <a:xfrm>
            <a:off x="7408722" y="3961652"/>
            <a:ext cx="1291664" cy="461665"/>
          </a:xfrm>
          <a:prstGeom prst="rect">
            <a:avLst/>
          </a:prstGeom>
          <a:solidFill>
            <a:srgbClr val="C3D0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/>
              <a:t>original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83458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Evaluation of GPT (2/2)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085788-BB92-4EF3-A19A-D2C00965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25</a:t>
            </a:fld>
            <a:endParaRPr kumimoji="1" lang="ja-JP" altLang="en-US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14E0E863-8295-025F-3741-C2F16B8890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3115404"/>
              </p:ext>
            </p:extLst>
          </p:nvPr>
        </p:nvGraphicFramePr>
        <p:xfrm>
          <a:off x="344384" y="1277947"/>
          <a:ext cx="5751616" cy="3852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9C34B158-F9F1-B521-8918-34C0EC1FACCE}"/>
              </a:ext>
            </a:extLst>
          </p:cNvPr>
          <p:cNvSpPr/>
          <p:nvPr/>
        </p:nvSpPr>
        <p:spPr>
          <a:xfrm>
            <a:off x="306910" y="5290464"/>
            <a:ext cx="6256648" cy="13000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コンテンツ プレースホルダー 2">
            <a:extLst>
              <a:ext uri="{FF2B5EF4-FFF2-40B4-BE49-F238E27FC236}">
                <a16:creationId xmlns:a16="http://schemas.microsoft.com/office/drawing/2014/main" id="{4B2B6994-59FC-0D07-89EF-65B9ADD92D2E}"/>
              </a:ext>
            </a:extLst>
          </p:cNvPr>
          <p:cNvSpPr txBox="1">
            <a:spLocks/>
          </p:cNvSpPr>
          <p:nvPr/>
        </p:nvSpPr>
        <p:spPr>
          <a:xfrm>
            <a:off x="306910" y="5290464"/>
            <a:ext cx="6270194" cy="13000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2000" b="1" dirty="0"/>
              <a:t>Improved at identifying non-clones correctly </a:t>
            </a:r>
          </a:p>
          <a:p>
            <a:pPr>
              <a:lnSpc>
                <a:spcPct val="100000"/>
              </a:lnSpc>
            </a:pPr>
            <a:r>
              <a:rPr lang="en-US" altLang="ja-JP" sz="2000" b="1" dirty="0"/>
              <a:t>Improved overall clone detection performance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03F9404-9965-AFB9-8002-685DD7E4CC6C}"/>
              </a:ext>
            </a:extLst>
          </p:cNvPr>
          <p:cNvSpPr/>
          <p:nvPr/>
        </p:nvSpPr>
        <p:spPr>
          <a:xfrm>
            <a:off x="187457" y="5130140"/>
            <a:ext cx="6560113" cy="1532456"/>
          </a:xfrm>
          <a:prstGeom prst="roundRect">
            <a:avLst>
              <a:gd name="adj" fmla="val 1962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FFC5FF0B-A07A-6A33-F089-7516B7E5D3E0}"/>
              </a:ext>
            </a:extLst>
          </p:cNvPr>
          <p:cNvSpPr/>
          <p:nvPr/>
        </p:nvSpPr>
        <p:spPr>
          <a:xfrm>
            <a:off x="7199588" y="1275703"/>
            <a:ext cx="4480034" cy="1878036"/>
          </a:xfrm>
          <a:prstGeom prst="roundRect">
            <a:avLst>
              <a:gd name="adj" fmla="val 913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9A4104A6-1F60-36F5-1DAD-888E946040D6}"/>
              </a:ext>
            </a:extLst>
          </p:cNvPr>
          <p:cNvSpPr/>
          <p:nvPr/>
        </p:nvSpPr>
        <p:spPr>
          <a:xfrm>
            <a:off x="8317006" y="1385961"/>
            <a:ext cx="1484980" cy="1485938"/>
          </a:xfrm>
          <a:prstGeom prst="ellipse">
            <a:avLst/>
          </a:prstGeom>
          <a:noFill/>
          <a:ln w="57150">
            <a:solidFill>
              <a:srgbClr val="8AA3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645972FB-75B9-5072-CBAB-400EA28D9F12}"/>
              </a:ext>
            </a:extLst>
          </p:cNvPr>
          <p:cNvSpPr/>
          <p:nvPr/>
        </p:nvSpPr>
        <p:spPr>
          <a:xfrm>
            <a:off x="8787892" y="1380811"/>
            <a:ext cx="1483471" cy="1544988"/>
          </a:xfrm>
          <a:prstGeom prst="ellipse">
            <a:avLst/>
          </a:prstGeom>
          <a:noFill/>
          <a:ln w="57150">
            <a:solidFill>
              <a:srgbClr val="3857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8DE1F0D-4909-7271-AFBD-4BD5BD95E1F2}"/>
              </a:ext>
            </a:extLst>
          </p:cNvPr>
          <p:cNvSpPr txBox="1"/>
          <p:nvPr/>
        </p:nvSpPr>
        <p:spPr>
          <a:xfrm>
            <a:off x="9735560" y="2588831"/>
            <a:ext cx="1844470" cy="461665"/>
          </a:xfrm>
          <a:prstGeom prst="rect">
            <a:avLst/>
          </a:prstGeom>
          <a:solidFill>
            <a:srgbClr val="385723"/>
          </a:solidFill>
          <a:ln>
            <a:solidFill>
              <a:srgbClr val="38572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</a:rPr>
              <a:t>fine-tuned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4B3576B-BB36-BFA7-6E0D-6610B9736BC2}"/>
              </a:ext>
            </a:extLst>
          </p:cNvPr>
          <p:cNvSpPr txBox="1"/>
          <p:nvPr/>
        </p:nvSpPr>
        <p:spPr>
          <a:xfrm>
            <a:off x="7408722" y="1444400"/>
            <a:ext cx="1291664" cy="461665"/>
          </a:xfrm>
          <a:prstGeom prst="rect">
            <a:avLst/>
          </a:prstGeom>
          <a:solidFill>
            <a:srgbClr val="C3D0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/>
              <a:t>original</a:t>
            </a:r>
            <a:endParaRPr kumimoji="1" lang="ja-JP" altLang="en-US" sz="2400" b="1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151C910-2608-278A-80A6-71482E3C97BB}"/>
              </a:ext>
            </a:extLst>
          </p:cNvPr>
          <p:cNvSpPr txBox="1"/>
          <p:nvPr/>
        </p:nvSpPr>
        <p:spPr>
          <a:xfrm>
            <a:off x="7376987" y="3224110"/>
            <a:ext cx="4136573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Identifying clones as clones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F7BD97E-F5BD-A6DF-0DA4-E63E8DA06576}"/>
              </a:ext>
            </a:extLst>
          </p:cNvPr>
          <p:cNvSpPr txBox="1"/>
          <p:nvPr/>
        </p:nvSpPr>
        <p:spPr>
          <a:xfrm>
            <a:off x="9058460" y="2038682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96</a:t>
            </a:r>
            <a:endParaRPr kumimoji="1" lang="ja-JP" altLang="en-US" sz="2400" b="1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F310D03-DFE6-2640-B95F-7A0335E07ECD}"/>
              </a:ext>
            </a:extLst>
          </p:cNvPr>
          <p:cNvSpPr txBox="1"/>
          <p:nvPr/>
        </p:nvSpPr>
        <p:spPr>
          <a:xfrm>
            <a:off x="9796017" y="1779610"/>
            <a:ext cx="533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11</a:t>
            </a:r>
            <a:endParaRPr kumimoji="1" lang="ja-JP" altLang="en-US" sz="2400" b="1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DD7A3E9-EBC2-318F-5FEA-DFA5C7B32285}"/>
              </a:ext>
            </a:extLst>
          </p:cNvPr>
          <p:cNvSpPr txBox="1"/>
          <p:nvPr/>
        </p:nvSpPr>
        <p:spPr>
          <a:xfrm>
            <a:off x="8367976" y="2269514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12</a:t>
            </a:r>
            <a:endParaRPr kumimoji="1" lang="ja-JP" altLang="en-US" sz="2400" b="1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0AA1101-CA59-01C1-2BB5-87FC7FC30FB8}"/>
              </a:ext>
            </a:extLst>
          </p:cNvPr>
          <p:cNvSpPr txBox="1"/>
          <p:nvPr/>
        </p:nvSpPr>
        <p:spPr>
          <a:xfrm>
            <a:off x="7759513" y="2589997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10</a:t>
            </a:r>
            <a:endParaRPr kumimoji="1" lang="ja-JP" altLang="en-US" sz="2400" b="1" dirty="0"/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40A54F4D-B68A-53F1-16B2-0F910D699E3F}"/>
              </a:ext>
            </a:extLst>
          </p:cNvPr>
          <p:cNvSpPr/>
          <p:nvPr/>
        </p:nvSpPr>
        <p:spPr>
          <a:xfrm>
            <a:off x="7199588" y="3834793"/>
            <a:ext cx="4480033" cy="1878036"/>
          </a:xfrm>
          <a:prstGeom prst="roundRect">
            <a:avLst>
              <a:gd name="adj" fmla="val 913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F9EB124-99F0-2AFE-649C-753F23F48350}"/>
              </a:ext>
            </a:extLst>
          </p:cNvPr>
          <p:cNvSpPr txBox="1"/>
          <p:nvPr/>
        </p:nvSpPr>
        <p:spPr>
          <a:xfrm>
            <a:off x="7067218" y="5795688"/>
            <a:ext cx="4767693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Identifying non-clones as non-clones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093542C-1504-EA70-12A5-D40E3F458C0B}"/>
              </a:ext>
            </a:extLst>
          </p:cNvPr>
          <p:cNvSpPr txBox="1"/>
          <p:nvPr/>
        </p:nvSpPr>
        <p:spPr>
          <a:xfrm>
            <a:off x="8868901" y="4502824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37</a:t>
            </a:r>
            <a:endParaRPr kumimoji="1" lang="ja-JP" altLang="en-US" sz="2400" b="1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4CD3E35-31EA-46ED-22D8-9BDDE7A4AA78}"/>
              </a:ext>
            </a:extLst>
          </p:cNvPr>
          <p:cNvSpPr txBox="1"/>
          <p:nvPr/>
        </p:nvSpPr>
        <p:spPr>
          <a:xfrm>
            <a:off x="8296295" y="4657512"/>
            <a:ext cx="306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5</a:t>
            </a:r>
            <a:endParaRPr kumimoji="1" lang="ja-JP" altLang="en-US" sz="2400" b="1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5BB4C90-8FFD-43EC-A684-81D63124DC56}"/>
              </a:ext>
            </a:extLst>
          </p:cNvPr>
          <p:cNvSpPr txBox="1"/>
          <p:nvPr/>
        </p:nvSpPr>
        <p:spPr>
          <a:xfrm>
            <a:off x="9618074" y="4464807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31</a:t>
            </a:r>
            <a:endParaRPr kumimoji="1" lang="ja-JP" altLang="en-US" sz="2400" b="1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D34102A-DE28-DBF5-5175-7B484637895D}"/>
              </a:ext>
            </a:extLst>
          </p:cNvPr>
          <p:cNvSpPr txBox="1"/>
          <p:nvPr/>
        </p:nvSpPr>
        <p:spPr>
          <a:xfrm>
            <a:off x="7787788" y="5180935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17</a:t>
            </a:r>
            <a:endParaRPr kumimoji="1" lang="ja-JP" altLang="en-US" sz="2400" b="1" dirty="0"/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394FF6AE-0304-008C-D721-00863CC0CA91}"/>
              </a:ext>
            </a:extLst>
          </p:cNvPr>
          <p:cNvSpPr/>
          <p:nvPr/>
        </p:nvSpPr>
        <p:spPr>
          <a:xfrm>
            <a:off x="8296289" y="4071498"/>
            <a:ext cx="1339405" cy="1340269"/>
          </a:xfrm>
          <a:prstGeom prst="ellipse">
            <a:avLst/>
          </a:prstGeom>
          <a:noFill/>
          <a:ln w="57150">
            <a:solidFill>
              <a:srgbClr val="8AA3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474FD581-3969-5ED1-E7E6-91DA1F3CB748}"/>
              </a:ext>
            </a:extLst>
          </p:cNvPr>
          <p:cNvSpPr/>
          <p:nvPr/>
        </p:nvSpPr>
        <p:spPr>
          <a:xfrm>
            <a:off x="8643084" y="3993742"/>
            <a:ext cx="1525305" cy="1588555"/>
          </a:xfrm>
          <a:prstGeom prst="ellipse">
            <a:avLst/>
          </a:prstGeom>
          <a:noFill/>
          <a:ln w="57150">
            <a:solidFill>
              <a:srgbClr val="3857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8CF23D1D-3310-209D-1974-9E9BA3589191}"/>
              </a:ext>
            </a:extLst>
          </p:cNvPr>
          <p:cNvSpPr txBox="1"/>
          <p:nvPr/>
        </p:nvSpPr>
        <p:spPr>
          <a:xfrm>
            <a:off x="9735560" y="5106083"/>
            <a:ext cx="1844470" cy="461665"/>
          </a:xfrm>
          <a:prstGeom prst="rect">
            <a:avLst/>
          </a:prstGeom>
          <a:solidFill>
            <a:srgbClr val="385723"/>
          </a:solidFill>
          <a:ln>
            <a:solidFill>
              <a:srgbClr val="38572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</a:rPr>
              <a:t>fine-tuned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0F269EC-3A38-4D6F-1817-B0FDFFC4FA68}"/>
              </a:ext>
            </a:extLst>
          </p:cNvPr>
          <p:cNvSpPr txBox="1"/>
          <p:nvPr/>
        </p:nvSpPr>
        <p:spPr>
          <a:xfrm>
            <a:off x="7408722" y="3961652"/>
            <a:ext cx="1291664" cy="461665"/>
          </a:xfrm>
          <a:prstGeom prst="rect">
            <a:avLst/>
          </a:prstGeom>
          <a:solidFill>
            <a:srgbClr val="C3D0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/>
              <a:t>original</a:t>
            </a:r>
            <a:endParaRPr kumimoji="1" lang="ja-JP" altLang="en-US" sz="2400" b="1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844175E-879C-45B6-5AB6-CC069C4C2C69}"/>
              </a:ext>
            </a:extLst>
          </p:cNvPr>
          <p:cNvSpPr/>
          <p:nvPr/>
        </p:nvSpPr>
        <p:spPr>
          <a:xfrm>
            <a:off x="6734031" y="1163795"/>
            <a:ext cx="5270512" cy="5116083"/>
          </a:xfrm>
          <a:prstGeom prst="roundRect">
            <a:avLst>
              <a:gd name="adj" fmla="val 1962"/>
            </a:avLst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716602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97F86F-D401-25E6-7C09-8B4C32DC6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D924A4B-FE9F-B1F3-569B-28900365771A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75DA801-A5B8-E82C-DB86-324A3F574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Evaluation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of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Llama2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AD1B575-4BC2-B8F5-8EA7-83D9A372E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26</a:t>
            </a:fld>
            <a:endParaRPr kumimoji="1" lang="ja-JP" altLang="en-US"/>
          </a:p>
        </p:txBody>
      </p:sp>
      <p:sp>
        <p:nvSpPr>
          <p:cNvPr id="30" name="楕円 29">
            <a:extLst>
              <a:ext uri="{FF2B5EF4-FFF2-40B4-BE49-F238E27FC236}">
                <a16:creationId xmlns:a16="http://schemas.microsoft.com/office/drawing/2014/main" id="{B2C27ED3-6DD6-427E-8AC3-4B1768976823}"/>
              </a:ext>
            </a:extLst>
          </p:cNvPr>
          <p:cNvSpPr/>
          <p:nvPr/>
        </p:nvSpPr>
        <p:spPr>
          <a:xfrm>
            <a:off x="8497209" y="1416641"/>
            <a:ext cx="1599431" cy="1600463"/>
          </a:xfrm>
          <a:prstGeom prst="ellipse">
            <a:avLst/>
          </a:prstGeom>
          <a:noFill/>
          <a:ln w="57150">
            <a:solidFill>
              <a:srgbClr val="5D7DA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36250670-81E6-9363-650E-EA0F8EBEBE60}"/>
              </a:ext>
            </a:extLst>
          </p:cNvPr>
          <p:cNvSpPr/>
          <p:nvPr/>
        </p:nvSpPr>
        <p:spPr>
          <a:xfrm>
            <a:off x="8840442" y="1711316"/>
            <a:ext cx="1184979" cy="1234118"/>
          </a:xfrm>
          <a:prstGeom prst="ellipse">
            <a:avLst/>
          </a:prstGeom>
          <a:noFill/>
          <a:ln w="57150">
            <a:solidFill>
              <a:srgbClr val="2038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56A500C6-B70C-A575-A074-8FA7878CAF9F}"/>
              </a:ext>
            </a:extLst>
          </p:cNvPr>
          <p:cNvSpPr txBox="1"/>
          <p:nvPr/>
        </p:nvSpPr>
        <p:spPr>
          <a:xfrm>
            <a:off x="9192220" y="2033682"/>
            <a:ext cx="777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101</a:t>
            </a:r>
            <a:endParaRPr kumimoji="1" lang="ja-JP" altLang="en-US" sz="2400" b="1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1E0517CB-996E-3D29-30E0-A293D5B79607}"/>
              </a:ext>
            </a:extLst>
          </p:cNvPr>
          <p:cNvSpPr txBox="1"/>
          <p:nvPr/>
        </p:nvSpPr>
        <p:spPr>
          <a:xfrm>
            <a:off x="8742969" y="1462323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28</a:t>
            </a:r>
            <a:endParaRPr kumimoji="1" lang="ja-JP" altLang="en-US" sz="2400" b="1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A0DF952B-D00B-1D29-277C-7323A36DAB96}"/>
              </a:ext>
            </a:extLst>
          </p:cNvPr>
          <p:cNvSpPr txBox="1"/>
          <p:nvPr/>
        </p:nvSpPr>
        <p:spPr>
          <a:xfrm>
            <a:off x="7972362" y="2570229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0</a:t>
            </a:r>
            <a:endParaRPr kumimoji="1" lang="ja-JP" altLang="en-US" sz="2400" b="1" dirty="0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8DE5695-2D27-5285-955A-70A0A16BD2DB}"/>
              </a:ext>
            </a:extLst>
          </p:cNvPr>
          <p:cNvSpPr txBox="1"/>
          <p:nvPr/>
        </p:nvSpPr>
        <p:spPr>
          <a:xfrm>
            <a:off x="9146265" y="4804377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38</a:t>
            </a:r>
            <a:endParaRPr kumimoji="1" lang="ja-JP" altLang="en-US" sz="2400" b="1" dirty="0"/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8F8E60FF-9BFB-D591-3083-9E5560E4789C}"/>
              </a:ext>
            </a:extLst>
          </p:cNvPr>
          <p:cNvSpPr txBox="1"/>
          <p:nvPr/>
        </p:nvSpPr>
        <p:spPr>
          <a:xfrm>
            <a:off x="8610600" y="4286461"/>
            <a:ext cx="334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0</a:t>
            </a:r>
            <a:endParaRPr kumimoji="1" lang="ja-JP" altLang="en-US" sz="2400" b="1" dirty="0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47A840DC-0D56-7118-5A71-622A2FE06FCD}"/>
              </a:ext>
            </a:extLst>
          </p:cNvPr>
          <p:cNvSpPr txBox="1"/>
          <p:nvPr/>
        </p:nvSpPr>
        <p:spPr>
          <a:xfrm>
            <a:off x="8021502" y="5189622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52</a:t>
            </a:r>
            <a:endParaRPr kumimoji="1" lang="ja-JP" altLang="en-US" sz="2400" b="1" dirty="0"/>
          </a:p>
        </p:txBody>
      </p:sp>
      <p:sp>
        <p:nvSpPr>
          <p:cNvPr id="66" name="楕円 65">
            <a:extLst>
              <a:ext uri="{FF2B5EF4-FFF2-40B4-BE49-F238E27FC236}">
                <a16:creationId xmlns:a16="http://schemas.microsoft.com/office/drawing/2014/main" id="{5ED01885-A50D-6675-4BC2-6722629D650F}"/>
              </a:ext>
            </a:extLst>
          </p:cNvPr>
          <p:cNvSpPr/>
          <p:nvPr/>
        </p:nvSpPr>
        <p:spPr>
          <a:xfrm>
            <a:off x="8610600" y="4319262"/>
            <a:ext cx="379007" cy="379251"/>
          </a:xfrm>
          <a:prstGeom prst="ellipse">
            <a:avLst/>
          </a:prstGeom>
          <a:noFill/>
          <a:ln w="57150">
            <a:solidFill>
              <a:srgbClr val="5D7DA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楕円 66">
            <a:extLst>
              <a:ext uri="{FF2B5EF4-FFF2-40B4-BE49-F238E27FC236}">
                <a16:creationId xmlns:a16="http://schemas.microsoft.com/office/drawing/2014/main" id="{F9BFABB9-5973-24A0-5A0A-8E4BBDC1FA86}"/>
              </a:ext>
            </a:extLst>
          </p:cNvPr>
          <p:cNvSpPr/>
          <p:nvPr/>
        </p:nvSpPr>
        <p:spPr>
          <a:xfrm>
            <a:off x="8463653" y="3991859"/>
            <a:ext cx="1525305" cy="1588555"/>
          </a:xfrm>
          <a:prstGeom prst="ellipse">
            <a:avLst/>
          </a:prstGeom>
          <a:noFill/>
          <a:ln w="57150">
            <a:solidFill>
              <a:srgbClr val="2038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BC1F73EB-22F5-E576-F61E-B89130F2EB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0205427"/>
              </p:ext>
            </p:extLst>
          </p:nvPr>
        </p:nvGraphicFramePr>
        <p:xfrm>
          <a:off x="367174" y="1236985"/>
          <a:ext cx="5751616" cy="4127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F472A4C-D430-D780-5C4A-F94EBB517729}"/>
              </a:ext>
            </a:extLst>
          </p:cNvPr>
          <p:cNvSpPr txBox="1"/>
          <p:nvPr/>
        </p:nvSpPr>
        <p:spPr>
          <a:xfrm>
            <a:off x="7393360" y="3235228"/>
            <a:ext cx="4136573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Identifying clones as clones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E7ED89-2738-54AD-F4BB-C57C497793F4}"/>
              </a:ext>
            </a:extLst>
          </p:cNvPr>
          <p:cNvSpPr txBox="1"/>
          <p:nvPr/>
        </p:nvSpPr>
        <p:spPr>
          <a:xfrm>
            <a:off x="7081963" y="5806806"/>
            <a:ext cx="4774224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Identifying non-clones as non-clones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6774EDAB-3294-281E-3D07-48913CA66372}"/>
              </a:ext>
            </a:extLst>
          </p:cNvPr>
          <p:cNvSpPr/>
          <p:nvPr/>
        </p:nvSpPr>
        <p:spPr>
          <a:xfrm>
            <a:off x="306910" y="5290464"/>
            <a:ext cx="6256648" cy="13000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92CED398-74CB-A204-9410-ABD2B2878549}"/>
              </a:ext>
            </a:extLst>
          </p:cNvPr>
          <p:cNvSpPr txBox="1">
            <a:spLocks/>
          </p:cNvSpPr>
          <p:nvPr/>
        </p:nvSpPr>
        <p:spPr>
          <a:xfrm>
            <a:off x="306910" y="5290464"/>
            <a:ext cx="6270194" cy="13000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2000" b="1" dirty="0"/>
              <a:t>Improved at identifying non-clones correctly </a:t>
            </a:r>
          </a:p>
          <a:p>
            <a:pPr>
              <a:lnSpc>
                <a:spcPct val="100000"/>
              </a:lnSpc>
            </a:pPr>
            <a:r>
              <a:rPr lang="en-US" altLang="ja-JP" sz="2000" b="1" dirty="0"/>
              <a:t>Improved overall clone detection performance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6CE98910-0945-ED82-10C9-68F4EE517EA1}"/>
              </a:ext>
            </a:extLst>
          </p:cNvPr>
          <p:cNvSpPr/>
          <p:nvPr/>
        </p:nvSpPr>
        <p:spPr>
          <a:xfrm>
            <a:off x="7199588" y="1275703"/>
            <a:ext cx="4480034" cy="1878036"/>
          </a:xfrm>
          <a:prstGeom prst="roundRect">
            <a:avLst>
              <a:gd name="adj" fmla="val 913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F9E1D5B-EC80-088A-4F02-EC040C80EE1B}"/>
              </a:ext>
            </a:extLst>
          </p:cNvPr>
          <p:cNvSpPr txBox="1"/>
          <p:nvPr/>
        </p:nvSpPr>
        <p:spPr>
          <a:xfrm>
            <a:off x="9735560" y="2588831"/>
            <a:ext cx="1844470" cy="461665"/>
          </a:xfrm>
          <a:prstGeom prst="rect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</a:rPr>
              <a:t>fine-tuned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BDDE926-5FBF-32B5-8802-ED84DAA83054}"/>
              </a:ext>
            </a:extLst>
          </p:cNvPr>
          <p:cNvSpPr txBox="1"/>
          <p:nvPr/>
        </p:nvSpPr>
        <p:spPr>
          <a:xfrm>
            <a:off x="7408722" y="1444400"/>
            <a:ext cx="1291664" cy="461665"/>
          </a:xfrm>
          <a:prstGeom prst="rect">
            <a:avLst/>
          </a:prstGeom>
          <a:solidFill>
            <a:srgbClr val="BCC9D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/>
              <a:t>original</a:t>
            </a:r>
            <a:endParaRPr kumimoji="1" lang="ja-JP" altLang="en-US" sz="2400" b="1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DC91A8BB-B66A-22E0-BBA8-1E06B59E964D}"/>
              </a:ext>
            </a:extLst>
          </p:cNvPr>
          <p:cNvSpPr/>
          <p:nvPr/>
        </p:nvSpPr>
        <p:spPr>
          <a:xfrm>
            <a:off x="7199588" y="3834793"/>
            <a:ext cx="4480033" cy="1878036"/>
          </a:xfrm>
          <a:prstGeom prst="roundRect">
            <a:avLst>
              <a:gd name="adj" fmla="val 913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9704C8D-11F8-AF53-34D9-6E4DD47AD1F3}"/>
              </a:ext>
            </a:extLst>
          </p:cNvPr>
          <p:cNvSpPr txBox="1"/>
          <p:nvPr/>
        </p:nvSpPr>
        <p:spPr>
          <a:xfrm>
            <a:off x="9735560" y="5106083"/>
            <a:ext cx="1844470" cy="461665"/>
          </a:xfrm>
          <a:prstGeom prst="rect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</a:rPr>
              <a:t>fine-tuned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8FDE720-A677-8ABF-113B-2C5FB3444AE4}"/>
              </a:ext>
            </a:extLst>
          </p:cNvPr>
          <p:cNvSpPr txBox="1"/>
          <p:nvPr/>
        </p:nvSpPr>
        <p:spPr>
          <a:xfrm>
            <a:off x="7408722" y="3961652"/>
            <a:ext cx="1291664" cy="461665"/>
          </a:xfrm>
          <a:prstGeom prst="rect">
            <a:avLst/>
          </a:prstGeom>
          <a:solidFill>
            <a:srgbClr val="BCC9D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/>
              <a:t>original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32713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46F22-B208-8A65-59E9-B40A3A09B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A0BDD79-DFB7-A434-6B27-F237A07C0ECA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9671630-3EB1-47B2-269D-E0731DE61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Evaluation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of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en-US" altLang="ja-JP" b="1" dirty="0" err="1">
                <a:solidFill>
                  <a:schemeClr val="bg1"/>
                </a:solidFill>
                <a:latin typeface="+mn-ea"/>
                <a:ea typeface="+mn-ea"/>
              </a:rPr>
              <a:t>CodeLlama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B8A7B0-1296-8851-43BD-A6BB09000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27</a:t>
            </a:fld>
            <a:endParaRPr kumimoji="1" lang="ja-JP" altLang="en-US"/>
          </a:p>
        </p:txBody>
      </p:sp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5774672C-2CBA-E6CC-397D-6079592DF6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6386103"/>
              </p:ext>
            </p:extLst>
          </p:nvPr>
        </p:nvGraphicFramePr>
        <p:xfrm>
          <a:off x="344385" y="1236985"/>
          <a:ext cx="5640149" cy="4108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楕円 8">
            <a:extLst>
              <a:ext uri="{FF2B5EF4-FFF2-40B4-BE49-F238E27FC236}">
                <a16:creationId xmlns:a16="http://schemas.microsoft.com/office/drawing/2014/main" id="{6E749870-DAEF-F489-9DE8-C07C1AFCD790}"/>
              </a:ext>
            </a:extLst>
          </p:cNvPr>
          <p:cNvSpPr/>
          <p:nvPr/>
        </p:nvSpPr>
        <p:spPr>
          <a:xfrm>
            <a:off x="8463499" y="1595295"/>
            <a:ext cx="1243290" cy="1244092"/>
          </a:xfrm>
          <a:prstGeom prst="ellipse">
            <a:avLst/>
          </a:prstGeom>
          <a:noFill/>
          <a:ln w="57150">
            <a:solidFill>
              <a:srgbClr val="BC7E5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1CC8F669-E0D3-C81F-EA5F-870304076DCD}"/>
              </a:ext>
            </a:extLst>
          </p:cNvPr>
          <p:cNvSpPr/>
          <p:nvPr/>
        </p:nvSpPr>
        <p:spPr>
          <a:xfrm>
            <a:off x="8713781" y="1462544"/>
            <a:ext cx="1488658" cy="1550390"/>
          </a:xfrm>
          <a:prstGeom prst="ellipse">
            <a:avLst/>
          </a:prstGeom>
          <a:noFill/>
          <a:ln w="57150">
            <a:solidFill>
              <a:srgbClr val="843C0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43B30CA-17C6-9A68-ACFA-D2D96DF82178}"/>
              </a:ext>
            </a:extLst>
          </p:cNvPr>
          <p:cNvSpPr txBox="1"/>
          <p:nvPr/>
        </p:nvSpPr>
        <p:spPr>
          <a:xfrm>
            <a:off x="8940525" y="2038683"/>
            <a:ext cx="777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58</a:t>
            </a:r>
            <a:endParaRPr kumimoji="1" lang="ja-JP" altLang="en-US" sz="2400" b="1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1421D00-CA1B-A53C-304A-AEB9BB2D1616}"/>
              </a:ext>
            </a:extLst>
          </p:cNvPr>
          <p:cNvSpPr txBox="1"/>
          <p:nvPr/>
        </p:nvSpPr>
        <p:spPr>
          <a:xfrm>
            <a:off x="8426422" y="2118467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8</a:t>
            </a:r>
            <a:endParaRPr kumimoji="1" lang="ja-JP" altLang="en-US" sz="2400" b="1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12791AE-8718-245E-F4B0-7B7BED5F590A}"/>
              </a:ext>
            </a:extLst>
          </p:cNvPr>
          <p:cNvSpPr txBox="1"/>
          <p:nvPr/>
        </p:nvSpPr>
        <p:spPr>
          <a:xfrm>
            <a:off x="7914848" y="2589998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27</a:t>
            </a:r>
            <a:endParaRPr kumimoji="1" lang="ja-JP" altLang="en-US" sz="2400" b="1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4CA8A27-57D8-7E95-4864-CCA0045F1611}"/>
              </a:ext>
            </a:extLst>
          </p:cNvPr>
          <p:cNvSpPr txBox="1"/>
          <p:nvPr/>
        </p:nvSpPr>
        <p:spPr>
          <a:xfrm>
            <a:off x="9654032" y="2014542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36</a:t>
            </a:r>
            <a:endParaRPr kumimoji="1" lang="ja-JP" altLang="en-US" sz="2400" b="1" dirty="0"/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CD95A8C4-B095-7350-6B15-5DABACEF54B9}"/>
              </a:ext>
            </a:extLst>
          </p:cNvPr>
          <p:cNvSpPr/>
          <p:nvPr/>
        </p:nvSpPr>
        <p:spPr>
          <a:xfrm>
            <a:off x="8483386" y="4051151"/>
            <a:ext cx="1237702" cy="1238500"/>
          </a:xfrm>
          <a:prstGeom prst="ellipse">
            <a:avLst/>
          </a:prstGeom>
          <a:noFill/>
          <a:ln w="57150">
            <a:solidFill>
              <a:srgbClr val="BC7E5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楕円 29">
            <a:extLst>
              <a:ext uri="{FF2B5EF4-FFF2-40B4-BE49-F238E27FC236}">
                <a16:creationId xmlns:a16="http://schemas.microsoft.com/office/drawing/2014/main" id="{446F720F-1560-8EF5-109C-C3781FF28FC0}"/>
              </a:ext>
            </a:extLst>
          </p:cNvPr>
          <p:cNvSpPr/>
          <p:nvPr/>
        </p:nvSpPr>
        <p:spPr>
          <a:xfrm>
            <a:off x="8784972" y="4071600"/>
            <a:ext cx="1380713" cy="1437968"/>
          </a:xfrm>
          <a:prstGeom prst="ellipse">
            <a:avLst/>
          </a:prstGeom>
          <a:noFill/>
          <a:ln w="57150">
            <a:solidFill>
              <a:srgbClr val="843C0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36EBCBE-184B-7DE0-C333-EF061832F489}"/>
              </a:ext>
            </a:extLst>
          </p:cNvPr>
          <p:cNvSpPr txBox="1"/>
          <p:nvPr/>
        </p:nvSpPr>
        <p:spPr>
          <a:xfrm>
            <a:off x="8964092" y="4576772"/>
            <a:ext cx="777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57</a:t>
            </a:r>
            <a:endParaRPr kumimoji="1" lang="ja-JP" altLang="en-US" sz="2400" b="1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0375886-5895-BDA0-E7CB-7AC2F3E0FBE6}"/>
              </a:ext>
            </a:extLst>
          </p:cNvPr>
          <p:cNvSpPr txBox="1"/>
          <p:nvPr/>
        </p:nvSpPr>
        <p:spPr>
          <a:xfrm>
            <a:off x="8451902" y="4423317"/>
            <a:ext cx="498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6</a:t>
            </a:r>
            <a:endParaRPr kumimoji="1" lang="ja-JP" altLang="en-US" sz="2400" b="1" dirty="0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A48D57E-1E41-EBCB-60AA-C2282C393C51}"/>
              </a:ext>
            </a:extLst>
          </p:cNvPr>
          <p:cNvSpPr txBox="1"/>
          <p:nvPr/>
        </p:nvSpPr>
        <p:spPr>
          <a:xfrm>
            <a:off x="7927900" y="5128087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10</a:t>
            </a:r>
            <a:endParaRPr kumimoji="1" lang="ja-JP" altLang="en-US" sz="24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0EBE3D8-078F-0E92-64E6-D73AA5EB1A47}"/>
              </a:ext>
            </a:extLst>
          </p:cNvPr>
          <p:cNvSpPr txBox="1"/>
          <p:nvPr/>
        </p:nvSpPr>
        <p:spPr>
          <a:xfrm>
            <a:off x="9654032" y="4493912"/>
            <a:ext cx="70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17</a:t>
            </a:r>
            <a:endParaRPr kumimoji="1" lang="ja-JP" altLang="en-US" sz="2400" b="1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AE2A6EE-BDAD-ACBD-5756-473F84E6B5B8}"/>
              </a:ext>
            </a:extLst>
          </p:cNvPr>
          <p:cNvSpPr txBox="1"/>
          <p:nvPr/>
        </p:nvSpPr>
        <p:spPr>
          <a:xfrm>
            <a:off x="7364159" y="3224111"/>
            <a:ext cx="4136573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Identifying clones as clones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6C5CEEB-4486-6C78-CC8A-502048838B62}"/>
              </a:ext>
            </a:extLst>
          </p:cNvPr>
          <p:cNvSpPr txBox="1"/>
          <p:nvPr/>
        </p:nvSpPr>
        <p:spPr>
          <a:xfrm>
            <a:off x="7014607" y="5795689"/>
            <a:ext cx="4833007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/>
              <a:t>Identifying non-clones as non-clones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44F266DC-4C7D-0908-AFD4-2B2D377C8FE8}"/>
              </a:ext>
            </a:extLst>
          </p:cNvPr>
          <p:cNvSpPr/>
          <p:nvPr/>
        </p:nvSpPr>
        <p:spPr>
          <a:xfrm>
            <a:off x="306910" y="5290464"/>
            <a:ext cx="6256648" cy="13000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988DB5CE-093F-4F7B-0F00-E1A0AC4C2EE7}"/>
              </a:ext>
            </a:extLst>
          </p:cNvPr>
          <p:cNvSpPr txBox="1">
            <a:spLocks/>
          </p:cNvSpPr>
          <p:nvPr/>
        </p:nvSpPr>
        <p:spPr>
          <a:xfrm>
            <a:off x="306910" y="5290464"/>
            <a:ext cx="6270194" cy="13000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ja-JP" sz="2000" b="1" dirty="0"/>
              <a:t>Improved at identifying clones and non-clones correctly </a:t>
            </a:r>
          </a:p>
          <a:p>
            <a:pPr>
              <a:lnSpc>
                <a:spcPct val="100000"/>
              </a:lnSpc>
            </a:pPr>
            <a:r>
              <a:rPr lang="en-US" altLang="ja-JP" sz="2000" b="1" dirty="0"/>
              <a:t>Improved overall clone detection performance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9ED8A02F-722E-B731-B5B6-FF1EFB83DDBC}"/>
              </a:ext>
            </a:extLst>
          </p:cNvPr>
          <p:cNvSpPr/>
          <p:nvPr/>
        </p:nvSpPr>
        <p:spPr>
          <a:xfrm>
            <a:off x="7199588" y="1275703"/>
            <a:ext cx="4480034" cy="1878036"/>
          </a:xfrm>
          <a:prstGeom prst="roundRect">
            <a:avLst>
              <a:gd name="adj" fmla="val 913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52E3DEE-A742-93B1-6093-59621F80BB00}"/>
              </a:ext>
            </a:extLst>
          </p:cNvPr>
          <p:cNvSpPr txBox="1"/>
          <p:nvPr/>
        </p:nvSpPr>
        <p:spPr>
          <a:xfrm>
            <a:off x="9735560" y="2588831"/>
            <a:ext cx="1844470" cy="461665"/>
          </a:xfrm>
          <a:prstGeom prst="rect">
            <a:avLst/>
          </a:prstGeom>
          <a:solidFill>
            <a:srgbClr val="843C0C"/>
          </a:solidFill>
          <a:ln>
            <a:solidFill>
              <a:srgbClr val="38572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</a:rPr>
              <a:t>fine-tuned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135A078-1A2D-FFEF-F869-A6D3B2352B27}"/>
              </a:ext>
            </a:extLst>
          </p:cNvPr>
          <p:cNvSpPr txBox="1"/>
          <p:nvPr/>
        </p:nvSpPr>
        <p:spPr>
          <a:xfrm>
            <a:off x="7408722" y="1444400"/>
            <a:ext cx="1291664" cy="461665"/>
          </a:xfrm>
          <a:prstGeom prst="rect">
            <a:avLst/>
          </a:prstGeom>
          <a:solidFill>
            <a:srgbClr val="DFC1A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/>
              <a:t>original</a:t>
            </a:r>
            <a:endParaRPr kumimoji="1" lang="ja-JP" altLang="en-US" sz="2400" b="1" dirty="0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CB8279CE-E03A-90CA-9C32-ED661FF2C1AA}"/>
              </a:ext>
            </a:extLst>
          </p:cNvPr>
          <p:cNvSpPr/>
          <p:nvPr/>
        </p:nvSpPr>
        <p:spPr>
          <a:xfrm>
            <a:off x="7199588" y="3834793"/>
            <a:ext cx="4480033" cy="1878036"/>
          </a:xfrm>
          <a:prstGeom prst="roundRect">
            <a:avLst>
              <a:gd name="adj" fmla="val 9138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3236AAB-B215-E31E-0E6C-11783F16C42E}"/>
              </a:ext>
            </a:extLst>
          </p:cNvPr>
          <p:cNvSpPr txBox="1"/>
          <p:nvPr/>
        </p:nvSpPr>
        <p:spPr>
          <a:xfrm>
            <a:off x="9735560" y="5106083"/>
            <a:ext cx="1844470" cy="461665"/>
          </a:xfrm>
          <a:prstGeom prst="rect">
            <a:avLst/>
          </a:prstGeom>
          <a:solidFill>
            <a:srgbClr val="843C0C"/>
          </a:solidFill>
          <a:ln>
            <a:solidFill>
              <a:srgbClr val="38572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</a:rPr>
              <a:t>fine-tuned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8F073FE-405B-4CC0-1388-7FDBCE9515E6}"/>
              </a:ext>
            </a:extLst>
          </p:cNvPr>
          <p:cNvSpPr txBox="1"/>
          <p:nvPr/>
        </p:nvSpPr>
        <p:spPr>
          <a:xfrm>
            <a:off x="7408722" y="3961652"/>
            <a:ext cx="1291664" cy="461665"/>
          </a:xfrm>
          <a:prstGeom prst="rect">
            <a:avLst/>
          </a:prstGeom>
          <a:solidFill>
            <a:srgbClr val="DFC1A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/>
              <a:t>original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54416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92641-2C4A-489B-4ACC-122A325AF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460F211-D54B-EFAF-9928-51E0E8EB14AE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6B1CA43-14E8-2EEE-D2FF-AFAA53960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Discussion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4857659B-BC82-CCBE-EAA6-2D57D83C7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099" y="1483111"/>
            <a:ext cx="11440132" cy="521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/>
              <a:t>Fine-tuning</a:t>
            </a:r>
            <a:r>
              <a:rPr lang="ja-JP" altLang="en-US" b="1" dirty="0"/>
              <a:t> </a:t>
            </a:r>
            <a:r>
              <a:rPr lang="en-US" altLang="ja-JP" b="1" dirty="0"/>
              <a:t>effectively</a:t>
            </a:r>
            <a:r>
              <a:rPr lang="ja-JP" altLang="en-US" b="1" dirty="0"/>
              <a:t> </a:t>
            </a:r>
            <a:r>
              <a:rPr lang="en-US" altLang="ja-JP" b="1" dirty="0"/>
              <a:t>improves</a:t>
            </a:r>
            <a:r>
              <a:rPr lang="ja-JP" altLang="en-US" b="1" dirty="0"/>
              <a:t> </a:t>
            </a:r>
            <a:r>
              <a:rPr lang="en-US" altLang="ja-JP" b="1" dirty="0"/>
              <a:t>clone detection</a:t>
            </a:r>
            <a:r>
              <a:rPr lang="ja-JP" altLang="en-US" b="1" dirty="0"/>
              <a:t> </a:t>
            </a:r>
            <a:r>
              <a:rPr lang="en-US" altLang="ja-JP" b="1" dirty="0"/>
              <a:t>accuracy</a:t>
            </a:r>
          </a:p>
          <a:p>
            <a:pPr lvl="1"/>
            <a:r>
              <a:rPr lang="en-US" altLang="ja-JP" dirty="0"/>
              <a:t>All tested models showed an improvement in accuracy</a:t>
            </a:r>
          </a:p>
          <a:p>
            <a:pPr lvl="1"/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Pre-training</a:t>
            </a:r>
            <a:r>
              <a:rPr lang="ja-JP" altLang="en-US" b="1" dirty="0"/>
              <a:t> </a:t>
            </a:r>
            <a:r>
              <a:rPr lang="en-US" altLang="ja-JP" b="1" dirty="0"/>
              <a:t>data</a:t>
            </a:r>
            <a:r>
              <a:rPr lang="ja-JP" altLang="en-US" b="1" dirty="0"/>
              <a:t> </a:t>
            </a:r>
            <a:r>
              <a:rPr lang="en-US" altLang="ja-JP" b="1" dirty="0"/>
              <a:t>type</a:t>
            </a:r>
            <a:r>
              <a:rPr lang="ja-JP" altLang="en-US" b="1" dirty="0"/>
              <a:t> </a:t>
            </a:r>
            <a:r>
              <a:rPr lang="en-US" altLang="ja-JP" b="1" dirty="0"/>
              <a:t>and</a:t>
            </a:r>
            <a:r>
              <a:rPr lang="ja-JP" altLang="en-US" b="1" dirty="0"/>
              <a:t> </a:t>
            </a:r>
            <a:r>
              <a:rPr lang="en-US" altLang="ja-JP" b="1" dirty="0"/>
              <a:t>amount</a:t>
            </a:r>
            <a:r>
              <a:rPr lang="ja-JP" altLang="en-US" b="1" dirty="0"/>
              <a:t> </a:t>
            </a:r>
            <a:r>
              <a:rPr lang="en-US" altLang="ja-JP" b="1" dirty="0"/>
              <a:t>affect</a:t>
            </a:r>
            <a:r>
              <a:rPr lang="ja-JP" altLang="en-US" b="1" dirty="0"/>
              <a:t> </a:t>
            </a:r>
            <a:r>
              <a:rPr lang="en-US" altLang="ja-JP" b="1" dirty="0"/>
              <a:t>detection accuracy</a:t>
            </a:r>
          </a:p>
          <a:p>
            <a:pPr lvl="1"/>
            <a:r>
              <a:rPr lang="en-US" altLang="ja-JP" dirty="0"/>
              <a:t>Before fine-tuning, </a:t>
            </a:r>
            <a:r>
              <a:rPr lang="en-US" altLang="ja-JP" dirty="0" err="1"/>
              <a:t>CodeLlama</a:t>
            </a:r>
            <a:r>
              <a:rPr lang="en-US" altLang="ja-JP" dirty="0"/>
              <a:t> has higher detection accuracy than Llama2</a:t>
            </a:r>
          </a:p>
          <a:p>
            <a:pPr lvl="1"/>
            <a:r>
              <a:rPr lang="en-US" altLang="ja-JP" dirty="0"/>
              <a:t>Accuracy improvement for </a:t>
            </a:r>
            <a:r>
              <a:rPr lang="en-US" altLang="ja-JP" dirty="0" err="1"/>
              <a:t>CodeLlama</a:t>
            </a:r>
            <a:r>
              <a:rPr lang="en-US" altLang="ja-JP" dirty="0"/>
              <a:t> is greater than Llama2 </a:t>
            </a:r>
            <a:br>
              <a:rPr lang="en-US" altLang="ja-JP" dirty="0"/>
            </a:br>
            <a:r>
              <a:rPr lang="en-US" altLang="ja-JP" dirty="0"/>
              <a:t>through fine-tuning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3B4E48-9379-DCD3-4FD2-C9C60739A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897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9BAD8-529F-19FA-F19D-DF9D8E9DC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678953D-C82D-02EF-EBEC-B27B7EBA5F8D}"/>
              </a:ext>
            </a:extLst>
          </p:cNvPr>
          <p:cNvSpPr/>
          <p:nvPr/>
        </p:nvSpPr>
        <p:spPr>
          <a:xfrm>
            <a:off x="-65314" y="5446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C0050ED-453B-0CE2-357F-EF00A178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Summary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916EF9D1-14FE-9F50-51FB-9CDBF30FA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899" y="1483111"/>
            <a:ext cx="11607801" cy="521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/>
              <a:t>Conclusion</a:t>
            </a:r>
          </a:p>
          <a:p>
            <a:pPr lvl="1"/>
            <a:r>
              <a:rPr lang="en-US" altLang="ja-JP" dirty="0"/>
              <a:t>We aimed to improve the accuracy of T4 clone detection </a:t>
            </a:r>
            <a:br>
              <a:rPr lang="en-US" altLang="ja-JP" dirty="0"/>
            </a:br>
            <a:r>
              <a:rPr lang="en-US" altLang="ja-JP" dirty="0"/>
              <a:t>by fine-tuning the LLMs</a:t>
            </a:r>
          </a:p>
          <a:p>
            <a:pPr lvl="1"/>
            <a:r>
              <a:rPr lang="en-US" altLang="ja-JP" dirty="0"/>
              <a:t>Performance on FEMPDataset improved</a:t>
            </a:r>
          </a:p>
          <a:p>
            <a:pPr lvl="1"/>
            <a:r>
              <a:rPr lang="en-US" altLang="ja-JP" dirty="0"/>
              <a:t>Specifically,</a:t>
            </a:r>
            <a:r>
              <a:rPr lang="ja-JP" altLang="en-US" dirty="0"/>
              <a:t> </a:t>
            </a:r>
            <a:r>
              <a:rPr lang="en-US" altLang="ja-JP" dirty="0"/>
              <a:t>the</a:t>
            </a:r>
            <a:r>
              <a:rPr lang="ja-JP" altLang="en-US" dirty="0"/>
              <a:t> </a:t>
            </a:r>
            <a:r>
              <a:rPr lang="en-US" altLang="ja-JP" dirty="0"/>
              <a:t>accuracy</a:t>
            </a:r>
            <a:r>
              <a:rPr lang="ja-JP" altLang="en-US" dirty="0"/>
              <a:t> </a:t>
            </a:r>
            <a:r>
              <a:rPr lang="en-US" altLang="ja-JP" dirty="0"/>
              <a:t>of</a:t>
            </a:r>
            <a:r>
              <a:rPr lang="ja-JP" altLang="en-US" dirty="0"/>
              <a:t> </a:t>
            </a:r>
            <a:r>
              <a:rPr lang="en-US" altLang="ja-JP" dirty="0"/>
              <a:t>CodeLlama-7B-Instruct increased</a:t>
            </a:r>
            <a:r>
              <a:rPr lang="ja-JP" altLang="en-US" dirty="0"/>
              <a:t> </a:t>
            </a:r>
            <a:r>
              <a:rPr lang="en-US" altLang="ja-JP" dirty="0"/>
              <a:t>by</a:t>
            </a:r>
            <a:r>
              <a:rPr lang="ja-JP" altLang="en-US" dirty="0"/>
              <a:t> </a:t>
            </a:r>
            <a:r>
              <a:rPr lang="en-US" altLang="ja-JP" dirty="0"/>
              <a:t>0.18</a:t>
            </a:r>
          </a:p>
          <a:p>
            <a:pPr marL="457200" lvl="1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en-US" altLang="ja-JP" b="1" dirty="0"/>
              <a:t>Feature works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/>
              <a:t>Running experiments for other models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/>
              <a:t>Performance evaluation using other benchmarks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/>
              <a:t>Enhancing performance using prompt engineering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542B7A-7BB2-9767-3C26-4ADC7F040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29</a:t>
            </a:fld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D7250C-8246-615B-0D02-2E0EECD8AAB5}"/>
              </a:ext>
            </a:extLst>
          </p:cNvPr>
          <p:cNvSpPr/>
          <p:nvPr/>
        </p:nvSpPr>
        <p:spPr>
          <a:xfrm>
            <a:off x="609600" y="1495811"/>
            <a:ext cx="114299" cy="388257"/>
          </a:xfrm>
          <a:prstGeom prst="rect">
            <a:avLst/>
          </a:prstGeom>
          <a:solidFill>
            <a:srgbClr val="31404D"/>
          </a:solidFill>
          <a:ln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7C9F4A5-CEB5-1D01-1637-B3794FB2FC17}"/>
              </a:ext>
            </a:extLst>
          </p:cNvPr>
          <p:cNvSpPr/>
          <p:nvPr/>
        </p:nvSpPr>
        <p:spPr>
          <a:xfrm>
            <a:off x="609599" y="3888031"/>
            <a:ext cx="114299" cy="388257"/>
          </a:xfrm>
          <a:prstGeom prst="rect">
            <a:avLst/>
          </a:prstGeom>
          <a:solidFill>
            <a:srgbClr val="31404D"/>
          </a:solidFill>
          <a:ln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338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D67E0-FCE3-44C3-2180-BB2DC2FC7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B38A586-E8F6-EC96-D3E5-503BCF3E8D16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1831447-9D61-9D70-AE4B-89558B27B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Code Clone (Clone)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7336DA73-306C-F3B6-B929-5A2D6C32C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33" y="1567543"/>
            <a:ext cx="10485768" cy="5290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u="sng" dirty="0"/>
              <a:t>A code snippet identical or similar to another</a:t>
            </a:r>
            <a:r>
              <a:rPr lang="en-US" altLang="ja-JP" baseline="-25000" dirty="0"/>
              <a:t>[1]</a:t>
            </a:r>
          </a:p>
          <a:p>
            <a:pPr marL="0" indent="0"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b="1" dirty="0"/>
              <a:t>Problem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ja-JP" dirty="0"/>
              <a:t>Clones make system maintenance difficult</a:t>
            </a:r>
            <a:r>
              <a:rPr lang="en-US" altLang="ja-JP" baseline="-25000" dirty="0"/>
              <a:t>[2]</a:t>
            </a:r>
            <a:br>
              <a:rPr lang="en-US" altLang="ja-JP" dirty="0"/>
            </a:br>
            <a:r>
              <a:rPr lang="en-US" altLang="ja-JP" dirty="0"/>
              <a:t>Bugs</a:t>
            </a:r>
            <a:r>
              <a:rPr lang="ja-JP" altLang="en-US" dirty="0"/>
              <a:t> </a:t>
            </a:r>
            <a:r>
              <a:rPr lang="en-US" altLang="ja-JP" dirty="0"/>
              <a:t>propagate through clone</a:t>
            </a:r>
            <a:r>
              <a:rPr lang="en-US" altLang="ja-JP" baseline="-25000" dirty="0"/>
              <a:t>[2]</a:t>
            </a:r>
            <a:endParaRPr lang="en-US" altLang="ja-JP" dirty="0"/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sz="1400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ja-JP" dirty="0"/>
              <a:t>It needs</a:t>
            </a:r>
            <a:r>
              <a:rPr lang="ja-JP" altLang="en-US" dirty="0"/>
              <a:t> </a:t>
            </a:r>
            <a:r>
              <a:rPr lang="en-US" altLang="ja-JP" dirty="0"/>
              <a:t>to</a:t>
            </a:r>
            <a:r>
              <a:rPr lang="ja-JP" altLang="en-US" dirty="0"/>
              <a:t> </a:t>
            </a:r>
            <a:r>
              <a:rPr lang="en-US" altLang="ja-JP" dirty="0"/>
              <a:t>be</a:t>
            </a:r>
            <a:r>
              <a:rPr lang="ja-JP" altLang="en-US" dirty="0"/>
              <a:t> </a:t>
            </a:r>
            <a:r>
              <a:rPr lang="en-US" altLang="ja-JP" dirty="0"/>
              <a:t>detected</a:t>
            </a:r>
            <a:r>
              <a:rPr lang="ja-JP" altLang="en-US" dirty="0"/>
              <a:t> </a:t>
            </a:r>
            <a:r>
              <a:rPr lang="en-US" altLang="ja-JP" dirty="0"/>
              <a:t>and</a:t>
            </a:r>
            <a:r>
              <a:rPr lang="ja-JP" altLang="en-US" dirty="0"/>
              <a:t> </a:t>
            </a:r>
            <a:r>
              <a:rPr lang="en-US" altLang="ja-JP" dirty="0"/>
              <a:t>refactored</a:t>
            </a:r>
            <a:r>
              <a:rPr lang="ja-JP" altLang="en-US" dirty="0"/>
              <a:t> </a:t>
            </a:r>
            <a:r>
              <a:rPr lang="en-US" altLang="ja-JP" dirty="0"/>
              <a:t>if</a:t>
            </a:r>
            <a:r>
              <a:rPr lang="ja-JP" altLang="en-US" dirty="0"/>
              <a:t> </a:t>
            </a:r>
            <a:r>
              <a:rPr lang="en-US" altLang="ja-JP" dirty="0"/>
              <a:t>necessary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Many clone detection tools have been developed 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02BAFF-0C53-F3EA-3889-7A9DF87A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0627" y="6426067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005201ED-48D0-39C9-7C56-A3CCAF1509C7}"/>
              </a:ext>
            </a:extLst>
          </p:cNvPr>
          <p:cNvSpPr/>
          <p:nvPr/>
        </p:nvSpPr>
        <p:spPr>
          <a:xfrm rot="5400000">
            <a:off x="3426440" y="3928069"/>
            <a:ext cx="256634" cy="286309"/>
          </a:xfrm>
          <a:prstGeom prst="rightArrow">
            <a:avLst>
              <a:gd name="adj1" fmla="val 37923"/>
              <a:gd name="adj2" fmla="val 50000"/>
            </a:avLst>
          </a:prstGeom>
          <a:solidFill>
            <a:srgbClr val="31404D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メモ 7">
            <a:extLst>
              <a:ext uri="{FF2B5EF4-FFF2-40B4-BE49-F238E27FC236}">
                <a16:creationId xmlns:a16="http://schemas.microsoft.com/office/drawing/2014/main" id="{24A87F6E-A284-868C-83C4-A4F96071EDB6}"/>
              </a:ext>
            </a:extLst>
          </p:cNvPr>
          <p:cNvSpPr/>
          <p:nvPr/>
        </p:nvSpPr>
        <p:spPr>
          <a:xfrm>
            <a:off x="7343959" y="2381200"/>
            <a:ext cx="1915528" cy="1677845"/>
          </a:xfrm>
          <a:prstGeom prst="foldedCorner">
            <a:avLst>
              <a:gd name="adj" fmla="val 19682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メモ 8">
            <a:extLst>
              <a:ext uri="{FF2B5EF4-FFF2-40B4-BE49-F238E27FC236}">
                <a16:creationId xmlns:a16="http://schemas.microsoft.com/office/drawing/2014/main" id="{56FF203E-D21F-F75B-4E6F-64C1826A04FE}"/>
              </a:ext>
            </a:extLst>
          </p:cNvPr>
          <p:cNvSpPr/>
          <p:nvPr/>
        </p:nvSpPr>
        <p:spPr>
          <a:xfrm>
            <a:off x="9938299" y="2381201"/>
            <a:ext cx="1915528" cy="1302812"/>
          </a:xfrm>
          <a:prstGeom prst="foldedCorner">
            <a:avLst>
              <a:gd name="adj" fmla="val 19682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L 字 9">
            <a:extLst>
              <a:ext uri="{FF2B5EF4-FFF2-40B4-BE49-F238E27FC236}">
                <a16:creationId xmlns:a16="http://schemas.microsoft.com/office/drawing/2014/main" id="{A5A77E28-844B-682E-FCDC-B8984F6A788F}"/>
              </a:ext>
            </a:extLst>
          </p:cNvPr>
          <p:cNvSpPr/>
          <p:nvPr/>
        </p:nvSpPr>
        <p:spPr>
          <a:xfrm rot="10800000" flipH="1">
            <a:off x="7564851" y="2782681"/>
            <a:ext cx="1506432" cy="653320"/>
          </a:xfrm>
          <a:prstGeom prst="corner">
            <a:avLst>
              <a:gd name="adj1" fmla="val 69770"/>
              <a:gd name="adj2" fmla="val 155821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F1AEFD8-48BE-1394-E5A2-80A8FE82A19C}"/>
              </a:ext>
            </a:extLst>
          </p:cNvPr>
          <p:cNvSpPr/>
          <p:nvPr/>
        </p:nvSpPr>
        <p:spPr>
          <a:xfrm>
            <a:off x="7648759" y="2928496"/>
            <a:ext cx="636568" cy="2163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B7B6CC-D59D-C731-BB69-25ED9C2EC539}"/>
              </a:ext>
            </a:extLst>
          </p:cNvPr>
          <p:cNvGrpSpPr/>
          <p:nvPr/>
        </p:nvGrpSpPr>
        <p:grpSpPr>
          <a:xfrm>
            <a:off x="7429841" y="3241870"/>
            <a:ext cx="397176" cy="426813"/>
            <a:chOff x="8374978" y="5550366"/>
            <a:chExt cx="397176" cy="426813"/>
          </a:xfrm>
        </p:grpSpPr>
        <p:sp>
          <p:nvSpPr>
            <p:cNvPr id="43" name="楕円 42">
              <a:extLst>
                <a:ext uri="{FF2B5EF4-FFF2-40B4-BE49-F238E27FC236}">
                  <a16:creationId xmlns:a16="http://schemas.microsoft.com/office/drawing/2014/main" id="{811E0512-9CB1-C09A-F34A-C29FD8523314}"/>
                </a:ext>
              </a:extLst>
            </p:cNvPr>
            <p:cNvSpPr/>
            <p:nvPr/>
          </p:nvSpPr>
          <p:spPr>
            <a:xfrm>
              <a:off x="8374978" y="5550366"/>
              <a:ext cx="397176" cy="426813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3" name="グラフィックス 2" descr="虫 単色塗りつぶし">
              <a:extLst>
                <a:ext uri="{FF2B5EF4-FFF2-40B4-BE49-F238E27FC236}">
                  <a16:creationId xmlns:a16="http://schemas.microsoft.com/office/drawing/2014/main" id="{E0DC2151-5AD1-A7CA-86E6-CC91F6FEA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404471" y="5581805"/>
              <a:ext cx="338189" cy="338189"/>
            </a:xfrm>
            <a:prstGeom prst="rect">
              <a:avLst/>
            </a:prstGeom>
          </p:spPr>
        </p:pic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EC68251-695A-C52B-AEC5-23C9CAD53CB0}"/>
              </a:ext>
            </a:extLst>
          </p:cNvPr>
          <p:cNvSpPr txBox="1"/>
          <p:nvPr/>
        </p:nvSpPr>
        <p:spPr>
          <a:xfrm>
            <a:off x="838201" y="5779753"/>
            <a:ext cx="10515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[1] I. Baxter, A. </a:t>
            </a:r>
            <a:r>
              <a:rPr kumimoji="1" lang="en-US" altLang="ja-JP" sz="1600" dirty="0" err="1">
                <a:solidFill>
                  <a:schemeClr val="bg2">
                    <a:lumMod val="25000"/>
                  </a:schemeClr>
                </a:solidFill>
              </a:rPr>
              <a:t>Yahin</a:t>
            </a:r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, L. Moura, M. </a:t>
            </a:r>
            <a:r>
              <a:rPr kumimoji="1" lang="en-US" altLang="ja-JP" sz="1600" dirty="0" err="1">
                <a:solidFill>
                  <a:schemeClr val="bg2">
                    <a:lumMod val="25000"/>
                  </a:schemeClr>
                </a:solidFill>
              </a:rPr>
              <a:t>Sant’Anna</a:t>
            </a:r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, and L. Bier, “Clone detection using abstract syntax trees,” in Proc. ICSM, 1998, pp. 368–377.</a:t>
            </a:r>
          </a:p>
          <a:p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[2] M. Mondal, C. Roy, and K. Schneider, “A Fine-Grained Analysis on the Inconsistent Changes in Code Clones,” in 2020 IEEE ICSME, 2020, pp. 220–231.</a:t>
            </a:r>
            <a:endParaRPr kumimoji="1" lang="ja-JP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3653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 fontScale="90000"/>
          </a:bodyPr>
          <a:lstStyle/>
          <a:p>
            <a:b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Appendix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：</a:t>
            </a:r>
            <a:r>
              <a:rPr kumimoji="1" lang="en-US" altLang="ja-JP" b="1" dirty="0" err="1">
                <a:solidFill>
                  <a:schemeClr val="bg1"/>
                </a:solidFill>
                <a:latin typeface="+mn-ea"/>
                <a:ea typeface="+mn-ea"/>
              </a:rPr>
              <a:t>LoRA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コンテンツ プレースホルダー 2">
                <a:extLst>
                  <a:ext uri="{FF2B5EF4-FFF2-40B4-BE49-F238E27FC236}">
                    <a16:creationId xmlns:a16="http://schemas.microsoft.com/office/drawing/2014/main" id="{E28F5377-CFD4-4A49-CC2E-14EB89A564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83111"/>
                <a:ext cx="10515600" cy="5214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ja-JP" b="1" dirty="0" err="1"/>
                  <a:t>LoRA</a:t>
                </a:r>
                <a:r>
                  <a:rPr lang="ja-JP" altLang="en-US" b="1" dirty="0"/>
                  <a:t>？</a:t>
                </a:r>
                <a:endParaRPr lang="en-US" altLang="ja-JP" b="1" dirty="0"/>
              </a:p>
              <a:p>
                <a:pPr lvl="1"/>
                <a:r>
                  <a:rPr lang="en-US" altLang="ja-JP" dirty="0"/>
                  <a:t>The </a:t>
                </a:r>
                <a:r>
                  <a:rPr lang="en-US" altLang="ja-JP" dirty="0" err="1"/>
                  <a:t>LoRA</a:t>
                </a:r>
                <a:r>
                  <a:rPr lang="ja-JP" altLang="en-US" dirty="0"/>
                  <a:t> </a:t>
                </a:r>
                <a:r>
                  <a:rPr lang="en-US" altLang="ja-JP" dirty="0"/>
                  <a:t>layers are newly added to adjust the LLMs</a:t>
                </a:r>
              </a:p>
              <a:p>
                <a:pPr lvl="1"/>
                <a:r>
                  <a:rPr lang="en-US" altLang="ja-JP" dirty="0"/>
                  <a:t>By tuning the parameters of the </a:t>
                </a:r>
                <a:r>
                  <a:rPr lang="en-US" altLang="ja-JP" dirty="0" err="1"/>
                  <a:t>LoRA</a:t>
                </a:r>
                <a:r>
                  <a:rPr lang="en-US" altLang="ja-JP" dirty="0"/>
                  <a:t> layers (orange),</a:t>
                </a:r>
                <a:br>
                  <a:rPr lang="en-US" altLang="ja-JP" dirty="0"/>
                </a:br>
                <a:r>
                  <a:rPr lang="en-US" altLang="ja-JP" dirty="0"/>
                  <a:t>the performance of the final LLM can be improved</a:t>
                </a:r>
              </a:p>
              <a:p>
                <a:pPr marL="457200" lvl="1" indent="0">
                  <a:buNone/>
                </a:pPr>
                <a:endParaRPr lang="en-US" altLang="ja-JP" b="1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r>
                  <a:rPr lang="en-US" altLang="ja-JP" b="1" dirty="0"/>
                  <a:t>		</a:t>
                </a:r>
                <a14:m>
                  <m:oMath xmlns:m="http://schemas.openxmlformats.org/officeDocument/2006/math"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𝒉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1" i="1" smtClean="0"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en-US" altLang="ja-JP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+∆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𝑾𝒙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1" i="1"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r>
                          <a:rPr lang="en-US" altLang="ja-JP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b="1" i="1" smtClean="0">
                        <a:latin typeface="Cambria Math" panose="02040503050406030204" pitchFamily="18" charset="0"/>
                      </a:rPr>
                      <m:t>𝑩𝑨𝒙</m:t>
                    </m:r>
                  </m:oMath>
                </a14:m>
                <a:endParaRPr lang="en-US" altLang="ja-JP" b="1" dirty="0"/>
              </a:p>
              <a:p>
                <a:pPr marL="457200" lvl="1" indent="0">
                  <a:buNone/>
                </a:pPr>
                <a:endParaRPr lang="en-US" altLang="ja-JP" dirty="0"/>
              </a:p>
              <a:p>
                <a:pPr lvl="1"/>
                <a:r>
                  <a:rPr lang="en-US" altLang="ja-JP" dirty="0"/>
                  <a:t>Even a small r is effective</a:t>
                </a:r>
              </a:p>
              <a:p>
                <a:pPr lvl="1"/>
                <a:r>
                  <a:rPr lang="en-US" altLang="ja-JP" dirty="0"/>
                  <a:t>Larger r improves performance</a:t>
                </a:r>
              </a:p>
              <a:p>
                <a:pPr marL="457200" lvl="1" indent="0">
                  <a:buNone/>
                </a:pPr>
                <a:endParaRPr lang="en-US" altLang="ja-JP" dirty="0"/>
              </a:p>
              <a:p>
                <a:pPr marL="0" indent="0">
                  <a:buNone/>
                </a:pPr>
                <a:r>
                  <a:rPr lang="en-US" altLang="ja-JP" b="1" dirty="0"/>
                  <a:t>Merits of </a:t>
                </a:r>
                <a:r>
                  <a:rPr lang="en-US" altLang="ja-JP" b="1" dirty="0" err="1"/>
                  <a:t>LoRA</a:t>
                </a:r>
                <a:endParaRPr lang="en-US" altLang="ja-JP" b="1" dirty="0"/>
              </a:p>
              <a:p>
                <a:pPr marL="457200" lvl="1" indent="0">
                  <a:buNone/>
                </a:pPr>
                <a:r>
                  <a:rPr lang="en-US" altLang="ja-JP" dirty="0"/>
                  <a:t>Reduce VRAM usage and improve speed</a:t>
                </a:r>
              </a:p>
            </p:txBody>
          </p:sp>
        </mc:Choice>
        <mc:Fallback xmlns="">
          <p:sp>
            <p:nvSpPr>
              <p:cNvPr id="5" name="コンテンツ プレースホルダー 2">
                <a:extLst>
                  <a:ext uri="{FF2B5EF4-FFF2-40B4-BE49-F238E27FC236}">
                    <a16:creationId xmlns:a16="http://schemas.microsoft.com/office/drawing/2014/main" id="{E28F5377-CFD4-4A49-CC2E-14EB89A564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83111"/>
                <a:ext cx="10515600" cy="5214563"/>
              </a:xfrm>
              <a:blipFill>
                <a:blip r:embed="rId3"/>
                <a:stretch>
                  <a:fillRect l="-1217" t="-19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5A4EB8-8AB8-5EA5-CD00-D67786EAD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30</a:t>
            </a:fld>
            <a:endParaRPr kumimoji="1" lang="ja-JP" alt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0260F9A-F258-A000-7ED2-B46F85854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139" y="3168203"/>
            <a:ext cx="3557238" cy="30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868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635EC-AD44-7CDF-6464-186C96052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7871F48-E820-8007-039A-0EDA17CD71F3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10F42DE-CC65-9A83-B4BE-3D976D4E8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1154878" cy="807862"/>
          </a:xfrm>
        </p:spPr>
        <p:txBody>
          <a:bodyPr anchor="b">
            <a:no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Appendix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Difference of Datasets 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4E070263-3B12-9669-7041-A580613AA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" y="1483111"/>
            <a:ext cx="11531600" cy="521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There are some differences between </a:t>
            </a:r>
            <a:r>
              <a:rPr lang="en-US" altLang="ja-JP" dirty="0" err="1"/>
              <a:t>FEMPDataset</a:t>
            </a:r>
            <a:r>
              <a:rPr lang="en-US" altLang="ja-JP" dirty="0"/>
              <a:t> and </a:t>
            </a:r>
            <a:r>
              <a:rPr lang="en-US" altLang="ja-JP" dirty="0" err="1"/>
              <a:t>BigCloneBench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endParaRPr kumimoji="1" lang="en-US" altLang="ja-JP" dirty="0"/>
          </a:p>
          <a:p>
            <a:pPr>
              <a:buFont typeface="Wingdings" panose="05000000000000000000" pitchFamily="2" charset="2"/>
              <a:buChar char="n"/>
              <a:tabLst>
                <a:tab pos="2692400" algn="l"/>
              </a:tabLst>
            </a:pPr>
            <a:r>
              <a:rPr kumimoji="1" lang="ja-JP" altLang="en-US" b="1" dirty="0"/>
              <a:t> </a:t>
            </a:r>
            <a:r>
              <a:rPr kumimoji="1" lang="en-US" altLang="ja-JP" b="1" dirty="0"/>
              <a:t>FEMPDataset</a:t>
            </a:r>
          </a:p>
          <a:p>
            <a:pPr lvl="1">
              <a:tabLst>
                <a:tab pos="2692400" algn="l"/>
              </a:tabLst>
            </a:pPr>
            <a:r>
              <a:rPr lang="en-US" altLang="ja-JP" dirty="0"/>
              <a:t>A collection of method pairs that produce the same results across the entire method, fully functionally equivalent method pairs</a:t>
            </a:r>
            <a:endParaRPr kumimoji="1" lang="en-US" altLang="ja-JP" dirty="0"/>
          </a:p>
          <a:p>
            <a:pPr>
              <a:buFont typeface="Wingdings" panose="05000000000000000000" pitchFamily="2" charset="2"/>
              <a:buChar char="n"/>
              <a:tabLst>
                <a:tab pos="2692400" algn="l"/>
              </a:tabLst>
            </a:pPr>
            <a:r>
              <a:rPr lang="ja-JP" altLang="en-US" b="1" dirty="0"/>
              <a:t> </a:t>
            </a:r>
            <a:r>
              <a:rPr lang="en-US" altLang="ja-JP" b="1" dirty="0" err="1"/>
              <a:t>BigCloneBench</a:t>
            </a:r>
            <a:endParaRPr lang="en-US" altLang="ja-JP" b="1" dirty="0"/>
          </a:p>
          <a:p>
            <a:pPr lvl="1">
              <a:tabLst>
                <a:tab pos="2692400" algn="l"/>
              </a:tabLst>
            </a:pPr>
            <a:r>
              <a:rPr lang="en-US" altLang="ja-JP" dirty="0"/>
              <a:t>A dataset of extracted similar method pairs</a:t>
            </a:r>
          </a:p>
          <a:p>
            <a:pPr lvl="1">
              <a:tabLst>
                <a:tab pos="2692400" algn="l"/>
              </a:tabLst>
            </a:pPr>
            <a:r>
              <a:rPr lang="en-US" altLang="ja-JP" dirty="0"/>
              <a:t>The method pairs are considered code clones if they contain the same functionality, even if they are not fully functionally equivalent as entire methods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4657F3-A8A3-89D0-E8C3-157598DED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31</a:t>
            </a:fld>
            <a:endParaRPr kumimoji="1" lang="ja-JP" alt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8F05C4DA-8E78-549F-B7B5-71F679B82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dataset of extracted similar method pairs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method pairs are considered code clones if they contain the same functionality, even if they are not fully functionally equivalent as entire methods </a:t>
            </a:r>
          </a:p>
        </p:txBody>
      </p:sp>
    </p:spTree>
    <p:extLst>
      <p:ext uri="{BB962C8B-B14F-4D97-AF65-F5344CB8AC3E}">
        <p14:creationId xmlns:p14="http://schemas.microsoft.com/office/powerpoint/2010/main" val="352406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D67E0-FCE3-44C3-2180-BB2DC2FC7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B38A586-E8F6-EC96-D3E5-503BCF3E8D16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1831447-9D61-9D70-AE4B-89558B27B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Code Clone (Clone)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7336DA73-306C-F3B6-B929-5A2D6C32C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33" y="1567543"/>
            <a:ext cx="10485768" cy="5290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u="sng" dirty="0"/>
              <a:t>A code snippet identical or similar to another</a:t>
            </a:r>
            <a:r>
              <a:rPr lang="en-US" altLang="ja-JP" baseline="-25000" dirty="0"/>
              <a:t>[1]</a:t>
            </a:r>
          </a:p>
          <a:p>
            <a:pPr marL="0" indent="0"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b="1" dirty="0"/>
              <a:t>Problem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ja-JP" dirty="0"/>
              <a:t>Clones make system maintenance difficult</a:t>
            </a:r>
            <a:r>
              <a:rPr lang="en-US" altLang="ja-JP" baseline="-25000" dirty="0"/>
              <a:t>[2]</a:t>
            </a:r>
            <a:br>
              <a:rPr lang="en-US" altLang="ja-JP" dirty="0"/>
            </a:br>
            <a:r>
              <a:rPr lang="en-US" altLang="ja-JP" dirty="0"/>
              <a:t>Bugs</a:t>
            </a:r>
            <a:r>
              <a:rPr lang="ja-JP" altLang="en-US" dirty="0"/>
              <a:t> </a:t>
            </a:r>
            <a:r>
              <a:rPr lang="en-US" altLang="ja-JP" dirty="0"/>
              <a:t>propagate through clone</a:t>
            </a:r>
            <a:r>
              <a:rPr lang="en-US" altLang="ja-JP" baseline="-25000" dirty="0"/>
              <a:t>[2]</a:t>
            </a:r>
            <a:endParaRPr lang="en-US" altLang="ja-JP" dirty="0"/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sz="1400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ja-JP" dirty="0"/>
              <a:t>It needs</a:t>
            </a:r>
            <a:r>
              <a:rPr lang="ja-JP" altLang="en-US" dirty="0"/>
              <a:t> </a:t>
            </a:r>
            <a:r>
              <a:rPr lang="en-US" altLang="ja-JP" dirty="0"/>
              <a:t>to</a:t>
            </a:r>
            <a:r>
              <a:rPr lang="ja-JP" altLang="en-US" dirty="0"/>
              <a:t> </a:t>
            </a:r>
            <a:r>
              <a:rPr lang="en-US" altLang="ja-JP" dirty="0"/>
              <a:t>be</a:t>
            </a:r>
            <a:r>
              <a:rPr lang="ja-JP" altLang="en-US" dirty="0"/>
              <a:t> </a:t>
            </a:r>
            <a:r>
              <a:rPr lang="en-US" altLang="ja-JP" dirty="0"/>
              <a:t>detected</a:t>
            </a:r>
            <a:r>
              <a:rPr lang="ja-JP" altLang="en-US" dirty="0"/>
              <a:t> </a:t>
            </a:r>
            <a:r>
              <a:rPr lang="en-US" altLang="ja-JP" dirty="0"/>
              <a:t>and</a:t>
            </a:r>
            <a:r>
              <a:rPr lang="ja-JP" altLang="en-US" dirty="0"/>
              <a:t> </a:t>
            </a:r>
            <a:r>
              <a:rPr lang="en-US" altLang="ja-JP" dirty="0"/>
              <a:t>refactored</a:t>
            </a:r>
            <a:r>
              <a:rPr lang="ja-JP" altLang="en-US" dirty="0"/>
              <a:t> </a:t>
            </a:r>
            <a:r>
              <a:rPr lang="en-US" altLang="ja-JP" dirty="0"/>
              <a:t>if</a:t>
            </a:r>
            <a:r>
              <a:rPr lang="ja-JP" altLang="en-US" dirty="0"/>
              <a:t> </a:t>
            </a:r>
            <a:r>
              <a:rPr lang="en-US" altLang="ja-JP" dirty="0"/>
              <a:t>necessary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Many clone detection tools have been developed 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02BAFF-0C53-F3EA-3889-7A9DF87A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0627" y="6426067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005201ED-48D0-39C9-7C56-A3CCAF1509C7}"/>
              </a:ext>
            </a:extLst>
          </p:cNvPr>
          <p:cNvSpPr/>
          <p:nvPr/>
        </p:nvSpPr>
        <p:spPr>
          <a:xfrm rot="5400000">
            <a:off x="3426440" y="3928069"/>
            <a:ext cx="256634" cy="286309"/>
          </a:xfrm>
          <a:prstGeom prst="rightArrow">
            <a:avLst>
              <a:gd name="adj1" fmla="val 37923"/>
              <a:gd name="adj2" fmla="val 50000"/>
            </a:avLst>
          </a:prstGeom>
          <a:solidFill>
            <a:srgbClr val="31404D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メモ 7">
            <a:extLst>
              <a:ext uri="{FF2B5EF4-FFF2-40B4-BE49-F238E27FC236}">
                <a16:creationId xmlns:a16="http://schemas.microsoft.com/office/drawing/2014/main" id="{24A87F6E-A284-868C-83C4-A4F96071EDB6}"/>
              </a:ext>
            </a:extLst>
          </p:cNvPr>
          <p:cNvSpPr/>
          <p:nvPr/>
        </p:nvSpPr>
        <p:spPr>
          <a:xfrm>
            <a:off x="7343959" y="2381200"/>
            <a:ext cx="1915528" cy="1677845"/>
          </a:xfrm>
          <a:prstGeom prst="foldedCorner">
            <a:avLst>
              <a:gd name="adj" fmla="val 19682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メモ 8">
            <a:extLst>
              <a:ext uri="{FF2B5EF4-FFF2-40B4-BE49-F238E27FC236}">
                <a16:creationId xmlns:a16="http://schemas.microsoft.com/office/drawing/2014/main" id="{56FF203E-D21F-F75B-4E6F-64C1826A04FE}"/>
              </a:ext>
            </a:extLst>
          </p:cNvPr>
          <p:cNvSpPr/>
          <p:nvPr/>
        </p:nvSpPr>
        <p:spPr>
          <a:xfrm>
            <a:off x="9938299" y="2381201"/>
            <a:ext cx="1915528" cy="1302812"/>
          </a:xfrm>
          <a:prstGeom prst="foldedCorner">
            <a:avLst>
              <a:gd name="adj" fmla="val 19682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L 字 9">
            <a:extLst>
              <a:ext uri="{FF2B5EF4-FFF2-40B4-BE49-F238E27FC236}">
                <a16:creationId xmlns:a16="http://schemas.microsoft.com/office/drawing/2014/main" id="{A5A77E28-844B-682E-FCDC-B8984F6A788F}"/>
              </a:ext>
            </a:extLst>
          </p:cNvPr>
          <p:cNvSpPr/>
          <p:nvPr/>
        </p:nvSpPr>
        <p:spPr>
          <a:xfrm rot="10800000" flipH="1">
            <a:off x="7564851" y="2782681"/>
            <a:ext cx="1506432" cy="653320"/>
          </a:xfrm>
          <a:prstGeom prst="corner">
            <a:avLst>
              <a:gd name="adj1" fmla="val 69770"/>
              <a:gd name="adj2" fmla="val 155821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F1AEFD8-48BE-1394-E5A2-80A8FE82A19C}"/>
              </a:ext>
            </a:extLst>
          </p:cNvPr>
          <p:cNvSpPr/>
          <p:nvPr/>
        </p:nvSpPr>
        <p:spPr>
          <a:xfrm>
            <a:off x="7648759" y="2928496"/>
            <a:ext cx="636568" cy="2163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B7B6CC-D59D-C731-BB69-25ED9C2EC539}"/>
              </a:ext>
            </a:extLst>
          </p:cNvPr>
          <p:cNvGrpSpPr/>
          <p:nvPr/>
        </p:nvGrpSpPr>
        <p:grpSpPr>
          <a:xfrm>
            <a:off x="7429841" y="3241870"/>
            <a:ext cx="397176" cy="426813"/>
            <a:chOff x="8374978" y="5550366"/>
            <a:chExt cx="397176" cy="426813"/>
          </a:xfrm>
        </p:grpSpPr>
        <p:sp>
          <p:nvSpPr>
            <p:cNvPr id="43" name="楕円 42">
              <a:extLst>
                <a:ext uri="{FF2B5EF4-FFF2-40B4-BE49-F238E27FC236}">
                  <a16:creationId xmlns:a16="http://schemas.microsoft.com/office/drawing/2014/main" id="{811E0512-9CB1-C09A-F34A-C29FD8523314}"/>
                </a:ext>
              </a:extLst>
            </p:cNvPr>
            <p:cNvSpPr/>
            <p:nvPr/>
          </p:nvSpPr>
          <p:spPr>
            <a:xfrm>
              <a:off x="8374978" y="5550366"/>
              <a:ext cx="397176" cy="426813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3" name="グラフィックス 2" descr="虫 単色塗りつぶし">
              <a:extLst>
                <a:ext uri="{FF2B5EF4-FFF2-40B4-BE49-F238E27FC236}">
                  <a16:creationId xmlns:a16="http://schemas.microsoft.com/office/drawing/2014/main" id="{E0DC2151-5AD1-A7CA-86E6-CC91F6FEA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404471" y="5581805"/>
              <a:ext cx="338189" cy="338189"/>
            </a:xfrm>
            <a:prstGeom prst="rect">
              <a:avLst/>
            </a:prstGeom>
          </p:spPr>
        </p:pic>
      </p:grpSp>
      <p:sp>
        <p:nvSpPr>
          <p:cNvPr id="15" name="L 字 14">
            <a:extLst>
              <a:ext uri="{FF2B5EF4-FFF2-40B4-BE49-F238E27FC236}">
                <a16:creationId xmlns:a16="http://schemas.microsoft.com/office/drawing/2014/main" id="{6BF71A26-AA5D-C66F-228C-5D022DCEB202}"/>
              </a:ext>
            </a:extLst>
          </p:cNvPr>
          <p:cNvSpPr/>
          <p:nvPr/>
        </p:nvSpPr>
        <p:spPr>
          <a:xfrm rot="10800000" flipH="1">
            <a:off x="10121855" y="2658706"/>
            <a:ext cx="1506432" cy="653320"/>
          </a:xfrm>
          <a:prstGeom prst="corner">
            <a:avLst>
              <a:gd name="adj1" fmla="val 69770"/>
              <a:gd name="adj2" fmla="val 150637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785670ED-BD84-6BD8-982E-3809FA051FEF}"/>
              </a:ext>
            </a:extLst>
          </p:cNvPr>
          <p:cNvGrpSpPr/>
          <p:nvPr/>
        </p:nvGrpSpPr>
        <p:grpSpPr>
          <a:xfrm>
            <a:off x="8073856" y="3312026"/>
            <a:ext cx="3161885" cy="1293420"/>
            <a:chOff x="7960467" y="3312026"/>
            <a:chExt cx="3161885" cy="1293420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25500AF-F20F-9B7C-94C1-ECDAAC258B4C}"/>
                </a:ext>
              </a:extLst>
            </p:cNvPr>
            <p:cNvSpPr/>
            <p:nvPr/>
          </p:nvSpPr>
          <p:spPr>
            <a:xfrm>
              <a:off x="9875149" y="4150385"/>
              <a:ext cx="1247203" cy="45506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000" b="1" dirty="0">
                  <a:solidFill>
                    <a:schemeClr val="tx1"/>
                  </a:solidFill>
                </a:rPr>
                <a:t>clone</a:t>
              </a:r>
              <a:endParaRPr kumimoji="1" lang="ja-JP" alt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B0104C12-F5C8-C90D-177E-485EAB9F2865}"/>
                </a:ext>
              </a:extLst>
            </p:cNvPr>
            <p:cNvCxnSpPr>
              <a:cxnSpLocks/>
              <a:stCxn id="17" idx="0"/>
              <a:endCxn id="15" idx="3"/>
            </p:cNvCxnSpPr>
            <p:nvPr/>
          </p:nvCxnSpPr>
          <p:spPr>
            <a:xfrm flipV="1">
              <a:off x="10498751" y="3312026"/>
              <a:ext cx="1786" cy="838359"/>
            </a:xfrm>
            <a:prstGeom prst="straightConnector1">
              <a:avLst/>
            </a:prstGeom>
            <a:ln w="38100">
              <a:solidFill>
                <a:schemeClr val="accent5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矢印コネクタ 19">
              <a:extLst>
                <a:ext uri="{FF2B5EF4-FFF2-40B4-BE49-F238E27FC236}">
                  <a16:creationId xmlns:a16="http://schemas.microsoft.com/office/drawing/2014/main" id="{3F620C74-ED36-DCFC-C81E-83FCFD528C96}"/>
                </a:ext>
              </a:extLst>
            </p:cNvPr>
            <p:cNvCxnSpPr>
              <a:cxnSpLocks/>
              <a:stCxn id="17" idx="0"/>
              <a:endCxn id="10" idx="3"/>
            </p:cNvCxnSpPr>
            <p:nvPr/>
          </p:nvCxnSpPr>
          <p:spPr>
            <a:xfrm flipH="1" flipV="1">
              <a:off x="7960467" y="3436001"/>
              <a:ext cx="2538284" cy="714384"/>
            </a:xfrm>
            <a:prstGeom prst="straightConnector1">
              <a:avLst/>
            </a:prstGeom>
            <a:ln w="38100">
              <a:solidFill>
                <a:schemeClr val="accent5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E680D8DE-793A-FEFD-D497-B8B5F66A6778}"/>
              </a:ext>
            </a:extLst>
          </p:cNvPr>
          <p:cNvCxnSpPr>
            <a:cxnSpLocks/>
            <a:endCxn id="15" idx="2"/>
          </p:cNvCxnSpPr>
          <p:nvPr/>
        </p:nvCxnSpPr>
        <p:spPr>
          <a:xfrm flipV="1">
            <a:off x="9083565" y="2985366"/>
            <a:ext cx="1038290" cy="233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034070A-0F25-6939-32A7-3A7E9F000343}"/>
              </a:ext>
            </a:extLst>
          </p:cNvPr>
          <p:cNvSpPr/>
          <p:nvPr/>
        </p:nvSpPr>
        <p:spPr>
          <a:xfrm>
            <a:off x="10233860" y="2802974"/>
            <a:ext cx="614964" cy="210015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0AE3DDA-E1DF-459A-2040-AB61007F761B}"/>
              </a:ext>
            </a:extLst>
          </p:cNvPr>
          <p:cNvSpPr txBox="1"/>
          <p:nvPr/>
        </p:nvSpPr>
        <p:spPr>
          <a:xfrm>
            <a:off x="8933005" y="2208733"/>
            <a:ext cx="1290738" cy="646331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solidFill>
                  <a:schemeClr val="tx1"/>
                </a:solidFill>
              </a:rPr>
              <a:t>Generate </a:t>
            </a:r>
            <a:br>
              <a:rPr lang="en-US" altLang="ja-JP" sz="1800" b="1" dirty="0">
                <a:solidFill>
                  <a:schemeClr val="tx1"/>
                </a:solidFill>
              </a:rPr>
            </a:br>
            <a:r>
              <a:rPr lang="en-US" altLang="ja-JP" sz="1800" b="1" dirty="0">
                <a:solidFill>
                  <a:schemeClr val="tx1"/>
                </a:solidFill>
              </a:rPr>
              <a:t>a clone</a:t>
            </a:r>
            <a:endParaRPr kumimoji="1" lang="ja-JP" altLang="en-US" sz="1800" b="1" dirty="0">
              <a:solidFill>
                <a:schemeClr val="tx1"/>
              </a:solidFill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FB19E143-55ED-4870-0C74-C3F31343DE40}"/>
              </a:ext>
            </a:extLst>
          </p:cNvPr>
          <p:cNvGrpSpPr/>
          <p:nvPr/>
        </p:nvGrpSpPr>
        <p:grpSpPr>
          <a:xfrm>
            <a:off x="9988538" y="3206106"/>
            <a:ext cx="397176" cy="426813"/>
            <a:chOff x="8374978" y="5550366"/>
            <a:chExt cx="397176" cy="426813"/>
          </a:xfrm>
        </p:grpSpPr>
        <p:sp>
          <p:nvSpPr>
            <p:cNvPr id="29" name="楕円 28">
              <a:extLst>
                <a:ext uri="{FF2B5EF4-FFF2-40B4-BE49-F238E27FC236}">
                  <a16:creationId xmlns:a16="http://schemas.microsoft.com/office/drawing/2014/main" id="{3B603015-D7E2-36E3-90B0-A56448A77433}"/>
                </a:ext>
              </a:extLst>
            </p:cNvPr>
            <p:cNvSpPr/>
            <p:nvPr/>
          </p:nvSpPr>
          <p:spPr>
            <a:xfrm>
              <a:off x="8374978" y="5550366"/>
              <a:ext cx="397176" cy="426813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30" name="グラフィックス 29" descr="虫 単色塗りつぶし">
              <a:extLst>
                <a:ext uri="{FF2B5EF4-FFF2-40B4-BE49-F238E27FC236}">
                  <a16:creationId xmlns:a16="http://schemas.microsoft.com/office/drawing/2014/main" id="{D2A29336-EABD-6B2F-8434-4BE3F27C1A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404471" y="5581805"/>
              <a:ext cx="338189" cy="338189"/>
            </a:xfrm>
            <a:prstGeom prst="rect">
              <a:avLst/>
            </a:prstGeom>
          </p:spPr>
        </p:pic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D5AE634-6FF5-FC5B-DCD6-84FD577B6C8B}"/>
              </a:ext>
            </a:extLst>
          </p:cNvPr>
          <p:cNvSpPr txBox="1"/>
          <p:nvPr/>
        </p:nvSpPr>
        <p:spPr>
          <a:xfrm>
            <a:off x="838201" y="5779753"/>
            <a:ext cx="10515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[1] I. Baxter, A. </a:t>
            </a:r>
            <a:r>
              <a:rPr kumimoji="1" lang="en-US" altLang="ja-JP" sz="1600" dirty="0" err="1">
                <a:solidFill>
                  <a:schemeClr val="bg2">
                    <a:lumMod val="25000"/>
                  </a:schemeClr>
                </a:solidFill>
              </a:rPr>
              <a:t>Yahin</a:t>
            </a:r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, L. Moura, M. </a:t>
            </a:r>
            <a:r>
              <a:rPr kumimoji="1" lang="en-US" altLang="ja-JP" sz="1600" dirty="0" err="1">
                <a:solidFill>
                  <a:schemeClr val="bg2">
                    <a:lumMod val="25000"/>
                  </a:schemeClr>
                </a:solidFill>
              </a:rPr>
              <a:t>Sant’Anna</a:t>
            </a:r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, and L. Bier, “Clone detection using abstract syntax trees,” in Proc. ICSM, 1998, pp. 368–377.</a:t>
            </a:r>
          </a:p>
          <a:p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[2] M. Mondal, C. Roy, and K. Schneider, “A Fine-Grained Analysis on the Inconsistent Changes in Code Clones,” in 2020 IEEE ICSME, 2020, pp. 220–231.</a:t>
            </a:r>
            <a:endParaRPr kumimoji="1" lang="ja-JP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71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D67E0-FCE3-44C3-2180-BB2DC2FC7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B38A586-E8F6-EC96-D3E5-503BCF3E8D16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1831447-9D61-9D70-AE4B-89558B27B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Code Clone (Clone)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7336DA73-306C-F3B6-B929-5A2D6C32C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33" y="1567543"/>
            <a:ext cx="10485768" cy="5290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u="sng" dirty="0"/>
              <a:t>A code snippet identical or similar to another</a:t>
            </a:r>
            <a:r>
              <a:rPr lang="en-US" altLang="ja-JP" baseline="-25000" dirty="0"/>
              <a:t>[1]</a:t>
            </a:r>
          </a:p>
          <a:p>
            <a:pPr marL="0" indent="0"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b="1" dirty="0"/>
              <a:t>Problem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ja-JP" dirty="0"/>
              <a:t>Clones make system maintenance difficult</a:t>
            </a:r>
            <a:r>
              <a:rPr lang="en-US" altLang="ja-JP" baseline="-25000" dirty="0"/>
              <a:t>[2]</a:t>
            </a:r>
            <a:br>
              <a:rPr lang="en-US" altLang="ja-JP" dirty="0"/>
            </a:br>
            <a:r>
              <a:rPr lang="en-US" altLang="ja-JP" dirty="0"/>
              <a:t>Bugs</a:t>
            </a:r>
            <a:r>
              <a:rPr lang="ja-JP" altLang="en-US" dirty="0"/>
              <a:t> </a:t>
            </a:r>
            <a:r>
              <a:rPr lang="en-US" altLang="ja-JP" dirty="0"/>
              <a:t>propagate through clone</a:t>
            </a:r>
            <a:r>
              <a:rPr lang="en-US" altLang="ja-JP" baseline="-25000" dirty="0"/>
              <a:t>[2]</a:t>
            </a:r>
            <a:endParaRPr lang="en-US" altLang="ja-JP" dirty="0"/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sz="1400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ja-JP" dirty="0"/>
              <a:t>It needs</a:t>
            </a:r>
            <a:r>
              <a:rPr lang="ja-JP" altLang="en-US" dirty="0"/>
              <a:t> </a:t>
            </a:r>
            <a:r>
              <a:rPr lang="en-US" altLang="ja-JP" dirty="0"/>
              <a:t>to</a:t>
            </a:r>
            <a:r>
              <a:rPr lang="ja-JP" altLang="en-US" dirty="0"/>
              <a:t> </a:t>
            </a:r>
            <a:r>
              <a:rPr lang="en-US" altLang="ja-JP" dirty="0"/>
              <a:t>be</a:t>
            </a:r>
            <a:r>
              <a:rPr lang="ja-JP" altLang="en-US" dirty="0"/>
              <a:t> </a:t>
            </a:r>
            <a:r>
              <a:rPr lang="en-US" altLang="ja-JP" dirty="0"/>
              <a:t>detected</a:t>
            </a:r>
            <a:r>
              <a:rPr lang="ja-JP" altLang="en-US" dirty="0"/>
              <a:t> </a:t>
            </a:r>
            <a:r>
              <a:rPr lang="en-US" altLang="ja-JP" dirty="0"/>
              <a:t>and</a:t>
            </a:r>
            <a:r>
              <a:rPr lang="ja-JP" altLang="en-US" dirty="0"/>
              <a:t> </a:t>
            </a:r>
            <a:r>
              <a:rPr lang="en-US" altLang="ja-JP" dirty="0"/>
              <a:t>refactored</a:t>
            </a:r>
            <a:r>
              <a:rPr lang="ja-JP" altLang="en-US" dirty="0"/>
              <a:t> </a:t>
            </a:r>
            <a:r>
              <a:rPr lang="en-US" altLang="ja-JP" dirty="0"/>
              <a:t>if</a:t>
            </a:r>
            <a:r>
              <a:rPr lang="ja-JP" altLang="en-US" dirty="0"/>
              <a:t> </a:t>
            </a:r>
            <a:r>
              <a:rPr lang="en-US" altLang="ja-JP" dirty="0"/>
              <a:t>necessary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Many clone detection tools have been developed 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altLang="ja-JP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B02BAFF-0C53-F3EA-3889-7A9DF87A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0627" y="6426067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005201ED-48D0-39C9-7C56-A3CCAF1509C7}"/>
              </a:ext>
            </a:extLst>
          </p:cNvPr>
          <p:cNvSpPr/>
          <p:nvPr/>
        </p:nvSpPr>
        <p:spPr>
          <a:xfrm rot="5400000">
            <a:off x="3426440" y="3928069"/>
            <a:ext cx="256634" cy="286309"/>
          </a:xfrm>
          <a:prstGeom prst="rightArrow">
            <a:avLst>
              <a:gd name="adj1" fmla="val 37923"/>
              <a:gd name="adj2" fmla="val 50000"/>
            </a:avLst>
          </a:prstGeom>
          <a:solidFill>
            <a:srgbClr val="31404D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メモ 7">
            <a:extLst>
              <a:ext uri="{FF2B5EF4-FFF2-40B4-BE49-F238E27FC236}">
                <a16:creationId xmlns:a16="http://schemas.microsoft.com/office/drawing/2014/main" id="{24A87F6E-A284-868C-83C4-A4F96071EDB6}"/>
              </a:ext>
            </a:extLst>
          </p:cNvPr>
          <p:cNvSpPr/>
          <p:nvPr/>
        </p:nvSpPr>
        <p:spPr>
          <a:xfrm>
            <a:off x="7343959" y="2381200"/>
            <a:ext cx="1915528" cy="1677845"/>
          </a:xfrm>
          <a:prstGeom prst="foldedCorner">
            <a:avLst>
              <a:gd name="adj" fmla="val 19682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メモ 8">
            <a:extLst>
              <a:ext uri="{FF2B5EF4-FFF2-40B4-BE49-F238E27FC236}">
                <a16:creationId xmlns:a16="http://schemas.microsoft.com/office/drawing/2014/main" id="{56FF203E-D21F-F75B-4E6F-64C1826A04FE}"/>
              </a:ext>
            </a:extLst>
          </p:cNvPr>
          <p:cNvSpPr/>
          <p:nvPr/>
        </p:nvSpPr>
        <p:spPr>
          <a:xfrm>
            <a:off x="9938299" y="2381201"/>
            <a:ext cx="1915528" cy="1302812"/>
          </a:xfrm>
          <a:prstGeom prst="foldedCorner">
            <a:avLst>
              <a:gd name="adj" fmla="val 19682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L 字 9">
            <a:extLst>
              <a:ext uri="{FF2B5EF4-FFF2-40B4-BE49-F238E27FC236}">
                <a16:creationId xmlns:a16="http://schemas.microsoft.com/office/drawing/2014/main" id="{A5A77E28-844B-682E-FCDC-B8984F6A788F}"/>
              </a:ext>
            </a:extLst>
          </p:cNvPr>
          <p:cNvSpPr/>
          <p:nvPr/>
        </p:nvSpPr>
        <p:spPr>
          <a:xfrm rot="10800000" flipH="1">
            <a:off x="7564851" y="2782681"/>
            <a:ext cx="1506432" cy="653320"/>
          </a:xfrm>
          <a:prstGeom prst="corner">
            <a:avLst>
              <a:gd name="adj1" fmla="val 69770"/>
              <a:gd name="adj2" fmla="val 155821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F1AEFD8-48BE-1394-E5A2-80A8FE82A19C}"/>
              </a:ext>
            </a:extLst>
          </p:cNvPr>
          <p:cNvSpPr/>
          <p:nvPr/>
        </p:nvSpPr>
        <p:spPr>
          <a:xfrm>
            <a:off x="7648759" y="2928496"/>
            <a:ext cx="636568" cy="216300"/>
          </a:xfrm>
          <a:prstGeom prst="rect">
            <a:avLst/>
          </a:prstGeom>
          <a:noFill/>
          <a:ln w="38100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L 字 14">
            <a:extLst>
              <a:ext uri="{FF2B5EF4-FFF2-40B4-BE49-F238E27FC236}">
                <a16:creationId xmlns:a16="http://schemas.microsoft.com/office/drawing/2014/main" id="{6BF71A26-AA5D-C66F-228C-5D022DCEB202}"/>
              </a:ext>
            </a:extLst>
          </p:cNvPr>
          <p:cNvSpPr/>
          <p:nvPr/>
        </p:nvSpPr>
        <p:spPr>
          <a:xfrm rot="10800000" flipH="1">
            <a:off x="10121855" y="2658706"/>
            <a:ext cx="1506432" cy="653320"/>
          </a:xfrm>
          <a:prstGeom prst="corner">
            <a:avLst>
              <a:gd name="adj1" fmla="val 69770"/>
              <a:gd name="adj2" fmla="val 150637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785670ED-BD84-6BD8-982E-3809FA051FEF}"/>
              </a:ext>
            </a:extLst>
          </p:cNvPr>
          <p:cNvGrpSpPr/>
          <p:nvPr/>
        </p:nvGrpSpPr>
        <p:grpSpPr>
          <a:xfrm>
            <a:off x="8073856" y="3312026"/>
            <a:ext cx="3161885" cy="1293420"/>
            <a:chOff x="7960467" y="3312026"/>
            <a:chExt cx="3161885" cy="1293420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25500AF-F20F-9B7C-94C1-ECDAAC258B4C}"/>
                </a:ext>
              </a:extLst>
            </p:cNvPr>
            <p:cNvSpPr/>
            <p:nvPr/>
          </p:nvSpPr>
          <p:spPr>
            <a:xfrm>
              <a:off x="9875149" y="4150385"/>
              <a:ext cx="1247203" cy="45506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000" b="1" dirty="0">
                  <a:solidFill>
                    <a:schemeClr val="tx1"/>
                  </a:solidFill>
                </a:rPr>
                <a:t>clone</a:t>
              </a:r>
              <a:endParaRPr kumimoji="1" lang="ja-JP" alt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B0104C12-F5C8-C90D-177E-485EAB9F2865}"/>
                </a:ext>
              </a:extLst>
            </p:cNvPr>
            <p:cNvCxnSpPr>
              <a:cxnSpLocks/>
              <a:stCxn id="17" idx="0"/>
              <a:endCxn id="15" idx="3"/>
            </p:cNvCxnSpPr>
            <p:nvPr/>
          </p:nvCxnSpPr>
          <p:spPr>
            <a:xfrm flipV="1">
              <a:off x="10498751" y="3312026"/>
              <a:ext cx="1786" cy="838359"/>
            </a:xfrm>
            <a:prstGeom prst="straightConnector1">
              <a:avLst/>
            </a:prstGeom>
            <a:ln w="38100">
              <a:solidFill>
                <a:schemeClr val="accent5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矢印コネクタ 19">
              <a:extLst>
                <a:ext uri="{FF2B5EF4-FFF2-40B4-BE49-F238E27FC236}">
                  <a16:creationId xmlns:a16="http://schemas.microsoft.com/office/drawing/2014/main" id="{3F620C74-ED36-DCFC-C81E-83FCFD528C96}"/>
                </a:ext>
              </a:extLst>
            </p:cNvPr>
            <p:cNvCxnSpPr>
              <a:cxnSpLocks/>
              <a:stCxn id="17" idx="0"/>
              <a:endCxn id="10" idx="3"/>
            </p:cNvCxnSpPr>
            <p:nvPr/>
          </p:nvCxnSpPr>
          <p:spPr>
            <a:xfrm flipH="1" flipV="1">
              <a:off x="7960467" y="3436001"/>
              <a:ext cx="2538284" cy="714384"/>
            </a:xfrm>
            <a:prstGeom prst="straightConnector1">
              <a:avLst/>
            </a:prstGeom>
            <a:ln w="38100">
              <a:solidFill>
                <a:schemeClr val="accent5">
                  <a:lumMod val="60000"/>
                  <a:lumOff val="4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E680D8DE-793A-FEFD-D497-B8B5F66A6778}"/>
              </a:ext>
            </a:extLst>
          </p:cNvPr>
          <p:cNvCxnSpPr>
            <a:cxnSpLocks/>
            <a:endCxn id="15" idx="2"/>
          </p:cNvCxnSpPr>
          <p:nvPr/>
        </p:nvCxnSpPr>
        <p:spPr>
          <a:xfrm flipV="1">
            <a:off x="9083565" y="2985366"/>
            <a:ext cx="1038290" cy="233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034070A-0F25-6939-32A7-3A7E9F000343}"/>
              </a:ext>
            </a:extLst>
          </p:cNvPr>
          <p:cNvSpPr/>
          <p:nvPr/>
        </p:nvSpPr>
        <p:spPr>
          <a:xfrm>
            <a:off x="10233860" y="2802974"/>
            <a:ext cx="614964" cy="210015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FB19E143-55ED-4870-0C74-C3F31343DE40}"/>
              </a:ext>
            </a:extLst>
          </p:cNvPr>
          <p:cNvGrpSpPr/>
          <p:nvPr/>
        </p:nvGrpSpPr>
        <p:grpSpPr>
          <a:xfrm>
            <a:off x="9988538" y="3206106"/>
            <a:ext cx="397176" cy="426813"/>
            <a:chOff x="8374978" y="5550366"/>
            <a:chExt cx="397176" cy="426813"/>
          </a:xfrm>
        </p:grpSpPr>
        <p:sp>
          <p:nvSpPr>
            <p:cNvPr id="29" name="楕円 28">
              <a:extLst>
                <a:ext uri="{FF2B5EF4-FFF2-40B4-BE49-F238E27FC236}">
                  <a16:creationId xmlns:a16="http://schemas.microsoft.com/office/drawing/2014/main" id="{3B603015-D7E2-36E3-90B0-A56448A77433}"/>
                </a:ext>
              </a:extLst>
            </p:cNvPr>
            <p:cNvSpPr/>
            <p:nvPr/>
          </p:nvSpPr>
          <p:spPr>
            <a:xfrm>
              <a:off x="8374978" y="5550366"/>
              <a:ext cx="397176" cy="426813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30" name="グラフィックス 29" descr="虫 単色塗りつぶし">
              <a:extLst>
                <a:ext uri="{FF2B5EF4-FFF2-40B4-BE49-F238E27FC236}">
                  <a16:creationId xmlns:a16="http://schemas.microsoft.com/office/drawing/2014/main" id="{D2A29336-EABD-6B2F-8434-4BE3F27C1A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404471" y="5581805"/>
              <a:ext cx="338189" cy="338189"/>
            </a:xfrm>
            <a:prstGeom prst="rect">
              <a:avLst/>
            </a:prstGeom>
          </p:spPr>
        </p:pic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30546FB-9858-3983-C6DA-30C0395DDE8E}"/>
              </a:ext>
            </a:extLst>
          </p:cNvPr>
          <p:cNvSpPr txBox="1"/>
          <p:nvPr/>
        </p:nvSpPr>
        <p:spPr>
          <a:xfrm>
            <a:off x="838201" y="5779753"/>
            <a:ext cx="10515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[1] I. Baxter, A. </a:t>
            </a:r>
            <a:r>
              <a:rPr kumimoji="1" lang="en-US" altLang="ja-JP" sz="1600" dirty="0" err="1">
                <a:solidFill>
                  <a:schemeClr val="bg2">
                    <a:lumMod val="25000"/>
                  </a:schemeClr>
                </a:solidFill>
              </a:rPr>
              <a:t>Yahin</a:t>
            </a:r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, L. Moura, M. </a:t>
            </a:r>
            <a:r>
              <a:rPr kumimoji="1" lang="en-US" altLang="ja-JP" sz="1600" dirty="0" err="1">
                <a:solidFill>
                  <a:schemeClr val="bg2">
                    <a:lumMod val="25000"/>
                  </a:schemeClr>
                </a:solidFill>
              </a:rPr>
              <a:t>Sant’Anna</a:t>
            </a:r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, and L. Bier, “Clone detection using abstract syntax trees,” in Proc. ICSM, 1998, pp. 368–377.</a:t>
            </a:r>
          </a:p>
          <a:p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[2] M. Mondal, C. Roy, and K. Schneider, “A Fine-Grained Analysis on the Inconsistent Changes in Code Clones,” in 2020 IEEE ICSME, 2020, pp. 220–231.</a:t>
            </a:r>
            <a:endParaRPr kumimoji="1" lang="ja-JP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A81C1CF-2A46-0F32-8BF7-2F9B2A9E1FF7}"/>
              </a:ext>
            </a:extLst>
          </p:cNvPr>
          <p:cNvSpPr txBox="1"/>
          <p:nvPr/>
        </p:nvSpPr>
        <p:spPr>
          <a:xfrm>
            <a:off x="8933005" y="2208733"/>
            <a:ext cx="1290738" cy="646331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altLang="ja-JP" sz="1800" b="1" dirty="0">
                <a:solidFill>
                  <a:schemeClr val="tx1"/>
                </a:solidFill>
              </a:rPr>
              <a:t>Generate </a:t>
            </a:r>
            <a:br>
              <a:rPr lang="en-US" altLang="ja-JP" sz="1800" b="1" dirty="0">
                <a:solidFill>
                  <a:schemeClr val="tx1"/>
                </a:solidFill>
              </a:rPr>
            </a:br>
            <a:r>
              <a:rPr lang="en-US" altLang="ja-JP" sz="1800" b="1" dirty="0">
                <a:solidFill>
                  <a:schemeClr val="tx1"/>
                </a:solidFill>
              </a:rPr>
              <a:t>a clone</a:t>
            </a:r>
            <a:endParaRPr kumimoji="1" lang="ja-JP" alt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31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366A7-E2BE-1BB7-4EF0-57374E489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818694F-D89D-E366-D02B-ED3F29CFAA39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C308AB6-88EA-C0F7-67A8-B136A4069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Clone Classification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3F5DA22E-15C6-2473-98AA-1E3579B7C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486569"/>
            <a:ext cx="10642601" cy="45825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Clones are classified based on their syntactic similarity</a:t>
            </a:r>
            <a:r>
              <a:rPr lang="en-US" altLang="ja-JP" baseline="-25000" dirty="0"/>
              <a:t>[3]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126C83-E746-BFDE-6980-64ABD0146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10627" y="6426067"/>
            <a:ext cx="2743200" cy="365125"/>
          </a:xfrm>
        </p:spPr>
        <p:txBody>
          <a:bodyPr/>
          <a:lstStyle/>
          <a:p>
            <a:fld id="{98E4D49B-7C54-4167-A8CB-7C9DF7FFC802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EEEB2F0-CEFF-F489-1295-9628A4F536E6}"/>
              </a:ext>
            </a:extLst>
          </p:cNvPr>
          <p:cNvSpPr/>
          <p:nvPr/>
        </p:nvSpPr>
        <p:spPr>
          <a:xfrm>
            <a:off x="531794" y="2468525"/>
            <a:ext cx="2666433" cy="3055256"/>
          </a:xfrm>
          <a:prstGeom prst="roundRect">
            <a:avLst>
              <a:gd name="adj" fmla="val 5726"/>
            </a:avLst>
          </a:prstGeom>
          <a:solidFill>
            <a:schemeClr val="bg2"/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tx1"/>
                </a:solidFill>
              </a:rPr>
              <a:t>Type-1(T1)</a:t>
            </a: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lang="en-US" altLang="ja-JP" sz="2000" b="1" dirty="0">
                <a:solidFill>
                  <a:schemeClr val="tx1"/>
                </a:solidFill>
              </a:rPr>
              <a:t>Identical code</a:t>
            </a:r>
          </a:p>
          <a:p>
            <a:pPr algn="ctr"/>
            <a:r>
              <a:rPr lang="en-US" altLang="ja-JP" sz="2000" b="1" dirty="0">
                <a:solidFill>
                  <a:schemeClr val="tx1"/>
                </a:solidFill>
              </a:rPr>
              <a:t>except</a:t>
            </a:r>
            <a:r>
              <a:rPr lang="ja-JP" altLang="en-US" sz="2000" b="1" dirty="0">
                <a:solidFill>
                  <a:schemeClr val="tx1"/>
                </a:solidFill>
              </a:rPr>
              <a:t> </a:t>
            </a:r>
            <a:r>
              <a:rPr lang="en-US" altLang="ja-JP" sz="2000" b="1" dirty="0">
                <a:solidFill>
                  <a:schemeClr val="tx1"/>
                </a:solidFill>
              </a:rPr>
              <a:t>for</a:t>
            </a:r>
            <a:r>
              <a:rPr lang="ja-JP" altLang="en-US" sz="2000" b="1" dirty="0">
                <a:solidFill>
                  <a:schemeClr val="tx1"/>
                </a:solidFill>
              </a:rPr>
              <a:t> </a:t>
            </a:r>
            <a:r>
              <a:rPr lang="en-US" altLang="ja-JP" sz="2000" b="1" dirty="0">
                <a:solidFill>
                  <a:srgbClr val="00B050"/>
                </a:solidFill>
              </a:rPr>
              <a:t>layouts</a:t>
            </a:r>
          </a:p>
          <a:p>
            <a:pPr algn="ctr"/>
            <a:endParaRPr lang="en-US" altLang="ja-JP" sz="2000" b="1" dirty="0">
              <a:solidFill>
                <a:srgbClr val="00B050"/>
              </a:solidFill>
            </a:endParaRPr>
          </a:p>
          <a:p>
            <a:pPr algn="ctr"/>
            <a:endParaRPr lang="en-US" altLang="ja-JP" sz="900" b="1" dirty="0">
              <a:solidFill>
                <a:schemeClr val="tx1"/>
              </a:solidFill>
            </a:endParaRPr>
          </a:p>
          <a:p>
            <a:pPr algn="ctr"/>
            <a:r>
              <a:rPr lang="en-US" altLang="ja-JP" sz="2000" b="1" dirty="0">
                <a:solidFill>
                  <a:schemeClr val="tx1"/>
                </a:solidFill>
              </a:rPr>
              <a:t>newline</a:t>
            </a:r>
            <a:br>
              <a:rPr lang="en-US" altLang="ja-JP" sz="2000" b="1" dirty="0">
                <a:solidFill>
                  <a:schemeClr val="tx1"/>
                </a:solidFill>
              </a:rPr>
            </a:br>
            <a:r>
              <a:rPr lang="en-US" altLang="ja-JP" sz="2000" b="1" dirty="0">
                <a:solidFill>
                  <a:schemeClr val="tx1"/>
                </a:solidFill>
              </a:rPr>
              <a:t>comment</a:t>
            </a:r>
          </a:p>
          <a:p>
            <a:pPr algn="ctr"/>
            <a:r>
              <a:rPr lang="en-US" altLang="ja-JP" sz="2000" b="1" dirty="0">
                <a:solidFill>
                  <a:schemeClr val="tx1"/>
                </a:solidFill>
              </a:rPr>
              <a:t>white space</a:t>
            </a:r>
            <a:r>
              <a:rPr lang="ja-JP" altLang="en-US" sz="2000" b="1" dirty="0">
                <a:solidFill>
                  <a:schemeClr val="tx1"/>
                </a:solidFill>
              </a:rPr>
              <a:t> </a:t>
            </a:r>
            <a:r>
              <a:rPr lang="en-US" altLang="ja-JP" sz="2000" b="1" dirty="0">
                <a:solidFill>
                  <a:schemeClr val="tx1"/>
                </a:solidFill>
              </a:rPr>
              <a:t>etc.</a:t>
            </a:r>
          </a:p>
        </p:txBody>
      </p:sp>
      <p:sp>
        <p:nvSpPr>
          <p:cNvPr id="11" name="大かっこ 10">
            <a:extLst>
              <a:ext uri="{FF2B5EF4-FFF2-40B4-BE49-F238E27FC236}">
                <a16:creationId xmlns:a16="http://schemas.microsoft.com/office/drawing/2014/main" id="{17CEE3A5-D95A-69C1-6234-5097E74F210E}"/>
              </a:ext>
            </a:extLst>
          </p:cNvPr>
          <p:cNvSpPr/>
          <p:nvPr/>
        </p:nvSpPr>
        <p:spPr>
          <a:xfrm>
            <a:off x="741506" y="4240920"/>
            <a:ext cx="2202935" cy="1081923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8554ACF2-60D8-3972-EFB0-D8411F9B41B5}"/>
              </a:ext>
            </a:extLst>
          </p:cNvPr>
          <p:cNvSpPr/>
          <p:nvPr/>
        </p:nvSpPr>
        <p:spPr>
          <a:xfrm>
            <a:off x="3337862" y="2468525"/>
            <a:ext cx="2666432" cy="3055256"/>
          </a:xfrm>
          <a:prstGeom prst="roundRect">
            <a:avLst>
              <a:gd name="adj" fmla="val 5726"/>
            </a:avLst>
          </a:prstGeom>
          <a:solidFill>
            <a:schemeClr val="bg2"/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tx1"/>
                </a:solidFill>
              </a:rPr>
              <a:t>Type-2(T2)</a:t>
            </a: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lang="en-US" altLang="ja-JP" sz="2000" b="1" dirty="0">
                <a:solidFill>
                  <a:schemeClr val="tx1"/>
                </a:solidFill>
              </a:rPr>
              <a:t>Identical code </a:t>
            </a:r>
            <a:br>
              <a:rPr lang="en-US" altLang="ja-JP" sz="2000" b="1" dirty="0">
                <a:solidFill>
                  <a:schemeClr val="tx1"/>
                </a:solidFill>
              </a:rPr>
            </a:br>
            <a:r>
              <a:rPr lang="en-US" altLang="ja-JP" sz="2000" b="1" dirty="0">
                <a:solidFill>
                  <a:schemeClr val="tx1"/>
                </a:solidFill>
              </a:rPr>
              <a:t>except for </a:t>
            </a:r>
            <a:r>
              <a:rPr lang="en-US" altLang="ja-JP" sz="2000" b="1" dirty="0">
                <a:solidFill>
                  <a:srgbClr val="00B050"/>
                </a:solidFill>
              </a:rPr>
              <a:t>identifiers, literals, types, or layout</a:t>
            </a: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6FC036C3-C719-7D37-9A2C-04C3570B127D}"/>
              </a:ext>
            </a:extLst>
          </p:cNvPr>
          <p:cNvSpPr/>
          <p:nvPr/>
        </p:nvSpPr>
        <p:spPr>
          <a:xfrm>
            <a:off x="6143929" y="2468525"/>
            <a:ext cx="2666433" cy="3055256"/>
          </a:xfrm>
          <a:prstGeom prst="roundRect">
            <a:avLst>
              <a:gd name="adj" fmla="val 6767"/>
            </a:avLst>
          </a:prstGeom>
          <a:solidFill>
            <a:schemeClr val="bg2"/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tx1"/>
                </a:solidFill>
              </a:rPr>
              <a:t>Type-3(T3)</a:t>
            </a: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r>
              <a:rPr lang="en-US" altLang="ja-JP" sz="2000" b="1" dirty="0">
                <a:solidFill>
                  <a:schemeClr val="tx1"/>
                </a:solidFill>
              </a:rPr>
              <a:t>Similar code with differences at the </a:t>
            </a:r>
            <a:r>
              <a:rPr lang="en-US" altLang="ja-JP" sz="2000" b="1" dirty="0">
                <a:solidFill>
                  <a:srgbClr val="00B050"/>
                </a:solidFill>
              </a:rPr>
              <a:t>statement level</a:t>
            </a:r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  <a:p>
            <a:pPr algn="ctr"/>
            <a:endParaRPr lang="en-US" altLang="ja-JP" sz="1000" b="1" dirty="0">
              <a:solidFill>
                <a:schemeClr val="tx1"/>
              </a:solidFill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4929D7A5-74F9-9875-F04B-BE61A7B951FE}"/>
              </a:ext>
            </a:extLst>
          </p:cNvPr>
          <p:cNvSpPr/>
          <p:nvPr/>
        </p:nvSpPr>
        <p:spPr>
          <a:xfrm>
            <a:off x="8949997" y="2468525"/>
            <a:ext cx="2666433" cy="3055255"/>
          </a:xfrm>
          <a:prstGeom prst="roundRect">
            <a:avLst>
              <a:gd name="adj" fmla="val 5726"/>
            </a:avLst>
          </a:prstGeom>
          <a:solidFill>
            <a:schemeClr val="bg2"/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b="1" dirty="0">
                <a:solidFill>
                  <a:schemeClr val="tx1"/>
                </a:solidFill>
              </a:rPr>
              <a:t>Type-4(T4)</a:t>
            </a:r>
          </a:p>
          <a:p>
            <a:pPr algn="ctr"/>
            <a:endParaRPr lang="en-US" altLang="ja-JP" sz="1000" b="1" dirty="0">
              <a:solidFill>
                <a:srgbClr val="00B050"/>
              </a:solidFill>
            </a:endParaRPr>
          </a:p>
          <a:p>
            <a:pPr algn="ctr"/>
            <a:r>
              <a:rPr lang="en-US" altLang="ja-JP" sz="2000" b="1" dirty="0">
                <a:solidFill>
                  <a:srgbClr val="00B050"/>
                </a:solidFill>
              </a:rPr>
              <a:t>Different</a:t>
            </a:r>
            <a:r>
              <a:rPr lang="ja-JP" altLang="en-US" sz="2000" b="1" dirty="0">
                <a:solidFill>
                  <a:srgbClr val="00B050"/>
                </a:solidFill>
              </a:rPr>
              <a:t> </a:t>
            </a:r>
            <a:r>
              <a:rPr lang="en-US" altLang="ja-JP" sz="2000" b="1" dirty="0">
                <a:solidFill>
                  <a:srgbClr val="00B050"/>
                </a:solidFill>
              </a:rPr>
              <a:t>code structures </a:t>
            </a:r>
            <a:r>
              <a:rPr lang="en-US" altLang="ja-JP" sz="2000" b="1" dirty="0">
                <a:solidFill>
                  <a:schemeClr val="tx1"/>
                </a:solidFill>
              </a:rPr>
              <a:t>performing the same computation</a:t>
            </a:r>
          </a:p>
          <a:p>
            <a:pPr algn="ctr"/>
            <a:endParaRPr lang="en-US" altLang="ja-JP" b="1" dirty="0">
              <a:solidFill>
                <a:schemeClr val="tx1"/>
              </a:solidFill>
            </a:endParaRPr>
          </a:p>
          <a:p>
            <a:pPr algn="ctr"/>
            <a:endParaRPr lang="en-US" altLang="ja-JP" b="1" dirty="0">
              <a:solidFill>
                <a:schemeClr val="tx1"/>
              </a:solidFill>
            </a:endParaRPr>
          </a:p>
          <a:p>
            <a:pPr algn="ctr"/>
            <a:endParaRPr lang="en-US" altLang="ja-JP" b="1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66054C2-9B31-019B-7BCA-0519F5815D01}"/>
              </a:ext>
            </a:extLst>
          </p:cNvPr>
          <p:cNvSpPr txBox="1"/>
          <p:nvPr/>
        </p:nvSpPr>
        <p:spPr>
          <a:xfrm>
            <a:off x="838201" y="6148159"/>
            <a:ext cx="10515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[</a:t>
            </a:r>
            <a:r>
              <a:rPr lang="en-US" altLang="ja-JP" sz="1600" dirty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] C. Roy, J. Cordy, and R. </a:t>
            </a:r>
            <a:r>
              <a:rPr kumimoji="1" lang="en-US" altLang="ja-JP" sz="1600" dirty="0" err="1">
                <a:solidFill>
                  <a:schemeClr val="bg2">
                    <a:lumMod val="25000"/>
                  </a:schemeClr>
                </a:solidFill>
              </a:rPr>
              <a:t>Koschke</a:t>
            </a:r>
            <a:r>
              <a:rPr kumimoji="1" lang="en-US" altLang="ja-JP" sz="1600" dirty="0">
                <a:solidFill>
                  <a:schemeClr val="bg2">
                    <a:lumMod val="25000"/>
                  </a:schemeClr>
                </a:solidFill>
              </a:rPr>
              <a:t>, “Comparison and evaluation of code clone detection techniques and tools: A qualitative approach,” Science of Computer Programming, vol. 74, no. 7, pp. 470–495, 2009.</a:t>
            </a:r>
            <a:endParaRPr kumimoji="1" lang="ja-JP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47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1ACC4-F363-B375-3EF6-57974E808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EFFE8C0-E7BE-95BB-FAB5-187F2D0FB6BA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D277463-FF71-0582-A6C9-3149597E8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Dataset for Clone Detection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6" name="AutoShape 2" descr="Untitled">
            <a:extLst>
              <a:ext uri="{FF2B5EF4-FFF2-40B4-BE49-F238E27FC236}">
                <a16:creationId xmlns:a16="http://schemas.microsoft.com/office/drawing/2014/main" id="{9DADAFD6-3AC9-A9B3-B5C2-806FD78F18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509AA882-AFEC-0167-CB6B-C50B33BAF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7</a:t>
            </a:fld>
            <a:endParaRPr kumimoji="1" lang="ja-JP" altLang="en-US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A79CB26D-98D2-6618-EFD7-C6CBF22EA2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769498"/>
              </p:ext>
            </p:extLst>
          </p:nvPr>
        </p:nvGraphicFramePr>
        <p:xfrm>
          <a:off x="403860" y="1257015"/>
          <a:ext cx="11384280" cy="4451761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410285">
                  <a:extLst>
                    <a:ext uri="{9D8B030D-6E8A-4147-A177-3AD203B41FA5}">
                      <a16:colId xmlns:a16="http://schemas.microsoft.com/office/drawing/2014/main" val="656591044"/>
                    </a:ext>
                  </a:extLst>
                </a:gridCol>
                <a:gridCol w="4501055">
                  <a:extLst>
                    <a:ext uri="{9D8B030D-6E8A-4147-A177-3AD203B41FA5}">
                      <a16:colId xmlns:a16="http://schemas.microsoft.com/office/drawing/2014/main" val="3246425907"/>
                    </a:ext>
                  </a:extLst>
                </a:gridCol>
                <a:gridCol w="4472940">
                  <a:extLst>
                    <a:ext uri="{9D8B030D-6E8A-4147-A177-3AD203B41FA5}">
                      <a16:colId xmlns:a16="http://schemas.microsoft.com/office/drawing/2014/main" val="135737946"/>
                    </a:ext>
                  </a:extLst>
                </a:gridCol>
              </a:tblGrid>
              <a:tr h="587672"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err="1"/>
                        <a:t>BigCloneBench</a:t>
                      </a:r>
                      <a:r>
                        <a:rPr kumimoji="1" lang="en-US" altLang="ja-JP" sz="2800" baseline="-25000" dirty="0"/>
                        <a:t>[4]</a:t>
                      </a:r>
                      <a:endParaRPr kumimoji="1" lang="ja-JP" altLang="en-US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/>
                        <a:t>FEMPDataset</a:t>
                      </a:r>
                      <a:r>
                        <a:rPr kumimoji="1" lang="en-US" altLang="ja-JP" sz="2800" baseline="-25000" dirty="0"/>
                        <a:t>[5]</a:t>
                      </a:r>
                      <a:endParaRPr kumimoji="1" lang="ja-JP" altLang="en-US" sz="2800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4514409"/>
                  </a:ext>
                </a:extLst>
              </a:tr>
              <a:tr h="1150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Abstract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A large benchmark dataset </a:t>
                      </a:r>
                      <a:br>
                        <a:rPr kumimoji="1" lang="en-US" altLang="ja-JP" sz="2400" dirty="0"/>
                      </a:br>
                      <a:r>
                        <a:rPr kumimoji="1" lang="en-US" altLang="ja-JP" sz="2400" dirty="0"/>
                        <a:t>for evaluating clone detections</a:t>
                      </a:r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a dataset of functionally equivalent methods </a:t>
                      </a:r>
                      <a:br>
                        <a:rPr kumimoji="1" lang="en-US" altLang="ja-JP" sz="2400" dirty="0"/>
                      </a:br>
                      <a:r>
                        <a:rPr kumimoji="1" lang="en-US" altLang="ja-JP" sz="2400" dirty="0"/>
                        <a:t>with different structure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516725"/>
                  </a:ext>
                </a:extLst>
              </a:tr>
              <a:tr h="5061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Language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Java</a:t>
                      </a:r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Java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6319126"/>
                  </a:ext>
                </a:extLst>
              </a:tr>
              <a:tr h="51414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Data count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7,868,560</a:t>
                      </a:r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2,194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7293556"/>
                  </a:ext>
                </a:extLst>
              </a:tr>
              <a:tr h="50419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Classification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T1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T4</a:t>
                      </a:r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T4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899460"/>
                  </a:ext>
                </a:extLst>
              </a:tr>
              <a:tr h="115091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Conducting functional tests </a:t>
                      </a:r>
                      <a:endParaRPr kumimoji="1" lang="ja-JP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No</a:t>
                      </a:r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Yes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2607491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23B6A7B-0204-C6EA-5CBB-D7E5EF6854E5}"/>
              </a:ext>
            </a:extLst>
          </p:cNvPr>
          <p:cNvSpPr txBox="1"/>
          <p:nvPr/>
        </p:nvSpPr>
        <p:spPr>
          <a:xfrm>
            <a:off x="423454" y="5833130"/>
            <a:ext cx="117685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[4] J. </a:t>
            </a:r>
            <a:r>
              <a:rPr lang="en-US" altLang="ja-JP" sz="1600" b="0" i="0" dirty="0" err="1">
                <a:solidFill>
                  <a:schemeClr val="bg2">
                    <a:lumMod val="25000"/>
                  </a:schemeClr>
                </a:solidFill>
                <a:effectLst/>
              </a:rPr>
              <a:t>Svajlenko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 and C. K. Roy, "Evaluating clone detection tools with </a:t>
            </a:r>
            <a:r>
              <a:rPr lang="en-US" altLang="ja-JP" sz="1600" b="0" i="0" dirty="0" err="1">
                <a:solidFill>
                  <a:schemeClr val="bg2">
                    <a:lumMod val="25000"/>
                  </a:schemeClr>
                </a:solidFill>
                <a:effectLst/>
              </a:rPr>
              <a:t>BigCloneBench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," 2015 IEEE ICSME, 2015, pp. 131-140</a:t>
            </a:r>
          </a:p>
          <a:p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[</a:t>
            </a:r>
            <a:r>
              <a:rPr lang="en-US" altLang="ja-JP" sz="1600" dirty="0">
                <a:solidFill>
                  <a:schemeClr val="bg2">
                    <a:lumMod val="25000"/>
                  </a:schemeClr>
                </a:solidFill>
              </a:rPr>
              <a:t>5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] Y. Higo, “Dataset of Functionally Equivalent Java Methods and Its</a:t>
            </a:r>
            <a:r>
              <a:rPr lang="ja-JP" altLang="en-US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Application to Evaluating Clone Detection Tools,</a:t>
            </a:r>
            <a:r>
              <a:rPr lang="ja-JP" altLang="en-US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” IEICE Trans. Inf.</a:t>
            </a:r>
            <a:r>
              <a:rPr lang="ja-JP" altLang="en-US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</a:rPr>
              <a:t>&amp; Syst., 02 2024.</a:t>
            </a:r>
            <a:endParaRPr kumimoji="1" lang="ja-JP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458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B6E7C-06DF-07D1-04FB-A5E2301F9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BE330D1A-1761-C031-4938-A1AEAD032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165"/>
            <a:ext cx="10515600" cy="4995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u="sng" dirty="0"/>
              <a:t>Language models trained on large amounts of text data</a:t>
            </a:r>
          </a:p>
          <a:p>
            <a:pPr marL="0" indent="0">
              <a:buNone/>
            </a:pPr>
            <a:endParaRPr lang="en-US" altLang="ja-JP" sz="2400" dirty="0"/>
          </a:p>
          <a:p>
            <a:r>
              <a:rPr lang="en-US" altLang="ja-JP" sz="2400" dirty="0"/>
              <a:t>Achieving</a:t>
            </a:r>
            <a:r>
              <a:rPr lang="ja-JP" altLang="en-US" sz="2400" dirty="0"/>
              <a:t> </a:t>
            </a:r>
            <a:r>
              <a:rPr lang="en-US" altLang="ja-JP" sz="2400" dirty="0"/>
              <a:t>significant</a:t>
            </a:r>
            <a:r>
              <a:rPr lang="ja-JP" altLang="en-US" sz="2400" dirty="0"/>
              <a:t> </a:t>
            </a:r>
            <a:r>
              <a:rPr lang="en-US" altLang="ja-JP" sz="2400" dirty="0"/>
              <a:t>results</a:t>
            </a:r>
            <a:r>
              <a:rPr lang="ja-JP" altLang="en-US" sz="2400" dirty="0"/>
              <a:t> </a:t>
            </a:r>
            <a:r>
              <a:rPr lang="en-US" altLang="ja-JP" sz="2400" dirty="0"/>
              <a:t>in</a:t>
            </a:r>
            <a:r>
              <a:rPr lang="ja-JP" altLang="en-US" sz="2400" dirty="0"/>
              <a:t> </a:t>
            </a:r>
            <a:r>
              <a:rPr lang="en-US" altLang="ja-JP" sz="2400" dirty="0"/>
              <a:t>the</a:t>
            </a:r>
            <a:r>
              <a:rPr lang="ja-JP" altLang="en-US" sz="2400" dirty="0"/>
              <a:t> </a:t>
            </a:r>
            <a:r>
              <a:rPr lang="en-US" altLang="ja-JP" sz="2400" dirty="0"/>
              <a:t>field</a:t>
            </a:r>
            <a:r>
              <a:rPr lang="ja-JP" altLang="en-US" sz="2400" dirty="0"/>
              <a:t> </a:t>
            </a:r>
            <a:r>
              <a:rPr lang="en-US" altLang="ja-JP" sz="2400" dirty="0"/>
              <a:t>of</a:t>
            </a:r>
            <a:r>
              <a:rPr lang="ja-JP" altLang="en-US" sz="2400" dirty="0"/>
              <a:t> </a:t>
            </a:r>
            <a:r>
              <a:rPr lang="en-US" altLang="ja-JP" sz="2400" dirty="0"/>
              <a:t>natural language processing</a:t>
            </a:r>
          </a:p>
          <a:p>
            <a:r>
              <a:rPr lang="en-US" altLang="ja-JP" sz="2400" dirty="0"/>
              <a:t>In recent years, many LLMs have been developed</a:t>
            </a:r>
          </a:p>
          <a:p>
            <a:endParaRPr lang="en-US" altLang="ja-JP" sz="1050" dirty="0"/>
          </a:p>
          <a:p>
            <a:pPr marL="0" indent="0">
              <a:buNone/>
            </a:pPr>
            <a:r>
              <a:rPr lang="en-US" altLang="ja-JP" sz="2400" dirty="0"/>
              <a:t>&lt;example of LLMs&gt;</a:t>
            </a:r>
            <a:endParaRPr lang="en-US" altLang="ja-JP" sz="1100" dirty="0"/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07FB9A87-EC3E-3089-4D36-A9CDFE03DC39}"/>
              </a:ext>
            </a:extLst>
          </p:cNvPr>
          <p:cNvSpPr/>
          <p:nvPr/>
        </p:nvSpPr>
        <p:spPr>
          <a:xfrm>
            <a:off x="6178184" y="4859541"/>
            <a:ext cx="3938154" cy="1261265"/>
          </a:xfrm>
          <a:prstGeom prst="roundRect">
            <a:avLst>
              <a:gd name="adj" fmla="val 15481"/>
            </a:avLst>
          </a:prstGeom>
          <a:solidFill>
            <a:schemeClr val="accent5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170B68B5-FBD9-EB3E-5488-8B0246CDE421}"/>
              </a:ext>
            </a:extLst>
          </p:cNvPr>
          <p:cNvSpPr/>
          <p:nvPr/>
        </p:nvSpPr>
        <p:spPr>
          <a:xfrm>
            <a:off x="1604530" y="4859542"/>
            <a:ext cx="3938154" cy="1261265"/>
          </a:xfrm>
          <a:prstGeom prst="roundRect">
            <a:avLst>
              <a:gd name="adj" fmla="val 12838"/>
            </a:avLst>
          </a:prstGeo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B51D161-8C91-A8FE-693C-C9AA3F1EFAE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5BC118E-7A17-A2DF-D398-0A91C4560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326"/>
            <a:ext cx="10515600" cy="807862"/>
          </a:xfrm>
        </p:spPr>
        <p:txBody>
          <a:bodyPr anchor="b">
            <a:norm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Large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Language</a:t>
            </a:r>
            <a:r>
              <a:rPr lang="ja-JP" altLang="en-US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Models </a:t>
            </a:r>
            <a:r>
              <a:rPr kumimoji="1"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(LLMs)</a:t>
            </a:r>
            <a:endParaRPr kumimoji="1" lang="ja-JP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84A3B0-3D24-40ED-D1FD-3410F1BB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59894A1-D46B-74DA-161A-07B6CDEC474A}"/>
              </a:ext>
            </a:extLst>
          </p:cNvPr>
          <p:cNvSpPr txBox="1"/>
          <p:nvPr/>
        </p:nvSpPr>
        <p:spPr>
          <a:xfrm>
            <a:off x="1962149" y="5123399"/>
            <a:ext cx="3209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400" b="1" dirty="0"/>
              <a:t>GPT-3.5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400" b="1" dirty="0"/>
              <a:t>GPT-4</a:t>
            </a:r>
            <a:endParaRPr kumimoji="1" lang="ja-JP" altLang="en-US" sz="24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F0905AF-6387-F4AA-EA13-0060E4F17A80}"/>
              </a:ext>
            </a:extLst>
          </p:cNvPr>
          <p:cNvSpPr txBox="1"/>
          <p:nvPr/>
        </p:nvSpPr>
        <p:spPr>
          <a:xfrm>
            <a:off x="6543675" y="5123399"/>
            <a:ext cx="3133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400" b="1" dirty="0"/>
              <a:t>Llama2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400" b="1" dirty="0"/>
              <a:t>CodeLlama</a:t>
            </a:r>
            <a:endParaRPr kumimoji="1" lang="ja-JP" altLang="en-US" sz="2400" b="1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49CBE73-22BE-B7F4-E4D4-7C9644D41214}"/>
              </a:ext>
            </a:extLst>
          </p:cNvPr>
          <p:cNvGrpSpPr/>
          <p:nvPr/>
        </p:nvGrpSpPr>
        <p:grpSpPr>
          <a:xfrm>
            <a:off x="2685273" y="4668755"/>
            <a:ext cx="1676400" cy="381573"/>
            <a:chOff x="2781300" y="4655835"/>
            <a:chExt cx="1676400" cy="381573"/>
          </a:xfrm>
        </p:grpSpPr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EF18638D-619C-EB45-CEC9-DEFB6F3972A2}"/>
                </a:ext>
              </a:extLst>
            </p:cNvPr>
            <p:cNvSpPr/>
            <p:nvPr/>
          </p:nvSpPr>
          <p:spPr>
            <a:xfrm>
              <a:off x="2781300" y="4655835"/>
              <a:ext cx="1676400" cy="381573"/>
            </a:xfrm>
            <a:prstGeom prst="roundRect">
              <a:avLst>
                <a:gd name="adj" fmla="val 2190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128B09B9-28E3-4991-4C62-6C670072583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86598" y="4687561"/>
              <a:ext cx="1174017" cy="318746"/>
            </a:xfrm>
            <a:prstGeom prst="rect">
              <a:avLst/>
            </a:prstGeom>
          </p:spPr>
        </p:pic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ACCACA97-F28D-2C2D-8437-8A29704DEB1F}"/>
              </a:ext>
            </a:extLst>
          </p:cNvPr>
          <p:cNvGrpSpPr/>
          <p:nvPr/>
        </p:nvGrpSpPr>
        <p:grpSpPr>
          <a:xfrm>
            <a:off x="7309061" y="4668755"/>
            <a:ext cx="1676400" cy="381573"/>
            <a:chOff x="7309061" y="4668755"/>
            <a:chExt cx="1676400" cy="381573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9CAFBCAD-BF42-5CB0-504C-958AB48E5A26}"/>
                </a:ext>
              </a:extLst>
            </p:cNvPr>
            <p:cNvSpPr/>
            <p:nvPr/>
          </p:nvSpPr>
          <p:spPr>
            <a:xfrm>
              <a:off x="7309061" y="4668755"/>
              <a:ext cx="1676400" cy="381573"/>
            </a:xfrm>
            <a:prstGeom prst="roundRect">
              <a:avLst>
                <a:gd name="adj" fmla="val 21900"/>
              </a:avLst>
            </a:prstGeom>
            <a:solidFill>
              <a:schemeClr val="accent5">
                <a:lumMod val="40000"/>
                <a:lumOff val="60000"/>
              </a:schemeClr>
            </a:solidFill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162B1B36-D3C0-EBB7-CC4A-2F8F405F28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58042" b="97902" l="18750" r="98864">
                          <a14:foregroundMark x1="30398" y1="73427" x2="30398" y2="73427"/>
                          <a14:foregroundMark x1="28693" y1="67133" x2="28693" y2="67133"/>
                          <a14:foregroundMark x1="26989" y1="64336" x2="26989" y2="64336"/>
                          <a14:foregroundMark x1="24716" y1="63636" x2="24716" y2="63636"/>
                          <a14:foregroundMark x1="23580" y1="63636" x2="23580" y2="63636"/>
                          <a14:foregroundMark x1="21023" y1="65035" x2="21023" y2="65035"/>
                          <a14:foregroundMark x1="18750" y1="81818" x2="18750" y2="81818"/>
                          <a14:foregroundMark x1="38352" y1="98601" x2="38352" y2="98601"/>
                          <a14:foregroundMark x1="48864" y1="67832" x2="48864" y2="67832"/>
                          <a14:foregroundMark x1="48864" y1="67832" x2="48864" y2="67832"/>
                          <a14:foregroundMark x1="49716" y1="65734" x2="49716" y2="65734"/>
                          <a14:foregroundMark x1="48580" y1="63636" x2="48580" y2="63636"/>
                          <a14:foregroundMark x1="49148" y1="79021" x2="49148" y2="79021"/>
                          <a14:foregroundMark x1="49148" y1="93706" x2="49148" y2="93706"/>
                          <a14:foregroundMark x1="54545" y1="81119" x2="54545" y2="81119"/>
                          <a14:foregroundMark x1="56534" y1="86713" x2="56534" y2="86713"/>
                          <a14:foregroundMark x1="59659" y1="74126" x2="59659" y2="74126"/>
                          <a14:foregroundMark x1="61932" y1="64336" x2="61932" y2="64336"/>
                          <a14:foregroundMark x1="62784" y1="87413" x2="62784" y2="87413"/>
                          <a14:foregroundMark x1="67898" y1="84615" x2="67898" y2="84615"/>
                          <a14:foregroundMark x1="70739" y1="83916" x2="70739" y2="83916"/>
                          <a14:foregroundMark x1="72727" y1="97203" x2="72727" y2="97203"/>
                          <a14:foregroundMark x1="80114" y1="72727" x2="80114" y2="72727"/>
                          <a14:foregroundMark x1="82102" y1="65035" x2="82102" y2="65035"/>
                          <a14:foregroundMark x1="85795" y1="72028" x2="85795" y2="72028"/>
                          <a14:foregroundMark x1="81818" y1="88811" x2="81818" y2="88811"/>
                          <a14:foregroundMark x1="89489" y1="77622" x2="89489" y2="77622"/>
                          <a14:foregroundMark x1="90909" y1="93706" x2="90909" y2="93706"/>
                          <a14:foregroundMark x1="97159" y1="93706" x2="97159" y2="93706"/>
                          <a14:foregroundMark x1="98864" y1="76224" x2="98864" y2="76224"/>
                          <a14:foregroundMark x1="23011" y1="97902" x2="23011" y2="97902"/>
                          <a14:foregroundMark x1="62500" y1="86014" x2="62500" y2="86014"/>
                        </a14:backgroundRemoval>
                      </a14:imgEffect>
                    </a14:imgLayer>
                  </a14:imgProps>
                </a:ext>
              </a:extLst>
            </a:blip>
            <a:srcRect l="17149" t="53454"/>
            <a:stretch/>
          </p:blipFill>
          <p:spPr>
            <a:xfrm>
              <a:off x="7612630" y="4728521"/>
              <a:ext cx="1064646" cy="2429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876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74C6A7C6-683A-47D2-B3FB-8E45C9693E65}"/>
              </a:ext>
            </a:extLst>
          </p:cNvPr>
          <p:cNvSpPr/>
          <p:nvPr/>
        </p:nvSpPr>
        <p:spPr>
          <a:xfrm>
            <a:off x="6292516" y="1255089"/>
            <a:ext cx="5808411" cy="1361990"/>
          </a:xfrm>
          <a:prstGeom prst="roundRect">
            <a:avLst>
              <a:gd name="adj" fmla="val 19820"/>
            </a:avLst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DFB80FE-74C7-A8ED-37D9-E1B55904A8BB}"/>
              </a:ext>
            </a:extLst>
          </p:cNvPr>
          <p:cNvSpPr/>
          <p:nvPr/>
        </p:nvSpPr>
        <p:spPr>
          <a:xfrm>
            <a:off x="6292517" y="2712506"/>
            <a:ext cx="5808410" cy="3302039"/>
          </a:xfrm>
          <a:prstGeom prst="roundRect">
            <a:avLst>
              <a:gd name="adj" fmla="val 7733"/>
            </a:avLst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rgbClr val="3140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E072E9-266D-EB8A-5D6D-DBB755600EBD}"/>
              </a:ext>
            </a:extLst>
          </p:cNvPr>
          <p:cNvSpPr/>
          <p:nvPr/>
        </p:nvSpPr>
        <p:spPr>
          <a:xfrm>
            <a:off x="0" y="0"/>
            <a:ext cx="12192000" cy="1117622"/>
          </a:xfrm>
          <a:prstGeom prst="rect">
            <a:avLst/>
          </a:prstGeom>
          <a:solidFill>
            <a:srgbClr val="31404D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533FB42-BEBB-6D83-D5DA-ECECFE21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4222" y="160326"/>
            <a:ext cx="12500811" cy="807862"/>
          </a:xfrm>
        </p:spPr>
        <p:txBody>
          <a:bodyPr anchor="b">
            <a:normAutofit fontScale="90000"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+mn-ea"/>
                <a:ea typeface="+mn-ea"/>
              </a:rPr>
              <a:t> </a:t>
            </a:r>
            <a:r>
              <a:rPr lang="en-US" altLang="ja-JP" sz="4900" b="1" dirty="0">
                <a:solidFill>
                  <a:schemeClr val="bg1"/>
                </a:solidFill>
                <a:latin typeface="+mn-ea"/>
                <a:ea typeface="+mn-ea"/>
              </a:rPr>
              <a:t>Clone Detection: Non-LLM Tools vs. </a:t>
            </a:r>
            <a:r>
              <a:rPr lang="en-US" altLang="ja-JP" sz="4900" b="1" dirty="0">
                <a:solidFill>
                  <a:schemeClr val="bg1"/>
                </a:solidFill>
                <a:latin typeface="+mn-lt"/>
                <a:ea typeface="+mn-ea"/>
              </a:rPr>
              <a:t>LLMs</a:t>
            </a:r>
            <a:r>
              <a:rPr lang="en-US" altLang="ja-JP" sz="3100" b="1" baseline="-25000" dirty="0">
                <a:solidFill>
                  <a:schemeClr val="bg1"/>
                </a:solidFill>
                <a:latin typeface="+mn-lt"/>
              </a:rPr>
              <a:t>[11]</a:t>
            </a:r>
            <a:endParaRPr kumimoji="1" lang="ja-JP" altLang="en-US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28F5377-CFD4-4A49-CC2E-14EB89A5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516" y="1355834"/>
            <a:ext cx="5808411" cy="50805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chemeClr val="accent5">
                    <a:lumMod val="50000"/>
                  </a:schemeClr>
                </a:solidFill>
              </a:rPr>
              <a:t>non-LLM Tools</a:t>
            </a:r>
          </a:p>
          <a:p>
            <a:pPr marL="457200" lvl="1" indent="0">
              <a:buNone/>
            </a:pPr>
            <a:r>
              <a:rPr lang="en-US" altLang="ja-JP" b="1" u="sng" dirty="0"/>
              <a:t>NiCad</a:t>
            </a:r>
            <a:r>
              <a:rPr lang="ja-JP" altLang="en-US" b="1" u="sng" dirty="0"/>
              <a:t>・</a:t>
            </a:r>
            <a:r>
              <a:rPr lang="en-US" altLang="ja-JP" b="1" u="sng" dirty="0"/>
              <a:t>Oreo</a:t>
            </a:r>
          </a:p>
          <a:p>
            <a:pPr lvl="1"/>
            <a:r>
              <a:rPr lang="en-US" altLang="ja-JP" dirty="0"/>
              <a:t>Difficult to detect T3,</a:t>
            </a:r>
            <a:r>
              <a:rPr lang="ja-JP" altLang="en-US" dirty="0"/>
              <a:t> </a:t>
            </a:r>
            <a:r>
              <a:rPr lang="en-US" altLang="ja-JP" dirty="0"/>
              <a:t>T4</a:t>
            </a:r>
          </a:p>
          <a:p>
            <a:pPr marL="0" indent="0">
              <a:buNone/>
            </a:pPr>
            <a:endParaRPr lang="en-US" altLang="ja-JP" sz="10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b="1" dirty="0">
                <a:solidFill>
                  <a:schemeClr val="accent2">
                    <a:lumMod val="75000"/>
                  </a:schemeClr>
                </a:solidFill>
              </a:rPr>
              <a:t>LLMs</a:t>
            </a:r>
          </a:p>
          <a:p>
            <a:pPr marL="457200" lvl="1" indent="0">
              <a:buNone/>
            </a:pPr>
            <a:r>
              <a:rPr lang="en-US" altLang="ja-JP" b="1" u="sng" dirty="0"/>
              <a:t>GPT-3.5-turbo</a:t>
            </a:r>
            <a:r>
              <a:rPr lang="ja-JP" altLang="en-US" b="1" u="sng" dirty="0"/>
              <a:t>・</a:t>
            </a:r>
            <a:r>
              <a:rPr lang="en-US" altLang="ja-JP" b="1" u="sng" dirty="0"/>
              <a:t>GPT-4-turbo</a:t>
            </a:r>
          </a:p>
          <a:p>
            <a:pPr lvl="1"/>
            <a:r>
              <a:rPr lang="en-US" altLang="ja-JP" dirty="0"/>
              <a:t>Detect T3 and T4 clones more accurately than non-LLM</a:t>
            </a:r>
            <a:r>
              <a:rPr lang="ja-JP" altLang="en-US" dirty="0"/>
              <a:t> </a:t>
            </a:r>
            <a:r>
              <a:rPr lang="en-US" altLang="ja-JP" dirty="0"/>
              <a:t>tools</a:t>
            </a:r>
          </a:p>
          <a:p>
            <a:pPr lvl="1"/>
            <a:r>
              <a:rPr lang="en-US" altLang="ja-JP" dirty="0"/>
              <a:t>Struggle with T4 detection</a:t>
            </a:r>
          </a:p>
          <a:p>
            <a:pPr marL="457200" lvl="1" indent="0">
              <a:buNone/>
            </a:pPr>
            <a:r>
              <a:rPr lang="en-US" altLang="ja-JP" b="1" u="sng" dirty="0"/>
              <a:t>Llama2-Chat-7B</a:t>
            </a:r>
          </a:p>
          <a:p>
            <a:pPr lvl="1"/>
            <a:r>
              <a:rPr lang="en-US" altLang="ja-JP" dirty="0"/>
              <a:t>Recognizes nearly all method pairs </a:t>
            </a:r>
            <a:br>
              <a:rPr lang="en-US" altLang="ja-JP" dirty="0"/>
            </a:br>
            <a:r>
              <a:rPr lang="en-US" altLang="ja-JP" dirty="0"/>
              <a:t>as clone pairs</a:t>
            </a:r>
          </a:p>
          <a:p>
            <a:pPr lvl="2"/>
            <a:endParaRPr lang="en-US" altLang="ja-JP" sz="400" dirty="0"/>
          </a:p>
          <a:p>
            <a:pPr marL="457200" lvl="1" indent="0">
              <a:buNone/>
            </a:pPr>
            <a:r>
              <a:rPr lang="en-US" altLang="ja-JP" sz="2000" dirty="0"/>
              <a:t>(evaluation using </a:t>
            </a:r>
            <a:r>
              <a:rPr lang="en-US" altLang="ja-JP" sz="2000" dirty="0" err="1"/>
              <a:t>BigCloneBench</a:t>
            </a:r>
            <a:r>
              <a:rPr lang="ja-JP" altLang="en-US" sz="2000" dirty="0"/>
              <a:t> </a:t>
            </a:r>
            <a:r>
              <a:rPr lang="en-US" altLang="ja-JP" sz="2000" dirty="0"/>
              <a:t>Dataset)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DE313C1-C8EA-316A-A536-538FB3EA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D49B-7C54-4167-A8CB-7C9DF7FFC802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6D78A9A-66BC-B7D4-4E0C-4910A5425BE5}"/>
              </a:ext>
            </a:extLst>
          </p:cNvPr>
          <p:cNvSpPr txBox="1"/>
          <p:nvPr/>
        </p:nvSpPr>
        <p:spPr>
          <a:xfrm>
            <a:off x="539727" y="6501298"/>
            <a:ext cx="10538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[11] S. Dou</a:t>
            </a:r>
            <a:r>
              <a:rPr lang="ja-JP" altLang="en-US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altLang="ja-JP" sz="16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</a:rPr>
              <a:t>et al. Towards Understanding the Capability of Large Language Models on Code Clone Detection: A Survey. 2023</a:t>
            </a:r>
            <a:endParaRPr kumimoji="1" lang="ja-JP" altLang="en-US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73249C8B-19B4-2CE7-1856-217AC30A1C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683980"/>
              </p:ext>
            </p:extLst>
          </p:nvPr>
        </p:nvGraphicFramePr>
        <p:xfrm>
          <a:off x="-397956" y="1157875"/>
          <a:ext cx="6601690" cy="534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91F40844-04D6-44D6-D727-879E83B92F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6739689"/>
              </p:ext>
            </p:extLst>
          </p:nvPr>
        </p:nvGraphicFramePr>
        <p:xfrm>
          <a:off x="-322130" y="4903463"/>
          <a:ext cx="5930380" cy="1452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05933E7-66B4-B23B-2DE0-C64CF28BEBF1}"/>
              </a:ext>
            </a:extLst>
          </p:cNvPr>
          <p:cNvSpPr txBox="1"/>
          <p:nvPr/>
        </p:nvSpPr>
        <p:spPr>
          <a:xfrm>
            <a:off x="1767499" y="4676973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Recall</a:t>
            </a:r>
            <a:endParaRPr kumimoji="1" lang="ja-JP" altLang="en-US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EDF37B-3271-47B5-7C60-40961A109305}"/>
              </a:ext>
            </a:extLst>
          </p:cNvPr>
          <p:cNvSpPr txBox="1"/>
          <p:nvPr/>
        </p:nvSpPr>
        <p:spPr>
          <a:xfrm>
            <a:off x="1589565" y="6067095"/>
            <a:ext cx="123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Precision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1103391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44931</TotalTime>
  <Words>3484</Words>
  <Application>Microsoft Office PowerPoint</Application>
  <PresentationFormat>ワイド画面</PresentationFormat>
  <Paragraphs>648</Paragraphs>
  <Slides>31</Slides>
  <Notes>31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40" baseType="lpstr">
      <vt:lpstr>-apple-system</vt:lpstr>
      <vt:lpstr>游ゴシック</vt:lpstr>
      <vt:lpstr>游ゴシック Light</vt:lpstr>
      <vt:lpstr>Arial</vt:lpstr>
      <vt:lpstr>Arial</vt:lpstr>
      <vt:lpstr>Cambria Math</vt:lpstr>
      <vt:lpstr>Times New Roman</vt:lpstr>
      <vt:lpstr>Wingdings</vt:lpstr>
      <vt:lpstr>Office テーマ</vt:lpstr>
      <vt:lpstr>Improving Accuracy of LLM-based Code Clone Detection  Using Functionally Equivalent Methods</vt:lpstr>
      <vt:lpstr>Research Overview</vt:lpstr>
      <vt:lpstr>Code Clone (Clone)</vt:lpstr>
      <vt:lpstr>Code Clone (Clone)</vt:lpstr>
      <vt:lpstr>Code Clone (Clone)</vt:lpstr>
      <vt:lpstr>Clone Classification</vt:lpstr>
      <vt:lpstr>Dataset for Clone Detection</vt:lpstr>
      <vt:lpstr>Large Language Models (LLMs)</vt:lpstr>
      <vt:lpstr> Clone Detection: Non-LLM Tools vs. LLMs[11]</vt:lpstr>
      <vt:lpstr> Clone Detection: Non-LLM Tools vs. LLMs</vt:lpstr>
      <vt:lpstr> Clone Detection: Non-LLM Tools vs. LLMs</vt:lpstr>
      <vt:lpstr> Clone Detection: Non-LLM Tools vs. LLMs</vt:lpstr>
      <vt:lpstr>Goal・Methodology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Fine-tuning method</vt:lpstr>
      <vt:lpstr>Prompt</vt:lpstr>
      <vt:lpstr>Prompt</vt:lpstr>
      <vt:lpstr>Prompt</vt:lpstr>
      <vt:lpstr>Prompt</vt:lpstr>
      <vt:lpstr>PowerPoint プレゼンテーション</vt:lpstr>
      <vt:lpstr>Evaluation of GPT (1/2)</vt:lpstr>
      <vt:lpstr>Evaluation of GPT (2/2)</vt:lpstr>
      <vt:lpstr>Evaluation of Llama2</vt:lpstr>
      <vt:lpstr>Evaluation of CodeLlama</vt:lpstr>
      <vt:lpstr>Discussion</vt:lpstr>
      <vt:lpstr>Summary</vt:lpstr>
      <vt:lpstr> Appendix：LoRA</vt:lpstr>
      <vt:lpstr>Appendix：Difference of Datasets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大規模言語モデル(LLM)と Fine-tuningを利用した コードクローン検出手法</dc:title>
  <dc:creator>INOUE Ryutaro</dc:creator>
  <cp:lastModifiedBy>INOUE Ryutaro</cp:lastModifiedBy>
  <cp:revision>4</cp:revision>
  <cp:lastPrinted>2024-05-27T06:17:54Z</cp:lastPrinted>
  <dcterms:created xsi:type="dcterms:W3CDTF">2024-01-04T04:32:28Z</dcterms:created>
  <dcterms:modified xsi:type="dcterms:W3CDTF">2024-05-31T20:09:48Z</dcterms:modified>
</cp:coreProperties>
</file>